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56" r:id="rId2"/>
    <p:sldId id="259" r:id="rId3"/>
    <p:sldId id="262" r:id="rId4"/>
    <p:sldId id="276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53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4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10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87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1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93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E6E7-1D12-4397-8043-0689A660678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233064-98DA-4116-80E5-0B97E000B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4DBD-B76A-4673-858D-E0FBED5A4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0" b="1" i="0" cap="non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isitor</a:t>
            </a:r>
            <a:r>
              <a:rPr lang="en-US" sz="8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8000" b="1" i="0" cap="non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attern</a:t>
            </a:r>
            <a:endParaRPr lang="en-US" sz="80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FCE8E9-FBCB-46DE-B8B3-C0AC0D20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ehavioral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</a:t>
            </a:r>
            <a:r>
              <a:rPr lang="en-US" sz="2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esign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</a:t>
            </a:r>
            <a:r>
              <a:rPr lang="en-US" sz="2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atterns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D07AA00C-2790-47FA-B94E-5841C0919216}"/>
              </a:ext>
            </a:extLst>
          </p:cNvPr>
          <p:cNvSpPr txBox="1">
            <a:spLocks/>
          </p:cNvSpPr>
          <p:nvPr/>
        </p:nvSpPr>
        <p:spPr>
          <a:xfrm>
            <a:off x="-1646713" y="5423628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uhammad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4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A7E7-F2F4-4490-A7D5-420EBFA4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allow you to add or provide new operations and methods </a:t>
            </a:r>
          </a:p>
          <a:p>
            <a:pPr algn="l"/>
            <a:r>
              <a:rPr lang="en-US" sz="2400" b="1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to an object without changing that object itself </a:t>
            </a:r>
          </a:p>
          <a:p>
            <a:pPr algn="l"/>
            <a:r>
              <a:rPr lang="en-US" sz="2400" b="1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new functionality is kept in separate object (Visitor Object) </a:t>
            </a:r>
          </a:p>
          <a:p>
            <a:pPr algn="l"/>
            <a:r>
              <a:rPr lang="en-US" sz="2400" b="1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accept method ==&gt; takes in visitor object</a:t>
            </a:r>
          </a:p>
          <a:p>
            <a:pPr algn="l"/>
            <a:r>
              <a:rPr lang="en-US" sz="2400" b="1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 accept method ==&gt; provides visitor object access to main object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86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B7CDF5-B635-42E6-966D-1824E294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07" y="1339596"/>
            <a:ext cx="8595786" cy="417880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F08617-D907-40D7-AE4E-92753BC2BBA6}"/>
              </a:ext>
            </a:extLst>
          </p:cNvPr>
          <p:cNvSpPr txBox="1">
            <a:spLocks/>
          </p:cNvSpPr>
          <p:nvPr/>
        </p:nvSpPr>
        <p:spPr>
          <a:xfrm>
            <a:off x="0" y="299816"/>
            <a:ext cx="12192000" cy="1347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b="1" i="0" dirty="0">
              <a:solidFill>
                <a:srgbClr val="2D2D2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8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F08617-D907-40D7-AE4E-92753BC2BBA6}"/>
              </a:ext>
            </a:extLst>
          </p:cNvPr>
          <p:cNvSpPr txBox="1">
            <a:spLocks/>
          </p:cNvSpPr>
          <p:nvPr/>
        </p:nvSpPr>
        <p:spPr>
          <a:xfrm>
            <a:off x="0" y="299816"/>
            <a:ext cx="12192000" cy="1347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b="1" i="0" dirty="0">
              <a:solidFill>
                <a:srgbClr val="2D2D2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914C15BE-BF09-4865-A488-9CA452B2E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0"/>
            <a:ext cx="7343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0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DBCFF2-AD2A-4762-9B01-65830BC5D674}"/>
              </a:ext>
            </a:extLst>
          </p:cNvPr>
          <p:cNvSpPr txBox="1">
            <a:spLocks/>
          </p:cNvSpPr>
          <p:nvPr/>
        </p:nvSpPr>
        <p:spPr>
          <a:xfrm>
            <a:off x="-144378" y="2754258"/>
            <a:ext cx="12192000" cy="1347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33196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253</TotalTime>
  <Words>61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Visitor Pattern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 </dc:title>
  <dc:creator>mohamed_C30881784</dc:creator>
  <cp:lastModifiedBy>mohamed_C30881784</cp:lastModifiedBy>
  <cp:revision>76</cp:revision>
  <dcterms:created xsi:type="dcterms:W3CDTF">2021-05-26T19:58:55Z</dcterms:created>
  <dcterms:modified xsi:type="dcterms:W3CDTF">2021-06-07T14:05:10Z</dcterms:modified>
</cp:coreProperties>
</file>