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330" r:id="rId3"/>
    <p:sldId id="331" r:id="rId4"/>
    <p:sldId id="332" r:id="rId5"/>
    <p:sldId id="333" r:id="rId6"/>
    <p:sldId id="334" r:id="rId7"/>
    <p:sldId id="279" r:id="rId8"/>
  </p:sldIdLst>
  <p:sldSz cx="9144000" cy="5143500" type="screen16x9"/>
  <p:notesSz cx="6858000" cy="9144000"/>
  <p:embeddedFontLst>
    <p:embeddedFont>
      <p:font typeface="Karla" panose="020B0604020202020204" charset="0"/>
      <p:regular r:id="rId10"/>
      <p:bold r:id="rId11"/>
      <p:italic r:id="rId12"/>
      <p:boldItalic r:id="rId13"/>
    </p:embeddedFont>
    <p:embeddedFont>
      <p:font typeface="Raleway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053A11B-EDF2-45A1-90E4-8504DDCF06D4}">
  <a:tblStyle styleId="{0053A11B-EDF2-45A1-90E4-8504DDCF06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32" autoAdjust="0"/>
  </p:normalViewPr>
  <p:slideViewPr>
    <p:cSldViewPr>
      <p:cViewPr>
        <p:scale>
          <a:sx n="104" d="100"/>
          <a:sy n="104" d="100"/>
        </p:scale>
        <p:origin x="-17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customXml" Target="../customXml/item2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45571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0" dirty="0" smtClean="0"/>
              <a:t>RWD Day3</a:t>
            </a:r>
            <a:br>
              <a:rPr lang="en-US" b="0" dirty="0" smtClean="0"/>
            </a:br>
            <a:r>
              <a:rPr lang="en-US" sz="2400" dirty="0">
                <a:solidFill>
                  <a:schemeClr val="tx1"/>
                </a:solidFill>
              </a:rPr>
              <a:t>presented by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Asmaa Ahmed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BEM 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85800" y="1428750"/>
            <a:ext cx="8305800" cy="348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M</a:t>
            </a:r>
            <a:r>
              <a:rPr lang="en-US" sz="1600" b="1" dirty="0" smtClean="0"/>
              <a:t>ethodology</a:t>
            </a:r>
            <a:r>
              <a:rPr lang="en-US" sz="1600" b="1" dirty="0"/>
              <a:t> BEM was invented at Yandex to develop sites which should be launched fast and supported for a long time. It helps to create extendable and reusable interface components.</a:t>
            </a:r>
            <a:endParaRPr lang="en-US" sz="16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2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50720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BEM 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85800" y="1428750"/>
            <a:ext cx="8305800" cy="348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BEM (Block, Element, Modifier) is a component-based approach to web development. The idea behind it is to divide the user interface into independent blocks. This makes interface development easy and fast even with a complex UI, and it allows reuse of existing code without copying and pasting.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3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67261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BEM 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85800" y="1428750"/>
            <a:ext cx="8305800" cy="348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/* Block component */</a:t>
            </a:r>
          </a:p>
          <a:p>
            <a:pPr marL="76200" indent="0">
              <a:buNone/>
            </a:pPr>
            <a:r>
              <a:rPr lang="en-US" sz="1600" dirty="0"/>
              <a:t>.card {}</a:t>
            </a:r>
          </a:p>
          <a:p>
            <a:pPr marL="76200" indent="0">
              <a:buNone/>
            </a:pPr>
            <a:r>
              <a:rPr lang="en-US" sz="1600" dirty="0"/>
              <a:t>/* Elements are dependent on their parent block */ </a:t>
            </a:r>
          </a:p>
          <a:p>
            <a:pPr marL="76200" indent="0">
              <a:buNone/>
            </a:pPr>
            <a:r>
              <a:rPr lang="en-US" sz="1600" dirty="0"/>
              <a:t>.card__</a:t>
            </a:r>
            <a:r>
              <a:rPr lang="en-US" sz="1600" dirty="0" err="1"/>
              <a:t>img</a:t>
            </a:r>
            <a:r>
              <a:rPr lang="en-US" sz="1600" dirty="0"/>
              <a:t> {}</a:t>
            </a:r>
          </a:p>
          <a:p>
            <a:pPr marL="76200" indent="0">
              <a:buNone/>
            </a:pPr>
            <a:r>
              <a:rPr lang="en-US" sz="1600" dirty="0"/>
              <a:t>/* Modifiers are for incremental style changes */</a:t>
            </a:r>
          </a:p>
          <a:p>
            <a:pPr marL="76200" indent="0">
              <a:buNone/>
            </a:pPr>
            <a:r>
              <a:rPr lang="en-US" sz="1600" dirty="0"/>
              <a:t>.card--dark {} </a:t>
            </a:r>
          </a:p>
          <a:p>
            <a:pPr marL="76200" indent="0">
              <a:buNone/>
            </a:pPr>
            <a:r>
              <a:rPr lang="en-US" sz="1600" dirty="0"/>
              <a:t>.card__</a:t>
            </a:r>
            <a:r>
              <a:rPr lang="en-US" sz="1600" dirty="0" err="1"/>
              <a:t>img</a:t>
            </a:r>
            <a:r>
              <a:rPr lang="en-US" sz="1600" dirty="0"/>
              <a:t>--large {}</a:t>
            </a:r>
          </a:p>
          <a:p>
            <a:pPr marL="7620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4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2085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BEM 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85800" y="1428750"/>
            <a:ext cx="8305800" cy="348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Block:</a:t>
            </a:r>
            <a:r>
              <a:rPr lang="en-US" sz="1600" dirty="0"/>
              <a:t> an independent component that can be reused (e.g. with class name .</a:t>
            </a:r>
            <a:r>
              <a:rPr lang="en-US" sz="1600" dirty="0" err="1"/>
              <a:t>nav</a:t>
            </a:r>
            <a:r>
              <a:rPr lang="en-US" sz="1600" dirty="0"/>
              <a:t>)</a:t>
            </a:r>
          </a:p>
          <a:p>
            <a:r>
              <a:rPr lang="en-US" sz="1600" b="1" dirty="0"/>
              <a:t>Element:</a:t>
            </a:r>
            <a:r>
              <a:rPr lang="en-US" sz="1600" dirty="0"/>
              <a:t> a child within a block that cannot be used separately from that block (e.g. with class name .</a:t>
            </a:r>
            <a:r>
              <a:rPr lang="en-US" sz="1600" dirty="0" err="1"/>
              <a:t>nav</a:t>
            </a:r>
            <a:r>
              <a:rPr lang="en-US" sz="1600" dirty="0"/>
              <a:t>__item)</a:t>
            </a:r>
          </a:p>
          <a:p>
            <a:r>
              <a:rPr lang="en-US" sz="1600" b="1" dirty="0"/>
              <a:t>Modifier:</a:t>
            </a:r>
            <a:r>
              <a:rPr lang="en-US" sz="1600" dirty="0"/>
              <a:t> a variation in the style of either a block or modifier (e.g. with class name .</a:t>
            </a:r>
            <a:r>
              <a:rPr lang="en-US" sz="1600" dirty="0" err="1"/>
              <a:t>nav</a:t>
            </a:r>
            <a:r>
              <a:rPr lang="en-US" sz="1600" dirty="0"/>
              <a:t>--dark)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5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4468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Why should we consider BEM?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85800" y="1428750"/>
            <a:ext cx="8305800" cy="348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smtClean="0"/>
              <a:t>If </a:t>
            </a:r>
            <a:r>
              <a:rPr lang="en-US" sz="1600" dirty="0"/>
              <a:t>we want to make a new style of a component, we can easily see which modifiers and children already exist. We might even realize we don’t need to write any CSS in the first place because there is a pre-existing modifier that does what we need.</a:t>
            </a:r>
          </a:p>
          <a:p>
            <a:r>
              <a:rPr lang="en-US" sz="1600" dirty="0"/>
              <a:t>If we are reading the markup instead of CSS, we should be able to quickly get an idea of which element depends on another (in the previous example we can see that .</a:t>
            </a:r>
            <a:r>
              <a:rPr lang="en-US" sz="1600" dirty="0" err="1"/>
              <a:t>btn</a:t>
            </a:r>
            <a:r>
              <a:rPr lang="en-US" sz="1600" dirty="0"/>
              <a:t>__price depends on .</a:t>
            </a:r>
            <a:r>
              <a:rPr lang="en-US" sz="1600" dirty="0" err="1"/>
              <a:t>btn</a:t>
            </a:r>
            <a:r>
              <a:rPr lang="en-US" sz="1600" dirty="0"/>
              <a:t>, even if we don’t know what that does just yet.)</a:t>
            </a:r>
          </a:p>
          <a:p>
            <a:r>
              <a:rPr lang="en-US" sz="1600" dirty="0"/>
              <a:t>Designers and developers can consistently name components for easier communication between team members. In other words, BEM gives everyone on a project a declarative syntax that they can share so that they’re on the same page.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6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7812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ABE33F"/>
                </a:solidFill>
              </a:rPr>
              <a:t>Thanks!</a:t>
            </a:r>
            <a:endParaRPr sz="6000" dirty="0">
              <a:solidFill>
                <a:srgbClr val="ABE33F"/>
              </a:solidFill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800" cy="21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</a:t>
            </a:r>
            <a:r>
              <a:rPr lang="en" sz="3600" b="1" dirty="0" smtClean="0"/>
              <a:t>?</a:t>
            </a:r>
            <a:endParaRPr sz="3600" b="1" dirty="0"/>
          </a:p>
        </p:txBody>
      </p:sp>
      <p:grpSp>
        <p:nvGrpSpPr>
          <p:cNvPr id="306" name="Google Shape;306;p34"/>
          <p:cNvGrpSpPr/>
          <p:nvPr/>
        </p:nvGrpSpPr>
        <p:grpSpPr>
          <a:xfrm>
            <a:off x="685795" y="1814227"/>
            <a:ext cx="1681779" cy="1179949"/>
            <a:chOff x="559275" y="1683950"/>
            <a:chExt cx="466500" cy="327300"/>
          </a:xfrm>
        </p:grpSpPr>
        <p:sp>
          <p:nvSpPr>
            <p:cNvPr id="307" name="Google Shape;307;p34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34"/>
          <p:cNvSpPr/>
          <p:nvPr/>
        </p:nvSpPr>
        <p:spPr>
          <a:xfrm>
            <a:off x="1681875" y="2683100"/>
            <a:ext cx="1274938" cy="115980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4C52"/>
      </a:dk1>
      <a:lt1>
        <a:srgbClr val="FFFFFF"/>
      </a:lt1>
      <a:dk2>
        <a:srgbClr val="788788"/>
      </a:dk2>
      <a:lt2>
        <a:srgbClr val="D7EEEC"/>
      </a:lt2>
      <a:accent1>
        <a:srgbClr val="004C52"/>
      </a:accent1>
      <a:accent2>
        <a:srgbClr val="00AE9D"/>
      </a:accent2>
      <a:accent3>
        <a:srgbClr val="4BD3B0"/>
      </a:accent3>
      <a:accent4>
        <a:srgbClr val="68DD6B"/>
      </a:accent4>
      <a:accent5>
        <a:srgbClr val="ABE33F"/>
      </a:accent5>
      <a:accent6>
        <a:srgbClr val="DBEEA6"/>
      </a:accent6>
      <a:hlink>
        <a:srgbClr val="004C5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2D2C694801A4DB6AD919F0672F9F8" ma:contentTypeVersion="10" ma:contentTypeDescription="Create a new document." ma:contentTypeScope="" ma:versionID="db7de51776fdeee6a625e10fc95f76eb">
  <xsd:schema xmlns:xsd="http://www.w3.org/2001/XMLSchema" xmlns:xs="http://www.w3.org/2001/XMLSchema" xmlns:p="http://schemas.microsoft.com/office/2006/metadata/properties" xmlns:ns2="908510cd-1d82-4074-bcd7-84e2536b8156" xmlns:ns3="ed7b93c3-5203-4232-848e-f0e3309f063d" targetNamespace="http://schemas.microsoft.com/office/2006/metadata/properties" ma:root="true" ma:fieldsID="1fba6074424498f9d3327b40a95a4cf3" ns2:_="" ns3:_="">
    <xsd:import namespace="908510cd-1d82-4074-bcd7-84e2536b8156"/>
    <xsd:import namespace="ed7b93c3-5203-4232-848e-f0e3309f06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8510cd-1d82-4074-bcd7-84e2536b81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b93c3-5203-4232-848e-f0e3309f063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D3E532-B02C-418A-86CD-E73502A911DC}"/>
</file>

<file path=customXml/itemProps2.xml><?xml version="1.0" encoding="utf-8"?>
<ds:datastoreItem xmlns:ds="http://schemas.openxmlformats.org/officeDocument/2006/customXml" ds:itemID="{793196B3-FD12-41BC-A472-9FEE942A27D5}"/>
</file>

<file path=customXml/itemProps3.xml><?xml version="1.0" encoding="utf-8"?>
<ds:datastoreItem xmlns:ds="http://schemas.openxmlformats.org/officeDocument/2006/customXml" ds:itemID="{1652C5C2-A65D-45D8-AC6F-3E52D76C8425}"/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206</Words>
  <Application>Microsoft Office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Karla</vt:lpstr>
      <vt:lpstr>Raleway</vt:lpstr>
      <vt:lpstr>Escalus template</vt:lpstr>
      <vt:lpstr>RWD Day3 presented by: Asmaa Ahmed</vt:lpstr>
      <vt:lpstr>BEM </vt:lpstr>
      <vt:lpstr>BEM </vt:lpstr>
      <vt:lpstr>BEM </vt:lpstr>
      <vt:lpstr>BEM </vt:lpstr>
      <vt:lpstr>Why should we consider BEM?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Guards</dc:title>
  <cp:lastModifiedBy>201129650520</cp:lastModifiedBy>
  <cp:revision>420</cp:revision>
  <dcterms:modified xsi:type="dcterms:W3CDTF">2021-06-27T19:56:34Z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0x010100A642D2C694801A4DB6AD919F0672F9F8</vt:lpwstr>
  </property>
</Properties>
</file>