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6E7E-5DCF-4D78-BD7C-586B16A0CFF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3FD2D6-30C5-4C85-9DB8-A3C554C0F594}">
      <dgm:prSet/>
      <dgm:spPr/>
      <dgm:t>
        <a:bodyPr/>
        <a:lstStyle/>
        <a:p>
          <a:r>
            <a:rPr lang="en-US"/>
            <a:t>Objective:</a:t>
          </a:r>
        </a:p>
      </dgm:t>
    </dgm:pt>
    <dgm:pt modelId="{11AE71B5-82FC-42DE-892D-A31C5772E800}" type="parTrans" cxnId="{A2708AF7-6653-4A18-AFA4-FD2640CFCBBC}">
      <dgm:prSet/>
      <dgm:spPr/>
      <dgm:t>
        <a:bodyPr/>
        <a:lstStyle/>
        <a:p>
          <a:endParaRPr lang="en-US"/>
        </a:p>
      </dgm:t>
    </dgm:pt>
    <dgm:pt modelId="{0420FDF6-5E8A-41E4-8CE9-953FCA281290}" type="sibTrans" cxnId="{A2708AF7-6653-4A18-AFA4-FD2640CFCBBC}">
      <dgm:prSet/>
      <dgm:spPr/>
      <dgm:t>
        <a:bodyPr/>
        <a:lstStyle/>
        <a:p>
          <a:endParaRPr lang="en-US"/>
        </a:p>
      </dgm:t>
    </dgm:pt>
    <dgm:pt modelId="{392FB73C-9F34-4888-9281-3D367E5778D5}">
      <dgm:prSet/>
      <dgm:spPr/>
      <dgm:t>
        <a:bodyPr/>
        <a:lstStyle/>
        <a:p>
          <a:r>
            <a:rPr lang="en-US"/>
            <a:t>• Design and deploy a highly available, scalable, and secure cloud environment for hosting a web application.</a:t>
          </a:r>
        </a:p>
      </dgm:t>
    </dgm:pt>
    <dgm:pt modelId="{B1FDD6A9-6BEC-4187-9981-7F366B0C1F80}" type="parTrans" cxnId="{BB9CBC2A-716A-4E03-99CE-CA2D54C6A55E}">
      <dgm:prSet/>
      <dgm:spPr/>
      <dgm:t>
        <a:bodyPr/>
        <a:lstStyle/>
        <a:p>
          <a:endParaRPr lang="en-US"/>
        </a:p>
      </dgm:t>
    </dgm:pt>
    <dgm:pt modelId="{8611854A-2D50-4E51-B12F-A8A14075F06B}" type="sibTrans" cxnId="{BB9CBC2A-716A-4E03-99CE-CA2D54C6A55E}">
      <dgm:prSet/>
      <dgm:spPr/>
      <dgm:t>
        <a:bodyPr/>
        <a:lstStyle/>
        <a:p>
          <a:endParaRPr lang="en-US"/>
        </a:p>
      </dgm:t>
    </dgm:pt>
    <dgm:pt modelId="{C2B428ED-14EE-47AB-BE2E-52C6AA2D635B}">
      <dgm:prSet/>
      <dgm:spPr/>
      <dgm:t>
        <a:bodyPr/>
        <a:lstStyle/>
        <a:p>
          <a:r>
            <a:rPr lang="en-US"/>
            <a:t>• Use AWS services, automatic monitoring, and disaster recovery mechanisms.</a:t>
          </a:r>
        </a:p>
      </dgm:t>
    </dgm:pt>
    <dgm:pt modelId="{9CFA4511-6905-4D1A-A808-AE7EBADABD28}" type="parTrans" cxnId="{6DF2C5DD-A629-4AE1-891E-8E8B82F4F50A}">
      <dgm:prSet/>
      <dgm:spPr/>
      <dgm:t>
        <a:bodyPr/>
        <a:lstStyle/>
        <a:p>
          <a:endParaRPr lang="en-US"/>
        </a:p>
      </dgm:t>
    </dgm:pt>
    <dgm:pt modelId="{13803C44-5356-4831-AE82-E4DC40A54BFD}" type="sibTrans" cxnId="{6DF2C5DD-A629-4AE1-891E-8E8B82F4F50A}">
      <dgm:prSet/>
      <dgm:spPr/>
      <dgm:t>
        <a:bodyPr/>
        <a:lstStyle/>
        <a:p>
          <a:endParaRPr lang="en-US"/>
        </a:p>
      </dgm:t>
    </dgm:pt>
    <dgm:pt modelId="{01BECF46-5956-4E84-B898-1D69A836CC97}">
      <dgm:prSet/>
      <dgm:spPr/>
      <dgm:t>
        <a:bodyPr/>
        <a:lstStyle/>
        <a:p>
          <a:r>
            <a:rPr lang="en-US"/>
            <a:t>• Implement Infrastructure as Code (IaC) for consistent and efficient management.</a:t>
          </a:r>
        </a:p>
      </dgm:t>
    </dgm:pt>
    <dgm:pt modelId="{E302CFF2-A715-4B5D-860A-03076CEC19E9}" type="parTrans" cxnId="{524D50CF-5856-4213-AA9A-D059E5B78D26}">
      <dgm:prSet/>
      <dgm:spPr/>
      <dgm:t>
        <a:bodyPr/>
        <a:lstStyle/>
        <a:p>
          <a:endParaRPr lang="en-US"/>
        </a:p>
      </dgm:t>
    </dgm:pt>
    <dgm:pt modelId="{A4850A0A-787B-4337-BFDD-CACD8AD1F340}" type="sibTrans" cxnId="{524D50CF-5856-4213-AA9A-D059E5B78D26}">
      <dgm:prSet/>
      <dgm:spPr/>
      <dgm:t>
        <a:bodyPr/>
        <a:lstStyle/>
        <a:p>
          <a:endParaRPr lang="en-US"/>
        </a:p>
      </dgm:t>
    </dgm:pt>
    <dgm:pt modelId="{11B23290-75FB-4303-881C-9BD7BB5E0874}" type="pres">
      <dgm:prSet presAssocID="{C6656E7E-5DCF-4D78-BD7C-586B16A0CFF3}" presName="root" presStyleCnt="0">
        <dgm:presLayoutVars>
          <dgm:dir/>
          <dgm:resizeHandles val="exact"/>
        </dgm:presLayoutVars>
      </dgm:prSet>
      <dgm:spPr/>
    </dgm:pt>
    <dgm:pt modelId="{DD1B7897-046A-4C1A-A801-458741300FC4}" type="pres">
      <dgm:prSet presAssocID="{9C3FD2D6-30C5-4C85-9DB8-A3C554C0F594}" presName="compNode" presStyleCnt="0"/>
      <dgm:spPr/>
    </dgm:pt>
    <dgm:pt modelId="{5BC2CD00-93D6-4243-B08C-D6D0D870AB77}" type="pres">
      <dgm:prSet presAssocID="{9C3FD2D6-30C5-4C85-9DB8-A3C554C0F5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4683BF1-00E9-4D85-BCA7-6DC80F7B5C84}" type="pres">
      <dgm:prSet presAssocID="{9C3FD2D6-30C5-4C85-9DB8-A3C554C0F594}" presName="spaceRect" presStyleCnt="0"/>
      <dgm:spPr/>
    </dgm:pt>
    <dgm:pt modelId="{9433D953-3AE4-43BA-9A3F-A2DAD75D466E}" type="pres">
      <dgm:prSet presAssocID="{9C3FD2D6-30C5-4C85-9DB8-A3C554C0F594}" presName="textRect" presStyleLbl="revTx" presStyleIdx="0" presStyleCnt="4">
        <dgm:presLayoutVars>
          <dgm:chMax val="1"/>
          <dgm:chPref val="1"/>
        </dgm:presLayoutVars>
      </dgm:prSet>
      <dgm:spPr/>
    </dgm:pt>
    <dgm:pt modelId="{D6392C60-D5D8-4925-94A1-FCCD982AA7EA}" type="pres">
      <dgm:prSet presAssocID="{0420FDF6-5E8A-41E4-8CE9-953FCA281290}" presName="sibTrans" presStyleCnt="0"/>
      <dgm:spPr/>
    </dgm:pt>
    <dgm:pt modelId="{D1267EDB-01AB-478E-A308-F1E5A5F53764}" type="pres">
      <dgm:prSet presAssocID="{392FB73C-9F34-4888-9281-3D367E5778D5}" presName="compNode" presStyleCnt="0"/>
      <dgm:spPr/>
    </dgm:pt>
    <dgm:pt modelId="{86A2145F-0B12-41AB-90B6-0863CE07FD57}" type="pres">
      <dgm:prSet presAssocID="{392FB73C-9F34-4888-9281-3D367E5778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680D520-76CD-4DE4-BE48-CAFED1485968}" type="pres">
      <dgm:prSet presAssocID="{392FB73C-9F34-4888-9281-3D367E5778D5}" presName="spaceRect" presStyleCnt="0"/>
      <dgm:spPr/>
    </dgm:pt>
    <dgm:pt modelId="{FFBCA0DF-BF26-412B-8146-376E805422D8}" type="pres">
      <dgm:prSet presAssocID="{392FB73C-9F34-4888-9281-3D367E5778D5}" presName="textRect" presStyleLbl="revTx" presStyleIdx="1" presStyleCnt="4">
        <dgm:presLayoutVars>
          <dgm:chMax val="1"/>
          <dgm:chPref val="1"/>
        </dgm:presLayoutVars>
      </dgm:prSet>
      <dgm:spPr/>
    </dgm:pt>
    <dgm:pt modelId="{357FC088-A01A-4DF9-B1FF-919F333A6AAE}" type="pres">
      <dgm:prSet presAssocID="{8611854A-2D50-4E51-B12F-A8A14075F06B}" presName="sibTrans" presStyleCnt="0"/>
      <dgm:spPr/>
    </dgm:pt>
    <dgm:pt modelId="{602755F4-E719-4F78-B5B3-278EB9502413}" type="pres">
      <dgm:prSet presAssocID="{C2B428ED-14EE-47AB-BE2E-52C6AA2D635B}" presName="compNode" presStyleCnt="0"/>
      <dgm:spPr/>
    </dgm:pt>
    <dgm:pt modelId="{ABC6C880-89F4-4BC4-8465-3E12C2F07703}" type="pres">
      <dgm:prSet presAssocID="{C2B428ED-14EE-47AB-BE2E-52C6AA2D63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7ACAA14-EBDC-4DCC-B31C-9E60F040CAA5}" type="pres">
      <dgm:prSet presAssocID="{C2B428ED-14EE-47AB-BE2E-52C6AA2D635B}" presName="spaceRect" presStyleCnt="0"/>
      <dgm:spPr/>
    </dgm:pt>
    <dgm:pt modelId="{3EED54A0-E835-4850-80DF-6C2B916E7848}" type="pres">
      <dgm:prSet presAssocID="{C2B428ED-14EE-47AB-BE2E-52C6AA2D635B}" presName="textRect" presStyleLbl="revTx" presStyleIdx="2" presStyleCnt="4">
        <dgm:presLayoutVars>
          <dgm:chMax val="1"/>
          <dgm:chPref val="1"/>
        </dgm:presLayoutVars>
      </dgm:prSet>
      <dgm:spPr/>
    </dgm:pt>
    <dgm:pt modelId="{81D6E899-1956-449D-B228-4996B18DC86D}" type="pres">
      <dgm:prSet presAssocID="{13803C44-5356-4831-AE82-E4DC40A54BFD}" presName="sibTrans" presStyleCnt="0"/>
      <dgm:spPr/>
    </dgm:pt>
    <dgm:pt modelId="{0C6B9A84-7C7E-4F11-909A-5C5AF9AC3BA5}" type="pres">
      <dgm:prSet presAssocID="{01BECF46-5956-4E84-B898-1D69A836CC97}" presName="compNode" presStyleCnt="0"/>
      <dgm:spPr/>
    </dgm:pt>
    <dgm:pt modelId="{DAFAB799-77E8-40B3-AA56-A5D8367BB8A1}" type="pres">
      <dgm:prSet presAssocID="{01BECF46-5956-4E84-B898-1D69A836CC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D5A56D6-0286-4D45-A9AC-EB7737A25272}" type="pres">
      <dgm:prSet presAssocID="{01BECF46-5956-4E84-B898-1D69A836CC97}" presName="spaceRect" presStyleCnt="0"/>
      <dgm:spPr/>
    </dgm:pt>
    <dgm:pt modelId="{7731CCC1-84D7-4534-8320-6A75F67298E6}" type="pres">
      <dgm:prSet presAssocID="{01BECF46-5956-4E84-B898-1D69A836CC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9CBC2A-716A-4E03-99CE-CA2D54C6A55E}" srcId="{C6656E7E-5DCF-4D78-BD7C-586B16A0CFF3}" destId="{392FB73C-9F34-4888-9281-3D367E5778D5}" srcOrd="1" destOrd="0" parTransId="{B1FDD6A9-6BEC-4187-9981-7F366B0C1F80}" sibTransId="{8611854A-2D50-4E51-B12F-A8A14075F06B}"/>
    <dgm:cxn modelId="{461BD537-CA6E-4EB2-AD86-357323F3F5CA}" type="presOf" srcId="{9C3FD2D6-30C5-4C85-9DB8-A3C554C0F594}" destId="{9433D953-3AE4-43BA-9A3F-A2DAD75D466E}" srcOrd="0" destOrd="0" presId="urn:microsoft.com/office/officeart/2018/2/layout/IconLabelList"/>
    <dgm:cxn modelId="{D5356460-6E9E-4584-AC87-1E070FFB9AB6}" type="presOf" srcId="{392FB73C-9F34-4888-9281-3D367E5778D5}" destId="{FFBCA0DF-BF26-412B-8146-376E805422D8}" srcOrd="0" destOrd="0" presId="urn:microsoft.com/office/officeart/2018/2/layout/IconLabelList"/>
    <dgm:cxn modelId="{F6B44D58-A03C-4355-86EA-3D2C0E3E5CC8}" type="presOf" srcId="{C2B428ED-14EE-47AB-BE2E-52C6AA2D635B}" destId="{3EED54A0-E835-4850-80DF-6C2B916E7848}" srcOrd="0" destOrd="0" presId="urn:microsoft.com/office/officeart/2018/2/layout/IconLabelList"/>
    <dgm:cxn modelId="{6E36749D-AEB7-41F1-97EF-B846BA588A4B}" type="presOf" srcId="{C6656E7E-5DCF-4D78-BD7C-586B16A0CFF3}" destId="{11B23290-75FB-4303-881C-9BD7BB5E0874}" srcOrd="0" destOrd="0" presId="urn:microsoft.com/office/officeart/2018/2/layout/IconLabelList"/>
    <dgm:cxn modelId="{524D50CF-5856-4213-AA9A-D059E5B78D26}" srcId="{C6656E7E-5DCF-4D78-BD7C-586B16A0CFF3}" destId="{01BECF46-5956-4E84-B898-1D69A836CC97}" srcOrd="3" destOrd="0" parTransId="{E302CFF2-A715-4B5D-860A-03076CEC19E9}" sibTransId="{A4850A0A-787B-4337-BFDD-CACD8AD1F340}"/>
    <dgm:cxn modelId="{C071F7D6-A6B1-4EC2-8905-FBBB0DDA5493}" type="presOf" srcId="{01BECF46-5956-4E84-B898-1D69A836CC97}" destId="{7731CCC1-84D7-4534-8320-6A75F67298E6}" srcOrd="0" destOrd="0" presId="urn:microsoft.com/office/officeart/2018/2/layout/IconLabelList"/>
    <dgm:cxn modelId="{6DF2C5DD-A629-4AE1-891E-8E8B82F4F50A}" srcId="{C6656E7E-5DCF-4D78-BD7C-586B16A0CFF3}" destId="{C2B428ED-14EE-47AB-BE2E-52C6AA2D635B}" srcOrd="2" destOrd="0" parTransId="{9CFA4511-6905-4D1A-A808-AE7EBADABD28}" sibTransId="{13803C44-5356-4831-AE82-E4DC40A54BFD}"/>
    <dgm:cxn modelId="{A2708AF7-6653-4A18-AFA4-FD2640CFCBBC}" srcId="{C6656E7E-5DCF-4D78-BD7C-586B16A0CFF3}" destId="{9C3FD2D6-30C5-4C85-9DB8-A3C554C0F594}" srcOrd="0" destOrd="0" parTransId="{11AE71B5-82FC-42DE-892D-A31C5772E800}" sibTransId="{0420FDF6-5E8A-41E4-8CE9-953FCA281290}"/>
    <dgm:cxn modelId="{8427BAC6-CB0F-4A4D-B018-5B3ACC356DCE}" type="presParOf" srcId="{11B23290-75FB-4303-881C-9BD7BB5E0874}" destId="{DD1B7897-046A-4C1A-A801-458741300FC4}" srcOrd="0" destOrd="0" presId="urn:microsoft.com/office/officeart/2018/2/layout/IconLabelList"/>
    <dgm:cxn modelId="{D8CB1A65-42C9-453F-AD44-08CA065BDDC4}" type="presParOf" srcId="{DD1B7897-046A-4C1A-A801-458741300FC4}" destId="{5BC2CD00-93D6-4243-B08C-D6D0D870AB77}" srcOrd="0" destOrd="0" presId="urn:microsoft.com/office/officeart/2018/2/layout/IconLabelList"/>
    <dgm:cxn modelId="{58E60147-7040-4DA5-AD9B-F26C07686BD9}" type="presParOf" srcId="{DD1B7897-046A-4C1A-A801-458741300FC4}" destId="{C4683BF1-00E9-4D85-BCA7-6DC80F7B5C84}" srcOrd="1" destOrd="0" presId="urn:microsoft.com/office/officeart/2018/2/layout/IconLabelList"/>
    <dgm:cxn modelId="{539BD55D-444F-4170-9446-BA906981B8B6}" type="presParOf" srcId="{DD1B7897-046A-4C1A-A801-458741300FC4}" destId="{9433D953-3AE4-43BA-9A3F-A2DAD75D466E}" srcOrd="2" destOrd="0" presId="urn:microsoft.com/office/officeart/2018/2/layout/IconLabelList"/>
    <dgm:cxn modelId="{C79E957F-5025-41AA-861A-8D7DE6463B2E}" type="presParOf" srcId="{11B23290-75FB-4303-881C-9BD7BB5E0874}" destId="{D6392C60-D5D8-4925-94A1-FCCD982AA7EA}" srcOrd="1" destOrd="0" presId="urn:microsoft.com/office/officeart/2018/2/layout/IconLabelList"/>
    <dgm:cxn modelId="{0A33D16D-BF50-4AA0-8313-1E40CD3E7274}" type="presParOf" srcId="{11B23290-75FB-4303-881C-9BD7BB5E0874}" destId="{D1267EDB-01AB-478E-A308-F1E5A5F53764}" srcOrd="2" destOrd="0" presId="urn:microsoft.com/office/officeart/2018/2/layout/IconLabelList"/>
    <dgm:cxn modelId="{5987DB72-5E8C-4721-A935-6CB51C210982}" type="presParOf" srcId="{D1267EDB-01AB-478E-A308-F1E5A5F53764}" destId="{86A2145F-0B12-41AB-90B6-0863CE07FD57}" srcOrd="0" destOrd="0" presId="urn:microsoft.com/office/officeart/2018/2/layout/IconLabelList"/>
    <dgm:cxn modelId="{055ACB27-2CA1-4401-B485-A333B7C8A393}" type="presParOf" srcId="{D1267EDB-01AB-478E-A308-F1E5A5F53764}" destId="{3680D520-76CD-4DE4-BE48-CAFED1485968}" srcOrd="1" destOrd="0" presId="urn:microsoft.com/office/officeart/2018/2/layout/IconLabelList"/>
    <dgm:cxn modelId="{55B72E50-4CDB-41F7-BBC3-FBA2FB1A886E}" type="presParOf" srcId="{D1267EDB-01AB-478E-A308-F1E5A5F53764}" destId="{FFBCA0DF-BF26-412B-8146-376E805422D8}" srcOrd="2" destOrd="0" presId="urn:microsoft.com/office/officeart/2018/2/layout/IconLabelList"/>
    <dgm:cxn modelId="{81F04369-895F-47C4-94F3-3506DF3AD4B7}" type="presParOf" srcId="{11B23290-75FB-4303-881C-9BD7BB5E0874}" destId="{357FC088-A01A-4DF9-B1FF-919F333A6AAE}" srcOrd="3" destOrd="0" presId="urn:microsoft.com/office/officeart/2018/2/layout/IconLabelList"/>
    <dgm:cxn modelId="{213D7974-CD79-4E0B-988F-AE66D94BDAE9}" type="presParOf" srcId="{11B23290-75FB-4303-881C-9BD7BB5E0874}" destId="{602755F4-E719-4F78-B5B3-278EB9502413}" srcOrd="4" destOrd="0" presId="urn:microsoft.com/office/officeart/2018/2/layout/IconLabelList"/>
    <dgm:cxn modelId="{F824E467-DB9D-4721-9F68-FD36B63083A9}" type="presParOf" srcId="{602755F4-E719-4F78-B5B3-278EB9502413}" destId="{ABC6C880-89F4-4BC4-8465-3E12C2F07703}" srcOrd="0" destOrd="0" presId="urn:microsoft.com/office/officeart/2018/2/layout/IconLabelList"/>
    <dgm:cxn modelId="{D8D3C270-C400-42C9-A4F8-B9E2606E2A50}" type="presParOf" srcId="{602755F4-E719-4F78-B5B3-278EB9502413}" destId="{A7ACAA14-EBDC-4DCC-B31C-9E60F040CAA5}" srcOrd="1" destOrd="0" presId="urn:microsoft.com/office/officeart/2018/2/layout/IconLabelList"/>
    <dgm:cxn modelId="{45AE680A-F9FC-4DA0-BDB1-1B6AB4E65409}" type="presParOf" srcId="{602755F4-E719-4F78-B5B3-278EB9502413}" destId="{3EED54A0-E835-4850-80DF-6C2B916E7848}" srcOrd="2" destOrd="0" presId="urn:microsoft.com/office/officeart/2018/2/layout/IconLabelList"/>
    <dgm:cxn modelId="{21BEC508-66B2-41A2-A414-0683BF76CCAF}" type="presParOf" srcId="{11B23290-75FB-4303-881C-9BD7BB5E0874}" destId="{81D6E899-1956-449D-B228-4996B18DC86D}" srcOrd="5" destOrd="0" presId="urn:microsoft.com/office/officeart/2018/2/layout/IconLabelList"/>
    <dgm:cxn modelId="{0FFACD74-EC23-4A7C-B020-EFE4F79C7B63}" type="presParOf" srcId="{11B23290-75FB-4303-881C-9BD7BB5E0874}" destId="{0C6B9A84-7C7E-4F11-909A-5C5AF9AC3BA5}" srcOrd="6" destOrd="0" presId="urn:microsoft.com/office/officeart/2018/2/layout/IconLabelList"/>
    <dgm:cxn modelId="{19312BC9-503E-490B-A042-D245B2420889}" type="presParOf" srcId="{0C6B9A84-7C7E-4F11-909A-5C5AF9AC3BA5}" destId="{DAFAB799-77E8-40B3-AA56-A5D8367BB8A1}" srcOrd="0" destOrd="0" presId="urn:microsoft.com/office/officeart/2018/2/layout/IconLabelList"/>
    <dgm:cxn modelId="{2720DEED-5500-4890-85D1-7A529706F558}" type="presParOf" srcId="{0C6B9A84-7C7E-4F11-909A-5C5AF9AC3BA5}" destId="{2D5A56D6-0286-4D45-A9AC-EB7737A25272}" srcOrd="1" destOrd="0" presId="urn:microsoft.com/office/officeart/2018/2/layout/IconLabelList"/>
    <dgm:cxn modelId="{1521D979-A2D2-4A16-839E-8F1466C93FEA}" type="presParOf" srcId="{0C6B9A84-7C7E-4F11-909A-5C5AF9AC3BA5}" destId="{7731CCC1-84D7-4534-8320-6A75F6729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09814-E245-459A-AA13-B7563826F1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D890A-1EEE-45F6-92D2-3A25280194C7}">
      <dgm:prSet/>
      <dgm:spPr/>
      <dgm:t>
        <a:bodyPr/>
        <a:lstStyle/>
        <a:p>
          <a:r>
            <a:rPr lang="en-US"/>
            <a:t>AWS Services Used:</a:t>
          </a:r>
        </a:p>
      </dgm:t>
    </dgm:pt>
    <dgm:pt modelId="{251D4379-D5E9-461E-8E5C-3B0CC45E8624}" type="parTrans" cxnId="{FB52B5F5-76B8-4019-A0F3-DACD2E4F02E7}">
      <dgm:prSet/>
      <dgm:spPr/>
      <dgm:t>
        <a:bodyPr/>
        <a:lstStyle/>
        <a:p>
          <a:endParaRPr lang="en-US"/>
        </a:p>
      </dgm:t>
    </dgm:pt>
    <dgm:pt modelId="{12011916-914B-4467-A1EA-864E0D0E3FB9}" type="sibTrans" cxnId="{FB52B5F5-76B8-4019-A0F3-DACD2E4F02E7}">
      <dgm:prSet/>
      <dgm:spPr/>
      <dgm:t>
        <a:bodyPr/>
        <a:lstStyle/>
        <a:p>
          <a:endParaRPr lang="en-US"/>
        </a:p>
      </dgm:t>
    </dgm:pt>
    <dgm:pt modelId="{FA59DEF6-C828-488C-8D71-3DCA6D30B4E5}">
      <dgm:prSet/>
      <dgm:spPr/>
      <dgm:t>
        <a:bodyPr/>
        <a:lstStyle/>
        <a:p>
          <a:r>
            <a:rPr lang="en-US"/>
            <a:t>• Compute: Amazon EC2 for hosting the application.</a:t>
          </a:r>
        </a:p>
      </dgm:t>
    </dgm:pt>
    <dgm:pt modelId="{B080FC02-7AE5-4ADB-8DAC-03D0CB9C65AE}" type="parTrans" cxnId="{B6D8C36B-8200-43E6-8402-6A7CDAFA8078}">
      <dgm:prSet/>
      <dgm:spPr/>
      <dgm:t>
        <a:bodyPr/>
        <a:lstStyle/>
        <a:p>
          <a:endParaRPr lang="en-US"/>
        </a:p>
      </dgm:t>
    </dgm:pt>
    <dgm:pt modelId="{04666448-E3FC-48EF-8C18-46FD6CD164B0}" type="sibTrans" cxnId="{B6D8C36B-8200-43E6-8402-6A7CDAFA8078}">
      <dgm:prSet/>
      <dgm:spPr/>
      <dgm:t>
        <a:bodyPr/>
        <a:lstStyle/>
        <a:p>
          <a:endParaRPr lang="en-US"/>
        </a:p>
      </dgm:t>
    </dgm:pt>
    <dgm:pt modelId="{97BC15C4-2228-4B71-A44D-32B59182930A}">
      <dgm:prSet/>
      <dgm:spPr/>
      <dgm:t>
        <a:bodyPr/>
        <a:lstStyle/>
        <a:p>
          <a:r>
            <a:rPr lang="en-US"/>
            <a:t>• Storage: Amazon S3 for static content.</a:t>
          </a:r>
        </a:p>
      </dgm:t>
    </dgm:pt>
    <dgm:pt modelId="{A1F6E417-9D2B-428B-894B-FAFA607B6CAC}" type="parTrans" cxnId="{72180C7E-45BC-48DB-9A97-BE2C1405DB8B}">
      <dgm:prSet/>
      <dgm:spPr/>
      <dgm:t>
        <a:bodyPr/>
        <a:lstStyle/>
        <a:p>
          <a:endParaRPr lang="en-US"/>
        </a:p>
      </dgm:t>
    </dgm:pt>
    <dgm:pt modelId="{6B5DDE94-1BF7-406D-A11A-F1754448CA85}" type="sibTrans" cxnId="{72180C7E-45BC-48DB-9A97-BE2C1405DB8B}">
      <dgm:prSet/>
      <dgm:spPr/>
      <dgm:t>
        <a:bodyPr/>
        <a:lstStyle/>
        <a:p>
          <a:endParaRPr lang="en-US"/>
        </a:p>
      </dgm:t>
    </dgm:pt>
    <dgm:pt modelId="{35006C80-FBDD-4243-AB2C-DE0E977EF91C}">
      <dgm:prSet/>
      <dgm:spPr/>
      <dgm:t>
        <a:bodyPr/>
        <a:lstStyle/>
        <a:p>
          <a:r>
            <a:rPr lang="en-US"/>
            <a:t>• Networking: Amazon VPC, Load Balancer, NAT Gateway.</a:t>
          </a:r>
        </a:p>
      </dgm:t>
    </dgm:pt>
    <dgm:pt modelId="{41932DD2-9485-4DF8-A5E0-CBE7A8993505}" type="parTrans" cxnId="{36E04C04-19E1-4A40-8DE5-D1AE20563DDF}">
      <dgm:prSet/>
      <dgm:spPr/>
      <dgm:t>
        <a:bodyPr/>
        <a:lstStyle/>
        <a:p>
          <a:endParaRPr lang="en-US"/>
        </a:p>
      </dgm:t>
    </dgm:pt>
    <dgm:pt modelId="{CD4E75DA-213A-4B7E-9608-DCE7D46B6526}" type="sibTrans" cxnId="{36E04C04-19E1-4A40-8DE5-D1AE20563DDF}">
      <dgm:prSet/>
      <dgm:spPr/>
      <dgm:t>
        <a:bodyPr/>
        <a:lstStyle/>
        <a:p>
          <a:endParaRPr lang="en-US"/>
        </a:p>
      </dgm:t>
    </dgm:pt>
    <dgm:pt modelId="{203DC16E-8A78-4A24-9D45-5F1EEFFAE315}">
      <dgm:prSet/>
      <dgm:spPr/>
      <dgm:t>
        <a:bodyPr/>
        <a:lstStyle/>
        <a:p>
          <a:r>
            <a:rPr lang="en-US"/>
            <a:t>• Security: IAM roles, Security Groups, HTTPS encryption.</a:t>
          </a:r>
        </a:p>
      </dgm:t>
    </dgm:pt>
    <dgm:pt modelId="{5A3DA47F-0312-4754-9086-FE9BA3260967}" type="parTrans" cxnId="{1B7B992D-F9E3-44D5-91DC-4158B7D051CA}">
      <dgm:prSet/>
      <dgm:spPr/>
      <dgm:t>
        <a:bodyPr/>
        <a:lstStyle/>
        <a:p>
          <a:endParaRPr lang="en-US"/>
        </a:p>
      </dgm:t>
    </dgm:pt>
    <dgm:pt modelId="{7E6CC8FA-C9F1-437D-A57F-3648A13BB27B}" type="sibTrans" cxnId="{1B7B992D-F9E3-44D5-91DC-4158B7D051CA}">
      <dgm:prSet/>
      <dgm:spPr/>
      <dgm:t>
        <a:bodyPr/>
        <a:lstStyle/>
        <a:p>
          <a:endParaRPr lang="en-US"/>
        </a:p>
      </dgm:t>
    </dgm:pt>
    <dgm:pt modelId="{90808FFB-D99F-43CA-AE7E-65B8C3F65112}">
      <dgm:prSet/>
      <dgm:spPr/>
      <dgm:t>
        <a:bodyPr/>
        <a:lstStyle/>
        <a:p>
          <a:r>
            <a:rPr lang="en-US"/>
            <a:t>• Automation: EC2 Autoscaling, CloudWatch, and SNS.</a:t>
          </a:r>
        </a:p>
      </dgm:t>
    </dgm:pt>
    <dgm:pt modelId="{53E0EA24-E706-411E-875B-CEAD703516B1}" type="parTrans" cxnId="{9BB4B47B-BE47-40BA-BE56-9FABD75C16CB}">
      <dgm:prSet/>
      <dgm:spPr/>
      <dgm:t>
        <a:bodyPr/>
        <a:lstStyle/>
        <a:p>
          <a:endParaRPr lang="en-US"/>
        </a:p>
      </dgm:t>
    </dgm:pt>
    <dgm:pt modelId="{42601BB9-E6F1-4DF8-A710-BDFCFAC48460}" type="sibTrans" cxnId="{9BB4B47B-BE47-40BA-BE56-9FABD75C16CB}">
      <dgm:prSet/>
      <dgm:spPr/>
      <dgm:t>
        <a:bodyPr/>
        <a:lstStyle/>
        <a:p>
          <a:endParaRPr lang="en-US"/>
        </a:p>
      </dgm:t>
    </dgm:pt>
    <dgm:pt modelId="{8D999E90-071C-4390-BC18-48446C131062}">
      <dgm:prSet/>
      <dgm:spPr/>
      <dgm:t>
        <a:bodyPr/>
        <a:lstStyle/>
        <a:p>
          <a:r>
            <a:rPr lang="en-US"/>
            <a:t>• IaC Tool: AWS CloudFormation.</a:t>
          </a:r>
        </a:p>
      </dgm:t>
    </dgm:pt>
    <dgm:pt modelId="{63BD3960-4A3B-44F8-8AFD-2D248ACC69CE}" type="parTrans" cxnId="{948E49FB-237C-489C-8F9C-4B20F690636B}">
      <dgm:prSet/>
      <dgm:spPr/>
      <dgm:t>
        <a:bodyPr/>
        <a:lstStyle/>
        <a:p>
          <a:endParaRPr lang="en-US"/>
        </a:p>
      </dgm:t>
    </dgm:pt>
    <dgm:pt modelId="{DA86A686-C287-4D8A-95F4-C3637DD9996B}" type="sibTrans" cxnId="{948E49FB-237C-489C-8F9C-4B20F690636B}">
      <dgm:prSet/>
      <dgm:spPr/>
      <dgm:t>
        <a:bodyPr/>
        <a:lstStyle/>
        <a:p>
          <a:endParaRPr lang="en-US"/>
        </a:p>
      </dgm:t>
    </dgm:pt>
    <dgm:pt modelId="{F5D1AC10-93C4-47EB-8424-81F4C8EDD13F}" type="pres">
      <dgm:prSet presAssocID="{02709814-E245-459A-AA13-B7563826F1B4}" presName="linear" presStyleCnt="0">
        <dgm:presLayoutVars>
          <dgm:animLvl val="lvl"/>
          <dgm:resizeHandles val="exact"/>
        </dgm:presLayoutVars>
      </dgm:prSet>
      <dgm:spPr/>
    </dgm:pt>
    <dgm:pt modelId="{AD68D0F0-EC22-466C-BC84-ACB71BA7B181}" type="pres">
      <dgm:prSet presAssocID="{347D890A-1EEE-45F6-92D2-3A25280194C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798C9F-7AE1-4754-80FA-EFCABAB2AA40}" type="pres">
      <dgm:prSet presAssocID="{12011916-914B-4467-A1EA-864E0D0E3FB9}" presName="spacer" presStyleCnt="0"/>
      <dgm:spPr/>
    </dgm:pt>
    <dgm:pt modelId="{95121C55-286E-4E72-ACD5-835B8926DAD6}" type="pres">
      <dgm:prSet presAssocID="{FA59DEF6-C828-488C-8D71-3DCA6D30B4E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380246-BFC2-4FCD-9C5D-33FBD924C2D1}" type="pres">
      <dgm:prSet presAssocID="{04666448-E3FC-48EF-8C18-46FD6CD164B0}" presName="spacer" presStyleCnt="0"/>
      <dgm:spPr/>
    </dgm:pt>
    <dgm:pt modelId="{6B2CC8D2-E5DA-454B-B8CD-13B83229B454}" type="pres">
      <dgm:prSet presAssocID="{97BC15C4-2228-4B71-A44D-32B59182930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F3DC994-74C2-4EB0-8048-F6BC6AE58700}" type="pres">
      <dgm:prSet presAssocID="{6B5DDE94-1BF7-406D-A11A-F1754448CA85}" presName="spacer" presStyleCnt="0"/>
      <dgm:spPr/>
    </dgm:pt>
    <dgm:pt modelId="{45D88D44-2F4B-4D4D-84A0-69186382566C}" type="pres">
      <dgm:prSet presAssocID="{35006C80-FBDD-4243-AB2C-DE0E977EF91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00F4F53-95A5-4FE0-97D2-2CA7A3CFD566}" type="pres">
      <dgm:prSet presAssocID="{CD4E75DA-213A-4B7E-9608-DCE7D46B6526}" presName="spacer" presStyleCnt="0"/>
      <dgm:spPr/>
    </dgm:pt>
    <dgm:pt modelId="{F0674E49-B5DA-4315-837C-C524B77A9206}" type="pres">
      <dgm:prSet presAssocID="{203DC16E-8A78-4A24-9D45-5F1EEFFAE31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ABCCD3F-6E99-4A7C-9F69-8C27ACFA567E}" type="pres">
      <dgm:prSet presAssocID="{7E6CC8FA-C9F1-437D-A57F-3648A13BB27B}" presName="spacer" presStyleCnt="0"/>
      <dgm:spPr/>
    </dgm:pt>
    <dgm:pt modelId="{F93363B9-1935-4C42-914F-7E2A1AA4F6D8}" type="pres">
      <dgm:prSet presAssocID="{90808FFB-D99F-43CA-AE7E-65B8C3F651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6B1593B-E6C6-4B18-AE30-C46E7B69C334}" type="pres">
      <dgm:prSet presAssocID="{42601BB9-E6F1-4DF8-A710-BDFCFAC48460}" presName="spacer" presStyleCnt="0"/>
      <dgm:spPr/>
    </dgm:pt>
    <dgm:pt modelId="{EA767477-3720-4694-B14B-E9915124E2EE}" type="pres">
      <dgm:prSet presAssocID="{8D999E90-071C-4390-BC18-48446C13106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6E04C04-19E1-4A40-8DE5-D1AE20563DDF}" srcId="{02709814-E245-459A-AA13-B7563826F1B4}" destId="{35006C80-FBDD-4243-AB2C-DE0E977EF91C}" srcOrd="3" destOrd="0" parTransId="{41932DD2-9485-4DF8-A5E0-CBE7A8993505}" sibTransId="{CD4E75DA-213A-4B7E-9608-DCE7D46B6526}"/>
    <dgm:cxn modelId="{C8336B09-4DFF-4B93-979C-1E5890465F93}" type="presOf" srcId="{8D999E90-071C-4390-BC18-48446C131062}" destId="{EA767477-3720-4694-B14B-E9915124E2EE}" srcOrd="0" destOrd="0" presId="urn:microsoft.com/office/officeart/2005/8/layout/vList2"/>
    <dgm:cxn modelId="{1B7B992D-F9E3-44D5-91DC-4158B7D051CA}" srcId="{02709814-E245-459A-AA13-B7563826F1B4}" destId="{203DC16E-8A78-4A24-9D45-5F1EEFFAE315}" srcOrd="4" destOrd="0" parTransId="{5A3DA47F-0312-4754-9086-FE9BA3260967}" sibTransId="{7E6CC8FA-C9F1-437D-A57F-3648A13BB27B}"/>
    <dgm:cxn modelId="{15BA3F49-EE4D-4AAF-8B28-C306A197F268}" type="presOf" srcId="{35006C80-FBDD-4243-AB2C-DE0E977EF91C}" destId="{45D88D44-2F4B-4D4D-84A0-69186382566C}" srcOrd="0" destOrd="0" presId="urn:microsoft.com/office/officeart/2005/8/layout/vList2"/>
    <dgm:cxn modelId="{B6D8C36B-8200-43E6-8402-6A7CDAFA8078}" srcId="{02709814-E245-459A-AA13-B7563826F1B4}" destId="{FA59DEF6-C828-488C-8D71-3DCA6D30B4E5}" srcOrd="1" destOrd="0" parTransId="{B080FC02-7AE5-4ADB-8DAC-03D0CB9C65AE}" sibTransId="{04666448-E3FC-48EF-8C18-46FD6CD164B0}"/>
    <dgm:cxn modelId="{27DCAA72-8B5D-4434-BB40-D30560ED3015}" type="presOf" srcId="{203DC16E-8A78-4A24-9D45-5F1EEFFAE315}" destId="{F0674E49-B5DA-4315-837C-C524B77A9206}" srcOrd="0" destOrd="0" presId="urn:microsoft.com/office/officeart/2005/8/layout/vList2"/>
    <dgm:cxn modelId="{9BB4B47B-BE47-40BA-BE56-9FABD75C16CB}" srcId="{02709814-E245-459A-AA13-B7563826F1B4}" destId="{90808FFB-D99F-43CA-AE7E-65B8C3F65112}" srcOrd="5" destOrd="0" parTransId="{53E0EA24-E706-411E-875B-CEAD703516B1}" sibTransId="{42601BB9-E6F1-4DF8-A710-BDFCFAC48460}"/>
    <dgm:cxn modelId="{72180C7E-45BC-48DB-9A97-BE2C1405DB8B}" srcId="{02709814-E245-459A-AA13-B7563826F1B4}" destId="{97BC15C4-2228-4B71-A44D-32B59182930A}" srcOrd="2" destOrd="0" parTransId="{A1F6E417-9D2B-428B-894B-FAFA607B6CAC}" sibTransId="{6B5DDE94-1BF7-406D-A11A-F1754448CA85}"/>
    <dgm:cxn modelId="{A5486B91-98AB-4E93-923F-039A9524A9F9}" type="presOf" srcId="{90808FFB-D99F-43CA-AE7E-65B8C3F65112}" destId="{F93363B9-1935-4C42-914F-7E2A1AA4F6D8}" srcOrd="0" destOrd="0" presId="urn:microsoft.com/office/officeart/2005/8/layout/vList2"/>
    <dgm:cxn modelId="{2FAACA95-CFC2-4D39-9B23-8CE2558B765C}" type="presOf" srcId="{347D890A-1EEE-45F6-92D2-3A25280194C7}" destId="{AD68D0F0-EC22-466C-BC84-ACB71BA7B181}" srcOrd="0" destOrd="0" presId="urn:microsoft.com/office/officeart/2005/8/layout/vList2"/>
    <dgm:cxn modelId="{68B1F1A3-0286-4467-A953-7C4D0F2F6735}" type="presOf" srcId="{FA59DEF6-C828-488C-8D71-3DCA6D30B4E5}" destId="{95121C55-286E-4E72-ACD5-835B8926DAD6}" srcOrd="0" destOrd="0" presId="urn:microsoft.com/office/officeart/2005/8/layout/vList2"/>
    <dgm:cxn modelId="{FB52B5F5-76B8-4019-A0F3-DACD2E4F02E7}" srcId="{02709814-E245-459A-AA13-B7563826F1B4}" destId="{347D890A-1EEE-45F6-92D2-3A25280194C7}" srcOrd="0" destOrd="0" parTransId="{251D4379-D5E9-461E-8E5C-3B0CC45E8624}" sibTransId="{12011916-914B-4467-A1EA-864E0D0E3FB9}"/>
    <dgm:cxn modelId="{40E7C2FA-FFAF-45DD-B53D-BC30828F30AD}" type="presOf" srcId="{97BC15C4-2228-4B71-A44D-32B59182930A}" destId="{6B2CC8D2-E5DA-454B-B8CD-13B83229B454}" srcOrd="0" destOrd="0" presId="urn:microsoft.com/office/officeart/2005/8/layout/vList2"/>
    <dgm:cxn modelId="{948E49FB-237C-489C-8F9C-4B20F690636B}" srcId="{02709814-E245-459A-AA13-B7563826F1B4}" destId="{8D999E90-071C-4390-BC18-48446C131062}" srcOrd="6" destOrd="0" parTransId="{63BD3960-4A3B-44F8-8AFD-2D248ACC69CE}" sibTransId="{DA86A686-C287-4D8A-95F4-C3637DD9996B}"/>
    <dgm:cxn modelId="{57A751FB-092D-4F7C-8966-7A19495E2F23}" type="presOf" srcId="{02709814-E245-459A-AA13-B7563826F1B4}" destId="{F5D1AC10-93C4-47EB-8424-81F4C8EDD13F}" srcOrd="0" destOrd="0" presId="urn:microsoft.com/office/officeart/2005/8/layout/vList2"/>
    <dgm:cxn modelId="{2F9925CE-02B0-4517-B253-5A2E3833134E}" type="presParOf" srcId="{F5D1AC10-93C4-47EB-8424-81F4C8EDD13F}" destId="{AD68D0F0-EC22-466C-BC84-ACB71BA7B181}" srcOrd="0" destOrd="0" presId="urn:microsoft.com/office/officeart/2005/8/layout/vList2"/>
    <dgm:cxn modelId="{0C4B29FE-661A-4E43-8A5D-662165E1A547}" type="presParOf" srcId="{F5D1AC10-93C4-47EB-8424-81F4C8EDD13F}" destId="{FA798C9F-7AE1-4754-80FA-EFCABAB2AA40}" srcOrd="1" destOrd="0" presId="urn:microsoft.com/office/officeart/2005/8/layout/vList2"/>
    <dgm:cxn modelId="{877E2767-41C1-45B0-96F5-B543E20BE8B3}" type="presParOf" srcId="{F5D1AC10-93C4-47EB-8424-81F4C8EDD13F}" destId="{95121C55-286E-4E72-ACD5-835B8926DAD6}" srcOrd="2" destOrd="0" presId="urn:microsoft.com/office/officeart/2005/8/layout/vList2"/>
    <dgm:cxn modelId="{93BF68B4-725C-47B2-82AC-442CE8F87CA4}" type="presParOf" srcId="{F5D1AC10-93C4-47EB-8424-81F4C8EDD13F}" destId="{0C380246-BFC2-4FCD-9C5D-33FBD924C2D1}" srcOrd="3" destOrd="0" presId="urn:microsoft.com/office/officeart/2005/8/layout/vList2"/>
    <dgm:cxn modelId="{4D59FD9B-DA33-4E5F-BE2A-5598F3AF7AE0}" type="presParOf" srcId="{F5D1AC10-93C4-47EB-8424-81F4C8EDD13F}" destId="{6B2CC8D2-E5DA-454B-B8CD-13B83229B454}" srcOrd="4" destOrd="0" presId="urn:microsoft.com/office/officeart/2005/8/layout/vList2"/>
    <dgm:cxn modelId="{8FABE0C3-E1D4-4078-9B49-5FAC15F9D6CE}" type="presParOf" srcId="{F5D1AC10-93C4-47EB-8424-81F4C8EDD13F}" destId="{8F3DC994-74C2-4EB0-8048-F6BC6AE58700}" srcOrd="5" destOrd="0" presId="urn:microsoft.com/office/officeart/2005/8/layout/vList2"/>
    <dgm:cxn modelId="{77D3A0C3-62A1-4E3F-93B7-174F358B1D64}" type="presParOf" srcId="{F5D1AC10-93C4-47EB-8424-81F4C8EDD13F}" destId="{45D88D44-2F4B-4D4D-84A0-69186382566C}" srcOrd="6" destOrd="0" presId="urn:microsoft.com/office/officeart/2005/8/layout/vList2"/>
    <dgm:cxn modelId="{E6DBE6B2-7E51-47C6-8159-53A56FC42D02}" type="presParOf" srcId="{F5D1AC10-93C4-47EB-8424-81F4C8EDD13F}" destId="{D00F4F53-95A5-4FE0-97D2-2CA7A3CFD566}" srcOrd="7" destOrd="0" presId="urn:microsoft.com/office/officeart/2005/8/layout/vList2"/>
    <dgm:cxn modelId="{A672AFC4-C2FB-4EE4-A099-144971953CDC}" type="presParOf" srcId="{F5D1AC10-93C4-47EB-8424-81F4C8EDD13F}" destId="{F0674E49-B5DA-4315-837C-C524B77A9206}" srcOrd="8" destOrd="0" presId="urn:microsoft.com/office/officeart/2005/8/layout/vList2"/>
    <dgm:cxn modelId="{A9D4CE41-44EF-4B73-8264-41D96C0C0D46}" type="presParOf" srcId="{F5D1AC10-93C4-47EB-8424-81F4C8EDD13F}" destId="{AABCCD3F-6E99-4A7C-9F69-8C27ACFA567E}" srcOrd="9" destOrd="0" presId="urn:microsoft.com/office/officeart/2005/8/layout/vList2"/>
    <dgm:cxn modelId="{A4103948-8F65-429B-AD9E-D6CEDB1CD287}" type="presParOf" srcId="{F5D1AC10-93C4-47EB-8424-81F4C8EDD13F}" destId="{F93363B9-1935-4C42-914F-7E2A1AA4F6D8}" srcOrd="10" destOrd="0" presId="urn:microsoft.com/office/officeart/2005/8/layout/vList2"/>
    <dgm:cxn modelId="{7DD8A5E7-7012-4B36-913D-A7F913CA9AF5}" type="presParOf" srcId="{F5D1AC10-93C4-47EB-8424-81F4C8EDD13F}" destId="{76B1593B-E6C6-4B18-AE30-C46E7B69C334}" srcOrd="11" destOrd="0" presId="urn:microsoft.com/office/officeart/2005/8/layout/vList2"/>
    <dgm:cxn modelId="{E38831DA-B149-4593-9FEF-F2255930766E}" type="presParOf" srcId="{F5D1AC10-93C4-47EB-8424-81F4C8EDD13F}" destId="{EA767477-3720-4694-B14B-E9915124E2E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1ACE9-AC9C-4FC7-99A0-CEEFD35177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305A47F-3A82-4107-ACFA-F0698476C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Compute:</a:t>
          </a:r>
        </a:p>
      </dgm:t>
    </dgm:pt>
    <dgm:pt modelId="{29B4CE8F-6889-458D-8D1A-F34CDAAB35F5}" type="parTrans" cxnId="{5A60B2AC-29F9-4D66-95BE-559269879909}">
      <dgm:prSet/>
      <dgm:spPr/>
      <dgm:t>
        <a:bodyPr/>
        <a:lstStyle/>
        <a:p>
          <a:endParaRPr lang="en-US"/>
        </a:p>
      </dgm:t>
    </dgm:pt>
    <dgm:pt modelId="{AE4748FC-05F8-46B1-8075-C061C54A23FF}" type="sibTrans" cxnId="{5A60B2AC-29F9-4D66-95BE-559269879909}">
      <dgm:prSet/>
      <dgm:spPr/>
      <dgm:t>
        <a:bodyPr/>
        <a:lstStyle/>
        <a:p>
          <a:endParaRPr lang="en-US"/>
        </a:p>
      </dgm:t>
    </dgm:pt>
    <dgm:pt modelId="{1FF9B3E6-2FC0-4E76-AC86-55170F896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EC2 instances in an Auto Scaling group across multiple Availability Zones (AZs).</a:t>
          </a:r>
        </a:p>
      </dgm:t>
    </dgm:pt>
    <dgm:pt modelId="{5C394284-D391-45D1-B4DF-85D9909A953A}" type="parTrans" cxnId="{C1C30FE5-1BC1-4ED1-B9BD-FBDE7A87C662}">
      <dgm:prSet/>
      <dgm:spPr/>
      <dgm:t>
        <a:bodyPr/>
        <a:lstStyle/>
        <a:p>
          <a:endParaRPr lang="en-US"/>
        </a:p>
      </dgm:t>
    </dgm:pt>
    <dgm:pt modelId="{0FB14559-FB34-4AFA-98C5-4D7A24B631D9}" type="sibTrans" cxnId="{C1C30FE5-1BC1-4ED1-B9BD-FBDE7A87C662}">
      <dgm:prSet/>
      <dgm:spPr/>
      <dgm:t>
        <a:bodyPr/>
        <a:lstStyle/>
        <a:p>
          <a:endParaRPr lang="en-US"/>
        </a:p>
      </dgm:t>
    </dgm:pt>
    <dgm:pt modelId="{4099DFB8-839E-4FF1-8EDC-CDD090CFD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Storage:</a:t>
          </a:r>
        </a:p>
      </dgm:t>
    </dgm:pt>
    <dgm:pt modelId="{757253EC-879D-4D01-A1EC-AE8FCD7A45A3}" type="parTrans" cxnId="{E36FD063-7997-449C-A984-957883F375C9}">
      <dgm:prSet/>
      <dgm:spPr/>
      <dgm:t>
        <a:bodyPr/>
        <a:lstStyle/>
        <a:p>
          <a:endParaRPr lang="en-US"/>
        </a:p>
      </dgm:t>
    </dgm:pt>
    <dgm:pt modelId="{ED4E6EE4-B79F-49DC-B0B2-70315921A7A9}" type="sibTrans" cxnId="{E36FD063-7997-449C-A984-957883F375C9}">
      <dgm:prSet/>
      <dgm:spPr/>
      <dgm:t>
        <a:bodyPr/>
        <a:lstStyle/>
        <a:p>
          <a:endParaRPr lang="en-US"/>
        </a:p>
      </dgm:t>
    </dgm:pt>
    <dgm:pt modelId="{232134F2-D640-4CCB-808F-EBAD7F202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Amazon S3 stores static content (e.g., images, HTML, CSS).</a:t>
          </a:r>
        </a:p>
      </dgm:t>
    </dgm:pt>
    <dgm:pt modelId="{3EA71DC3-CB5B-4ACC-A0B3-85E1ED0DB610}" type="parTrans" cxnId="{C7682198-B8AA-4A5C-8312-FFAF5D5E9917}">
      <dgm:prSet/>
      <dgm:spPr/>
      <dgm:t>
        <a:bodyPr/>
        <a:lstStyle/>
        <a:p>
          <a:endParaRPr lang="en-US"/>
        </a:p>
      </dgm:t>
    </dgm:pt>
    <dgm:pt modelId="{FF30307B-E3A3-4C89-81E7-7A23C3346334}" type="sibTrans" cxnId="{C7682198-B8AA-4A5C-8312-FFAF5D5E9917}">
      <dgm:prSet/>
      <dgm:spPr/>
      <dgm:t>
        <a:bodyPr/>
        <a:lstStyle/>
        <a:p>
          <a:endParaRPr lang="en-US"/>
        </a:p>
      </dgm:t>
    </dgm:pt>
    <dgm:pt modelId="{B24A379C-3936-48F7-84C0-31B105009510}" type="pres">
      <dgm:prSet presAssocID="{5191ACE9-AC9C-4FC7-99A0-CEEFD35177AC}" presName="root" presStyleCnt="0">
        <dgm:presLayoutVars>
          <dgm:dir/>
          <dgm:resizeHandles val="exact"/>
        </dgm:presLayoutVars>
      </dgm:prSet>
      <dgm:spPr/>
    </dgm:pt>
    <dgm:pt modelId="{5ACD2EFA-C61F-4FF4-8CA6-E54D66A57768}" type="pres">
      <dgm:prSet presAssocID="{F305A47F-3A82-4107-ACFA-F0698476C896}" presName="compNode" presStyleCnt="0"/>
      <dgm:spPr/>
    </dgm:pt>
    <dgm:pt modelId="{C501B62A-BCA1-4A8A-9F47-6CB4902B8537}" type="pres">
      <dgm:prSet presAssocID="{F305A47F-3A82-4107-ACFA-F0698476C8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8DD196A-6DC8-44EF-B054-876889D74349}" type="pres">
      <dgm:prSet presAssocID="{F305A47F-3A82-4107-ACFA-F0698476C896}" presName="spaceRect" presStyleCnt="0"/>
      <dgm:spPr/>
    </dgm:pt>
    <dgm:pt modelId="{BB917BEB-8B03-481A-AEE5-595BA335DF06}" type="pres">
      <dgm:prSet presAssocID="{F305A47F-3A82-4107-ACFA-F0698476C896}" presName="textRect" presStyleLbl="revTx" presStyleIdx="0" presStyleCnt="4">
        <dgm:presLayoutVars>
          <dgm:chMax val="1"/>
          <dgm:chPref val="1"/>
        </dgm:presLayoutVars>
      </dgm:prSet>
      <dgm:spPr/>
    </dgm:pt>
    <dgm:pt modelId="{6C77019C-F62D-4DC5-8B82-F5919172EC3E}" type="pres">
      <dgm:prSet presAssocID="{AE4748FC-05F8-46B1-8075-C061C54A23FF}" presName="sibTrans" presStyleCnt="0"/>
      <dgm:spPr/>
    </dgm:pt>
    <dgm:pt modelId="{F24DE06E-D178-431D-B271-090E2493E3C7}" type="pres">
      <dgm:prSet presAssocID="{1FF9B3E6-2FC0-4E76-AC86-55170F896328}" presName="compNode" presStyleCnt="0"/>
      <dgm:spPr/>
    </dgm:pt>
    <dgm:pt modelId="{53E2AA7F-699B-41B4-A6A5-47006212CDF6}" type="pres">
      <dgm:prSet presAssocID="{1FF9B3E6-2FC0-4E76-AC86-55170F8963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F58117F-BF13-4E50-83E9-09F4B9F375DE}" type="pres">
      <dgm:prSet presAssocID="{1FF9B3E6-2FC0-4E76-AC86-55170F896328}" presName="spaceRect" presStyleCnt="0"/>
      <dgm:spPr/>
    </dgm:pt>
    <dgm:pt modelId="{94CB3F30-DA9E-4C8F-9DAD-9219366C9E54}" type="pres">
      <dgm:prSet presAssocID="{1FF9B3E6-2FC0-4E76-AC86-55170F896328}" presName="textRect" presStyleLbl="revTx" presStyleIdx="1" presStyleCnt="4">
        <dgm:presLayoutVars>
          <dgm:chMax val="1"/>
          <dgm:chPref val="1"/>
        </dgm:presLayoutVars>
      </dgm:prSet>
      <dgm:spPr/>
    </dgm:pt>
    <dgm:pt modelId="{54B8598B-B6A8-4CC0-8A80-9B22CDCE7B9B}" type="pres">
      <dgm:prSet presAssocID="{0FB14559-FB34-4AFA-98C5-4D7A24B631D9}" presName="sibTrans" presStyleCnt="0"/>
      <dgm:spPr/>
    </dgm:pt>
    <dgm:pt modelId="{2789721A-1C5E-400A-99B4-150D6011669B}" type="pres">
      <dgm:prSet presAssocID="{4099DFB8-839E-4FF1-8EDC-CDD090CFD831}" presName="compNode" presStyleCnt="0"/>
      <dgm:spPr/>
    </dgm:pt>
    <dgm:pt modelId="{063EBD0F-044C-4327-B31F-199E014FF01F}" type="pres">
      <dgm:prSet presAssocID="{4099DFB8-839E-4FF1-8EDC-CDD090CFD8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A2C2BC-CAE4-42A3-A21F-7758BFC25BF5}" type="pres">
      <dgm:prSet presAssocID="{4099DFB8-839E-4FF1-8EDC-CDD090CFD831}" presName="spaceRect" presStyleCnt="0"/>
      <dgm:spPr/>
    </dgm:pt>
    <dgm:pt modelId="{15B7CC6C-E6F5-4067-B529-DF74311F1AAA}" type="pres">
      <dgm:prSet presAssocID="{4099DFB8-839E-4FF1-8EDC-CDD090CFD831}" presName="textRect" presStyleLbl="revTx" presStyleIdx="2" presStyleCnt="4">
        <dgm:presLayoutVars>
          <dgm:chMax val="1"/>
          <dgm:chPref val="1"/>
        </dgm:presLayoutVars>
      </dgm:prSet>
      <dgm:spPr/>
    </dgm:pt>
    <dgm:pt modelId="{0E0F81C5-581A-4991-B062-7A8FFB5A2A94}" type="pres">
      <dgm:prSet presAssocID="{ED4E6EE4-B79F-49DC-B0B2-70315921A7A9}" presName="sibTrans" presStyleCnt="0"/>
      <dgm:spPr/>
    </dgm:pt>
    <dgm:pt modelId="{DDCD3645-08DB-4943-AC0F-B2ED2153A90B}" type="pres">
      <dgm:prSet presAssocID="{232134F2-D640-4CCB-808F-EBAD7F20210E}" presName="compNode" presStyleCnt="0"/>
      <dgm:spPr/>
    </dgm:pt>
    <dgm:pt modelId="{5105C67F-7403-46D7-AE18-9AFC0500B453}" type="pres">
      <dgm:prSet presAssocID="{232134F2-D640-4CCB-808F-EBAD7F2021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7173F4-6778-4344-8D8E-FB0C4CA180C9}" type="pres">
      <dgm:prSet presAssocID="{232134F2-D640-4CCB-808F-EBAD7F20210E}" presName="spaceRect" presStyleCnt="0"/>
      <dgm:spPr/>
    </dgm:pt>
    <dgm:pt modelId="{5952FA56-1891-4E71-9890-03A8714FA096}" type="pres">
      <dgm:prSet presAssocID="{232134F2-D640-4CCB-808F-EBAD7F2021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34CF0A-EC05-4D80-A6A2-9F0259175652}" type="presOf" srcId="{4099DFB8-839E-4FF1-8EDC-CDD090CFD831}" destId="{15B7CC6C-E6F5-4067-B529-DF74311F1AAA}" srcOrd="0" destOrd="0" presId="urn:microsoft.com/office/officeart/2018/2/layout/IconLabelList"/>
    <dgm:cxn modelId="{2A67EF62-2380-4163-A517-7998251F1296}" type="presOf" srcId="{232134F2-D640-4CCB-808F-EBAD7F20210E}" destId="{5952FA56-1891-4E71-9890-03A8714FA096}" srcOrd="0" destOrd="0" presId="urn:microsoft.com/office/officeart/2018/2/layout/IconLabelList"/>
    <dgm:cxn modelId="{E36FD063-7997-449C-A984-957883F375C9}" srcId="{5191ACE9-AC9C-4FC7-99A0-CEEFD35177AC}" destId="{4099DFB8-839E-4FF1-8EDC-CDD090CFD831}" srcOrd="2" destOrd="0" parTransId="{757253EC-879D-4D01-A1EC-AE8FCD7A45A3}" sibTransId="{ED4E6EE4-B79F-49DC-B0B2-70315921A7A9}"/>
    <dgm:cxn modelId="{15A05E87-2F8E-45F5-AFC5-58C840566C32}" type="presOf" srcId="{F305A47F-3A82-4107-ACFA-F0698476C896}" destId="{BB917BEB-8B03-481A-AEE5-595BA335DF06}" srcOrd="0" destOrd="0" presId="urn:microsoft.com/office/officeart/2018/2/layout/IconLabelList"/>
    <dgm:cxn modelId="{C7682198-B8AA-4A5C-8312-FFAF5D5E9917}" srcId="{5191ACE9-AC9C-4FC7-99A0-CEEFD35177AC}" destId="{232134F2-D640-4CCB-808F-EBAD7F20210E}" srcOrd="3" destOrd="0" parTransId="{3EA71DC3-CB5B-4ACC-A0B3-85E1ED0DB610}" sibTransId="{FF30307B-E3A3-4C89-81E7-7A23C3346334}"/>
    <dgm:cxn modelId="{5A60B2AC-29F9-4D66-95BE-559269879909}" srcId="{5191ACE9-AC9C-4FC7-99A0-CEEFD35177AC}" destId="{F305A47F-3A82-4107-ACFA-F0698476C896}" srcOrd="0" destOrd="0" parTransId="{29B4CE8F-6889-458D-8D1A-F34CDAAB35F5}" sibTransId="{AE4748FC-05F8-46B1-8075-C061C54A23FF}"/>
    <dgm:cxn modelId="{73D590BC-99B4-4E38-83E9-47EFA1B8B042}" type="presOf" srcId="{5191ACE9-AC9C-4FC7-99A0-CEEFD35177AC}" destId="{B24A379C-3936-48F7-84C0-31B105009510}" srcOrd="0" destOrd="0" presId="urn:microsoft.com/office/officeart/2018/2/layout/IconLabelList"/>
    <dgm:cxn modelId="{C1C30FE5-1BC1-4ED1-B9BD-FBDE7A87C662}" srcId="{5191ACE9-AC9C-4FC7-99A0-CEEFD35177AC}" destId="{1FF9B3E6-2FC0-4E76-AC86-55170F896328}" srcOrd="1" destOrd="0" parTransId="{5C394284-D391-45D1-B4DF-85D9909A953A}" sibTransId="{0FB14559-FB34-4AFA-98C5-4D7A24B631D9}"/>
    <dgm:cxn modelId="{AC56D2F2-91FD-4BE4-BB96-3B9941366F26}" type="presOf" srcId="{1FF9B3E6-2FC0-4E76-AC86-55170F896328}" destId="{94CB3F30-DA9E-4C8F-9DAD-9219366C9E54}" srcOrd="0" destOrd="0" presId="urn:microsoft.com/office/officeart/2018/2/layout/IconLabelList"/>
    <dgm:cxn modelId="{AC1EC3CF-5F9E-402B-BA9E-AE1FA24151E8}" type="presParOf" srcId="{B24A379C-3936-48F7-84C0-31B105009510}" destId="{5ACD2EFA-C61F-4FF4-8CA6-E54D66A57768}" srcOrd="0" destOrd="0" presId="urn:microsoft.com/office/officeart/2018/2/layout/IconLabelList"/>
    <dgm:cxn modelId="{28B501CA-D969-4AC7-8D10-A9B549D33E12}" type="presParOf" srcId="{5ACD2EFA-C61F-4FF4-8CA6-E54D66A57768}" destId="{C501B62A-BCA1-4A8A-9F47-6CB4902B8537}" srcOrd="0" destOrd="0" presId="urn:microsoft.com/office/officeart/2018/2/layout/IconLabelList"/>
    <dgm:cxn modelId="{CE9C6858-0C40-4569-ACCE-0D8BC3E849C6}" type="presParOf" srcId="{5ACD2EFA-C61F-4FF4-8CA6-E54D66A57768}" destId="{F8DD196A-6DC8-44EF-B054-876889D74349}" srcOrd="1" destOrd="0" presId="urn:microsoft.com/office/officeart/2018/2/layout/IconLabelList"/>
    <dgm:cxn modelId="{BA180AF3-766A-4BF3-86E6-35D1AFB96F9A}" type="presParOf" srcId="{5ACD2EFA-C61F-4FF4-8CA6-E54D66A57768}" destId="{BB917BEB-8B03-481A-AEE5-595BA335DF06}" srcOrd="2" destOrd="0" presId="urn:microsoft.com/office/officeart/2018/2/layout/IconLabelList"/>
    <dgm:cxn modelId="{5F51A6CB-75CA-4E66-9EB0-38C62468AE80}" type="presParOf" srcId="{B24A379C-3936-48F7-84C0-31B105009510}" destId="{6C77019C-F62D-4DC5-8B82-F5919172EC3E}" srcOrd="1" destOrd="0" presId="urn:microsoft.com/office/officeart/2018/2/layout/IconLabelList"/>
    <dgm:cxn modelId="{2F335334-97AA-4FC4-87CA-72031C3C53B6}" type="presParOf" srcId="{B24A379C-3936-48F7-84C0-31B105009510}" destId="{F24DE06E-D178-431D-B271-090E2493E3C7}" srcOrd="2" destOrd="0" presId="urn:microsoft.com/office/officeart/2018/2/layout/IconLabelList"/>
    <dgm:cxn modelId="{17DBF389-446F-40B6-94E2-26753D426209}" type="presParOf" srcId="{F24DE06E-D178-431D-B271-090E2493E3C7}" destId="{53E2AA7F-699B-41B4-A6A5-47006212CDF6}" srcOrd="0" destOrd="0" presId="urn:microsoft.com/office/officeart/2018/2/layout/IconLabelList"/>
    <dgm:cxn modelId="{F745C184-D348-425B-93E2-DED554EE31C9}" type="presParOf" srcId="{F24DE06E-D178-431D-B271-090E2493E3C7}" destId="{FF58117F-BF13-4E50-83E9-09F4B9F375DE}" srcOrd="1" destOrd="0" presId="urn:microsoft.com/office/officeart/2018/2/layout/IconLabelList"/>
    <dgm:cxn modelId="{E661518B-AC5C-4CEC-9CB0-617C93D68CC6}" type="presParOf" srcId="{F24DE06E-D178-431D-B271-090E2493E3C7}" destId="{94CB3F30-DA9E-4C8F-9DAD-9219366C9E54}" srcOrd="2" destOrd="0" presId="urn:microsoft.com/office/officeart/2018/2/layout/IconLabelList"/>
    <dgm:cxn modelId="{8E15DE46-8F02-46BC-843A-15251A636947}" type="presParOf" srcId="{B24A379C-3936-48F7-84C0-31B105009510}" destId="{54B8598B-B6A8-4CC0-8A80-9B22CDCE7B9B}" srcOrd="3" destOrd="0" presId="urn:microsoft.com/office/officeart/2018/2/layout/IconLabelList"/>
    <dgm:cxn modelId="{E660AD61-F5A4-47B1-8AD8-47F70785D4D3}" type="presParOf" srcId="{B24A379C-3936-48F7-84C0-31B105009510}" destId="{2789721A-1C5E-400A-99B4-150D6011669B}" srcOrd="4" destOrd="0" presId="urn:microsoft.com/office/officeart/2018/2/layout/IconLabelList"/>
    <dgm:cxn modelId="{96DBDF18-1FCD-4BAF-B419-4377E6AB1258}" type="presParOf" srcId="{2789721A-1C5E-400A-99B4-150D6011669B}" destId="{063EBD0F-044C-4327-B31F-199E014FF01F}" srcOrd="0" destOrd="0" presId="urn:microsoft.com/office/officeart/2018/2/layout/IconLabelList"/>
    <dgm:cxn modelId="{64AF49E4-E3B3-4FA2-9042-7D75B750F525}" type="presParOf" srcId="{2789721A-1C5E-400A-99B4-150D6011669B}" destId="{57A2C2BC-CAE4-42A3-A21F-7758BFC25BF5}" srcOrd="1" destOrd="0" presId="urn:microsoft.com/office/officeart/2018/2/layout/IconLabelList"/>
    <dgm:cxn modelId="{9EF8940A-92A1-4976-B169-FEA1AB6A1754}" type="presParOf" srcId="{2789721A-1C5E-400A-99B4-150D6011669B}" destId="{15B7CC6C-E6F5-4067-B529-DF74311F1AAA}" srcOrd="2" destOrd="0" presId="urn:microsoft.com/office/officeart/2018/2/layout/IconLabelList"/>
    <dgm:cxn modelId="{86FC3FD2-A427-431D-9896-68AD04AB769D}" type="presParOf" srcId="{B24A379C-3936-48F7-84C0-31B105009510}" destId="{0E0F81C5-581A-4991-B062-7A8FFB5A2A94}" srcOrd="5" destOrd="0" presId="urn:microsoft.com/office/officeart/2018/2/layout/IconLabelList"/>
    <dgm:cxn modelId="{6A08B715-7128-4D53-8E05-C057672D943E}" type="presParOf" srcId="{B24A379C-3936-48F7-84C0-31B105009510}" destId="{DDCD3645-08DB-4943-AC0F-B2ED2153A90B}" srcOrd="6" destOrd="0" presId="urn:microsoft.com/office/officeart/2018/2/layout/IconLabelList"/>
    <dgm:cxn modelId="{00DC704C-8430-4E3A-8EFA-249D33A246C6}" type="presParOf" srcId="{DDCD3645-08DB-4943-AC0F-B2ED2153A90B}" destId="{5105C67F-7403-46D7-AE18-9AFC0500B453}" srcOrd="0" destOrd="0" presId="urn:microsoft.com/office/officeart/2018/2/layout/IconLabelList"/>
    <dgm:cxn modelId="{F76B9091-48F7-4ABE-A603-015476DA733D}" type="presParOf" srcId="{DDCD3645-08DB-4943-AC0F-B2ED2153A90B}" destId="{DA7173F4-6778-4344-8D8E-FB0C4CA180C9}" srcOrd="1" destOrd="0" presId="urn:microsoft.com/office/officeart/2018/2/layout/IconLabelList"/>
    <dgm:cxn modelId="{0E6FE18A-EB0F-4B6F-98DB-352B2525AC77}" type="presParOf" srcId="{DDCD3645-08DB-4943-AC0F-B2ED2153A90B}" destId="{5952FA56-1891-4E71-9890-03A8714FA0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66CCC-6C53-49DA-BA84-8EBA7F4FBC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4B1698-3771-45D7-9389-4D2260D78251}">
      <dgm:prSet/>
      <dgm:spPr/>
      <dgm:t>
        <a:bodyPr/>
        <a:lstStyle/>
        <a:p>
          <a:pPr>
            <a:defRPr cap="all"/>
          </a:pPr>
          <a:r>
            <a:rPr lang="en-US"/>
            <a:t>Monitoring:</a:t>
          </a:r>
        </a:p>
      </dgm:t>
    </dgm:pt>
    <dgm:pt modelId="{CC866C3D-3DE2-49FA-977A-C657EFF27616}" type="parTrans" cxnId="{18C4215F-FDFF-44F6-99A4-97DA40853834}">
      <dgm:prSet/>
      <dgm:spPr/>
      <dgm:t>
        <a:bodyPr/>
        <a:lstStyle/>
        <a:p>
          <a:endParaRPr lang="en-US"/>
        </a:p>
      </dgm:t>
    </dgm:pt>
    <dgm:pt modelId="{56ADACEB-1635-4252-A9B2-24FE58CFA054}" type="sibTrans" cxnId="{18C4215F-FDFF-44F6-99A4-97DA40853834}">
      <dgm:prSet/>
      <dgm:spPr/>
      <dgm:t>
        <a:bodyPr/>
        <a:lstStyle/>
        <a:p>
          <a:endParaRPr lang="en-US"/>
        </a:p>
      </dgm:t>
    </dgm:pt>
    <dgm:pt modelId="{9524E1EA-6529-4DD6-8E69-A591DEC0F8E7}">
      <dgm:prSet/>
      <dgm:spPr/>
      <dgm:t>
        <a:bodyPr/>
        <a:lstStyle/>
        <a:p>
          <a:pPr>
            <a:defRPr cap="all"/>
          </a:pPr>
          <a:r>
            <a:rPr lang="en-US"/>
            <a:t>• CloudWatch tracks CPU utilization, memory, and traffic.</a:t>
          </a:r>
        </a:p>
      </dgm:t>
    </dgm:pt>
    <dgm:pt modelId="{0C51C406-7413-471D-84CC-69C8ECB5B37F}" type="parTrans" cxnId="{094F9596-80B9-4729-8111-3C129CDA3C23}">
      <dgm:prSet/>
      <dgm:spPr/>
      <dgm:t>
        <a:bodyPr/>
        <a:lstStyle/>
        <a:p>
          <a:endParaRPr lang="en-US"/>
        </a:p>
      </dgm:t>
    </dgm:pt>
    <dgm:pt modelId="{765986ED-3B2E-4C0F-9D29-2DCDB5D54C8D}" type="sibTrans" cxnId="{094F9596-80B9-4729-8111-3C129CDA3C23}">
      <dgm:prSet/>
      <dgm:spPr/>
      <dgm:t>
        <a:bodyPr/>
        <a:lstStyle/>
        <a:p>
          <a:endParaRPr lang="en-US"/>
        </a:p>
      </dgm:t>
    </dgm:pt>
    <dgm:pt modelId="{201876CB-E375-4566-BFE9-A019F21AB798}">
      <dgm:prSet/>
      <dgm:spPr/>
      <dgm:t>
        <a:bodyPr/>
        <a:lstStyle/>
        <a:p>
          <a:pPr>
            <a:defRPr cap="all"/>
          </a:pPr>
          <a:r>
            <a:rPr lang="en-US"/>
            <a:t>• SNS sends notifications for performance issues or instance failure.</a:t>
          </a:r>
        </a:p>
      </dgm:t>
    </dgm:pt>
    <dgm:pt modelId="{D234424E-3884-4420-AA4E-9FD65035CF84}" type="parTrans" cxnId="{5FD23A21-8A31-4C4F-ADE3-D1618E49BA10}">
      <dgm:prSet/>
      <dgm:spPr/>
      <dgm:t>
        <a:bodyPr/>
        <a:lstStyle/>
        <a:p>
          <a:endParaRPr lang="en-US"/>
        </a:p>
      </dgm:t>
    </dgm:pt>
    <dgm:pt modelId="{D35E228E-1CA7-42A4-AAFE-DBB75D6F53F9}" type="sibTrans" cxnId="{5FD23A21-8A31-4C4F-ADE3-D1618E49BA10}">
      <dgm:prSet/>
      <dgm:spPr/>
      <dgm:t>
        <a:bodyPr/>
        <a:lstStyle/>
        <a:p>
          <a:endParaRPr lang="en-US"/>
        </a:p>
      </dgm:t>
    </dgm:pt>
    <dgm:pt modelId="{67124F59-F69B-45CA-814B-E2185EB91551}">
      <dgm:prSet/>
      <dgm:spPr/>
      <dgm:t>
        <a:bodyPr/>
        <a:lstStyle/>
        <a:p>
          <a:pPr>
            <a:defRPr cap="all"/>
          </a:pPr>
          <a:r>
            <a:rPr lang="en-US"/>
            <a:t>Remediation:</a:t>
          </a:r>
        </a:p>
      </dgm:t>
    </dgm:pt>
    <dgm:pt modelId="{F7F0A295-A8D4-4CC8-B50F-9AAD7D4759EE}" type="parTrans" cxnId="{06B1B29D-072E-47B7-9478-9EA2BF74CD84}">
      <dgm:prSet/>
      <dgm:spPr/>
      <dgm:t>
        <a:bodyPr/>
        <a:lstStyle/>
        <a:p>
          <a:endParaRPr lang="en-US"/>
        </a:p>
      </dgm:t>
    </dgm:pt>
    <dgm:pt modelId="{473ACFB9-54E7-40D7-9ED4-D4499C1F3031}" type="sibTrans" cxnId="{06B1B29D-072E-47B7-9478-9EA2BF74CD84}">
      <dgm:prSet/>
      <dgm:spPr/>
      <dgm:t>
        <a:bodyPr/>
        <a:lstStyle/>
        <a:p>
          <a:endParaRPr lang="en-US"/>
        </a:p>
      </dgm:t>
    </dgm:pt>
    <dgm:pt modelId="{95B2E117-65A9-46AA-9DBC-05A62847113A}">
      <dgm:prSet/>
      <dgm:spPr/>
      <dgm:t>
        <a:bodyPr/>
        <a:lstStyle/>
        <a:p>
          <a:pPr>
            <a:defRPr cap="all"/>
          </a:pPr>
          <a:r>
            <a:rPr lang="en-US"/>
            <a:t>• Auto-scaling based on CloudWatch alarms for automatic recovery.</a:t>
          </a:r>
        </a:p>
      </dgm:t>
    </dgm:pt>
    <dgm:pt modelId="{BF01B582-044F-4888-B75E-C387D6CDC975}" type="parTrans" cxnId="{1D47BACE-247E-4920-BEFF-6816326B4988}">
      <dgm:prSet/>
      <dgm:spPr/>
      <dgm:t>
        <a:bodyPr/>
        <a:lstStyle/>
        <a:p>
          <a:endParaRPr lang="en-US"/>
        </a:p>
      </dgm:t>
    </dgm:pt>
    <dgm:pt modelId="{84D16825-5474-48B5-8FD8-74E9AD3C28D4}" type="sibTrans" cxnId="{1D47BACE-247E-4920-BEFF-6816326B4988}">
      <dgm:prSet/>
      <dgm:spPr/>
      <dgm:t>
        <a:bodyPr/>
        <a:lstStyle/>
        <a:p>
          <a:endParaRPr lang="en-US"/>
        </a:p>
      </dgm:t>
    </dgm:pt>
    <dgm:pt modelId="{57923512-EA84-4013-8843-1AD18A3449B6}" type="pres">
      <dgm:prSet presAssocID="{20266CCC-6C53-49DA-BA84-8EBA7F4FBCF2}" presName="root" presStyleCnt="0">
        <dgm:presLayoutVars>
          <dgm:dir/>
          <dgm:resizeHandles val="exact"/>
        </dgm:presLayoutVars>
      </dgm:prSet>
      <dgm:spPr/>
    </dgm:pt>
    <dgm:pt modelId="{0B7BA66C-EB96-4CEC-B901-50BB213845B3}" type="pres">
      <dgm:prSet presAssocID="{634B1698-3771-45D7-9389-4D2260D78251}" presName="compNode" presStyleCnt="0"/>
      <dgm:spPr/>
    </dgm:pt>
    <dgm:pt modelId="{95E460A9-658B-4F66-B8E9-01C3CC6AA2DE}" type="pres">
      <dgm:prSet presAssocID="{634B1698-3771-45D7-9389-4D2260D78251}" presName="iconBgRect" presStyleLbl="bgShp" presStyleIdx="0" presStyleCnt="5"/>
      <dgm:spPr/>
    </dgm:pt>
    <dgm:pt modelId="{A10C3B5C-0E6A-4862-A63F-5DE3B7200DE9}" type="pres">
      <dgm:prSet presAssocID="{634B1698-3771-45D7-9389-4D2260D782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BB96F3B-8E66-4C8A-A375-B43C31214446}" type="pres">
      <dgm:prSet presAssocID="{634B1698-3771-45D7-9389-4D2260D78251}" presName="spaceRect" presStyleCnt="0"/>
      <dgm:spPr/>
    </dgm:pt>
    <dgm:pt modelId="{402BE934-F812-4879-8379-3925AF8F8046}" type="pres">
      <dgm:prSet presAssocID="{634B1698-3771-45D7-9389-4D2260D78251}" presName="textRect" presStyleLbl="revTx" presStyleIdx="0" presStyleCnt="5">
        <dgm:presLayoutVars>
          <dgm:chMax val="1"/>
          <dgm:chPref val="1"/>
        </dgm:presLayoutVars>
      </dgm:prSet>
      <dgm:spPr/>
    </dgm:pt>
    <dgm:pt modelId="{78771840-2069-4BB1-9259-5363C7F006F0}" type="pres">
      <dgm:prSet presAssocID="{56ADACEB-1635-4252-A9B2-24FE58CFA054}" presName="sibTrans" presStyleCnt="0"/>
      <dgm:spPr/>
    </dgm:pt>
    <dgm:pt modelId="{F8D2A203-FF93-4D63-92AF-3E8AE4E81AE2}" type="pres">
      <dgm:prSet presAssocID="{9524E1EA-6529-4DD6-8E69-A591DEC0F8E7}" presName="compNode" presStyleCnt="0"/>
      <dgm:spPr/>
    </dgm:pt>
    <dgm:pt modelId="{BE729467-8224-42AD-8B30-4FEE58E130C9}" type="pres">
      <dgm:prSet presAssocID="{9524E1EA-6529-4DD6-8E69-A591DEC0F8E7}" presName="iconBgRect" presStyleLbl="bgShp" presStyleIdx="1" presStyleCnt="5"/>
      <dgm:spPr/>
    </dgm:pt>
    <dgm:pt modelId="{DD0DE849-EE06-4464-8557-AB75B9384C9D}" type="pres">
      <dgm:prSet presAssocID="{9524E1EA-6529-4DD6-8E69-A591DEC0F8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AD3CC2-DCB8-48A0-A3CD-F69EE98662B0}" type="pres">
      <dgm:prSet presAssocID="{9524E1EA-6529-4DD6-8E69-A591DEC0F8E7}" presName="spaceRect" presStyleCnt="0"/>
      <dgm:spPr/>
    </dgm:pt>
    <dgm:pt modelId="{DF2BA1FB-1686-4408-BE74-0FE0C211E1A1}" type="pres">
      <dgm:prSet presAssocID="{9524E1EA-6529-4DD6-8E69-A591DEC0F8E7}" presName="textRect" presStyleLbl="revTx" presStyleIdx="1" presStyleCnt="5">
        <dgm:presLayoutVars>
          <dgm:chMax val="1"/>
          <dgm:chPref val="1"/>
        </dgm:presLayoutVars>
      </dgm:prSet>
      <dgm:spPr/>
    </dgm:pt>
    <dgm:pt modelId="{565073AF-D256-4E10-B0C6-595813587E24}" type="pres">
      <dgm:prSet presAssocID="{765986ED-3B2E-4C0F-9D29-2DCDB5D54C8D}" presName="sibTrans" presStyleCnt="0"/>
      <dgm:spPr/>
    </dgm:pt>
    <dgm:pt modelId="{90521A33-C44C-4A91-A0B2-E64EDD6475E7}" type="pres">
      <dgm:prSet presAssocID="{201876CB-E375-4566-BFE9-A019F21AB798}" presName="compNode" presStyleCnt="0"/>
      <dgm:spPr/>
    </dgm:pt>
    <dgm:pt modelId="{9C85FD00-0D0B-4FA7-A90E-DD266C84C66D}" type="pres">
      <dgm:prSet presAssocID="{201876CB-E375-4566-BFE9-A019F21AB798}" presName="iconBgRect" presStyleLbl="bgShp" presStyleIdx="2" presStyleCnt="5"/>
      <dgm:spPr/>
    </dgm:pt>
    <dgm:pt modelId="{D7F587D9-1172-46D8-899A-DD104AF40D33}" type="pres">
      <dgm:prSet presAssocID="{201876CB-E375-4566-BFE9-A019F21AB7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9A652D8-ADA9-4917-933F-A147DFBD41E6}" type="pres">
      <dgm:prSet presAssocID="{201876CB-E375-4566-BFE9-A019F21AB798}" presName="spaceRect" presStyleCnt="0"/>
      <dgm:spPr/>
    </dgm:pt>
    <dgm:pt modelId="{34645847-D465-4CE7-A7F2-B448603E408C}" type="pres">
      <dgm:prSet presAssocID="{201876CB-E375-4566-BFE9-A019F21AB798}" presName="textRect" presStyleLbl="revTx" presStyleIdx="2" presStyleCnt="5">
        <dgm:presLayoutVars>
          <dgm:chMax val="1"/>
          <dgm:chPref val="1"/>
        </dgm:presLayoutVars>
      </dgm:prSet>
      <dgm:spPr/>
    </dgm:pt>
    <dgm:pt modelId="{F1B13268-72ED-442A-A698-1D1F8F5F3063}" type="pres">
      <dgm:prSet presAssocID="{D35E228E-1CA7-42A4-AAFE-DBB75D6F53F9}" presName="sibTrans" presStyleCnt="0"/>
      <dgm:spPr/>
    </dgm:pt>
    <dgm:pt modelId="{4EFF1789-2266-4114-ADC8-DACDF55CC05C}" type="pres">
      <dgm:prSet presAssocID="{67124F59-F69B-45CA-814B-E2185EB91551}" presName="compNode" presStyleCnt="0"/>
      <dgm:spPr/>
    </dgm:pt>
    <dgm:pt modelId="{59E14A0B-49A5-4ADA-B341-6A9C067053D2}" type="pres">
      <dgm:prSet presAssocID="{67124F59-F69B-45CA-814B-E2185EB91551}" presName="iconBgRect" presStyleLbl="bgShp" presStyleIdx="3" presStyleCnt="5"/>
      <dgm:spPr/>
    </dgm:pt>
    <dgm:pt modelId="{2569FAE9-D812-4489-AB0B-214E98271FB4}" type="pres">
      <dgm:prSet presAssocID="{67124F59-F69B-45CA-814B-E2185EB915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4CFCAE7-DA60-4C38-BB45-FEC5435749BD}" type="pres">
      <dgm:prSet presAssocID="{67124F59-F69B-45CA-814B-E2185EB91551}" presName="spaceRect" presStyleCnt="0"/>
      <dgm:spPr/>
    </dgm:pt>
    <dgm:pt modelId="{5F8C0049-302A-4E3B-8C94-957C7707865B}" type="pres">
      <dgm:prSet presAssocID="{67124F59-F69B-45CA-814B-E2185EB91551}" presName="textRect" presStyleLbl="revTx" presStyleIdx="3" presStyleCnt="5">
        <dgm:presLayoutVars>
          <dgm:chMax val="1"/>
          <dgm:chPref val="1"/>
        </dgm:presLayoutVars>
      </dgm:prSet>
      <dgm:spPr/>
    </dgm:pt>
    <dgm:pt modelId="{4D96C9FF-4EF2-4EE8-992B-0875BC8E7ACC}" type="pres">
      <dgm:prSet presAssocID="{473ACFB9-54E7-40D7-9ED4-D4499C1F3031}" presName="sibTrans" presStyleCnt="0"/>
      <dgm:spPr/>
    </dgm:pt>
    <dgm:pt modelId="{9576BF67-F257-4BD0-9D34-E53EE361397E}" type="pres">
      <dgm:prSet presAssocID="{95B2E117-65A9-46AA-9DBC-05A62847113A}" presName="compNode" presStyleCnt="0"/>
      <dgm:spPr/>
    </dgm:pt>
    <dgm:pt modelId="{63568EAF-AC5C-42A0-93E9-24CE5914A27D}" type="pres">
      <dgm:prSet presAssocID="{95B2E117-65A9-46AA-9DBC-05A62847113A}" presName="iconBgRect" presStyleLbl="bgShp" presStyleIdx="4" presStyleCnt="5"/>
      <dgm:spPr/>
    </dgm:pt>
    <dgm:pt modelId="{E1D842C7-7C8E-44F5-A8C0-035E5EDB1469}" type="pres">
      <dgm:prSet presAssocID="{95B2E117-65A9-46AA-9DBC-05A6284711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D9379EA-FC3E-4D9E-8451-F69F1B62E42E}" type="pres">
      <dgm:prSet presAssocID="{95B2E117-65A9-46AA-9DBC-05A62847113A}" presName="spaceRect" presStyleCnt="0"/>
      <dgm:spPr/>
    </dgm:pt>
    <dgm:pt modelId="{7C5D122E-6691-4A3D-AB87-78FED9CD8C49}" type="pres">
      <dgm:prSet presAssocID="{95B2E117-65A9-46AA-9DBC-05A62847113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D23A21-8A31-4C4F-ADE3-D1618E49BA10}" srcId="{20266CCC-6C53-49DA-BA84-8EBA7F4FBCF2}" destId="{201876CB-E375-4566-BFE9-A019F21AB798}" srcOrd="2" destOrd="0" parTransId="{D234424E-3884-4420-AA4E-9FD65035CF84}" sibTransId="{D35E228E-1CA7-42A4-AAFE-DBB75D6F53F9}"/>
    <dgm:cxn modelId="{4E69A328-B863-4EC5-AE5C-3B277BEB1D0B}" type="presOf" srcId="{95B2E117-65A9-46AA-9DBC-05A62847113A}" destId="{7C5D122E-6691-4A3D-AB87-78FED9CD8C49}" srcOrd="0" destOrd="0" presId="urn:microsoft.com/office/officeart/2018/5/layout/IconCircleLabelList"/>
    <dgm:cxn modelId="{1729805E-C1F7-499A-9331-D3A76B10B3A3}" type="presOf" srcId="{9524E1EA-6529-4DD6-8E69-A591DEC0F8E7}" destId="{DF2BA1FB-1686-4408-BE74-0FE0C211E1A1}" srcOrd="0" destOrd="0" presId="urn:microsoft.com/office/officeart/2018/5/layout/IconCircleLabelList"/>
    <dgm:cxn modelId="{18C4215F-FDFF-44F6-99A4-97DA40853834}" srcId="{20266CCC-6C53-49DA-BA84-8EBA7F4FBCF2}" destId="{634B1698-3771-45D7-9389-4D2260D78251}" srcOrd="0" destOrd="0" parTransId="{CC866C3D-3DE2-49FA-977A-C657EFF27616}" sibTransId="{56ADACEB-1635-4252-A9B2-24FE58CFA054}"/>
    <dgm:cxn modelId="{6F09EE6D-B936-4D92-883C-96BE42D42130}" type="presOf" srcId="{67124F59-F69B-45CA-814B-E2185EB91551}" destId="{5F8C0049-302A-4E3B-8C94-957C7707865B}" srcOrd="0" destOrd="0" presId="urn:microsoft.com/office/officeart/2018/5/layout/IconCircleLabelList"/>
    <dgm:cxn modelId="{5C3B037B-26F9-445D-9B63-E7B3AE288D2D}" type="presOf" srcId="{634B1698-3771-45D7-9389-4D2260D78251}" destId="{402BE934-F812-4879-8379-3925AF8F8046}" srcOrd="0" destOrd="0" presId="urn:microsoft.com/office/officeart/2018/5/layout/IconCircleLabelList"/>
    <dgm:cxn modelId="{094F9596-80B9-4729-8111-3C129CDA3C23}" srcId="{20266CCC-6C53-49DA-BA84-8EBA7F4FBCF2}" destId="{9524E1EA-6529-4DD6-8E69-A591DEC0F8E7}" srcOrd="1" destOrd="0" parTransId="{0C51C406-7413-471D-84CC-69C8ECB5B37F}" sibTransId="{765986ED-3B2E-4C0F-9D29-2DCDB5D54C8D}"/>
    <dgm:cxn modelId="{06B1B29D-072E-47B7-9478-9EA2BF74CD84}" srcId="{20266CCC-6C53-49DA-BA84-8EBA7F4FBCF2}" destId="{67124F59-F69B-45CA-814B-E2185EB91551}" srcOrd="3" destOrd="0" parTransId="{F7F0A295-A8D4-4CC8-B50F-9AAD7D4759EE}" sibTransId="{473ACFB9-54E7-40D7-9ED4-D4499C1F3031}"/>
    <dgm:cxn modelId="{22129BA8-B300-40A2-AF72-3D6F6A907265}" type="presOf" srcId="{201876CB-E375-4566-BFE9-A019F21AB798}" destId="{34645847-D465-4CE7-A7F2-B448603E408C}" srcOrd="0" destOrd="0" presId="urn:microsoft.com/office/officeart/2018/5/layout/IconCircleLabelList"/>
    <dgm:cxn modelId="{8F2486C3-9814-4A28-81AE-278739A768C4}" type="presOf" srcId="{20266CCC-6C53-49DA-BA84-8EBA7F4FBCF2}" destId="{57923512-EA84-4013-8843-1AD18A3449B6}" srcOrd="0" destOrd="0" presId="urn:microsoft.com/office/officeart/2018/5/layout/IconCircleLabelList"/>
    <dgm:cxn modelId="{1D47BACE-247E-4920-BEFF-6816326B4988}" srcId="{20266CCC-6C53-49DA-BA84-8EBA7F4FBCF2}" destId="{95B2E117-65A9-46AA-9DBC-05A62847113A}" srcOrd="4" destOrd="0" parTransId="{BF01B582-044F-4888-B75E-C387D6CDC975}" sibTransId="{84D16825-5474-48B5-8FD8-74E9AD3C28D4}"/>
    <dgm:cxn modelId="{2DDFE54E-E2B3-4119-8D05-EAD01ADC308E}" type="presParOf" srcId="{57923512-EA84-4013-8843-1AD18A3449B6}" destId="{0B7BA66C-EB96-4CEC-B901-50BB213845B3}" srcOrd="0" destOrd="0" presId="urn:microsoft.com/office/officeart/2018/5/layout/IconCircleLabelList"/>
    <dgm:cxn modelId="{9352C0AE-7A83-4595-8959-341E3EAE580A}" type="presParOf" srcId="{0B7BA66C-EB96-4CEC-B901-50BB213845B3}" destId="{95E460A9-658B-4F66-B8E9-01C3CC6AA2DE}" srcOrd="0" destOrd="0" presId="urn:microsoft.com/office/officeart/2018/5/layout/IconCircleLabelList"/>
    <dgm:cxn modelId="{D5432F73-A424-4AF0-A29D-72501D3CC1F6}" type="presParOf" srcId="{0B7BA66C-EB96-4CEC-B901-50BB213845B3}" destId="{A10C3B5C-0E6A-4862-A63F-5DE3B7200DE9}" srcOrd="1" destOrd="0" presId="urn:microsoft.com/office/officeart/2018/5/layout/IconCircleLabelList"/>
    <dgm:cxn modelId="{B40C2CC0-58FD-407E-8F1A-51ADA10713D5}" type="presParOf" srcId="{0B7BA66C-EB96-4CEC-B901-50BB213845B3}" destId="{0BB96F3B-8E66-4C8A-A375-B43C31214446}" srcOrd="2" destOrd="0" presId="urn:microsoft.com/office/officeart/2018/5/layout/IconCircleLabelList"/>
    <dgm:cxn modelId="{9458B786-8970-4190-83CC-D2C714638C9C}" type="presParOf" srcId="{0B7BA66C-EB96-4CEC-B901-50BB213845B3}" destId="{402BE934-F812-4879-8379-3925AF8F8046}" srcOrd="3" destOrd="0" presId="urn:microsoft.com/office/officeart/2018/5/layout/IconCircleLabelList"/>
    <dgm:cxn modelId="{B88C4BBB-6733-456B-825D-5CF2A98BC484}" type="presParOf" srcId="{57923512-EA84-4013-8843-1AD18A3449B6}" destId="{78771840-2069-4BB1-9259-5363C7F006F0}" srcOrd="1" destOrd="0" presId="urn:microsoft.com/office/officeart/2018/5/layout/IconCircleLabelList"/>
    <dgm:cxn modelId="{7E703D8C-7E9E-4FB2-909F-F52B4B37FDC5}" type="presParOf" srcId="{57923512-EA84-4013-8843-1AD18A3449B6}" destId="{F8D2A203-FF93-4D63-92AF-3E8AE4E81AE2}" srcOrd="2" destOrd="0" presId="urn:microsoft.com/office/officeart/2018/5/layout/IconCircleLabelList"/>
    <dgm:cxn modelId="{A155CD63-301B-42E5-B68B-88B4CBE64506}" type="presParOf" srcId="{F8D2A203-FF93-4D63-92AF-3E8AE4E81AE2}" destId="{BE729467-8224-42AD-8B30-4FEE58E130C9}" srcOrd="0" destOrd="0" presId="urn:microsoft.com/office/officeart/2018/5/layout/IconCircleLabelList"/>
    <dgm:cxn modelId="{B26115DE-FE11-4772-9880-5BCAF16A7148}" type="presParOf" srcId="{F8D2A203-FF93-4D63-92AF-3E8AE4E81AE2}" destId="{DD0DE849-EE06-4464-8557-AB75B9384C9D}" srcOrd="1" destOrd="0" presId="urn:microsoft.com/office/officeart/2018/5/layout/IconCircleLabelList"/>
    <dgm:cxn modelId="{F2BD0AAD-D9C5-490F-8963-C21B4CF71849}" type="presParOf" srcId="{F8D2A203-FF93-4D63-92AF-3E8AE4E81AE2}" destId="{28AD3CC2-DCB8-48A0-A3CD-F69EE98662B0}" srcOrd="2" destOrd="0" presId="urn:microsoft.com/office/officeart/2018/5/layout/IconCircleLabelList"/>
    <dgm:cxn modelId="{7B011FD0-5CDD-4C82-86CA-2F5BAE0E0613}" type="presParOf" srcId="{F8D2A203-FF93-4D63-92AF-3E8AE4E81AE2}" destId="{DF2BA1FB-1686-4408-BE74-0FE0C211E1A1}" srcOrd="3" destOrd="0" presId="urn:microsoft.com/office/officeart/2018/5/layout/IconCircleLabelList"/>
    <dgm:cxn modelId="{9E623AF0-2ADB-42C6-9F59-39843C54F31B}" type="presParOf" srcId="{57923512-EA84-4013-8843-1AD18A3449B6}" destId="{565073AF-D256-4E10-B0C6-595813587E24}" srcOrd="3" destOrd="0" presId="urn:microsoft.com/office/officeart/2018/5/layout/IconCircleLabelList"/>
    <dgm:cxn modelId="{04790161-4DEA-4ED4-A179-43C018B9C011}" type="presParOf" srcId="{57923512-EA84-4013-8843-1AD18A3449B6}" destId="{90521A33-C44C-4A91-A0B2-E64EDD6475E7}" srcOrd="4" destOrd="0" presId="urn:microsoft.com/office/officeart/2018/5/layout/IconCircleLabelList"/>
    <dgm:cxn modelId="{F678CE87-CF67-4191-85FD-348CD6C876BA}" type="presParOf" srcId="{90521A33-C44C-4A91-A0B2-E64EDD6475E7}" destId="{9C85FD00-0D0B-4FA7-A90E-DD266C84C66D}" srcOrd="0" destOrd="0" presId="urn:microsoft.com/office/officeart/2018/5/layout/IconCircleLabelList"/>
    <dgm:cxn modelId="{D25D14F1-3075-44F3-A8AD-BF06DCC842F2}" type="presParOf" srcId="{90521A33-C44C-4A91-A0B2-E64EDD6475E7}" destId="{D7F587D9-1172-46D8-899A-DD104AF40D33}" srcOrd="1" destOrd="0" presId="urn:microsoft.com/office/officeart/2018/5/layout/IconCircleLabelList"/>
    <dgm:cxn modelId="{CD3276D7-9C77-4AC4-B5F1-99F1CD0FC0F4}" type="presParOf" srcId="{90521A33-C44C-4A91-A0B2-E64EDD6475E7}" destId="{09A652D8-ADA9-4917-933F-A147DFBD41E6}" srcOrd="2" destOrd="0" presId="urn:microsoft.com/office/officeart/2018/5/layout/IconCircleLabelList"/>
    <dgm:cxn modelId="{7F3405F2-5E0A-4605-ADC1-50019B4530FC}" type="presParOf" srcId="{90521A33-C44C-4A91-A0B2-E64EDD6475E7}" destId="{34645847-D465-4CE7-A7F2-B448603E408C}" srcOrd="3" destOrd="0" presId="urn:microsoft.com/office/officeart/2018/5/layout/IconCircleLabelList"/>
    <dgm:cxn modelId="{93D7FEE6-A0C0-40E9-B7E7-3DDD0AF1C26C}" type="presParOf" srcId="{57923512-EA84-4013-8843-1AD18A3449B6}" destId="{F1B13268-72ED-442A-A698-1D1F8F5F3063}" srcOrd="5" destOrd="0" presId="urn:microsoft.com/office/officeart/2018/5/layout/IconCircleLabelList"/>
    <dgm:cxn modelId="{583841C4-A2B1-49C4-A085-FD8E502D46BA}" type="presParOf" srcId="{57923512-EA84-4013-8843-1AD18A3449B6}" destId="{4EFF1789-2266-4114-ADC8-DACDF55CC05C}" srcOrd="6" destOrd="0" presId="urn:microsoft.com/office/officeart/2018/5/layout/IconCircleLabelList"/>
    <dgm:cxn modelId="{A3ED32CE-4133-4F2A-87B2-0376918DF597}" type="presParOf" srcId="{4EFF1789-2266-4114-ADC8-DACDF55CC05C}" destId="{59E14A0B-49A5-4ADA-B341-6A9C067053D2}" srcOrd="0" destOrd="0" presId="urn:microsoft.com/office/officeart/2018/5/layout/IconCircleLabelList"/>
    <dgm:cxn modelId="{A8373274-9702-4C76-A7BB-E27D77C81C2B}" type="presParOf" srcId="{4EFF1789-2266-4114-ADC8-DACDF55CC05C}" destId="{2569FAE9-D812-4489-AB0B-214E98271FB4}" srcOrd="1" destOrd="0" presId="urn:microsoft.com/office/officeart/2018/5/layout/IconCircleLabelList"/>
    <dgm:cxn modelId="{3F67F19E-20D9-4A99-A37C-8E03D68160A4}" type="presParOf" srcId="{4EFF1789-2266-4114-ADC8-DACDF55CC05C}" destId="{24CFCAE7-DA60-4C38-BB45-FEC5435749BD}" srcOrd="2" destOrd="0" presId="urn:microsoft.com/office/officeart/2018/5/layout/IconCircleLabelList"/>
    <dgm:cxn modelId="{515E0801-86CC-4D55-8789-5D0CF67A21C6}" type="presParOf" srcId="{4EFF1789-2266-4114-ADC8-DACDF55CC05C}" destId="{5F8C0049-302A-4E3B-8C94-957C7707865B}" srcOrd="3" destOrd="0" presId="urn:microsoft.com/office/officeart/2018/5/layout/IconCircleLabelList"/>
    <dgm:cxn modelId="{536F70E0-A498-4006-A278-F6F5CEB4AEFB}" type="presParOf" srcId="{57923512-EA84-4013-8843-1AD18A3449B6}" destId="{4D96C9FF-4EF2-4EE8-992B-0875BC8E7ACC}" srcOrd="7" destOrd="0" presId="urn:microsoft.com/office/officeart/2018/5/layout/IconCircleLabelList"/>
    <dgm:cxn modelId="{31156E07-DDA8-4AB4-82F4-1FAAF68E733D}" type="presParOf" srcId="{57923512-EA84-4013-8843-1AD18A3449B6}" destId="{9576BF67-F257-4BD0-9D34-E53EE361397E}" srcOrd="8" destOrd="0" presId="urn:microsoft.com/office/officeart/2018/5/layout/IconCircleLabelList"/>
    <dgm:cxn modelId="{5AEF313D-541B-45AB-927C-6050BAE10CB4}" type="presParOf" srcId="{9576BF67-F257-4BD0-9D34-E53EE361397E}" destId="{63568EAF-AC5C-42A0-93E9-24CE5914A27D}" srcOrd="0" destOrd="0" presId="urn:microsoft.com/office/officeart/2018/5/layout/IconCircleLabelList"/>
    <dgm:cxn modelId="{2D6C5AE3-5CEB-4BE8-9599-6C847C0711D7}" type="presParOf" srcId="{9576BF67-F257-4BD0-9D34-E53EE361397E}" destId="{E1D842C7-7C8E-44F5-A8C0-035E5EDB1469}" srcOrd="1" destOrd="0" presId="urn:microsoft.com/office/officeart/2018/5/layout/IconCircleLabelList"/>
    <dgm:cxn modelId="{460356BA-ED41-4DAC-A26A-5419B21EAB57}" type="presParOf" srcId="{9576BF67-F257-4BD0-9D34-E53EE361397E}" destId="{AD9379EA-FC3E-4D9E-8451-F69F1B62E42E}" srcOrd="2" destOrd="0" presId="urn:microsoft.com/office/officeart/2018/5/layout/IconCircleLabelList"/>
    <dgm:cxn modelId="{26A80356-D5BD-4903-AB2A-A9FD59EA7D71}" type="presParOf" srcId="{9576BF67-F257-4BD0-9D34-E53EE361397E}" destId="{7C5D122E-6691-4A3D-AB87-78FED9CD8C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9D896E-EAA0-44F0-8B10-730335DB40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259FF18-14AE-4D93-8EF0-E92DB3ED3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Multi-AZ Deployment: Ensures failover by distributing application across multiple AZs.</a:t>
          </a:r>
        </a:p>
      </dgm:t>
    </dgm:pt>
    <dgm:pt modelId="{A828536D-C2D9-45A1-B3C9-B5CB3EC30F3A}" type="parTrans" cxnId="{DF67B26B-0A10-4F8D-A139-98F71C55607B}">
      <dgm:prSet/>
      <dgm:spPr/>
      <dgm:t>
        <a:bodyPr/>
        <a:lstStyle/>
        <a:p>
          <a:endParaRPr lang="en-US"/>
        </a:p>
      </dgm:t>
    </dgm:pt>
    <dgm:pt modelId="{2906BA17-3DF6-4FAD-8BDA-1914395B1DFB}" type="sibTrans" cxnId="{DF67B26B-0A10-4F8D-A139-98F71C55607B}">
      <dgm:prSet/>
      <dgm:spPr/>
      <dgm:t>
        <a:bodyPr/>
        <a:lstStyle/>
        <a:p>
          <a:endParaRPr lang="en-US"/>
        </a:p>
      </dgm:t>
    </dgm:pt>
    <dgm:pt modelId="{50BBA770-CAA4-4A5C-8DE2-1CF2FB6B0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S3 Backup: Cross-region replication and versioning for enhanced data protection.</a:t>
          </a:r>
        </a:p>
      </dgm:t>
    </dgm:pt>
    <dgm:pt modelId="{4CDB2575-09B5-48B8-87D9-B0B2C6353F7A}" type="parTrans" cxnId="{0A549669-9915-4FAB-A7D7-A9C2243D7156}">
      <dgm:prSet/>
      <dgm:spPr/>
      <dgm:t>
        <a:bodyPr/>
        <a:lstStyle/>
        <a:p>
          <a:endParaRPr lang="en-US"/>
        </a:p>
      </dgm:t>
    </dgm:pt>
    <dgm:pt modelId="{C62DD8CD-BFDC-4868-B8DB-ECE51E55663C}" type="sibTrans" cxnId="{0A549669-9915-4FAB-A7D7-A9C2243D7156}">
      <dgm:prSet/>
      <dgm:spPr/>
      <dgm:t>
        <a:bodyPr/>
        <a:lstStyle/>
        <a:p>
          <a:endParaRPr lang="en-US"/>
        </a:p>
      </dgm:t>
    </dgm:pt>
    <dgm:pt modelId="{C9D3B6E4-03B7-421A-8FF9-B8D7554D5148}" type="pres">
      <dgm:prSet presAssocID="{F99D896E-EAA0-44F0-8B10-730335DB404F}" presName="root" presStyleCnt="0">
        <dgm:presLayoutVars>
          <dgm:dir/>
          <dgm:resizeHandles val="exact"/>
        </dgm:presLayoutVars>
      </dgm:prSet>
      <dgm:spPr/>
    </dgm:pt>
    <dgm:pt modelId="{9E3A249F-84CD-45AC-84D0-936A027039D5}" type="pres">
      <dgm:prSet presAssocID="{4259FF18-14AE-4D93-8EF0-E92DB3ED3C14}" presName="compNode" presStyleCnt="0"/>
      <dgm:spPr/>
    </dgm:pt>
    <dgm:pt modelId="{06D2716C-F5A6-488F-A035-8E8F3096AF8E}" type="pres">
      <dgm:prSet presAssocID="{4259FF18-14AE-4D93-8EF0-E92DB3ED3C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47BFEB6-A84B-4F16-B8E1-184145117827}" type="pres">
      <dgm:prSet presAssocID="{4259FF18-14AE-4D93-8EF0-E92DB3ED3C14}" presName="spaceRect" presStyleCnt="0"/>
      <dgm:spPr/>
    </dgm:pt>
    <dgm:pt modelId="{E7CDFA5C-10A8-4DD5-87BE-FBC2FF69AD7F}" type="pres">
      <dgm:prSet presAssocID="{4259FF18-14AE-4D93-8EF0-E92DB3ED3C14}" presName="textRect" presStyleLbl="revTx" presStyleIdx="0" presStyleCnt="2">
        <dgm:presLayoutVars>
          <dgm:chMax val="1"/>
          <dgm:chPref val="1"/>
        </dgm:presLayoutVars>
      </dgm:prSet>
      <dgm:spPr/>
    </dgm:pt>
    <dgm:pt modelId="{9408FD01-BBE9-41D3-AD8C-FD8DDB7B72D9}" type="pres">
      <dgm:prSet presAssocID="{2906BA17-3DF6-4FAD-8BDA-1914395B1DFB}" presName="sibTrans" presStyleCnt="0"/>
      <dgm:spPr/>
    </dgm:pt>
    <dgm:pt modelId="{AAC7CD72-E993-4E60-9B6D-4C5B8CE478D1}" type="pres">
      <dgm:prSet presAssocID="{50BBA770-CAA4-4A5C-8DE2-1CF2FB6B0CFF}" presName="compNode" presStyleCnt="0"/>
      <dgm:spPr/>
    </dgm:pt>
    <dgm:pt modelId="{A0468AEE-5B96-46EB-AEA9-B46B41439360}" type="pres">
      <dgm:prSet presAssocID="{50BBA770-CAA4-4A5C-8DE2-1CF2FB6B0C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F010ED5-75EA-49C1-A4A2-8AC0A785BDA7}" type="pres">
      <dgm:prSet presAssocID="{50BBA770-CAA4-4A5C-8DE2-1CF2FB6B0CFF}" presName="spaceRect" presStyleCnt="0"/>
      <dgm:spPr/>
    </dgm:pt>
    <dgm:pt modelId="{08E7517D-87B1-4620-AF35-D8273FC3396D}" type="pres">
      <dgm:prSet presAssocID="{50BBA770-CAA4-4A5C-8DE2-1CF2FB6B0C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549669-9915-4FAB-A7D7-A9C2243D7156}" srcId="{F99D896E-EAA0-44F0-8B10-730335DB404F}" destId="{50BBA770-CAA4-4A5C-8DE2-1CF2FB6B0CFF}" srcOrd="1" destOrd="0" parTransId="{4CDB2575-09B5-48B8-87D9-B0B2C6353F7A}" sibTransId="{C62DD8CD-BFDC-4868-B8DB-ECE51E55663C}"/>
    <dgm:cxn modelId="{DF67B26B-0A10-4F8D-A139-98F71C55607B}" srcId="{F99D896E-EAA0-44F0-8B10-730335DB404F}" destId="{4259FF18-14AE-4D93-8EF0-E92DB3ED3C14}" srcOrd="0" destOrd="0" parTransId="{A828536D-C2D9-45A1-B3C9-B5CB3EC30F3A}" sibTransId="{2906BA17-3DF6-4FAD-8BDA-1914395B1DFB}"/>
    <dgm:cxn modelId="{6FE2BE4D-22C4-429B-BBB9-4623853A7AC6}" type="presOf" srcId="{4259FF18-14AE-4D93-8EF0-E92DB3ED3C14}" destId="{E7CDFA5C-10A8-4DD5-87BE-FBC2FF69AD7F}" srcOrd="0" destOrd="0" presId="urn:microsoft.com/office/officeart/2018/2/layout/IconLabelList"/>
    <dgm:cxn modelId="{CA70F4D0-7234-4514-8EE2-ECEE03DCEAEB}" type="presOf" srcId="{50BBA770-CAA4-4A5C-8DE2-1CF2FB6B0CFF}" destId="{08E7517D-87B1-4620-AF35-D8273FC3396D}" srcOrd="0" destOrd="0" presId="urn:microsoft.com/office/officeart/2018/2/layout/IconLabelList"/>
    <dgm:cxn modelId="{7A24DDEB-33A9-41CF-B3B0-407C44C21DB5}" type="presOf" srcId="{F99D896E-EAA0-44F0-8B10-730335DB404F}" destId="{C9D3B6E4-03B7-421A-8FF9-B8D7554D5148}" srcOrd="0" destOrd="0" presId="urn:microsoft.com/office/officeart/2018/2/layout/IconLabelList"/>
    <dgm:cxn modelId="{53374398-F740-475B-A977-26BBEA88DABF}" type="presParOf" srcId="{C9D3B6E4-03B7-421A-8FF9-B8D7554D5148}" destId="{9E3A249F-84CD-45AC-84D0-936A027039D5}" srcOrd="0" destOrd="0" presId="urn:microsoft.com/office/officeart/2018/2/layout/IconLabelList"/>
    <dgm:cxn modelId="{321F4516-6CC7-42A3-AC87-FEF3A103F4A0}" type="presParOf" srcId="{9E3A249F-84CD-45AC-84D0-936A027039D5}" destId="{06D2716C-F5A6-488F-A035-8E8F3096AF8E}" srcOrd="0" destOrd="0" presId="urn:microsoft.com/office/officeart/2018/2/layout/IconLabelList"/>
    <dgm:cxn modelId="{123E3EFC-5C0A-46FB-9150-0F669F251897}" type="presParOf" srcId="{9E3A249F-84CD-45AC-84D0-936A027039D5}" destId="{E47BFEB6-A84B-4F16-B8E1-184145117827}" srcOrd="1" destOrd="0" presId="urn:microsoft.com/office/officeart/2018/2/layout/IconLabelList"/>
    <dgm:cxn modelId="{31C91DD0-F3F6-4E21-8C32-9B59B5648E37}" type="presParOf" srcId="{9E3A249F-84CD-45AC-84D0-936A027039D5}" destId="{E7CDFA5C-10A8-4DD5-87BE-FBC2FF69AD7F}" srcOrd="2" destOrd="0" presId="urn:microsoft.com/office/officeart/2018/2/layout/IconLabelList"/>
    <dgm:cxn modelId="{E4D1B7B6-F9DC-4844-AC5A-F93541F18993}" type="presParOf" srcId="{C9D3B6E4-03B7-421A-8FF9-B8D7554D5148}" destId="{9408FD01-BBE9-41D3-AD8C-FD8DDB7B72D9}" srcOrd="1" destOrd="0" presId="urn:microsoft.com/office/officeart/2018/2/layout/IconLabelList"/>
    <dgm:cxn modelId="{59AEFD51-12B4-4E91-834F-DD97D09FAD85}" type="presParOf" srcId="{C9D3B6E4-03B7-421A-8FF9-B8D7554D5148}" destId="{AAC7CD72-E993-4E60-9B6D-4C5B8CE478D1}" srcOrd="2" destOrd="0" presId="urn:microsoft.com/office/officeart/2018/2/layout/IconLabelList"/>
    <dgm:cxn modelId="{27B1A59D-FED7-4D83-B43B-FB93B6F82E96}" type="presParOf" srcId="{AAC7CD72-E993-4E60-9B6D-4C5B8CE478D1}" destId="{A0468AEE-5B96-46EB-AEA9-B46B41439360}" srcOrd="0" destOrd="0" presId="urn:microsoft.com/office/officeart/2018/2/layout/IconLabelList"/>
    <dgm:cxn modelId="{4E1A82FE-F3E4-4490-9603-F6B3AD2C2286}" type="presParOf" srcId="{AAC7CD72-E993-4E60-9B6D-4C5B8CE478D1}" destId="{CF010ED5-75EA-49C1-A4A2-8AC0A785BDA7}" srcOrd="1" destOrd="0" presId="urn:microsoft.com/office/officeart/2018/2/layout/IconLabelList"/>
    <dgm:cxn modelId="{81C0A4E0-15A8-4996-BA56-938168B40281}" type="presParOf" srcId="{AAC7CD72-E993-4E60-9B6D-4C5B8CE478D1}" destId="{08E7517D-87B1-4620-AF35-D8273FC339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05930D-672A-47C8-B600-5FC358A9F9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16EC5F1-570F-4A9B-9C8F-B245672B6D95}">
      <dgm:prSet/>
      <dgm:spPr/>
      <dgm:t>
        <a:bodyPr/>
        <a:lstStyle/>
        <a:p>
          <a:r>
            <a:rPr lang="en-US"/>
            <a:t>• HTTP to HTTPS Redirection: Secure all communications through HTTPS via Load Balancer.</a:t>
          </a:r>
        </a:p>
      </dgm:t>
    </dgm:pt>
    <dgm:pt modelId="{1D2561E4-8EB0-4AE5-B6C3-669F6260E54C}" type="parTrans" cxnId="{695DDB50-BD3A-402E-BD1A-E803F957552F}">
      <dgm:prSet/>
      <dgm:spPr/>
      <dgm:t>
        <a:bodyPr/>
        <a:lstStyle/>
        <a:p>
          <a:endParaRPr lang="en-US"/>
        </a:p>
      </dgm:t>
    </dgm:pt>
    <dgm:pt modelId="{CB8D8B0E-38C1-4837-B030-164FDA64108F}" type="sibTrans" cxnId="{695DDB50-BD3A-402E-BD1A-E803F957552F}">
      <dgm:prSet/>
      <dgm:spPr/>
      <dgm:t>
        <a:bodyPr/>
        <a:lstStyle/>
        <a:p>
          <a:endParaRPr lang="en-US"/>
        </a:p>
      </dgm:t>
    </dgm:pt>
    <dgm:pt modelId="{ADA26726-A8CE-4D76-8B90-3C3161AB3A80}">
      <dgm:prSet/>
      <dgm:spPr/>
      <dgm:t>
        <a:bodyPr/>
        <a:lstStyle/>
        <a:p>
          <a:r>
            <a:rPr lang="en-US"/>
            <a:t>• Mounting S3 on EC2: S3FS integration for accessing S3 buckets from EC2 instances.</a:t>
          </a:r>
        </a:p>
      </dgm:t>
    </dgm:pt>
    <dgm:pt modelId="{A4D3C031-F70E-410A-AE57-41552532EEDD}" type="parTrans" cxnId="{4066CCE9-E9A9-402E-BBAE-F419D1F4FCF4}">
      <dgm:prSet/>
      <dgm:spPr/>
      <dgm:t>
        <a:bodyPr/>
        <a:lstStyle/>
        <a:p>
          <a:endParaRPr lang="en-US"/>
        </a:p>
      </dgm:t>
    </dgm:pt>
    <dgm:pt modelId="{C9DAEC4D-CC63-478D-BCBE-29713CD841D7}" type="sibTrans" cxnId="{4066CCE9-E9A9-402E-BBAE-F419D1F4FCF4}">
      <dgm:prSet/>
      <dgm:spPr/>
      <dgm:t>
        <a:bodyPr/>
        <a:lstStyle/>
        <a:p>
          <a:endParaRPr lang="en-US"/>
        </a:p>
      </dgm:t>
    </dgm:pt>
    <dgm:pt modelId="{552038A8-1099-4A2D-B553-E18880462B43}">
      <dgm:prSet/>
      <dgm:spPr/>
      <dgm:t>
        <a:bodyPr/>
        <a:lstStyle/>
        <a:p>
          <a:r>
            <a:rPr lang="en-US"/>
            <a:t>• API Gateway Integration: Create secure API endpoints to access images in S3.</a:t>
          </a:r>
        </a:p>
      </dgm:t>
    </dgm:pt>
    <dgm:pt modelId="{C717C098-2DE6-4535-A606-FD53E0B0FB51}" type="parTrans" cxnId="{05A8754C-1348-41C3-B3FF-A472D1BF815C}">
      <dgm:prSet/>
      <dgm:spPr/>
      <dgm:t>
        <a:bodyPr/>
        <a:lstStyle/>
        <a:p>
          <a:endParaRPr lang="en-US"/>
        </a:p>
      </dgm:t>
    </dgm:pt>
    <dgm:pt modelId="{4474D898-D4B8-4698-806C-DB6EB40578A6}" type="sibTrans" cxnId="{05A8754C-1348-41C3-B3FF-A472D1BF815C}">
      <dgm:prSet/>
      <dgm:spPr/>
      <dgm:t>
        <a:bodyPr/>
        <a:lstStyle/>
        <a:p>
          <a:endParaRPr lang="en-US"/>
        </a:p>
      </dgm:t>
    </dgm:pt>
    <dgm:pt modelId="{213B7E0F-D848-4E73-9CA5-C994C0B3094F}" type="pres">
      <dgm:prSet presAssocID="{1D05930D-672A-47C8-B600-5FC358A9F929}" presName="root" presStyleCnt="0">
        <dgm:presLayoutVars>
          <dgm:dir/>
          <dgm:resizeHandles val="exact"/>
        </dgm:presLayoutVars>
      </dgm:prSet>
      <dgm:spPr/>
    </dgm:pt>
    <dgm:pt modelId="{E8936EBF-C12E-41F9-8067-B7BB1E576559}" type="pres">
      <dgm:prSet presAssocID="{B16EC5F1-570F-4A9B-9C8F-B245672B6D95}" presName="compNode" presStyleCnt="0"/>
      <dgm:spPr/>
    </dgm:pt>
    <dgm:pt modelId="{BBE997CF-F464-4BB3-B7A9-60993425EBF9}" type="pres">
      <dgm:prSet presAssocID="{B16EC5F1-570F-4A9B-9C8F-B245672B6D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6F5E874-896B-4EB2-BB73-E38E65F53906}" type="pres">
      <dgm:prSet presAssocID="{B16EC5F1-570F-4A9B-9C8F-B245672B6D95}" presName="spaceRect" presStyleCnt="0"/>
      <dgm:spPr/>
    </dgm:pt>
    <dgm:pt modelId="{310BFDF0-D1D7-4E06-A8C1-81612035F091}" type="pres">
      <dgm:prSet presAssocID="{B16EC5F1-570F-4A9B-9C8F-B245672B6D95}" presName="textRect" presStyleLbl="revTx" presStyleIdx="0" presStyleCnt="3">
        <dgm:presLayoutVars>
          <dgm:chMax val="1"/>
          <dgm:chPref val="1"/>
        </dgm:presLayoutVars>
      </dgm:prSet>
      <dgm:spPr/>
    </dgm:pt>
    <dgm:pt modelId="{5493AEF8-19A1-4BBB-9428-941BF7DCC6FF}" type="pres">
      <dgm:prSet presAssocID="{CB8D8B0E-38C1-4837-B030-164FDA64108F}" presName="sibTrans" presStyleCnt="0"/>
      <dgm:spPr/>
    </dgm:pt>
    <dgm:pt modelId="{A64CF0F7-17E8-4607-B865-9A0284C1C540}" type="pres">
      <dgm:prSet presAssocID="{ADA26726-A8CE-4D76-8B90-3C3161AB3A80}" presName="compNode" presStyleCnt="0"/>
      <dgm:spPr/>
    </dgm:pt>
    <dgm:pt modelId="{29BB8DED-D88D-4BCE-9550-3CC5CC5C347F}" type="pres">
      <dgm:prSet presAssocID="{ADA26726-A8CE-4D76-8B90-3C3161AB3A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BE24EFBA-1AD2-4151-8FF7-C1737096AE65}" type="pres">
      <dgm:prSet presAssocID="{ADA26726-A8CE-4D76-8B90-3C3161AB3A80}" presName="spaceRect" presStyleCnt="0"/>
      <dgm:spPr/>
    </dgm:pt>
    <dgm:pt modelId="{C1AD2DAD-B316-4D71-80FC-B836AF6994A8}" type="pres">
      <dgm:prSet presAssocID="{ADA26726-A8CE-4D76-8B90-3C3161AB3A80}" presName="textRect" presStyleLbl="revTx" presStyleIdx="1" presStyleCnt="3">
        <dgm:presLayoutVars>
          <dgm:chMax val="1"/>
          <dgm:chPref val="1"/>
        </dgm:presLayoutVars>
      </dgm:prSet>
      <dgm:spPr/>
    </dgm:pt>
    <dgm:pt modelId="{F15D4842-0F31-440C-BD8F-61BC9143F8D3}" type="pres">
      <dgm:prSet presAssocID="{C9DAEC4D-CC63-478D-BCBE-29713CD841D7}" presName="sibTrans" presStyleCnt="0"/>
      <dgm:spPr/>
    </dgm:pt>
    <dgm:pt modelId="{86B50CE1-3988-4A05-9C96-52C53BE62D8F}" type="pres">
      <dgm:prSet presAssocID="{552038A8-1099-4A2D-B553-E18880462B43}" presName="compNode" presStyleCnt="0"/>
      <dgm:spPr/>
    </dgm:pt>
    <dgm:pt modelId="{46F333D8-8575-480A-9812-9A300957F5D9}" type="pres">
      <dgm:prSet presAssocID="{552038A8-1099-4A2D-B553-E18880462B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D0B3558-EEA3-4FF7-B2ED-5B92DE51E55E}" type="pres">
      <dgm:prSet presAssocID="{552038A8-1099-4A2D-B553-E18880462B43}" presName="spaceRect" presStyleCnt="0"/>
      <dgm:spPr/>
    </dgm:pt>
    <dgm:pt modelId="{F1BF4203-09C0-45DC-B2C1-60BAE486CFF3}" type="pres">
      <dgm:prSet presAssocID="{552038A8-1099-4A2D-B553-E18880462B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0FF704-75E9-47A7-86B7-8ED44CC2DC1E}" type="presOf" srcId="{B16EC5F1-570F-4A9B-9C8F-B245672B6D95}" destId="{310BFDF0-D1D7-4E06-A8C1-81612035F091}" srcOrd="0" destOrd="0" presId="urn:microsoft.com/office/officeart/2018/2/layout/IconLabelList"/>
    <dgm:cxn modelId="{B4F05847-9B37-4CC2-A537-F9293B35889E}" type="presOf" srcId="{552038A8-1099-4A2D-B553-E18880462B43}" destId="{F1BF4203-09C0-45DC-B2C1-60BAE486CFF3}" srcOrd="0" destOrd="0" presId="urn:microsoft.com/office/officeart/2018/2/layout/IconLabelList"/>
    <dgm:cxn modelId="{05A8754C-1348-41C3-B3FF-A472D1BF815C}" srcId="{1D05930D-672A-47C8-B600-5FC358A9F929}" destId="{552038A8-1099-4A2D-B553-E18880462B43}" srcOrd="2" destOrd="0" parTransId="{C717C098-2DE6-4535-A606-FD53E0B0FB51}" sibTransId="{4474D898-D4B8-4698-806C-DB6EB40578A6}"/>
    <dgm:cxn modelId="{695DDB50-BD3A-402E-BD1A-E803F957552F}" srcId="{1D05930D-672A-47C8-B600-5FC358A9F929}" destId="{B16EC5F1-570F-4A9B-9C8F-B245672B6D95}" srcOrd="0" destOrd="0" parTransId="{1D2561E4-8EB0-4AE5-B6C3-669F6260E54C}" sibTransId="{CB8D8B0E-38C1-4837-B030-164FDA64108F}"/>
    <dgm:cxn modelId="{5229B854-F9D4-497F-8DBB-414AE4FE0DBA}" type="presOf" srcId="{ADA26726-A8CE-4D76-8B90-3C3161AB3A80}" destId="{C1AD2DAD-B316-4D71-80FC-B836AF6994A8}" srcOrd="0" destOrd="0" presId="urn:microsoft.com/office/officeart/2018/2/layout/IconLabelList"/>
    <dgm:cxn modelId="{0E2E1B86-B375-4DBF-B975-D5A8CFC565D3}" type="presOf" srcId="{1D05930D-672A-47C8-B600-5FC358A9F929}" destId="{213B7E0F-D848-4E73-9CA5-C994C0B3094F}" srcOrd="0" destOrd="0" presId="urn:microsoft.com/office/officeart/2018/2/layout/IconLabelList"/>
    <dgm:cxn modelId="{4066CCE9-E9A9-402E-BBAE-F419D1F4FCF4}" srcId="{1D05930D-672A-47C8-B600-5FC358A9F929}" destId="{ADA26726-A8CE-4D76-8B90-3C3161AB3A80}" srcOrd="1" destOrd="0" parTransId="{A4D3C031-F70E-410A-AE57-41552532EEDD}" sibTransId="{C9DAEC4D-CC63-478D-BCBE-29713CD841D7}"/>
    <dgm:cxn modelId="{258A369A-047C-4AA0-88EC-6E620EB17C17}" type="presParOf" srcId="{213B7E0F-D848-4E73-9CA5-C994C0B3094F}" destId="{E8936EBF-C12E-41F9-8067-B7BB1E576559}" srcOrd="0" destOrd="0" presId="urn:microsoft.com/office/officeart/2018/2/layout/IconLabelList"/>
    <dgm:cxn modelId="{282A9F98-64DB-4529-A737-617B08E670B1}" type="presParOf" srcId="{E8936EBF-C12E-41F9-8067-B7BB1E576559}" destId="{BBE997CF-F464-4BB3-B7A9-60993425EBF9}" srcOrd="0" destOrd="0" presId="urn:microsoft.com/office/officeart/2018/2/layout/IconLabelList"/>
    <dgm:cxn modelId="{784E9F92-B48B-4885-982E-D472FE3D311A}" type="presParOf" srcId="{E8936EBF-C12E-41F9-8067-B7BB1E576559}" destId="{96F5E874-896B-4EB2-BB73-E38E65F53906}" srcOrd="1" destOrd="0" presId="urn:microsoft.com/office/officeart/2018/2/layout/IconLabelList"/>
    <dgm:cxn modelId="{9F8DAE19-030D-4F83-98AF-AE7E1115D658}" type="presParOf" srcId="{E8936EBF-C12E-41F9-8067-B7BB1E576559}" destId="{310BFDF0-D1D7-4E06-A8C1-81612035F091}" srcOrd="2" destOrd="0" presId="urn:microsoft.com/office/officeart/2018/2/layout/IconLabelList"/>
    <dgm:cxn modelId="{0DB91FDC-9C8F-473E-898E-9F2CBAA486B4}" type="presParOf" srcId="{213B7E0F-D848-4E73-9CA5-C994C0B3094F}" destId="{5493AEF8-19A1-4BBB-9428-941BF7DCC6FF}" srcOrd="1" destOrd="0" presId="urn:microsoft.com/office/officeart/2018/2/layout/IconLabelList"/>
    <dgm:cxn modelId="{37673E96-8844-4F8B-96E2-9BC970FBE597}" type="presParOf" srcId="{213B7E0F-D848-4E73-9CA5-C994C0B3094F}" destId="{A64CF0F7-17E8-4607-B865-9A0284C1C540}" srcOrd="2" destOrd="0" presId="urn:microsoft.com/office/officeart/2018/2/layout/IconLabelList"/>
    <dgm:cxn modelId="{5BFB9BAB-2C3B-49BB-BADC-C76F68454AAA}" type="presParOf" srcId="{A64CF0F7-17E8-4607-B865-9A0284C1C540}" destId="{29BB8DED-D88D-4BCE-9550-3CC5CC5C347F}" srcOrd="0" destOrd="0" presId="urn:microsoft.com/office/officeart/2018/2/layout/IconLabelList"/>
    <dgm:cxn modelId="{79DE76DB-C6BE-4B19-8C25-D0EE58D53026}" type="presParOf" srcId="{A64CF0F7-17E8-4607-B865-9A0284C1C540}" destId="{BE24EFBA-1AD2-4151-8FF7-C1737096AE65}" srcOrd="1" destOrd="0" presId="urn:microsoft.com/office/officeart/2018/2/layout/IconLabelList"/>
    <dgm:cxn modelId="{9F9A26A4-0BC7-4C9B-818E-AA4B76E87085}" type="presParOf" srcId="{A64CF0F7-17E8-4607-B865-9A0284C1C540}" destId="{C1AD2DAD-B316-4D71-80FC-B836AF6994A8}" srcOrd="2" destOrd="0" presId="urn:microsoft.com/office/officeart/2018/2/layout/IconLabelList"/>
    <dgm:cxn modelId="{493AE2AD-7987-4598-8162-7243D2EB1B91}" type="presParOf" srcId="{213B7E0F-D848-4E73-9CA5-C994C0B3094F}" destId="{F15D4842-0F31-440C-BD8F-61BC9143F8D3}" srcOrd="3" destOrd="0" presId="urn:microsoft.com/office/officeart/2018/2/layout/IconLabelList"/>
    <dgm:cxn modelId="{D9E8C5F6-504C-424C-B807-2E423C929F0E}" type="presParOf" srcId="{213B7E0F-D848-4E73-9CA5-C994C0B3094F}" destId="{86B50CE1-3988-4A05-9C96-52C53BE62D8F}" srcOrd="4" destOrd="0" presId="urn:microsoft.com/office/officeart/2018/2/layout/IconLabelList"/>
    <dgm:cxn modelId="{0C2A8A52-7F4B-489D-89A2-C0307DF98175}" type="presParOf" srcId="{86B50CE1-3988-4A05-9C96-52C53BE62D8F}" destId="{46F333D8-8575-480A-9812-9A300957F5D9}" srcOrd="0" destOrd="0" presId="urn:microsoft.com/office/officeart/2018/2/layout/IconLabelList"/>
    <dgm:cxn modelId="{E4E7750F-709F-425B-9987-427BB51AC05B}" type="presParOf" srcId="{86B50CE1-3988-4A05-9C96-52C53BE62D8F}" destId="{ED0B3558-EEA3-4FF7-B2ED-5B92DE51E55E}" srcOrd="1" destOrd="0" presId="urn:microsoft.com/office/officeart/2018/2/layout/IconLabelList"/>
    <dgm:cxn modelId="{F80745B7-3D57-4653-A17A-92D99427CAD0}" type="presParOf" srcId="{86B50CE1-3988-4A05-9C96-52C53BE62D8F}" destId="{F1BF4203-09C0-45DC-B2C1-60BAE486CF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B02FBA-4219-4590-9CCC-B7D68E523377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6D651C6-4E4E-4992-86B8-142B57BD7412}">
      <dgm:prSet/>
      <dgm:spPr/>
      <dgm:t>
        <a:bodyPr/>
        <a:lstStyle/>
        <a:p>
          <a:pPr>
            <a:defRPr cap="all"/>
          </a:pPr>
          <a:r>
            <a:rPr lang="en-US"/>
            <a:t>• AWS CloudFormation: Automates provisioning of AWS resources.</a:t>
          </a:r>
        </a:p>
      </dgm:t>
    </dgm:pt>
    <dgm:pt modelId="{31DF2102-12CA-4540-8435-D24557A91117}" type="parTrans" cxnId="{EB39D154-55B3-413D-8354-FE5B3010B891}">
      <dgm:prSet/>
      <dgm:spPr/>
      <dgm:t>
        <a:bodyPr/>
        <a:lstStyle/>
        <a:p>
          <a:endParaRPr lang="en-US"/>
        </a:p>
      </dgm:t>
    </dgm:pt>
    <dgm:pt modelId="{916C6129-5910-4CED-B061-2B6856D29A92}" type="sibTrans" cxnId="{EB39D154-55B3-413D-8354-FE5B3010B891}">
      <dgm:prSet/>
      <dgm:spPr/>
      <dgm:t>
        <a:bodyPr/>
        <a:lstStyle/>
        <a:p>
          <a:endParaRPr lang="en-US"/>
        </a:p>
      </dgm:t>
    </dgm:pt>
    <dgm:pt modelId="{3CB6DC97-7BA7-497C-8843-931E383A367C}">
      <dgm:prSet/>
      <dgm:spPr/>
      <dgm:t>
        <a:bodyPr/>
        <a:lstStyle/>
        <a:p>
          <a:pPr>
            <a:defRPr cap="all"/>
          </a:pPr>
          <a:r>
            <a:rPr lang="en-US"/>
            <a:t>• Ensures consistency and scalability.</a:t>
          </a:r>
        </a:p>
      </dgm:t>
    </dgm:pt>
    <dgm:pt modelId="{B16031B2-7F91-4E38-BB67-E9A10E2E457E}" type="parTrans" cxnId="{ACF8592F-094A-48AD-9137-9523BBFE8681}">
      <dgm:prSet/>
      <dgm:spPr/>
      <dgm:t>
        <a:bodyPr/>
        <a:lstStyle/>
        <a:p>
          <a:endParaRPr lang="en-US"/>
        </a:p>
      </dgm:t>
    </dgm:pt>
    <dgm:pt modelId="{CB85CB07-2DF5-492E-AABD-839ACFE869BA}" type="sibTrans" cxnId="{ACF8592F-094A-48AD-9137-9523BBFE8681}">
      <dgm:prSet/>
      <dgm:spPr/>
      <dgm:t>
        <a:bodyPr/>
        <a:lstStyle/>
        <a:p>
          <a:endParaRPr lang="en-US"/>
        </a:p>
      </dgm:t>
    </dgm:pt>
    <dgm:pt modelId="{39D9CA5A-F5FC-4B5B-A080-6C7FF91753FB}" type="pres">
      <dgm:prSet presAssocID="{56B02FBA-4219-4590-9CCC-B7D68E5233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FC39FA-AADE-4412-8E42-18F3CB0006A8}" type="pres">
      <dgm:prSet presAssocID="{76D651C6-4E4E-4992-86B8-142B57BD7412}" presName="hierRoot1" presStyleCnt="0"/>
      <dgm:spPr/>
    </dgm:pt>
    <dgm:pt modelId="{8DA39718-4010-461D-BB1F-0C76294278C3}" type="pres">
      <dgm:prSet presAssocID="{76D651C6-4E4E-4992-86B8-142B57BD7412}" presName="composite" presStyleCnt="0"/>
      <dgm:spPr/>
    </dgm:pt>
    <dgm:pt modelId="{1FB914DD-4854-4F22-A5E6-00F8C2F34ACB}" type="pres">
      <dgm:prSet presAssocID="{76D651C6-4E4E-4992-86B8-142B57BD7412}" presName="background" presStyleLbl="node0" presStyleIdx="0" presStyleCnt="2"/>
      <dgm:spPr/>
    </dgm:pt>
    <dgm:pt modelId="{32386FC7-6AE6-4BF7-8BD8-6E2A990E1804}" type="pres">
      <dgm:prSet presAssocID="{76D651C6-4E4E-4992-86B8-142B57BD7412}" presName="text" presStyleLbl="fgAcc0" presStyleIdx="0" presStyleCnt="2">
        <dgm:presLayoutVars>
          <dgm:chPref val="3"/>
        </dgm:presLayoutVars>
      </dgm:prSet>
      <dgm:spPr/>
    </dgm:pt>
    <dgm:pt modelId="{5BA88ECE-9C98-4AC2-9F49-4344DC1AEE95}" type="pres">
      <dgm:prSet presAssocID="{76D651C6-4E4E-4992-86B8-142B57BD7412}" presName="hierChild2" presStyleCnt="0"/>
      <dgm:spPr/>
    </dgm:pt>
    <dgm:pt modelId="{19AE1FFA-985B-4218-A36E-0F19F671248A}" type="pres">
      <dgm:prSet presAssocID="{3CB6DC97-7BA7-497C-8843-931E383A367C}" presName="hierRoot1" presStyleCnt="0"/>
      <dgm:spPr/>
    </dgm:pt>
    <dgm:pt modelId="{913AE873-1611-43CF-94C9-A389AED70966}" type="pres">
      <dgm:prSet presAssocID="{3CB6DC97-7BA7-497C-8843-931E383A367C}" presName="composite" presStyleCnt="0"/>
      <dgm:spPr/>
    </dgm:pt>
    <dgm:pt modelId="{B6A9B50A-297B-4469-8D52-CA2A5025AB75}" type="pres">
      <dgm:prSet presAssocID="{3CB6DC97-7BA7-497C-8843-931E383A367C}" presName="background" presStyleLbl="node0" presStyleIdx="1" presStyleCnt="2"/>
      <dgm:spPr/>
    </dgm:pt>
    <dgm:pt modelId="{2CC53B98-7033-49A3-BC5C-45D8204AEEC6}" type="pres">
      <dgm:prSet presAssocID="{3CB6DC97-7BA7-497C-8843-931E383A367C}" presName="text" presStyleLbl="fgAcc0" presStyleIdx="1" presStyleCnt="2">
        <dgm:presLayoutVars>
          <dgm:chPref val="3"/>
        </dgm:presLayoutVars>
      </dgm:prSet>
      <dgm:spPr/>
    </dgm:pt>
    <dgm:pt modelId="{654B4216-EF0B-4FF5-8E72-972AFE71ECC7}" type="pres">
      <dgm:prSet presAssocID="{3CB6DC97-7BA7-497C-8843-931E383A367C}" presName="hierChild2" presStyleCnt="0"/>
      <dgm:spPr/>
    </dgm:pt>
  </dgm:ptLst>
  <dgm:cxnLst>
    <dgm:cxn modelId="{3293B41B-57C1-4F6D-B8D2-0AF7E2AF1FA0}" type="presOf" srcId="{56B02FBA-4219-4590-9CCC-B7D68E523377}" destId="{39D9CA5A-F5FC-4B5B-A080-6C7FF91753FB}" srcOrd="0" destOrd="0" presId="urn:microsoft.com/office/officeart/2005/8/layout/hierarchy1"/>
    <dgm:cxn modelId="{ACF8592F-094A-48AD-9137-9523BBFE8681}" srcId="{56B02FBA-4219-4590-9CCC-B7D68E523377}" destId="{3CB6DC97-7BA7-497C-8843-931E383A367C}" srcOrd="1" destOrd="0" parTransId="{B16031B2-7F91-4E38-BB67-E9A10E2E457E}" sibTransId="{CB85CB07-2DF5-492E-AABD-839ACFE869BA}"/>
    <dgm:cxn modelId="{107D4441-AB78-4034-888F-8414C469E2C1}" type="presOf" srcId="{76D651C6-4E4E-4992-86B8-142B57BD7412}" destId="{32386FC7-6AE6-4BF7-8BD8-6E2A990E1804}" srcOrd="0" destOrd="0" presId="urn:microsoft.com/office/officeart/2005/8/layout/hierarchy1"/>
    <dgm:cxn modelId="{EB39D154-55B3-413D-8354-FE5B3010B891}" srcId="{56B02FBA-4219-4590-9CCC-B7D68E523377}" destId="{76D651C6-4E4E-4992-86B8-142B57BD7412}" srcOrd="0" destOrd="0" parTransId="{31DF2102-12CA-4540-8435-D24557A91117}" sibTransId="{916C6129-5910-4CED-B061-2B6856D29A92}"/>
    <dgm:cxn modelId="{337550C1-5150-405E-A4A3-283310126F48}" type="presOf" srcId="{3CB6DC97-7BA7-497C-8843-931E383A367C}" destId="{2CC53B98-7033-49A3-BC5C-45D8204AEEC6}" srcOrd="0" destOrd="0" presId="urn:microsoft.com/office/officeart/2005/8/layout/hierarchy1"/>
    <dgm:cxn modelId="{A2106960-EC67-4B71-9A1D-6ECFEFD94A8F}" type="presParOf" srcId="{39D9CA5A-F5FC-4B5B-A080-6C7FF91753FB}" destId="{8AFC39FA-AADE-4412-8E42-18F3CB0006A8}" srcOrd="0" destOrd="0" presId="urn:microsoft.com/office/officeart/2005/8/layout/hierarchy1"/>
    <dgm:cxn modelId="{06679B25-C475-47AA-9709-8F4769260339}" type="presParOf" srcId="{8AFC39FA-AADE-4412-8E42-18F3CB0006A8}" destId="{8DA39718-4010-461D-BB1F-0C76294278C3}" srcOrd="0" destOrd="0" presId="urn:microsoft.com/office/officeart/2005/8/layout/hierarchy1"/>
    <dgm:cxn modelId="{24879832-50F0-4E5E-B594-FCB6F9E8BD18}" type="presParOf" srcId="{8DA39718-4010-461D-BB1F-0C76294278C3}" destId="{1FB914DD-4854-4F22-A5E6-00F8C2F34ACB}" srcOrd="0" destOrd="0" presId="urn:microsoft.com/office/officeart/2005/8/layout/hierarchy1"/>
    <dgm:cxn modelId="{D6457BB5-B5FE-46C6-BE61-69DABFF6CE5D}" type="presParOf" srcId="{8DA39718-4010-461D-BB1F-0C76294278C3}" destId="{32386FC7-6AE6-4BF7-8BD8-6E2A990E1804}" srcOrd="1" destOrd="0" presId="urn:microsoft.com/office/officeart/2005/8/layout/hierarchy1"/>
    <dgm:cxn modelId="{99F673F6-51E4-4B67-97CE-D8C75EF275BF}" type="presParOf" srcId="{8AFC39FA-AADE-4412-8E42-18F3CB0006A8}" destId="{5BA88ECE-9C98-4AC2-9F49-4344DC1AEE95}" srcOrd="1" destOrd="0" presId="urn:microsoft.com/office/officeart/2005/8/layout/hierarchy1"/>
    <dgm:cxn modelId="{B6014850-2B6A-4FE0-B4ED-DF8AED83B90B}" type="presParOf" srcId="{39D9CA5A-F5FC-4B5B-A080-6C7FF91753FB}" destId="{19AE1FFA-985B-4218-A36E-0F19F671248A}" srcOrd="1" destOrd="0" presId="urn:microsoft.com/office/officeart/2005/8/layout/hierarchy1"/>
    <dgm:cxn modelId="{837A3D40-03FA-4229-A75A-748D9466E645}" type="presParOf" srcId="{19AE1FFA-985B-4218-A36E-0F19F671248A}" destId="{913AE873-1611-43CF-94C9-A389AED70966}" srcOrd="0" destOrd="0" presId="urn:microsoft.com/office/officeart/2005/8/layout/hierarchy1"/>
    <dgm:cxn modelId="{40E3284C-CBB2-49AB-8821-5578928641B4}" type="presParOf" srcId="{913AE873-1611-43CF-94C9-A389AED70966}" destId="{B6A9B50A-297B-4469-8D52-CA2A5025AB75}" srcOrd="0" destOrd="0" presId="urn:microsoft.com/office/officeart/2005/8/layout/hierarchy1"/>
    <dgm:cxn modelId="{04A9BE74-E0D0-47E6-9488-F8D607E765FB}" type="presParOf" srcId="{913AE873-1611-43CF-94C9-A389AED70966}" destId="{2CC53B98-7033-49A3-BC5C-45D8204AEEC6}" srcOrd="1" destOrd="0" presId="urn:microsoft.com/office/officeart/2005/8/layout/hierarchy1"/>
    <dgm:cxn modelId="{95C93C1E-DC0D-4999-BB65-9FCC66806BCE}" type="presParOf" srcId="{19AE1FFA-985B-4218-A36E-0F19F671248A}" destId="{654B4216-EF0B-4FF5-8E72-972AFE71EC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637E8E-8243-4E21-ABCC-9E568DC324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BDF223-851D-4406-A3DA-B2FC48520F23}">
      <dgm:prSet/>
      <dgm:spPr/>
      <dgm:t>
        <a:bodyPr/>
        <a:lstStyle/>
        <a:p>
          <a:pPr>
            <a:defRPr cap="all"/>
          </a:pPr>
          <a:r>
            <a:rPr lang="en-US"/>
            <a:t>• Secure, highly available, and scalable cloud architecture.</a:t>
          </a:r>
        </a:p>
      </dgm:t>
    </dgm:pt>
    <dgm:pt modelId="{A9DCA5E9-E38D-4315-91CE-A0888A8CA0FD}" type="parTrans" cxnId="{0667DCCB-A920-4C9C-982A-110EA51B8E5A}">
      <dgm:prSet/>
      <dgm:spPr/>
      <dgm:t>
        <a:bodyPr/>
        <a:lstStyle/>
        <a:p>
          <a:endParaRPr lang="en-US"/>
        </a:p>
      </dgm:t>
    </dgm:pt>
    <dgm:pt modelId="{5E22B179-2273-4A7C-B2D3-C685AA008B0C}" type="sibTrans" cxnId="{0667DCCB-A920-4C9C-982A-110EA51B8E5A}">
      <dgm:prSet/>
      <dgm:spPr/>
      <dgm:t>
        <a:bodyPr/>
        <a:lstStyle/>
        <a:p>
          <a:endParaRPr lang="en-US"/>
        </a:p>
      </dgm:t>
    </dgm:pt>
    <dgm:pt modelId="{E7E0EF8E-8432-4FDD-A593-B44C839FD334}">
      <dgm:prSet/>
      <dgm:spPr/>
      <dgm:t>
        <a:bodyPr/>
        <a:lstStyle/>
        <a:p>
          <a:pPr>
            <a:defRPr cap="all"/>
          </a:pPr>
          <a:r>
            <a:rPr lang="en-US"/>
            <a:t>• Built-in monitoring, disaster recovery, and auto-remediation.</a:t>
          </a:r>
        </a:p>
      </dgm:t>
    </dgm:pt>
    <dgm:pt modelId="{363F371A-39CB-4626-AC80-26EEB123931D}" type="parTrans" cxnId="{DC23B3CA-8E85-4363-B2D5-FBD53F966441}">
      <dgm:prSet/>
      <dgm:spPr/>
      <dgm:t>
        <a:bodyPr/>
        <a:lstStyle/>
        <a:p>
          <a:endParaRPr lang="en-US"/>
        </a:p>
      </dgm:t>
    </dgm:pt>
    <dgm:pt modelId="{2003BED4-C77A-4C65-B191-7654E9A6A3C8}" type="sibTrans" cxnId="{DC23B3CA-8E85-4363-B2D5-FBD53F966441}">
      <dgm:prSet/>
      <dgm:spPr/>
      <dgm:t>
        <a:bodyPr/>
        <a:lstStyle/>
        <a:p>
          <a:endParaRPr lang="en-US"/>
        </a:p>
      </dgm:t>
    </dgm:pt>
    <dgm:pt modelId="{B51CC6CD-2B22-4568-928C-17B081C69392}">
      <dgm:prSet/>
      <dgm:spPr/>
      <dgm:t>
        <a:bodyPr/>
        <a:lstStyle/>
        <a:p>
          <a:pPr>
            <a:defRPr cap="all"/>
          </a:pPr>
          <a:r>
            <a:rPr lang="en-US"/>
            <a:t>• IaC simplifies management and improves operational efficiency.</a:t>
          </a:r>
        </a:p>
      </dgm:t>
    </dgm:pt>
    <dgm:pt modelId="{61F0FC8B-54C6-4C34-BE36-933078A7D776}" type="parTrans" cxnId="{DED119C1-FBF7-4957-98B1-D7F261B36439}">
      <dgm:prSet/>
      <dgm:spPr/>
      <dgm:t>
        <a:bodyPr/>
        <a:lstStyle/>
        <a:p>
          <a:endParaRPr lang="en-US"/>
        </a:p>
      </dgm:t>
    </dgm:pt>
    <dgm:pt modelId="{6CE3D4D7-ACE2-442D-8DE0-7C1B30E739C6}" type="sibTrans" cxnId="{DED119C1-FBF7-4957-98B1-D7F261B36439}">
      <dgm:prSet/>
      <dgm:spPr/>
      <dgm:t>
        <a:bodyPr/>
        <a:lstStyle/>
        <a:p>
          <a:endParaRPr lang="en-US"/>
        </a:p>
      </dgm:t>
    </dgm:pt>
    <dgm:pt modelId="{BAE4C7FE-232C-4DEE-8097-755E8BF01372}" type="pres">
      <dgm:prSet presAssocID="{55637E8E-8243-4E21-ABCC-9E568DC324A6}" presName="root" presStyleCnt="0">
        <dgm:presLayoutVars>
          <dgm:dir/>
          <dgm:resizeHandles val="exact"/>
        </dgm:presLayoutVars>
      </dgm:prSet>
      <dgm:spPr/>
    </dgm:pt>
    <dgm:pt modelId="{D7A6C0C3-6483-4C0E-ACF4-0D5008341178}" type="pres">
      <dgm:prSet presAssocID="{83BDF223-851D-4406-A3DA-B2FC48520F23}" presName="compNode" presStyleCnt="0"/>
      <dgm:spPr/>
    </dgm:pt>
    <dgm:pt modelId="{88A24522-7C92-473A-9337-2E88A12A17EE}" type="pres">
      <dgm:prSet presAssocID="{83BDF223-851D-4406-A3DA-B2FC48520F23}" presName="iconBgRect" presStyleLbl="bgShp" presStyleIdx="0" presStyleCnt="3"/>
      <dgm:spPr/>
    </dgm:pt>
    <dgm:pt modelId="{CF783FE3-6153-4197-9C83-80271CA322D3}" type="pres">
      <dgm:prSet presAssocID="{83BDF223-851D-4406-A3DA-B2FC48520F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E7BBAF5-28E9-47B9-A043-72BF7BFFD54A}" type="pres">
      <dgm:prSet presAssocID="{83BDF223-851D-4406-A3DA-B2FC48520F23}" presName="spaceRect" presStyleCnt="0"/>
      <dgm:spPr/>
    </dgm:pt>
    <dgm:pt modelId="{F5F2A2A1-B677-449F-B850-85E57AA783E3}" type="pres">
      <dgm:prSet presAssocID="{83BDF223-851D-4406-A3DA-B2FC48520F23}" presName="textRect" presStyleLbl="revTx" presStyleIdx="0" presStyleCnt="3">
        <dgm:presLayoutVars>
          <dgm:chMax val="1"/>
          <dgm:chPref val="1"/>
        </dgm:presLayoutVars>
      </dgm:prSet>
      <dgm:spPr/>
    </dgm:pt>
    <dgm:pt modelId="{A466429E-FE0A-470A-9CD9-4CFEADA0C5F4}" type="pres">
      <dgm:prSet presAssocID="{5E22B179-2273-4A7C-B2D3-C685AA008B0C}" presName="sibTrans" presStyleCnt="0"/>
      <dgm:spPr/>
    </dgm:pt>
    <dgm:pt modelId="{57BF5A5A-E30B-4B50-9B21-7E4826001CE8}" type="pres">
      <dgm:prSet presAssocID="{E7E0EF8E-8432-4FDD-A593-B44C839FD334}" presName="compNode" presStyleCnt="0"/>
      <dgm:spPr/>
    </dgm:pt>
    <dgm:pt modelId="{B616CDFD-1860-4782-989C-636203AC8C86}" type="pres">
      <dgm:prSet presAssocID="{E7E0EF8E-8432-4FDD-A593-B44C839FD334}" presName="iconBgRect" presStyleLbl="bgShp" presStyleIdx="1" presStyleCnt="3"/>
      <dgm:spPr/>
    </dgm:pt>
    <dgm:pt modelId="{0CD6CF12-B2DF-4E1C-9E33-881464919DC4}" type="pres">
      <dgm:prSet presAssocID="{E7E0EF8E-8432-4FDD-A593-B44C839FD3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3C59B151-58B7-44AC-AEBC-49A9077199F4}" type="pres">
      <dgm:prSet presAssocID="{E7E0EF8E-8432-4FDD-A593-B44C839FD334}" presName="spaceRect" presStyleCnt="0"/>
      <dgm:spPr/>
    </dgm:pt>
    <dgm:pt modelId="{BAEC89B7-B464-4538-9652-279023DB973C}" type="pres">
      <dgm:prSet presAssocID="{E7E0EF8E-8432-4FDD-A593-B44C839FD334}" presName="textRect" presStyleLbl="revTx" presStyleIdx="1" presStyleCnt="3">
        <dgm:presLayoutVars>
          <dgm:chMax val="1"/>
          <dgm:chPref val="1"/>
        </dgm:presLayoutVars>
      </dgm:prSet>
      <dgm:spPr/>
    </dgm:pt>
    <dgm:pt modelId="{AC3EA6E2-4532-4D2C-BC14-B95BCC49C11D}" type="pres">
      <dgm:prSet presAssocID="{2003BED4-C77A-4C65-B191-7654E9A6A3C8}" presName="sibTrans" presStyleCnt="0"/>
      <dgm:spPr/>
    </dgm:pt>
    <dgm:pt modelId="{C581267A-C423-46B8-86E3-1126FA8EEEAF}" type="pres">
      <dgm:prSet presAssocID="{B51CC6CD-2B22-4568-928C-17B081C69392}" presName="compNode" presStyleCnt="0"/>
      <dgm:spPr/>
    </dgm:pt>
    <dgm:pt modelId="{D163A213-DFF1-403F-BD88-54B4E76EAE6C}" type="pres">
      <dgm:prSet presAssocID="{B51CC6CD-2B22-4568-928C-17B081C69392}" presName="iconBgRect" presStyleLbl="bgShp" presStyleIdx="2" presStyleCnt="3"/>
      <dgm:spPr/>
    </dgm:pt>
    <dgm:pt modelId="{7B80F6D3-6973-4E00-9873-70AB0AFDF963}" type="pres">
      <dgm:prSet presAssocID="{B51CC6CD-2B22-4568-928C-17B081C693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4789A6B-4E08-4E28-9B05-B61A4B853AEA}" type="pres">
      <dgm:prSet presAssocID="{B51CC6CD-2B22-4568-928C-17B081C69392}" presName="spaceRect" presStyleCnt="0"/>
      <dgm:spPr/>
    </dgm:pt>
    <dgm:pt modelId="{D8B4FB25-A141-4860-968D-4702E2F3EE48}" type="pres">
      <dgm:prSet presAssocID="{B51CC6CD-2B22-4568-928C-17B081C693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A8ED1B-05E4-496B-9387-24B19BAAA74E}" type="presOf" srcId="{E7E0EF8E-8432-4FDD-A593-B44C839FD334}" destId="{BAEC89B7-B464-4538-9652-279023DB973C}" srcOrd="0" destOrd="0" presId="urn:microsoft.com/office/officeart/2018/5/layout/IconCircleLabelList"/>
    <dgm:cxn modelId="{0AE93970-517C-4E1D-817F-CD2213A8A8ED}" type="presOf" srcId="{B51CC6CD-2B22-4568-928C-17B081C69392}" destId="{D8B4FB25-A141-4860-968D-4702E2F3EE48}" srcOrd="0" destOrd="0" presId="urn:microsoft.com/office/officeart/2018/5/layout/IconCircleLabelList"/>
    <dgm:cxn modelId="{DED119C1-FBF7-4957-98B1-D7F261B36439}" srcId="{55637E8E-8243-4E21-ABCC-9E568DC324A6}" destId="{B51CC6CD-2B22-4568-928C-17B081C69392}" srcOrd="2" destOrd="0" parTransId="{61F0FC8B-54C6-4C34-BE36-933078A7D776}" sibTransId="{6CE3D4D7-ACE2-442D-8DE0-7C1B30E739C6}"/>
    <dgm:cxn modelId="{DC23B3CA-8E85-4363-B2D5-FBD53F966441}" srcId="{55637E8E-8243-4E21-ABCC-9E568DC324A6}" destId="{E7E0EF8E-8432-4FDD-A593-B44C839FD334}" srcOrd="1" destOrd="0" parTransId="{363F371A-39CB-4626-AC80-26EEB123931D}" sibTransId="{2003BED4-C77A-4C65-B191-7654E9A6A3C8}"/>
    <dgm:cxn modelId="{0667DCCB-A920-4C9C-982A-110EA51B8E5A}" srcId="{55637E8E-8243-4E21-ABCC-9E568DC324A6}" destId="{83BDF223-851D-4406-A3DA-B2FC48520F23}" srcOrd="0" destOrd="0" parTransId="{A9DCA5E9-E38D-4315-91CE-A0888A8CA0FD}" sibTransId="{5E22B179-2273-4A7C-B2D3-C685AA008B0C}"/>
    <dgm:cxn modelId="{1C61E1E8-B6C3-4268-B4F3-774A19A2A9CA}" type="presOf" srcId="{55637E8E-8243-4E21-ABCC-9E568DC324A6}" destId="{BAE4C7FE-232C-4DEE-8097-755E8BF01372}" srcOrd="0" destOrd="0" presId="urn:microsoft.com/office/officeart/2018/5/layout/IconCircleLabelList"/>
    <dgm:cxn modelId="{458547FC-25FF-4461-8D4B-BAD02FBD2195}" type="presOf" srcId="{83BDF223-851D-4406-A3DA-B2FC48520F23}" destId="{F5F2A2A1-B677-449F-B850-85E57AA783E3}" srcOrd="0" destOrd="0" presId="urn:microsoft.com/office/officeart/2018/5/layout/IconCircleLabelList"/>
    <dgm:cxn modelId="{C5380DF6-53A8-416D-BCAE-8B19FA26378B}" type="presParOf" srcId="{BAE4C7FE-232C-4DEE-8097-755E8BF01372}" destId="{D7A6C0C3-6483-4C0E-ACF4-0D5008341178}" srcOrd="0" destOrd="0" presId="urn:microsoft.com/office/officeart/2018/5/layout/IconCircleLabelList"/>
    <dgm:cxn modelId="{F97540A9-4400-41BD-9BF9-57819DCACA45}" type="presParOf" srcId="{D7A6C0C3-6483-4C0E-ACF4-0D5008341178}" destId="{88A24522-7C92-473A-9337-2E88A12A17EE}" srcOrd="0" destOrd="0" presId="urn:microsoft.com/office/officeart/2018/5/layout/IconCircleLabelList"/>
    <dgm:cxn modelId="{545E42E5-D5D7-4D32-8E5F-06ED3E8378CE}" type="presParOf" srcId="{D7A6C0C3-6483-4C0E-ACF4-0D5008341178}" destId="{CF783FE3-6153-4197-9C83-80271CA322D3}" srcOrd="1" destOrd="0" presId="urn:microsoft.com/office/officeart/2018/5/layout/IconCircleLabelList"/>
    <dgm:cxn modelId="{A77CA0F2-FB9E-4847-98F6-F67411011D9F}" type="presParOf" srcId="{D7A6C0C3-6483-4C0E-ACF4-0D5008341178}" destId="{8E7BBAF5-28E9-47B9-A043-72BF7BFFD54A}" srcOrd="2" destOrd="0" presId="urn:microsoft.com/office/officeart/2018/5/layout/IconCircleLabelList"/>
    <dgm:cxn modelId="{70DAD689-9D3F-43E8-9647-BF1A373C0D34}" type="presParOf" srcId="{D7A6C0C3-6483-4C0E-ACF4-0D5008341178}" destId="{F5F2A2A1-B677-449F-B850-85E57AA783E3}" srcOrd="3" destOrd="0" presId="urn:microsoft.com/office/officeart/2018/5/layout/IconCircleLabelList"/>
    <dgm:cxn modelId="{83A7D427-E507-4498-B983-6F9124D0B047}" type="presParOf" srcId="{BAE4C7FE-232C-4DEE-8097-755E8BF01372}" destId="{A466429E-FE0A-470A-9CD9-4CFEADA0C5F4}" srcOrd="1" destOrd="0" presId="urn:microsoft.com/office/officeart/2018/5/layout/IconCircleLabelList"/>
    <dgm:cxn modelId="{778A716E-2210-466C-9A3B-320274FD793B}" type="presParOf" srcId="{BAE4C7FE-232C-4DEE-8097-755E8BF01372}" destId="{57BF5A5A-E30B-4B50-9B21-7E4826001CE8}" srcOrd="2" destOrd="0" presId="urn:microsoft.com/office/officeart/2018/5/layout/IconCircleLabelList"/>
    <dgm:cxn modelId="{E692583B-EEED-48B7-AD94-3B124141F66B}" type="presParOf" srcId="{57BF5A5A-E30B-4B50-9B21-7E4826001CE8}" destId="{B616CDFD-1860-4782-989C-636203AC8C86}" srcOrd="0" destOrd="0" presId="urn:microsoft.com/office/officeart/2018/5/layout/IconCircleLabelList"/>
    <dgm:cxn modelId="{FDBEF262-3F55-4E7A-B041-8B6046704B32}" type="presParOf" srcId="{57BF5A5A-E30B-4B50-9B21-7E4826001CE8}" destId="{0CD6CF12-B2DF-4E1C-9E33-881464919DC4}" srcOrd="1" destOrd="0" presId="urn:microsoft.com/office/officeart/2018/5/layout/IconCircleLabelList"/>
    <dgm:cxn modelId="{EF6F3980-0C5D-48AB-81C6-0AC9B84A89A8}" type="presParOf" srcId="{57BF5A5A-E30B-4B50-9B21-7E4826001CE8}" destId="{3C59B151-58B7-44AC-AEBC-49A9077199F4}" srcOrd="2" destOrd="0" presId="urn:microsoft.com/office/officeart/2018/5/layout/IconCircleLabelList"/>
    <dgm:cxn modelId="{4ED15D85-3302-4B06-AA30-A9D3B106C17D}" type="presParOf" srcId="{57BF5A5A-E30B-4B50-9B21-7E4826001CE8}" destId="{BAEC89B7-B464-4538-9652-279023DB973C}" srcOrd="3" destOrd="0" presId="urn:microsoft.com/office/officeart/2018/5/layout/IconCircleLabelList"/>
    <dgm:cxn modelId="{47F3DAED-C94C-49CE-8040-D0D6F62A5AB7}" type="presParOf" srcId="{BAE4C7FE-232C-4DEE-8097-755E8BF01372}" destId="{AC3EA6E2-4532-4D2C-BC14-B95BCC49C11D}" srcOrd="3" destOrd="0" presId="urn:microsoft.com/office/officeart/2018/5/layout/IconCircleLabelList"/>
    <dgm:cxn modelId="{D3345F2F-439D-4338-887B-F17C0C624E32}" type="presParOf" srcId="{BAE4C7FE-232C-4DEE-8097-755E8BF01372}" destId="{C581267A-C423-46B8-86E3-1126FA8EEEAF}" srcOrd="4" destOrd="0" presId="urn:microsoft.com/office/officeart/2018/5/layout/IconCircleLabelList"/>
    <dgm:cxn modelId="{8272BE22-A79D-41BF-A679-96B8A4C545B3}" type="presParOf" srcId="{C581267A-C423-46B8-86E3-1126FA8EEEAF}" destId="{D163A213-DFF1-403F-BD88-54B4E76EAE6C}" srcOrd="0" destOrd="0" presId="urn:microsoft.com/office/officeart/2018/5/layout/IconCircleLabelList"/>
    <dgm:cxn modelId="{6736DAE7-BFF7-4B19-97BD-D63C3A2DDFB1}" type="presParOf" srcId="{C581267A-C423-46B8-86E3-1126FA8EEEAF}" destId="{7B80F6D3-6973-4E00-9873-70AB0AFDF963}" srcOrd="1" destOrd="0" presId="urn:microsoft.com/office/officeart/2018/5/layout/IconCircleLabelList"/>
    <dgm:cxn modelId="{50BD8396-E990-4F98-8A8B-1A2D8011D27F}" type="presParOf" srcId="{C581267A-C423-46B8-86E3-1126FA8EEEAF}" destId="{E4789A6B-4E08-4E28-9B05-B61A4B853AEA}" srcOrd="2" destOrd="0" presId="urn:microsoft.com/office/officeart/2018/5/layout/IconCircleLabelList"/>
    <dgm:cxn modelId="{40D10B3A-3881-48BE-ABBB-1107B24C85C6}" type="presParOf" srcId="{C581267A-C423-46B8-86E3-1126FA8EEEAF}" destId="{D8B4FB25-A141-4860-968D-4702E2F3EE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2CD00-93D6-4243-B08C-D6D0D870AB77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D953-3AE4-43BA-9A3F-A2DAD75D466E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Objective:</a:t>
          </a:r>
        </a:p>
      </dsp:txBody>
      <dsp:txXfrm>
        <a:off x="25435" y="2276522"/>
        <a:ext cx="1800000" cy="720000"/>
      </dsp:txXfrm>
    </dsp:sp>
    <dsp:sp modelId="{86A2145F-0B12-41AB-90B6-0863CE07FD57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CA0DF-BF26-412B-8146-376E805422D8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Design and deploy a highly available, scalable, and secure cloud environment for hosting a web application.</a:t>
          </a:r>
        </a:p>
      </dsp:txBody>
      <dsp:txXfrm>
        <a:off x="2140435" y="2276522"/>
        <a:ext cx="1800000" cy="720000"/>
      </dsp:txXfrm>
    </dsp:sp>
    <dsp:sp modelId="{ABC6C880-89F4-4BC4-8465-3E12C2F0770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D54A0-E835-4850-80DF-6C2B916E7848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Use AWS services, automatic monitoring, and disaster recovery mechanisms.</a:t>
          </a:r>
        </a:p>
      </dsp:txBody>
      <dsp:txXfrm>
        <a:off x="4255435" y="2276522"/>
        <a:ext cx="1800000" cy="720000"/>
      </dsp:txXfrm>
    </dsp:sp>
    <dsp:sp modelId="{DAFAB799-77E8-40B3-AA56-A5D8367BB8A1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1CCC1-84D7-4534-8320-6A75F67298E6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Implement Infrastructure as Code (IaC) for consistent and efficient management.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D0F0-EC22-466C-BC84-ACB71BA7B181}">
      <dsp:nvSpPr>
        <dsp:cNvPr id="0" name=""/>
        <dsp:cNvSpPr/>
      </dsp:nvSpPr>
      <dsp:spPr>
        <a:xfrm>
          <a:off x="0" y="59477"/>
          <a:ext cx="819587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 Services Used:</a:t>
          </a:r>
        </a:p>
      </dsp:txBody>
      <dsp:txXfrm>
        <a:off x="25759" y="85236"/>
        <a:ext cx="8144353" cy="476152"/>
      </dsp:txXfrm>
    </dsp:sp>
    <dsp:sp modelId="{95121C55-286E-4E72-ACD5-835B8926DAD6}">
      <dsp:nvSpPr>
        <dsp:cNvPr id="0" name=""/>
        <dsp:cNvSpPr/>
      </dsp:nvSpPr>
      <dsp:spPr>
        <a:xfrm>
          <a:off x="0" y="650507"/>
          <a:ext cx="8195871" cy="527670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Compute: Amazon EC2 for hosting the application.</a:t>
          </a:r>
        </a:p>
      </dsp:txBody>
      <dsp:txXfrm>
        <a:off x="25759" y="676266"/>
        <a:ext cx="8144353" cy="476152"/>
      </dsp:txXfrm>
    </dsp:sp>
    <dsp:sp modelId="{6B2CC8D2-E5DA-454B-B8CD-13B83229B454}">
      <dsp:nvSpPr>
        <dsp:cNvPr id="0" name=""/>
        <dsp:cNvSpPr/>
      </dsp:nvSpPr>
      <dsp:spPr>
        <a:xfrm>
          <a:off x="0" y="1241537"/>
          <a:ext cx="8195871" cy="52767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Storage: Amazon S3 for static content.</a:t>
          </a:r>
        </a:p>
      </dsp:txBody>
      <dsp:txXfrm>
        <a:off x="25759" y="1267296"/>
        <a:ext cx="8144353" cy="476152"/>
      </dsp:txXfrm>
    </dsp:sp>
    <dsp:sp modelId="{45D88D44-2F4B-4D4D-84A0-69186382566C}">
      <dsp:nvSpPr>
        <dsp:cNvPr id="0" name=""/>
        <dsp:cNvSpPr/>
      </dsp:nvSpPr>
      <dsp:spPr>
        <a:xfrm>
          <a:off x="0" y="1832567"/>
          <a:ext cx="8195871" cy="5276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Networking: Amazon VPC, Load Balancer, NAT Gateway.</a:t>
          </a:r>
        </a:p>
      </dsp:txBody>
      <dsp:txXfrm>
        <a:off x="25759" y="1858326"/>
        <a:ext cx="8144353" cy="476152"/>
      </dsp:txXfrm>
    </dsp:sp>
    <dsp:sp modelId="{F0674E49-B5DA-4315-837C-C524B77A9206}">
      <dsp:nvSpPr>
        <dsp:cNvPr id="0" name=""/>
        <dsp:cNvSpPr/>
      </dsp:nvSpPr>
      <dsp:spPr>
        <a:xfrm>
          <a:off x="0" y="2423597"/>
          <a:ext cx="8195871" cy="52767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Security: IAM roles, Security Groups, HTTPS encryption.</a:t>
          </a:r>
        </a:p>
      </dsp:txBody>
      <dsp:txXfrm>
        <a:off x="25759" y="2449356"/>
        <a:ext cx="8144353" cy="476152"/>
      </dsp:txXfrm>
    </dsp:sp>
    <dsp:sp modelId="{F93363B9-1935-4C42-914F-7E2A1AA4F6D8}">
      <dsp:nvSpPr>
        <dsp:cNvPr id="0" name=""/>
        <dsp:cNvSpPr/>
      </dsp:nvSpPr>
      <dsp:spPr>
        <a:xfrm>
          <a:off x="0" y="3014627"/>
          <a:ext cx="8195871" cy="527670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Automation: EC2 Autoscaling, CloudWatch, and SNS.</a:t>
          </a:r>
        </a:p>
      </dsp:txBody>
      <dsp:txXfrm>
        <a:off x="25759" y="3040386"/>
        <a:ext cx="8144353" cy="476152"/>
      </dsp:txXfrm>
    </dsp:sp>
    <dsp:sp modelId="{EA767477-3720-4694-B14B-E9915124E2EE}">
      <dsp:nvSpPr>
        <dsp:cNvPr id="0" name=""/>
        <dsp:cNvSpPr/>
      </dsp:nvSpPr>
      <dsp:spPr>
        <a:xfrm>
          <a:off x="0" y="3605657"/>
          <a:ext cx="8195871" cy="5276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IaC Tool: AWS CloudFormation.</a:t>
          </a:r>
        </a:p>
      </dsp:txBody>
      <dsp:txXfrm>
        <a:off x="25759" y="3631416"/>
        <a:ext cx="8144353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1B62A-BCA1-4A8A-9F47-6CB4902B8537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17BEB-8B03-481A-AEE5-595BA335DF0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Compute:</a:t>
          </a:r>
        </a:p>
      </dsp:txBody>
      <dsp:txXfrm>
        <a:off x="25435" y="2276522"/>
        <a:ext cx="1800000" cy="720000"/>
      </dsp:txXfrm>
    </dsp:sp>
    <dsp:sp modelId="{53E2AA7F-699B-41B4-A6A5-47006212CDF6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3F30-DA9E-4C8F-9DAD-9219366C9E54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EC2 instances in an Auto Scaling group across multiple Availability Zones (AZs).</a:t>
          </a:r>
        </a:p>
      </dsp:txBody>
      <dsp:txXfrm>
        <a:off x="2140435" y="2276522"/>
        <a:ext cx="1800000" cy="720000"/>
      </dsp:txXfrm>
    </dsp:sp>
    <dsp:sp modelId="{063EBD0F-044C-4327-B31F-199E014FF01F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7CC6C-E6F5-4067-B529-DF74311F1AAA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Storage:</a:t>
          </a:r>
        </a:p>
      </dsp:txBody>
      <dsp:txXfrm>
        <a:off x="4255435" y="2276522"/>
        <a:ext cx="1800000" cy="720000"/>
      </dsp:txXfrm>
    </dsp:sp>
    <dsp:sp modelId="{5105C67F-7403-46D7-AE18-9AFC0500B453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2FA56-1891-4E71-9890-03A8714FA096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Amazon S3 stores static content (e.g., images, HTML, CSS).</a:t>
          </a:r>
        </a:p>
      </dsp:txBody>
      <dsp:txXfrm>
        <a:off x="6370435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60A9-658B-4F66-B8E9-01C3CC6AA2DE}">
      <dsp:nvSpPr>
        <dsp:cNvPr id="0" name=""/>
        <dsp:cNvSpPr/>
      </dsp:nvSpPr>
      <dsp:spPr>
        <a:xfrm>
          <a:off x="285002" y="983022"/>
          <a:ext cx="876041" cy="8760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C3B5C-0E6A-4862-A63F-5DE3B7200DE9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BE934-F812-4879-8379-3925AF8F8046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Monitoring:</a:t>
          </a:r>
        </a:p>
      </dsp:txBody>
      <dsp:txXfrm>
        <a:off x="4956" y="2131929"/>
        <a:ext cx="1436132" cy="574453"/>
      </dsp:txXfrm>
    </dsp:sp>
    <dsp:sp modelId="{BE729467-8224-42AD-8B30-4FEE58E130C9}">
      <dsp:nvSpPr>
        <dsp:cNvPr id="0" name=""/>
        <dsp:cNvSpPr/>
      </dsp:nvSpPr>
      <dsp:spPr>
        <a:xfrm>
          <a:off x="1972458" y="983022"/>
          <a:ext cx="876041" cy="8760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DE849-EE06-4464-8557-AB75B9384C9D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BA1FB-1686-4408-BE74-0FE0C211E1A1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CloudWatch tracks CPU utilization, memory, and traffic.</a:t>
          </a:r>
        </a:p>
      </dsp:txBody>
      <dsp:txXfrm>
        <a:off x="1692413" y="2131929"/>
        <a:ext cx="1436132" cy="574453"/>
      </dsp:txXfrm>
    </dsp:sp>
    <dsp:sp modelId="{9C85FD00-0D0B-4FA7-A90E-DD266C84C66D}">
      <dsp:nvSpPr>
        <dsp:cNvPr id="0" name=""/>
        <dsp:cNvSpPr/>
      </dsp:nvSpPr>
      <dsp:spPr>
        <a:xfrm>
          <a:off x="3659914" y="983022"/>
          <a:ext cx="876041" cy="8760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87D9-1172-46D8-899A-DD104AF40D33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45847-D465-4CE7-A7F2-B448603E408C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SNS sends notifications for performance issues or instance failure.</a:t>
          </a:r>
        </a:p>
      </dsp:txBody>
      <dsp:txXfrm>
        <a:off x="3379869" y="2131929"/>
        <a:ext cx="1436132" cy="574453"/>
      </dsp:txXfrm>
    </dsp:sp>
    <dsp:sp modelId="{59E14A0B-49A5-4ADA-B341-6A9C067053D2}">
      <dsp:nvSpPr>
        <dsp:cNvPr id="0" name=""/>
        <dsp:cNvSpPr/>
      </dsp:nvSpPr>
      <dsp:spPr>
        <a:xfrm>
          <a:off x="5347371" y="983022"/>
          <a:ext cx="876041" cy="8760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9FAE9-D812-4489-AB0B-214E98271FB4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0049-302A-4E3B-8C94-957C7707865B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Remediation:</a:t>
          </a:r>
        </a:p>
      </dsp:txBody>
      <dsp:txXfrm>
        <a:off x="5067325" y="2131929"/>
        <a:ext cx="1436132" cy="574453"/>
      </dsp:txXfrm>
    </dsp:sp>
    <dsp:sp modelId="{63568EAF-AC5C-42A0-93E9-24CE5914A27D}">
      <dsp:nvSpPr>
        <dsp:cNvPr id="0" name=""/>
        <dsp:cNvSpPr/>
      </dsp:nvSpPr>
      <dsp:spPr>
        <a:xfrm>
          <a:off x="7034827" y="983022"/>
          <a:ext cx="876041" cy="8760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842C7-7C8E-44F5-A8C0-035E5EDB1469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122E-6691-4A3D-AB87-78FED9CD8C49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Auto-scaling based on CloudWatch alarms for automatic recovery.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2716C-F5A6-488F-A035-8E8F3096AF8E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DFA5C-10A8-4DD5-87BE-FBC2FF69AD7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Multi-AZ Deployment: Ensures failover by distributing application across multiple AZs.</a:t>
          </a:r>
        </a:p>
      </dsp:txBody>
      <dsp:txXfrm>
        <a:off x="85060" y="2776702"/>
        <a:ext cx="3690000" cy="720000"/>
      </dsp:txXfrm>
    </dsp:sp>
    <dsp:sp modelId="{A0468AEE-5B96-46EB-AEA9-B46B41439360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7517D-87B1-4620-AF35-D8273FC3396D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S3 Backup: Cross-region replication and versioning for enhanced data protection.</a:t>
          </a:r>
        </a:p>
      </dsp:txBody>
      <dsp:txXfrm>
        <a:off x="4420810" y="2776702"/>
        <a:ext cx="369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97CF-F464-4BB3-B7A9-60993425EBF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BFDF0-D1D7-4E06-A8C1-81612035F09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HTTP to HTTPS Redirection: Secure all communications through HTTPS via Load Balancer.</a:t>
          </a:r>
        </a:p>
      </dsp:txBody>
      <dsp:txXfrm>
        <a:off x="78583" y="2435142"/>
        <a:ext cx="2399612" cy="720000"/>
      </dsp:txXfrm>
    </dsp:sp>
    <dsp:sp modelId="{29BB8DED-D88D-4BCE-9550-3CC5CC5C347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D2DAD-B316-4D71-80FC-B836AF6994A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Mounting S3 on EC2: S3FS integration for accessing S3 buckets from EC2 instances.</a:t>
          </a:r>
        </a:p>
      </dsp:txBody>
      <dsp:txXfrm>
        <a:off x="2898129" y="2435142"/>
        <a:ext cx="2399612" cy="720000"/>
      </dsp:txXfrm>
    </dsp:sp>
    <dsp:sp modelId="{46F333D8-8575-480A-9812-9A300957F5D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4203-09C0-45DC-B2C1-60BAE486CFF3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API Gateway Integration: Create secure API endpoints to access images in S3.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914DD-4854-4F22-A5E6-00F8C2F34ACB}">
      <dsp:nvSpPr>
        <dsp:cNvPr id="0" name=""/>
        <dsp:cNvSpPr/>
      </dsp:nvSpPr>
      <dsp:spPr>
        <a:xfrm>
          <a:off x="523" y="1494876"/>
          <a:ext cx="1838599" cy="1167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386FC7-6AE6-4BF7-8BD8-6E2A990E1804}">
      <dsp:nvSpPr>
        <dsp:cNvPr id="0" name=""/>
        <dsp:cNvSpPr/>
      </dsp:nvSpPr>
      <dsp:spPr>
        <a:xfrm>
          <a:off x="204812" y="1688950"/>
          <a:ext cx="1838599" cy="1167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AWS CloudFormation: Automates provisioning of AWS resources.</a:t>
          </a:r>
        </a:p>
      </dsp:txBody>
      <dsp:txXfrm>
        <a:off x="239007" y="1723145"/>
        <a:ext cx="1770209" cy="1099120"/>
      </dsp:txXfrm>
    </dsp:sp>
    <dsp:sp modelId="{B6A9B50A-297B-4469-8D52-CA2A5025AB75}">
      <dsp:nvSpPr>
        <dsp:cNvPr id="0" name=""/>
        <dsp:cNvSpPr/>
      </dsp:nvSpPr>
      <dsp:spPr>
        <a:xfrm>
          <a:off x="2247700" y="1494876"/>
          <a:ext cx="1838599" cy="1167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C53B98-7033-49A3-BC5C-45D8204AEEC6}">
      <dsp:nvSpPr>
        <dsp:cNvPr id="0" name=""/>
        <dsp:cNvSpPr/>
      </dsp:nvSpPr>
      <dsp:spPr>
        <a:xfrm>
          <a:off x="2451989" y="1688950"/>
          <a:ext cx="1838599" cy="1167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Ensures consistency and scalability.</a:t>
          </a:r>
        </a:p>
      </dsp:txBody>
      <dsp:txXfrm>
        <a:off x="2486184" y="1723145"/>
        <a:ext cx="1770209" cy="1099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4522-7C92-473A-9337-2E88A12A17E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83FE3-6153-4197-9C83-80271CA322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2A2A1-B677-449F-B850-85E57AA783E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Secure, highly available, and scalable cloud architecture.</a:t>
          </a:r>
        </a:p>
      </dsp:txBody>
      <dsp:txXfrm>
        <a:off x="46529" y="2703902"/>
        <a:ext cx="2418750" cy="720000"/>
      </dsp:txXfrm>
    </dsp:sp>
    <dsp:sp modelId="{B616CDFD-1860-4782-989C-636203AC8C8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6CF12-B2DF-4E1C-9E33-881464919DC4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89B7-B464-4538-9652-279023DB973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Built-in monitoring, disaster recovery, and auto-remediation.</a:t>
          </a:r>
        </a:p>
      </dsp:txBody>
      <dsp:txXfrm>
        <a:off x="2888560" y="2703902"/>
        <a:ext cx="2418750" cy="720000"/>
      </dsp:txXfrm>
    </dsp:sp>
    <dsp:sp modelId="{D163A213-DFF1-403F-BD88-54B4E76EAE6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0F6D3-6973-4E00-9873-70AB0AFDF96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FB25-A141-4860-968D-4702E2F3EE48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IaC simplifies management and improves operational efficiency.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Designing a Scalable and Secure Cloud-Based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5277684"/>
            <a:ext cx="3465438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Using AWS Services and Infrastructure as Code (IaC)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Presented by: Mohamed Nasser Hassan</a:t>
            </a:r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47107F12-B774-791B-ACDE-E6C9DAB0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70" r="41023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DCA1E4-A20D-2E25-6788-8A75032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0" y="4038037"/>
            <a:ext cx="3830524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(Draw.io): </a:t>
            </a:r>
          </a:p>
        </p:txBody>
      </p:sp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BABE374-B72E-09A8-1BD4-9F58040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38" y="617779"/>
            <a:ext cx="6596461" cy="3265248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6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DBB40-248D-6660-5ACE-596AFBC8F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012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205731-A0CD-72AA-044B-9F49C66C8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79348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C9259-B142-581A-AF03-E1CC4E08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267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Compute &amp; Storage Layers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BA953-A9C2-7F82-4974-DF2ED2CB5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7720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Networking: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 Custom VPC with public and private subnets.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Load Balancer directs traffic to EC2 instances.</a:t>
            </a:r>
          </a:p>
          <a:p>
            <a:r>
              <a:rPr lang="en-US" sz="1700" dirty="0"/>
              <a:t>Security: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 IAM Roles for managing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Security Groups for controlling traffic.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Monitoring &amp; Remediation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74857-7F55-BE8D-8EBD-1A64E88EE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949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Disaster Recovery (DR)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0377AFA-E1CA-4871-CD13-7F3374ECD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612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Additional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C467E-B542-9CCB-BF4D-E7450D5F4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533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2F707-74F4-96A6-D5B8-26976E7A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2" r="36730" b="-3"/>
          <a:stretch/>
        </p:blipFill>
        <p:spPr>
          <a:xfrm>
            <a:off x="643713" y="1165109"/>
            <a:ext cx="3196002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407987"/>
            <a:ext cx="2240924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44272"/>
            <a:ext cx="4291113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Infrastructure as Code (IaC)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C2534D-4F5B-5ECB-BB3A-58152262A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70764"/>
              </p:ext>
            </p:extLst>
          </p:nvPr>
        </p:nvGraphicFramePr>
        <p:xfrm>
          <a:off x="4370286" y="1904772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Designing a Scalable and Secure Cloud-Based Environment</vt:lpstr>
      <vt:lpstr>Project Overview</vt:lpstr>
      <vt:lpstr>Architecture Overview</vt:lpstr>
      <vt:lpstr>Compute &amp; Storage Layers</vt:lpstr>
      <vt:lpstr>Networking &amp; Security</vt:lpstr>
      <vt:lpstr>Monitoring &amp; Remediation</vt:lpstr>
      <vt:lpstr>Disaster Recovery (DR)</vt:lpstr>
      <vt:lpstr>Additional Features</vt:lpstr>
      <vt:lpstr>Infrastructure as Code (IaC)</vt:lpstr>
      <vt:lpstr>Architecture (Draw.io):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Nasser O-o</cp:lastModifiedBy>
  <cp:revision>2</cp:revision>
  <dcterms:created xsi:type="dcterms:W3CDTF">2013-01-27T09:14:16Z</dcterms:created>
  <dcterms:modified xsi:type="dcterms:W3CDTF">2024-10-20T09:49:20Z</dcterms:modified>
  <cp:category/>
</cp:coreProperties>
</file>