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rtl="1" saveSubsetFonts="1">
  <p:sldMasterIdLst>
    <p:sldMasterId id="2147483648" r:id="rId1"/>
  </p:sldMasterIdLst>
  <p:notesMasterIdLst>
    <p:notesMasterId r:id="rId2"/>
  </p:notesMasterIdLst>
  <p:sldIdLst>
    <p:sldId id="256" r:id="rId3"/>
    <p:sldId id="258" r:id="rId4"/>
    <p:sldId id="259" r:id="rId5"/>
  </p:sldIdLst>
  <p:sldSz type="screen4x3" cy="6858000" cx="9144000"/>
  <p:notesSz cx="6858000" cy="9144000"/>
  <p:defaultTextStyle>
    <a:defPPr>
      <a:defRPr lang="ar-SA"/>
    </a:defPPr>
    <a:lvl1pPr algn="r" defTabSz="914400" eaLnBrk="1" hangingPunct="1" latinLnBrk="0" marL="0" rtl="1">
      <a:defRPr sz="1800" kern="1200">
        <a:solidFill>
          <a:schemeClr val="tx1"/>
        </a:solidFill>
        <a:latin typeface="+mn-lt"/>
        <a:ea typeface="+mn-ea"/>
        <a:cs typeface="+mn-cs"/>
      </a:defRPr>
    </a:lvl1pPr>
    <a:lvl2pPr algn="r" defTabSz="914400" eaLnBrk="1" hangingPunct="1" latinLnBrk="0" marL="457200" rtl="1">
      <a:defRPr sz="1800" kern="1200">
        <a:solidFill>
          <a:schemeClr val="tx1"/>
        </a:solidFill>
        <a:latin typeface="+mn-lt"/>
        <a:ea typeface="+mn-ea"/>
        <a:cs typeface="+mn-cs"/>
      </a:defRPr>
    </a:lvl2pPr>
    <a:lvl3pPr algn="r" defTabSz="914400" eaLnBrk="1" hangingPunct="1" latinLnBrk="0" marL="914400" rtl="1">
      <a:defRPr sz="1800" kern="1200">
        <a:solidFill>
          <a:schemeClr val="tx1"/>
        </a:solidFill>
        <a:latin typeface="+mn-lt"/>
        <a:ea typeface="+mn-ea"/>
        <a:cs typeface="+mn-cs"/>
      </a:defRPr>
    </a:lvl3pPr>
    <a:lvl4pPr algn="r" defTabSz="914400" eaLnBrk="1" hangingPunct="1" latinLnBrk="0" marL="1371600" rtl="1">
      <a:defRPr sz="1800" kern="1200">
        <a:solidFill>
          <a:schemeClr val="tx1"/>
        </a:solidFill>
        <a:latin typeface="+mn-lt"/>
        <a:ea typeface="+mn-ea"/>
        <a:cs typeface="+mn-cs"/>
      </a:defRPr>
    </a:lvl4pPr>
    <a:lvl5pPr algn="r" defTabSz="914400" eaLnBrk="1" hangingPunct="1" latinLnBrk="0" marL="1828800" rtl="1">
      <a:defRPr sz="1800" kern="1200">
        <a:solidFill>
          <a:schemeClr val="tx1"/>
        </a:solidFill>
        <a:latin typeface="+mn-lt"/>
        <a:ea typeface="+mn-ea"/>
        <a:cs typeface="+mn-cs"/>
      </a:defRPr>
    </a:lvl5pPr>
    <a:lvl6pPr algn="r" defTabSz="914400" eaLnBrk="1" hangingPunct="1" latinLnBrk="0" marL="2286000" rtl="1">
      <a:defRPr sz="1800" kern="1200">
        <a:solidFill>
          <a:schemeClr val="tx1"/>
        </a:solidFill>
        <a:latin typeface="+mn-lt"/>
        <a:ea typeface="+mn-ea"/>
        <a:cs typeface="+mn-cs"/>
      </a:defRPr>
    </a:lvl6pPr>
    <a:lvl7pPr algn="r" defTabSz="914400" eaLnBrk="1" hangingPunct="1" latinLnBrk="0" marL="2743200" rtl="1">
      <a:defRPr sz="1800" kern="1200">
        <a:solidFill>
          <a:schemeClr val="tx1"/>
        </a:solidFill>
        <a:latin typeface="+mn-lt"/>
        <a:ea typeface="+mn-ea"/>
        <a:cs typeface="+mn-cs"/>
      </a:defRPr>
    </a:lvl7pPr>
    <a:lvl8pPr algn="r" defTabSz="914400" eaLnBrk="1" hangingPunct="1" latinLnBrk="0" marL="3200400" rtl="1">
      <a:defRPr sz="1800" kern="1200">
        <a:solidFill>
          <a:schemeClr val="tx1"/>
        </a:solidFill>
        <a:latin typeface="+mn-lt"/>
        <a:ea typeface="+mn-ea"/>
        <a:cs typeface="+mn-cs"/>
      </a:defRPr>
    </a:lvl8pPr>
    <a:lvl9pPr algn="r" defTabSz="914400" eaLnBrk="1" hangingPunct="1" latinLnBrk="0" marL="3657600" rtl="1">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81982" autoAdjust="0"/>
    <p:restoredTop sz="94660"/>
  </p:normalViewPr>
  <p:slideViewPr>
    <p:cSldViewPr snapToGrid="0">
      <p:cViewPr varScale="1">
        <p:scale>
          <a:sx n="61" d="100"/>
          <a:sy n="61" d="100"/>
        </p:scale>
        <p:origin x="366" y="4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tableStyles" Target="tableStyles.xml"/><Relationship Id="rId7" Type="http://schemas.openxmlformats.org/officeDocument/2006/relationships/presProps" Target="presProps.xml"/><Relationship Id="rId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شريحة عنوان">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ar-SA" smtClean="0"/>
              <a:t>انقر لتحرير نمط العنوان الرئيسي</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ar-SA" smtClean="0"/>
              <a:t>انقر لتحرير نمط العنوان الثانوي الرئيسي</a:t>
            </a:r>
            <a:endParaRPr dirty="0" lang="en-US"/>
          </a:p>
        </p:txBody>
      </p:sp>
      <p:sp>
        <p:nvSpPr>
          <p:cNvPr id="1048583" name="Date Placeholder 3"/>
          <p:cNvSpPr>
            <a:spLocks noGrp="1"/>
          </p:cNvSpPr>
          <p:nvPr>
            <p:ph type="dt" sz="half" idx="10"/>
          </p:nvPr>
        </p:nvSpPr>
        <p:spPr/>
        <p:txBody>
          <a:bodyPr/>
          <a:p>
            <a:fld id="{7FA13210-6271-4CFA-9064-FD9B45097A2E}" type="datetimeFigureOut">
              <a:rPr lang="ar-SA" smtClean="0"/>
            </a:fld>
            <a:endParaRPr lang="ar-SA"/>
          </a:p>
        </p:txBody>
      </p:sp>
      <p:sp>
        <p:nvSpPr>
          <p:cNvPr id="1048584" name="Footer Placeholder 4"/>
          <p:cNvSpPr>
            <a:spLocks noGrp="1"/>
          </p:cNvSpPr>
          <p:nvPr>
            <p:ph type="ftr" sz="quarter" idx="11"/>
          </p:nvPr>
        </p:nvSpPr>
        <p:spPr/>
        <p:txBody>
          <a:bodyPr/>
          <a:p>
            <a:endParaRPr lang="ar-SA"/>
          </a:p>
        </p:txBody>
      </p:sp>
      <p:sp>
        <p:nvSpPr>
          <p:cNvPr id="1048585" name="Slide Number Placeholder 5"/>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عنوان ونص عمودي">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lang="ar-SA" smtClean="0"/>
              <a:t>انقر لتحرير نمط العنوان الرئيسي</a:t>
            </a:r>
            <a:endParaRPr dirty="0" lang="en-US"/>
          </a:p>
        </p:txBody>
      </p:sp>
      <p:sp>
        <p:nvSpPr>
          <p:cNvPr id="1048609" name="Vertical Text Placeholder 2"/>
          <p:cNvSpPr>
            <a:spLocks noGrp="1"/>
          </p:cNvSpPr>
          <p:nvPr>
            <p:ph type="body" orient="vert" idx="1"/>
          </p:nvPr>
        </p:nvSpPr>
        <p:spPr/>
        <p:txBody>
          <a:bodyPr vert="eaVert"/>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10" name="Date Placeholder 3"/>
          <p:cNvSpPr>
            <a:spLocks noGrp="1"/>
          </p:cNvSpPr>
          <p:nvPr>
            <p:ph type="dt" sz="half" idx="10"/>
          </p:nvPr>
        </p:nvSpPr>
        <p:spPr/>
        <p:txBody>
          <a:bodyPr/>
          <a:p>
            <a:fld id="{7FA13210-6271-4CFA-9064-FD9B45097A2E}" type="datetimeFigureOut">
              <a:rPr lang="ar-SA" smtClean="0"/>
            </a:fld>
            <a:endParaRPr lang="ar-SA"/>
          </a:p>
        </p:txBody>
      </p:sp>
      <p:sp>
        <p:nvSpPr>
          <p:cNvPr id="1048611" name="Footer Placeholder 4"/>
          <p:cNvSpPr>
            <a:spLocks noGrp="1"/>
          </p:cNvSpPr>
          <p:nvPr>
            <p:ph type="ftr" sz="quarter" idx="11"/>
          </p:nvPr>
        </p:nvSpPr>
        <p:spPr/>
        <p:txBody>
          <a:bodyPr/>
          <a:p>
            <a:endParaRPr lang="ar-SA"/>
          </a:p>
        </p:txBody>
      </p:sp>
      <p:sp>
        <p:nvSpPr>
          <p:cNvPr id="1048612" name="Slide Number Placeholder 5"/>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عنوان ونص عموديان">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lang="ar-SA" smtClean="0"/>
              <a:t>انقر لتحرير نمط العنوان الرئيسي</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594" name="Date Placeholder 3"/>
          <p:cNvSpPr>
            <a:spLocks noGrp="1"/>
          </p:cNvSpPr>
          <p:nvPr>
            <p:ph type="dt" sz="half" idx="10"/>
          </p:nvPr>
        </p:nvSpPr>
        <p:spPr/>
        <p:txBody>
          <a:bodyPr/>
          <a:p>
            <a:fld id="{7FA13210-6271-4CFA-9064-FD9B45097A2E}" type="datetimeFigureOut">
              <a:rPr lang="ar-SA" smtClean="0"/>
            </a:fld>
            <a:endParaRPr lang="ar-SA"/>
          </a:p>
        </p:txBody>
      </p:sp>
      <p:sp>
        <p:nvSpPr>
          <p:cNvPr id="1048595" name="Footer Placeholder 4"/>
          <p:cNvSpPr>
            <a:spLocks noGrp="1"/>
          </p:cNvSpPr>
          <p:nvPr>
            <p:ph type="ftr" sz="quarter" idx="11"/>
          </p:nvPr>
        </p:nvSpPr>
        <p:spPr/>
        <p:txBody>
          <a:bodyPr/>
          <a:p>
            <a:endParaRPr lang="ar-SA"/>
          </a:p>
        </p:txBody>
      </p:sp>
      <p:sp>
        <p:nvSpPr>
          <p:cNvPr id="1048596" name="Slide Number Placeholder 5"/>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عنوان ومحتوى">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lang="ar-SA" smtClean="0"/>
              <a:t>انقر لتحرير نمط العنوان الرئيسي</a:t>
            </a:r>
            <a:endParaRPr dirty="0" lang="en-US"/>
          </a:p>
        </p:txBody>
      </p:sp>
      <p:sp>
        <p:nvSpPr>
          <p:cNvPr id="1048598" name="Content Placeholder 2"/>
          <p:cNvSpPr>
            <a:spLocks noGrp="1"/>
          </p:cNvSpPr>
          <p:nvPr>
            <p:ph idx="1"/>
          </p:nvPr>
        </p:nvSpPr>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599" name="Date Placeholder 3"/>
          <p:cNvSpPr>
            <a:spLocks noGrp="1"/>
          </p:cNvSpPr>
          <p:nvPr>
            <p:ph type="dt" sz="half" idx="10"/>
          </p:nvPr>
        </p:nvSpPr>
        <p:spPr/>
        <p:txBody>
          <a:bodyPr/>
          <a:p>
            <a:fld id="{7FA13210-6271-4CFA-9064-FD9B45097A2E}" type="datetimeFigureOut">
              <a:rPr lang="ar-SA" smtClean="0"/>
            </a:fld>
            <a:endParaRPr lang="ar-SA"/>
          </a:p>
        </p:txBody>
      </p:sp>
      <p:sp>
        <p:nvSpPr>
          <p:cNvPr id="1048600" name="Footer Placeholder 4"/>
          <p:cNvSpPr>
            <a:spLocks noGrp="1"/>
          </p:cNvSpPr>
          <p:nvPr>
            <p:ph type="ftr" sz="quarter" idx="11"/>
          </p:nvPr>
        </p:nvSpPr>
        <p:spPr/>
        <p:txBody>
          <a:bodyPr/>
          <a:p>
            <a:endParaRPr lang="ar-SA"/>
          </a:p>
        </p:txBody>
      </p:sp>
      <p:sp>
        <p:nvSpPr>
          <p:cNvPr id="1048601" name="Slide Number Placeholder 5"/>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عنوان المقطع">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ar-SA" smtClean="0"/>
              <a:t>انقر لتحرير نمط العنوان الرئيسي</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ar-SA" smtClean="0"/>
              <a:t>انقر لتحرير أنماط النص الرئيسي</a:t>
            </a:r>
          </a:p>
        </p:txBody>
      </p:sp>
      <p:sp>
        <p:nvSpPr>
          <p:cNvPr id="1048615" name="Date Placeholder 3"/>
          <p:cNvSpPr>
            <a:spLocks noGrp="1"/>
          </p:cNvSpPr>
          <p:nvPr>
            <p:ph type="dt" sz="half" idx="10"/>
          </p:nvPr>
        </p:nvSpPr>
        <p:spPr/>
        <p:txBody>
          <a:bodyPr/>
          <a:p>
            <a:fld id="{7FA13210-6271-4CFA-9064-FD9B45097A2E}" type="datetimeFigureOut">
              <a:rPr lang="ar-SA" smtClean="0"/>
            </a:fld>
            <a:endParaRPr lang="ar-SA"/>
          </a:p>
        </p:txBody>
      </p:sp>
      <p:sp>
        <p:nvSpPr>
          <p:cNvPr id="1048616" name="Footer Placeholder 4"/>
          <p:cNvSpPr>
            <a:spLocks noGrp="1"/>
          </p:cNvSpPr>
          <p:nvPr>
            <p:ph type="ftr" sz="quarter" idx="11"/>
          </p:nvPr>
        </p:nvSpPr>
        <p:spPr/>
        <p:txBody>
          <a:bodyPr/>
          <a:p>
            <a:endParaRPr lang="ar-SA"/>
          </a:p>
        </p:txBody>
      </p:sp>
      <p:sp>
        <p:nvSpPr>
          <p:cNvPr id="1048617" name="Slide Number Placeholder 5"/>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محتويين">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lang="ar-SA" smtClean="0"/>
              <a:t>انقر لتحرير نمط العنوان الرئيسي</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1" name="Date Placeholder 4"/>
          <p:cNvSpPr>
            <a:spLocks noGrp="1"/>
          </p:cNvSpPr>
          <p:nvPr>
            <p:ph type="dt" sz="half" idx="10"/>
          </p:nvPr>
        </p:nvSpPr>
        <p:spPr/>
        <p:txBody>
          <a:bodyPr/>
          <a:p>
            <a:fld id="{7FA13210-6271-4CFA-9064-FD9B45097A2E}" type="datetimeFigureOut">
              <a:rPr lang="ar-SA" smtClean="0"/>
            </a:fld>
            <a:endParaRPr lang="ar-SA"/>
          </a:p>
        </p:txBody>
      </p:sp>
      <p:sp>
        <p:nvSpPr>
          <p:cNvPr id="1048622" name="Footer Placeholder 5"/>
          <p:cNvSpPr>
            <a:spLocks noGrp="1"/>
          </p:cNvSpPr>
          <p:nvPr>
            <p:ph type="ftr" sz="quarter" idx="11"/>
          </p:nvPr>
        </p:nvSpPr>
        <p:spPr/>
        <p:txBody>
          <a:bodyPr/>
          <a:p>
            <a:endParaRPr lang="ar-SA"/>
          </a:p>
        </p:txBody>
      </p:sp>
      <p:sp>
        <p:nvSpPr>
          <p:cNvPr id="1048623" name="Slide Number Placeholder 6"/>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مقارنة">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lang="ar-SA" smtClean="0"/>
              <a:t>انقر لتحرير نمط العنوان الرئيسي</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ar-SA" smtClean="0"/>
              <a:t>انقر لتحرير أنماط النص الرئيسي</a:t>
            </a:r>
          </a:p>
        </p:txBody>
      </p:sp>
      <p:sp>
        <p:nvSpPr>
          <p:cNvPr id="1048626" name="Content Placeholder 3"/>
          <p:cNvSpPr>
            <a:spLocks noGrp="1"/>
          </p:cNvSpPr>
          <p:nvPr>
            <p:ph sz="half" idx="2"/>
          </p:nvPr>
        </p:nvSpPr>
        <p:spPr>
          <a:xfrm>
            <a:off x="629842" y="2505075"/>
            <a:ext cx="3868340" cy="368458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ar-SA" smtClean="0"/>
              <a:t>انقر لتحرير أنماط النص الرئيسي</a:t>
            </a:r>
          </a:p>
        </p:txBody>
      </p:sp>
      <p:sp>
        <p:nvSpPr>
          <p:cNvPr id="1048628" name="Content Placeholder 5"/>
          <p:cNvSpPr>
            <a:spLocks noGrp="1"/>
          </p:cNvSpPr>
          <p:nvPr>
            <p:ph sz="quarter" idx="4"/>
          </p:nvPr>
        </p:nvSpPr>
        <p:spPr>
          <a:xfrm>
            <a:off x="4629150" y="2505075"/>
            <a:ext cx="3887391" cy="368458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9" name="Date Placeholder 6"/>
          <p:cNvSpPr>
            <a:spLocks noGrp="1"/>
          </p:cNvSpPr>
          <p:nvPr>
            <p:ph type="dt" sz="half" idx="10"/>
          </p:nvPr>
        </p:nvSpPr>
        <p:spPr/>
        <p:txBody>
          <a:bodyPr/>
          <a:p>
            <a:fld id="{7FA13210-6271-4CFA-9064-FD9B45097A2E}" type="datetimeFigureOut">
              <a:rPr lang="ar-SA" smtClean="0"/>
            </a:fld>
            <a:endParaRPr lang="ar-SA"/>
          </a:p>
        </p:txBody>
      </p:sp>
      <p:sp>
        <p:nvSpPr>
          <p:cNvPr id="1048630" name="Footer Placeholder 7"/>
          <p:cNvSpPr>
            <a:spLocks noGrp="1"/>
          </p:cNvSpPr>
          <p:nvPr>
            <p:ph type="ftr" sz="quarter" idx="11"/>
          </p:nvPr>
        </p:nvSpPr>
        <p:spPr/>
        <p:txBody>
          <a:bodyPr/>
          <a:p>
            <a:endParaRPr lang="ar-SA"/>
          </a:p>
        </p:txBody>
      </p:sp>
      <p:sp>
        <p:nvSpPr>
          <p:cNvPr id="1048631" name="Slide Number Placeholder 8"/>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عنوان فقط">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lang="ar-SA" smtClean="0"/>
              <a:t>انقر لتحرير نمط العنوان الرئيسي</a:t>
            </a:r>
            <a:endParaRPr dirty="0" lang="en-US"/>
          </a:p>
        </p:txBody>
      </p:sp>
      <p:sp>
        <p:nvSpPr>
          <p:cNvPr id="1048589" name="Date Placeholder 2"/>
          <p:cNvSpPr>
            <a:spLocks noGrp="1"/>
          </p:cNvSpPr>
          <p:nvPr>
            <p:ph type="dt" sz="half" idx="10"/>
          </p:nvPr>
        </p:nvSpPr>
        <p:spPr/>
        <p:txBody>
          <a:bodyPr/>
          <a:p>
            <a:fld id="{7FA13210-6271-4CFA-9064-FD9B45097A2E}" type="datetimeFigureOut">
              <a:rPr lang="ar-SA" smtClean="0"/>
            </a:fld>
            <a:endParaRPr lang="ar-SA"/>
          </a:p>
        </p:txBody>
      </p:sp>
      <p:sp>
        <p:nvSpPr>
          <p:cNvPr id="1048590" name="Footer Placeholder 3"/>
          <p:cNvSpPr>
            <a:spLocks noGrp="1"/>
          </p:cNvSpPr>
          <p:nvPr>
            <p:ph type="ftr" sz="quarter" idx="11"/>
          </p:nvPr>
        </p:nvSpPr>
        <p:spPr/>
        <p:txBody>
          <a:bodyPr/>
          <a:p>
            <a:endParaRPr lang="ar-SA"/>
          </a:p>
        </p:txBody>
      </p:sp>
      <p:sp>
        <p:nvSpPr>
          <p:cNvPr id="1048591" name="Slide Number Placeholder 4"/>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فارغ">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FA13210-6271-4CFA-9064-FD9B45097A2E}" type="datetimeFigureOut">
              <a:rPr lang="ar-SA" smtClean="0"/>
            </a:fld>
            <a:endParaRPr lang="ar-SA"/>
          </a:p>
        </p:txBody>
      </p:sp>
      <p:sp>
        <p:nvSpPr>
          <p:cNvPr id="1048633" name="Footer Placeholder 2"/>
          <p:cNvSpPr>
            <a:spLocks noGrp="1"/>
          </p:cNvSpPr>
          <p:nvPr>
            <p:ph type="ftr" sz="quarter" idx="11"/>
          </p:nvPr>
        </p:nvSpPr>
        <p:spPr/>
        <p:txBody>
          <a:bodyPr/>
          <a:p>
            <a:endParaRPr lang="ar-SA"/>
          </a:p>
        </p:txBody>
      </p:sp>
      <p:sp>
        <p:nvSpPr>
          <p:cNvPr id="1048634" name="Slide Number Placeholder 3"/>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محتوى ذو تسمية توضيحية">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ar-SA" smtClean="0"/>
              <a:t>انقر لتحرير نمط العنوان الرئيسي</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ar-SA" smtClean="0"/>
              <a:t>انقر لتحرير أنماط النص الرئيسي</a:t>
            </a:r>
          </a:p>
        </p:txBody>
      </p:sp>
      <p:sp>
        <p:nvSpPr>
          <p:cNvPr id="1048638" name="Date Placeholder 4"/>
          <p:cNvSpPr>
            <a:spLocks noGrp="1"/>
          </p:cNvSpPr>
          <p:nvPr>
            <p:ph type="dt" sz="half" idx="10"/>
          </p:nvPr>
        </p:nvSpPr>
        <p:spPr/>
        <p:txBody>
          <a:bodyPr/>
          <a:p>
            <a:fld id="{7FA13210-6271-4CFA-9064-FD9B45097A2E}" type="datetimeFigureOut">
              <a:rPr lang="ar-SA" smtClean="0"/>
            </a:fld>
            <a:endParaRPr lang="ar-SA"/>
          </a:p>
        </p:txBody>
      </p:sp>
      <p:sp>
        <p:nvSpPr>
          <p:cNvPr id="1048639" name="Footer Placeholder 5"/>
          <p:cNvSpPr>
            <a:spLocks noGrp="1"/>
          </p:cNvSpPr>
          <p:nvPr>
            <p:ph type="ftr" sz="quarter" idx="11"/>
          </p:nvPr>
        </p:nvSpPr>
        <p:spPr/>
        <p:txBody>
          <a:bodyPr/>
          <a:p>
            <a:endParaRPr lang="ar-SA"/>
          </a:p>
        </p:txBody>
      </p:sp>
      <p:sp>
        <p:nvSpPr>
          <p:cNvPr id="1048640" name="Slide Number Placeholder 6"/>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صورة مع تسمية توضيحية">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ar-SA" smtClean="0"/>
              <a:t>انقر لتحرير نمط العنوان الرئيسي</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ar-SA" smtClean="0"/>
              <a:t>انقر فوق الأيقونة لإضافة صورة</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ar-SA" smtClean="0"/>
              <a:t>انقر لتحرير أنماط النص الرئيسي</a:t>
            </a:r>
          </a:p>
        </p:txBody>
      </p:sp>
      <p:sp>
        <p:nvSpPr>
          <p:cNvPr id="1048605" name="Date Placeholder 4"/>
          <p:cNvSpPr>
            <a:spLocks noGrp="1"/>
          </p:cNvSpPr>
          <p:nvPr>
            <p:ph type="dt" sz="half" idx="10"/>
          </p:nvPr>
        </p:nvSpPr>
        <p:spPr/>
        <p:txBody>
          <a:bodyPr/>
          <a:p>
            <a:fld id="{7FA13210-6271-4CFA-9064-FD9B45097A2E}" type="datetimeFigureOut">
              <a:rPr lang="ar-SA" smtClean="0"/>
            </a:fld>
            <a:endParaRPr lang="ar-SA"/>
          </a:p>
        </p:txBody>
      </p:sp>
      <p:sp>
        <p:nvSpPr>
          <p:cNvPr id="1048606" name="Footer Placeholder 5"/>
          <p:cNvSpPr>
            <a:spLocks noGrp="1"/>
          </p:cNvSpPr>
          <p:nvPr>
            <p:ph type="ftr" sz="quarter" idx="11"/>
          </p:nvPr>
        </p:nvSpPr>
        <p:spPr/>
        <p:txBody>
          <a:bodyPr/>
          <a:p>
            <a:endParaRPr lang="ar-SA"/>
          </a:p>
        </p:txBody>
      </p:sp>
      <p:sp>
        <p:nvSpPr>
          <p:cNvPr id="1048607" name="Slide Number Placeholder 6"/>
          <p:cNvSpPr>
            <a:spLocks noGrp="1"/>
          </p:cNvSpPr>
          <p:nvPr>
            <p:ph type="sldNum" sz="quarter" idx="12"/>
          </p:nvPr>
        </p:nvSpPr>
        <p:spPr/>
        <p:txBody>
          <a:bodyPr/>
          <a:p>
            <a:fld id="{BDCB276C-663D-4082-8BC1-1E6B2DD98C4A}" type="slidenum">
              <a:rPr lang="ar-SA" smtClean="0"/>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ar-SA" smtClean="0"/>
              <a:t>انقر لتحرير نمط العنوان الرئيسي</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FA13210-6271-4CFA-9064-FD9B45097A2E}" type="datetimeFigureOut">
              <a:rPr lang="ar-SA" smtClean="0"/>
            </a:fld>
            <a:endParaRPr lang="ar-SA"/>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ar-SA"/>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BDCB276C-663D-4082-8BC1-1E6B2DD98C4A}" type="slidenum">
              <a:rPr lang="ar-SA" smtClean="0"/>
            </a:fld>
            <a:endParaRPr lang="ar-SA"/>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1">
        <a:lnSpc>
          <a:spcPct val="90000"/>
        </a:lnSpc>
        <a:spcBef>
          <a:spcPct val="0"/>
        </a:spcBef>
        <a:buNone/>
        <a:defRPr sz="4400" kern="1200">
          <a:solidFill>
            <a:schemeClr val="tx1"/>
          </a:solidFill>
          <a:latin typeface="+mj-lt"/>
          <a:ea typeface="+mj-ea"/>
          <a:cs typeface="+mj-cs"/>
        </a:defRPr>
      </a:lvl1pPr>
    </p:titleStyle>
    <p:bodyStyle>
      <a:lvl1pPr algn="r" defTabSz="914400" eaLnBrk="1" hangingPunct="1" indent="-228600" latinLnBrk="0" marL="228600" rtl="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r" defTabSz="914400" eaLnBrk="1" hangingPunct="1" indent="-228600" latinLnBrk="0" marL="685800" rtl="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r" defTabSz="914400" eaLnBrk="1" hangingPunct="1" indent="-228600" latinLnBrk="0" marL="1143000" rtl="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r" defTabSz="914400" eaLnBrk="1" hangingPunct="1" indent="-228600" latinLnBrk="0" marL="16002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r" defTabSz="914400" eaLnBrk="1" hangingPunct="1" indent="-228600" latinLnBrk="0" marL="20574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r" defTabSz="914400" eaLnBrk="1" hangingPunct="1" indent="-228600" latinLnBrk="0" marL="25146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r" defTabSz="914400" eaLnBrk="1" hangingPunct="1" indent="-228600" latinLnBrk="0" marL="29718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r" defTabSz="914400" eaLnBrk="1" hangingPunct="1" indent="-228600" latinLnBrk="0" marL="34290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r" defTabSz="914400" eaLnBrk="1" hangingPunct="1" indent="-228600" latinLnBrk="0" marL="38862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r" defTabSz="914400" eaLnBrk="1" hangingPunct="1" latinLnBrk="0" marL="0" rtl="1">
        <a:defRPr sz="1800" kern="1200">
          <a:solidFill>
            <a:schemeClr val="tx1"/>
          </a:solidFill>
          <a:latin typeface="+mn-lt"/>
          <a:ea typeface="+mn-ea"/>
          <a:cs typeface="+mn-cs"/>
        </a:defRPr>
      </a:lvl1pPr>
      <a:lvl2pPr algn="r" defTabSz="914400" eaLnBrk="1" hangingPunct="1" latinLnBrk="0" marL="457200" rtl="1">
        <a:defRPr sz="1800" kern="1200">
          <a:solidFill>
            <a:schemeClr val="tx1"/>
          </a:solidFill>
          <a:latin typeface="+mn-lt"/>
          <a:ea typeface="+mn-ea"/>
          <a:cs typeface="+mn-cs"/>
        </a:defRPr>
      </a:lvl2pPr>
      <a:lvl3pPr algn="r" defTabSz="914400" eaLnBrk="1" hangingPunct="1" latinLnBrk="0" marL="914400" rtl="1">
        <a:defRPr sz="1800" kern="1200">
          <a:solidFill>
            <a:schemeClr val="tx1"/>
          </a:solidFill>
          <a:latin typeface="+mn-lt"/>
          <a:ea typeface="+mn-ea"/>
          <a:cs typeface="+mn-cs"/>
        </a:defRPr>
      </a:lvl3pPr>
      <a:lvl4pPr algn="r" defTabSz="914400" eaLnBrk="1" hangingPunct="1" latinLnBrk="0" marL="1371600" rtl="1">
        <a:defRPr sz="1800" kern="1200">
          <a:solidFill>
            <a:schemeClr val="tx1"/>
          </a:solidFill>
          <a:latin typeface="+mn-lt"/>
          <a:ea typeface="+mn-ea"/>
          <a:cs typeface="+mn-cs"/>
        </a:defRPr>
      </a:lvl4pPr>
      <a:lvl5pPr algn="r" defTabSz="914400" eaLnBrk="1" hangingPunct="1" latinLnBrk="0" marL="1828800" rtl="1">
        <a:defRPr sz="1800" kern="1200">
          <a:solidFill>
            <a:schemeClr val="tx1"/>
          </a:solidFill>
          <a:latin typeface="+mn-lt"/>
          <a:ea typeface="+mn-ea"/>
          <a:cs typeface="+mn-cs"/>
        </a:defRPr>
      </a:lvl5pPr>
      <a:lvl6pPr algn="r" defTabSz="914400" eaLnBrk="1" hangingPunct="1" latinLnBrk="0" marL="2286000" rtl="1">
        <a:defRPr sz="1800" kern="1200">
          <a:solidFill>
            <a:schemeClr val="tx1"/>
          </a:solidFill>
          <a:latin typeface="+mn-lt"/>
          <a:ea typeface="+mn-ea"/>
          <a:cs typeface="+mn-cs"/>
        </a:defRPr>
      </a:lvl6pPr>
      <a:lvl7pPr algn="r" defTabSz="914400" eaLnBrk="1" hangingPunct="1" latinLnBrk="0" marL="2743200" rtl="1">
        <a:defRPr sz="1800" kern="1200">
          <a:solidFill>
            <a:schemeClr val="tx1"/>
          </a:solidFill>
          <a:latin typeface="+mn-lt"/>
          <a:ea typeface="+mn-ea"/>
          <a:cs typeface="+mn-cs"/>
        </a:defRPr>
      </a:lvl7pPr>
      <a:lvl8pPr algn="r" defTabSz="914400" eaLnBrk="1" hangingPunct="1" latinLnBrk="0" marL="3200400" rtl="1">
        <a:defRPr sz="1800" kern="1200">
          <a:solidFill>
            <a:schemeClr val="tx1"/>
          </a:solidFill>
          <a:latin typeface="+mn-lt"/>
          <a:ea typeface="+mn-ea"/>
          <a:cs typeface="+mn-cs"/>
        </a:defRPr>
      </a:lvl8pPr>
      <a:lvl9pPr algn="r" defTabSz="914400" eaLnBrk="1" hangingPunct="1" latinLnBrk="0" marL="3657600" rtl="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عنوان 1"/>
          <p:cNvSpPr>
            <a:spLocks noGrp="1"/>
          </p:cNvSpPr>
          <p:nvPr>
            <p:ph type="ctrTitle"/>
          </p:nvPr>
        </p:nvSpPr>
        <p:spPr>
          <a:xfrm>
            <a:off x="685800" y="584976"/>
            <a:ext cx="7772400" cy="1805813"/>
          </a:xfrm>
        </p:spPr>
        <p:txBody>
          <a:bodyPr>
            <a:normAutofit fontScale="90000"/>
          </a:bodyPr>
          <a:p>
            <a:r>
              <a:rPr b="1" lang="ar"/>
              <a:t>ب</a:t>
            </a:r>
            <a:r>
              <a:rPr b="1" lang="ar"/>
              <a:t>ح</a:t>
            </a:r>
            <a:r>
              <a:rPr b="1" lang="ar"/>
              <a:t>ث</a:t>
            </a:r>
            <a:r>
              <a:rPr altLang="ar" b="1" lang="en-US"/>
              <a:t>:</a:t>
            </a:r>
            <a:r>
              <a:rPr altLang="ar" b="1" lang="en-US"/>
              <a:t>-</a:t>
            </a:r>
            <a:r>
              <a:rPr altLang="ar" b="1" lang="en-US"/>
              <a:t> </a:t>
            </a:r>
            <a:br>
              <a:rPr altLang="ar" b="1" lang="en-US"/>
            </a:br>
            <a:r>
              <a:rPr altLang="ar" b="1" lang="ar"/>
              <a:t>الد</a:t>
            </a:r>
            <a:r>
              <a:rPr altLang="ar" b="1" lang="ar"/>
              <a:t>ا</a:t>
            </a:r>
            <a:r>
              <a:rPr altLang="ar" b="1" lang="ar"/>
              <a:t>ر</a:t>
            </a:r>
            <a:r>
              <a:rPr altLang="ar" b="1" lang="ar"/>
              <a:t>ا</a:t>
            </a:r>
            <a:r>
              <a:rPr altLang="ar" b="1" lang="ar"/>
              <a:t>ت</a:t>
            </a:r>
            <a:r>
              <a:rPr altLang="ar" b="1" lang="en-US"/>
              <a:t> </a:t>
            </a:r>
            <a:r>
              <a:rPr altLang="ar" b="1" lang="ar"/>
              <a:t>ا</a:t>
            </a:r>
            <a:r>
              <a:rPr altLang="ar" b="1" lang="ar"/>
              <a:t>ل</a:t>
            </a:r>
            <a:r>
              <a:rPr altLang="ar" b="1" lang="ar"/>
              <a:t>ا</a:t>
            </a:r>
            <a:r>
              <a:rPr altLang="ar" b="1" lang="ar"/>
              <a:t>ف</a:t>
            </a:r>
            <a:r>
              <a:rPr altLang="ar" b="1" lang="ar"/>
              <a:t>ت</a:t>
            </a:r>
            <a:r>
              <a:rPr altLang="ar" b="1" lang="ar"/>
              <a:t>ر</a:t>
            </a:r>
            <a:r>
              <a:rPr altLang="ar" b="1" lang="ar"/>
              <a:t>ا</a:t>
            </a:r>
            <a:r>
              <a:rPr altLang="ar" b="1" lang="ar"/>
              <a:t>ض</a:t>
            </a:r>
            <a:r>
              <a:rPr altLang="ar" b="1" lang="ar"/>
              <a:t>ي</a:t>
            </a:r>
            <a:r>
              <a:rPr altLang="ar" b="1" lang="ar"/>
              <a:t>ة</a:t>
            </a:r>
            <a:r>
              <a:rPr altLang="ar" b="1" lang="en-US"/>
              <a:t> </a:t>
            </a:r>
            <a:r>
              <a:rPr altLang="ar" b="1" lang="ar"/>
              <a:t>ا</a:t>
            </a:r>
            <a:r>
              <a:rPr altLang="ar" b="1" lang="ar"/>
              <a:t>ل</a:t>
            </a:r>
            <a:r>
              <a:rPr altLang="ar" b="1" lang="ar"/>
              <a:t>م</a:t>
            </a:r>
            <a:r>
              <a:rPr altLang="ar" b="1" lang="ar"/>
              <a:t>ت</a:t>
            </a:r>
            <a:r>
              <a:rPr altLang="ar" b="1" lang="ar"/>
              <a:t>ر</a:t>
            </a:r>
            <a:r>
              <a:rPr altLang="ar" b="1" lang="ar"/>
              <a:t>ا</a:t>
            </a:r>
            <a:r>
              <a:rPr altLang="ar" b="1" lang="ar"/>
              <a:t>ب</a:t>
            </a:r>
            <a:r>
              <a:rPr altLang="ar" b="1" lang="ar"/>
              <a:t>ط</a:t>
            </a:r>
            <a:r>
              <a:rPr altLang="ar" b="1" lang="ar"/>
              <a:t>ة</a:t>
            </a:r>
            <a:endParaRPr b="1" lang="ar-SA"/>
          </a:p>
        </p:txBody>
      </p:sp>
      <p:sp>
        <p:nvSpPr>
          <p:cNvPr id="1048587" name="عنوان فرعي 2"/>
          <p:cNvSpPr>
            <a:spLocks noGrp="1"/>
          </p:cNvSpPr>
          <p:nvPr>
            <p:ph type="subTitle" idx="1"/>
          </p:nvPr>
        </p:nvSpPr>
        <p:spPr>
          <a:xfrm>
            <a:off x="987725" y="3015750"/>
            <a:ext cx="6858000" cy="1850247"/>
          </a:xfrm>
        </p:spPr>
        <p:txBody>
          <a:bodyPr/>
          <a:p>
            <a:r>
              <a:rPr b="1" lang="ar"/>
              <a:t>ا</a:t>
            </a:r>
            <a:r>
              <a:rPr b="1" lang="ar"/>
              <a:t>ل</a:t>
            </a:r>
            <a:r>
              <a:rPr b="1" lang="ar"/>
              <a:t>ا</a:t>
            </a:r>
            <a:r>
              <a:rPr b="1" lang="ar"/>
              <a:t>س</a:t>
            </a:r>
            <a:r>
              <a:rPr b="1" lang="ar"/>
              <a:t>م</a:t>
            </a:r>
            <a:r>
              <a:rPr altLang="ar" b="1" lang="en-US"/>
              <a:t> </a:t>
            </a:r>
            <a:r>
              <a:rPr altLang="ar" b="1" lang="en-US"/>
              <a:t>:</a:t>
            </a:r>
            <a:r>
              <a:rPr altLang="ar" b="1" lang="en-US"/>
              <a:t>-</a:t>
            </a:r>
            <a:r>
              <a:rPr altLang="ar" b="1" lang="en-US"/>
              <a:t> </a:t>
            </a:r>
            <a:r>
              <a:rPr altLang="ar" b="1" lang="ar"/>
              <a:t>م</a:t>
            </a:r>
            <a:r>
              <a:rPr altLang="ar" b="1" lang="ar"/>
              <a:t>ح</a:t>
            </a:r>
            <a:r>
              <a:rPr altLang="ar" b="1" lang="ar"/>
              <a:t>م</a:t>
            </a:r>
            <a:r>
              <a:rPr altLang="ar" b="1" lang="ar"/>
              <a:t>و</a:t>
            </a:r>
            <a:r>
              <a:rPr altLang="ar" b="1" lang="ar"/>
              <a:t>د</a:t>
            </a:r>
            <a:r>
              <a:rPr altLang="ar" b="1" lang="en-US"/>
              <a:t> </a:t>
            </a:r>
            <a:r>
              <a:rPr altLang="ar" b="1" lang="ar"/>
              <a:t>حسين محمد سعيد</a:t>
            </a:r>
            <a:r>
              <a:rPr altLang="ar" b="1" lang="en-US"/>
              <a:t> </a:t>
            </a:r>
            <a:endParaRPr b="1" lang="ar-SA"/>
          </a:p>
          <a:p>
            <a:r>
              <a:rPr altLang="ar" b="1" lang="ar"/>
              <a:t>ر</a:t>
            </a:r>
            <a:r>
              <a:rPr altLang="ar" b="1" lang="ar"/>
              <a:t>ق</a:t>
            </a:r>
            <a:r>
              <a:rPr altLang="ar" b="1" lang="ar"/>
              <a:t>م</a:t>
            </a:r>
            <a:r>
              <a:rPr altLang="ar" b="1" lang="en-US"/>
              <a:t> </a:t>
            </a:r>
            <a:r>
              <a:rPr altLang="ar" b="1" lang="ar"/>
              <a:t>ا</a:t>
            </a:r>
            <a:r>
              <a:rPr altLang="ar" b="1" lang="ar"/>
              <a:t>ل</a:t>
            </a:r>
            <a:r>
              <a:rPr altLang="ar" b="1" lang="ar"/>
              <a:t>ج</a:t>
            </a:r>
            <a:r>
              <a:rPr altLang="ar" b="1" lang="ar"/>
              <a:t>ل</a:t>
            </a:r>
            <a:r>
              <a:rPr altLang="ar" b="1" lang="ar"/>
              <a:t>و</a:t>
            </a:r>
            <a:r>
              <a:rPr altLang="ar" b="1" lang="ar"/>
              <a:t>س</a:t>
            </a:r>
            <a:r>
              <a:rPr altLang="ar" b="1" lang="en-US"/>
              <a:t> </a:t>
            </a:r>
            <a:r>
              <a:rPr altLang="ar" b="1" lang="en-US"/>
              <a:t>1</a:t>
            </a:r>
            <a:r>
              <a:rPr altLang="ar" b="1" lang="en-US"/>
              <a:t>_</a:t>
            </a:r>
            <a:r>
              <a:rPr altLang="ar" b="1" lang="en-US"/>
              <a:t>1</a:t>
            </a:r>
            <a:r>
              <a:rPr altLang="ar" b="1" lang="en-US"/>
              <a:t>7</a:t>
            </a:r>
            <a:r>
              <a:rPr altLang="ar" b="1" lang="en-US"/>
              <a:t> </a:t>
            </a:r>
            <a:r>
              <a:rPr altLang="ar" b="1" lang="en-US"/>
              <a:t> </a:t>
            </a:r>
            <a:r>
              <a:rPr altLang="ar" b="1" lang="en-US"/>
              <a:t>i</a:t>
            </a:r>
            <a:r>
              <a:rPr altLang="ar" b="1" lang="en-US"/>
              <a:t>t</a:t>
            </a:r>
            <a:r>
              <a:rPr altLang="ar" b="1" lang="en-US"/>
              <a:t> </a:t>
            </a:r>
            <a:r>
              <a:rPr altLang="ar" b="1" lang="ar"/>
              <a:t>د</a:t>
            </a:r>
            <a:r>
              <a:rPr altLang="ar" b="1" lang="ar"/>
              <a:t>ل</a:t>
            </a:r>
            <a:r>
              <a:rPr altLang="ar" b="1" lang="ar"/>
              <a:t>ق</a:t>
            </a:r>
            <a:r>
              <a:rPr altLang="ar" b="1" lang="ar"/>
              <a:t>و</a:t>
            </a:r>
            <a:endParaRPr b="1" lang="ar-S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a:xfrm>
            <a:off x="1530288" y="382413"/>
            <a:ext cx="6436138" cy="1628096"/>
          </a:xfrm>
        </p:spPr>
        <p:txBody>
          <a:bodyPr/>
          <a:p>
            <a:r>
              <a:rPr b="1" sz="4600" lang="ar-AE"/>
              <a:t>الدارات الافتراضية المترابطة</a:t>
            </a:r>
            <a:br>
              <a:rPr altLang="ar" b="1" sz="4600" lang="en-US"/>
            </a:br>
            <a:r>
              <a:rPr altLang="ar" b="1" sz="4600" lang="ar"/>
              <a:t>ا</a:t>
            </a:r>
            <a:r>
              <a:rPr altLang="ar" b="1" sz="4600" lang="ar"/>
              <a:t>س</a:t>
            </a:r>
            <a:r>
              <a:rPr altLang="ar" b="1" sz="4600" lang="ar"/>
              <a:t>ت</a:t>
            </a:r>
            <a:r>
              <a:rPr altLang="ar" b="1" sz="4600" lang="ar"/>
              <a:t>خ</a:t>
            </a:r>
            <a:r>
              <a:rPr altLang="ar" b="1" sz="4600" lang="ar"/>
              <a:t>د</a:t>
            </a:r>
            <a:r>
              <a:rPr altLang="ar" b="1" sz="4600" lang="ar"/>
              <a:t>ا</a:t>
            </a:r>
            <a:r>
              <a:rPr altLang="ar" b="1" sz="4600" lang="ar"/>
              <a:t>م</a:t>
            </a:r>
            <a:r>
              <a:rPr altLang="ar" b="1" sz="4600" lang="ar"/>
              <a:t>ا</a:t>
            </a:r>
            <a:r>
              <a:rPr altLang="ar" b="1" sz="4600" lang="ar"/>
              <a:t>ت</a:t>
            </a:r>
            <a:r>
              <a:rPr altLang="ar" b="1" sz="4600" lang="ar"/>
              <a:t>ه</a:t>
            </a:r>
            <a:r>
              <a:rPr altLang="ar" b="1" sz="4600" lang="en-US"/>
              <a:t>:</a:t>
            </a:r>
            <a:r>
              <a:rPr altLang="ar" b="1" sz="4600" lang="en-US"/>
              <a:t>-</a:t>
            </a:r>
            <a:endParaRPr b="1" sz="4600" lang="ar-AE"/>
          </a:p>
        </p:txBody>
      </p:sp>
      <p:sp>
        <p:nvSpPr>
          <p:cNvPr id="1048648" name=""/>
          <p:cNvSpPr>
            <a:spLocks noGrp="1"/>
          </p:cNvSpPr>
          <p:nvPr>
            <p:ph idx="1"/>
          </p:nvPr>
        </p:nvSpPr>
        <p:spPr>
          <a:xfrm>
            <a:off x="382794" y="2060837"/>
            <a:ext cx="7774557" cy="3340012"/>
          </a:xfrm>
        </p:spPr>
        <p:txBody>
          <a:bodyPr/>
          <a:p>
            <a:pPr indent="0" marL="0">
              <a:buNone/>
            </a:pPr>
            <a:r>
              <a:rPr altLang="ar" b="1" lang="en-US"/>
              <a:t> </a:t>
            </a:r>
            <a:r>
              <a:rPr altLang="ar" b="1" lang="en-US"/>
              <a:t> </a:t>
            </a:r>
            <a:r>
              <a:rPr altLang="ar" b="1" lang="en-US"/>
              <a:t> </a:t>
            </a:r>
            <a:r>
              <a:rPr b="1" lang="ar-AE"/>
              <a:t>تستخدم الد</a:t>
            </a:r>
            <a:r>
              <a:rPr b="1" lang="ar"/>
              <a:t>ا</a:t>
            </a:r>
            <a:r>
              <a:rPr b="1" lang="ar"/>
              <a:t>ر</a:t>
            </a:r>
            <a:r>
              <a:rPr b="1" lang="ar"/>
              <a:t>ا</a:t>
            </a:r>
            <a:r>
              <a:rPr b="1" lang="ar"/>
              <a:t>ت</a:t>
            </a:r>
            <a:r>
              <a:rPr altLang="ar" b="1" lang="en-US"/>
              <a:t> </a:t>
            </a:r>
            <a:r>
              <a:rPr altLang="ar" b="1" lang="ar"/>
              <a:t>ا</a:t>
            </a:r>
            <a:r>
              <a:rPr altLang="ar" b="1" lang="ar"/>
              <a:t>ل</a:t>
            </a:r>
            <a:r>
              <a:rPr altLang="ar" b="1" lang="ar"/>
              <a:t>ا</a:t>
            </a:r>
            <a:r>
              <a:rPr altLang="ar" b="1" lang="ar"/>
              <a:t>ف</a:t>
            </a:r>
            <a:r>
              <a:rPr altLang="ar" b="1" lang="ar"/>
              <a:t>ت</a:t>
            </a:r>
            <a:r>
              <a:rPr altLang="ar" b="1" lang="ar"/>
              <a:t>ر</a:t>
            </a:r>
            <a:r>
              <a:rPr altLang="ar" b="1" lang="ar"/>
              <a:t>ا</a:t>
            </a:r>
            <a:r>
              <a:rPr altLang="ar" b="1" lang="ar"/>
              <a:t>ض</a:t>
            </a:r>
            <a:r>
              <a:rPr altLang="ar" b="1" lang="ar"/>
              <a:t>ي</a:t>
            </a:r>
            <a:r>
              <a:rPr altLang="ar" b="1" lang="ar"/>
              <a:t>ة</a:t>
            </a:r>
            <a:r>
              <a:rPr b="1" lang="ar-AE"/>
              <a:t> المت</a:t>
            </a:r>
            <a:r>
              <a:rPr b="1" lang="ar"/>
              <a:t>ر</a:t>
            </a:r>
            <a:r>
              <a:rPr b="1" lang="ar"/>
              <a:t>ا</a:t>
            </a:r>
            <a:r>
              <a:rPr b="1" lang="ar"/>
              <a:t>ب</a:t>
            </a:r>
            <a:r>
              <a:rPr b="1" lang="ar"/>
              <a:t>ط</a:t>
            </a:r>
            <a:r>
              <a:rPr b="1" lang="ar"/>
              <a:t>ة</a:t>
            </a:r>
            <a:r>
              <a:rPr b="1" lang="ar-AE"/>
              <a:t> في العديد من الأجهزة الإلكترونية مثل الراديو والمسجل التلفزيو</a:t>
            </a:r>
            <a:r>
              <a:rPr b="1" lang="ar"/>
              <a:t>ن</a:t>
            </a:r>
            <a:r>
              <a:rPr altLang="ar" b="1" lang="en-US"/>
              <a:t> </a:t>
            </a:r>
            <a:r>
              <a:rPr b="1" lang="ar-AE"/>
              <a:t>والكمبيوتر والهاتف سواءً الثابت أو الجوال ولها العديد من الإستخدامات المختلفة الأخرى ، وهي تستخدم إما بغرض تخزين المعلومات كما هو الحال في الذواكر والفلاش ميموري ، والرامات أو تستخدم كدوائر منقية للقيام بأوامر معينة في الأجهزة .</a:t>
            </a:r>
            <a:endParaRPr b="1" lang="ar-A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a:xfrm>
            <a:off x="940243" y="247587"/>
            <a:ext cx="7752248" cy="1325563"/>
          </a:xfrm>
        </p:spPr>
        <p:txBody>
          <a:bodyPr/>
          <a:p>
            <a:r>
              <a:rPr b="1" lang="ar-AE"/>
              <a:t>أنواع الد</a:t>
            </a:r>
            <a:r>
              <a:rPr b="1" lang="ar"/>
              <a:t>ا</a:t>
            </a:r>
            <a:r>
              <a:rPr b="1" lang="ar"/>
              <a:t>ر</a:t>
            </a:r>
            <a:r>
              <a:rPr b="1" lang="ar"/>
              <a:t>ا</a:t>
            </a:r>
            <a:r>
              <a:rPr b="1" lang="ar"/>
              <a:t>ت</a:t>
            </a:r>
            <a:r>
              <a:rPr altLang="ar" b="1" lang="en-US"/>
              <a:t> </a:t>
            </a:r>
            <a:r>
              <a:rPr altLang="ar" b="1" lang="ar"/>
              <a:t>ا</a:t>
            </a:r>
            <a:r>
              <a:rPr altLang="ar" b="1" lang="ar"/>
              <a:t>ل</a:t>
            </a:r>
            <a:r>
              <a:rPr altLang="ar" b="1" lang="ar"/>
              <a:t>ا</a:t>
            </a:r>
            <a:r>
              <a:rPr altLang="ar" b="1" lang="ar"/>
              <a:t>ف</a:t>
            </a:r>
            <a:r>
              <a:rPr altLang="ar" b="1" lang="ar"/>
              <a:t>ت</a:t>
            </a:r>
            <a:r>
              <a:rPr altLang="ar" b="1" lang="ar"/>
              <a:t>ر</a:t>
            </a:r>
            <a:r>
              <a:rPr altLang="ar" b="1" lang="ar"/>
              <a:t>ا</a:t>
            </a:r>
            <a:r>
              <a:rPr altLang="ar" b="1" lang="ar"/>
              <a:t>ضية</a:t>
            </a:r>
            <a:r>
              <a:rPr b="1" lang="ar"/>
              <a:t>ا</a:t>
            </a:r>
            <a:r>
              <a:rPr b="1" lang="ar"/>
              <a:t>ل</a:t>
            </a:r>
            <a:r>
              <a:rPr b="1" lang="ar"/>
              <a:t>م</a:t>
            </a:r>
            <a:r>
              <a:rPr b="1" lang="ar"/>
              <a:t>ت</a:t>
            </a:r>
            <a:r>
              <a:rPr b="1" lang="ar"/>
              <a:t>ر</a:t>
            </a:r>
            <a:r>
              <a:rPr b="1" lang="ar"/>
              <a:t>ا</a:t>
            </a:r>
            <a:r>
              <a:rPr b="1" lang="ar"/>
              <a:t>ب</a:t>
            </a:r>
            <a:r>
              <a:rPr b="1" lang="ar"/>
              <a:t>ط</a:t>
            </a:r>
            <a:r>
              <a:rPr b="1" lang="ar"/>
              <a:t>ة</a:t>
            </a:r>
            <a:endParaRPr b="1" lang="ar-AE"/>
          </a:p>
        </p:txBody>
      </p:sp>
      <p:sp>
        <p:nvSpPr>
          <p:cNvPr id="1048650" name=""/>
          <p:cNvSpPr>
            <a:spLocks noGrp="1"/>
          </p:cNvSpPr>
          <p:nvPr>
            <p:ph idx="1"/>
          </p:nvPr>
        </p:nvSpPr>
        <p:spPr>
          <a:xfrm>
            <a:off x="628650" y="2074493"/>
            <a:ext cx="7886700" cy="2968328"/>
          </a:xfrm>
        </p:spPr>
        <p:txBody>
          <a:bodyPr/>
          <a:p>
            <a:pPr indent="0" marL="0">
              <a:buNone/>
            </a:pPr>
            <a:r>
              <a:rPr b="1" lang="ar-AE"/>
              <a:t>تستخدم الدوائر المنطقية في الحاسابات الرقمية وتشمل الدوائر الرقمية البوابات المنطقية والمسجلات والعدادات والمعالجات الميكروية الدقيقة ورقاقات الذاكرة. الدوائر المتكاملة الرقمية قليلة التكثيفSmall Scale Integration وتعتبر أقل الدوائر المتكاملة تعقيدا وتحتوي على حوالي 12 بوابة منطقية</a:t>
            </a:r>
            <a:r>
              <a:rPr altLang="ar" b="1" lang="en-US"/>
              <a:t>.</a:t>
            </a:r>
            <a:endParaRPr b="1" lang="ar-AE"/>
          </a:p>
        </p:txBody>
      </p:sp>
    </p:spTree>
  </p:cSld>
  <p:clrMapOvr>
    <a:masterClrMapping/>
  </p:clrMapOvr>
</p:sld>
</file>

<file path=ppt/theme/theme1.xml><?xml version="1.0" encoding="utf-8"?>
<a:theme xmlns:a="http://schemas.openxmlformats.org/drawingml/2006/main" name="نسق Office">
  <a:themeElements>
    <a:clrScheme name="نسق 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kingsoft</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عرض تقديمي في PowerPoint</dc:title>
  <dc:creator>Kingsoft Office</dc:creator>
  <cp:lastModifiedBy>Kingsoft Office</cp:lastModifiedBy>
  <dcterms:created xsi:type="dcterms:W3CDTF">٢٠١٥-٠٧-٢٧T٠١:٣٩:١٨Z</dcterms:created>
  <dcterms:modified xsi:type="dcterms:W3CDTF">٢٠٢١-٠٢-١٥T١٥:٠٣:٢٦Z</dcterms:modified>
</cp:coreProperties>
</file>