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8229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2" d="100"/>
          <a:sy n="42" d="100"/>
        </p:scale>
        <p:origin x="2774" y="-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8229600" cy="146304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82812" y="2720054"/>
            <a:ext cx="6463977" cy="919029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979323" y="2955341"/>
            <a:ext cx="6270955" cy="871971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415284" y="2704491"/>
            <a:ext cx="1399032" cy="13655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497580" y="2704493"/>
            <a:ext cx="1234440" cy="1170432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4153" y="4461361"/>
            <a:ext cx="6121296" cy="552704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580" b="0" kern="1200" cap="all" spc="-9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4418" y="9988399"/>
            <a:ext cx="6122822" cy="107289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60" spc="72" baseline="0">
                <a:solidFill>
                  <a:schemeClr val="tx1"/>
                </a:solidFill>
              </a:defRPr>
            </a:lvl1pPr>
            <a:lvl2pPr marL="411480" indent="0" algn="ctr">
              <a:buNone/>
              <a:defRPr sz="1260"/>
            </a:lvl2pPr>
            <a:lvl3pPr marL="822960" indent="0" algn="ctr">
              <a:buNone/>
              <a:defRPr sz="1260"/>
            </a:lvl3pPr>
            <a:lvl4pPr marL="1234440" indent="0" algn="ctr">
              <a:buNone/>
              <a:defRPr sz="1260"/>
            </a:lvl4pPr>
            <a:lvl5pPr marL="1645920" indent="0" algn="ctr">
              <a:buNone/>
              <a:defRPr sz="1260"/>
            </a:lvl5pPr>
            <a:lvl6pPr marL="2057400" indent="0" algn="ctr">
              <a:buNone/>
              <a:defRPr sz="1260"/>
            </a:lvl6pPr>
            <a:lvl7pPr marL="2468880" indent="0" algn="ctr">
              <a:buNone/>
              <a:defRPr sz="1260"/>
            </a:lvl7pPr>
            <a:lvl8pPr marL="2880360" indent="0" algn="ctr">
              <a:buNone/>
              <a:defRPr sz="1260"/>
            </a:lvl8pPr>
            <a:lvl9pPr marL="329184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538728" y="2831334"/>
            <a:ext cx="1152144" cy="975360"/>
          </a:xfrm>
        </p:spPr>
        <p:txBody>
          <a:bodyPr/>
          <a:lstStyle>
            <a:lvl1pPr algn="ctr">
              <a:defRPr sz="99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9449D21-D992-49D7-9319-D86C15BEB9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994443" y="11116928"/>
            <a:ext cx="3986213" cy="487680"/>
          </a:xfrm>
        </p:spPr>
        <p:txBody>
          <a:bodyPr/>
          <a:lstStyle>
            <a:lvl1pPr algn="l">
              <a:defRPr sz="8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5809671" y="11119104"/>
            <a:ext cx="1425520" cy="48768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704202-A736-4411-9935-DE625491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184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D21-D992-49D7-9319-D86C15BEB9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4202-A736-4411-9935-DE625491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69330" y="1625600"/>
            <a:ext cx="1594485" cy="112166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625600"/>
            <a:ext cx="5452110" cy="11216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D21-D992-49D7-9319-D86C15BEB9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4202-A736-4411-9935-DE625491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4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D21-D992-49D7-9319-D86C15BEB9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4202-A736-4411-9935-DE625491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6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8229600" cy="146304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882812" y="2720054"/>
            <a:ext cx="6463977" cy="919029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979323" y="2955341"/>
            <a:ext cx="6270955" cy="871971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415284" y="2704491"/>
            <a:ext cx="1399032" cy="13655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497580" y="2704493"/>
            <a:ext cx="1234440" cy="1170432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6" y="4467859"/>
            <a:ext cx="6122822" cy="5520538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580" kern="1200" cap="all" spc="-9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446" y="9988399"/>
            <a:ext cx="6122822" cy="1072896"/>
          </a:xfrm>
        </p:spPr>
        <p:txBody>
          <a:bodyPr anchor="t">
            <a:normAutofit/>
          </a:bodyPr>
          <a:lstStyle>
            <a:lvl1pPr marL="0" indent="0" algn="ctr">
              <a:buNone/>
              <a:defRPr sz="1260">
                <a:solidFill>
                  <a:schemeClr val="tx1"/>
                </a:solidFill>
                <a:effectLst/>
              </a:defRPr>
            </a:lvl1pPr>
            <a:lvl2pPr marL="4114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38728" y="2828544"/>
            <a:ext cx="1152144" cy="975360"/>
          </a:xfrm>
        </p:spPr>
        <p:txBody>
          <a:bodyPr/>
          <a:lstStyle>
            <a:lvl1pPr algn="ctr">
              <a:defRPr lang="en-US" sz="99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9449D21-D992-49D7-9319-D86C15BEB9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4211" y="11116928"/>
            <a:ext cx="3987241" cy="48768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08040" y="11116928"/>
            <a:ext cx="1425778" cy="487680"/>
          </a:xfrm>
        </p:spPr>
        <p:txBody>
          <a:bodyPr/>
          <a:lstStyle/>
          <a:p>
            <a:fld id="{5B704202-A736-4411-9935-DE625491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70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368" y="4486656"/>
            <a:ext cx="3291840" cy="8388096"/>
          </a:xfrm>
        </p:spPr>
        <p:txBody>
          <a:bodyPr/>
          <a:lstStyle>
            <a:lvl1pPr>
              <a:defRPr sz="1620"/>
            </a:lvl1pPr>
            <a:lvl2pPr>
              <a:defRPr sz="144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9392" y="4486656"/>
            <a:ext cx="3291840" cy="8388096"/>
          </a:xfrm>
        </p:spPr>
        <p:txBody>
          <a:bodyPr/>
          <a:lstStyle>
            <a:lvl1pPr>
              <a:defRPr sz="1620"/>
            </a:lvl1pPr>
            <a:lvl2pPr>
              <a:defRPr sz="144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D21-D992-49D7-9319-D86C15BEB9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4202-A736-4411-9935-DE625491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5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4425246"/>
            <a:ext cx="3291840" cy="1365504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710" b="0">
                <a:solidFill>
                  <a:schemeClr val="tx2"/>
                </a:solidFill>
                <a:latin typeface="+mn-lt"/>
              </a:defRPr>
            </a:lvl1pPr>
            <a:lvl2pPr marL="411480" indent="0">
              <a:buNone/>
              <a:defRPr sz="171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368" y="5879249"/>
            <a:ext cx="3291840" cy="6827520"/>
          </a:xfrm>
        </p:spPr>
        <p:txBody>
          <a:bodyPr/>
          <a:lstStyle>
            <a:lvl1pPr>
              <a:defRPr sz="1620"/>
            </a:lvl1pPr>
            <a:lvl2pPr>
              <a:defRPr sz="144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2" y="4425246"/>
            <a:ext cx="3291840" cy="1365504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710" b="0">
                <a:solidFill>
                  <a:schemeClr val="tx2"/>
                </a:solidFill>
              </a:defRPr>
            </a:lvl1pPr>
            <a:lvl2pPr marL="411480" indent="0">
              <a:buNone/>
              <a:defRPr sz="171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2" y="5880706"/>
            <a:ext cx="3291840" cy="6827520"/>
          </a:xfrm>
        </p:spPr>
        <p:txBody>
          <a:bodyPr/>
          <a:lstStyle>
            <a:lvl1pPr>
              <a:defRPr sz="1620"/>
            </a:lvl1pPr>
            <a:lvl2pPr>
              <a:defRPr sz="144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D21-D992-49D7-9319-D86C15BEB9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4202-A736-4411-9935-DE625491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D21-D992-49D7-9319-D86C15BEB9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4202-A736-4411-9935-DE625491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1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D21-D992-49D7-9319-D86C15BEB9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4202-A736-4411-9935-DE625491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1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5732" y="370637"/>
            <a:ext cx="5758663" cy="13889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088761" y="370637"/>
            <a:ext cx="1975104" cy="138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70" y="1295770"/>
            <a:ext cx="1640777" cy="3511296"/>
          </a:xfrm>
        </p:spPr>
        <p:txBody>
          <a:bodyPr anchor="b">
            <a:normAutofit/>
          </a:bodyPr>
          <a:lstStyle>
            <a:lvl1pPr algn="l" defTabSz="822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6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079" y="1935239"/>
            <a:ext cx="4885970" cy="10759923"/>
          </a:xfrm>
        </p:spPr>
        <p:txBody>
          <a:bodyPr/>
          <a:lstStyle>
            <a:lvl1pPr>
              <a:defRPr sz="1620"/>
            </a:lvl1pPr>
            <a:lvl2pPr>
              <a:defRPr sz="1440"/>
            </a:lvl2pPr>
            <a:lvl3pPr>
              <a:defRPr sz="1260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5070" y="4876800"/>
            <a:ext cx="1640777" cy="747776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720"/>
              </a:spcBef>
              <a:buNone/>
              <a:defRPr sz="1170">
                <a:solidFill>
                  <a:srgbClr val="FFFFFF"/>
                </a:solidFill>
              </a:defRPr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9D21-D992-49D7-9319-D86C15BEB9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015732" y="13461517"/>
            <a:ext cx="987552" cy="58521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704202-A736-4411-9935-DE62549193F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81344" y="585216"/>
            <a:ext cx="1789938" cy="1345996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173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088761" y="370637"/>
            <a:ext cx="1975104" cy="138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70" y="1287475"/>
            <a:ext cx="1641805" cy="3511296"/>
          </a:xfrm>
        </p:spPr>
        <p:txBody>
          <a:bodyPr anchor="b">
            <a:noAutofit/>
          </a:bodyPr>
          <a:lstStyle>
            <a:lvl1pPr algn="l">
              <a:defRPr sz="216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4304" y="370637"/>
            <a:ext cx="5758663" cy="1388912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5070" y="4876800"/>
            <a:ext cx="1641805" cy="747125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720"/>
              </a:spcBef>
              <a:buNone/>
              <a:defRPr sz="1170">
                <a:solidFill>
                  <a:srgbClr val="FFFFFF"/>
                </a:solidFill>
              </a:defRPr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9449D21-D992-49D7-9319-D86C15BEB9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822960" rtl="0" eaLnBrk="1" latinLnBrk="0" hangingPunct="1">
              <a:defRPr lang="en-US" sz="81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7791" y="13459968"/>
            <a:ext cx="987552" cy="585216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704202-A736-4411-9935-DE6254919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81344" y="585216"/>
            <a:ext cx="1789938" cy="1345996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577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420" y="370637"/>
            <a:ext cx="7912760" cy="1388912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8368" y="1370867"/>
            <a:ext cx="6912864" cy="2926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368" y="4486656"/>
            <a:ext cx="6912864" cy="8388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1291" y="13459968"/>
            <a:ext cx="1851660" cy="5852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9449D21-D992-49D7-9319-D86C15BEB97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7207" y="13459968"/>
            <a:ext cx="3555187" cy="5852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41044" y="13459968"/>
            <a:ext cx="987552" cy="5852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1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704202-A736-4411-9935-DE6254919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3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64592" indent="-164592" algn="l" defTabSz="822960" rtl="0" eaLnBrk="1" latinLnBrk="0" hangingPunct="1">
        <a:lnSpc>
          <a:spcPct val="100000"/>
        </a:lnSpc>
        <a:spcBef>
          <a:spcPts val="81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64592" algn="l" defTabSz="822960" rtl="0" eaLnBrk="1" latinLnBrk="0" hangingPunct="1">
        <a:lnSpc>
          <a:spcPct val="100000"/>
        </a:lnSpc>
        <a:spcBef>
          <a:spcPts val="4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indent="-164592" algn="l" defTabSz="822960" rtl="0" eaLnBrk="1" latinLnBrk="0" hangingPunct="1">
        <a:lnSpc>
          <a:spcPct val="100000"/>
        </a:lnSpc>
        <a:spcBef>
          <a:spcPts val="4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64592" algn="l" defTabSz="822960" rtl="0" eaLnBrk="1" latinLnBrk="0" hangingPunct="1">
        <a:lnSpc>
          <a:spcPct val="100000"/>
        </a:lnSpc>
        <a:spcBef>
          <a:spcPts val="4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164592" algn="l" defTabSz="822960" rtl="0" eaLnBrk="1" latinLnBrk="0" hangingPunct="1">
        <a:lnSpc>
          <a:spcPct val="100000"/>
        </a:lnSpc>
        <a:spcBef>
          <a:spcPts val="4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440000" indent="-205740" algn="l" defTabSz="822960" rtl="0" eaLnBrk="1" latinLnBrk="0" hangingPunct="1">
        <a:lnSpc>
          <a:spcPct val="100000"/>
        </a:lnSpc>
        <a:spcBef>
          <a:spcPts val="4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710000" indent="-205740" algn="l" defTabSz="822960" rtl="0" eaLnBrk="1" latinLnBrk="0" hangingPunct="1">
        <a:lnSpc>
          <a:spcPct val="100000"/>
        </a:lnSpc>
        <a:spcBef>
          <a:spcPts val="4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1980000" indent="-205740" algn="l" defTabSz="822960" rtl="0" eaLnBrk="1" latinLnBrk="0" hangingPunct="1">
        <a:lnSpc>
          <a:spcPct val="100000"/>
        </a:lnSpc>
        <a:spcBef>
          <a:spcPts val="4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250000" indent="-205740" algn="l" defTabSz="822960" rtl="0" eaLnBrk="1" latinLnBrk="0" hangingPunct="1">
        <a:lnSpc>
          <a:spcPct val="100000"/>
        </a:lnSpc>
        <a:spcBef>
          <a:spcPts val="4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1A2DC50-7B19-4D9A-B7D3-22F3912F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442" y="797328"/>
            <a:ext cx="5343980" cy="253593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Foreign Key Constraint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346419-B460-6E51-AD82-C0EB3517E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267" y="3108960"/>
            <a:ext cx="7590330" cy="4518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FOREIGN KEY constraints are essential in database management. They establish relationships between tables, ensuring referential integrity.</a:t>
            </a: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How Foreign key works?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FOREIGN KEY constraint establishes a relationship between a column in one table (the child table) and a column in another table (the parent table).</a:t>
            </a:r>
          </a:p>
          <a:p>
            <a:pPr marL="0" indent="0">
              <a:buNone/>
            </a:pP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For Example: </a:t>
            </a:r>
          </a:p>
        </p:txBody>
      </p:sp>
      <p:pic>
        <p:nvPicPr>
          <p:cNvPr id="5" name="Picture 4" descr="A screenshot of a computer screen">
            <a:extLst>
              <a:ext uri="{FF2B5EF4-FFF2-40B4-BE49-F238E27FC236}">
                <a16:creationId xmlns:a16="http://schemas.microsoft.com/office/drawing/2014/main" id="{18FEBA84-2A3B-7F6D-17EA-CB2C8887B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67" y="7315200"/>
            <a:ext cx="7590330" cy="63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94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65</TotalTime>
  <Words>58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Garamond</vt:lpstr>
      <vt:lpstr>Savon</vt:lpstr>
      <vt:lpstr>Foreign Key Constraint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Key Constraint </dc:title>
  <dc:creator>mahmoud osama</dc:creator>
  <cp:lastModifiedBy>mahmoud osama</cp:lastModifiedBy>
  <cp:revision>1</cp:revision>
  <dcterms:created xsi:type="dcterms:W3CDTF">2024-04-26T06:43:24Z</dcterms:created>
  <dcterms:modified xsi:type="dcterms:W3CDTF">2024-04-26T07:49:18Z</dcterms:modified>
</cp:coreProperties>
</file>