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bd3594e7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bd3594e7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bd3594e7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bd3594e7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bd3594e78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bd3594e7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bd3594e78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bd3594e7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bd3594e7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dbd3594e7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bd3594e78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dbd3594e78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bd3594e78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bd3594e78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bd3594e7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dbd3594e7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bd3594e78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bd3594e78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bd3594e7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bd3594e7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bd3594e7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bd3594e7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bd3594e7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bd3594e7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bd3594e7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bd3594e7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bd3594e7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bd3594e7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bd3594e7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bd3594e7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bd3594e78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bd3594e7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bd3594e7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bd3594e7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771000" y="321800"/>
            <a:ext cx="837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Roboto"/>
                <a:ea typeface="Roboto"/>
                <a:cs typeface="Roboto"/>
                <a:sym typeface="Roboto"/>
              </a:rPr>
              <a:t>CSE 3111: Computer Networking Lab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771000" y="1366875"/>
            <a:ext cx="6909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Project title: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Roboto"/>
                <a:ea typeface="Roboto"/>
                <a:cs typeface="Roboto"/>
                <a:sym typeface="Roboto"/>
              </a:rPr>
              <a:t>ShareNet</a:t>
            </a:r>
            <a:endParaRPr b="1"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771000" y="2963975"/>
            <a:ext cx="42744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latin typeface="Nunito"/>
                <a:ea typeface="Nunito"/>
                <a:cs typeface="Nunito"/>
                <a:sym typeface="Nunito"/>
              </a:rPr>
              <a:t>Team Members:</a:t>
            </a:r>
            <a:endParaRPr b="1" sz="1900" u="sng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Abdullah Al Mahmud, Roll - 15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Nunito"/>
                <a:ea typeface="Nunito"/>
                <a:cs typeface="Nunito"/>
                <a:sym typeface="Nunito"/>
              </a:rPr>
              <a:t>Zisan Mahmud, Roll - 23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/>
        </p:nvSpPr>
        <p:spPr>
          <a:xfrm>
            <a:off x="1117950" y="422250"/>
            <a:ext cx="6247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Nunito"/>
                <a:ea typeface="Nunito"/>
                <a:cs typeface="Nunito"/>
                <a:sym typeface="Nunito"/>
              </a:rPr>
              <a:t>Project Interface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909" y="0"/>
            <a:ext cx="3927131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23"/>
          <p:cNvCxnSpPr/>
          <p:nvPr/>
        </p:nvCxnSpPr>
        <p:spPr>
          <a:xfrm flipH="1" rot="10800000">
            <a:off x="5016650" y="3457175"/>
            <a:ext cx="1479600" cy="81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3"/>
          <p:cNvSpPr txBox="1"/>
          <p:nvPr/>
        </p:nvSpPr>
        <p:spPr>
          <a:xfrm>
            <a:off x="1129675" y="803250"/>
            <a:ext cx="67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Landing page: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12" y="152400"/>
            <a:ext cx="369441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4"/>
          <p:cNvSpPr txBox="1"/>
          <p:nvPr/>
        </p:nvSpPr>
        <p:spPr>
          <a:xfrm>
            <a:off x="1129675" y="803250"/>
            <a:ext cx="67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File </a:t>
            </a: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transfer</a:t>
            </a: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option</a:t>
            </a: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8" name="Google Shape;338;p24"/>
          <p:cNvCxnSpPr/>
          <p:nvPr/>
        </p:nvCxnSpPr>
        <p:spPr>
          <a:xfrm flipH="1" rot="10800000">
            <a:off x="4629125" y="1625250"/>
            <a:ext cx="1479600" cy="81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284" y="0"/>
            <a:ext cx="39271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5"/>
          <p:cNvSpPr txBox="1"/>
          <p:nvPr/>
        </p:nvSpPr>
        <p:spPr>
          <a:xfrm>
            <a:off x="1129675" y="803250"/>
            <a:ext cx="67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Send file</a:t>
            </a: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12" y="152400"/>
            <a:ext cx="369441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6"/>
          <p:cNvSpPr txBox="1"/>
          <p:nvPr/>
        </p:nvSpPr>
        <p:spPr>
          <a:xfrm>
            <a:off x="1129675" y="803250"/>
            <a:ext cx="67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File transfer option: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1" name="Google Shape;351;p26"/>
          <p:cNvCxnSpPr/>
          <p:nvPr/>
        </p:nvCxnSpPr>
        <p:spPr>
          <a:xfrm flipH="1" rot="10800000">
            <a:off x="7036500" y="1620525"/>
            <a:ext cx="1087800" cy="100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859" y="0"/>
            <a:ext cx="39271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7"/>
          <p:cNvSpPr txBox="1"/>
          <p:nvPr/>
        </p:nvSpPr>
        <p:spPr>
          <a:xfrm>
            <a:off x="1129675" y="803250"/>
            <a:ext cx="67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Receive file: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334" y="0"/>
            <a:ext cx="3927131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28"/>
          <p:cNvCxnSpPr/>
          <p:nvPr/>
        </p:nvCxnSpPr>
        <p:spPr>
          <a:xfrm rot="10800000">
            <a:off x="6977725" y="1578250"/>
            <a:ext cx="1538400" cy="81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8"/>
          <p:cNvSpPr txBox="1"/>
          <p:nvPr/>
        </p:nvSpPr>
        <p:spPr>
          <a:xfrm>
            <a:off x="1129675" y="803250"/>
            <a:ext cx="67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Audio and Video chat</a:t>
            </a: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375" y="152400"/>
            <a:ext cx="369441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9"/>
          <p:cNvSpPr txBox="1"/>
          <p:nvPr/>
        </p:nvSpPr>
        <p:spPr>
          <a:xfrm>
            <a:off x="1129675" y="803250"/>
            <a:ext cx="676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Start Audio and Video chat</a:t>
            </a: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/>
        </p:nvSpPr>
        <p:spPr>
          <a:xfrm>
            <a:off x="2610900" y="1737475"/>
            <a:ext cx="39222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Nunito"/>
                <a:ea typeface="Nunito"/>
                <a:cs typeface="Nunito"/>
                <a:sym typeface="Nunito"/>
              </a:rPr>
              <a:t>Thank You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117950" y="422250"/>
            <a:ext cx="6247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Nunito"/>
                <a:ea typeface="Nunito"/>
                <a:cs typeface="Nunito"/>
                <a:sym typeface="Nunito"/>
              </a:rPr>
              <a:t>Objectives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151125" y="1300950"/>
            <a:ext cx="784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b="1" lang="en" sz="2300">
                <a:solidFill>
                  <a:srgbClr val="000000"/>
                </a:solidFill>
              </a:rPr>
              <a:t>To make a successful file </a:t>
            </a:r>
            <a:r>
              <a:rPr b="1" lang="en" sz="2300">
                <a:solidFill>
                  <a:srgbClr val="000000"/>
                </a:solidFill>
              </a:rPr>
              <a:t>transferring</a:t>
            </a:r>
            <a:r>
              <a:rPr b="1" lang="en" sz="2300">
                <a:solidFill>
                  <a:srgbClr val="000000"/>
                </a:solidFill>
              </a:rPr>
              <a:t> application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b="1" lang="en" sz="2300">
                <a:solidFill>
                  <a:srgbClr val="000000"/>
                </a:solidFill>
              </a:rPr>
              <a:t>Ensuring lossless data transmission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b="1" lang="en" sz="2300">
                <a:solidFill>
                  <a:srgbClr val="000000"/>
                </a:solidFill>
              </a:rPr>
              <a:t>To make real time video chat application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b="1" lang="en" sz="2300">
                <a:solidFill>
                  <a:srgbClr val="000000"/>
                </a:solidFill>
              </a:rPr>
              <a:t>User friendly interface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b="1" lang="en" sz="2300">
                <a:solidFill>
                  <a:srgbClr val="000000"/>
                </a:solidFill>
              </a:rPr>
              <a:t>Understanding networking concept in real life application</a:t>
            </a:r>
            <a:endParaRPr b="1"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/>
        </p:nvSpPr>
        <p:spPr>
          <a:xfrm>
            <a:off x="1117950" y="422250"/>
            <a:ext cx="6247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Nunito"/>
                <a:ea typeface="Nunito"/>
                <a:cs typeface="Nunito"/>
                <a:sym typeface="Nunito"/>
              </a:rPr>
              <a:t>Features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idx="1" type="body"/>
          </p:nvPr>
        </p:nvSpPr>
        <p:spPr>
          <a:xfrm>
            <a:off x="1104175" y="1594525"/>
            <a:ext cx="74940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File transfer</a:t>
            </a:r>
            <a:endParaRPr b="1"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Video chat</a:t>
            </a:r>
            <a:endParaRPr b="1"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Audio chat</a:t>
            </a:r>
            <a:endParaRPr b="1"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User interface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/>
        </p:nvSpPr>
        <p:spPr>
          <a:xfrm>
            <a:off x="1117950" y="422250"/>
            <a:ext cx="6247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Nunito"/>
                <a:ea typeface="Nunito"/>
                <a:cs typeface="Nunito"/>
                <a:sym typeface="Nunito"/>
              </a:rPr>
              <a:t>Tools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1256575" y="1746925"/>
            <a:ext cx="74940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Programming language: Python</a:t>
            </a:r>
            <a:endParaRPr b="1"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UI: TKinter, pyaudio, OpenCV</a:t>
            </a:r>
            <a:endParaRPr b="1"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IDE: VS Code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/>
          <p:nvPr/>
        </p:nvSpPr>
        <p:spPr>
          <a:xfrm>
            <a:off x="1117950" y="422250"/>
            <a:ext cx="62475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Nunito"/>
                <a:ea typeface="Nunito"/>
                <a:cs typeface="Nunito"/>
                <a:sym typeface="Nunito"/>
              </a:rPr>
              <a:t>Protocols</a:t>
            </a:r>
            <a:endParaRPr b="1" sz="6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idx="1" type="body"/>
          </p:nvPr>
        </p:nvSpPr>
        <p:spPr>
          <a:xfrm>
            <a:off x="1256575" y="1746925"/>
            <a:ext cx="7494000" cy="3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Socket Programming</a:t>
            </a:r>
            <a:endParaRPr b="1"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TCP Reno</a:t>
            </a:r>
            <a:endParaRPr b="1"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UDP</a:t>
            </a:r>
            <a:endParaRPr b="1"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lang="en" sz="3000">
                <a:solidFill>
                  <a:srgbClr val="000000"/>
                </a:solidFill>
              </a:rPr>
              <a:t>Packet Switching and forwarding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