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59" r:id="rId6"/>
    <p:sldId id="264" r:id="rId7"/>
    <p:sldId id="265" r:id="rId8"/>
    <p:sldId id="261" r:id="rId9"/>
    <p:sldId id="263" r:id="rId10"/>
    <p:sldId id="262" r:id="rId11"/>
    <p:sldId id="260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A4DC2-4CE4-4D30-BAEB-47894E9ADB6C}">
          <p14:sldIdLst>
            <p14:sldId id="256"/>
            <p14:sldId id="268"/>
            <p14:sldId id="257"/>
            <p14:sldId id="258"/>
            <p14:sldId id="259"/>
            <p14:sldId id="264"/>
            <p14:sldId id="265"/>
            <p14:sldId id="261"/>
            <p14:sldId id="263"/>
            <p14:sldId id="262"/>
            <p14:sldId id="260"/>
            <p14:sldId id="266"/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456" autoAdjust="0"/>
  </p:normalViewPr>
  <p:slideViewPr>
    <p:cSldViewPr snapToGrid="0">
      <p:cViewPr varScale="1">
        <p:scale>
          <a:sx n="58" d="100"/>
          <a:sy n="58" d="100"/>
        </p:scale>
        <p:origin x="11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082BE-677C-488C-8B0D-92083B00308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D12AA-5853-4859-8422-D4A8B3BF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5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D12AA-5853-4859-8422-D4A8B3BFC8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5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D12AA-5853-4859-8422-D4A8B3BFC8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0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03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6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4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2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1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9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8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7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3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E0DD1B-38B2-44BB-A807-966128D74F0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EC4F-E06A-47CF-9B7E-AB70375D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0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486" y="813271"/>
            <a:ext cx="7491210" cy="1285986"/>
          </a:xfrm>
        </p:spPr>
        <p:txBody>
          <a:bodyPr/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Project on OPP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18" y="2446987"/>
            <a:ext cx="11127346" cy="1558343"/>
          </a:xfrm>
        </p:spPr>
        <p:txBody>
          <a:bodyPr>
            <a:normAutofit fontScale="92500"/>
          </a:bodyPr>
          <a:lstStyle/>
          <a:p>
            <a:r>
              <a:rPr lang="en-US" sz="4000" b="1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Topics: </a:t>
            </a:r>
            <a:r>
              <a:rPr lang="en-US" sz="4000" b="1" cap="none" dirty="0" smtClean="0"/>
              <a:t>Student Profile With All Semester Result  </a:t>
            </a:r>
          </a:p>
          <a:p>
            <a:r>
              <a:rPr lang="en-US" sz="4000" b="1" cap="none" dirty="0"/>
              <a:t> </a:t>
            </a:r>
            <a:r>
              <a:rPr lang="en-US" sz="4000" b="1" cap="none" dirty="0" smtClean="0"/>
              <a:t>           Management system</a:t>
            </a:r>
            <a:endParaRPr lang="en-US" sz="4000" b="1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8581441" y="4700789"/>
            <a:ext cx="3155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By  </a:t>
            </a:r>
            <a:r>
              <a:rPr lang="en-US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Mahmudul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Islam</a:t>
            </a:r>
          </a:p>
          <a:p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Roll: 1607052</a:t>
            </a:r>
          </a:p>
          <a:p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Dprt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: CSE. KUET</a:t>
            </a:r>
          </a:p>
        </p:txBody>
      </p:sp>
    </p:spTree>
    <p:extLst>
      <p:ext uri="{BB962C8B-B14F-4D97-AF65-F5344CB8AC3E}">
        <p14:creationId xmlns:p14="http://schemas.microsoft.com/office/powerpoint/2010/main" val="29075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3312" y="272414"/>
            <a:ext cx="4981957" cy="873806"/>
          </a:xfrm>
        </p:spPr>
        <p:txBody>
          <a:bodyPr/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Content of Project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5" y="1146220"/>
            <a:ext cx="10347623" cy="559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3312" y="272414"/>
            <a:ext cx="4981957" cy="873806"/>
          </a:xfrm>
        </p:spPr>
        <p:txBody>
          <a:bodyPr/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Content of Project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9" y="1118597"/>
            <a:ext cx="10058400" cy="560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3312" y="272414"/>
            <a:ext cx="4981957" cy="873806"/>
          </a:xfrm>
        </p:spPr>
        <p:txBody>
          <a:bodyPr/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Content of Project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94" y="1146220"/>
            <a:ext cx="10389805" cy="552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54" y="338418"/>
            <a:ext cx="9853159" cy="918882"/>
          </a:xfrm>
        </p:spPr>
        <p:txBody>
          <a:bodyPr/>
          <a:lstStyle/>
          <a:p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Feature of OOP </a:t>
            </a:r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which </a:t>
            </a:r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Use in Project</a:t>
            </a:r>
            <a:endParaRPr lang="en-US" sz="4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562" y="1524000"/>
            <a:ext cx="7526338" cy="495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Namespace</a:t>
            </a:r>
          </a:p>
          <a:p>
            <a:r>
              <a:rPr lang="en-US" sz="3200" b="1" dirty="0" smtClean="0"/>
              <a:t>Formation input output</a:t>
            </a:r>
          </a:p>
          <a:p>
            <a:r>
              <a:rPr lang="en-US" sz="3200" b="1" dirty="0" smtClean="0"/>
              <a:t>File(I use binary mode)</a:t>
            </a:r>
            <a:endParaRPr lang="en-US" sz="3200" b="1" dirty="0" smtClean="0"/>
          </a:p>
          <a:p>
            <a:r>
              <a:rPr lang="en-US" sz="3200" b="1" dirty="0" smtClean="0"/>
              <a:t>Class &amp; object</a:t>
            </a:r>
          </a:p>
          <a:p>
            <a:r>
              <a:rPr lang="en-US" sz="3200" b="1" dirty="0" smtClean="0"/>
              <a:t>Constructor &amp; </a:t>
            </a:r>
            <a:r>
              <a:rPr lang="en-US" sz="3200" b="1" dirty="0" smtClean="0"/>
              <a:t>Destructor </a:t>
            </a:r>
            <a:endParaRPr lang="en-US" sz="3200" b="1" dirty="0" smtClean="0"/>
          </a:p>
          <a:p>
            <a:r>
              <a:rPr lang="en-US" sz="3200" b="1" dirty="0" smtClean="0"/>
              <a:t>Inheritance </a:t>
            </a:r>
          </a:p>
          <a:p>
            <a:r>
              <a:rPr lang="en-US" sz="3200" b="1" dirty="0" smtClean="0"/>
              <a:t>Polymorphism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45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419350" y="1504950"/>
            <a:ext cx="6239854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dirty="0"/>
              <a:t>Operator </a:t>
            </a:r>
            <a:r>
              <a:rPr lang="en-US" sz="3200" b="1" dirty="0" err="1" smtClean="0"/>
              <a:t>Overloding</a:t>
            </a:r>
            <a:endParaRPr lang="en-US" sz="3200" b="1" dirty="0" smtClean="0"/>
          </a:p>
          <a:p>
            <a:r>
              <a:rPr lang="en-US" sz="3200" b="1" dirty="0" smtClean="0"/>
              <a:t>Friend function</a:t>
            </a:r>
          </a:p>
          <a:p>
            <a:r>
              <a:rPr lang="en-US" sz="3200" b="1" dirty="0" smtClean="0"/>
              <a:t>Virtual Function </a:t>
            </a:r>
          </a:p>
          <a:p>
            <a:r>
              <a:rPr lang="en-US" sz="3200" b="1" dirty="0" smtClean="0"/>
              <a:t>Dynamic memory allocation</a:t>
            </a:r>
          </a:p>
          <a:p>
            <a:r>
              <a:rPr lang="en-US" sz="3200" b="1" dirty="0" err="1" smtClean="0"/>
              <a:t>Functor</a:t>
            </a:r>
            <a:r>
              <a:rPr lang="en-US" sz="3200" b="1" dirty="0" smtClean="0"/>
              <a:t> </a:t>
            </a:r>
          </a:p>
          <a:p>
            <a:r>
              <a:rPr lang="en-US" sz="3200" b="1" dirty="0" smtClean="0"/>
              <a:t>Template</a:t>
            </a:r>
          </a:p>
          <a:p>
            <a:r>
              <a:rPr lang="en-US" sz="3200" b="1" dirty="0" smtClean="0"/>
              <a:t>STL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918882"/>
          </a:xfrm>
        </p:spPr>
        <p:txBody>
          <a:bodyPr/>
          <a:lstStyle/>
          <a:p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Feature of OOP that Use in Project</a:t>
            </a:r>
            <a:endParaRPr lang="en-US" sz="4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38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804" y="1628373"/>
            <a:ext cx="5297489" cy="1621012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8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That’s All</a:t>
            </a:r>
            <a:endParaRPr lang="en-US" sz="8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00640" y="3968801"/>
            <a:ext cx="5879876" cy="16210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b="1" dirty="0" smtClean="0">
                <a:ln w="12700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8800" b="1" dirty="0">
              <a:ln w="12700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528">
            <a:off x="7891273" y="3758398"/>
            <a:ext cx="3390401" cy="20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7443" y="1257301"/>
            <a:ext cx="10923813" cy="560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We can do such thing through my project:--</a:t>
            </a:r>
          </a:p>
          <a:p>
            <a:r>
              <a:rPr lang="en-US" sz="2800" dirty="0" smtClean="0"/>
              <a:t>We </a:t>
            </a:r>
            <a:r>
              <a:rPr lang="en-US" sz="2800" dirty="0" smtClean="0"/>
              <a:t>have to admit students.</a:t>
            </a:r>
          </a:p>
          <a:p>
            <a:r>
              <a:rPr lang="en-US" sz="2800" dirty="0" smtClean="0"/>
              <a:t>We can view all Student.</a:t>
            </a:r>
          </a:p>
          <a:p>
            <a:r>
              <a:rPr lang="en-US" sz="2800" dirty="0" smtClean="0"/>
              <a:t>We can </a:t>
            </a:r>
            <a:r>
              <a:rPr lang="en-US" sz="2800" dirty="0" smtClean="0"/>
              <a:t>edit</a:t>
            </a:r>
            <a:r>
              <a:rPr lang="en-US" sz="2800" dirty="0" smtClean="0"/>
              <a:t> </a:t>
            </a:r>
            <a:r>
              <a:rPr lang="en-US" sz="2800" dirty="0" smtClean="0"/>
              <a:t>Student profile.</a:t>
            </a:r>
          </a:p>
          <a:p>
            <a:r>
              <a:rPr lang="en-US" sz="2800" dirty="0" smtClean="0"/>
              <a:t>We can cancel admission.</a:t>
            </a:r>
          </a:p>
          <a:p>
            <a:r>
              <a:rPr lang="en-US" sz="2800" dirty="0" smtClean="0"/>
              <a:t>We can see student profile whit subject wise GP, whole  GPA and CGPA.</a:t>
            </a:r>
          </a:p>
          <a:p>
            <a:r>
              <a:rPr lang="en-US" sz="2800" dirty="0" smtClean="0"/>
              <a:t>We can update result after complete any course.</a:t>
            </a:r>
          </a:p>
          <a:p>
            <a:r>
              <a:rPr lang="en-US" sz="2800" dirty="0" smtClean="0"/>
              <a:t>We can see rank of the student by CGPA.</a:t>
            </a:r>
          </a:p>
          <a:p>
            <a:r>
              <a:rPr lang="en-US" sz="2800" dirty="0" smtClean="0"/>
              <a:t>We can see published result</a:t>
            </a:r>
            <a:endParaRPr lang="en-US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03312" y="272414"/>
            <a:ext cx="7665132" cy="984886"/>
          </a:xfrm>
        </p:spPr>
        <p:txBody>
          <a:bodyPr/>
          <a:lstStyle/>
          <a:p>
            <a:r>
              <a:rPr lang="en-US" sz="4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Properties of The Project</a:t>
            </a:r>
            <a:endParaRPr lang="en-US" sz="4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58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72414"/>
            <a:ext cx="4981957" cy="873806"/>
          </a:xfrm>
        </p:spPr>
        <p:txBody>
          <a:bodyPr/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Content of Project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6" y="1146220"/>
            <a:ext cx="10409839" cy="55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3312" y="272414"/>
            <a:ext cx="4981957" cy="873806"/>
          </a:xfrm>
        </p:spPr>
        <p:txBody>
          <a:bodyPr/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Content of Project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9" y="1146219"/>
            <a:ext cx="10058400" cy="55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3312" y="272414"/>
            <a:ext cx="4981957" cy="873806"/>
          </a:xfrm>
        </p:spPr>
        <p:txBody>
          <a:bodyPr/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Content of Project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9" y="1146220"/>
            <a:ext cx="10058400" cy="55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3312" y="272414"/>
            <a:ext cx="4981957" cy="873806"/>
          </a:xfrm>
        </p:spPr>
        <p:txBody>
          <a:bodyPr/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Content of Project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8" y="1141048"/>
            <a:ext cx="10325845" cy="55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3312" y="272414"/>
            <a:ext cx="4981957" cy="873806"/>
          </a:xfrm>
        </p:spPr>
        <p:txBody>
          <a:bodyPr/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Content of Project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4" y="1146220"/>
            <a:ext cx="10058400" cy="56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3312" y="272414"/>
            <a:ext cx="4981957" cy="873806"/>
          </a:xfrm>
        </p:spPr>
        <p:txBody>
          <a:bodyPr/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Content of Project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9" y="1146221"/>
            <a:ext cx="10658003" cy="54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3312" y="272414"/>
            <a:ext cx="4981957" cy="873806"/>
          </a:xfrm>
        </p:spPr>
        <p:txBody>
          <a:bodyPr/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Content of Project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7" y="1095976"/>
            <a:ext cx="10468724" cy="55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797</TotalTime>
  <Words>181</Words>
  <Application>Microsoft Office PowerPoint</Application>
  <PresentationFormat>Widescreen</PresentationFormat>
  <Paragraphs>46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Project on OPP</vt:lpstr>
      <vt:lpstr>Properties of The Project</vt:lpstr>
      <vt:lpstr>Content of Project</vt:lpstr>
      <vt:lpstr>Content of Project</vt:lpstr>
      <vt:lpstr>Content of Project</vt:lpstr>
      <vt:lpstr>Content of Project</vt:lpstr>
      <vt:lpstr>Content of Project</vt:lpstr>
      <vt:lpstr>Content of Project</vt:lpstr>
      <vt:lpstr>Content of Project</vt:lpstr>
      <vt:lpstr>Content of Project</vt:lpstr>
      <vt:lpstr>Content of Project</vt:lpstr>
      <vt:lpstr>Content of Project</vt:lpstr>
      <vt:lpstr>Feature of OOP which Use in Project</vt:lpstr>
      <vt:lpstr>Feature of OOP that Use in Project</vt:lpstr>
      <vt:lpstr>That’s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OPP</dc:title>
  <dc:creator>INTER_WAVE</dc:creator>
  <cp:lastModifiedBy>INTER_WAVE</cp:lastModifiedBy>
  <cp:revision>17</cp:revision>
  <dcterms:created xsi:type="dcterms:W3CDTF">2018-06-25T06:41:17Z</dcterms:created>
  <dcterms:modified xsi:type="dcterms:W3CDTF">2018-06-26T04:26:43Z</dcterms:modified>
</cp:coreProperties>
</file>