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0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0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81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4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09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2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9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3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9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9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5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2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16BC021-07C1-4291-940B-7866505F0CF5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803BB43-6E5D-45B7-B5B7-EB1396957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5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6BC021-07C1-4291-940B-7866505F0CF5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803BB43-6E5D-45B7-B5B7-EB1396957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87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543C-C52B-46AD-AF00-CAE5D50E3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569" y="0"/>
            <a:ext cx="9144000" cy="992050"/>
          </a:xfrm>
        </p:spPr>
        <p:txBody>
          <a:bodyPr>
            <a:normAutofit/>
          </a:bodyPr>
          <a:lstStyle/>
          <a:p>
            <a:r>
              <a:rPr lang="en-US" dirty="0"/>
              <a:t>  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5C784-DFF5-4A7F-BE39-2ADB53882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1867" y="936067"/>
            <a:ext cx="9144000" cy="4457849"/>
          </a:xfrm>
        </p:spPr>
        <p:txBody>
          <a:bodyPr>
            <a:normAutofit/>
          </a:bodyPr>
          <a:lstStyle/>
          <a:p>
            <a:r>
              <a:rPr lang="en-US" dirty="0"/>
              <a:t>Project Name : </a:t>
            </a:r>
            <a:r>
              <a:rPr lang="en-US" b="1" dirty="0"/>
              <a:t>“Classifying eye disease &amp; diagnosis from ocular images using Deep learning” </a:t>
            </a:r>
          </a:p>
          <a:p>
            <a:r>
              <a:rPr lang="en-US" sz="2000" b="1" dirty="0"/>
              <a:t>Group N0 – 05</a:t>
            </a:r>
          </a:p>
          <a:p>
            <a:endParaRPr lang="en-US" dirty="0"/>
          </a:p>
          <a:p>
            <a:pPr fontAlgn="t"/>
            <a:r>
              <a:rPr lang="en-US" dirty="0"/>
              <a:t>Group Member:</a:t>
            </a:r>
          </a:p>
          <a:p>
            <a:pPr fontAlgn="t"/>
            <a:r>
              <a:rPr lang="en-US" dirty="0"/>
              <a:t>Mahmud </a:t>
            </a:r>
            <a:r>
              <a:rPr lang="en-US" dirty="0" err="1"/>
              <a:t>Hyader</a:t>
            </a:r>
            <a:r>
              <a:rPr lang="en-US" dirty="0"/>
              <a:t>                        1931324642</a:t>
            </a:r>
          </a:p>
          <a:p>
            <a:pPr fontAlgn="t"/>
            <a:r>
              <a:rPr lang="en-US" dirty="0" err="1"/>
              <a:t>Umma</a:t>
            </a:r>
            <a:r>
              <a:rPr lang="en-US" dirty="0"/>
              <a:t> </a:t>
            </a:r>
            <a:r>
              <a:rPr lang="en-US" dirty="0" err="1"/>
              <a:t>Tasmim</a:t>
            </a:r>
            <a:r>
              <a:rPr lang="en-US" dirty="0"/>
              <a:t>                             1921832042</a:t>
            </a:r>
          </a:p>
          <a:p>
            <a:pPr fontAlgn="t"/>
            <a:r>
              <a:rPr lang="en-US" dirty="0" err="1"/>
              <a:t>Tarikul</a:t>
            </a:r>
            <a:r>
              <a:rPr lang="en-US" dirty="0"/>
              <a:t> Islam </a:t>
            </a:r>
            <a:r>
              <a:rPr lang="en-US" dirty="0" err="1"/>
              <a:t>Saykat</a:t>
            </a:r>
            <a:r>
              <a:rPr lang="en-US" dirty="0"/>
              <a:t>                      1921832042</a:t>
            </a:r>
          </a:p>
          <a:p>
            <a:pPr fontAlgn="t"/>
            <a:r>
              <a:rPr lang="en-US" dirty="0" err="1"/>
              <a:t>Faria</a:t>
            </a:r>
            <a:r>
              <a:rPr lang="en-US" dirty="0"/>
              <a:t> Mostafa                               1922233642</a:t>
            </a:r>
          </a:p>
          <a:p>
            <a:pPr fontAlgn="t"/>
            <a:endParaRPr lang="en-US" dirty="0"/>
          </a:p>
          <a:p>
            <a:pPr algn="l"/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AF0679F-C02B-4331-86C8-4A804FA5A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834584"/>
              </p:ext>
            </p:extLst>
          </p:nvPr>
        </p:nvGraphicFramePr>
        <p:xfrm>
          <a:off x="1373875" y="2879678"/>
          <a:ext cx="5022376" cy="1596788"/>
        </p:xfrm>
        <a:graphic>
          <a:graphicData uri="http://schemas.openxmlformats.org/drawingml/2006/table">
            <a:tbl>
              <a:tblPr/>
              <a:tblGrid>
                <a:gridCol w="5022376">
                  <a:extLst>
                    <a:ext uri="{9D8B030D-6E8A-4147-A177-3AD203B41FA5}">
                      <a16:colId xmlns:a16="http://schemas.microsoft.com/office/drawing/2014/main" val="4111035668"/>
                    </a:ext>
                  </a:extLst>
                </a:gridCol>
              </a:tblGrid>
              <a:tr h="414607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029065"/>
                  </a:ext>
                </a:extLst>
              </a:tr>
              <a:tr h="368489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363082"/>
                  </a:ext>
                </a:extLst>
              </a:tr>
              <a:tr h="368489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920565"/>
                  </a:ext>
                </a:extLst>
              </a:tr>
              <a:tr h="445203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32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50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5588-2647-407E-B278-C3841296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335E4-35C0-4C09-8FCC-FCF2928C2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Classify patient into Eight level of diseases.</a:t>
            </a:r>
          </a:p>
          <a:p>
            <a:r>
              <a:rPr lang="en-US" sz="2000" dirty="0"/>
              <a:t>Segmentation Process.</a:t>
            </a:r>
          </a:p>
          <a:p>
            <a:r>
              <a:rPr lang="en-US" sz="2000" dirty="0"/>
              <a:t>Detection Process.</a:t>
            </a:r>
          </a:p>
          <a:p>
            <a:r>
              <a:rPr lang="en-US" sz="2000" dirty="0"/>
              <a:t>Dataset: 6443 images</a:t>
            </a:r>
          </a:p>
          <a:p>
            <a:r>
              <a:rPr lang="en-US" sz="2000" dirty="0"/>
              <a:t>Dataset merging.</a:t>
            </a:r>
          </a:p>
          <a:p>
            <a:r>
              <a:rPr lang="en-US" sz="2000" dirty="0"/>
              <a:t>New Images.</a:t>
            </a:r>
          </a:p>
        </p:txBody>
      </p:sp>
    </p:spTree>
    <p:extLst>
      <p:ext uri="{BB962C8B-B14F-4D97-AF65-F5344CB8AC3E}">
        <p14:creationId xmlns:p14="http://schemas.microsoft.com/office/powerpoint/2010/main" val="292672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029A-4B65-4E54-91E1-A3E9034F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far we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3C960-C44E-4E19-AD11-45F2AA262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Merging the dataset on two class ( Glaucoma &amp; Cataract)</a:t>
            </a:r>
          </a:p>
          <a:p>
            <a:r>
              <a:rPr lang="en-US" sz="2000" dirty="0"/>
              <a:t>Working on detection: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VGG19 model run for detecting cataract on two class (Normal &amp;                                Cataract)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Run RESNET on four classes (Normal, Cataract, Glaucoma, Diabetes)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Run NASNET on four classes (Normal, Cataract, Glaucoma, Diabetes)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Segmentation one class.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7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78EB-5EA4-4528-A499-3683FE9E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65484-D553-487E-A043-D125EF926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Catarct</a:t>
            </a:r>
            <a:r>
              <a:rPr lang="en-US" sz="2400" dirty="0"/>
              <a:t>  and glaucoma </a:t>
            </a:r>
            <a:r>
              <a:rPr lang="en-US" sz="2400" dirty="0" err="1"/>
              <a:t>Segmention</a:t>
            </a:r>
            <a:r>
              <a:rPr lang="en-US" sz="2400" dirty="0"/>
              <a:t> done with 9 sample.</a:t>
            </a:r>
          </a:p>
        </p:txBody>
      </p:sp>
    </p:spTree>
    <p:extLst>
      <p:ext uri="{BB962C8B-B14F-4D97-AF65-F5344CB8AC3E}">
        <p14:creationId xmlns:p14="http://schemas.microsoft.com/office/powerpoint/2010/main" val="173052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8916-F031-4B7D-B234-C335BD4A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76B56-A697-4291-90E4-B057AA7CC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Another model run on more classes.</a:t>
            </a:r>
          </a:p>
          <a:p>
            <a:r>
              <a:rPr lang="en-US" sz="2400" dirty="0"/>
              <a:t>Another class Segmentation.</a:t>
            </a:r>
          </a:p>
        </p:txBody>
      </p:sp>
    </p:spTree>
    <p:extLst>
      <p:ext uri="{BB962C8B-B14F-4D97-AF65-F5344CB8AC3E}">
        <p14:creationId xmlns:p14="http://schemas.microsoft.com/office/powerpoint/2010/main" val="38309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endParaRPr lang="en-US" b="1" dirty="0"/>
          </a:p>
          <a:p>
            <a:pPr fontAlgn="t"/>
            <a:endParaRPr lang="en-US" b="1" dirty="0"/>
          </a:p>
          <a:p>
            <a:pPr fontAlgn="t"/>
            <a:endParaRPr lang="en-US" b="1" dirty="0"/>
          </a:p>
          <a:p>
            <a:pPr fontAlgn="t"/>
            <a:endParaRPr lang="en-US" b="1" dirty="0"/>
          </a:p>
          <a:p>
            <a:pPr fontAlgn="t"/>
            <a:endParaRPr lang="en-US" b="1" dirty="0"/>
          </a:p>
          <a:p>
            <a:pPr fontAlgn="t"/>
            <a:endParaRPr lang="en-US" b="1" dirty="0"/>
          </a:p>
          <a:p>
            <a:pPr fontAlgn="t"/>
            <a:endParaRPr lang="en-US" b="1" dirty="0"/>
          </a:p>
          <a:p>
            <a:pPr fontAlgn="t"/>
            <a:endParaRPr lang="en-US" b="1" dirty="0"/>
          </a:p>
          <a:p>
            <a:pPr fontAlgn="t"/>
            <a:endParaRPr lang="en-US" b="1" dirty="0"/>
          </a:p>
          <a:p>
            <a:pPr fontAlgn="t"/>
            <a:endParaRPr lang="en-US" b="1" dirty="0"/>
          </a:p>
          <a:p>
            <a:pPr fontAlgn="t"/>
            <a:endParaRPr lang="en-US" b="1" dirty="0"/>
          </a:p>
          <a:p>
            <a:pPr fontAlgn="t"/>
            <a:endParaRPr lang="en-US" b="1" dirty="0"/>
          </a:p>
          <a:p>
            <a:pPr fontAlgn="t"/>
            <a:endParaRPr lang="en-US" b="1" dirty="0"/>
          </a:p>
          <a:p>
            <a:pPr fontAlgn="t"/>
            <a:endParaRPr lang="en-US" b="1" dirty="0"/>
          </a:p>
          <a:p>
            <a:pPr fontAlgn="t">
              <a:buNone/>
            </a:pP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60990"/>
              </p:ext>
            </p:extLst>
          </p:nvPr>
        </p:nvGraphicFramePr>
        <p:xfrm>
          <a:off x="1780073" y="325759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Mahmud </a:t>
                      </a:r>
                      <a:r>
                        <a:rPr lang="en-US" dirty="0" err="1"/>
                        <a:t>Hyader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Umma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Tasmim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segmentation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Faria</a:t>
                      </a:r>
                      <a:r>
                        <a:rPr lang="en-US" dirty="0"/>
                        <a:t> Mustafa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segmentation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Tarikul</a:t>
                      </a:r>
                      <a:r>
                        <a:rPr lang="en-US" dirty="0"/>
                        <a:t> Islam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segmentation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155</TotalTime>
  <Words>143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Wingdings</vt:lpstr>
      <vt:lpstr>Wingdings 2</vt:lpstr>
      <vt:lpstr>Quotable</vt:lpstr>
      <vt:lpstr>  Weekly Update</vt:lpstr>
      <vt:lpstr>Project Goal</vt:lpstr>
      <vt:lpstr>How far we go</vt:lpstr>
      <vt:lpstr>Last Week Update</vt:lpstr>
      <vt:lpstr>Next Week Task</vt:lpstr>
      <vt:lpstr>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NSU-603</cp:lastModifiedBy>
  <cp:revision>13</cp:revision>
  <dcterms:created xsi:type="dcterms:W3CDTF">2023-05-08T21:30:30Z</dcterms:created>
  <dcterms:modified xsi:type="dcterms:W3CDTF">2023-05-30T20:04:57Z</dcterms:modified>
</cp:coreProperties>
</file>