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9" r:id="rId3"/>
    <p:sldId id="258" r:id="rId4"/>
    <p:sldId id="259" r:id="rId5"/>
    <p:sldId id="260" r:id="rId6"/>
    <p:sldId id="261" r:id="rId7"/>
    <p:sldId id="263" r:id="rId8"/>
    <p:sldId id="271" r:id="rId9"/>
    <p:sldId id="266" r:id="rId10"/>
    <p:sldId id="267" r:id="rId11"/>
    <p:sldId id="269" r:id="rId12"/>
    <p:sldId id="274" r:id="rId13"/>
    <p:sldId id="268" r:id="rId14"/>
    <p:sldId id="273" r:id="rId15"/>
    <p:sldId id="270" r:id="rId16"/>
    <p:sldId id="275" r:id="rId17"/>
    <p:sldId id="27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45287E-CD78-46AF-8558-1E3CF491CD76}">
          <p14:sldIdLst>
            <p14:sldId id="257"/>
            <p14:sldId id="279"/>
            <p14:sldId id="258"/>
            <p14:sldId id="259"/>
            <p14:sldId id="260"/>
            <p14:sldId id="261"/>
            <p14:sldId id="263"/>
            <p14:sldId id="271"/>
            <p14:sldId id="266"/>
            <p14:sldId id="267"/>
            <p14:sldId id="269"/>
            <p14:sldId id="274"/>
            <p14:sldId id="268"/>
            <p14:sldId id="273"/>
            <p14:sldId id="270"/>
            <p14:sldId id="275"/>
            <p14:sldId id="278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1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0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3BDCA5-BB50-412D-BEB7-F4097F61B601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E2C9A9-AC71-469A-87DC-764185088C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cket-programming-in-java/" TargetMode="Externa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ournaldev.com/741/java-socket-programming-server-cli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7672" y="218364"/>
            <a:ext cx="11368585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b="1" dirty="0" err="1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Mawlana</a:t>
            </a:r>
            <a:r>
              <a:rPr lang="en-US" sz="3300" b="1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sz="3300" b="1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Technology University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672" y="1787856"/>
            <a:ext cx="11368585" cy="2019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Software Development </a:t>
            </a:r>
            <a:r>
              <a:rPr lang="en-US" sz="28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Project-II </a:t>
            </a:r>
            <a:r>
              <a:rPr lang="en-US" sz="28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Industrial Tour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sz="28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CSE-3116</a:t>
            </a:r>
            <a:endParaRPr lang="en-US" sz="28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 </a:t>
            </a:r>
            <a:r>
              <a:rPr lang="en-US" sz="28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Transferring</a:t>
            </a:r>
            <a:endParaRPr lang="en-US" sz="28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672" y="4271748"/>
            <a:ext cx="5145206" cy="22655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Mahfuz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Reza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MBSTU.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1051" y="4271747"/>
            <a:ext cx="5145206" cy="22655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Juwel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Mahmud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CE16035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1</a:t>
            </a:r>
            <a:r>
              <a:rPr lang="en-US" sz="2400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CSE, MBSTU.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19869" y="1433015"/>
            <a:ext cx="10467833" cy="40943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1- </a:t>
            </a:r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Site</a:t>
            </a:r>
            <a:endParaRPr lang="en-US" sz="36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2- </a:t>
            </a:r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Site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Status </a:t>
            </a:r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sz="36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87355" y="1419368"/>
            <a:ext cx="9758149" cy="395785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7" indent="-285750" algn="just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site is the Sender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Client site, IP address will be given in IP field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connect with Server site with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connection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Outcome-Client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6" y="1634206"/>
            <a:ext cx="6428096" cy="46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Site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6663" y="1433015"/>
            <a:ext cx="9758149" cy="395785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7" indent="-285750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is the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Server site, IP address will be provided to Client site.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connecting.</a:t>
            </a:r>
          </a:p>
        </p:txBody>
      </p:sp>
    </p:spTree>
    <p:extLst>
      <p:ext uri="{BB962C8B-B14F-4D97-AF65-F5344CB8AC3E}">
        <p14:creationId xmlns:p14="http://schemas.microsoft.com/office/powerpoint/2010/main" val="37476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Outcome-Server 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6" y="1494885"/>
            <a:ext cx="6566902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sz="3600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51129" y="1433015"/>
            <a:ext cx="9758149" cy="395785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7" indent="-285750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box shows the status of server site.</a:t>
            </a:r>
          </a:p>
          <a:p>
            <a:pPr marL="285750" lvl="7" indent="-285750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shows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status box we will be easily noticed whether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OK or not.</a:t>
            </a:r>
          </a:p>
        </p:txBody>
      </p:sp>
    </p:spTree>
    <p:extLst>
      <p:ext uri="{BB962C8B-B14F-4D97-AF65-F5344CB8AC3E}">
        <p14:creationId xmlns:p14="http://schemas.microsoft.com/office/powerpoint/2010/main" val="1092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Outcome-Status box</a:t>
            </a:r>
            <a:endParaRPr lang="en-US" sz="3600" dirty="0" smtClean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2" y="1538044"/>
            <a:ext cx="4941514" cy="4576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33" y="1538045"/>
            <a:ext cx="5288506" cy="45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600" dirty="0" smtClean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45" y="1378425"/>
            <a:ext cx="6828718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46161" y="1678675"/>
            <a:ext cx="10959152" cy="4940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hlinkClick r:id="rId2"/>
              </a:rPr>
              <a:t>https://www.geeksforgeeks.org/socket-programming-cc/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 smtClean="0">
                <a:hlinkClick r:id="rId3"/>
              </a:rPr>
              <a:t>://www.geeksforgeeks.org/socket-programming-in-java/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hlinkClick r:id="rId4"/>
              </a:rPr>
              <a:t>https://www.journaldev.com/741/java-socket-programming-server-client</a:t>
            </a:r>
            <a:endParaRPr lang="en-US" sz="24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61563" y="1692321"/>
            <a:ext cx="7383439" cy="28250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my advisor</a:t>
            </a:r>
          </a:p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4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Mahfuz</a:t>
            </a:r>
            <a:r>
              <a:rPr lang="en-US" sz="4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Reza sir.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84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92572" y="2688609"/>
            <a:ext cx="9157647" cy="16513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40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4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Transferring</a:t>
            </a:r>
            <a:endParaRPr lang="en-US" sz="40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7348" y="1091821"/>
            <a:ext cx="5854890" cy="106452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47417" y="1719618"/>
            <a:ext cx="9457898" cy="43263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</a:t>
            </a: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indent="-519113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85248" y="1364776"/>
            <a:ext cx="9389659" cy="47767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client and a server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send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from the client machine to the server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machine.</a:t>
            </a:r>
            <a:endParaRPr lang="en-US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this case, we are sending the file as a java object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5123" y="1255594"/>
            <a:ext cx="9990161" cy="39032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28625" lvl="0" indent="-428625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contains the file name , destination path , file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content, status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transfer etc. 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4150" y="1514902"/>
            <a:ext cx="10536071" cy="44355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purpose is Sending file PC to PC  without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system, we can transfer file with highly security.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transfer file to any distance with the help of 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7276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7731" y="1705970"/>
            <a:ext cx="9512489" cy="30707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3600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xp,7,8,8.1,10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 :</a:t>
            </a:r>
            <a:r>
              <a:rPr lang="en-US" sz="3600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 : Java Socket 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Programming,</a:t>
            </a:r>
          </a:p>
          <a:p>
            <a:pPr>
              <a:lnSpc>
                <a:spcPct val="120000"/>
              </a:lnSpc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Java swing.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60813" y="1542198"/>
            <a:ext cx="10549719" cy="35484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7" indent="-285750" algn="just">
              <a:buFont typeface="Courier New" panose="02070309020205020404" pitchFamily="49" charset="0"/>
              <a:buChar char="o"/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buFont typeface="Courier New" panose="02070309020205020404" pitchFamily="49" charset="0"/>
              <a:buChar char="o"/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6156" y="150125"/>
            <a:ext cx="6428096" cy="11054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5" name="AutoShape 4" descr="Socket Programming in C-C++"/>
          <p:cNvSpPr>
            <a:spLocks noChangeAspect="1" noChangeArrowheads="1"/>
          </p:cNvSpPr>
          <p:nvPr/>
        </p:nvSpPr>
        <p:spPr bwMode="auto">
          <a:xfrm>
            <a:off x="5027825" y="3199239"/>
            <a:ext cx="4621141" cy="46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1255594"/>
            <a:ext cx="7165075" cy="56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328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 Jewel</dc:creator>
  <cp:lastModifiedBy>Mahmud Jewel</cp:lastModifiedBy>
  <cp:revision>63</cp:revision>
  <dcterms:created xsi:type="dcterms:W3CDTF">2019-04-06T13:59:40Z</dcterms:created>
  <dcterms:modified xsi:type="dcterms:W3CDTF">2019-04-07T13:11:05Z</dcterms:modified>
</cp:coreProperties>
</file>