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63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B530-5DD3-633E-A924-33BA4F51B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DEC0D-385B-0DB8-D196-6028127DF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4FB9D-FD24-A785-8710-9ACCD225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01063-9446-516A-6E2D-ACAFFFEE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4EB26-0864-28FE-A5FD-FDD2C91C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9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4273-2A96-952C-C105-2B8256BE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2A6EE-451A-F4AA-8975-93D6E5311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A73-0A0B-2B77-DCB5-866D216C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BFBA5-F3DC-3E76-70E0-2A176371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1A5B9-E84B-145A-1523-1AAB2024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3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274F0-F946-534D-9F40-C7322B238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27C73-9BFD-235E-EC80-C7333EDCE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EC503-3286-C7B1-97FC-BF1ECC0D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CC19-8973-5E91-62ED-C756C143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1081-DB4A-1153-7CFC-8B48ED56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7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7C7F-A0A5-8525-48DD-58EB1BAE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DD94-977E-5CBE-6A4F-7F2C55347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45E6A-CE11-2378-B969-E5C9CBB1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9248A-94C2-C7E0-1830-C6588C4A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1B9C-852C-2D07-D269-3AF61AAC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6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1B28-01B3-DC1F-C720-4521CC68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C9A7-2961-E8B9-01F1-2F8B30BF3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302EE-77CE-A287-4431-4AE40109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B3BAA-F9AD-175E-9128-D91D4553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9210-683E-06F3-8836-987B0E84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25CF-58B7-0D13-293A-7127780E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0400-03B2-77F7-A3BE-B110C332D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DE171-EAA3-4155-0DCE-472641D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BD07A-62E2-8CF6-0317-881C578D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A288-2EDC-2AE2-98AE-F46BD578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E2716-1D39-A545-A2FE-BBAE599F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5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8215-A258-BF6E-3463-D0F28844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72B9C-50AB-8985-8BAA-061800E1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73081-8DB6-62D3-2888-4E95DFE1D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5C855-01F4-3203-775F-EDA44EEDE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AC4BF-52C2-6284-7A91-2FD8A7D3E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DE5B6-1CD9-74A4-2422-EC66B6C8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603F6-55B6-0162-59B3-51CFAA0F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A1528-635D-16D8-D726-533CB743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A126-87FF-38D5-1D2D-BD56B14E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210B6-2A90-60CC-5415-4CA837E1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00091-9113-CEF4-CE76-21D85AA3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F51B6-168F-F6EC-6705-13D3364F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5B1AB-52CF-1DE0-E4F8-C4B0F32F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4FA06-D9E2-1504-1927-62B6C691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CE379-6F35-198F-DA88-2569E759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EF7C-C577-0E18-BCA1-02F7D24A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86AF-DF2C-BA47-BAD5-FF3CFECD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BF3ED-496A-0728-F4D4-A23DEC6BB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EDEEE-9E59-CD79-B40C-BF99039A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59C74-FE77-5011-2DCD-76B2E11B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46CB8-643E-7F51-64AF-34D72D02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0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22E6-07D8-1368-57E9-B934A5C9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DB0A8-8D97-2BE1-C89B-2EF1DD6D2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09A4-7677-07E9-726C-E7041DAD8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87577-BFA0-FA51-6826-0A63871D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70F5A-89CE-6FCF-016C-DF0690DD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8BA02-1250-3729-9F63-3B572C48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232F7-1FD7-ECA7-8DDC-E9CC76DD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75C16-CAE8-FF91-F7FF-B3231954D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171DF-5C42-F66C-91C4-379C9CBF8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E182C-0A02-FE22-6855-8A3F5DC72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7FE3-065B-BD13-E2D0-697F3097B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0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67FE05-68FA-E201-CD73-B2E7C1C2A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2A03F-80C8-9BC1-8634-5AB113315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242" y="1589153"/>
            <a:ext cx="9137569" cy="3773868"/>
          </a:xfrm>
        </p:spPr>
        <p:txBody>
          <a:bodyPr anchor="t">
            <a:normAutofit/>
          </a:bodyPr>
          <a:lstStyle/>
          <a:p>
            <a:pPr marL="1071245" marR="1464310">
              <a:spcBef>
                <a:spcPts val="0"/>
              </a:spcBef>
              <a:spcAft>
                <a:spcPts val="0"/>
              </a:spcAft>
            </a:pP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MSc in Software Engineering with Advanced Research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7COM1039-0109-2022 - Advanced Computer Science Masters Project</a:t>
            </a:r>
            <a:b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Comparative study of cryptography algorithms and its’ applications</a:t>
            </a:r>
            <a:b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F2745-2398-9E6C-78A2-314111264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7224" y="4855345"/>
            <a:ext cx="3906328" cy="1426611"/>
          </a:xfrm>
        </p:spPr>
        <p:txBody>
          <a:bodyPr anchor="b">
            <a:normAutofit/>
          </a:bodyPr>
          <a:lstStyle/>
          <a:p>
            <a:pPr marL="101600" marR="0">
              <a:spcBef>
                <a:spcPts val="17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Mahmud Hasan</a:t>
            </a:r>
          </a:p>
          <a:p>
            <a:pPr marL="101600" marR="0">
              <a:spcBef>
                <a:spcPts val="17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 ID: 20070587</a:t>
            </a:r>
          </a:p>
          <a:p>
            <a:pPr marL="101600" marR="0">
              <a:spcBef>
                <a:spcPts val="17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Supervisor: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Dr. Joseph Williams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US"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1417B1-AF39-BE3A-56DB-0C8F0E6A5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image2.png" descr="A blue and white sign with white text&#10;&#10;Description automatically generated">
            <a:extLst>
              <a:ext uri="{FF2B5EF4-FFF2-40B4-BE49-F238E27FC236}">
                <a16:creationId xmlns:a16="http://schemas.microsoft.com/office/drawing/2014/main" id="{265F4105-C6DF-06B6-28F2-216D8AC40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638" y="871146"/>
            <a:ext cx="1841500" cy="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9">
            <a:extLst>
              <a:ext uri="{FF2B5EF4-FFF2-40B4-BE49-F238E27FC236}">
                <a16:creationId xmlns:a16="http://schemas.microsoft.com/office/drawing/2014/main" id="{69440933-9A64-8978-41A5-0F161C075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0900" y="16806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UNIVERSITY OF HERTFORDSHIRE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School of Physics, Engineering and Computer Science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98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08A6D-D3BA-4A18-628E-01E43956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  <a:endParaRPr lang="en-US" sz="5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3E2D699-889E-0D81-E0C3-C0F236E744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4" r="-2" b="-2"/>
          <a:stretch/>
        </p:blipFill>
        <p:spPr bwMode="auto">
          <a:xfrm>
            <a:off x="5882778" y="2432399"/>
            <a:ext cx="5828261" cy="3907078"/>
          </a:xfrm>
          <a:prstGeom prst="rect">
            <a:avLst/>
          </a:prstGeom>
          <a:noFill/>
        </p:spPr>
      </p:pic>
      <p:pic>
        <p:nvPicPr>
          <p:cNvPr id="4" name="Content Placeholder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C3253E0-64D6-33DF-7E61-8C8F64CF6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" b="3"/>
          <a:stretch/>
        </p:blipFill>
        <p:spPr bwMode="auto">
          <a:xfrm>
            <a:off x="54517" y="2400352"/>
            <a:ext cx="5828261" cy="3907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872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C83DC-E08B-DDB1-E9EA-3D2786F4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lnSpc>
                <a:spcPct val="150000"/>
              </a:lnSpc>
              <a:spcBef>
                <a:spcPts val="17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Comparative Analysis of Cryptographic Algorithms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3C678E-AEC1-1D1E-C1DB-16E96E0A1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4899110" y="67873"/>
            <a:ext cx="6217921" cy="73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35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AB9CD-6765-F6E6-A1B0-7F977EA8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Findings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921D-75CD-EA97-E269-5CA3EA84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summary, our benchmarking tests have yielded several key findings.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"First, we observed that AES outperformed other symmetric key algorithms in terms of speed and efficiency."</a:t>
            </a:r>
            <a:endParaRPr lang="en-US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"Second, ECC demonstrated excellent performance for resource-constrained environments, making it a strong candidate for IoT applications."</a:t>
            </a:r>
            <a:endParaRPr lang="en-US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"However, it's important to note that no single algorithm is a one-size-fits-all solution. The choice of algorithm should align with specific security and performance requirements."</a:t>
            </a:r>
            <a:endParaRPr lang="en-US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"Additionally, we identified certain limitations in our research"</a:t>
            </a:r>
            <a:endParaRPr lang="en-US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"Moving forward, our findings have practical implications for industries such as finance, healthcare, and cybersecurity."</a:t>
            </a:r>
            <a:endParaRPr lang="en-US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0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95A42-D7ED-3110-2604-FDDC8EDE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endParaRPr 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62E7-578C-316E-F67B-7A6F7501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lnSpcReduction="10000"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our findings, we have several recommendations.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 applications where speed is critical and security requirements are moderate, AES is a strong choice."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"ECC, on the other hand, offers excellent performance in resource-constrained environments, making it suitable for IoT and edge computing."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"However, it's crucial to assess each algorithm's compatibility with the specific use case and security needs."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4A06054E-468C-F2EE-A44B-C87B7079A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6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1FE0-E17C-E3A0-C778-CB4EF81F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58152"/>
            <a:ext cx="3424687" cy="4628701"/>
          </a:xfrm>
        </p:spPr>
        <p:txBody>
          <a:bodyPr anchor="b">
            <a:normAutofit/>
          </a:bodyPr>
          <a:lstStyle/>
          <a:p>
            <a:r>
              <a:rPr lang="en-US" sz="32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endParaRPr lang="en-US" sz="32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5D9BB2-A5BE-E224-2249-FA0E0F2E9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299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77AF8-5625-72D3-F6C6-3B9E82E8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61" y="1358152"/>
            <a:ext cx="6253241" cy="4809407"/>
          </a:xfrm>
        </p:spPr>
        <p:txBody>
          <a:bodyPr>
            <a:normAutofit/>
          </a:bodyPr>
          <a:lstStyle/>
          <a:p>
            <a:pPr marL="0" marR="0" indent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Throughout this presentation, we will: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Explore the historical evolution of cryptographic algorithms.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Examine fundamental concepts such as symmetric and asymmetric cryptography.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Dive into specific algorithms like AES, ECC, and RSA.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 the relevance and practical applications of these algorithms in today's digital landscape.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20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26C7-EA1D-BC8A-8EE8-7F9CDF0B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58152"/>
            <a:ext cx="3424687" cy="4628701"/>
          </a:xfrm>
        </p:spPr>
        <p:txBody>
          <a:bodyPr anchor="b">
            <a:normAutofit/>
          </a:bodyPr>
          <a:lstStyle/>
          <a:p>
            <a:br>
              <a:rPr lang="en-U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3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5D9BB2-A5BE-E224-2249-FA0E0F2E9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299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FAAD-7B23-D8FF-A58C-34A1E7D8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61" y="1358152"/>
            <a:ext cx="6253241" cy="4809407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Historical Context of Cryptography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Cryptography's roots trace back to ancient civilizations, where simple substitution and transposition methods were used. Think of hieroglyphs and the scytale transpositions of the Spartans.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Renaissance era saw the emergence of more sophisticated techniques like the Vigenère cipher, marking the evolution of cryptographic methods.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it was during the World Wars that cryptography truly came into the spotlight, with the famous Enigma machine highlighting its critical role in modern warfare.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Fundamental Concepts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i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Symmetric vs. Asymmetric Cryptography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Cryptography operates on two primary principles: symmetric and asymmetric cryptography.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Symmetric systems, such as DES or AES, use a single key for both encryption and decryption.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Asymmetric systems, exemplified by RSA, employ distinct keys for these processes, offering enhanced security and flexibility.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0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A1E3-6C84-751F-AE71-639D835C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58152"/>
            <a:ext cx="3424687" cy="4628701"/>
          </a:xfrm>
        </p:spPr>
        <p:txBody>
          <a:bodyPr anchor="b">
            <a:normAutofit/>
          </a:bodyPr>
          <a:lstStyle/>
          <a:p>
            <a:br>
              <a:rPr lang="en-U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3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5D9BB2-A5BE-E224-2249-FA0E0F2E9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299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DF798-177F-4434-262E-9F7A0DC5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61" y="1358152"/>
            <a:ext cx="6253241" cy="4809407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Various Cryptographic Algorithms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AES (Advanced Encryption Standard):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Renowned for its speed and strength, it's widely used in securing data today.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ECC (Elliptic Curve Cryptography):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Leveraging the mathematics of elliptic curves, it offers robust security with smaller key sizes.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RSA (Rivest-Shamir-Adleman):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cornerstone of public-key cryptography, RSA is indispensable in securing digital communication.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 Functions: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These algorithms, like SHA and MD5, ensure data integrity and are integral to digital signatures.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50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B57C-8127-8360-E2F1-0FD03A4E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58152"/>
            <a:ext cx="3424687" cy="4628701"/>
          </a:xfrm>
        </p:spPr>
        <p:txBody>
          <a:bodyPr anchor="b">
            <a:normAutofit/>
          </a:bodyPr>
          <a:lstStyle/>
          <a:p>
            <a:b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b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cxnSp>
        <p:nvCxnSpPr>
          <p:cNvPr id="10" name="Straight Connector 7">
            <a:extLst>
              <a:ext uri="{FF2B5EF4-FFF2-40B4-BE49-F238E27FC236}">
                <a16:creationId xmlns:a16="http://schemas.microsoft.com/office/drawing/2014/main" id="{325D9BB2-A5BE-E224-2249-FA0E0F2E9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299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C7E8-012E-9CF8-1221-1906C3296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61" y="1358152"/>
            <a:ext cx="6253241" cy="4809407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of Algorithms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AES (Advanced Encryption Standard):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Renowned for its strength, we couldn't miss the opportunity to delve deep into AES and explore its practical applications.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ECC (Elliptic Curve Cryptography):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its efficiency and security advantages, ECC became another key focus.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RSA (Rivest-Shamir-Adleman):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cornerstone of public-key cryptography, RSA was a natural inclusion.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39AD-5EF0-9CCE-D4E8-A05D5939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Metrics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3E5B3123-1CA4-E7CA-BCE1-1101D9E9A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23" r="2943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8563-0403-FAE3-B1EE-B709928C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Throughput: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This metric measures the rate at which data can be processed, often expressed in megabytes per second (MB/sec). It's a crucial indicator of an algorithm's efficiency.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Latency: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Latency represents the time taken to encrypt or decrypt data. Lower latency is generally preferred for real-time applications.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Generation Time: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asymmetric algorithms like RSA and ECC, key generation time is critical. It directly impacts the time required to establish secure communications.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 Usage: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Understanding the memory requirements of each algorithm is essential, especially in resource-constrained environments.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 Level: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Assessing the algorithm's resistance to known attacks is vital. Higher security levels are preferred for safeguarding sensitive data.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752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A9978-98D8-CBB8-CD6F-AC801526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1127-094E-0C19-C51C-46979BA61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Code for AES Encryption and Decryption: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Code for ECC Key Generation, Signing, and Verification: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Code for RSA Key Generation, Encryption, and Decryption: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680731E-E422-8915-D8F2-995CFC670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" r="4018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4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5189C-09B3-2E18-A9F8-84B2D653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Results and Analysis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A table of data with numbers and numbers&#10;&#10;Description automatically generated">
            <a:extLst>
              <a:ext uri="{FF2B5EF4-FFF2-40B4-BE49-F238E27FC236}">
                <a16:creationId xmlns:a16="http://schemas.microsoft.com/office/drawing/2014/main" id="{C16E3DBC-8AD2-F2A5-FC62-2FECBB9AD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49" y="643466"/>
            <a:ext cx="448283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4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1D3F1-1E19-E830-674D-E38D2C24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  <a:endParaRPr lang="en-US" sz="5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graph of a benchmark">
            <a:extLst>
              <a:ext uri="{FF2B5EF4-FFF2-40B4-BE49-F238E27FC236}">
                <a16:creationId xmlns:a16="http://schemas.microsoft.com/office/drawing/2014/main" id="{09D360DD-4DAB-D093-A1FD-D253D8A72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" r="-2" b="15607"/>
          <a:stretch/>
        </p:blipFill>
        <p:spPr bwMode="auto">
          <a:xfrm>
            <a:off x="181234" y="2381138"/>
            <a:ext cx="5828261" cy="3907050"/>
          </a:xfrm>
          <a:prstGeom prst="rect">
            <a:avLst/>
          </a:prstGeom>
          <a:noFill/>
        </p:spPr>
      </p:pic>
      <p:pic>
        <p:nvPicPr>
          <p:cNvPr id="5" name="Picture 4" descr="A line graph with green and purple lines&#10;&#10;Description automatically generated">
            <a:extLst>
              <a:ext uri="{FF2B5EF4-FFF2-40B4-BE49-F238E27FC236}">
                <a16:creationId xmlns:a16="http://schemas.microsoft.com/office/drawing/2014/main" id="{69EF2342-9C29-BFC5-E895-09D234A880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4" r="6408"/>
          <a:stretch/>
        </p:blipFill>
        <p:spPr bwMode="auto">
          <a:xfrm>
            <a:off x="6182505" y="2381124"/>
            <a:ext cx="5828261" cy="39070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403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775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Office Theme</vt:lpstr>
      <vt:lpstr>   MSc in Software Engineering with Advanced Research 7COM1039-0109-2022 - Advanced Computer Science Masters Project  Comparative study of cryptography algorithms and its’ applications </vt:lpstr>
      <vt:lpstr>Introduction</vt:lpstr>
      <vt:lpstr> Literature Review</vt:lpstr>
      <vt:lpstr> Literature Review</vt:lpstr>
      <vt:lpstr>  Methodology </vt:lpstr>
      <vt:lpstr>  Performance Metrics</vt:lpstr>
      <vt:lpstr>Implementation</vt:lpstr>
      <vt:lpstr>Results and Analysis</vt:lpstr>
      <vt:lpstr>Results and Analysis</vt:lpstr>
      <vt:lpstr>Results and Analysis</vt:lpstr>
      <vt:lpstr>Comparative Analysis of Cryptographic Algorithms</vt:lpstr>
      <vt:lpstr>Key Findings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in Software Engineering with Advanced Research 7COM1039-0109-2022 - Advanced Computer Science Masters Project  Comparative study of cryptography algorithms and its’ applications </dc:title>
  <dc:creator>Mahmud Hasan [Student-PECS]</dc:creator>
  <cp:lastModifiedBy>Mahmud Hasan [Student-PECS]</cp:lastModifiedBy>
  <cp:revision>11</cp:revision>
  <dcterms:created xsi:type="dcterms:W3CDTF">2023-09-06T06:35:31Z</dcterms:created>
  <dcterms:modified xsi:type="dcterms:W3CDTF">2023-09-06T08:49:04Z</dcterms:modified>
</cp:coreProperties>
</file>