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ef26ad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ef26ad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ef26ad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7ef26a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7ef26ad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7ef26ad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7ef26a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7ef26a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7ef26a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7ef26a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7ef26ad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7ef26ad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7ef26ad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7ef26ad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7ef26ad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7ef26ad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7ef26ad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7ef26ad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ef26a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ef26a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7ef26ad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7ef26ad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Hate speech detection using deep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level cnn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With a goal of extracting more semantic meaning..</a:t>
            </a:r>
            <a:endParaRPr b="1"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129800"/>
            <a:ext cx="7510277" cy="386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00" y="1233850"/>
            <a:ext cx="7453374" cy="3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25" y="1849950"/>
            <a:ext cx="7160750" cy="28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72975" y="1422400"/>
            <a:ext cx="7160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17k Tweets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approaches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Basic Naive bayes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Multinomial</a:t>
            </a: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naive bayes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Logistic regression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Svm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Got up to 77% accuracy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45" y="1305075"/>
            <a:ext cx="8277506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872"/>
            <a:ext cx="8679900" cy="357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22450"/>
            <a:ext cx="5057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46250"/>
            <a:ext cx="6154698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LSTM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75" y="1246250"/>
            <a:ext cx="6323575" cy="37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