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Vidaloka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idalok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hmudul.hassan1@g.bracu.ac.bd" TargetMode="External"/><Relationship Id="rId4" Type="http://schemas.openxmlformats.org/officeDocument/2006/relationships/hyperlink" Target="mailto:annajiat@bracu.ac.b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523125" y="1466325"/>
            <a:ext cx="6052500" cy="3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Review of the paper “Smart Home Security Analysis System Based on The Internet of Things”</a:t>
            </a:r>
            <a:endParaRPr sz="28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b="0"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Name: Mahmudul Hassan</a:t>
            </a:r>
            <a:endParaRPr b="0"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ID: 20101368</a:t>
            </a:r>
            <a:endParaRPr b="0"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mahmudul.hassan1@g.bracu.ac.bd</a:t>
            </a:r>
            <a:endParaRPr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endParaRPr b="0"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Annajiat Alim Rasel</a:t>
            </a:r>
            <a:endParaRPr b="0"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annajiat@bracu.ac.bd</a:t>
            </a:r>
            <a:endParaRPr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ST: Farah Binta Haque</a:t>
            </a:r>
            <a:endParaRPr b="0" sz="14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RA: Md Sabbir Hossain</a:t>
            </a:r>
            <a:endParaRPr sz="16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9720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Table of </a:t>
            </a:r>
            <a:r>
              <a:rPr lang="en" sz="30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contents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25"/>
            <a:ext cx="67704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b="1" lang="en" sz="1650"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1" sz="165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b="1" lang="en" sz="1650">
                <a:latin typeface="Verdana"/>
                <a:ea typeface="Verdana"/>
                <a:cs typeface="Verdana"/>
                <a:sym typeface="Verdana"/>
              </a:rPr>
              <a:t>Security Concerns</a:t>
            </a:r>
            <a:endParaRPr b="1" sz="165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b="1" lang="en" sz="1650">
                <a:latin typeface="Verdana"/>
                <a:ea typeface="Verdana"/>
                <a:cs typeface="Verdana"/>
                <a:sym typeface="Verdana"/>
              </a:rPr>
              <a:t>Research Gap</a:t>
            </a:r>
            <a:endParaRPr b="1" sz="165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b="1" lang="en" sz="1650">
                <a:latin typeface="Verdana"/>
                <a:ea typeface="Verdana"/>
                <a:cs typeface="Verdana"/>
                <a:sym typeface="Verdana"/>
              </a:rPr>
              <a:t>System Design Overview</a:t>
            </a:r>
            <a:endParaRPr b="1" sz="165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b="1" lang="en" sz="1650">
                <a:latin typeface="Verdana"/>
                <a:ea typeface="Verdana"/>
                <a:cs typeface="Verdana"/>
                <a:sym typeface="Verdana"/>
              </a:rPr>
              <a:t>Experimental Results</a:t>
            </a:r>
            <a:endParaRPr b="1" sz="165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b="1" lang="en" sz="1650">
                <a:latin typeface="Verdana"/>
                <a:ea typeface="Verdana"/>
                <a:cs typeface="Verdana"/>
                <a:sym typeface="Verdana"/>
              </a:rPr>
              <a:t>Related Work and Conclusion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25" y="923925"/>
            <a:ext cx="3318300" cy="24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350">
                <a:solidFill>
                  <a:srgbClr val="0091EA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1" sz="6700">
              <a:solidFill>
                <a:srgbClr val="0091EA"/>
              </a:solidFill>
              <a:highlight>
                <a:schemeClr val="lt1"/>
              </a:highlight>
            </a:endParaRPr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1143000" y="1389075"/>
            <a:ext cx="67629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Verdana"/>
              <a:buChar char="●"/>
            </a:pPr>
            <a:r>
              <a:rPr lang="en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Defining IoT and its role in connecting devices.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Verdana"/>
              <a:buChar char="●"/>
            </a:pPr>
            <a:r>
              <a:rPr lang="en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Increase in smart home device adoption.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Verdana"/>
              <a:buChar char="●"/>
            </a:pPr>
            <a:r>
              <a:rPr lang="en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Emergence of security vulnerabilities in smart home devices.</a:t>
            </a:r>
            <a:endParaRPr sz="2200"/>
          </a:p>
        </p:txBody>
      </p:sp>
      <p:cxnSp>
        <p:nvCxnSpPr>
          <p:cNvPr id="87" name="Google Shape;87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458700" y="1072169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091EA"/>
                </a:solidFill>
                <a:latin typeface="Verdana"/>
                <a:ea typeface="Verdana"/>
                <a:cs typeface="Verdana"/>
                <a:sym typeface="Verdana"/>
              </a:rPr>
              <a:t>Security Concerns</a:t>
            </a:r>
            <a:endParaRPr sz="6700">
              <a:solidFill>
                <a:srgbClr val="0091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81075" y="1392225"/>
            <a:ext cx="71754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Verdana"/>
              <a:buChar char="●"/>
            </a:pPr>
            <a:r>
              <a:rPr lang="en" sz="2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Instances of compromised smart home devices.</a:t>
            </a:r>
            <a:endParaRPr sz="22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Verdana"/>
              <a:buChar char="●"/>
            </a:pPr>
            <a:r>
              <a:rPr lang="en" sz="2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Transformation into "monitoring devices" or launching DDoS attacks.</a:t>
            </a:r>
            <a:endParaRPr sz="22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Verdana"/>
              <a:buChar char="●"/>
            </a:pPr>
            <a:r>
              <a:rPr lang="en" sz="2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Lack of protection functions in current IoT devices.</a:t>
            </a:r>
            <a:endParaRPr sz="4000"/>
          </a:p>
        </p:txBody>
      </p:sp>
      <p:sp>
        <p:nvSpPr>
          <p:cNvPr id="97" name="Google Shape;97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088300" y="239325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" sz="2650">
                <a:solidFill>
                  <a:srgbClr val="0091EA"/>
                </a:solidFill>
                <a:latin typeface="Verdana"/>
                <a:ea typeface="Verdana"/>
                <a:cs typeface="Verdana"/>
                <a:sym typeface="Verdana"/>
              </a:rPr>
              <a:t>Research Gap</a:t>
            </a:r>
            <a:endParaRPr b="1" i="0" sz="2650">
              <a:solidFill>
                <a:srgbClr val="0091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055700" y="1547825"/>
            <a:ext cx="64452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Verdana"/>
              <a:buChar char="●"/>
            </a:pPr>
            <a:r>
              <a:rPr lang="en" sz="21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Growing research on smart home security, still in early stages.</a:t>
            </a:r>
            <a:endParaRPr sz="21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Verdana"/>
              <a:buChar char="●"/>
            </a:pPr>
            <a:r>
              <a:rPr lang="en" sz="21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Current market IoT devices lacking protection functions.</a:t>
            </a:r>
            <a:endParaRPr sz="21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Verdana"/>
              <a:buChar char="●"/>
            </a:pPr>
            <a:r>
              <a:rPr lang="en" sz="21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Dependency on firmware updates for vulnerability fixes.</a:t>
            </a:r>
            <a:endParaRPr sz="21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86150" y="7605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91EA"/>
                </a:solidFill>
                <a:latin typeface="Verdana"/>
                <a:ea typeface="Verdana"/>
                <a:cs typeface="Verdana"/>
                <a:sym typeface="Verdana"/>
              </a:rPr>
              <a:t>System Design Overview</a:t>
            </a:r>
            <a:endParaRPr b="1" sz="2050">
              <a:solidFill>
                <a:srgbClr val="0091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1775" y="1463175"/>
            <a:ext cx="53733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Introduction of the proposed smart home security analysis system.</a:t>
            </a:r>
            <a:endParaRPr sz="18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Focus on detecting contact attacks (firmware implantation, non-contact attacks, and attacks on computing resources).</a:t>
            </a:r>
            <a:endParaRPr sz="18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Ability to cover potential vulnerabilities with plug-ins.</a:t>
            </a:r>
            <a:endParaRPr sz="18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25" y="1071575"/>
            <a:ext cx="4079874" cy="29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342356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1EA"/>
                </a:solidFill>
                <a:latin typeface="Verdana"/>
                <a:ea typeface="Verdana"/>
                <a:cs typeface="Verdana"/>
                <a:sym typeface="Verdana"/>
              </a:rPr>
              <a:t>Experimental Results</a:t>
            </a:r>
            <a:endParaRPr b="1" sz="1800">
              <a:solidFill>
                <a:srgbClr val="0091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91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365125" y="1460527"/>
            <a:ext cx="4884300" cy="2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Successful defense against contact and non-contact attacks.</a:t>
            </a:r>
            <a:endParaRPr sz="19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Minimal impact on home network performance in daily usage scenarios.</a:t>
            </a:r>
            <a:endParaRPr sz="19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800" y="2402750"/>
            <a:ext cx="4017075" cy="21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86127" y="1200150"/>
            <a:ext cx="757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Verdana"/>
              <a:buChar char="●"/>
            </a:pPr>
            <a:r>
              <a:rPr lang="en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Overview of related studies .</a:t>
            </a:r>
            <a:endParaRPr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Verdana"/>
              <a:buChar char="●"/>
            </a:pPr>
            <a:r>
              <a:rPr lang="en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Summary of key findings and contributions.</a:t>
            </a:r>
            <a:endParaRPr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Verdana"/>
              <a:buChar char="●"/>
            </a:pPr>
            <a:r>
              <a:rPr lang="en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Implications for smart home security and device performance.</a:t>
            </a:r>
            <a:endParaRPr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Verdana"/>
              <a:buChar char="●"/>
            </a:pPr>
            <a:r>
              <a:rPr lang="en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Future directions for research and system improvement.</a:t>
            </a:r>
            <a:endParaRPr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832675" y="6652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91EA"/>
                </a:solidFill>
                <a:latin typeface="Verdana"/>
                <a:ea typeface="Verdana"/>
                <a:cs typeface="Verdana"/>
                <a:sym typeface="Verdana"/>
              </a:rPr>
              <a:t>Related Work and Conclusion</a:t>
            </a:r>
            <a:endParaRPr b="1" sz="1950">
              <a:solidFill>
                <a:srgbClr val="0091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95650" y="1117755"/>
            <a:ext cx="75717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3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897175" y="4357700"/>
            <a:ext cx="6294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any queries contact: mahmudul.hassan1@g.bracu.ac.bd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