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582493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1582493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1582493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1582493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1582493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1582493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1582493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1582493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l.acm.org/doi/10.1145/2775292.2775310" TargetMode="External"/><Relationship Id="rId4" Type="http://schemas.openxmlformats.org/officeDocument/2006/relationships/hyperlink" Target="https://dl.acm.org/doi/10.1145/2507065.2507076?fbclid=IwZXh0bgNhZW0CMTAAAR0fRzHFrfSSOMhw8ziZ83Stb5OOkgABFvt9aN9deqOMkq642qVe1D2SXXg_aem_AarRlC_-5aRLSDQmFdh7SNUqdGdDMr2k-LzxZu3kbKM47sg1d1G5YF7Jq7ODYtiuuknZVbh1gVtd7npYVJFpTNKi" TargetMode="External"/><Relationship Id="rId5" Type="http://schemas.openxmlformats.org/officeDocument/2006/relationships/hyperlink" Target="https://github.com/mrdoob/three.js?fbclid=IwZXh0bgNhZW0CMTAAAR391oun554qwjYYL4EQjQYPaXDQrI_Yzbj1N6FOvCFt7HX9q3Lk9jLKv6s_aem_AaoLaqM7CxjUBX7aLvZWrSwVmZajBR8-oa_wfO6YeYK1r6FICGPkPx4i8TE0BeWlaPNw1yUh3RDuUSlUEWKXDaFg" TargetMode="External"/><Relationship Id="rId6" Type="http://schemas.openxmlformats.org/officeDocument/2006/relationships/hyperlink" Target="https://github.com/babaohuang/GeminiProChat?fbclid=IwZXh0bgNhZW0CMTAAAR2yenxIEXNtoubqkDc1ARX_ILKOecwQK0RyWyD-MdetGc4SbZ2ATBXvnMY_aem_Aap1q4yOnoTP7RfYVRUiHJd1hRL5DVCs7nEFz5bSvCfzPr7Dg5nqJrZoULO8rBrWxIqjJkD5WYzAtcAeSZgy3JM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186650" y="590150"/>
            <a:ext cx="67707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3D Jersey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285700" y="2052600"/>
            <a:ext cx="74958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19201053 Shariful Islam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21201283 Abu Sayed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24141190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Rizwan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Aziz Prince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24141223 Mahmudul Hassan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Group 10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 JS, ThreeJS, Generative AI(Gemini-pro)</a:t>
            </a:r>
            <a:endParaRPr/>
          </a:p>
        </p:txBody>
      </p:sp>
      <p:sp>
        <p:nvSpPr>
          <p:cNvPr id="191" name="Google Shape;191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2" name="Google Shape;192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29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Color Picker, Logo Picker, AI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5" name="Google Shape;195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Dalle AI , Better Design</a:t>
            </a:r>
            <a:endParaRPr/>
          </a:p>
        </p:txBody>
      </p:sp>
      <p:sp>
        <p:nvSpPr>
          <p:cNvPr id="197" name="Google Shape;197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98" name="Google Shape;198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GPT 4.0 is not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React JS for frontend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Three JS library for 3D Models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Backdrop and shadow used for better outlook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Generative AI for suggestions from the web</a:t>
            </a:r>
            <a:endParaRPr sz="2000"/>
          </a:p>
        </p:txBody>
      </p:sp>
      <p:sp>
        <p:nvSpPr>
          <p:cNvPr id="206" name="Google Shape;206;p3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Integration of Framer Motion for Animations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Integration with Google Generative AI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Efficient State Management with Valtio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Feedback and Real-time Updates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Responsive Design and UI Components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Frontend and Backend Technologies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3D Animation with Three JS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Styling with Tailwind CSS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Asset Types for Jersey and Textures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Configuration for Shadows and Lights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1003900" y="470425"/>
            <a:ext cx="623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Reviewed Codes and Papers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Indoor3D: a WebGL based open source framework for 3D indoor maps visualization.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documentation and software community values: a survey of open-source API documentation.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Three JS codes from github.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Gemini Pro Chat.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Link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2443475" y="7022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2304950" y="1730525"/>
            <a:ext cx="63540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Taking logo/design from web with the help of AI.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 pant/ shirt/ full sleeve glb files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Enhancing AI response with gpt 4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2474000" y="14196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43" name="Google Shape;243;p35"/>
          <p:cNvSpPr txBox="1"/>
          <p:nvPr>
            <p:ph idx="1" type="subTitle"/>
          </p:nvPr>
        </p:nvSpPr>
        <p:spPr>
          <a:xfrm>
            <a:off x="2366000" y="2142600"/>
            <a:ext cx="63540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Dalee AI needs gpt 4 which is not free. We would like to extend our work in that and we are sure that we can bring a change in design industry.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different texture jersey and design with more glb file with enhance the validity.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46325" y="1651775"/>
            <a:ext cx="732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FFFFFF"/>
      </a:dk1>
      <a:lt1>
        <a:srgbClr val="000000"/>
      </a:lt1>
      <a:dk2>
        <a:srgbClr val="D38B13"/>
      </a:dk2>
      <a:lt2>
        <a:srgbClr val="3E3E3E"/>
      </a:lt2>
      <a:accent1>
        <a:srgbClr val="FFCD76"/>
      </a:accent1>
      <a:accent2>
        <a:srgbClr val="FFFFFF"/>
      </a:accent2>
      <a:accent3>
        <a:srgbClr val="D38B13"/>
      </a:accent3>
      <a:accent4>
        <a:srgbClr val="3E3E3E"/>
      </a:accent4>
      <a:accent5>
        <a:srgbClr val="FFCD76"/>
      </a:accent5>
      <a:accent6>
        <a:srgbClr val="FFFFFF"/>
      </a:accent6>
      <a:hlink>
        <a:srgbClr val="FFCD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