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0"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Vidaloka" charset="0"/>
      <p:regular r:id="rId10"/>
    </p:embeddedFont>
    <p:embeddedFont>
      <p:font typeface="Montserrat" charset="0"/>
      <p:regular r:id="rId11"/>
      <p:bold r:id="rId12"/>
      <p:italic r:id="rId13"/>
      <p:boldItalic r:id="rId14"/>
    </p:embeddedFont>
    <p:embeddedFont>
      <p:font typeface="Roboto" charset="0"/>
      <p:regular r:id="rId15"/>
      <p:bold r:id="rId16"/>
      <p:italic r:id="rId17"/>
      <p:boldItalic r:id="rId18"/>
    </p:embeddedFont>
    <p:embeddedFont>
      <p:font typeface="Crimson Text" charset="0"/>
      <p:regular r:id="rId19"/>
      <p:bold r:id="rId20"/>
      <p:italic r:id="rId21"/>
      <p:boldItalic r:id="rId22"/>
    </p:embeddedFont>
    <p:embeddedFont>
      <p:font typeface="Merriweather Light" charset="0"/>
      <p:regular r:id="rId23"/>
      <p:bold r:id="rId24"/>
      <p:italic r:id="rId25"/>
      <p:boldItalic r:id="rId26"/>
    </p:embeddedFont>
    <p:embeddedFont>
      <p:font typeface="Russo One" charset="0"/>
      <p:regular r:id="rId27"/>
    </p:embeddedFont>
    <p:embeddedFont>
      <p:font typeface="Mako" charset="0"/>
      <p:regular r:id="rId28"/>
    </p:embeddedFont>
    <p:embeddedFont>
      <p:font typeface="Open Sans SemiBold" charset="0"/>
      <p:regular r:id="rId29"/>
      <p:bold r:id="rId30"/>
      <p:italic r:id="rId31"/>
      <p:boldItalic r:id="rId32"/>
    </p:embeddedFont>
    <p:embeddedFont>
      <p:font typeface="Open Sans"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7" d="100"/>
          <a:sy n="87" d="100"/>
        </p:scale>
        <p:origin x="-676" y="-6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2.fntdata"/><Relationship Id="rId34" Type="http://schemas.openxmlformats.org/officeDocument/2006/relationships/font" Target="fonts/font25.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33" Type="http://schemas.openxmlformats.org/officeDocument/2006/relationships/font" Target="fonts/font2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32" Type="http://schemas.openxmlformats.org/officeDocument/2006/relationships/font" Target="fonts/font2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font" Target="fonts/font19.fntdata"/><Relationship Id="rId36" Type="http://schemas.openxmlformats.org/officeDocument/2006/relationships/font" Target="fonts/font27.fntdata"/><Relationship Id="rId10" Type="http://schemas.openxmlformats.org/officeDocument/2006/relationships/font" Target="fonts/font1.fntdata"/><Relationship Id="rId19" Type="http://schemas.openxmlformats.org/officeDocument/2006/relationships/font" Target="fonts/font10.fntdata"/><Relationship Id="rId31"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font" Target="fonts/font18.fntdata"/><Relationship Id="rId30" Type="http://schemas.openxmlformats.org/officeDocument/2006/relationships/font" Target="fonts/font21.fntdata"/><Relationship Id="rId35" Type="http://schemas.openxmlformats.org/officeDocument/2006/relationships/font" Target="fonts/font2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c7554a049_0_3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cf563b4a8c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2cf563b4a8c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cf7a3c503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2cf563b4a8c_2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2cf563b4a8c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05aad17dc0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05aad17dc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cd8a80d6bc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5"/>
        <p:cNvGrpSpPr/>
        <p:nvPr/>
      </p:nvGrpSpPr>
      <p:grpSpPr>
        <a:xfrm>
          <a:off x="0" y="0"/>
          <a:ext cx="0" cy="0"/>
          <a:chOff x="0" y="0"/>
          <a:chExt cx="0" cy="0"/>
        </a:xfrm>
      </p:grpSpPr>
      <p:sp>
        <p:nvSpPr>
          <p:cNvPr id="66" name="Google Shape;66;p11"/>
          <p:cNvSpPr txBox="1">
            <a:spLocks noGrp="1"/>
          </p:cNvSpPr>
          <p:nvPr>
            <p:ph type="title" hasCustomPrompt="1"/>
          </p:nvPr>
        </p:nvSpPr>
        <p:spPr>
          <a:xfrm>
            <a:off x="713225" y="1345363"/>
            <a:ext cx="7717500" cy="16443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a:spLocks noGrp="1"/>
          </p:cNvSpPr>
          <p:nvPr>
            <p:ph type="subTitle" idx="1"/>
          </p:nvPr>
        </p:nvSpPr>
        <p:spPr>
          <a:xfrm>
            <a:off x="1514325" y="3188648"/>
            <a:ext cx="6120300" cy="3750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a:endParaRPr/>
          </a:p>
        </p:txBody>
      </p:sp>
      <p:cxnSp>
        <p:nvCxnSpPr>
          <p:cNvPr id="68" name="Google Shape;68;p1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9" name="Google Shape;69;p1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70" name="Google Shape;70;p1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71" name="Google Shape;71;p1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4"/>
          <p:cNvSpPr txBox="1">
            <a:spLocks noGrp="1"/>
          </p:cNvSpPr>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a:spLocks noGrp="1"/>
          </p:cNvSpPr>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4"/>
          <p:cNvSpPr txBox="1">
            <a:spLocks noGrp="1"/>
          </p:cNvSpPr>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a:spLocks noGrp="1"/>
          </p:cNvSpPr>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4"/>
          <p:cNvSpPr txBox="1">
            <a:spLocks noGrp="1"/>
          </p:cNvSpPr>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0" name="Google Shape;120;p16"/>
          <p:cNvSpPr txBox="1">
            <a:spLocks noGrp="1"/>
          </p:cNvSpPr>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21" name="Google Shape;12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94850" y="1482825"/>
            <a:ext cx="5154300" cy="12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134" name="Google Shape;134;p18"/>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135" name="Google Shape;135;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14">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3742850" y="1549875"/>
            <a:ext cx="4545000" cy="1291200"/>
          </a:xfrm>
          <a:prstGeom prst="rect">
            <a:avLst/>
          </a:prstGeom>
        </p:spPr>
        <p:txBody>
          <a:bodyPr spcFirstLastPara="1" wrap="square" lIns="91425" tIns="91425" rIns="91425" bIns="91425" anchor="t" anchorCtr="0">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a:endParaRPr/>
          </a:p>
        </p:txBody>
      </p:sp>
      <p:sp>
        <p:nvSpPr>
          <p:cNvPr id="139" name="Google Shape;139;p19"/>
          <p:cNvSpPr txBox="1">
            <a:spLocks noGrp="1"/>
          </p:cNvSpPr>
          <p:nvPr>
            <p:ph type="subTitle" idx="1"/>
          </p:nvPr>
        </p:nvSpPr>
        <p:spPr>
          <a:xfrm>
            <a:off x="3742850" y="3039213"/>
            <a:ext cx="4545000" cy="55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cxnSp>
        <p:nvCxnSpPr>
          <p:cNvPr id="140" name="Google Shape;140;p1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1" name="Google Shape;141;p1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2" name="Google Shape;142;p1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3" name="Google Shape;143;p1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4" name="Google Shape;144;p1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5" name="Google Shape;145;p1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1">
  <p:cSld name="CUSTOM_15">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1677925" y="2511803"/>
            <a:ext cx="3714900" cy="805800"/>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8" name="Google Shape;148;p20"/>
          <p:cNvSpPr txBox="1">
            <a:spLocks noGrp="1"/>
          </p:cNvSpPr>
          <p:nvPr>
            <p:ph type="title" idx="2" hasCustomPrompt="1"/>
          </p:nvPr>
        </p:nvSpPr>
        <p:spPr>
          <a:xfrm>
            <a:off x="3741925" y="1484693"/>
            <a:ext cx="1650900" cy="978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49" name="Google Shape;149;p20"/>
          <p:cNvSpPr txBox="1">
            <a:spLocks noGrp="1"/>
          </p:cNvSpPr>
          <p:nvPr>
            <p:ph type="subTitle" idx="1"/>
          </p:nvPr>
        </p:nvSpPr>
        <p:spPr>
          <a:xfrm>
            <a:off x="831625" y="3244000"/>
            <a:ext cx="4561200" cy="393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50" name="Google Shape;150;p20"/>
          <p:cNvCxnSpPr/>
          <p:nvPr/>
        </p:nvCxnSpPr>
        <p:spPr>
          <a:xfrm rot="10800000">
            <a:off x="-30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1" name="Google Shape;151;p20"/>
          <p:cNvCxnSpPr/>
          <p:nvPr/>
        </p:nvCxnSpPr>
        <p:spPr>
          <a:xfrm rot="10800000">
            <a:off x="-30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2" name="Google Shape;152;p20"/>
          <p:cNvCxnSpPr/>
          <p:nvPr/>
        </p:nvCxnSpPr>
        <p:spPr>
          <a:xfrm>
            <a:off x="-11287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53" name="Google Shape;153;p20"/>
          <p:cNvCxnSpPr/>
          <p:nvPr/>
        </p:nvCxnSpPr>
        <p:spPr>
          <a:xfrm>
            <a:off x="790872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56" name="Google Shape;156;p2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7" name="Google Shape;157;p2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8" name="Google Shape;158;p21"/>
          <p:cNvCxnSpPr/>
          <p:nvPr/>
        </p:nvCxnSpPr>
        <p:spPr>
          <a:xfrm>
            <a:off x="7207350" y="-153175"/>
            <a:ext cx="2120400" cy="12738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1" name="Google Shape;161;p2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2" name="Google Shape;162;p2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3" name="Google Shape;163;p2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4" name="Google Shape;164;p2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5" name="Google Shape;165;p22"/>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66" name="Google Shape;166;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CUSTOM_17">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1877475" y="445025"/>
            <a:ext cx="538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9" name="Google Shape;169;p23"/>
          <p:cNvSpPr txBox="1">
            <a:spLocks noGrp="1"/>
          </p:cNvSpPr>
          <p:nvPr>
            <p:ph type="subTitle" idx="1"/>
          </p:nvPr>
        </p:nvSpPr>
        <p:spPr>
          <a:xfrm>
            <a:off x="32267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0" name="Google Shape;170;p23"/>
          <p:cNvSpPr txBox="1">
            <a:spLocks noGrp="1"/>
          </p:cNvSpPr>
          <p:nvPr>
            <p:ph type="subTitle" idx="2"/>
          </p:nvPr>
        </p:nvSpPr>
        <p:spPr>
          <a:xfrm>
            <a:off x="32267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1" name="Google Shape;171;p23"/>
          <p:cNvSpPr txBox="1">
            <a:spLocks noGrp="1"/>
          </p:cNvSpPr>
          <p:nvPr>
            <p:ph type="subTitle" idx="3"/>
          </p:nvPr>
        </p:nvSpPr>
        <p:spPr>
          <a:xfrm>
            <a:off x="7191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2" name="Google Shape;172;p23"/>
          <p:cNvSpPr txBox="1">
            <a:spLocks noGrp="1"/>
          </p:cNvSpPr>
          <p:nvPr>
            <p:ph type="subTitle" idx="4"/>
          </p:nvPr>
        </p:nvSpPr>
        <p:spPr>
          <a:xfrm>
            <a:off x="7191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3" name="Google Shape;173;p23"/>
          <p:cNvSpPr txBox="1">
            <a:spLocks noGrp="1"/>
          </p:cNvSpPr>
          <p:nvPr>
            <p:ph type="subTitle" idx="5"/>
          </p:nvPr>
        </p:nvSpPr>
        <p:spPr>
          <a:xfrm>
            <a:off x="32267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4" name="Google Shape;174;p23"/>
          <p:cNvSpPr txBox="1">
            <a:spLocks noGrp="1"/>
          </p:cNvSpPr>
          <p:nvPr>
            <p:ph type="subTitle" idx="6"/>
          </p:nvPr>
        </p:nvSpPr>
        <p:spPr>
          <a:xfrm>
            <a:off x="322670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23"/>
          <p:cNvSpPr txBox="1">
            <a:spLocks noGrp="1"/>
          </p:cNvSpPr>
          <p:nvPr>
            <p:ph type="subTitle" idx="7"/>
          </p:nvPr>
        </p:nvSpPr>
        <p:spPr>
          <a:xfrm>
            <a:off x="7191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6" name="Google Shape;176;p23"/>
          <p:cNvSpPr txBox="1">
            <a:spLocks noGrp="1"/>
          </p:cNvSpPr>
          <p:nvPr>
            <p:ph type="subTitle" idx="8"/>
          </p:nvPr>
        </p:nvSpPr>
        <p:spPr>
          <a:xfrm>
            <a:off x="71915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77" name="Google Shape;177;p2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78" name="Google Shape;178;p2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8">
    <p:spTree>
      <p:nvGrpSpPr>
        <p:cNvPr id="1"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1" name="Google Shape;181;p2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2" name="Google Shape;182;p2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83" name="Google Shape;183;p2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84" name="Google Shape;184;p24"/>
          <p:cNvSpPr txBox="1">
            <a:spLocks noGrp="1"/>
          </p:cNvSpPr>
          <p:nvPr>
            <p:ph type="body" idx="1"/>
          </p:nvPr>
        </p:nvSpPr>
        <p:spPr>
          <a:xfrm>
            <a:off x="5547900" y="3007750"/>
            <a:ext cx="2883000" cy="1595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marL="914400" lvl="1" indent="-317500" rtl="0">
              <a:lnSpc>
                <a:spcPct val="100000"/>
              </a:lnSpc>
              <a:spcBef>
                <a:spcPts val="0"/>
              </a:spcBef>
              <a:spcAft>
                <a:spcPts val="0"/>
              </a:spcAft>
              <a:buSzPts val="1400"/>
              <a:buChar char="○"/>
              <a:defRPr sz="3000">
                <a:latin typeface="Vidaloka"/>
                <a:ea typeface="Vidaloka"/>
                <a:cs typeface="Vidaloka"/>
                <a:sym typeface="Vidaloka"/>
              </a:defRPr>
            </a:lvl2pPr>
            <a:lvl3pPr marL="1371600" lvl="2" indent="-317500" rtl="0">
              <a:lnSpc>
                <a:spcPct val="100000"/>
              </a:lnSpc>
              <a:spcBef>
                <a:spcPts val="0"/>
              </a:spcBef>
              <a:spcAft>
                <a:spcPts val="0"/>
              </a:spcAft>
              <a:buSzPts val="1400"/>
              <a:buChar char="■"/>
              <a:defRPr sz="3000">
                <a:latin typeface="Vidaloka"/>
                <a:ea typeface="Vidaloka"/>
                <a:cs typeface="Vidaloka"/>
                <a:sym typeface="Vidaloka"/>
              </a:defRPr>
            </a:lvl3pPr>
            <a:lvl4pPr marL="1828800" lvl="3" indent="-317500" rtl="0">
              <a:lnSpc>
                <a:spcPct val="100000"/>
              </a:lnSpc>
              <a:spcBef>
                <a:spcPts val="0"/>
              </a:spcBef>
              <a:spcAft>
                <a:spcPts val="0"/>
              </a:spcAft>
              <a:buSzPts val="1400"/>
              <a:buChar char="●"/>
              <a:defRPr sz="3000">
                <a:latin typeface="Vidaloka"/>
                <a:ea typeface="Vidaloka"/>
                <a:cs typeface="Vidaloka"/>
                <a:sym typeface="Vidaloka"/>
              </a:defRPr>
            </a:lvl4pPr>
            <a:lvl5pPr marL="2286000" lvl="4" indent="-317500" rtl="0">
              <a:lnSpc>
                <a:spcPct val="100000"/>
              </a:lnSpc>
              <a:spcBef>
                <a:spcPts val="0"/>
              </a:spcBef>
              <a:spcAft>
                <a:spcPts val="0"/>
              </a:spcAft>
              <a:buSzPts val="1400"/>
              <a:buChar char="○"/>
              <a:defRPr sz="3000">
                <a:latin typeface="Vidaloka"/>
                <a:ea typeface="Vidaloka"/>
                <a:cs typeface="Vidaloka"/>
                <a:sym typeface="Vidaloka"/>
              </a:defRPr>
            </a:lvl5pPr>
            <a:lvl6pPr marL="2743200" lvl="5" indent="-317500" rtl="0">
              <a:lnSpc>
                <a:spcPct val="100000"/>
              </a:lnSpc>
              <a:spcBef>
                <a:spcPts val="0"/>
              </a:spcBef>
              <a:spcAft>
                <a:spcPts val="0"/>
              </a:spcAft>
              <a:buSzPts val="1400"/>
              <a:buChar char="■"/>
              <a:defRPr sz="3000">
                <a:latin typeface="Vidaloka"/>
                <a:ea typeface="Vidaloka"/>
                <a:cs typeface="Vidaloka"/>
                <a:sym typeface="Vidaloka"/>
              </a:defRPr>
            </a:lvl6pPr>
            <a:lvl7pPr marL="3200400" lvl="6" indent="-317500" rtl="0">
              <a:lnSpc>
                <a:spcPct val="100000"/>
              </a:lnSpc>
              <a:spcBef>
                <a:spcPts val="0"/>
              </a:spcBef>
              <a:spcAft>
                <a:spcPts val="0"/>
              </a:spcAft>
              <a:buSzPts val="1400"/>
              <a:buChar char="●"/>
              <a:defRPr sz="3000">
                <a:latin typeface="Vidaloka"/>
                <a:ea typeface="Vidaloka"/>
                <a:cs typeface="Vidaloka"/>
                <a:sym typeface="Vidaloka"/>
              </a:defRPr>
            </a:lvl7pPr>
            <a:lvl8pPr marL="3657600" lvl="7" indent="-317500" rtl="0">
              <a:lnSpc>
                <a:spcPct val="100000"/>
              </a:lnSpc>
              <a:spcBef>
                <a:spcPts val="0"/>
              </a:spcBef>
              <a:spcAft>
                <a:spcPts val="0"/>
              </a:spcAft>
              <a:buSzPts val="1400"/>
              <a:buChar char="○"/>
              <a:defRPr sz="3000">
                <a:latin typeface="Vidaloka"/>
                <a:ea typeface="Vidaloka"/>
                <a:cs typeface="Vidaloka"/>
                <a:sym typeface="Vidaloka"/>
              </a:defRPr>
            </a:lvl8pPr>
            <a:lvl9pPr marL="4114800" lvl="8" indent="-317500" rtl="0">
              <a:lnSpc>
                <a:spcPct val="100000"/>
              </a:lnSpc>
              <a:spcBef>
                <a:spcPts val="0"/>
              </a:spcBef>
              <a:spcAft>
                <a:spcPts val="0"/>
              </a:spcAft>
              <a:buSzPts val="1400"/>
              <a:buChar char="■"/>
              <a:defRPr sz="3000">
                <a:latin typeface="Vidaloka"/>
                <a:ea typeface="Vidaloka"/>
                <a:cs typeface="Vidaloka"/>
                <a:sym typeface="Vidaloka"/>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1">
  <p:cSld name="CUSTOM_19">
    <p:spTree>
      <p:nvGrpSpPr>
        <p:cNvPr id="1" name="Shape 185"/>
        <p:cNvGrpSpPr/>
        <p:nvPr/>
      </p:nvGrpSpPr>
      <p:grpSpPr>
        <a:xfrm>
          <a:off x="0" y="0"/>
          <a:ext cx="0" cy="0"/>
          <a:chOff x="0" y="0"/>
          <a:chExt cx="0" cy="0"/>
        </a:xfrm>
      </p:grpSpPr>
      <p:sp>
        <p:nvSpPr>
          <p:cNvPr id="186" name="Google Shape;186;p25"/>
          <p:cNvSpPr txBox="1">
            <a:spLocks noGrp="1"/>
          </p:cNvSpPr>
          <p:nvPr>
            <p:ph type="title" hasCustomPrompt="1"/>
          </p:nvPr>
        </p:nvSpPr>
        <p:spPr>
          <a:xfrm>
            <a:off x="713225" y="1345375"/>
            <a:ext cx="6120300" cy="16443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a:spLocks noGrp="1"/>
          </p:cNvSpPr>
          <p:nvPr>
            <p:ph type="subTitle" idx="1"/>
          </p:nvPr>
        </p:nvSpPr>
        <p:spPr>
          <a:xfrm>
            <a:off x="713225" y="3188648"/>
            <a:ext cx="6120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188" name="Google Shape;188;p2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9" name="Google Shape;189;p2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0" name="Google Shape;190;p25"/>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91" name="Google Shape;191;p25"/>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2">
  <p:cSld name="SECTION_HEADER_1">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4956100" y="2467375"/>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94" name="Google Shape;194;p26"/>
          <p:cNvSpPr txBox="1">
            <a:spLocks noGrp="1"/>
          </p:cNvSpPr>
          <p:nvPr>
            <p:ph type="title" idx="2" hasCustomPrompt="1"/>
          </p:nvPr>
        </p:nvSpPr>
        <p:spPr>
          <a:xfrm>
            <a:off x="4956100" y="1402325"/>
            <a:ext cx="1650900" cy="978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195" name="Google Shape;195;p26"/>
          <p:cNvSpPr txBox="1">
            <a:spLocks noGrp="1"/>
          </p:cNvSpPr>
          <p:nvPr>
            <p:ph type="subTitle" idx="1"/>
          </p:nvPr>
        </p:nvSpPr>
        <p:spPr>
          <a:xfrm>
            <a:off x="4956100" y="3116275"/>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96" name="Google Shape;196;p2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7" name="Google Shape;197;p2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8" name="Google Shape;198;p26"/>
          <p:cNvCxnSpPr/>
          <p:nvPr/>
        </p:nvCxnSpPr>
        <p:spPr>
          <a:xfrm>
            <a:off x="-209600" y="2402450"/>
            <a:ext cx="3144300" cy="27897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3">
  <p:cSld name="CUSTOM_20">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xfrm>
            <a:off x="4373850" y="944250"/>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01" name="Google Shape;201;p27"/>
          <p:cNvSpPr txBox="1">
            <a:spLocks noGrp="1"/>
          </p:cNvSpPr>
          <p:nvPr>
            <p:ph type="title" idx="2" hasCustomPrompt="1"/>
          </p:nvPr>
        </p:nvSpPr>
        <p:spPr>
          <a:xfrm>
            <a:off x="2294850" y="1096650"/>
            <a:ext cx="1650900" cy="97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202" name="Google Shape;202;p27"/>
          <p:cNvSpPr txBox="1">
            <a:spLocks noGrp="1"/>
          </p:cNvSpPr>
          <p:nvPr>
            <p:ph type="subTitle" idx="1"/>
          </p:nvPr>
        </p:nvSpPr>
        <p:spPr>
          <a:xfrm>
            <a:off x="4373850" y="1593150"/>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203" name="Google Shape;203;p2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4" name="Google Shape;204;p2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5" name="Google Shape;205;p2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6" name="Google Shape;206;p2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7" name="Google Shape;207;p27"/>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8" name="Google Shape;208;p27"/>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3">
  <p:cSld name="CUSTOM_3_1">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1043725" y="922567"/>
            <a:ext cx="3123000" cy="225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1" name="Google Shape;211;p28"/>
          <p:cNvSpPr txBox="1">
            <a:spLocks noGrp="1"/>
          </p:cNvSpPr>
          <p:nvPr>
            <p:ph type="subTitle" idx="1"/>
          </p:nvPr>
        </p:nvSpPr>
        <p:spPr>
          <a:xfrm>
            <a:off x="1043725" y="3360938"/>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212" name="Google Shape;212;p2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3" name="Google Shape;213;p2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4" name="Google Shape;214;p28"/>
          <p:cNvCxnSpPr/>
          <p:nvPr/>
        </p:nvCxnSpPr>
        <p:spPr>
          <a:xfrm>
            <a:off x="5322650" y="-80625"/>
            <a:ext cx="4005000" cy="20073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4">
  <p:cSld name="CUSTOM_21">
    <p:spTree>
      <p:nvGrpSpPr>
        <p:cNvPr id="1" name="Shape 215"/>
        <p:cNvGrpSpPr/>
        <p:nvPr/>
      </p:nvGrpSpPr>
      <p:grpSpPr>
        <a:xfrm>
          <a:off x="0" y="0"/>
          <a:ext cx="0" cy="0"/>
          <a:chOff x="0" y="0"/>
          <a:chExt cx="0" cy="0"/>
        </a:xfrm>
      </p:grpSpPr>
      <p:sp>
        <p:nvSpPr>
          <p:cNvPr id="216" name="Google Shape;216;p29"/>
          <p:cNvSpPr txBox="1">
            <a:spLocks noGrp="1"/>
          </p:cNvSpPr>
          <p:nvPr>
            <p:ph type="title"/>
          </p:nvPr>
        </p:nvSpPr>
        <p:spPr>
          <a:xfrm>
            <a:off x="5310925" y="962565"/>
            <a:ext cx="3123000" cy="225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7" name="Google Shape;217;p29"/>
          <p:cNvSpPr txBox="1">
            <a:spLocks noGrp="1"/>
          </p:cNvSpPr>
          <p:nvPr>
            <p:ph type="subTitle" idx="1"/>
          </p:nvPr>
        </p:nvSpPr>
        <p:spPr>
          <a:xfrm>
            <a:off x="5310925" y="3400935"/>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solidFill>
                  <a:schemeClr val="dk1"/>
                </a:solidFill>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218" name="Google Shape;218;p2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9" name="Google Shape;219;p2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0" name="Google Shape;220;p2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1" name="Google Shape;221;p2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2" name="Google Shape;222;p2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3" name="Google Shape;223;p2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24"/>
        <p:cNvGrpSpPr/>
        <p:nvPr/>
      </p:nvGrpSpPr>
      <p:grpSpPr>
        <a:xfrm>
          <a:off x="0" y="0"/>
          <a:ext cx="0" cy="0"/>
          <a:chOff x="0" y="0"/>
          <a:chExt cx="0" cy="0"/>
        </a:xfrm>
      </p:grpSpPr>
      <p:sp>
        <p:nvSpPr>
          <p:cNvPr id="225" name="Google Shape;225;p30"/>
          <p:cNvSpPr txBox="1">
            <a:spLocks noGrp="1"/>
          </p:cNvSpPr>
          <p:nvPr>
            <p:ph type="subTitle" idx="1"/>
          </p:nvPr>
        </p:nvSpPr>
        <p:spPr>
          <a:xfrm>
            <a:off x="3509000"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26" name="Google Shape;226;p30"/>
          <p:cNvSpPr txBox="1">
            <a:spLocks noGrp="1"/>
          </p:cNvSpPr>
          <p:nvPr>
            <p:ph type="subTitle" idx="2"/>
          </p:nvPr>
        </p:nvSpPr>
        <p:spPr>
          <a:xfrm>
            <a:off x="35090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7" name="Google Shape;227;p30"/>
          <p:cNvSpPr txBox="1">
            <a:spLocks noGrp="1"/>
          </p:cNvSpPr>
          <p:nvPr>
            <p:ph type="subTitle" idx="3"/>
          </p:nvPr>
        </p:nvSpPr>
        <p:spPr>
          <a:xfrm>
            <a:off x="95302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28" name="Google Shape;228;p30"/>
          <p:cNvSpPr txBox="1">
            <a:spLocks noGrp="1"/>
          </p:cNvSpPr>
          <p:nvPr>
            <p:ph type="subTitle" idx="4"/>
          </p:nvPr>
        </p:nvSpPr>
        <p:spPr>
          <a:xfrm>
            <a:off x="9531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30"/>
          <p:cNvSpPr txBox="1">
            <a:spLocks noGrp="1"/>
          </p:cNvSpPr>
          <p:nvPr>
            <p:ph type="subTitle" idx="5"/>
          </p:nvPr>
        </p:nvSpPr>
        <p:spPr>
          <a:xfrm>
            <a:off x="606487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0" name="Google Shape;230;p30"/>
          <p:cNvSpPr txBox="1">
            <a:spLocks noGrp="1"/>
          </p:cNvSpPr>
          <p:nvPr>
            <p:ph type="subTitle" idx="6"/>
          </p:nvPr>
        </p:nvSpPr>
        <p:spPr>
          <a:xfrm>
            <a:off x="606487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30"/>
          <p:cNvSpPr txBox="1">
            <a:spLocks noGrp="1"/>
          </p:cNvSpPr>
          <p:nvPr>
            <p:ph type="title"/>
          </p:nvPr>
        </p:nvSpPr>
        <p:spPr>
          <a:xfrm>
            <a:off x="713225" y="445025"/>
            <a:ext cx="665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32" name="Google Shape;232;p3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3" name="Google Shape;233;p3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CUSTOM_22">
    <p:spTree>
      <p:nvGrpSpPr>
        <p:cNvPr id="1" name="Shape 234"/>
        <p:cNvGrpSpPr/>
        <p:nvPr/>
      </p:nvGrpSpPr>
      <p:grpSpPr>
        <a:xfrm>
          <a:off x="0" y="0"/>
          <a:ext cx="0" cy="0"/>
          <a:chOff x="0" y="0"/>
          <a:chExt cx="0" cy="0"/>
        </a:xfrm>
      </p:grpSpPr>
      <p:sp>
        <p:nvSpPr>
          <p:cNvPr id="235" name="Google Shape;235;p31"/>
          <p:cNvSpPr txBox="1">
            <a:spLocks noGrp="1"/>
          </p:cNvSpPr>
          <p:nvPr>
            <p:ph type="subTitle" idx="1"/>
          </p:nvPr>
        </p:nvSpPr>
        <p:spPr>
          <a:xfrm>
            <a:off x="3509000"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6" name="Google Shape;236;p31"/>
          <p:cNvSpPr txBox="1">
            <a:spLocks noGrp="1"/>
          </p:cNvSpPr>
          <p:nvPr>
            <p:ph type="subTitle" idx="2"/>
          </p:nvPr>
        </p:nvSpPr>
        <p:spPr>
          <a:xfrm>
            <a:off x="35090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7" name="Google Shape;237;p31"/>
          <p:cNvSpPr txBox="1">
            <a:spLocks noGrp="1"/>
          </p:cNvSpPr>
          <p:nvPr>
            <p:ph type="subTitle" idx="3"/>
          </p:nvPr>
        </p:nvSpPr>
        <p:spPr>
          <a:xfrm>
            <a:off x="95302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8" name="Google Shape;238;p31"/>
          <p:cNvSpPr txBox="1">
            <a:spLocks noGrp="1"/>
          </p:cNvSpPr>
          <p:nvPr>
            <p:ph type="subTitle" idx="4"/>
          </p:nvPr>
        </p:nvSpPr>
        <p:spPr>
          <a:xfrm>
            <a:off x="9531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9" name="Google Shape;239;p31"/>
          <p:cNvSpPr txBox="1">
            <a:spLocks noGrp="1"/>
          </p:cNvSpPr>
          <p:nvPr>
            <p:ph type="subTitle" idx="5"/>
          </p:nvPr>
        </p:nvSpPr>
        <p:spPr>
          <a:xfrm>
            <a:off x="606487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0" name="Google Shape;240;p31"/>
          <p:cNvSpPr txBox="1">
            <a:spLocks noGrp="1"/>
          </p:cNvSpPr>
          <p:nvPr>
            <p:ph type="subTitle" idx="6"/>
          </p:nvPr>
        </p:nvSpPr>
        <p:spPr>
          <a:xfrm>
            <a:off x="606487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1" name="Google Shape;241;p31"/>
          <p:cNvSpPr txBox="1">
            <a:spLocks noGrp="1"/>
          </p:cNvSpPr>
          <p:nvPr>
            <p:ph type="title"/>
          </p:nvPr>
        </p:nvSpPr>
        <p:spPr>
          <a:xfrm>
            <a:off x="1244250" y="445025"/>
            <a:ext cx="665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242" name="Google Shape;242;p31"/>
          <p:cNvSpPr txBox="1">
            <a:spLocks noGrp="1"/>
          </p:cNvSpPr>
          <p:nvPr>
            <p:ph type="subTitle" idx="7"/>
          </p:nvPr>
        </p:nvSpPr>
        <p:spPr>
          <a:xfrm>
            <a:off x="3509000"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3" name="Google Shape;243;p31"/>
          <p:cNvSpPr txBox="1">
            <a:spLocks noGrp="1"/>
          </p:cNvSpPr>
          <p:nvPr>
            <p:ph type="subTitle" idx="8"/>
          </p:nvPr>
        </p:nvSpPr>
        <p:spPr>
          <a:xfrm>
            <a:off x="35090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4" name="Google Shape;244;p31"/>
          <p:cNvSpPr txBox="1">
            <a:spLocks noGrp="1"/>
          </p:cNvSpPr>
          <p:nvPr>
            <p:ph type="subTitle" idx="9"/>
          </p:nvPr>
        </p:nvSpPr>
        <p:spPr>
          <a:xfrm>
            <a:off x="95302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5" name="Google Shape;245;p31"/>
          <p:cNvSpPr txBox="1">
            <a:spLocks noGrp="1"/>
          </p:cNvSpPr>
          <p:nvPr>
            <p:ph type="subTitle" idx="13"/>
          </p:nvPr>
        </p:nvSpPr>
        <p:spPr>
          <a:xfrm>
            <a:off x="9531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6" name="Google Shape;246;p31"/>
          <p:cNvSpPr txBox="1">
            <a:spLocks noGrp="1"/>
          </p:cNvSpPr>
          <p:nvPr>
            <p:ph type="subTitle" idx="14"/>
          </p:nvPr>
        </p:nvSpPr>
        <p:spPr>
          <a:xfrm>
            <a:off x="606487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7" name="Google Shape;247;p31"/>
          <p:cNvSpPr txBox="1">
            <a:spLocks noGrp="1"/>
          </p:cNvSpPr>
          <p:nvPr>
            <p:ph type="subTitle" idx="15"/>
          </p:nvPr>
        </p:nvSpPr>
        <p:spPr>
          <a:xfrm>
            <a:off x="606487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248" name="Google Shape;248;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9" name="Google Shape;249;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50" name="Google Shape;250;p3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51" name="Google Shape;251;p3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1 -">
  <p:cSld name="CUSTOM_32">
    <p:spTree>
      <p:nvGrpSpPr>
        <p:cNvPr id="1" name="Shape 252"/>
        <p:cNvGrpSpPr/>
        <p:nvPr/>
      </p:nvGrpSpPr>
      <p:grpSpPr>
        <a:xfrm>
          <a:off x="0" y="0"/>
          <a:ext cx="0" cy="0"/>
          <a:chOff x="0" y="0"/>
          <a:chExt cx="0" cy="0"/>
        </a:xfrm>
      </p:grpSpPr>
      <p:sp>
        <p:nvSpPr>
          <p:cNvPr id="253" name="Google Shape;253;p32"/>
          <p:cNvSpPr txBox="1">
            <a:spLocks noGrp="1"/>
          </p:cNvSpPr>
          <p:nvPr>
            <p:ph type="subTitle" idx="1"/>
          </p:nvPr>
        </p:nvSpPr>
        <p:spPr>
          <a:xfrm>
            <a:off x="3414050"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54" name="Google Shape;254;p32"/>
          <p:cNvSpPr txBox="1">
            <a:spLocks noGrp="1"/>
          </p:cNvSpPr>
          <p:nvPr>
            <p:ph type="subTitle" idx="2"/>
          </p:nvPr>
        </p:nvSpPr>
        <p:spPr>
          <a:xfrm>
            <a:off x="3564200"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5" name="Google Shape;255;p32"/>
          <p:cNvSpPr txBox="1">
            <a:spLocks noGrp="1"/>
          </p:cNvSpPr>
          <p:nvPr>
            <p:ph type="subTitle" idx="3"/>
          </p:nvPr>
        </p:nvSpPr>
        <p:spPr>
          <a:xfrm>
            <a:off x="7057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56" name="Google Shape;256;p32"/>
          <p:cNvSpPr txBox="1">
            <a:spLocks noGrp="1"/>
          </p:cNvSpPr>
          <p:nvPr>
            <p:ph type="subTitle" idx="4"/>
          </p:nvPr>
        </p:nvSpPr>
        <p:spPr>
          <a:xfrm>
            <a:off x="8558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7" name="Google Shape;257;p32"/>
          <p:cNvSpPr txBox="1">
            <a:spLocks noGrp="1"/>
          </p:cNvSpPr>
          <p:nvPr>
            <p:ph type="subTitle" idx="5"/>
          </p:nvPr>
        </p:nvSpPr>
        <p:spPr>
          <a:xfrm>
            <a:off x="61223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58" name="Google Shape;258;p32"/>
          <p:cNvSpPr txBox="1">
            <a:spLocks noGrp="1"/>
          </p:cNvSpPr>
          <p:nvPr>
            <p:ph type="subTitle" idx="6"/>
          </p:nvPr>
        </p:nvSpPr>
        <p:spPr>
          <a:xfrm>
            <a:off x="62724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9" name="Google Shape;259;p32"/>
          <p:cNvSpPr txBox="1">
            <a:spLocks noGrp="1"/>
          </p:cNvSpPr>
          <p:nvPr>
            <p:ph type="subTitle" idx="7"/>
          </p:nvPr>
        </p:nvSpPr>
        <p:spPr>
          <a:xfrm>
            <a:off x="3414050"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60" name="Google Shape;260;p32"/>
          <p:cNvSpPr txBox="1">
            <a:spLocks noGrp="1"/>
          </p:cNvSpPr>
          <p:nvPr>
            <p:ph type="subTitle" idx="8"/>
          </p:nvPr>
        </p:nvSpPr>
        <p:spPr>
          <a:xfrm>
            <a:off x="3564200"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1" name="Google Shape;261;p32"/>
          <p:cNvSpPr txBox="1">
            <a:spLocks noGrp="1"/>
          </p:cNvSpPr>
          <p:nvPr>
            <p:ph type="subTitle" idx="9"/>
          </p:nvPr>
        </p:nvSpPr>
        <p:spPr>
          <a:xfrm>
            <a:off x="705725"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62" name="Google Shape;262;p32"/>
          <p:cNvSpPr txBox="1">
            <a:spLocks noGrp="1"/>
          </p:cNvSpPr>
          <p:nvPr>
            <p:ph type="subTitle" idx="13"/>
          </p:nvPr>
        </p:nvSpPr>
        <p:spPr>
          <a:xfrm>
            <a:off x="855875"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3" name="Google Shape;263;p32"/>
          <p:cNvSpPr txBox="1">
            <a:spLocks noGrp="1"/>
          </p:cNvSpPr>
          <p:nvPr>
            <p:ph type="subTitle" idx="14"/>
          </p:nvPr>
        </p:nvSpPr>
        <p:spPr>
          <a:xfrm>
            <a:off x="6122325"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64" name="Google Shape;264;p32"/>
          <p:cNvSpPr txBox="1">
            <a:spLocks noGrp="1"/>
          </p:cNvSpPr>
          <p:nvPr>
            <p:ph type="subTitle" idx="15"/>
          </p:nvPr>
        </p:nvSpPr>
        <p:spPr>
          <a:xfrm>
            <a:off x="6272475"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5" name="Google Shape;265;p32"/>
          <p:cNvSpPr txBox="1">
            <a:spLocks noGrp="1"/>
          </p:cNvSpPr>
          <p:nvPr>
            <p:ph type="title"/>
          </p:nvPr>
        </p:nvSpPr>
        <p:spPr>
          <a:xfrm>
            <a:off x="713225" y="445025"/>
            <a:ext cx="6080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66" name="Google Shape;266;p3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67" name="Google Shape;267;p3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ive columns">
  <p:cSld name="CUSTOM_33">
    <p:spTree>
      <p:nvGrpSpPr>
        <p:cNvPr id="1" name="Shape 268"/>
        <p:cNvGrpSpPr/>
        <p:nvPr/>
      </p:nvGrpSpPr>
      <p:grpSpPr>
        <a:xfrm>
          <a:off x="0" y="0"/>
          <a:ext cx="0" cy="0"/>
          <a:chOff x="0" y="0"/>
          <a:chExt cx="0" cy="0"/>
        </a:xfrm>
      </p:grpSpPr>
      <p:sp>
        <p:nvSpPr>
          <p:cNvPr id="269" name="Google Shape;269;p33"/>
          <p:cNvSpPr txBox="1">
            <a:spLocks noGrp="1"/>
          </p:cNvSpPr>
          <p:nvPr>
            <p:ph type="subTitle" idx="1"/>
          </p:nvPr>
        </p:nvSpPr>
        <p:spPr>
          <a:xfrm>
            <a:off x="3414050"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0" name="Google Shape;270;p33"/>
          <p:cNvSpPr txBox="1">
            <a:spLocks noGrp="1"/>
          </p:cNvSpPr>
          <p:nvPr>
            <p:ph type="subTitle" idx="2"/>
          </p:nvPr>
        </p:nvSpPr>
        <p:spPr>
          <a:xfrm>
            <a:off x="3564200"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1" name="Google Shape;271;p33"/>
          <p:cNvSpPr txBox="1">
            <a:spLocks noGrp="1"/>
          </p:cNvSpPr>
          <p:nvPr>
            <p:ph type="subTitle" idx="3"/>
          </p:nvPr>
        </p:nvSpPr>
        <p:spPr>
          <a:xfrm>
            <a:off x="7057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2" name="Google Shape;272;p33"/>
          <p:cNvSpPr txBox="1">
            <a:spLocks noGrp="1"/>
          </p:cNvSpPr>
          <p:nvPr>
            <p:ph type="subTitle" idx="4"/>
          </p:nvPr>
        </p:nvSpPr>
        <p:spPr>
          <a:xfrm>
            <a:off x="8558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3" name="Google Shape;273;p33"/>
          <p:cNvSpPr txBox="1">
            <a:spLocks noGrp="1"/>
          </p:cNvSpPr>
          <p:nvPr>
            <p:ph type="subTitle" idx="5"/>
          </p:nvPr>
        </p:nvSpPr>
        <p:spPr>
          <a:xfrm>
            <a:off x="61223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4" name="Google Shape;274;p33"/>
          <p:cNvSpPr txBox="1">
            <a:spLocks noGrp="1"/>
          </p:cNvSpPr>
          <p:nvPr>
            <p:ph type="subTitle" idx="6"/>
          </p:nvPr>
        </p:nvSpPr>
        <p:spPr>
          <a:xfrm>
            <a:off x="62724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5" name="Google Shape;275;p33"/>
          <p:cNvSpPr txBox="1">
            <a:spLocks noGrp="1"/>
          </p:cNvSpPr>
          <p:nvPr>
            <p:ph type="subTitle" idx="7"/>
          </p:nvPr>
        </p:nvSpPr>
        <p:spPr>
          <a:xfrm>
            <a:off x="2059863" y="31485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6" name="Google Shape;276;p33"/>
          <p:cNvSpPr txBox="1">
            <a:spLocks noGrp="1"/>
          </p:cNvSpPr>
          <p:nvPr>
            <p:ph type="subTitle" idx="8"/>
          </p:nvPr>
        </p:nvSpPr>
        <p:spPr>
          <a:xfrm>
            <a:off x="2210013" y="35647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7" name="Google Shape;277;p33"/>
          <p:cNvSpPr txBox="1">
            <a:spLocks noGrp="1"/>
          </p:cNvSpPr>
          <p:nvPr>
            <p:ph type="subTitle" idx="9"/>
          </p:nvPr>
        </p:nvSpPr>
        <p:spPr>
          <a:xfrm>
            <a:off x="4768138" y="31485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8" name="Google Shape;278;p33"/>
          <p:cNvSpPr txBox="1">
            <a:spLocks noGrp="1"/>
          </p:cNvSpPr>
          <p:nvPr>
            <p:ph type="subTitle" idx="13"/>
          </p:nvPr>
        </p:nvSpPr>
        <p:spPr>
          <a:xfrm>
            <a:off x="4918288" y="35647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9" name="Google Shape;279;p33"/>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80" name="Google Shape;280;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1" name="Google Shape;281;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2" name="Google Shape;282;p3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3" name="Google Shape;283;p3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3">
  <p:cSld name="CUSTOM_34">
    <p:spTree>
      <p:nvGrpSpPr>
        <p:cNvPr id="1" name="Shape 284"/>
        <p:cNvGrpSpPr/>
        <p:nvPr/>
      </p:nvGrpSpPr>
      <p:grpSpPr>
        <a:xfrm>
          <a:off x="0" y="0"/>
          <a:ext cx="0" cy="0"/>
          <a:chOff x="0" y="0"/>
          <a:chExt cx="0" cy="0"/>
        </a:xfrm>
      </p:grpSpPr>
      <p:sp>
        <p:nvSpPr>
          <p:cNvPr id="285" name="Google Shape;285;p34"/>
          <p:cNvSpPr txBox="1">
            <a:spLocks noGrp="1"/>
          </p:cNvSpPr>
          <p:nvPr>
            <p:ph type="title"/>
          </p:nvPr>
        </p:nvSpPr>
        <p:spPr>
          <a:xfrm>
            <a:off x="716225" y="1073000"/>
            <a:ext cx="5640600" cy="28566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cxnSp>
        <p:nvCxnSpPr>
          <p:cNvPr id="286" name="Google Shape;286;p3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7" name="Google Shape;287;p3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8" name="Google Shape;288;p3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9" name="Google Shape;289;p3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0" name="Google Shape;290;p34"/>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1" name="Google Shape;291;p34"/>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four columns 1">
  <p:cSld name="CUSTOM_35">
    <p:spTree>
      <p:nvGrpSpPr>
        <p:cNvPr id="1" name="Shape 292"/>
        <p:cNvGrpSpPr/>
        <p:nvPr/>
      </p:nvGrpSpPr>
      <p:grpSpPr>
        <a:xfrm>
          <a:off x="0" y="0"/>
          <a:ext cx="0" cy="0"/>
          <a:chOff x="0" y="0"/>
          <a:chExt cx="0" cy="0"/>
        </a:xfrm>
      </p:grpSpPr>
      <p:sp>
        <p:nvSpPr>
          <p:cNvPr id="293" name="Google Shape;293;p35"/>
          <p:cNvSpPr txBox="1">
            <a:spLocks noGrp="1"/>
          </p:cNvSpPr>
          <p:nvPr>
            <p:ph type="subTitle" idx="1"/>
          </p:nvPr>
        </p:nvSpPr>
        <p:spPr>
          <a:xfrm>
            <a:off x="4916850" y="1894200"/>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94" name="Google Shape;294;p35"/>
          <p:cNvSpPr txBox="1">
            <a:spLocks noGrp="1"/>
          </p:cNvSpPr>
          <p:nvPr>
            <p:ph type="subTitle" idx="2"/>
          </p:nvPr>
        </p:nvSpPr>
        <p:spPr>
          <a:xfrm>
            <a:off x="5058900" y="229647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5" name="Google Shape;295;p35"/>
          <p:cNvSpPr txBox="1">
            <a:spLocks noGrp="1"/>
          </p:cNvSpPr>
          <p:nvPr>
            <p:ph type="subTitle" idx="3"/>
          </p:nvPr>
        </p:nvSpPr>
        <p:spPr>
          <a:xfrm>
            <a:off x="1911150" y="1894200"/>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96" name="Google Shape;296;p35"/>
          <p:cNvSpPr txBox="1">
            <a:spLocks noGrp="1"/>
          </p:cNvSpPr>
          <p:nvPr>
            <p:ph type="subTitle" idx="4"/>
          </p:nvPr>
        </p:nvSpPr>
        <p:spPr>
          <a:xfrm>
            <a:off x="2053300" y="229647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7" name="Google Shape;297;p35"/>
          <p:cNvSpPr txBox="1">
            <a:spLocks noGrp="1"/>
          </p:cNvSpPr>
          <p:nvPr>
            <p:ph type="subTitle" idx="5"/>
          </p:nvPr>
        </p:nvSpPr>
        <p:spPr>
          <a:xfrm>
            <a:off x="4916850" y="3528902"/>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98" name="Google Shape;298;p35"/>
          <p:cNvSpPr txBox="1">
            <a:spLocks noGrp="1"/>
          </p:cNvSpPr>
          <p:nvPr>
            <p:ph type="subTitle" idx="6"/>
          </p:nvPr>
        </p:nvSpPr>
        <p:spPr>
          <a:xfrm>
            <a:off x="5058900" y="392373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9" name="Google Shape;299;p35"/>
          <p:cNvSpPr txBox="1">
            <a:spLocks noGrp="1"/>
          </p:cNvSpPr>
          <p:nvPr>
            <p:ph type="subTitle" idx="7"/>
          </p:nvPr>
        </p:nvSpPr>
        <p:spPr>
          <a:xfrm>
            <a:off x="1911150" y="3528902"/>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00" name="Google Shape;300;p35"/>
          <p:cNvSpPr txBox="1">
            <a:spLocks noGrp="1"/>
          </p:cNvSpPr>
          <p:nvPr>
            <p:ph type="subTitle" idx="8"/>
          </p:nvPr>
        </p:nvSpPr>
        <p:spPr>
          <a:xfrm>
            <a:off x="2053200" y="392373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1" name="Google Shape;301;p35"/>
          <p:cNvSpPr txBox="1">
            <a:spLocks noGrp="1"/>
          </p:cNvSpPr>
          <p:nvPr>
            <p:ph type="title"/>
          </p:nvPr>
        </p:nvSpPr>
        <p:spPr>
          <a:xfrm>
            <a:off x="713225" y="445025"/>
            <a:ext cx="648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02" name="Google Shape;302;p3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03" name="Google Shape;303;p3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1">
  <p:cSld name="CUSTOM_36">
    <p:spTree>
      <p:nvGrpSpPr>
        <p:cNvPr id="1" name="Shape 304"/>
        <p:cNvGrpSpPr/>
        <p:nvPr/>
      </p:nvGrpSpPr>
      <p:grpSpPr>
        <a:xfrm>
          <a:off x="0" y="0"/>
          <a:ext cx="0" cy="0"/>
          <a:chOff x="0" y="0"/>
          <a:chExt cx="0" cy="0"/>
        </a:xfrm>
      </p:grpSpPr>
      <p:sp>
        <p:nvSpPr>
          <p:cNvPr id="305" name="Google Shape;305;p36"/>
          <p:cNvSpPr txBox="1">
            <a:spLocks noGrp="1"/>
          </p:cNvSpPr>
          <p:nvPr>
            <p:ph type="subTitle" idx="1"/>
          </p:nvPr>
        </p:nvSpPr>
        <p:spPr>
          <a:xfrm>
            <a:off x="3571925"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06" name="Google Shape;306;p36"/>
          <p:cNvSpPr txBox="1">
            <a:spLocks noGrp="1"/>
          </p:cNvSpPr>
          <p:nvPr>
            <p:ph type="subTitle" idx="2"/>
          </p:nvPr>
        </p:nvSpPr>
        <p:spPr>
          <a:xfrm>
            <a:off x="3571925"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7" name="Google Shape;307;p36"/>
          <p:cNvSpPr txBox="1">
            <a:spLocks noGrp="1"/>
          </p:cNvSpPr>
          <p:nvPr>
            <p:ph type="subTitle" idx="3"/>
          </p:nvPr>
        </p:nvSpPr>
        <p:spPr>
          <a:xfrm>
            <a:off x="1088400"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08" name="Google Shape;308;p36"/>
          <p:cNvSpPr txBox="1">
            <a:spLocks noGrp="1"/>
          </p:cNvSpPr>
          <p:nvPr>
            <p:ph type="subTitle" idx="4"/>
          </p:nvPr>
        </p:nvSpPr>
        <p:spPr>
          <a:xfrm>
            <a:off x="1088400"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9" name="Google Shape;309;p36"/>
          <p:cNvSpPr txBox="1">
            <a:spLocks noGrp="1"/>
          </p:cNvSpPr>
          <p:nvPr>
            <p:ph type="subTitle" idx="5"/>
          </p:nvPr>
        </p:nvSpPr>
        <p:spPr>
          <a:xfrm>
            <a:off x="6055450"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10" name="Google Shape;310;p36"/>
          <p:cNvSpPr txBox="1">
            <a:spLocks noGrp="1"/>
          </p:cNvSpPr>
          <p:nvPr>
            <p:ph type="subTitle" idx="6"/>
          </p:nvPr>
        </p:nvSpPr>
        <p:spPr>
          <a:xfrm>
            <a:off x="6055450"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1" name="Google Shape;311;p36"/>
          <p:cNvSpPr txBox="1">
            <a:spLocks noGrp="1"/>
          </p:cNvSpPr>
          <p:nvPr>
            <p:ph type="title"/>
          </p:nvPr>
        </p:nvSpPr>
        <p:spPr>
          <a:xfrm>
            <a:off x="713225" y="445025"/>
            <a:ext cx="5517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12" name="Google Shape;312;p3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3" name="Google Shape;313;p3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4" name="Google Shape;314;p36"/>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
  <p:cSld name="CUSTOM_23">
    <p:spTree>
      <p:nvGrpSpPr>
        <p:cNvPr id="1"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7" name="Google Shape;317;p3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8" name="Google Shape;318;p3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19" name="Google Shape;319;p3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0" name="Google Shape;320;p37"/>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1" name="Google Shape;321;p37"/>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22" name="Google Shape;322;p37"/>
          <p:cNvSpPr txBox="1">
            <a:spLocks noGrp="1"/>
          </p:cNvSpPr>
          <p:nvPr>
            <p:ph type="title"/>
          </p:nvPr>
        </p:nvSpPr>
        <p:spPr>
          <a:xfrm>
            <a:off x="2780100" y="445025"/>
            <a:ext cx="3583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3" name="Google Shape;323;p37"/>
          <p:cNvSpPr txBox="1">
            <a:spLocks noGrp="1"/>
          </p:cNvSpPr>
          <p:nvPr>
            <p:ph type="subTitle" idx="1"/>
          </p:nvPr>
        </p:nvSpPr>
        <p:spPr>
          <a:xfrm>
            <a:off x="5306650" y="1710190"/>
            <a:ext cx="2486100" cy="40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324" name="Google Shape;324;p37"/>
          <p:cNvSpPr txBox="1">
            <a:spLocks noGrp="1"/>
          </p:cNvSpPr>
          <p:nvPr>
            <p:ph type="subTitle" idx="2"/>
          </p:nvPr>
        </p:nvSpPr>
        <p:spPr>
          <a:xfrm>
            <a:off x="5306650" y="211121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5" name="Google Shape;325;p37"/>
          <p:cNvSpPr txBox="1">
            <a:spLocks noGrp="1"/>
          </p:cNvSpPr>
          <p:nvPr>
            <p:ph type="subTitle" idx="3"/>
          </p:nvPr>
        </p:nvSpPr>
        <p:spPr>
          <a:xfrm>
            <a:off x="1351250" y="1710190"/>
            <a:ext cx="2486100" cy="40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326" name="Google Shape;326;p37"/>
          <p:cNvSpPr txBox="1">
            <a:spLocks noGrp="1"/>
          </p:cNvSpPr>
          <p:nvPr>
            <p:ph type="subTitle" idx="4"/>
          </p:nvPr>
        </p:nvSpPr>
        <p:spPr>
          <a:xfrm>
            <a:off x="1351250" y="211121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7" name="Google Shape;327;p37"/>
          <p:cNvSpPr txBox="1">
            <a:spLocks noGrp="1"/>
          </p:cNvSpPr>
          <p:nvPr>
            <p:ph type="subTitle" idx="5"/>
          </p:nvPr>
        </p:nvSpPr>
        <p:spPr>
          <a:xfrm>
            <a:off x="5306650" y="3552118"/>
            <a:ext cx="2486100" cy="46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328" name="Google Shape;328;p37"/>
          <p:cNvSpPr txBox="1">
            <a:spLocks noGrp="1"/>
          </p:cNvSpPr>
          <p:nvPr>
            <p:ph type="subTitle" idx="6"/>
          </p:nvPr>
        </p:nvSpPr>
        <p:spPr>
          <a:xfrm>
            <a:off x="5306650" y="394648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9" name="Google Shape;329;p37"/>
          <p:cNvSpPr txBox="1">
            <a:spLocks noGrp="1"/>
          </p:cNvSpPr>
          <p:nvPr>
            <p:ph type="subTitle" idx="7"/>
          </p:nvPr>
        </p:nvSpPr>
        <p:spPr>
          <a:xfrm>
            <a:off x="1351250" y="3552118"/>
            <a:ext cx="2486100" cy="46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330" name="Google Shape;330;p37"/>
          <p:cNvSpPr txBox="1">
            <a:spLocks noGrp="1"/>
          </p:cNvSpPr>
          <p:nvPr>
            <p:ph type="subTitle" idx="8"/>
          </p:nvPr>
        </p:nvSpPr>
        <p:spPr>
          <a:xfrm>
            <a:off x="1351300" y="394648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1" name="Google Shape;331;p37"/>
          <p:cNvSpPr txBox="1">
            <a:spLocks noGrp="1"/>
          </p:cNvSpPr>
          <p:nvPr>
            <p:ph type="title" idx="9" hasCustomPrompt="1"/>
          </p:nvPr>
        </p:nvSpPr>
        <p:spPr>
          <a:xfrm>
            <a:off x="1351250" y="1131425"/>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a:spLocks noGrp="1"/>
          </p:cNvSpPr>
          <p:nvPr>
            <p:ph type="title" idx="13" hasCustomPrompt="1"/>
          </p:nvPr>
        </p:nvSpPr>
        <p:spPr>
          <a:xfrm>
            <a:off x="5306650" y="1131425"/>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a:spLocks noGrp="1"/>
          </p:cNvSpPr>
          <p:nvPr>
            <p:ph type="title" idx="14" hasCustomPrompt="1"/>
          </p:nvPr>
        </p:nvSpPr>
        <p:spPr>
          <a:xfrm>
            <a:off x="1351300" y="2964563"/>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a:spLocks noGrp="1"/>
          </p:cNvSpPr>
          <p:nvPr>
            <p:ph type="title" idx="15" hasCustomPrompt="1"/>
          </p:nvPr>
        </p:nvSpPr>
        <p:spPr>
          <a:xfrm>
            <a:off x="5306650" y="2964563"/>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2">
  <p:cSld name="CUSTOM_4_2_1">
    <p:spTree>
      <p:nvGrpSpPr>
        <p:cNvPr id="1" name="Shape 335"/>
        <p:cNvGrpSpPr/>
        <p:nvPr/>
      </p:nvGrpSpPr>
      <p:grpSpPr>
        <a:xfrm>
          <a:off x="0" y="0"/>
          <a:ext cx="0" cy="0"/>
          <a:chOff x="0" y="0"/>
          <a:chExt cx="0" cy="0"/>
        </a:xfrm>
      </p:grpSpPr>
      <p:sp>
        <p:nvSpPr>
          <p:cNvPr id="336" name="Google Shape;336;p38"/>
          <p:cNvSpPr txBox="1">
            <a:spLocks noGrp="1"/>
          </p:cNvSpPr>
          <p:nvPr>
            <p:ph type="subTitle" idx="1"/>
          </p:nvPr>
        </p:nvSpPr>
        <p:spPr>
          <a:xfrm>
            <a:off x="3718325" y="3294199"/>
            <a:ext cx="16428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37" name="Google Shape;337;p38"/>
          <p:cNvSpPr txBox="1">
            <a:spLocks noGrp="1"/>
          </p:cNvSpPr>
          <p:nvPr>
            <p:ph type="subTitle" idx="2"/>
          </p:nvPr>
        </p:nvSpPr>
        <p:spPr>
          <a:xfrm>
            <a:off x="3617675"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38" name="Google Shape;338;p38"/>
          <p:cNvSpPr txBox="1">
            <a:spLocks noGrp="1"/>
          </p:cNvSpPr>
          <p:nvPr>
            <p:ph type="subTitle" idx="3"/>
          </p:nvPr>
        </p:nvSpPr>
        <p:spPr>
          <a:xfrm>
            <a:off x="1328025" y="3294199"/>
            <a:ext cx="16428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39" name="Google Shape;339;p38"/>
          <p:cNvSpPr txBox="1">
            <a:spLocks noGrp="1"/>
          </p:cNvSpPr>
          <p:nvPr>
            <p:ph type="subTitle" idx="4"/>
          </p:nvPr>
        </p:nvSpPr>
        <p:spPr>
          <a:xfrm>
            <a:off x="1227426"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40" name="Google Shape;340;p38"/>
          <p:cNvSpPr txBox="1">
            <a:spLocks noGrp="1"/>
          </p:cNvSpPr>
          <p:nvPr>
            <p:ph type="subTitle" idx="5"/>
          </p:nvPr>
        </p:nvSpPr>
        <p:spPr>
          <a:xfrm>
            <a:off x="6108550" y="3294199"/>
            <a:ext cx="16431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41" name="Google Shape;341;p38"/>
          <p:cNvSpPr txBox="1">
            <a:spLocks noGrp="1"/>
          </p:cNvSpPr>
          <p:nvPr>
            <p:ph type="subTitle" idx="6"/>
          </p:nvPr>
        </p:nvSpPr>
        <p:spPr>
          <a:xfrm>
            <a:off x="6008050"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42" name="Google Shape;342;p38"/>
          <p:cNvSpPr txBox="1">
            <a:spLocks noGrp="1"/>
          </p:cNvSpPr>
          <p:nvPr>
            <p:ph type="title"/>
          </p:nvPr>
        </p:nvSpPr>
        <p:spPr>
          <a:xfrm>
            <a:off x="713225" y="445025"/>
            <a:ext cx="3188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43" name="Google Shape;343;p3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44" name="Google Shape;344;p3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four columns 3">
  <p:cSld name="CUSTOM_5">
    <p:spTree>
      <p:nvGrpSpPr>
        <p:cNvPr id="1" name="Shape 345"/>
        <p:cNvGrpSpPr/>
        <p:nvPr/>
      </p:nvGrpSpPr>
      <p:grpSpPr>
        <a:xfrm>
          <a:off x="0" y="0"/>
          <a:ext cx="0" cy="0"/>
          <a:chOff x="0" y="0"/>
          <a:chExt cx="0" cy="0"/>
        </a:xfrm>
      </p:grpSpPr>
      <p:sp>
        <p:nvSpPr>
          <p:cNvPr id="346" name="Google Shape;346;p39"/>
          <p:cNvSpPr txBox="1">
            <a:spLocks noGrp="1"/>
          </p:cNvSpPr>
          <p:nvPr>
            <p:ph type="subTitle" idx="1"/>
          </p:nvPr>
        </p:nvSpPr>
        <p:spPr>
          <a:xfrm>
            <a:off x="4750175" y="1632746"/>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47" name="Google Shape;347;p39"/>
          <p:cNvSpPr txBox="1">
            <a:spLocks noGrp="1"/>
          </p:cNvSpPr>
          <p:nvPr>
            <p:ph type="subTitle" idx="2"/>
          </p:nvPr>
        </p:nvSpPr>
        <p:spPr>
          <a:xfrm>
            <a:off x="4750184" y="2035022"/>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8" name="Google Shape;348;p39"/>
          <p:cNvSpPr txBox="1">
            <a:spLocks noGrp="1"/>
          </p:cNvSpPr>
          <p:nvPr>
            <p:ph type="subTitle" idx="3"/>
          </p:nvPr>
        </p:nvSpPr>
        <p:spPr>
          <a:xfrm>
            <a:off x="2306450" y="1632746"/>
            <a:ext cx="20148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49" name="Google Shape;349;p39"/>
          <p:cNvSpPr txBox="1">
            <a:spLocks noGrp="1"/>
          </p:cNvSpPr>
          <p:nvPr>
            <p:ph type="subTitle" idx="4"/>
          </p:nvPr>
        </p:nvSpPr>
        <p:spPr>
          <a:xfrm>
            <a:off x="2306462" y="2035022"/>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0" name="Google Shape;350;p39"/>
          <p:cNvSpPr txBox="1">
            <a:spLocks noGrp="1"/>
          </p:cNvSpPr>
          <p:nvPr>
            <p:ph type="subTitle" idx="5"/>
          </p:nvPr>
        </p:nvSpPr>
        <p:spPr>
          <a:xfrm>
            <a:off x="4750175" y="3062273"/>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51" name="Google Shape;351;p39"/>
          <p:cNvSpPr txBox="1">
            <a:spLocks noGrp="1"/>
          </p:cNvSpPr>
          <p:nvPr>
            <p:ph type="subTitle" idx="6"/>
          </p:nvPr>
        </p:nvSpPr>
        <p:spPr>
          <a:xfrm>
            <a:off x="4750184" y="3471047"/>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2" name="Google Shape;352;p39"/>
          <p:cNvSpPr txBox="1">
            <a:spLocks noGrp="1"/>
          </p:cNvSpPr>
          <p:nvPr>
            <p:ph type="subTitle" idx="7"/>
          </p:nvPr>
        </p:nvSpPr>
        <p:spPr>
          <a:xfrm>
            <a:off x="2306450" y="3062273"/>
            <a:ext cx="20148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53" name="Google Shape;353;p39"/>
          <p:cNvSpPr txBox="1">
            <a:spLocks noGrp="1"/>
          </p:cNvSpPr>
          <p:nvPr>
            <p:ph type="subTitle" idx="8"/>
          </p:nvPr>
        </p:nvSpPr>
        <p:spPr>
          <a:xfrm>
            <a:off x="2306462" y="3471047"/>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4" name="Google Shape;354;p39"/>
          <p:cNvSpPr txBox="1">
            <a:spLocks noGrp="1"/>
          </p:cNvSpPr>
          <p:nvPr>
            <p:ph type="title"/>
          </p:nvPr>
        </p:nvSpPr>
        <p:spPr>
          <a:xfrm>
            <a:off x="713225" y="445025"/>
            <a:ext cx="2785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55" name="Google Shape;355;p3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56" name="Google Shape;356;p3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3">
  <p:cSld name="CUSTOM_26">
    <p:spTree>
      <p:nvGrpSpPr>
        <p:cNvPr id="1"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59" name="Google Shape;359;p4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0" name="Google Shape;360;p40"/>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1" name="Google Shape;361;p40"/>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2" name="Google Shape;362;p40"/>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3" name="Google Shape;363;p40"/>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64" name="Google Shape;364;p40"/>
          <p:cNvSpPr txBox="1">
            <a:spLocks noGrp="1"/>
          </p:cNvSpPr>
          <p:nvPr>
            <p:ph type="subTitle" idx="1"/>
          </p:nvPr>
        </p:nvSpPr>
        <p:spPr>
          <a:xfrm>
            <a:off x="728750" y="1112872"/>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65" name="Google Shape;365;p40"/>
          <p:cNvSpPr txBox="1">
            <a:spLocks noGrp="1"/>
          </p:cNvSpPr>
          <p:nvPr>
            <p:ph type="subTitle" idx="2"/>
          </p:nvPr>
        </p:nvSpPr>
        <p:spPr>
          <a:xfrm>
            <a:off x="728762" y="1515149"/>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6" name="Google Shape;366;p40"/>
          <p:cNvSpPr txBox="1">
            <a:spLocks noGrp="1"/>
          </p:cNvSpPr>
          <p:nvPr>
            <p:ph type="subTitle" idx="3"/>
          </p:nvPr>
        </p:nvSpPr>
        <p:spPr>
          <a:xfrm>
            <a:off x="728750" y="2036386"/>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67" name="Google Shape;367;p40"/>
          <p:cNvSpPr txBox="1">
            <a:spLocks noGrp="1"/>
          </p:cNvSpPr>
          <p:nvPr>
            <p:ph type="subTitle" idx="4"/>
          </p:nvPr>
        </p:nvSpPr>
        <p:spPr>
          <a:xfrm>
            <a:off x="728762" y="2445160"/>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8" name="Google Shape;368;p40"/>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369" name="Google Shape;369;p40"/>
          <p:cNvSpPr txBox="1">
            <a:spLocks noGrp="1"/>
          </p:cNvSpPr>
          <p:nvPr>
            <p:ph type="subTitle" idx="5"/>
          </p:nvPr>
        </p:nvSpPr>
        <p:spPr>
          <a:xfrm>
            <a:off x="728750" y="2997225"/>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70" name="Google Shape;370;p40"/>
          <p:cNvSpPr txBox="1">
            <a:spLocks noGrp="1"/>
          </p:cNvSpPr>
          <p:nvPr>
            <p:ph type="subTitle" idx="6"/>
          </p:nvPr>
        </p:nvSpPr>
        <p:spPr>
          <a:xfrm>
            <a:off x="728762" y="3405999"/>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225" y="445025"/>
            <a:ext cx="5681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50389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2" name="Google Shape;32;p5"/>
          <p:cNvSpPr txBox="1">
            <a:spLocks noGrp="1"/>
          </p:cNvSpPr>
          <p:nvPr>
            <p:ph type="subTitle" idx="2"/>
          </p:nvPr>
        </p:nvSpPr>
        <p:spPr>
          <a:xfrm>
            <a:off x="50389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16931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4" name="Google Shape;34;p5"/>
          <p:cNvSpPr txBox="1">
            <a:spLocks noGrp="1"/>
          </p:cNvSpPr>
          <p:nvPr>
            <p:ph type="subTitle" idx="4"/>
          </p:nvPr>
        </p:nvSpPr>
        <p:spPr>
          <a:xfrm>
            <a:off x="16931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5" name="Google Shape;35;p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Numbers and text 1">
  <p:cSld name="CUSTOM_6">
    <p:spTree>
      <p:nvGrpSpPr>
        <p:cNvPr id="1" name="Shape 371"/>
        <p:cNvGrpSpPr/>
        <p:nvPr/>
      </p:nvGrpSpPr>
      <p:grpSpPr>
        <a:xfrm>
          <a:off x="0" y="0"/>
          <a:ext cx="0" cy="0"/>
          <a:chOff x="0" y="0"/>
          <a:chExt cx="0" cy="0"/>
        </a:xfrm>
      </p:grpSpPr>
      <p:sp>
        <p:nvSpPr>
          <p:cNvPr id="372" name="Google Shape;372;p41"/>
          <p:cNvSpPr txBox="1">
            <a:spLocks noGrp="1"/>
          </p:cNvSpPr>
          <p:nvPr>
            <p:ph type="title" hasCustomPrompt="1"/>
          </p:nvPr>
        </p:nvSpPr>
        <p:spPr>
          <a:xfrm>
            <a:off x="2592925" y="71460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a:spLocks noGrp="1"/>
          </p:cNvSpPr>
          <p:nvPr>
            <p:ph type="subTitle" idx="1"/>
          </p:nvPr>
        </p:nvSpPr>
        <p:spPr>
          <a:xfrm>
            <a:off x="2364984" y="134640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4" name="Google Shape;374;p41"/>
          <p:cNvSpPr txBox="1">
            <a:spLocks noGrp="1"/>
          </p:cNvSpPr>
          <p:nvPr>
            <p:ph type="title" idx="2" hasCustomPrompt="1"/>
          </p:nvPr>
        </p:nvSpPr>
        <p:spPr>
          <a:xfrm>
            <a:off x="2592925" y="2063025"/>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a:spLocks noGrp="1"/>
          </p:cNvSpPr>
          <p:nvPr>
            <p:ph type="subTitle" idx="3"/>
          </p:nvPr>
        </p:nvSpPr>
        <p:spPr>
          <a:xfrm>
            <a:off x="2364984" y="2694825"/>
            <a:ext cx="44142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6" name="Google Shape;376;p41"/>
          <p:cNvSpPr txBox="1">
            <a:spLocks noGrp="1"/>
          </p:cNvSpPr>
          <p:nvPr>
            <p:ph type="title" idx="4" hasCustomPrompt="1"/>
          </p:nvPr>
        </p:nvSpPr>
        <p:spPr>
          <a:xfrm>
            <a:off x="2592925" y="341145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a:spLocks noGrp="1"/>
          </p:cNvSpPr>
          <p:nvPr>
            <p:ph type="subTitle" idx="5"/>
          </p:nvPr>
        </p:nvSpPr>
        <p:spPr>
          <a:xfrm>
            <a:off x="2364950" y="404325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78" name="Google Shape;378;p4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9" name="Google Shape;379;p4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Numbers and text 2">
  <p:cSld name="CUSTOM_28">
    <p:spTree>
      <p:nvGrpSpPr>
        <p:cNvPr id="1" name="Shape 380"/>
        <p:cNvGrpSpPr/>
        <p:nvPr/>
      </p:nvGrpSpPr>
      <p:grpSpPr>
        <a:xfrm>
          <a:off x="0" y="0"/>
          <a:ext cx="0" cy="0"/>
          <a:chOff x="0" y="0"/>
          <a:chExt cx="0" cy="0"/>
        </a:xfrm>
      </p:grpSpPr>
      <p:sp>
        <p:nvSpPr>
          <p:cNvPr id="381" name="Google Shape;381;p42"/>
          <p:cNvSpPr txBox="1">
            <a:spLocks noGrp="1"/>
          </p:cNvSpPr>
          <p:nvPr>
            <p:ph type="subTitle" idx="1"/>
          </p:nvPr>
        </p:nvSpPr>
        <p:spPr>
          <a:xfrm>
            <a:off x="5700609" y="2084269"/>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82" name="Google Shape;382;p42"/>
          <p:cNvSpPr txBox="1">
            <a:spLocks noGrp="1"/>
          </p:cNvSpPr>
          <p:nvPr>
            <p:ph type="subTitle" idx="2"/>
          </p:nvPr>
        </p:nvSpPr>
        <p:spPr>
          <a:xfrm>
            <a:off x="5700621" y="2486544"/>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3" name="Google Shape;383;p42"/>
          <p:cNvSpPr txBox="1">
            <a:spLocks noGrp="1"/>
          </p:cNvSpPr>
          <p:nvPr>
            <p:ph type="subTitle" idx="3"/>
          </p:nvPr>
        </p:nvSpPr>
        <p:spPr>
          <a:xfrm>
            <a:off x="1973988" y="902134"/>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84" name="Google Shape;384;p42"/>
          <p:cNvSpPr txBox="1">
            <a:spLocks noGrp="1"/>
          </p:cNvSpPr>
          <p:nvPr>
            <p:ph type="subTitle" idx="4"/>
          </p:nvPr>
        </p:nvSpPr>
        <p:spPr>
          <a:xfrm>
            <a:off x="1973988" y="1304410"/>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5" name="Google Shape;385;p42"/>
          <p:cNvSpPr txBox="1">
            <a:spLocks noGrp="1"/>
          </p:cNvSpPr>
          <p:nvPr>
            <p:ph type="subTitle" idx="5"/>
          </p:nvPr>
        </p:nvSpPr>
        <p:spPr>
          <a:xfrm>
            <a:off x="1973988" y="3290875"/>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86" name="Google Shape;386;p42"/>
          <p:cNvSpPr txBox="1">
            <a:spLocks noGrp="1"/>
          </p:cNvSpPr>
          <p:nvPr>
            <p:ph type="subTitle" idx="6"/>
          </p:nvPr>
        </p:nvSpPr>
        <p:spPr>
          <a:xfrm>
            <a:off x="1973988" y="3699649"/>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87" name="Google Shape;387;p4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88" name="Google Shape;388;p4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89" name="Google Shape;389;p4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0" name="Google Shape;390;p4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1" name="Google Shape;391;p4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92" name="Google Shape;392;p42"/>
          <p:cNvSpPr txBox="1">
            <a:spLocks noGrp="1"/>
          </p:cNvSpPr>
          <p:nvPr>
            <p:ph type="title" hasCustomPrompt="1"/>
          </p:nvPr>
        </p:nvSpPr>
        <p:spPr>
          <a:xfrm>
            <a:off x="733000" y="1114450"/>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3" name="Google Shape;393;p42"/>
          <p:cNvSpPr txBox="1">
            <a:spLocks noGrp="1"/>
          </p:cNvSpPr>
          <p:nvPr>
            <p:ph type="title" idx="7" hasCustomPrompt="1"/>
          </p:nvPr>
        </p:nvSpPr>
        <p:spPr>
          <a:xfrm>
            <a:off x="733000" y="3503175"/>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4" name="Google Shape;394;p42"/>
          <p:cNvSpPr txBox="1">
            <a:spLocks noGrp="1"/>
          </p:cNvSpPr>
          <p:nvPr>
            <p:ph type="title" idx="8" hasCustomPrompt="1"/>
          </p:nvPr>
        </p:nvSpPr>
        <p:spPr>
          <a:xfrm>
            <a:off x="4441002" y="2276488"/>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5">
  <p:cSld name="CUSTOM_7_1">
    <p:spTree>
      <p:nvGrpSpPr>
        <p:cNvPr id="1" name="Shape 395"/>
        <p:cNvGrpSpPr/>
        <p:nvPr/>
      </p:nvGrpSpPr>
      <p:grpSpPr>
        <a:xfrm>
          <a:off x="0" y="0"/>
          <a:ext cx="0" cy="0"/>
          <a:chOff x="0" y="0"/>
          <a:chExt cx="0" cy="0"/>
        </a:xfrm>
      </p:grpSpPr>
      <p:sp>
        <p:nvSpPr>
          <p:cNvPr id="396" name="Google Shape;396;p43"/>
          <p:cNvSpPr txBox="1">
            <a:spLocks noGrp="1"/>
          </p:cNvSpPr>
          <p:nvPr>
            <p:ph type="title"/>
          </p:nvPr>
        </p:nvSpPr>
        <p:spPr>
          <a:xfrm>
            <a:off x="803750" y="2040496"/>
            <a:ext cx="4087500" cy="67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7" name="Google Shape;397;p43"/>
          <p:cNvSpPr txBox="1">
            <a:spLocks noGrp="1"/>
          </p:cNvSpPr>
          <p:nvPr>
            <p:ph type="subTitle" idx="1"/>
          </p:nvPr>
        </p:nvSpPr>
        <p:spPr>
          <a:xfrm>
            <a:off x="803750" y="2693525"/>
            <a:ext cx="3159300" cy="55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398" name="Google Shape;398;p4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99" name="Google Shape;399;p4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6">
  <p:cSld name="CUSTOM_7_2">
    <p:spTree>
      <p:nvGrpSpPr>
        <p:cNvPr id="1" name="Shape 400"/>
        <p:cNvGrpSpPr/>
        <p:nvPr/>
      </p:nvGrpSpPr>
      <p:grpSpPr>
        <a:xfrm>
          <a:off x="0" y="0"/>
          <a:ext cx="0" cy="0"/>
          <a:chOff x="0" y="0"/>
          <a:chExt cx="0" cy="0"/>
        </a:xfrm>
      </p:grpSpPr>
      <p:sp>
        <p:nvSpPr>
          <p:cNvPr id="401" name="Google Shape;401;p44"/>
          <p:cNvSpPr txBox="1">
            <a:spLocks noGrp="1"/>
          </p:cNvSpPr>
          <p:nvPr>
            <p:ph type="title"/>
          </p:nvPr>
        </p:nvSpPr>
        <p:spPr>
          <a:xfrm>
            <a:off x="4490150" y="2047725"/>
            <a:ext cx="3364200" cy="62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a:endParaRPr/>
          </a:p>
        </p:txBody>
      </p:sp>
      <p:sp>
        <p:nvSpPr>
          <p:cNvPr id="402" name="Google Shape;402;p44"/>
          <p:cNvSpPr txBox="1">
            <a:spLocks noGrp="1"/>
          </p:cNvSpPr>
          <p:nvPr>
            <p:ph type="subTitle" idx="1"/>
          </p:nvPr>
        </p:nvSpPr>
        <p:spPr>
          <a:xfrm>
            <a:off x="4855550" y="2694825"/>
            <a:ext cx="2998800" cy="558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a:endParaRPr/>
          </a:p>
        </p:txBody>
      </p:sp>
      <p:cxnSp>
        <p:nvCxnSpPr>
          <p:cNvPr id="403" name="Google Shape;403;p4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04" name="Google Shape;404;p4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7">
  <p:cSld name="CUSTOM_8">
    <p:spTree>
      <p:nvGrpSpPr>
        <p:cNvPr id="1" name="Shape 405"/>
        <p:cNvGrpSpPr/>
        <p:nvPr/>
      </p:nvGrpSpPr>
      <p:grpSpPr>
        <a:xfrm>
          <a:off x="0" y="0"/>
          <a:ext cx="0" cy="0"/>
          <a:chOff x="0" y="0"/>
          <a:chExt cx="0" cy="0"/>
        </a:xfrm>
      </p:grpSpPr>
      <p:sp>
        <p:nvSpPr>
          <p:cNvPr id="406" name="Google Shape;406;p45"/>
          <p:cNvSpPr txBox="1">
            <a:spLocks noGrp="1"/>
          </p:cNvSpPr>
          <p:nvPr>
            <p:ph type="subTitle" idx="1"/>
          </p:nvPr>
        </p:nvSpPr>
        <p:spPr>
          <a:xfrm>
            <a:off x="4166800" y="1453525"/>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407" name="Google Shape;407;p45"/>
          <p:cNvSpPr txBox="1">
            <a:spLocks noGrp="1"/>
          </p:cNvSpPr>
          <p:nvPr>
            <p:ph type="title"/>
          </p:nvPr>
        </p:nvSpPr>
        <p:spPr>
          <a:xfrm>
            <a:off x="713225" y="445025"/>
            <a:ext cx="4502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408" name="Google Shape;408;p4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09" name="Google Shape;409;p4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0" name="Google Shape;410;p45"/>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wo columns 1">
  <p:cSld name="CUSTOM_29">
    <p:spTree>
      <p:nvGrpSpPr>
        <p:cNvPr id="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3" name="Google Shape;413;p4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4" name="Google Shape;414;p46"/>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5" name="Google Shape;415;p46"/>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6" name="Google Shape;416;p4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7" name="Google Shape;417;p4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418" name="Google Shape;418;p46"/>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19" name="Google Shape;419;p46"/>
          <p:cNvSpPr txBox="1">
            <a:spLocks noGrp="1"/>
          </p:cNvSpPr>
          <p:nvPr>
            <p:ph type="subTitle" idx="1"/>
          </p:nvPr>
        </p:nvSpPr>
        <p:spPr>
          <a:xfrm>
            <a:off x="4525188"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20" name="Google Shape;420;p46"/>
          <p:cNvSpPr txBox="1">
            <a:spLocks noGrp="1"/>
          </p:cNvSpPr>
          <p:nvPr>
            <p:ph type="subTitle" idx="2"/>
          </p:nvPr>
        </p:nvSpPr>
        <p:spPr>
          <a:xfrm>
            <a:off x="661213"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wo columns 2">
  <p:cSld name="CUSTOM_9">
    <p:spTree>
      <p:nvGrpSpPr>
        <p:cNvPr id="1" name="Shape 421"/>
        <p:cNvGrpSpPr/>
        <p:nvPr/>
      </p:nvGrpSpPr>
      <p:grpSpPr>
        <a:xfrm>
          <a:off x="0" y="0"/>
          <a:ext cx="0" cy="0"/>
          <a:chOff x="0" y="0"/>
          <a:chExt cx="0" cy="0"/>
        </a:xfrm>
      </p:grpSpPr>
      <p:sp>
        <p:nvSpPr>
          <p:cNvPr id="422" name="Google Shape;422;p47"/>
          <p:cNvSpPr txBox="1">
            <a:spLocks noGrp="1"/>
          </p:cNvSpPr>
          <p:nvPr>
            <p:ph type="subTitle" idx="1"/>
          </p:nvPr>
        </p:nvSpPr>
        <p:spPr>
          <a:xfrm>
            <a:off x="4816075" y="3616375"/>
            <a:ext cx="2942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23" name="Google Shape;423;p47"/>
          <p:cNvSpPr txBox="1">
            <a:spLocks noGrp="1"/>
          </p:cNvSpPr>
          <p:nvPr>
            <p:ph type="subTitle" idx="2"/>
          </p:nvPr>
        </p:nvSpPr>
        <p:spPr>
          <a:xfrm>
            <a:off x="4816200" y="3956375"/>
            <a:ext cx="2941800" cy="6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4" name="Google Shape;424;p47"/>
          <p:cNvSpPr txBox="1">
            <a:spLocks noGrp="1"/>
          </p:cNvSpPr>
          <p:nvPr>
            <p:ph type="subTitle" idx="3"/>
          </p:nvPr>
        </p:nvSpPr>
        <p:spPr>
          <a:xfrm>
            <a:off x="1385829" y="3616375"/>
            <a:ext cx="2942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25" name="Google Shape;425;p47"/>
          <p:cNvSpPr txBox="1">
            <a:spLocks noGrp="1"/>
          </p:cNvSpPr>
          <p:nvPr>
            <p:ph type="subTitle" idx="4"/>
          </p:nvPr>
        </p:nvSpPr>
        <p:spPr>
          <a:xfrm>
            <a:off x="1386025" y="3956375"/>
            <a:ext cx="2941800" cy="6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6" name="Google Shape;426;p47"/>
          <p:cNvSpPr txBox="1">
            <a:spLocks noGrp="1"/>
          </p:cNvSpPr>
          <p:nvPr>
            <p:ph type="title"/>
          </p:nvPr>
        </p:nvSpPr>
        <p:spPr>
          <a:xfrm>
            <a:off x="713225" y="445025"/>
            <a:ext cx="272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427" name="Google Shape;427;p4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28" name="Google Shape;428;p4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hree columns 4">
  <p:cSld name="CUSTOM_31">
    <p:spTree>
      <p:nvGrpSpPr>
        <p:cNvPr id="1" name="Shape 429"/>
        <p:cNvGrpSpPr/>
        <p:nvPr/>
      </p:nvGrpSpPr>
      <p:grpSpPr>
        <a:xfrm>
          <a:off x="0" y="0"/>
          <a:ext cx="0" cy="0"/>
          <a:chOff x="0" y="0"/>
          <a:chExt cx="0" cy="0"/>
        </a:xfrm>
      </p:grpSpPr>
      <p:sp>
        <p:nvSpPr>
          <p:cNvPr id="430" name="Google Shape;430;p48"/>
          <p:cNvSpPr txBox="1">
            <a:spLocks noGrp="1"/>
          </p:cNvSpPr>
          <p:nvPr>
            <p:ph type="title"/>
          </p:nvPr>
        </p:nvSpPr>
        <p:spPr>
          <a:xfrm>
            <a:off x="1244250" y="445025"/>
            <a:ext cx="665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31" name="Google Shape;431;p48"/>
          <p:cNvSpPr txBox="1">
            <a:spLocks noGrp="1"/>
          </p:cNvSpPr>
          <p:nvPr>
            <p:ph type="subTitle" idx="1"/>
          </p:nvPr>
        </p:nvSpPr>
        <p:spPr>
          <a:xfrm>
            <a:off x="3509000"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32" name="Google Shape;432;p48"/>
          <p:cNvSpPr txBox="1">
            <a:spLocks noGrp="1"/>
          </p:cNvSpPr>
          <p:nvPr>
            <p:ph type="subTitle" idx="2"/>
          </p:nvPr>
        </p:nvSpPr>
        <p:spPr>
          <a:xfrm>
            <a:off x="3509025" y="3814950"/>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33" name="Google Shape;433;p48"/>
          <p:cNvSpPr txBox="1">
            <a:spLocks noGrp="1"/>
          </p:cNvSpPr>
          <p:nvPr>
            <p:ph type="subTitle" idx="3"/>
          </p:nvPr>
        </p:nvSpPr>
        <p:spPr>
          <a:xfrm>
            <a:off x="95302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34" name="Google Shape;434;p48"/>
          <p:cNvSpPr txBox="1">
            <a:spLocks noGrp="1"/>
          </p:cNvSpPr>
          <p:nvPr>
            <p:ph type="subTitle" idx="4"/>
          </p:nvPr>
        </p:nvSpPr>
        <p:spPr>
          <a:xfrm>
            <a:off x="953125" y="3814951"/>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35" name="Google Shape;435;p48"/>
          <p:cNvSpPr txBox="1">
            <a:spLocks noGrp="1"/>
          </p:cNvSpPr>
          <p:nvPr>
            <p:ph type="subTitle" idx="5"/>
          </p:nvPr>
        </p:nvSpPr>
        <p:spPr>
          <a:xfrm>
            <a:off x="606487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36" name="Google Shape;436;p48"/>
          <p:cNvSpPr txBox="1">
            <a:spLocks noGrp="1"/>
          </p:cNvSpPr>
          <p:nvPr>
            <p:ph type="subTitle" idx="6"/>
          </p:nvPr>
        </p:nvSpPr>
        <p:spPr>
          <a:xfrm>
            <a:off x="6064875" y="3814950"/>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437" name="Google Shape;437;p4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38" name="Google Shape;438;p4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39" name="Google Shape;439;p48"/>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0" name="Google Shape;440;p48"/>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441"/>
        <p:cNvGrpSpPr/>
        <p:nvPr/>
      </p:nvGrpSpPr>
      <p:grpSpPr>
        <a:xfrm>
          <a:off x="0" y="0"/>
          <a:ext cx="0" cy="0"/>
          <a:chOff x="0" y="0"/>
          <a:chExt cx="0" cy="0"/>
        </a:xfrm>
      </p:grpSpPr>
      <p:sp>
        <p:nvSpPr>
          <p:cNvPr id="442" name="Google Shape;442;p49"/>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70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443" name="Google Shape;443;p49"/>
          <p:cNvSpPr txBox="1">
            <a:spLocks noGrp="1"/>
          </p:cNvSpPr>
          <p:nvPr>
            <p:ph type="subTitle" idx="1"/>
          </p:nvPr>
        </p:nvSpPr>
        <p:spPr>
          <a:xfrm>
            <a:off x="2983350" y="1749425"/>
            <a:ext cx="3177300" cy="9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4" name="Google Shape;444;p49"/>
          <p:cNvSpPr txBox="1"/>
          <p:nvPr/>
        </p:nvSpPr>
        <p:spPr>
          <a:xfrm>
            <a:off x="2900450" y="3438275"/>
            <a:ext cx="3343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b="1">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lang="en" sz="1100" b="1">
                <a:solidFill>
                  <a:schemeClr val="dk2"/>
                </a:solidFill>
                <a:uFill>
                  <a:noFill/>
                </a:uFill>
                <a:latin typeface="Montserrat"/>
                <a:ea typeface="Montserrat"/>
                <a:cs typeface="Montserrat"/>
                <a:sym typeface="Montserrat"/>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100">
                <a:solidFill>
                  <a:schemeClr val="dk2"/>
                </a:solidFill>
                <a:latin typeface="Montserrat"/>
                <a:ea typeface="Montserrat"/>
                <a:cs typeface="Montserrat"/>
                <a:sym typeface="Montserrat"/>
              </a:rPr>
              <a:t>, including icons by </a:t>
            </a:r>
            <a:r>
              <a:rPr lang="en" sz="1100" b="1">
                <a:solidFill>
                  <a:schemeClr val="dk2"/>
                </a:solidFill>
                <a:uFill>
                  <a:noFill/>
                </a:uFill>
                <a:latin typeface="Montserrat"/>
                <a:ea typeface="Montserrat"/>
                <a:cs typeface="Montserrat"/>
                <a:sym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100">
                <a:solidFill>
                  <a:schemeClr val="dk2"/>
                </a:solidFill>
                <a:latin typeface="Montserrat"/>
                <a:ea typeface="Montserrat"/>
                <a:cs typeface="Montserrat"/>
                <a:sym typeface="Montserrat"/>
              </a:rPr>
              <a:t>, infographics &amp; images by </a:t>
            </a:r>
            <a:r>
              <a:rPr lang="en" sz="1100" b="1">
                <a:solidFill>
                  <a:schemeClr val="dk2"/>
                </a:solidFill>
                <a:uFill>
                  <a:noFill/>
                </a:uFill>
                <a:latin typeface="Montserrat"/>
                <a:ea typeface="Montserrat"/>
                <a:cs typeface="Montserrat"/>
                <a:sym typeface="Montserra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100" b="1">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6" name="Google Shape;446;p49"/>
          <p:cNvCxnSpPr/>
          <p:nvPr/>
        </p:nvCxnSpPr>
        <p:spPr>
          <a:xfrm>
            <a:off x="-257975"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7" name="Google Shape;447;p4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8" name="Google Shape;448;p49"/>
          <p:cNvCxnSpPr/>
          <p:nvPr/>
        </p:nvCxnSpPr>
        <p:spPr>
          <a:xfrm>
            <a:off x="6467450"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subTitle" idx="1"/>
          </p:nvPr>
        </p:nvSpPr>
        <p:spPr>
          <a:xfrm>
            <a:off x="2247500" y="1433050"/>
            <a:ext cx="18381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9pPr>
          </a:lstStyle>
          <a:p>
            <a:endParaRPr/>
          </a:p>
        </p:txBody>
      </p:sp>
      <p:sp>
        <p:nvSpPr>
          <p:cNvPr id="44" name="Google Shape;44;p7"/>
          <p:cNvSpPr txBox="1">
            <a:spLocks noGrp="1"/>
          </p:cNvSpPr>
          <p:nvPr>
            <p:ph type="subTitle" idx="2"/>
          </p:nvPr>
        </p:nvSpPr>
        <p:spPr>
          <a:xfrm>
            <a:off x="2247500" y="1790050"/>
            <a:ext cx="5160300" cy="2754000"/>
          </a:xfrm>
          <a:prstGeom prst="rect">
            <a:avLst/>
          </a:prstGeom>
        </p:spPr>
        <p:txBody>
          <a:bodyPr spcFirstLastPara="1" wrap="square" lIns="91425" tIns="91425" rIns="91425" bIns="91425" anchor="t" anchorCtr="0">
            <a:noAutofit/>
          </a:bodyPr>
          <a:lstStyle>
            <a:lvl1pPr marR="50800" lvl="0" rtl="0">
              <a:lnSpc>
                <a:spcPct val="166000"/>
              </a:lnSpc>
              <a:spcBef>
                <a:spcPts val="0"/>
              </a:spcBef>
              <a:spcAft>
                <a:spcPts val="0"/>
              </a:spcAft>
              <a:buClr>
                <a:schemeClr val="accent1"/>
              </a:buClr>
              <a:buSzPts val="1400"/>
              <a:buChar char="●"/>
              <a:defRPr sz="1400">
                <a:solidFill>
                  <a:srgbClr val="374957"/>
                </a:solidFill>
              </a:defRPr>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5" name="Google Shape;45;p7"/>
          <p:cNvSpPr txBox="1">
            <a:spLocks noGrp="1"/>
          </p:cNvSpPr>
          <p:nvPr>
            <p:ph type="title"/>
          </p:nvPr>
        </p:nvSpPr>
        <p:spPr>
          <a:xfrm>
            <a:off x="713225" y="445025"/>
            <a:ext cx="4297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6" name="Google Shape;46;p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7" name="Google Shape;47;p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1122500" y="1073000"/>
            <a:ext cx="6899100" cy="285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cxnSp>
        <p:nvCxnSpPr>
          <p:cNvPr id="50" name="Google Shape;50;p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1" name="Google Shape;51;p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2" name="Google Shape;52;p8"/>
          <p:cNvCxnSpPr/>
          <p:nvPr/>
        </p:nvCxnSpPr>
        <p:spPr>
          <a:xfrm flipH="1">
            <a:off x="7093250" y="3935075"/>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53" name="Google Shape;53;p8"/>
          <p:cNvCxnSpPr/>
          <p:nvPr/>
        </p:nvCxnSpPr>
        <p:spPr>
          <a:xfrm flipH="1">
            <a:off x="-420450" y="-121600"/>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10"/>
          <p:cNvSpPr txBox="1">
            <a:spLocks noGrp="1"/>
          </p:cNvSpPr>
          <p:nvPr>
            <p:ph type="body" idx="1"/>
          </p:nvPr>
        </p:nvSpPr>
        <p:spPr>
          <a:xfrm>
            <a:off x="713225" y="441927"/>
            <a:ext cx="3557100" cy="9777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800"/>
              <a:buNone/>
              <a:defRPr sz="3000">
                <a:latin typeface="Vidaloka"/>
                <a:ea typeface="Vidaloka"/>
                <a:cs typeface="Vidaloka"/>
                <a:sym typeface="Vidaloka"/>
              </a:defRPr>
            </a:lvl1pPr>
          </a:lstStyle>
          <a:p>
            <a:endParaRPr/>
          </a:p>
        </p:txBody>
      </p:sp>
      <p:cxnSp>
        <p:nvCxnSpPr>
          <p:cNvPr id="62" name="Google Shape;62;p1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3" name="Google Shape;63;p1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4" name="Google Shape;64;p10"/>
          <p:cNvCxnSpPr/>
          <p:nvPr/>
        </p:nvCxnSpPr>
        <p:spPr>
          <a:xfrm rot="10800000" flipH="1">
            <a:off x="6144975" y="3103725"/>
            <a:ext cx="3118200" cy="22011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rdoob/three.js?fbclid=IwZXh0bgNhZW0CMTAAAR391oun554qwjYYL4EQjQYPaXDQrI_Yzbj1N6FOvCFt7HX9q3Lk9jLKv6s_aem_AaoLaqM7CxjUBX7aLvZWrSwVmZajBR8-oa_wfO6YeYK1r6FICGPkPx4i8TE0BeWlaPNw1yUh3RDuUSlUEWKXDaFg"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hyperlink" Target="https://github.com/babaohuang/GeminiProChat?fbclid=IwZXh0bgNhZW0CMTAAAR2yenxIEXNtoubqkDc1ARX_ILKOecwQK0RyWyD-MdetGc4SbZ2ATBXvnMY_aem_Aap1q4yOnoTP7RfYVRUiHJd1hRL5DVCs7nEFz5bSvCfzPr7Dg5nqJrZoULO8rBrWxIqjJkD5WYzAtcAeSZgy3JMn" TargetMode="External"/><Relationship Id="rId4" Type="http://schemas.openxmlformats.org/officeDocument/2006/relationships/hyperlink" Target="https://github.com/ruanyf/react-demo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54"/>
          <p:cNvSpPr txBox="1">
            <a:spLocks noGrp="1"/>
          </p:cNvSpPr>
          <p:nvPr>
            <p:ph type="ctrTitle"/>
          </p:nvPr>
        </p:nvSpPr>
        <p:spPr>
          <a:xfrm>
            <a:off x="1241450" y="-361700"/>
            <a:ext cx="7064100" cy="188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a:t>Literature Review of 3D Jersey Design</a:t>
            </a:r>
            <a:endParaRPr sz="3200"/>
          </a:p>
        </p:txBody>
      </p:sp>
      <p:sp>
        <p:nvSpPr>
          <p:cNvPr id="473" name="Google Shape;473;p54"/>
          <p:cNvSpPr txBox="1">
            <a:spLocks noGrp="1"/>
          </p:cNvSpPr>
          <p:nvPr>
            <p:ph type="subTitle" idx="1"/>
          </p:nvPr>
        </p:nvSpPr>
        <p:spPr>
          <a:xfrm>
            <a:off x="669950" y="1637850"/>
            <a:ext cx="7678200" cy="276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dirty="0"/>
              <a:t>Group No: 10</a:t>
            </a:r>
            <a:endParaRPr sz="1800" b="1"/>
          </a:p>
          <a:p>
            <a:pPr marL="0" lvl="0" indent="0" algn="l" rtl="0">
              <a:spcBef>
                <a:spcPts val="0"/>
              </a:spcBef>
              <a:spcAft>
                <a:spcPts val="0"/>
              </a:spcAft>
              <a:buClr>
                <a:schemeClr val="dk1"/>
              </a:buClr>
              <a:buSzPts val="1100"/>
              <a:buFont typeface="Arial"/>
              <a:buNone/>
            </a:pPr>
            <a:endParaRPr sz="1800" b="1"/>
          </a:p>
          <a:p>
            <a:pPr marL="0" lvl="0" indent="0" algn="l">
              <a:buClr>
                <a:schemeClr val="dk1"/>
              </a:buClr>
              <a:buSzPts val="1100"/>
            </a:pPr>
            <a:r>
              <a:rPr lang="en" sz="1800" dirty="0" smtClean="0"/>
              <a:t>19201053</a:t>
            </a:r>
            <a:r>
              <a:rPr lang="en" sz="1800" dirty="0"/>
              <a:t> </a:t>
            </a:r>
            <a:r>
              <a:rPr lang="en" sz="1800" dirty="0" smtClean="0"/>
              <a:t>Shariful Islam </a:t>
            </a:r>
            <a:endParaRPr sz="1800"/>
          </a:p>
          <a:p>
            <a:pPr marL="0" lvl="0" indent="0" algn="l">
              <a:buClr>
                <a:schemeClr val="dk1"/>
              </a:buClr>
              <a:buSzPts val="1100"/>
            </a:pPr>
            <a:r>
              <a:rPr lang="en" sz="1800" dirty="0" smtClean="0"/>
              <a:t>21201283</a:t>
            </a:r>
            <a:r>
              <a:rPr lang="en" sz="1800" dirty="0"/>
              <a:t> </a:t>
            </a:r>
            <a:r>
              <a:rPr lang="en" sz="1800" dirty="0" smtClean="0"/>
              <a:t>Abu Sayed </a:t>
            </a:r>
            <a:endParaRPr sz="1800"/>
          </a:p>
          <a:p>
            <a:pPr marL="0" lvl="0" indent="0" algn="l">
              <a:buClr>
                <a:schemeClr val="dk1"/>
              </a:buClr>
              <a:buSzPts val="1100"/>
            </a:pPr>
            <a:r>
              <a:rPr lang="en" sz="1800" dirty="0" smtClean="0"/>
              <a:t>24141190</a:t>
            </a:r>
            <a:r>
              <a:rPr lang="en" sz="1800" dirty="0"/>
              <a:t> </a:t>
            </a:r>
            <a:r>
              <a:rPr lang="en" sz="1800" dirty="0" smtClean="0"/>
              <a:t>Rezwan Aziz Prince </a:t>
            </a:r>
            <a:endParaRPr sz="1800"/>
          </a:p>
          <a:p>
            <a:pPr marL="0" lvl="0" indent="0" algn="l">
              <a:buClr>
                <a:schemeClr val="dk1"/>
              </a:buClr>
              <a:buSzPts val="1100"/>
            </a:pPr>
            <a:r>
              <a:rPr lang="en" sz="1800" dirty="0" smtClean="0"/>
              <a:t>24141223</a:t>
            </a:r>
            <a:r>
              <a:rPr lang="en" sz="1800" dirty="0"/>
              <a:t> </a:t>
            </a:r>
            <a:r>
              <a:rPr lang="en" sz="1800" dirty="0" smtClean="0"/>
              <a:t>Mahmudul Hassan </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72"/>
                                        </p:tgtEl>
                                        <p:attrNameLst>
                                          <p:attrName>style.visibility</p:attrName>
                                        </p:attrNameLst>
                                      </p:cBhvr>
                                      <p:to>
                                        <p:strVal val="visible"/>
                                      </p:to>
                                    </p:set>
                                    <p:anim calcmode="lin" valueType="num">
                                      <p:cBhvr additive="base">
                                        <p:cTn id="7" dur="1000"/>
                                        <p:tgtEl>
                                          <p:spTgt spid="47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73"/>
                                        </p:tgtEl>
                                        <p:attrNameLst>
                                          <p:attrName>style.visibility</p:attrName>
                                        </p:attrNameLst>
                                      </p:cBhvr>
                                      <p:to>
                                        <p:strVal val="visible"/>
                                      </p:to>
                                    </p:set>
                                    <p:anim calcmode="lin" valueType="num">
                                      <p:cBhvr additive="base">
                                        <p:cTn id="10" dur="1000"/>
                                        <p:tgtEl>
                                          <p:spTgt spid="4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55"/>
          <p:cNvSpPr txBox="1">
            <a:spLocks noGrp="1"/>
          </p:cNvSpPr>
          <p:nvPr>
            <p:ph type="title"/>
          </p:nvPr>
        </p:nvSpPr>
        <p:spPr>
          <a:xfrm>
            <a:off x="266950" y="445025"/>
            <a:ext cx="6956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Paper Review    </a:t>
            </a:r>
            <a:endParaRPr/>
          </a:p>
        </p:txBody>
      </p:sp>
      <p:sp>
        <p:nvSpPr>
          <p:cNvPr id="479" name="Google Shape;479;p55"/>
          <p:cNvSpPr txBox="1">
            <a:spLocks noGrp="1"/>
          </p:cNvSpPr>
          <p:nvPr>
            <p:ph type="body" idx="1"/>
          </p:nvPr>
        </p:nvSpPr>
        <p:spPr>
          <a:xfrm>
            <a:off x="266950" y="1017725"/>
            <a:ext cx="8505300" cy="363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latin typeface="Arial"/>
                <a:ea typeface="Arial"/>
                <a:cs typeface="Arial"/>
                <a:sym typeface="Arial"/>
              </a:rPr>
              <a:t>Title:</a:t>
            </a:r>
            <a:r>
              <a:rPr lang="en" sz="1400">
                <a:latin typeface="Arial"/>
                <a:ea typeface="Arial"/>
                <a:cs typeface="Arial"/>
                <a:sym typeface="Arial"/>
              </a:rPr>
              <a:t> </a:t>
            </a:r>
            <a:r>
              <a:rPr lang="en" sz="1400">
                <a:solidFill>
                  <a:schemeClr val="dk1"/>
                </a:solidFill>
                <a:latin typeface="Arial"/>
                <a:ea typeface="Arial"/>
                <a:cs typeface="Arial"/>
                <a:sym typeface="Arial"/>
              </a:rPr>
              <a:t>A 3D Process Design Kit Generator based on Customizable 3D Layout Design Environment.</a:t>
            </a:r>
            <a:r>
              <a:rPr lang="en" sz="1200">
                <a:solidFill>
                  <a:schemeClr val="dk1"/>
                </a:solidFill>
                <a:latin typeface="Arial"/>
                <a:ea typeface="Arial"/>
                <a:cs typeface="Arial"/>
                <a:sym typeface="Arial"/>
              </a:rPr>
              <a:t> </a:t>
            </a:r>
            <a:endParaRPr sz="1400" b="1"/>
          </a:p>
          <a:p>
            <a:pPr marL="0" lvl="0" indent="0" algn="l" rtl="0">
              <a:spcBef>
                <a:spcPts val="1200"/>
              </a:spcBef>
              <a:spcAft>
                <a:spcPts val="0"/>
              </a:spcAft>
              <a:buNone/>
            </a:pPr>
            <a:r>
              <a:rPr lang="en" sz="1400" b="1"/>
              <a:t>Methodology:</a:t>
            </a:r>
            <a:endParaRPr sz="1400" b="1"/>
          </a:p>
          <a:p>
            <a:pPr marL="457200" lvl="0" indent="-311150" algn="l" rtl="0">
              <a:lnSpc>
                <a:spcPct val="100000"/>
              </a:lnSpc>
              <a:spcBef>
                <a:spcPts val="1200"/>
              </a:spcBef>
              <a:spcAft>
                <a:spcPts val="0"/>
              </a:spcAft>
              <a:buClr>
                <a:srgbClr val="0D0D0D"/>
              </a:buClr>
              <a:buSzPts val="1300"/>
              <a:buFont typeface="Arial"/>
              <a:buChar char="●"/>
            </a:pPr>
            <a:r>
              <a:rPr lang="en" sz="1300">
                <a:solidFill>
                  <a:srgbClr val="0D0D0D"/>
                </a:solidFill>
                <a:latin typeface="Arial"/>
                <a:ea typeface="Arial"/>
                <a:cs typeface="Arial"/>
                <a:sym typeface="Arial"/>
              </a:rPr>
              <a:t>Flexible PDK: We're building a customizable Process Design Kit (PDK) to suit user needs.</a:t>
            </a:r>
            <a:endParaRPr sz="1300">
              <a:solidFill>
                <a:srgbClr val="0D0D0D"/>
              </a:solidFill>
              <a:latin typeface="Arial"/>
              <a:ea typeface="Arial"/>
              <a:cs typeface="Arial"/>
              <a:sym typeface="Arial"/>
            </a:endParaRPr>
          </a:p>
          <a:p>
            <a:pPr marL="457200" lvl="0" indent="-311150" algn="l" rtl="0">
              <a:lnSpc>
                <a:spcPct val="100000"/>
              </a:lnSpc>
              <a:spcBef>
                <a:spcPts val="0"/>
              </a:spcBef>
              <a:spcAft>
                <a:spcPts val="0"/>
              </a:spcAft>
              <a:buClr>
                <a:srgbClr val="0D0D0D"/>
              </a:buClr>
              <a:buSzPts val="1300"/>
              <a:buFont typeface="Arial"/>
              <a:buChar char="●"/>
            </a:pPr>
            <a:r>
              <a:rPr lang="en" sz="1300">
                <a:solidFill>
                  <a:srgbClr val="0D0D0D"/>
                </a:solidFill>
                <a:latin typeface="Arial"/>
                <a:ea typeface="Arial"/>
                <a:cs typeface="Arial"/>
                <a:sym typeface="Arial"/>
              </a:rPr>
              <a:t>Streamlined Layout Tools: Developing specialized tools for efficient 3D interconnection layout.</a:t>
            </a:r>
            <a:endParaRPr sz="1300">
              <a:solidFill>
                <a:srgbClr val="0D0D0D"/>
              </a:solidFill>
              <a:latin typeface="Arial"/>
              <a:ea typeface="Arial"/>
              <a:cs typeface="Arial"/>
              <a:sym typeface="Arial"/>
            </a:endParaRPr>
          </a:p>
          <a:p>
            <a:pPr marL="457200" lvl="0" indent="-311150" algn="l" rtl="0">
              <a:lnSpc>
                <a:spcPct val="100000"/>
              </a:lnSpc>
              <a:spcBef>
                <a:spcPts val="0"/>
              </a:spcBef>
              <a:spcAft>
                <a:spcPts val="0"/>
              </a:spcAft>
              <a:buClr>
                <a:srgbClr val="0D0D0D"/>
              </a:buClr>
              <a:buSzPts val="1300"/>
              <a:buFont typeface="Arial"/>
              <a:buChar char="●"/>
            </a:pPr>
            <a:r>
              <a:rPr lang="en" sz="1300">
                <a:solidFill>
                  <a:srgbClr val="0D0D0D"/>
                </a:solidFill>
                <a:latin typeface="Arial"/>
                <a:ea typeface="Arial"/>
                <a:cs typeface="Arial"/>
                <a:sym typeface="Arial"/>
              </a:rPr>
              <a:t>Intuitive Interface: Creating a user-friendly interface for easy PDK customization.</a:t>
            </a:r>
            <a:endParaRPr sz="1300">
              <a:solidFill>
                <a:srgbClr val="0D0D0D"/>
              </a:solidFill>
              <a:latin typeface="Arial"/>
              <a:ea typeface="Arial"/>
              <a:cs typeface="Arial"/>
              <a:sym typeface="Arial"/>
            </a:endParaRPr>
          </a:p>
          <a:p>
            <a:pPr marL="0" lvl="0" indent="0" algn="l" rtl="0">
              <a:lnSpc>
                <a:spcPct val="115000"/>
              </a:lnSpc>
              <a:spcBef>
                <a:spcPts val="0"/>
              </a:spcBef>
              <a:spcAft>
                <a:spcPts val="0"/>
              </a:spcAft>
              <a:buNone/>
            </a:pPr>
            <a:endParaRPr sz="1200">
              <a:solidFill>
                <a:srgbClr val="0D0D0D"/>
              </a:solidFill>
              <a:latin typeface="Arial"/>
              <a:ea typeface="Arial"/>
              <a:cs typeface="Arial"/>
              <a:sym typeface="Arial"/>
            </a:endParaRPr>
          </a:p>
          <a:p>
            <a:pPr marL="0" lvl="0" indent="0" algn="l" rtl="0">
              <a:lnSpc>
                <a:spcPct val="100000"/>
              </a:lnSpc>
              <a:spcBef>
                <a:spcPts val="0"/>
              </a:spcBef>
              <a:spcAft>
                <a:spcPts val="0"/>
              </a:spcAft>
              <a:buNone/>
            </a:pPr>
            <a:r>
              <a:rPr lang="en" sz="1400" b="1">
                <a:solidFill>
                  <a:srgbClr val="0D0D0D"/>
                </a:solidFill>
                <a:latin typeface="Arial"/>
                <a:ea typeface="Arial"/>
                <a:cs typeface="Arial"/>
                <a:sym typeface="Arial"/>
              </a:rPr>
              <a:t>Limitation: </a:t>
            </a:r>
            <a:r>
              <a:rPr lang="en" sz="1300">
                <a:solidFill>
                  <a:schemeClr val="dk1"/>
                </a:solidFill>
                <a:latin typeface="Arial"/>
                <a:ea typeface="Arial"/>
                <a:cs typeface="Arial"/>
                <a:sym typeface="Arial"/>
              </a:rPr>
              <a:t>The paper talks about arranging parts of a 3D chip, but it forgets to check if the design is right or to simulate how it works. Also, it might only work with certain computer programs, making it hard for some designers to use</a:t>
            </a:r>
            <a:r>
              <a:rPr lang="en" sz="1200">
                <a:solidFill>
                  <a:schemeClr val="dk1"/>
                </a:solidFill>
                <a:latin typeface="Arial"/>
                <a:ea typeface="Arial"/>
                <a:cs typeface="Arial"/>
                <a:sym typeface="Arial"/>
              </a:rPr>
              <a:t>.</a:t>
            </a:r>
            <a:r>
              <a:rPr lang="en" sz="1400" b="1">
                <a:solidFill>
                  <a:srgbClr val="0D0D0D"/>
                </a:solidFill>
                <a:latin typeface="Arial"/>
                <a:ea typeface="Arial"/>
                <a:cs typeface="Arial"/>
                <a:sym typeface="Arial"/>
              </a:rPr>
              <a:t> </a:t>
            </a:r>
            <a:endParaRPr sz="1400" b="1">
              <a:solidFill>
                <a:srgbClr val="0D0D0D"/>
              </a:solidFill>
              <a:latin typeface="Arial"/>
              <a:ea typeface="Arial"/>
              <a:cs typeface="Arial"/>
              <a:sym typeface="Arial"/>
            </a:endParaRPr>
          </a:p>
          <a:p>
            <a:pPr marL="0" lvl="0" indent="0" algn="l" rtl="0">
              <a:lnSpc>
                <a:spcPct val="100000"/>
              </a:lnSpc>
              <a:spcBef>
                <a:spcPts val="0"/>
              </a:spcBef>
              <a:spcAft>
                <a:spcPts val="0"/>
              </a:spcAft>
              <a:buNone/>
            </a:pPr>
            <a:endParaRPr sz="1400" b="1">
              <a:solidFill>
                <a:srgbClr val="0D0D0D"/>
              </a:solidFill>
              <a:latin typeface="Arial"/>
              <a:ea typeface="Arial"/>
              <a:cs typeface="Arial"/>
              <a:sym typeface="Arial"/>
            </a:endParaRPr>
          </a:p>
          <a:p>
            <a:pPr marL="0" lvl="0" indent="0" algn="l" rtl="0">
              <a:lnSpc>
                <a:spcPct val="100000"/>
              </a:lnSpc>
              <a:spcBef>
                <a:spcPts val="0"/>
              </a:spcBef>
              <a:spcAft>
                <a:spcPts val="0"/>
              </a:spcAft>
              <a:buNone/>
            </a:pPr>
            <a:r>
              <a:rPr lang="en" sz="1400" b="1">
                <a:solidFill>
                  <a:srgbClr val="0D0D0D"/>
                </a:solidFill>
                <a:latin typeface="Arial"/>
                <a:ea typeface="Arial"/>
                <a:cs typeface="Arial"/>
                <a:sym typeface="Arial"/>
              </a:rPr>
              <a:t>Future work: </a:t>
            </a:r>
            <a:r>
              <a:rPr lang="en" sz="1300">
                <a:solidFill>
                  <a:schemeClr val="dk1"/>
                </a:solidFill>
                <a:latin typeface="Arial"/>
                <a:ea typeface="Arial"/>
                <a:cs typeface="Arial"/>
                <a:sym typeface="Arial"/>
              </a:rPr>
              <a:t>To enhance the method, we should include steps to check if the design functions properly and simulate its behavior. By adhering to industry standards, we can ensure wider applicability, making the approach more useful and adaptable for various projects.</a:t>
            </a:r>
            <a:endParaRPr sz="1500">
              <a:solidFill>
                <a:srgbClr val="0D0D0D"/>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56"/>
          <p:cNvSpPr txBox="1">
            <a:spLocks noGrp="1"/>
          </p:cNvSpPr>
          <p:nvPr>
            <p:ph type="title"/>
          </p:nvPr>
        </p:nvSpPr>
        <p:spPr>
          <a:xfrm>
            <a:off x="266950"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Paper Review  </a:t>
            </a:r>
            <a:endParaRPr/>
          </a:p>
        </p:txBody>
      </p:sp>
      <p:sp>
        <p:nvSpPr>
          <p:cNvPr id="485" name="Google Shape;485;p56"/>
          <p:cNvSpPr txBox="1">
            <a:spLocks noGrp="1"/>
          </p:cNvSpPr>
          <p:nvPr>
            <p:ph type="body" idx="1"/>
          </p:nvPr>
        </p:nvSpPr>
        <p:spPr>
          <a:xfrm>
            <a:off x="266950" y="1017725"/>
            <a:ext cx="8163900" cy="381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latin typeface="Arial"/>
                <a:ea typeface="Arial"/>
                <a:cs typeface="Arial"/>
                <a:sym typeface="Arial"/>
              </a:rPr>
              <a:t>Title:</a:t>
            </a:r>
            <a:r>
              <a:rPr lang="en" sz="1400">
                <a:latin typeface="Arial"/>
                <a:ea typeface="Arial"/>
                <a:cs typeface="Arial"/>
                <a:sym typeface="Arial"/>
              </a:rPr>
              <a:t> </a:t>
            </a:r>
            <a:r>
              <a:rPr lang="en" sz="1400">
                <a:solidFill>
                  <a:schemeClr val="dk1"/>
                </a:solidFill>
                <a:latin typeface="Arial"/>
                <a:ea typeface="Arial"/>
                <a:cs typeface="Arial"/>
                <a:sym typeface="Arial"/>
              </a:rPr>
              <a:t>Strategies for Web Application Development Methodologies</a:t>
            </a:r>
            <a:br>
              <a:rPr lang="en" sz="1400">
                <a:solidFill>
                  <a:schemeClr val="dk1"/>
                </a:solidFill>
                <a:latin typeface="Arial"/>
                <a:ea typeface="Arial"/>
                <a:cs typeface="Arial"/>
                <a:sym typeface="Arial"/>
              </a:rPr>
            </a:br>
            <a:r>
              <a:rPr lang="en" sz="1400" b="1">
                <a:solidFill>
                  <a:schemeClr val="dk1"/>
                </a:solidFill>
              </a:rPr>
              <a:t>Methodology:</a:t>
            </a:r>
            <a:endParaRPr sz="1400" b="1">
              <a:solidFill>
                <a:schemeClr val="dk1"/>
              </a:solidFill>
            </a:endParaRPr>
          </a:p>
          <a:p>
            <a:pPr marL="457200" lvl="0" indent="-311150" algn="l" rtl="0">
              <a:spcBef>
                <a:spcPts val="1200"/>
              </a:spcBef>
              <a:spcAft>
                <a:spcPts val="0"/>
              </a:spcAft>
              <a:buClr>
                <a:schemeClr val="dk1"/>
              </a:buClr>
              <a:buSzPts val="1300"/>
              <a:buChar char="●"/>
            </a:pPr>
            <a:r>
              <a:rPr lang="en" sz="1300">
                <a:solidFill>
                  <a:schemeClr val="dk1"/>
                </a:solidFill>
                <a:latin typeface="Arial"/>
                <a:ea typeface="Arial"/>
                <a:cs typeface="Arial"/>
                <a:sym typeface="Arial"/>
              </a:rPr>
              <a:t>The methodology looks into different approaches to web application development, such as Agile, object-oriented, and UML-based techniques.</a:t>
            </a:r>
            <a:endParaRPr sz="1300">
              <a:solidFill>
                <a:schemeClr val="dk1"/>
              </a:solidFill>
              <a:latin typeface="Arial"/>
              <a:ea typeface="Arial"/>
              <a:cs typeface="Arial"/>
              <a:sym typeface="Arial"/>
            </a:endParaRPr>
          </a:p>
          <a:p>
            <a:pPr marL="457200" lvl="0" indent="-311150" algn="l" rtl="0">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It uses methods like Web Composition and CORBA, as well as Object-Oriented Development approaches like Agile Web Development with Web Frameworks (AWDWF) and Extreme Programming(XP).</a:t>
            </a:r>
            <a:endParaRPr sz="1300">
              <a:solidFill>
                <a:schemeClr val="dk1"/>
              </a:solidFill>
              <a:latin typeface="Arial"/>
              <a:ea typeface="Arial"/>
              <a:cs typeface="Arial"/>
              <a:sym typeface="Arial"/>
            </a:endParaRPr>
          </a:p>
          <a:p>
            <a:pPr marL="0" lvl="0" indent="0" algn="l" rtl="0">
              <a:spcBef>
                <a:spcPts val="1200"/>
              </a:spcBef>
              <a:spcAft>
                <a:spcPts val="0"/>
              </a:spcAft>
              <a:buNone/>
            </a:pPr>
            <a:r>
              <a:rPr lang="en" sz="1400" b="1"/>
              <a:t>Limitation: </a:t>
            </a:r>
            <a:endParaRPr sz="1400" b="1"/>
          </a:p>
          <a:p>
            <a:pPr marL="457200" lvl="0" indent="-311150" algn="l" rtl="0">
              <a:spcBef>
                <a:spcPts val="1200"/>
              </a:spcBef>
              <a:spcAft>
                <a:spcPts val="0"/>
              </a:spcAft>
              <a:buSzPts val="1300"/>
              <a:buFont typeface="Arial"/>
              <a:buChar char="●"/>
            </a:pPr>
            <a:r>
              <a:rPr lang="en" sz="1300">
                <a:solidFill>
                  <a:schemeClr val="dk1"/>
                </a:solidFill>
                <a:latin typeface="Arial"/>
                <a:ea typeface="Arial"/>
                <a:cs typeface="Arial"/>
                <a:sym typeface="Arial"/>
              </a:rPr>
              <a:t>The website adoption process may be affected by the paper’s inadequate advice on switching from conventional software development to web-specific techniques.</a:t>
            </a:r>
            <a:endParaRPr sz="1300">
              <a:solidFill>
                <a:schemeClr val="dk1"/>
              </a:solidFill>
              <a:latin typeface="Arial"/>
              <a:ea typeface="Arial"/>
              <a:cs typeface="Arial"/>
              <a:sym typeface="Arial"/>
            </a:endParaRPr>
          </a:p>
          <a:p>
            <a:pPr marL="457200" lvl="0" indent="-311150" algn="l" rtl="0">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The paper may not provide sufficient solutions for scalability issues in large or complex web applications, thus requiring additional strategies.</a:t>
            </a:r>
            <a:endParaRPr sz="1300" b="1">
              <a:latin typeface="Arial"/>
              <a:ea typeface="Arial"/>
              <a:cs typeface="Arial"/>
              <a:sym typeface="Arial"/>
            </a:endParaRPr>
          </a:p>
          <a:p>
            <a:pPr marL="0" lvl="0" indent="0" algn="l" rtl="0">
              <a:spcBef>
                <a:spcPts val="1200"/>
              </a:spcBef>
              <a:spcAft>
                <a:spcPts val="1200"/>
              </a:spcAft>
              <a:buNone/>
            </a:pPr>
            <a:r>
              <a:rPr lang="en" sz="1400" b="1"/>
              <a:t>Future work: </a:t>
            </a:r>
            <a:r>
              <a:rPr lang="en" sz="1300">
                <a:latin typeface="Arial"/>
                <a:ea typeface="Arial"/>
                <a:cs typeface="Arial"/>
                <a:sym typeface="Arial"/>
              </a:rPr>
              <a:t>The next attempt in web app development should focus on improving agile techniques, incorporating modern technologies, and increasing security through collaboration between fields.</a:t>
            </a:r>
            <a:endParaRPr sz="13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7"/>
          <p:cNvSpPr txBox="1">
            <a:spLocks noGrp="1"/>
          </p:cNvSpPr>
          <p:nvPr>
            <p:ph type="title"/>
          </p:nvPr>
        </p:nvSpPr>
        <p:spPr>
          <a:xfrm>
            <a:off x="266950" y="1402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Paper Review  </a:t>
            </a:r>
            <a:endParaRPr/>
          </a:p>
        </p:txBody>
      </p:sp>
      <p:sp>
        <p:nvSpPr>
          <p:cNvPr id="491" name="Google Shape;491;p57"/>
          <p:cNvSpPr txBox="1">
            <a:spLocks noGrp="1"/>
          </p:cNvSpPr>
          <p:nvPr>
            <p:ph type="body" idx="4294967295"/>
          </p:nvPr>
        </p:nvSpPr>
        <p:spPr>
          <a:xfrm>
            <a:off x="197850" y="712925"/>
            <a:ext cx="8817300" cy="381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latin typeface="Arial"/>
                <a:ea typeface="Arial"/>
                <a:cs typeface="Arial"/>
                <a:sym typeface="Arial"/>
              </a:rPr>
              <a:t>Title: </a:t>
            </a:r>
            <a:r>
              <a:rPr lang="en" sz="1400">
                <a:solidFill>
                  <a:schemeClr val="dk1"/>
                </a:solidFill>
                <a:latin typeface="Arial"/>
                <a:ea typeface="Arial"/>
                <a:cs typeface="Arial"/>
                <a:sym typeface="Arial"/>
              </a:rPr>
              <a:t>An Approach for Systems Identification Using Artificial Intelligence</a:t>
            </a:r>
            <a:r>
              <a:rPr lang="en" sz="1200">
                <a:solidFill>
                  <a:srgbClr val="0D0D0D"/>
                </a:solidFill>
                <a:latin typeface="Roboto"/>
                <a:ea typeface="Roboto"/>
                <a:cs typeface="Roboto"/>
                <a:sym typeface="Roboto"/>
              </a:rPr>
              <a:t>  </a:t>
            </a:r>
            <a:r>
              <a:rPr lang="en" sz="1400">
                <a:solidFill>
                  <a:schemeClr val="dk1"/>
                </a:solidFill>
                <a:latin typeface="Arial"/>
                <a:ea typeface="Arial"/>
                <a:cs typeface="Arial"/>
                <a:sym typeface="Arial"/>
              </a:rPr>
              <a:t/>
            </a:r>
            <a:br>
              <a:rPr lang="en" sz="1400">
                <a:solidFill>
                  <a:schemeClr val="dk1"/>
                </a:solidFill>
                <a:latin typeface="Arial"/>
                <a:ea typeface="Arial"/>
                <a:cs typeface="Arial"/>
                <a:sym typeface="Arial"/>
              </a:rPr>
            </a:br>
            <a:r>
              <a:rPr lang="en" sz="1400" b="1">
                <a:solidFill>
                  <a:schemeClr val="dk1"/>
                </a:solidFill>
              </a:rPr>
              <a:t>Methodology:</a:t>
            </a:r>
            <a:endParaRPr sz="1400" b="1">
              <a:solidFill>
                <a:schemeClr val="dk1"/>
              </a:solidFill>
            </a:endParaRPr>
          </a:p>
          <a:p>
            <a:pPr marL="457200" lvl="0" indent="-311150" algn="l" rtl="0">
              <a:spcBef>
                <a:spcPts val="1200"/>
              </a:spcBef>
              <a:spcAft>
                <a:spcPts val="0"/>
              </a:spcAft>
              <a:buClr>
                <a:schemeClr val="dk1"/>
              </a:buClr>
              <a:buSzPts val="1300"/>
              <a:buFont typeface="Arial"/>
              <a:buChar char="●"/>
            </a:pPr>
            <a:r>
              <a:rPr lang="en" sz="1300">
                <a:solidFill>
                  <a:schemeClr val="dk1"/>
                </a:solidFill>
                <a:latin typeface="Arial"/>
                <a:ea typeface="Arial"/>
                <a:cs typeface="Arial"/>
                <a:sym typeface="Arial"/>
              </a:rPr>
              <a:t>A genetic algorithm is defined by the researchers using particular parameters such as population size, crossover rate, and mutation rate. The algorithm looks for the best solutions within the data set using this configuration as a guide.</a:t>
            </a:r>
            <a:endParaRPr sz="1300">
              <a:solidFill>
                <a:schemeClr val="dk1"/>
              </a:solidFill>
              <a:latin typeface="Arial"/>
              <a:ea typeface="Arial"/>
              <a:cs typeface="Arial"/>
              <a:sym typeface="Arial"/>
            </a:endParaRPr>
          </a:p>
          <a:p>
            <a:pPr marL="457200" lvl="0" indent="-311150" algn="l" rtl="0">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The input of the system consists of actual data points from the electrophoresis test. Next, each possible solution (chromosome) is assessed using a fitness function to see how well it fits the real data points.</a:t>
            </a:r>
            <a:endParaRPr sz="1300">
              <a:solidFill>
                <a:schemeClr val="dk1"/>
              </a:solidFill>
              <a:latin typeface="Arial"/>
              <a:ea typeface="Arial"/>
              <a:cs typeface="Arial"/>
              <a:sym typeface="Arial"/>
            </a:endParaRPr>
          </a:p>
          <a:p>
            <a:pPr marL="0" lvl="0" indent="0" algn="l" rtl="0">
              <a:spcBef>
                <a:spcPts val="1200"/>
              </a:spcBef>
              <a:spcAft>
                <a:spcPts val="0"/>
              </a:spcAft>
              <a:buNone/>
            </a:pPr>
            <a:r>
              <a:rPr lang="en" sz="1400" b="1"/>
              <a:t>Limitation: </a:t>
            </a:r>
            <a:endParaRPr sz="1400" b="1"/>
          </a:p>
          <a:p>
            <a:pPr marL="457200" lvl="0" indent="-311150" algn="l" rtl="0">
              <a:spcBef>
                <a:spcPts val="1200"/>
              </a:spcBef>
              <a:spcAft>
                <a:spcPts val="0"/>
              </a:spcAft>
              <a:buSzPts val="1300"/>
              <a:buFont typeface="Arial"/>
              <a:buChar char="●"/>
            </a:pPr>
            <a:r>
              <a:rPr lang="en" sz="1300">
                <a:solidFill>
                  <a:schemeClr val="dk1"/>
                </a:solidFill>
                <a:latin typeface="Arial"/>
                <a:ea typeface="Arial"/>
                <a:cs typeface="Arial"/>
                <a:sym typeface="Arial"/>
              </a:rPr>
              <a:t>The interpretation of electrophoresis tests is the exclusive subject of the current study. If the technique can be used to analyze other kinds of medical tests with various data structures, more research is required.</a:t>
            </a:r>
            <a:endParaRPr sz="1300">
              <a:solidFill>
                <a:schemeClr val="dk1"/>
              </a:solidFill>
              <a:latin typeface="Arial"/>
              <a:ea typeface="Arial"/>
              <a:cs typeface="Arial"/>
              <a:sym typeface="Arial"/>
            </a:endParaRPr>
          </a:p>
          <a:p>
            <a:pPr marL="457200" lvl="0" indent="-311150" algn="l" rtl="0">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The user's initial configuration has a significant impact on how effective the genetic algorithm is. If the algorithm is not properly tuned, it may have trouble locating the best answers.</a:t>
            </a:r>
            <a:endParaRPr sz="1300">
              <a:solidFill>
                <a:schemeClr val="dk1"/>
              </a:solidFill>
              <a:latin typeface="Arial"/>
              <a:ea typeface="Arial"/>
              <a:cs typeface="Arial"/>
              <a:sym typeface="Arial"/>
            </a:endParaRPr>
          </a:p>
          <a:p>
            <a:pPr marL="0" lvl="0" indent="0" algn="l" rtl="0">
              <a:spcBef>
                <a:spcPts val="1200"/>
              </a:spcBef>
              <a:spcAft>
                <a:spcPts val="1200"/>
              </a:spcAft>
              <a:buNone/>
            </a:pPr>
            <a:r>
              <a:rPr lang="en" sz="1400" b="1"/>
              <a:t>Future work: </a:t>
            </a:r>
            <a:r>
              <a:rPr lang="en" sz="1300">
                <a:solidFill>
                  <a:schemeClr val="dk1"/>
                </a:solidFill>
                <a:latin typeface="Arial"/>
                <a:ea typeface="Arial"/>
                <a:cs typeface="Arial"/>
                <a:sym typeface="Arial"/>
              </a:rPr>
              <a:t>This AI approach could go beyond medicine, according to the researchers. Its potential in business and logistics will be investigated, and it will be customized to examine various data unique to those domains.</a:t>
            </a:r>
            <a:endParaRPr sz="13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58"/>
          <p:cNvSpPr txBox="1">
            <a:spLocks noGrp="1"/>
          </p:cNvSpPr>
          <p:nvPr>
            <p:ph type="title"/>
          </p:nvPr>
        </p:nvSpPr>
        <p:spPr>
          <a:xfrm>
            <a:off x="266950"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Paper Review  </a:t>
            </a:r>
            <a:endParaRPr/>
          </a:p>
        </p:txBody>
      </p:sp>
      <p:sp>
        <p:nvSpPr>
          <p:cNvPr id="497" name="Google Shape;497;p58"/>
          <p:cNvSpPr txBox="1">
            <a:spLocks noGrp="1"/>
          </p:cNvSpPr>
          <p:nvPr>
            <p:ph type="body" idx="4294967295"/>
          </p:nvPr>
        </p:nvSpPr>
        <p:spPr>
          <a:xfrm>
            <a:off x="266950" y="1017725"/>
            <a:ext cx="8163900" cy="381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latin typeface="Arial"/>
                <a:ea typeface="Arial"/>
                <a:cs typeface="Arial"/>
                <a:sym typeface="Arial"/>
              </a:rPr>
              <a:t>Title: </a:t>
            </a:r>
            <a:r>
              <a:rPr lang="en" sz="1400">
                <a:solidFill>
                  <a:schemeClr val="dk1"/>
                </a:solidFill>
                <a:latin typeface="Arial"/>
                <a:ea typeface="Arial"/>
                <a:cs typeface="Arial"/>
                <a:sym typeface="Arial"/>
              </a:rPr>
              <a:t>TOWARDS NEXT GENERATION 3D TELECONFERENCING SYSTEMS</a:t>
            </a:r>
            <a:br>
              <a:rPr lang="en" sz="1400">
                <a:solidFill>
                  <a:schemeClr val="dk1"/>
                </a:solidFill>
                <a:latin typeface="Arial"/>
                <a:ea typeface="Arial"/>
                <a:cs typeface="Arial"/>
                <a:sym typeface="Arial"/>
              </a:rPr>
            </a:br>
            <a:r>
              <a:rPr lang="en" sz="1400" b="1">
                <a:solidFill>
                  <a:schemeClr val="dk1"/>
                </a:solidFill>
              </a:rPr>
              <a:t>Methodology:</a:t>
            </a:r>
            <a:endParaRPr sz="1400" b="1">
              <a:solidFill>
                <a:schemeClr val="dk1"/>
              </a:solidFill>
            </a:endParaRPr>
          </a:p>
          <a:p>
            <a:pPr marL="457200" lvl="0" indent="-317500" algn="l" rtl="0">
              <a:spcBef>
                <a:spcPts val="1200"/>
              </a:spcBef>
              <a:spcAft>
                <a:spcPts val="0"/>
              </a:spcAft>
              <a:buClr>
                <a:srgbClr val="0D0D0D"/>
              </a:buClr>
              <a:buSzPts val="1400"/>
              <a:buFont typeface="Roboto"/>
              <a:buChar char="●"/>
            </a:pPr>
            <a:r>
              <a:rPr lang="en" sz="1300">
                <a:solidFill>
                  <a:schemeClr val="dk1"/>
                </a:solidFill>
                <a:latin typeface="Arial"/>
                <a:ea typeface="Arial"/>
                <a:cs typeface="Arial"/>
                <a:sym typeface="Arial"/>
              </a:rPr>
              <a:t>Video Capture: The system records 3D video with special cameras and quickly cleans up the data, separating what's important from what's not.</a:t>
            </a:r>
            <a:endParaRPr sz="1300">
              <a:solidFill>
                <a:schemeClr val="dk1"/>
              </a:solidFill>
              <a:latin typeface="Arial"/>
              <a:ea typeface="Arial"/>
              <a:cs typeface="Arial"/>
              <a:sym typeface="Arial"/>
            </a:endParaRPr>
          </a:p>
          <a:p>
            <a:pPr marL="457200" lvl="0" indent="-317500" algn="l" rtl="0">
              <a:spcBef>
                <a:spcPts val="0"/>
              </a:spcBef>
              <a:spcAft>
                <a:spcPts val="0"/>
              </a:spcAft>
              <a:buClr>
                <a:srgbClr val="0D0D0D"/>
              </a:buClr>
              <a:buSzPts val="1400"/>
              <a:buFont typeface="Roboto"/>
              <a:buChar char="●"/>
            </a:pPr>
            <a:r>
              <a:rPr lang="en" sz="1300">
                <a:solidFill>
                  <a:schemeClr val="dk1"/>
                </a:solidFill>
                <a:latin typeface="Arial"/>
                <a:ea typeface="Arial"/>
                <a:cs typeface="Arial"/>
                <a:sym typeface="Arial"/>
              </a:rPr>
              <a:t>Sending Data: It compresses the 3D video using a common method for regular videos, making it easier to send over the internet or other networks.</a:t>
            </a:r>
            <a:endParaRPr sz="1300">
              <a:solidFill>
                <a:schemeClr val="dk1"/>
              </a:solidFill>
              <a:latin typeface="Arial"/>
              <a:ea typeface="Arial"/>
              <a:cs typeface="Arial"/>
              <a:sym typeface="Arial"/>
            </a:endParaRPr>
          </a:p>
          <a:p>
            <a:pPr marL="457200" lvl="0" indent="-317500" algn="l" rtl="0">
              <a:spcBef>
                <a:spcPts val="0"/>
              </a:spcBef>
              <a:spcAft>
                <a:spcPts val="0"/>
              </a:spcAft>
              <a:buClr>
                <a:srgbClr val="0D0D0D"/>
              </a:buClr>
              <a:buSzPts val="1400"/>
              <a:buFont typeface="Roboto"/>
              <a:buChar char="●"/>
            </a:pPr>
            <a:r>
              <a:rPr lang="en" sz="1300">
                <a:solidFill>
                  <a:schemeClr val="dk1"/>
                </a:solidFill>
                <a:latin typeface="Arial"/>
                <a:ea typeface="Arial"/>
                <a:cs typeface="Arial"/>
                <a:sym typeface="Arial"/>
              </a:rPr>
              <a:t>Viewing: It tries out different ways to show the 3D video, like using special screens that make the images pop out, giving viewers an immersive experience.</a:t>
            </a:r>
            <a:endParaRPr sz="1300">
              <a:solidFill>
                <a:schemeClr val="dk1"/>
              </a:solidFill>
              <a:latin typeface="Arial"/>
              <a:ea typeface="Arial"/>
              <a:cs typeface="Arial"/>
              <a:sym typeface="Arial"/>
            </a:endParaRPr>
          </a:p>
          <a:p>
            <a:pPr marL="457200" lvl="0" indent="0" algn="l" rtl="0">
              <a:spcBef>
                <a:spcPts val="0"/>
              </a:spcBef>
              <a:spcAft>
                <a:spcPts val="0"/>
              </a:spcAft>
              <a:buNone/>
            </a:pPr>
            <a:endParaRPr sz="1300">
              <a:solidFill>
                <a:schemeClr val="dk1"/>
              </a:solidFill>
              <a:latin typeface="Arial"/>
              <a:ea typeface="Arial"/>
              <a:cs typeface="Arial"/>
              <a:sym typeface="Arial"/>
            </a:endParaRPr>
          </a:p>
          <a:p>
            <a:pPr marL="0" lvl="0" indent="0" algn="l" rtl="0">
              <a:spcBef>
                <a:spcPts val="0"/>
              </a:spcBef>
              <a:spcAft>
                <a:spcPts val="0"/>
              </a:spcAft>
              <a:buNone/>
            </a:pPr>
            <a:r>
              <a:rPr lang="en" sz="1400" b="1"/>
              <a:t>Limitation: </a:t>
            </a:r>
            <a:r>
              <a:rPr lang="en" sz="1300">
                <a:solidFill>
                  <a:schemeClr val="dk1"/>
                </a:solidFill>
                <a:latin typeface="Arial"/>
                <a:ea typeface="Arial"/>
                <a:cs typeface="Arial"/>
                <a:sym typeface="Arial"/>
              </a:rPr>
              <a:t>The paper acknowledges challenges like fitting the system on a mobile robot and handling power usage. Display limitations include brightness drop-off outside the best viewing angle and issues in darker scenes.</a:t>
            </a:r>
            <a:endParaRPr sz="1500">
              <a:solidFill>
                <a:schemeClr val="dk1"/>
              </a:solidFill>
              <a:latin typeface="Arial"/>
              <a:ea typeface="Arial"/>
              <a:cs typeface="Arial"/>
              <a:sym typeface="Arial"/>
            </a:endParaRPr>
          </a:p>
          <a:p>
            <a:pPr marL="0" lvl="0" indent="0" algn="l" rtl="0">
              <a:spcBef>
                <a:spcPts val="1200"/>
              </a:spcBef>
              <a:spcAft>
                <a:spcPts val="1200"/>
              </a:spcAft>
              <a:buNone/>
            </a:pPr>
            <a:r>
              <a:rPr lang="en" sz="1400" b="1"/>
              <a:t>Future work: </a:t>
            </a:r>
            <a:r>
              <a:rPr lang="en" sz="1300">
                <a:solidFill>
                  <a:schemeClr val="dk1"/>
                </a:solidFill>
                <a:latin typeface="Arial"/>
                <a:ea typeface="Arial"/>
                <a:cs typeface="Arial"/>
                <a:sym typeface="Arial"/>
              </a:rPr>
              <a:t>Integrating the system into mobile robotic platforms and optimizing power consumption.</a:t>
            </a:r>
            <a:endParaRPr sz="13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59"/>
          <p:cNvSpPr txBox="1">
            <a:spLocks noGrp="1"/>
          </p:cNvSpPr>
          <p:nvPr>
            <p:ph type="title"/>
          </p:nvPr>
        </p:nvSpPr>
        <p:spPr>
          <a:xfrm>
            <a:off x="810350" y="2330518"/>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u="sng">
                <a:solidFill>
                  <a:schemeClr val="hlink"/>
                </a:solidFill>
                <a:hlinkClick r:id="rId3"/>
              </a:rPr>
              <a:t>Github Link</a:t>
            </a:r>
            <a:endParaRPr/>
          </a:p>
        </p:txBody>
      </p:sp>
      <p:sp>
        <p:nvSpPr>
          <p:cNvPr id="503" name="Google Shape;503;p59"/>
          <p:cNvSpPr txBox="1">
            <a:spLocks noGrp="1"/>
          </p:cNvSpPr>
          <p:nvPr>
            <p:ph type="subTitle" idx="1"/>
          </p:nvPr>
        </p:nvSpPr>
        <p:spPr>
          <a:xfrm>
            <a:off x="810350" y="2790774"/>
            <a:ext cx="23364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1900">
                <a:solidFill>
                  <a:schemeClr val="dk1"/>
                </a:solidFill>
                <a:latin typeface="Arial"/>
                <a:ea typeface="Arial"/>
                <a:cs typeface="Arial"/>
                <a:sym typeface="Arial"/>
              </a:rPr>
              <a:t>3D library</a:t>
            </a:r>
            <a:endParaRPr sz="2000"/>
          </a:p>
        </p:txBody>
      </p:sp>
      <p:sp>
        <p:nvSpPr>
          <p:cNvPr id="504" name="Google Shape;504;p59"/>
          <p:cNvSpPr txBox="1">
            <a:spLocks noGrp="1"/>
          </p:cNvSpPr>
          <p:nvPr>
            <p:ph type="subTitle" idx="8"/>
          </p:nvPr>
        </p:nvSpPr>
        <p:spPr>
          <a:xfrm>
            <a:off x="6087600" y="2855383"/>
            <a:ext cx="2336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900">
                <a:latin typeface="Arial"/>
                <a:ea typeface="Arial"/>
                <a:cs typeface="Arial"/>
                <a:sym typeface="Arial"/>
              </a:rPr>
              <a:t>Instant Chat help from AI</a:t>
            </a:r>
            <a:endParaRPr/>
          </a:p>
        </p:txBody>
      </p:sp>
      <p:sp>
        <p:nvSpPr>
          <p:cNvPr id="505" name="Google Shape;505;p59"/>
          <p:cNvSpPr txBox="1">
            <a:spLocks noGrp="1"/>
          </p:cNvSpPr>
          <p:nvPr>
            <p:ph type="title" idx="4"/>
          </p:nvPr>
        </p:nvSpPr>
        <p:spPr>
          <a:xfrm>
            <a:off x="3442563" y="1651025"/>
            <a:ext cx="1900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b="1"/>
              <a:t>React JS</a:t>
            </a:r>
            <a:endParaRPr sz="2600" b="1"/>
          </a:p>
        </p:txBody>
      </p:sp>
      <p:sp>
        <p:nvSpPr>
          <p:cNvPr id="506" name="Google Shape;506;p59"/>
          <p:cNvSpPr txBox="1">
            <a:spLocks noGrp="1"/>
          </p:cNvSpPr>
          <p:nvPr>
            <p:ph type="title" idx="2"/>
          </p:nvPr>
        </p:nvSpPr>
        <p:spPr>
          <a:xfrm>
            <a:off x="624975" y="1651013"/>
            <a:ext cx="2283000" cy="67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b="1"/>
              <a:t>ThreeJS</a:t>
            </a:r>
            <a:endParaRPr sz="2600" b="1"/>
          </a:p>
        </p:txBody>
      </p:sp>
      <p:sp>
        <p:nvSpPr>
          <p:cNvPr id="507" name="Google Shape;507;p59"/>
          <p:cNvSpPr txBox="1">
            <a:spLocks noGrp="1"/>
          </p:cNvSpPr>
          <p:nvPr>
            <p:ph type="title" idx="3"/>
          </p:nvPr>
        </p:nvSpPr>
        <p:spPr>
          <a:xfrm>
            <a:off x="3284413" y="2337043"/>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u="sng">
                <a:solidFill>
                  <a:schemeClr val="hlink"/>
                </a:solidFill>
                <a:hlinkClick r:id="rId4"/>
              </a:rPr>
              <a:t>Github Link</a:t>
            </a:r>
            <a:endParaRPr/>
          </a:p>
        </p:txBody>
      </p:sp>
      <p:sp>
        <p:nvSpPr>
          <p:cNvPr id="508" name="Google Shape;508;p59"/>
          <p:cNvSpPr txBox="1">
            <a:spLocks noGrp="1"/>
          </p:cNvSpPr>
          <p:nvPr>
            <p:ph type="subTitle" idx="5"/>
          </p:nvPr>
        </p:nvSpPr>
        <p:spPr>
          <a:xfrm>
            <a:off x="3179425" y="2855375"/>
            <a:ext cx="2546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900">
                <a:latin typeface="Arial"/>
                <a:ea typeface="Arial"/>
                <a:cs typeface="Arial"/>
                <a:sym typeface="Arial"/>
              </a:rPr>
              <a:t>Frontend Development</a:t>
            </a:r>
            <a:endParaRPr sz="1900">
              <a:latin typeface="Arial"/>
              <a:ea typeface="Arial"/>
              <a:cs typeface="Arial"/>
              <a:sym typeface="Arial"/>
            </a:endParaRPr>
          </a:p>
        </p:txBody>
      </p:sp>
      <p:sp>
        <p:nvSpPr>
          <p:cNvPr id="509" name="Google Shape;509;p59"/>
          <p:cNvSpPr txBox="1">
            <a:spLocks noGrp="1"/>
          </p:cNvSpPr>
          <p:nvPr>
            <p:ph type="title" idx="6"/>
          </p:nvPr>
        </p:nvSpPr>
        <p:spPr>
          <a:xfrm>
            <a:off x="6002750" y="2337043"/>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u="sng">
                <a:solidFill>
                  <a:schemeClr val="hlink"/>
                </a:solidFill>
                <a:hlinkClick r:id="rId5"/>
              </a:rPr>
              <a:t>Github Link</a:t>
            </a:r>
            <a:endParaRPr/>
          </a:p>
        </p:txBody>
      </p:sp>
      <p:sp>
        <p:nvSpPr>
          <p:cNvPr id="510" name="Google Shape;510;p59"/>
          <p:cNvSpPr txBox="1">
            <a:spLocks noGrp="1"/>
          </p:cNvSpPr>
          <p:nvPr>
            <p:ph type="title" idx="7"/>
          </p:nvPr>
        </p:nvSpPr>
        <p:spPr>
          <a:xfrm>
            <a:off x="5877650" y="1651025"/>
            <a:ext cx="2546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b="1"/>
              <a:t>Generative AI</a:t>
            </a:r>
            <a:endParaRPr sz="2600" b="1"/>
          </a:p>
        </p:txBody>
      </p:sp>
      <p:sp>
        <p:nvSpPr>
          <p:cNvPr id="511" name="Google Shape;511;p59"/>
          <p:cNvSpPr txBox="1">
            <a:spLocks noGrp="1"/>
          </p:cNvSpPr>
          <p:nvPr>
            <p:ph type="title" idx="21"/>
          </p:nvPr>
        </p:nvSpPr>
        <p:spPr>
          <a:xfrm>
            <a:off x="2332350" y="734725"/>
            <a:ext cx="447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Github Code Reviews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11"/>
                                        </p:tgtEl>
                                        <p:attrNameLst>
                                          <p:attrName>style.visibility</p:attrName>
                                        </p:attrNameLst>
                                      </p:cBhvr>
                                      <p:to>
                                        <p:strVal val="visible"/>
                                      </p:to>
                                    </p:set>
                                    <p:anim calcmode="lin" valueType="num">
                                      <p:cBhvr additive="base">
                                        <p:cTn id="7" dur="1000"/>
                                        <p:tgtEl>
                                          <p:spTgt spid="51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502"/>
                                        </p:tgtEl>
                                        <p:attrNameLst>
                                          <p:attrName>style.visibility</p:attrName>
                                        </p:attrNameLst>
                                      </p:cBhvr>
                                      <p:to>
                                        <p:strVal val="visible"/>
                                      </p:to>
                                    </p:set>
                                    <p:anim calcmode="lin" valueType="num">
                                      <p:cBhvr additive="base">
                                        <p:cTn id="12" dur="1000"/>
                                        <p:tgtEl>
                                          <p:spTgt spid="502"/>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503"/>
                                        </p:tgtEl>
                                        <p:attrNameLst>
                                          <p:attrName>style.visibility</p:attrName>
                                        </p:attrNameLst>
                                      </p:cBhvr>
                                      <p:to>
                                        <p:strVal val="visible"/>
                                      </p:to>
                                    </p:set>
                                    <p:anim calcmode="lin" valueType="num">
                                      <p:cBhvr additive="base">
                                        <p:cTn id="15" dur="1000"/>
                                        <p:tgtEl>
                                          <p:spTgt spid="503"/>
                                        </p:tgtEl>
                                        <p:attrNameLst>
                                          <p:attrName>ppt_x</p:attrName>
                                        </p:attrNameLst>
                                      </p:cBhvr>
                                      <p:tavLst>
                                        <p:tav tm="0">
                                          <p:val>
                                            <p:strVal val="#ppt_x+1"/>
                                          </p:val>
                                        </p:tav>
                                        <p:tav tm="100000">
                                          <p:val>
                                            <p:strVal val="#ppt_x"/>
                                          </p:val>
                                        </p:tav>
                                      </p:tavLst>
                                    </p:anim>
                                  </p:childTnLst>
                                </p:cTn>
                              </p:par>
                              <p:par>
                                <p:cTn id="16" presetID="2" presetClass="entr" presetSubtype="2" fill="hold" nodeType="withEffect">
                                  <p:stCondLst>
                                    <p:cond delay="0"/>
                                  </p:stCondLst>
                                  <p:childTnLst>
                                    <p:set>
                                      <p:cBhvr>
                                        <p:cTn id="17" dur="1" fill="hold">
                                          <p:stCondLst>
                                            <p:cond delay="0"/>
                                          </p:stCondLst>
                                        </p:cTn>
                                        <p:tgtEl>
                                          <p:spTgt spid="506"/>
                                        </p:tgtEl>
                                        <p:attrNameLst>
                                          <p:attrName>style.visibility</p:attrName>
                                        </p:attrNameLst>
                                      </p:cBhvr>
                                      <p:to>
                                        <p:strVal val="visible"/>
                                      </p:to>
                                    </p:set>
                                    <p:anim calcmode="lin" valueType="num">
                                      <p:cBhvr additive="base">
                                        <p:cTn id="18" dur="1000"/>
                                        <p:tgtEl>
                                          <p:spTgt spid="506"/>
                                        </p:tgtEl>
                                        <p:attrNameLst>
                                          <p:attrName>ppt_x</p:attrName>
                                        </p:attrNameLst>
                                      </p:cBhvr>
                                      <p:tavLst>
                                        <p:tav tm="0">
                                          <p:val>
                                            <p:strVal val="#ppt_x+1"/>
                                          </p:val>
                                        </p:tav>
                                        <p:tav tm="100000">
                                          <p:val>
                                            <p:strVal val="#ppt_x"/>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505"/>
                                        </p:tgtEl>
                                        <p:attrNameLst>
                                          <p:attrName>style.visibility</p:attrName>
                                        </p:attrNameLst>
                                      </p:cBhvr>
                                      <p:to>
                                        <p:strVal val="visible"/>
                                      </p:to>
                                    </p:set>
                                    <p:anim calcmode="lin" valueType="num">
                                      <p:cBhvr additive="base">
                                        <p:cTn id="23" dur="1000"/>
                                        <p:tgtEl>
                                          <p:spTgt spid="505"/>
                                        </p:tgtEl>
                                        <p:attrNameLst>
                                          <p:attrName>ppt_x</p:attrName>
                                        </p:attrNameLst>
                                      </p:cBhvr>
                                      <p:tavLst>
                                        <p:tav tm="0">
                                          <p:val>
                                            <p:strVal val="#ppt_x+1"/>
                                          </p:val>
                                        </p:tav>
                                        <p:tav tm="100000">
                                          <p:val>
                                            <p:strVal val="#ppt_x"/>
                                          </p:val>
                                        </p:tav>
                                      </p:tavLst>
                                    </p:anim>
                                  </p:childTnLst>
                                </p:cTn>
                              </p:par>
                              <p:par>
                                <p:cTn id="24" presetID="2" presetClass="entr" presetSubtype="2" fill="hold" nodeType="withEffect">
                                  <p:stCondLst>
                                    <p:cond delay="0"/>
                                  </p:stCondLst>
                                  <p:childTnLst>
                                    <p:set>
                                      <p:cBhvr>
                                        <p:cTn id="25" dur="1" fill="hold">
                                          <p:stCondLst>
                                            <p:cond delay="0"/>
                                          </p:stCondLst>
                                        </p:cTn>
                                        <p:tgtEl>
                                          <p:spTgt spid="507"/>
                                        </p:tgtEl>
                                        <p:attrNameLst>
                                          <p:attrName>style.visibility</p:attrName>
                                        </p:attrNameLst>
                                      </p:cBhvr>
                                      <p:to>
                                        <p:strVal val="visible"/>
                                      </p:to>
                                    </p:set>
                                    <p:anim calcmode="lin" valueType="num">
                                      <p:cBhvr additive="base">
                                        <p:cTn id="26" dur="1000"/>
                                        <p:tgtEl>
                                          <p:spTgt spid="507"/>
                                        </p:tgtEl>
                                        <p:attrNameLst>
                                          <p:attrName>ppt_x</p:attrName>
                                        </p:attrNameLst>
                                      </p:cBhvr>
                                      <p:tavLst>
                                        <p:tav tm="0">
                                          <p:val>
                                            <p:strVal val="#ppt_x+1"/>
                                          </p:val>
                                        </p:tav>
                                        <p:tav tm="100000">
                                          <p:val>
                                            <p:strVal val="#ppt_x"/>
                                          </p:val>
                                        </p:tav>
                                      </p:tavLst>
                                    </p:anim>
                                  </p:childTnLst>
                                </p:cTn>
                              </p:par>
                              <p:par>
                                <p:cTn id="27" presetID="2" presetClass="entr" presetSubtype="2" fill="hold" nodeType="withEffect">
                                  <p:stCondLst>
                                    <p:cond delay="0"/>
                                  </p:stCondLst>
                                  <p:childTnLst>
                                    <p:set>
                                      <p:cBhvr>
                                        <p:cTn id="28" dur="1" fill="hold">
                                          <p:stCondLst>
                                            <p:cond delay="0"/>
                                          </p:stCondLst>
                                        </p:cTn>
                                        <p:tgtEl>
                                          <p:spTgt spid="508"/>
                                        </p:tgtEl>
                                        <p:attrNameLst>
                                          <p:attrName>style.visibility</p:attrName>
                                        </p:attrNameLst>
                                      </p:cBhvr>
                                      <p:to>
                                        <p:strVal val="visible"/>
                                      </p:to>
                                    </p:set>
                                    <p:anim calcmode="lin" valueType="num">
                                      <p:cBhvr additive="base">
                                        <p:cTn id="29" dur="1000"/>
                                        <p:tgtEl>
                                          <p:spTgt spid="508"/>
                                        </p:tgtEl>
                                        <p:attrNameLst>
                                          <p:attrName>ppt_x</p:attrName>
                                        </p:attrNameLst>
                                      </p:cBhvr>
                                      <p:tavLst>
                                        <p:tav tm="0">
                                          <p:val>
                                            <p:strVal val="#ppt_x+1"/>
                                          </p:val>
                                        </p:tav>
                                        <p:tav tm="100000">
                                          <p:val>
                                            <p:strVal val="#ppt_x"/>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504"/>
                                        </p:tgtEl>
                                        <p:attrNameLst>
                                          <p:attrName>style.visibility</p:attrName>
                                        </p:attrNameLst>
                                      </p:cBhvr>
                                      <p:to>
                                        <p:strVal val="visible"/>
                                      </p:to>
                                    </p:set>
                                    <p:anim calcmode="lin" valueType="num">
                                      <p:cBhvr additive="base">
                                        <p:cTn id="34" dur="1000"/>
                                        <p:tgtEl>
                                          <p:spTgt spid="504"/>
                                        </p:tgtEl>
                                        <p:attrNameLst>
                                          <p:attrName>ppt_x</p:attrName>
                                        </p:attrNameLst>
                                      </p:cBhvr>
                                      <p:tavLst>
                                        <p:tav tm="0">
                                          <p:val>
                                            <p:strVal val="#ppt_x+1"/>
                                          </p:val>
                                        </p:tav>
                                        <p:tav tm="100000">
                                          <p:val>
                                            <p:strVal val="#ppt_x"/>
                                          </p:val>
                                        </p:tav>
                                      </p:tavLst>
                                    </p:anim>
                                  </p:childTnLst>
                                </p:cTn>
                              </p:par>
                              <p:par>
                                <p:cTn id="35" presetID="2" presetClass="entr" presetSubtype="2" fill="hold" nodeType="withEffect">
                                  <p:stCondLst>
                                    <p:cond delay="0"/>
                                  </p:stCondLst>
                                  <p:childTnLst>
                                    <p:set>
                                      <p:cBhvr>
                                        <p:cTn id="36" dur="1" fill="hold">
                                          <p:stCondLst>
                                            <p:cond delay="0"/>
                                          </p:stCondLst>
                                        </p:cTn>
                                        <p:tgtEl>
                                          <p:spTgt spid="509"/>
                                        </p:tgtEl>
                                        <p:attrNameLst>
                                          <p:attrName>style.visibility</p:attrName>
                                        </p:attrNameLst>
                                      </p:cBhvr>
                                      <p:to>
                                        <p:strVal val="visible"/>
                                      </p:to>
                                    </p:set>
                                    <p:anim calcmode="lin" valueType="num">
                                      <p:cBhvr additive="base">
                                        <p:cTn id="37" dur="1000"/>
                                        <p:tgtEl>
                                          <p:spTgt spid="509"/>
                                        </p:tgtEl>
                                        <p:attrNameLst>
                                          <p:attrName>ppt_x</p:attrName>
                                        </p:attrNameLst>
                                      </p:cBhvr>
                                      <p:tavLst>
                                        <p:tav tm="0">
                                          <p:val>
                                            <p:strVal val="#ppt_x+1"/>
                                          </p:val>
                                        </p:tav>
                                        <p:tav tm="100000">
                                          <p:val>
                                            <p:strVal val="#ppt_x"/>
                                          </p:val>
                                        </p:tav>
                                      </p:tavLst>
                                    </p:anim>
                                  </p:childTnLst>
                                </p:cTn>
                              </p:par>
                              <p:par>
                                <p:cTn id="38" presetID="2" presetClass="entr" presetSubtype="2" fill="hold" nodeType="withEffect">
                                  <p:stCondLst>
                                    <p:cond delay="0"/>
                                  </p:stCondLst>
                                  <p:childTnLst>
                                    <p:set>
                                      <p:cBhvr>
                                        <p:cTn id="39" dur="1" fill="hold">
                                          <p:stCondLst>
                                            <p:cond delay="0"/>
                                          </p:stCondLst>
                                        </p:cTn>
                                        <p:tgtEl>
                                          <p:spTgt spid="510"/>
                                        </p:tgtEl>
                                        <p:attrNameLst>
                                          <p:attrName>style.visibility</p:attrName>
                                        </p:attrNameLst>
                                      </p:cBhvr>
                                      <p:to>
                                        <p:strVal val="visible"/>
                                      </p:to>
                                    </p:set>
                                    <p:anim calcmode="lin" valueType="num">
                                      <p:cBhvr additive="base">
                                        <p:cTn id="40" dur="1000"/>
                                        <p:tgtEl>
                                          <p:spTgt spid="5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60"/>
          <p:cNvSpPr txBox="1">
            <a:spLocks noGrp="1"/>
          </p:cNvSpPr>
          <p:nvPr>
            <p:ph type="title"/>
          </p:nvPr>
        </p:nvSpPr>
        <p:spPr>
          <a:xfrm>
            <a:off x="2463525" y="1906796"/>
            <a:ext cx="4323000" cy="107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240</Words>
  <PresentationFormat>On-screen Show (16:9)</PresentationFormat>
  <Paragraphs>52</Paragraphs>
  <Slides>7</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vt:i4>
      </vt:variant>
    </vt:vector>
  </HeadingPairs>
  <TitlesOfParts>
    <vt:vector size="20" baseType="lpstr">
      <vt:lpstr>Arial</vt:lpstr>
      <vt:lpstr>Vidaloka</vt:lpstr>
      <vt:lpstr>Montserrat</vt:lpstr>
      <vt:lpstr>Lato</vt:lpstr>
      <vt:lpstr>Roboto</vt:lpstr>
      <vt:lpstr>Crimson Text</vt:lpstr>
      <vt:lpstr>Merriweather Light</vt:lpstr>
      <vt:lpstr>Russo One</vt:lpstr>
      <vt:lpstr>Mako</vt:lpstr>
      <vt:lpstr>Josefin Sans</vt:lpstr>
      <vt:lpstr>Open Sans SemiBold</vt:lpstr>
      <vt:lpstr>Open Sans</vt:lpstr>
      <vt:lpstr>Minimalist Business Slides XL by Slidesgo</vt:lpstr>
      <vt:lpstr>Literature Review of 3D Jersey Design</vt:lpstr>
      <vt:lpstr>Paper Review    </vt:lpstr>
      <vt:lpstr>Paper Review  </vt:lpstr>
      <vt:lpstr>Paper Review  </vt:lpstr>
      <vt:lpstr>Paper Review  </vt:lpstr>
      <vt:lpstr>Github Link</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Review of 3D Jersey Design</dc:title>
  <cp:lastModifiedBy>HP</cp:lastModifiedBy>
  <cp:revision>1</cp:revision>
  <dcterms:modified xsi:type="dcterms:W3CDTF">2024-04-24T20:04:54Z</dcterms:modified>
</cp:coreProperties>
</file>