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19.xml" ContentType="application/vnd.openxmlformats-officedocument.theme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2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8" r:id="rId1"/>
    <p:sldMasterId id="2147483791" r:id="rId2"/>
    <p:sldMasterId id="2147483804" r:id="rId3"/>
    <p:sldMasterId id="2147483817" r:id="rId4"/>
    <p:sldMasterId id="2147483830" r:id="rId5"/>
    <p:sldMasterId id="2147483843" r:id="rId6"/>
    <p:sldMasterId id="2147483856" r:id="rId7"/>
    <p:sldMasterId id="2147483869" r:id="rId8"/>
    <p:sldMasterId id="2147483882" r:id="rId9"/>
    <p:sldMasterId id="2147483895" r:id="rId10"/>
    <p:sldMasterId id="2147483908" r:id="rId11"/>
    <p:sldMasterId id="2147483921" r:id="rId12"/>
    <p:sldMasterId id="2147483934" r:id="rId13"/>
    <p:sldMasterId id="2147483947" r:id="rId14"/>
    <p:sldMasterId id="2147483960" r:id="rId15"/>
    <p:sldMasterId id="2147483973" r:id="rId16"/>
    <p:sldMasterId id="2147483986" r:id="rId17"/>
    <p:sldMasterId id="2147483999" r:id="rId18"/>
    <p:sldMasterId id="2147484012" r:id="rId19"/>
    <p:sldMasterId id="2147484025" r:id="rId20"/>
  </p:sld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276" r:id="rId41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8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6.xml"/><Relationship Id="rId39" Type="http://schemas.openxmlformats.org/officeDocument/2006/relationships/slide" Target="slides/slide19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slide" Target="slides/slide17.xml"/><Relationship Id="rId40" Type="http://schemas.openxmlformats.org/officeDocument/2006/relationships/slide" Target="slides/slide20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1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slide" Target="slides/slide18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4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6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0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6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8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8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8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3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0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7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2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5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6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7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8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9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1043059-28BB-4FCF-8701-985D6FDEFB6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7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4704864-0567-4A08-9BF7-CE65DD6F417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F640123-2166-43B0-8226-0F65015FA22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7D5D826-A8B6-4FCD-BDB3-E69105A31EB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6B13CC2-E2C1-4387-A59E-CD8E2F771DE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C127C47-1753-422A-8E5C-3C748885230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2D5AC3B-2E8C-4172-9A43-C03E2B35B0D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78AA51E-D35F-4C73-839A-1F53382F3EC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8A7EA86-DF68-49DF-8C35-523036A425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22080E8-8A1F-4D9C-8E35-F18714F0FB3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69F6B34-F3DD-469A-A1FE-A9DA8432999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876F372-9B4A-45DE-AFE9-942F4467429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2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3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0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5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8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9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0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1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2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9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0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7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2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5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6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7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8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9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6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8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7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4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9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2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3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4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5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6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1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9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6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1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4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5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6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7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8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6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3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0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5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8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9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0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1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2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0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2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6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7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8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9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4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6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6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8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9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8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0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7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2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5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6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7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8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9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9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1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1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1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1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image" Target="../media/image1.jpe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1.jpe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image" Target="../media/image1.jpe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Relationship Id="rId14" Type="http://schemas.openxmlformats.org/officeDocument/2006/relationships/image" Target="../media/image1.jpe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6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31.xml"/><Relationship Id="rId7" Type="http://schemas.openxmlformats.org/officeDocument/2006/relationships/slideLayout" Target="../slideLayouts/slideLayout235.xml"/><Relationship Id="rId12" Type="http://schemas.openxmlformats.org/officeDocument/2006/relationships/slideLayout" Target="../slideLayouts/slideLayout240.xml"/><Relationship Id="rId2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9.xml"/><Relationship Id="rId5" Type="http://schemas.openxmlformats.org/officeDocument/2006/relationships/slideLayout" Target="../slideLayouts/slideLayout233.xml"/><Relationship Id="rId10" Type="http://schemas.openxmlformats.org/officeDocument/2006/relationships/slideLayout" Target="../slideLayouts/slideLayout238.xml"/><Relationship Id="rId4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7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Rectangle 542"/>
          <p:cNvSpPr/>
          <p:nvPr/>
        </p:nvSpPr>
        <p:spPr>
          <a:xfrm>
            <a:off x="0" y="4114080"/>
            <a:ext cx="10078560" cy="1554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44" name="Group 543"/>
          <p:cNvGrpSpPr/>
          <p:nvPr/>
        </p:nvGrpSpPr>
        <p:grpSpPr>
          <a:xfrm>
            <a:off x="0" y="0"/>
            <a:ext cx="10079280" cy="4113720"/>
            <a:chOff x="0" y="0"/>
            <a:chExt cx="10079280" cy="4113720"/>
          </a:xfrm>
        </p:grpSpPr>
        <p:sp>
          <p:nvSpPr>
            <p:cNvPr id="545" name="Rectangle 544"/>
            <p:cNvSpPr/>
            <p:nvPr/>
          </p:nvSpPr>
          <p:spPr>
            <a:xfrm>
              <a:off x="0" y="0"/>
              <a:ext cx="10079280" cy="41137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Rectangle 545"/>
            <p:cNvSpPr/>
            <p:nvPr/>
          </p:nvSpPr>
          <p:spPr>
            <a:xfrm>
              <a:off x="0" y="1280160"/>
              <a:ext cx="1553760" cy="63900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Rectangle 546"/>
            <p:cNvSpPr/>
            <p:nvPr/>
          </p:nvSpPr>
          <p:spPr>
            <a:xfrm>
              <a:off x="914400" y="1919880"/>
              <a:ext cx="1279440" cy="18280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Rectangle 547"/>
            <p:cNvSpPr/>
            <p:nvPr/>
          </p:nvSpPr>
          <p:spPr>
            <a:xfrm>
              <a:off x="2194560" y="548640"/>
              <a:ext cx="1279080" cy="182772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Rectangle 548"/>
            <p:cNvSpPr/>
            <p:nvPr/>
          </p:nvSpPr>
          <p:spPr>
            <a:xfrm>
              <a:off x="3474360" y="1188720"/>
              <a:ext cx="365040" cy="3646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Rectangle 549"/>
            <p:cNvSpPr/>
            <p:nvPr/>
          </p:nvSpPr>
          <p:spPr>
            <a:xfrm>
              <a:off x="4205880" y="0"/>
              <a:ext cx="1462320" cy="91368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Rectangle 550"/>
            <p:cNvSpPr/>
            <p:nvPr/>
          </p:nvSpPr>
          <p:spPr>
            <a:xfrm>
              <a:off x="4663080" y="914400"/>
              <a:ext cx="1005120" cy="45648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Rectangle 551"/>
            <p:cNvSpPr/>
            <p:nvPr/>
          </p:nvSpPr>
          <p:spPr>
            <a:xfrm>
              <a:off x="3474360" y="1737000"/>
              <a:ext cx="3108240" cy="100512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Rectangle 552"/>
            <p:cNvSpPr/>
            <p:nvPr/>
          </p:nvSpPr>
          <p:spPr>
            <a:xfrm>
              <a:off x="4114440" y="2742840"/>
              <a:ext cx="1462320" cy="100512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Rectangle 553"/>
            <p:cNvSpPr/>
            <p:nvPr/>
          </p:nvSpPr>
          <p:spPr>
            <a:xfrm>
              <a:off x="6583320" y="1462680"/>
              <a:ext cx="1553400" cy="45648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Rectangle 554"/>
            <p:cNvSpPr/>
            <p:nvPr/>
          </p:nvSpPr>
          <p:spPr>
            <a:xfrm>
              <a:off x="7314840" y="1919880"/>
              <a:ext cx="1461960" cy="164520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Rectangle 555"/>
            <p:cNvSpPr/>
            <p:nvPr/>
          </p:nvSpPr>
          <p:spPr>
            <a:xfrm>
              <a:off x="2742840" y="2377080"/>
              <a:ext cx="547920" cy="82224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Rectangle 556"/>
            <p:cNvSpPr/>
            <p:nvPr/>
          </p:nvSpPr>
          <p:spPr>
            <a:xfrm>
              <a:off x="8594640" y="0"/>
              <a:ext cx="1484640" cy="146196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Rectangle 557"/>
            <p:cNvSpPr/>
            <p:nvPr/>
          </p:nvSpPr>
          <p:spPr>
            <a:xfrm>
              <a:off x="6766200" y="0"/>
              <a:ext cx="273600" cy="100512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Rectangle 558"/>
            <p:cNvSpPr/>
            <p:nvPr/>
          </p:nvSpPr>
          <p:spPr>
            <a:xfrm>
              <a:off x="1554480" y="0"/>
              <a:ext cx="182160" cy="91368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Rectangle 559"/>
            <p:cNvSpPr/>
            <p:nvPr/>
          </p:nvSpPr>
          <p:spPr>
            <a:xfrm>
              <a:off x="0" y="3017160"/>
              <a:ext cx="365040" cy="10965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Rectangle 560"/>
            <p:cNvSpPr/>
            <p:nvPr/>
          </p:nvSpPr>
          <p:spPr>
            <a:xfrm>
              <a:off x="9600480" y="2559960"/>
              <a:ext cx="365040" cy="155376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Rectangle 561"/>
            <p:cNvSpPr/>
            <p:nvPr/>
          </p:nvSpPr>
          <p:spPr>
            <a:xfrm>
              <a:off x="8777520" y="1828440"/>
              <a:ext cx="365040" cy="3650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roup 1031"/>
          <p:cNvGrpSpPr/>
          <p:nvPr/>
        </p:nvGrpSpPr>
        <p:grpSpPr>
          <a:xfrm>
            <a:off x="7405920" y="3565440"/>
            <a:ext cx="2376720" cy="4296240"/>
            <a:chOff x="7405920" y="3565440"/>
            <a:chExt cx="2376720" cy="4296240"/>
          </a:xfrm>
        </p:grpSpPr>
        <p:sp>
          <p:nvSpPr>
            <p:cNvPr id="1033" name="Rectangle 1032"/>
            <p:cNvSpPr/>
            <p:nvPr/>
          </p:nvSpPr>
          <p:spPr>
            <a:xfrm>
              <a:off x="8137440" y="475416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4" name="Rectangle 1033"/>
            <p:cNvSpPr/>
            <p:nvPr/>
          </p:nvSpPr>
          <p:spPr>
            <a:xfrm>
              <a:off x="8960400" y="356544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5" name="Rectangle 1034"/>
            <p:cNvSpPr/>
            <p:nvPr/>
          </p:nvSpPr>
          <p:spPr>
            <a:xfrm>
              <a:off x="8503200" y="5119560"/>
              <a:ext cx="127944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6" name="Rectangle 1035"/>
            <p:cNvSpPr/>
            <p:nvPr/>
          </p:nvSpPr>
          <p:spPr>
            <a:xfrm>
              <a:off x="8320320" y="530244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7" name="Rectangle 1036"/>
            <p:cNvSpPr/>
            <p:nvPr/>
          </p:nvSpPr>
          <p:spPr>
            <a:xfrm>
              <a:off x="8868960" y="548532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8" name="Rectangle 1037"/>
            <p:cNvSpPr/>
            <p:nvPr/>
          </p:nvSpPr>
          <p:spPr>
            <a:xfrm>
              <a:off x="7405920" y="530244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39" name="Rectangle 1038"/>
          <p:cNvSpPr/>
          <p:nvPr/>
        </p:nvSpPr>
        <p:spPr>
          <a:xfrm flipH="1" flipV="1">
            <a:off x="1460880" y="-156168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0" name="Rectangle 1039"/>
          <p:cNvSpPr/>
          <p:nvPr/>
        </p:nvSpPr>
        <p:spPr>
          <a:xfrm flipH="1" flipV="1">
            <a:off x="637920" y="-37224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1" name="Rectangle 1040"/>
          <p:cNvSpPr/>
          <p:nvPr/>
        </p:nvSpPr>
        <p:spPr>
          <a:xfrm flipH="1" flipV="1">
            <a:off x="273240" y="547560"/>
            <a:ext cx="127944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2" name="Rectangle 1041"/>
          <p:cNvSpPr/>
          <p:nvPr/>
        </p:nvSpPr>
        <p:spPr>
          <a:xfrm flipH="1" flipV="1">
            <a:off x="821880" y="36468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3" name="Rectangle 1042"/>
          <p:cNvSpPr/>
          <p:nvPr/>
        </p:nvSpPr>
        <p:spPr>
          <a:xfrm flipH="1" flipV="1">
            <a:off x="273240" y="18180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4" name="Rectangle 1043"/>
          <p:cNvSpPr/>
          <p:nvPr/>
        </p:nvSpPr>
        <p:spPr>
          <a:xfrm flipH="1" flipV="1">
            <a:off x="2193480" y="-211032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5" name="Oval 1044"/>
          <p:cNvSpPr/>
          <p:nvPr/>
        </p:nvSpPr>
        <p:spPr>
          <a:xfrm>
            <a:off x="3474360" y="2559960"/>
            <a:ext cx="2742120" cy="2742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4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roup 1083"/>
          <p:cNvGrpSpPr/>
          <p:nvPr/>
        </p:nvGrpSpPr>
        <p:grpSpPr>
          <a:xfrm>
            <a:off x="7405920" y="3565440"/>
            <a:ext cx="2376720" cy="4296240"/>
            <a:chOff x="7405920" y="3565440"/>
            <a:chExt cx="2376720" cy="4296240"/>
          </a:xfrm>
        </p:grpSpPr>
        <p:sp>
          <p:nvSpPr>
            <p:cNvPr id="1085" name="Rectangle 1084"/>
            <p:cNvSpPr/>
            <p:nvPr/>
          </p:nvSpPr>
          <p:spPr>
            <a:xfrm>
              <a:off x="8137440" y="475416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6" name="Rectangle 1085"/>
            <p:cNvSpPr/>
            <p:nvPr/>
          </p:nvSpPr>
          <p:spPr>
            <a:xfrm>
              <a:off x="8960400" y="356544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7" name="Rectangle 1086"/>
            <p:cNvSpPr/>
            <p:nvPr/>
          </p:nvSpPr>
          <p:spPr>
            <a:xfrm>
              <a:off x="8503200" y="5119560"/>
              <a:ext cx="127944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8" name="Rectangle 1087"/>
            <p:cNvSpPr/>
            <p:nvPr/>
          </p:nvSpPr>
          <p:spPr>
            <a:xfrm>
              <a:off x="8320320" y="530244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9" name="Rectangle 1088"/>
            <p:cNvSpPr/>
            <p:nvPr/>
          </p:nvSpPr>
          <p:spPr>
            <a:xfrm>
              <a:off x="8868960" y="548532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0" name="Rectangle 1089"/>
            <p:cNvSpPr/>
            <p:nvPr/>
          </p:nvSpPr>
          <p:spPr>
            <a:xfrm>
              <a:off x="7405920" y="530244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91" name="Rectangle 1090"/>
          <p:cNvSpPr/>
          <p:nvPr/>
        </p:nvSpPr>
        <p:spPr>
          <a:xfrm flipH="1" flipV="1">
            <a:off x="1460880" y="-156168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2" name="Rectangle 1091"/>
          <p:cNvSpPr/>
          <p:nvPr/>
        </p:nvSpPr>
        <p:spPr>
          <a:xfrm flipH="1" flipV="1">
            <a:off x="637920" y="-37224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3" name="Rectangle 1092"/>
          <p:cNvSpPr/>
          <p:nvPr/>
        </p:nvSpPr>
        <p:spPr>
          <a:xfrm flipH="1" flipV="1">
            <a:off x="273240" y="547560"/>
            <a:ext cx="127944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4" name="Rectangle 1093"/>
          <p:cNvSpPr/>
          <p:nvPr/>
        </p:nvSpPr>
        <p:spPr>
          <a:xfrm flipH="1" flipV="1">
            <a:off x="821880" y="36468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5" name="Rectangle 1094"/>
          <p:cNvSpPr/>
          <p:nvPr/>
        </p:nvSpPr>
        <p:spPr>
          <a:xfrm flipH="1" flipV="1">
            <a:off x="273240" y="18180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6" name="Rectangle 1095"/>
          <p:cNvSpPr/>
          <p:nvPr/>
        </p:nvSpPr>
        <p:spPr>
          <a:xfrm flipH="1" flipV="1">
            <a:off x="2193480" y="-211032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7" name="Oval 1096"/>
          <p:cNvSpPr/>
          <p:nvPr/>
        </p:nvSpPr>
        <p:spPr>
          <a:xfrm>
            <a:off x="3474360" y="2559960"/>
            <a:ext cx="2742120" cy="2742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9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" name="Group 1135"/>
          <p:cNvGrpSpPr/>
          <p:nvPr/>
        </p:nvGrpSpPr>
        <p:grpSpPr>
          <a:xfrm>
            <a:off x="3570120" y="1225080"/>
            <a:ext cx="5119560" cy="2925000"/>
            <a:chOff x="3570120" y="1225080"/>
            <a:chExt cx="5119560" cy="2925000"/>
          </a:xfrm>
        </p:grpSpPr>
        <p:sp>
          <p:nvSpPr>
            <p:cNvPr id="1137" name="Rectangle 1136"/>
            <p:cNvSpPr/>
            <p:nvPr/>
          </p:nvSpPr>
          <p:spPr>
            <a:xfrm>
              <a:off x="3570120" y="1527840"/>
              <a:ext cx="4926240" cy="26222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8" name="Rectangle 1137"/>
            <p:cNvSpPr/>
            <p:nvPr/>
          </p:nvSpPr>
          <p:spPr>
            <a:xfrm>
              <a:off x="3763440" y="1225080"/>
              <a:ext cx="4926240" cy="262224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39" name="Group 1138"/>
          <p:cNvGrpSpPr/>
          <p:nvPr/>
        </p:nvGrpSpPr>
        <p:grpSpPr>
          <a:xfrm>
            <a:off x="-2092320" y="-401760"/>
            <a:ext cx="4944240" cy="8519760"/>
            <a:chOff x="-2092320" y="-401760"/>
            <a:chExt cx="4944240" cy="8519760"/>
          </a:xfrm>
        </p:grpSpPr>
        <p:sp>
          <p:nvSpPr>
            <p:cNvPr id="1140" name="Freeform: Shape 1139"/>
            <p:cNvSpPr/>
            <p:nvPr/>
          </p:nvSpPr>
          <p:spPr>
            <a:xfrm>
              <a:off x="-892800" y="4486320"/>
              <a:ext cx="1072440" cy="765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1" name="Freeform: Shape 1140"/>
            <p:cNvSpPr/>
            <p:nvPr/>
          </p:nvSpPr>
          <p:spPr>
            <a:xfrm rot="5358000">
              <a:off x="-895680" y="5152320"/>
              <a:ext cx="1068120" cy="765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2" name="Freeform: Shape 1141"/>
            <p:cNvSpPr/>
            <p:nvPr/>
          </p:nvSpPr>
          <p:spPr>
            <a:xfrm>
              <a:off x="-228600" y="5161320"/>
              <a:ext cx="1072080" cy="765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3" name="Freeform: Shape 1142"/>
            <p:cNvSpPr/>
            <p:nvPr/>
          </p:nvSpPr>
          <p:spPr>
            <a:xfrm rot="5358000">
              <a:off x="-218880" y="4488480"/>
              <a:ext cx="1067760" cy="765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4" name="Freeform: Shape 1143"/>
            <p:cNvSpPr/>
            <p:nvPr/>
          </p:nvSpPr>
          <p:spPr>
            <a:xfrm>
              <a:off x="-228600" y="3826080"/>
              <a:ext cx="1072080" cy="765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4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5" name="Freeform: Shape 1144"/>
            <p:cNvSpPr/>
            <p:nvPr/>
          </p:nvSpPr>
          <p:spPr>
            <a:xfrm rot="5358000">
              <a:off x="-1584360" y="4493520"/>
              <a:ext cx="1068120" cy="765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5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6" name="Freeform: Shape 1145"/>
            <p:cNvSpPr/>
            <p:nvPr/>
          </p:nvSpPr>
          <p:spPr>
            <a:xfrm rot="5358000">
              <a:off x="-2236680" y="5169600"/>
              <a:ext cx="1068120" cy="765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7" name="Freeform: Shape 1146"/>
            <p:cNvSpPr/>
            <p:nvPr/>
          </p:nvSpPr>
          <p:spPr>
            <a:xfrm rot="5358000">
              <a:off x="-895320" y="3820680"/>
              <a:ext cx="1067760" cy="765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8" name="Freeform: Shape 1147"/>
            <p:cNvSpPr/>
            <p:nvPr/>
          </p:nvSpPr>
          <p:spPr>
            <a:xfrm rot="5358000">
              <a:off x="-220320" y="3153960"/>
              <a:ext cx="1067760" cy="765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9" name="Freeform: Shape 1148"/>
            <p:cNvSpPr/>
            <p:nvPr/>
          </p:nvSpPr>
          <p:spPr>
            <a:xfrm>
              <a:off x="455040" y="4477320"/>
              <a:ext cx="1072440" cy="765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0" name="Freeform: Shape 1149"/>
            <p:cNvSpPr/>
            <p:nvPr/>
          </p:nvSpPr>
          <p:spPr>
            <a:xfrm rot="5358000">
              <a:off x="471240" y="3820680"/>
              <a:ext cx="1067760" cy="765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1" name="Freeform: Shape 1150"/>
            <p:cNvSpPr/>
            <p:nvPr/>
          </p:nvSpPr>
          <p:spPr>
            <a:xfrm>
              <a:off x="1158840" y="5170320"/>
              <a:ext cx="1072440" cy="765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2" name="Freeform: Shape 1151"/>
            <p:cNvSpPr/>
            <p:nvPr/>
          </p:nvSpPr>
          <p:spPr>
            <a:xfrm>
              <a:off x="-1561320" y="5162400"/>
              <a:ext cx="1072440" cy="765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3" name="Freeform: Shape 1152"/>
            <p:cNvSpPr/>
            <p:nvPr/>
          </p:nvSpPr>
          <p:spPr>
            <a:xfrm rot="5358000">
              <a:off x="462240" y="5169600"/>
              <a:ext cx="1068120" cy="765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4" name="Freeform: Shape 1153"/>
            <p:cNvSpPr/>
            <p:nvPr/>
          </p:nvSpPr>
          <p:spPr>
            <a:xfrm rot="16242000" flipH="1">
              <a:off x="-231480" y="1793520"/>
              <a:ext cx="1068120" cy="765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5" name="Freeform: Shape 1154"/>
            <p:cNvSpPr/>
            <p:nvPr/>
          </p:nvSpPr>
          <p:spPr>
            <a:xfrm rot="16242000" flipH="1">
              <a:off x="412920" y="2469240"/>
              <a:ext cx="1068120" cy="765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6" name="Freeform: Shape 1155"/>
            <p:cNvSpPr/>
            <p:nvPr/>
          </p:nvSpPr>
          <p:spPr>
            <a:xfrm flipH="1">
              <a:off x="-246600" y="2462040"/>
              <a:ext cx="1072080" cy="765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7" name="Freeform: Shape 1156"/>
            <p:cNvSpPr/>
            <p:nvPr/>
          </p:nvSpPr>
          <p:spPr>
            <a:xfrm>
              <a:off x="1107720" y="1135080"/>
              <a:ext cx="1072440" cy="765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8" name="Freeform: Shape 1157"/>
            <p:cNvSpPr/>
            <p:nvPr/>
          </p:nvSpPr>
          <p:spPr>
            <a:xfrm rot="5358000">
              <a:off x="1103760" y="1801080"/>
              <a:ext cx="1068120" cy="765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9" name="Freeform: Shape 1158"/>
            <p:cNvSpPr/>
            <p:nvPr/>
          </p:nvSpPr>
          <p:spPr>
            <a:xfrm rot="5358000">
              <a:off x="415080" y="1142640"/>
              <a:ext cx="1067760" cy="765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5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0" name="Freeform: Shape 1159"/>
            <p:cNvSpPr/>
            <p:nvPr/>
          </p:nvSpPr>
          <p:spPr>
            <a:xfrm>
              <a:off x="439200" y="1811160"/>
              <a:ext cx="1072440" cy="765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1" name="Freeform: Shape 1160"/>
            <p:cNvSpPr/>
            <p:nvPr/>
          </p:nvSpPr>
          <p:spPr>
            <a:xfrm>
              <a:off x="424080" y="451440"/>
              <a:ext cx="1072080" cy="765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2" name="Freeform: Shape 1161"/>
            <p:cNvSpPr/>
            <p:nvPr/>
          </p:nvSpPr>
          <p:spPr>
            <a:xfrm rot="5358000">
              <a:off x="-244800" y="438480"/>
              <a:ext cx="1067760" cy="765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3" name="Freeform: Shape 1162"/>
            <p:cNvSpPr/>
            <p:nvPr/>
          </p:nvSpPr>
          <p:spPr>
            <a:xfrm rot="5358000">
              <a:off x="435600" y="-245880"/>
              <a:ext cx="1068120" cy="765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4" name="Freeform: Shape 1163"/>
            <p:cNvSpPr/>
            <p:nvPr/>
          </p:nvSpPr>
          <p:spPr>
            <a:xfrm>
              <a:off x="1779480" y="1794600"/>
              <a:ext cx="1072440" cy="765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5" name="Freeform: Shape 1164"/>
            <p:cNvSpPr/>
            <p:nvPr/>
          </p:nvSpPr>
          <p:spPr>
            <a:xfrm>
              <a:off x="1106280" y="-256680"/>
              <a:ext cx="1072440" cy="765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4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6" name="Freeform: Shape 1165"/>
            <p:cNvSpPr/>
            <p:nvPr/>
          </p:nvSpPr>
          <p:spPr>
            <a:xfrm>
              <a:off x="-907920" y="1790640"/>
              <a:ext cx="1072440" cy="765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4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7" name="Freeform: Shape 1166"/>
            <p:cNvSpPr/>
            <p:nvPr/>
          </p:nvSpPr>
          <p:spPr>
            <a:xfrm rot="5358000">
              <a:off x="-244080" y="5824080"/>
              <a:ext cx="1067760" cy="765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8" name="Freeform: Shape 1167"/>
            <p:cNvSpPr/>
            <p:nvPr/>
          </p:nvSpPr>
          <p:spPr>
            <a:xfrm>
              <a:off x="427680" y="5853600"/>
              <a:ext cx="1072080" cy="765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14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9" name="Freeform: Shape 1168"/>
            <p:cNvSpPr/>
            <p:nvPr/>
          </p:nvSpPr>
          <p:spPr>
            <a:xfrm>
              <a:off x="-236520" y="6493680"/>
              <a:ext cx="1072080" cy="765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0" name="Freeform: Shape 1169"/>
            <p:cNvSpPr/>
            <p:nvPr/>
          </p:nvSpPr>
          <p:spPr>
            <a:xfrm rot="5358000">
              <a:off x="-928080" y="6500880"/>
              <a:ext cx="1067760" cy="765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1" name="Freeform: Shape 1170"/>
            <p:cNvSpPr/>
            <p:nvPr/>
          </p:nvSpPr>
          <p:spPr>
            <a:xfrm rot="5358000">
              <a:off x="-245520" y="7196400"/>
              <a:ext cx="1067760" cy="765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2" name="Freeform: Shape 1171"/>
            <p:cNvSpPr/>
            <p:nvPr/>
          </p:nvSpPr>
          <p:spPr>
            <a:xfrm rot="5358000">
              <a:off x="427320" y="6517440"/>
              <a:ext cx="1067760" cy="765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3" name="Freeform: Shape 1172"/>
            <p:cNvSpPr/>
            <p:nvPr/>
          </p:nvSpPr>
          <p:spPr>
            <a:xfrm>
              <a:off x="1103400" y="6529680"/>
              <a:ext cx="1072440" cy="765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2841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74" name="Rectangle 1173"/>
          <p:cNvSpPr/>
          <p:nvPr/>
        </p:nvSpPr>
        <p:spPr>
          <a:xfrm>
            <a:off x="3844440" y="1407960"/>
            <a:ext cx="1096560" cy="122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8000" b="0" strike="noStrike" spc="-1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endParaRPr lang="en-US" sz="8000" b="0" strike="noStrike" spc="-1">
              <a:latin typeface="Arial"/>
            </a:endParaRPr>
          </a:p>
        </p:txBody>
      </p:sp>
      <p:sp>
        <p:nvSpPr>
          <p:cNvPr id="1175" name="Rectangle 1174"/>
          <p:cNvSpPr/>
          <p:nvPr/>
        </p:nvSpPr>
        <p:spPr>
          <a:xfrm>
            <a:off x="7867440" y="3039120"/>
            <a:ext cx="1096560" cy="111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200" b="0" strike="noStrike" spc="-1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1176" name="Freeform: Shape 1175"/>
          <p:cNvSpPr/>
          <p:nvPr/>
        </p:nvSpPr>
        <p:spPr>
          <a:xfrm>
            <a:off x="8537400" y="3876480"/>
            <a:ext cx="975240" cy="1370520"/>
          </a:xfrm>
          <a:custGeom>
            <a:avLst/>
            <a:gdLst/>
            <a:ahLst/>
            <a:cxnLst/>
            <a:rect l="l" t="t" r="r" b="b"/>
            <a:pathLst>
              <a:path w="2711" h="3810" fill="none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19608" sp="19608"/>
              <a:ds d="19608" sp="19608"/>
            </a:custDash>
            <a:round/>
            <a:headEnd type="oval" w="lg" len="sm"/>
            <a:tailEnd type="oval" w="lg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7" name="Oval 1176"/>
          <p:cNvSpPr/>
          <p:nvPr/>
        </p:nvSpPr>
        <p:spPr>
          <a:xfrm>
            <a:off x="7371360" y="4973760"/>
            <a:ext cx="1684080" cy="1644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8" name="Oval 1177"/>
          <p:cNvSpPr/>
          <p:nvPr/>
        </p:nvSpPr>
        <p:spPr>
          <a:xfrm>
            <a:off x="7867440" y="-328680"/>
            <a:ext cx="2010960" cy="2010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9" name="Rectangle 1178"/>
          <p:cNvSpPr/>
          <p:nvPr/>
        </p:nvSpPr>
        <p:spPr>
          <a:xfrm>
            <a:off x="2982600" y="3756600"/>
            <a:ext cx="1044000" cy="30204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" name="Group 1217"/>
          <p:cNvGrpSpPr/>
          <p:nvPr/>
        </p:nvGrpSpPr>
        <p:grpSpPr>
          <a:xfrm>
            <a:off x="7405920" y="3565440"/>
            <a:ext cx="2376720" cy="4296240"/>
            <a:chOff x="7405920" y="3565440"/>
            <a:chExt cx="2376720" cy="4296240"/>
          </a:xfrm>
        </p:grpSpPr>
        <p:sp>
          <p:nvSpPr>
            <p:cNvPr id="1219" name="Rectangle 1218"/>
            <p:cNvSpPr/>
            <p:nvPr/>
          </p:nvSpPr>
          <p:spPr>
            <a:xfrm>
              <a:off x="8137440" y="475416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0" name="Rectangle 1219"/>
            <p:cNvSpPr/>
            <p:nvPr/>
          </p:nvSpPr>
          <p:spPr>
            <a:xfrm>
              <a:off x="8960400" y="356544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1" name="Rectangle 1220"/>
            <p:cNvSpPr/>
            <p:nvPr/>
          </p:nvSpPr>
          <p:spPr>
            <a:xfrm>
              <a:off x="8503200" y="5119560"/>
              <a:ext cx="127944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2" name="Rectangle 1221"/>
            <p:cNvSpPr/>
            <p:nvPr/>
          </p:nvSpPr>
          <p:spPr>
            <a:xfrm>
              <a:off x="8320320" y="530244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3" name="Rectangle 1222"/>
            <p:cNvSpPr/>
            <p:nvPr/>
          </p:nvSpPr>
          <p:spPr>
            <a:xfrm>
              <a:off x="8868960" y="548532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4" name="Rectangle 1223"/>
            <p:cNvSpPr/>
            <p:nvPr/>
          </p:nvSpPr>
          <p:spPr>
            <a:xfrm>
              <a:off x="7405920" y="530244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25" name="Rectangle 1224"/>
          <p:cNvSpPr/>
          <p:nvPr/>
        </p:nvSpPr>
        <p:spPr>
          <a:xfrm flipH="1" flipV="1">
            <a:off x="1460880" y="-156168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6" name="Rectangle 1225"/>
          <p:cNvSpPr/>
          <p:nvPr/>
        </p:nvSpPr>
        <p:spPr>
          <a:xfrm flipH="1" flipV="1">
            <a:off x="637920" y="-37224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7" name="Rectangle 1226"/>
          <p:cNvSpPr/>
          <p:nvPr/>
        </p:nvSpPr>
        <p:spPr>
          <a:xfrm flipH="1" flipV="1">
            <a:off x="273240" y="547560"/>
            <a:ext cx="127944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8" name="Rectangle 1227"/>
          <p:cNvSpPr/>
          <p:nvPr/>
        </p:nvSpPr>
        <p:spPr>
          <a:xfrm flipH="1" flipV="1">
            <a:off x="821880" y="36468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9" name="Rectangle 1228"/>
          <p:cNvSpPr/>
          <p:nvPr/>
        </p:nvSpPr>
        <p:spPr>
          <a:xfrm flipH="1" flipV="1">
            <a:off x="273240" y="18180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0" name="Rectangle 1229"/>
          <p:cNvSpPr/>
          <p:nvPr/>
        </p:nvSpPr>
        <p:spPr>
          <a:xfrm flipH="1" flipV="1">
            <a:off x="2193480" y="-211032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1" name="Oval 1230"/>
          <p:cNvSpPr/>
          <p:nvPr/>
        </p:nvSpPr>
        <p:spPr>
          <a:xfrm>
            <a:off x="3474360" y="2559960"/>
            <a:ext cx="2742120" cy="2742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3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1" name="PlaceHolder 2"/>
          <p:cNvSpPr>
            <a:spLocks noGrp="1"/>
          </p:cNvSpPr>
          <p:nvPr>
            <p:ph type="body"/>
          </p:nvPr>
        </p:nvSpPr>
        <p:spPr>
          <a:xfrm>
            <a:off x="692640" y="1509120"/>
            <a:ext cx="8693640" cy="359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864000" lvl="1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296000" lvl="2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728000" lvl="3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160000" lvl="4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1272" name="PlaceHolder 3"/>
          <p:cNvSpPr>
            <a:spLocks noGrp="1"/>
          </p:cNvSpPr>
          <p:nvPr>
            <p:ph type="dt" idx="1"/>
          </p:nvPr>
        </p:nvSpPr>
        <p:spPr>
          <a:xfrm>
            <a:off x="692640" y="5255280"/>
            <a:ext cx="2267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73" name="PlaceHolder 4"/>
          <p:cNvSpPr>
            <a:spLocks noGrp="1"/>
          </p:cNvSpPr>
          <p:nvPr>
            <p:ph type="ftr" idx="2"/>
          </p:nvPr>
        </p:nvSpPr>
        <p:spPr>
          <a:xfrm>
            <a:off x="3338640" y="5255280"/>
            <a:ext cx="3401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74" name="PlaceHolder 5"/>
          <p:cNvSpPr>
            <a:spLocks noGrp="1"/>
          </p:cNvSpPr>
          <p:nvPr>
            <p:ph type="sldNum" idx="3"/>
          </p:nvPr>
        </p:nvSpPr>
        <p:spPr>
          <a:xfrm>
            <a:off x="7118640" y="5255280"/>
            <a:ext cx="2267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64355A-41EF-435F-87F5-25A307954C8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1" name="Group 1310"/>
          <p:cNvGrpSpPr/>
          <p:nvPr/>
        </p:nvGrpSpPr>
        <p:grpSpPr>
          <a:xfrm>
            <a:off x="7405920" y="3565440"/>
            <a:ext cx="2376720" cy="4296240"/>
            <a:chOff x="7405920" y="3565440"/>
            <a:chExt cx="2376720" cy="4296240"/>
          </a:xfrm>
        </p:grpSpPr>
        <p:sp>
          <p:nvSpPr>
            <p:cNvPr id="1312" name="Rectangle 1311"/>
            <p:cNvSpPr/>
            <p:nvPr/>
          </p:nvSpPr>
          <p:spPr>
            <a:xfrm>
              <a:off x="8137440" y="475416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3" name="Rectangle 1312"/>
            <p:cNvSpPr/>
            <p:nvPr/>
          </p:nvSpPr>
          <p:spPr>
            <a:xfrm>
              <a:off x="8960400" y="356544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4" name="Rectangle 1313"/>
            <p:cNvSpPr/>
            <p:nvPr/>
          </p:nvSpPr>
          <p:spPr>
            <a:xfrm>
              <a:off x="8503200" y="5119560"/>
              <a:ext cx="127944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5" name="Rectangle 1314"/>
            <p:cNvSpPr/>
            <p:nvPr/>
          </p:nvSpPr>
          <p:spPr>
            <a:xfrm>
              <a:off x="8320320" y="530244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6" name="Rectangle 1315"/>
            <p:cNvSpPr/>
            <p:nvPr/>
          </p:nvSpPr>
          <p:spPr>
            <a:xfrm>
              <a:off x="8868960" y="548532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7" name="Rectangle 1316"/>
            <p:cNvSpPr/>
            <p:nvPr/>
          </p:nvSpPr>
          <p:spPr>
            <a:xfrm>
              <a:off x="7405920" y="530244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18" name="Rectangle 1317"/>
          <p:cNvSpPr/>
          <p:nvPr/>
        </p:nvSpPr>
        <p:spPr>
          <a:xfrm flipH="1" flipV="1">
            <a:off x="1460880" y="-156168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9" name="Rectangle 1318"/>
          <p:cNvSpPr/>
          <p:nvPr/>
        </p:nvSpPr>
        <p:spPr>
          <a:xfrm flipH="1" flipV="1">
            <a:off x="637920" y="-37224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0" name="Rectangle 1319"/>
          <p:cNvSpPr/>
          <p:nvPr/>
        </p:nvSpPr>
        <p:spPr>
          <a:xfrm flipH="1" flipV="1">
            <a:off x="273240" y="547560"/>
            <a:ext cx="127944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1" name="Rectangle 1320"/>
          <p:cNvSpPr/>
          <p:nvPr/>
        </p:nvSpPr>
        <p:spPr>
          <a:xfrm flipH="1" flipV="1">
            <a:off x="821880" y="36468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2" name="Rectangle 1321"/>
          <p:cNvSpPr/>
          <p:nvPr/>
        </p:nvSpPr>
        <p:spPr>
          <a:xfrm flipH="1" flipV="1">
            <a:off x="273240" y="18180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3" name="Rectangle 1322"/>
          <p:cNvSpPr/>
          <p:nvPr/>
        </p:nvSpPr>
        <p:spPr>
          <a:xfrm flipH="1" flipV="1">
            <a:off x="2193480" y="-211032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4" name="Oval 1323"/>
          <p:cNvSpPr/>
          <p:nvPr/>
        </p:nvSpPr>
        <p:spPr>
          <a:xfrm>
            <a:off x="3474360" y="2559960"/>
            <a:ext cx="2742120" cy="2742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2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Oval 1362"/>
          <p:cNvSpPr/>
          <p:nvPr/>
        </p:nvSpPr>
        <p:spPr>
          <a:xfrm>
            <a:off x="8265600" y="4114800"/>
            <a:ext cx="1919520" cy="1919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4" name="Oval 1363"/>
          <p:cNvSpPr/>
          <p:nvPr/>
        </p:nvSpPr>
        <p:spPr>
          <a:xfrm>
            <a:off x="7716960" y="-547920"/>
            <a:ext cx="1919520" cy="1919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65" name="Group 1364"/>
          <p:cNvGrpSpPr/>
          <p:nvPr/>
        </p:nvGrpSpPr>
        <p:grpSpPr>
          <a:xfrm>
            <a:off x="-146520" y="-301680"/>
            <a:ext cx="914400" cy="1279800"/>
            <a:chOff x="-146520" y="-301680"/>
            <a:chExt cx="914400" cy="1279800"/>
          </a:xfrm>
        </p:grpSpPr>
        <p:sp>
          <p:nvSpPr>
            <p:cNvPr id="1366" name="Oval 1365"/>
            <p:cNvSpPr/>
            <p:nvPr/>
          </p:nvSpPr>
          <p:spPr>
            <a:xfrm rot="5393400" flipV="1">
              <a:off x="219600" y="79488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7" name="Oval 1366"/>
            <p:cNvSpPr/>
            <p:nvPr/>
          </p:nvSpPr>
          <p:spPr>
            <a:xfrm rot="5393400" flipV="1">
              <a:off x="219240" y="42912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8" name="Oval 1367"/>
            <p:cNvSpPr/>
            <p:nvPr/>
          </p:nvSpPr>
          <p:spPr>
            <a:xfrm rot="5393400" flipV="1">
              <a:off x="218880" y="6372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9" name="Oval 1368"/>
            <p:cNvSpPr/>
            <p:nvPr/>
          </p:nvSpPr>
          <p:spPr>
            <a:xfrm rot="5393400" flipV="1">
              <a:off x="218160" y="-30132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0" name="Oval 1369"/>
            <p:cNvSpPr/>
            <p:nvPr/>
          </p:nvSpPr>
          <p:spPr>
            <a:xfrm rot="5393400" flipV="1">
              <a:off x="584280" y="-30168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1" name="Oval 1370"/>
            <p:cNvSpPr/>
            <p:nvPr/>
          </p:nvSpPr>
          <p:spPr>
            <a:xfrm rot="5393400" flipV="1">
              <a:off x="584640" y="6300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2" name="Oval 1371"/>
            <p:cNvSpPr/>
            <p:nvPr/>
          </p:nvSpPr>
          <p:spPr>
            <a:xfrm rot="5393400" flipV="1">
              <a:off x="584640" y="42876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3" name="Oval 1372"/>
            <p:cNvSpPr/>
            <p:nvPr/>
          </p:nvSpPr>
          <p:spPr>
            <a:xfrm rot="5393400" flipV="1">
              <a:off x="585360" y="79488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4" name="Oval 1373"/>
            <p:cNvSpPr/>
            <p:nvPr/>
          </p:nvSpPr>
          <p:spPr>
            <a:xfrm rot="5393400" flipV="1">
              <a:off x="-145080" y="79524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5" name="Oval 1374"/>
            <p:cNvSpPr/>
            <p:nvPr/>
          </p:nvSpPr>
          <p:spPr>
            <a:xfrm rot="5393400" flipV="1">
              <a:off x="-145800" y="42984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6" name="Oval 1375"/>
            <p:cNvSpPr/>
            <p:nvPr/>
          </p:nvSpPr>
          <p:spPr>
            <a:xfrm rot="5393400" flipV="1">
              <a:off x="-145800" y="6372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7" name="Oval 1376"/>
            <p:cNvSpPr/>
            <p:nvPr/>
          </p:nvSpPr>
          <p:spPr>
            <a:xfrm rot="5393400" flipV="1">
              <a:off x="-146160" y="-30096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78" name="Group 1377"/>
          <p:cNvGrpSpPr/>
          <p:nvPr/>
        </p:nvGrpSpPr>
        <p:grpSpPr>
          <a:xfrm>
            <a:off x="9544320" y="4638600"/>
            <a:ext cx="915120" cy="1280520"/>
            <a:chOff x="9544320" y="4638600"/>
            <a:chExt cx="915120" cy="1280520"/>
          </a:xfrm>
        </p:grpSpPr>
        <p:sp>
          <p:nvSpPr>
            <p:cNvPr id="1379" name="Oval 1378"/>
            <p:cNvSpPr/>
            <p:nvPr/>
          </p:nvSpPr>
          <p:spPr>
            <a:xfrm rot="5393400" flipV="1">
              <a:off x="9911160" y="573588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0" name="Oval 1379"/>
            <p:cNvSpPr/>
            <p:nvPr/>
          </p:nvSpPr>
          <p:spPr>
            <a:xfrm rot="5393400" flipV="1">
              <a:off x="9910800" y="537012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1" name="Oval 1380"/>
            <p:cNvSpPr/>
            <p:nvPr/>
          </p:nvSpPr>
          <p:spPr>
            <a:xfrm rot="5393400" flipV="1">
              <a:off x="9910440" y="500472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2" name="Oval 1381"/>
            <p:cNvSpPr/>
            <p:nvPr/>
          </p:nvSpPr>
          <p:spPr>
            <a:xfrm rot="5393400" flipV="1">
              <a:off x="9909720" y="463860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3" name="Oval 1382"/>
            <p:cNvSpPr/>
            <p:nvPr/>
          </p:nvSpPr>
          <p:spPr>
            <a:xfrm rot="5393400" flipV="1">
              <a:off x="10275840" y="463824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4" name="Oval 1383"/>
            <p:cNvSpPr/>
            <p:nvPr/>
          </p:nvSpPr>
          <p:spPr>
            <a:xfrm rot="5393400" flipV="1">
              <a:off x="10276200" y="500400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5" name="Oval 1384"/>
            <p:cNvSpPr/>
            <p:nvPr/>
          </p:nvSpPr>
          <p:spPr>
            <a:xfrm rot="5393400" flipV="1">
              <a:off x="10276200" y="536976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6" name="Oval 1385"/>
            <p:cNvSpPr/>
            <p:nvPr/>
          </p:nvSpPr>
          <p:spPr>
            <a:xfrm rot="5393400" flipV="1">
              <a:off x="10276920" y="573588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7" name="Oval 1386"/>
            <p:cNvSpPr/>
            <p:nvPr/>
          </p:nvSpPr>
          <p:spPr>
            <a:xfrm rot="5393400" flipV="1">
              <a:off x="9545400" y="573624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8" name="Oval 1387"/>
            <p:cNvSpPr/>
            <p:nvPr/>
          </p:nvSpPr>
          <p:spPr>
            <a:xfrm rot="5393400" flipV="1">
              <a:off x="9544680" y="537084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9" name="Oval 1388"/>
            <p:cNvSpPr/>
            <p:nvPr/>
          </p:nvSpPr>
          <p:spPr>
            <a:xfrm rot="5393400" flipV="1">
              <a:off x="9544680" y="500472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0" name="Oval 1389"/>
            <p:cNvSpPr/>
            <p:nvPr/>
          </p:nvSpPr>
          <p:spPr>
            <a:xfrm rot="5393400" flipV="1">
              <a:off x="9544320" y="463896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91" name="Oval 1390"/>
          <p:cNvSpPr/>
          <p:nvPr/>
        </p:nvSpPr>
        <p:spPr>
          <a:xfrm>
            <a:off x="-145800" y="3108600"/>
            <a:ext cx="1919520" cy="1919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9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Oval 1429"/>
          <p:cNvSpPr/>
          <p:nvPr/>
        </p:nvSpPr>
        <p:spPr>
          <a:xfrm>
            <a:off x="8265600" y="4114800"/>
            <a:ext cx="1919520" cy="1919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1" name="Oval 1430"/>
          <p:cNvSpPr/>
          <p:nvPr/>
        </p:nvSpPr>
        <p:spPr>
          <a:xfrm>
            <a:off x="7716960" y="-547920"/>
            <a:ext cx="1919520" cy="1919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32" name="Group 1431"/>
          <p:cNvGrpSpPr/>
          <p:nvPr/>
        </p:nvGrpSpPr>
        <p:grpSpPr>
          <a:xfrm>
            <a:off x="-146520" y="-301680"/>
            <a:ext cx="914400" cy="1279800"/>
            <a:chOff x="-146520" y="-301680"/>
            <a:chExt cx="914400" cy="1279800"/>
          </a:xfrm>
        </p:grpSpPr>
        <p:sp>
          <p:nvSpPr>
            <p:cNvPr id="1433" name="Oval 1432"/>
            <p:cNvSpPr/>
            <p:nvPr/>
          </p:nvSpPr>
          <p:spPr>
            <a:xfrm rot="5393400" flipV="1">
              <a:off x="219600" y="79488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4" name="Oval 1433"/>
            <p:cNvSpPr/>
            <p:nvPr/>
          </p:nvSpPr>
          <p:spPr>
            <a:xfrm rot="5393400" flipV="1">
              <a:off x="219240" y="42912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5" name="Oval 1434"/>
            <p:cNvSpPr/>
            <p:nvPr/>
          </p:nvSpPr>
          <p:spPr>
            <a:xfrm rot="5393400" flipV="1">
              <a:off x="218880" y="6372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6" name="Oval 1435"/>
            <p:cNvSpPr/>
            <p:nvPr/>
          </p:nvSpPr>
          <p:spPr>
            <a:xfrm rot="5393400" flipV="1">
              <a:off x="218160" y="-30132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7" name="Oval 1436"/>
            <p:cNvSpPr/>
            <p:nvPr/>
          </p:nvSpPr>
          <p:spPr>
            <a:xfrm rot="5393400" flipV="1">
              <a:off x="584280" y="-30168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8" name="Oval 1437"/>
            <p:cNvSpPr/>
            <p:nvPr/>
          </p:nvSpPr>
          <p:spPr>
            <a:xfrm rot="5393400" flipV="1">
              <a:off x="584640" y="6300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9" name="Oval 1438"/>
            <p:cNvSpPr/>
            <p:nvPr/>
          </p:nvSpPr>
          <p:spPr>
            <a:xfrm rot="5393400" flipV="1">
              <a:off x="584640" y="42876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0" name="Oval 1439"/>
            <p:cNvSpPr/>
            <p:nvPr/>
          </p:nvSpPr>
          <p:spPr>
            <a:xfrm rot="5393400" flipV="1">
              <a:off x="585360" y="79488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1" name="Oval 1440"/>
            <p:cNvSpPr/>
            <p:nvPr/>
          </p:nvSpPr>
          <p:spPr>
            <a:xfrm rot="5393400" flipV="1">
              <a:off x="-145080" y="79524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2" name="Oval 1441"/>
            <p:cNvSpPr/>
            <p:nvPr/>
          </p:nvSpPr>
          <p:spPr>
            <a:xfrm rot="5393400" flipV="1">
              <a:off x="-145800" y="42984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3" name="Oval 1442"/>
            <p:cNvSpPr/>
            <p:nvPr/>
          </p:nvSpPr>
          <p:spPr>
            <a:xfrm rot="5393400" flipV="1">
              <a:off x="-145800" y="6372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4" name="Oval 1443"/>
            <p:cNvSpPr/>
            <p:nvPr/>
          </p:nvSpPr>
          <p:spPr>
            <a:xfrm rot="5393400" flipV="1">
              <a:off x="-146160" y="-30096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45" name="Group 1444"/>
          <p:cNvGrpSpPr/>
          <p:nvPr/>
        </p:nvGrpSpPr>
        <p:grpSpPr>
          <a:xfrm>
            <a:off x="9544320" y="4638600"/>
            <a:ext cx="915120" cy="1280520"/>
            <a:chOff x="9544320" y="4638600"/>
            <a:chExt cx="915120" cy="1280520"/>
          </a:xfrm>
        </p:grpSpPr>
        <p:sp>
          <p:nvSpPr>
            <p:cNvPr id="1446" name="Oval 1445"/>
            <p:cNvSpPr/>
            <p:nvPr/>
          </p:nvSpPr>
          <p:spPr>
            <a:xfrm rot="5393400" flipV="1">
              <a:off x="9911160" y="573588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7" name="Oval 1446"/>
            <p:cNvSpPr/>
            <p:nvPr/>
          </p:nvSpPr>
          <p:spPr>
            <a:xfrm rot="5393400" flipV="1">
              <a:off x="9910800" y="537012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8" name="Oval 1447"/>
            <p:cNvSpPr/>
            <p:nvPr/>
          </p:nvSpPr>
          <p:spPr>
            <a:xfrm rot="5393400" flipV="1">
              <a:off x="9910440" y="500472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9" name="Oval 1448"/>
            <p:cNvSpPr/>
            <p:nvPr/>
          </p:nvSpPr>
          <p:spPr>
            <a:xfrm rot="5393400" flipV="1">
              <a:off x="9909720" y="463860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0" name="Oval 1449"/>
            <p:cNvSpPr/>
            <p:nvPr/>
          </p:nvSpPr>
          <p:spPr>
            <a:xfrm rot="5393400" flipV="1">
              <a:off x="10275840" y="463824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1" name="Oval 1450"/>
            <p:cNvSpPr/>
            <p:nvPr/>
          </p:nvSpPr>
          <p:spPr>
            <a:xfrm rot="5393400" flipV="1">
              <a:off x="10276200" y="500400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2" name="Oval 1451"/>
            <p:cNvSpPr/>
            <p:nvPr/>
          </p:nvSpPr>
          <p:spPr>
            <a:xfrm rot="5393400" flipV="1">
              <a:off x="10276200" y="536976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3" name="Oval 1452"/>
            <p:cNvSpPr/>
            <p:nvPr/>
          </p:nvSpPr>
          <p:spPr>
            <a:xfrm rot="5393400" flipV="1">
              <a:off x="10276920" y="573588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4" name="Oval 1453"/>
            <p:cNvSpPr/>
            <p:nvPr/>
          </p:nvSpPr>
          <p:spPr>
            <a:xfrm rot="5393400" flipV="1">
              <a:off x="9545400" y="573624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5" name="Oval 1454"/>
            <p:cNvSpPr/>
            <p:nvPr/>
          </p:nvSpPr>
          <p:spPr>
            <a:xfrm rot="5393400" flipV="1">
              <a:off x="9544680" y="537084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6" name="Oval 1455"/>
            <p:cNvSpPr/>
            <p:nvPr/>
          </p:nvSpPr>
          <p:spPr>
            <a:xfrm rot="5393400" flipV="1">
              <a:off x="9544680" y="500472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7" name="Oval 1456"/>
            <p:cNvSpPr/>
            <p:nvPr/>
          </p:nvSpPr>
          <p:spPr>
            <a:xfrm rot="5393400" flipV="1">
              <a:off x="9544320" y="463896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58" name="Oval 1457"/>
          <p:cNvSpPr/>
          <p:nvPr/>
        </p:nvSpPr>
        <p:spPr>
          <a:xfrm>
            <a:off x="-145800" y="3108600"/>
            <a:ext cx="1919520" cy="1919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46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7" name="Group 1496"/>
          <p:cNvGrpSpPr/>
          <p:nvPr/>
        </p:nvGrpSpPr>
        <p:grpSpPr>
          <a:xfrm>
            <a:off x="7405920" y="3565440"/>
            <a:ext cx="2376720" cy="4296240"/>
            <a:chOff x="7405920" y="3565440"/>
            <a:chExt cx="2376720" cy="4296240"/>
          </a:xfrm>
        </p:grpSpPr>
        <p:sp>
          <p:nvSpPr>
            <p:cNvPr id="1498" name="Rectangle 1497"/>
            <p:cNvSpPr/>
            <p:nvPr/>
          </p:nvSpPr>
          <p:spPr>
            <a:xfrm>
              <a:off x="8137440" y="475416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9" name="Rectangle 1498"/>
            <p:cNvSpPr/>
            <p:nvPr/>
          </p:nvSpPr>
          <p:spPr>
            <a:xfrm>
              <a:off x="8960400" y="356544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0" name="Rectangle 1499"/>
            <p:cNvSpPr/>
            <p:nvPr/>
          </p:nvSpPr>
          <p:spPr>
            <a:xfrm>
              <a:off x="8503200" y="5119560"/>
              <a:ext cx="127944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1" name="Rectangle 1500"/>
            <p:cNvSpPr/>
            <p:nvPr/>
          </p:nvSpPr>
          <p:spPr>
            <a:xfrm>
              <a:off x="8320320" y="530244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2" name="Rectangle 1501"/>
            <p:cNvSpPr/>
            <p:nvPr/>
          </p:nvSpPr>
          <p:spPr>
            <a:xfrm>
              <a:off x="8868960" y="548532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3" name="Rectangle 1502"/>
            <p:cNvSpPr/>
            <p:nvPr/>
          </p:nvSpPr>
          <p:spPr>
            <a:xfrm>
              <a:off x="7405920" y="530244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04" name="Rectangle 1503"/>
          <p:cNvSpPr/>
          <p:nvPr/>
        </p:nvSpPr>
        <p:spPr>
          <a:xfrm flipH="1" flipV="1">
            <a:off x="1460880" y="-156168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5" name="Rectangle 1504"/>
          <p:cNvSpPr/>
          <p:nvPr/>
        </p:nvSpPr>
        <p:spPr>
          <a:xfrm flipH="1" flipV="1">
            <a:off x="637920" y="-37224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6" name="Rectangle 1505"/>
          <p:cNvSpPr/>
          <p:nvPr/>
        </p:nvSpPr>
        <p:spPr>
          <a:xfrm flipH="1" flipV="1">
            <a:off x="273240" y="547560"/>
            <a:ext cx="127944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7" name="Rectangle 1506"/>
          <p:cNvSpPr/>
          <p:nvPr/>
        </p:nvSpPr>
        <p:spPr>
          <a:xfrm flipH="1" flipV="1">
            <a:off x="821880" y="36468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8" name="Rectangle 1507"/>
          <p:cNvSpPr/>
          <p:nvPr/>
        </p:nvSpPr>
        <p:spPr>
          <a:xfrm flipH="1" flipV="1">
            <a:off x="273240" y="18180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9" name="Rectangle 1508"/>
          <p:cNvSpPr/>
          <p:nvPr/>
        </p:nvSpPr>
        <p:spPr>
          <a:xfrm flipH="1" flipV="1">
            <a:off x="2193480" y="-211032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0" name="Oval 1509"/>
          <p:cNvSpPr/>
          <p:nvPr/>
        </p:nvSpPr>
        <p:spPr>
          <a:xfrm>
            <a:off x="3474360" y="2559960"/>
            <a:ext cx="2742120" cy="2742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1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9" name="Group 1548"/>
          <p:cNvGrpSpPr/>
          <p:nvPr/>
        </p:nvGrpSpPr>
        <p:grpSpPr>
          <a:xfrm>
            <a:off x="7405920" y="3565440"/>
            <a:ext cx="2376720" cy="4296240"/>
            <a:chOff x="7405920" y="3565440"/>
            <a:chExt cx="2376720" cy="4296240"/>
          </a:xfrm>
        </p:grpSpPr>
        <p:sp>
          <p:nvSpPr>
            <p:cNvPr id="1550" name="Rectangle 1549"/>
            <p:cNvSpPr/>
            <p:nvPr/>
          </p:nvSpPr>
          <p:spPr>
            <a:xfrm>
              <a:off x="8137440" y="475416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1" name="Rectangle 1550"/>
            <p:cNvSpPr/>
            <p:nvPr/>
          </p:nvSpPr>
          <p:spPr>
            <a:xfrm>
              <a:off x="8960400" y="356544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2" name="Rectangle 1551"/>
            <p:cNvSpPr/>
            <p:nvPr/>
          </p:nvSpPr>
          <p:spPr>
            <a:xfrm>
              <a:off x="8503200" y="5119560"/>
              <a:ext cx="127944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3" name="Rectangle 1552"/>
            <p:cNvSpPr/>
            <p:nvPr/>
          </p:nvSpPr>
          <p:spPr>
            <a:xfrm>
              <a:off x="8320320" y="530244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4" name="Rectangle 1553"/>
            <p:cNvSpPr/>
            <p:nvPr/>
          </p:nvSpPr>
          <p:spPr>
            <a:xfrm>
              <a:off x="8868960" y="548532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5" name="Rectangle 1554"/>
            <p:cNvSpPr/>
            <p:nvPr/>
          </p:nvSpPr>
          <p:spPr>
            <a:xfrm>
              <a:off x="7405920" y="530244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56" name="Rectangle 1555"/>
          <p:cNvSpPr/>
          <p:nvPr/>
        </p:nvSpPr>
        <p:spPr>
          <a:xfrm flipH="1" flipV="1">
            <a:off x="1460880" y="-156168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7" name="Rectangle 1556"/>
          <p:cNvSpPr/>
          <p:nvPr/>
        </p:nvSpPr>
        <p:spPr>
          <a:xfrm flipH="1" flipV="1">
            <a:off x="637920" y="-37224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8" name="Rectangle 1557"/>
          <p:cNvSpPr/>
          <p:nvPr/>
        </p:nvSpPr>
        <p:spPr>
          <a:xfrm flipH="1" flipV="1">
            <a:off x="273240" y="547560"/>
            <a:ext cx="127944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9" name="Rectangle 1558"/>
          <p:cNvSpPr/>
          <p:nvPr/>
        </p:nvSpPr>
        <p:spPr>
          <a:xfrm flipH="1" flipV="1">
            <a:off x="821880" y="36468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0" name="Rectangle 1559"/>
          <p:cNvSpPr/>
          <p:nvPr/>
        </p:nvSpPr>
        <p:spPr>
          <a:xfrm flipH="1" flipV="1">
            <a:off x="273240" y="18180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1" name="Rectangle 1560"/>
          <p:cNvSpPr/>
          <p:nvPr/>
        </p:nvSpPr>
        <p:spPr>
          <a:xfrm flipH="1" flipV="1">
            <a:off x="2193480" y="-211032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2" name="Oval 1561"/>
          <p:cNvSpPr/>
          <p:nvPr/>
        </p:nvSpPr>
        <p:spPr>
          <a:xfrm>
            <a:off x="3474360" y="2559960"/>
            <a:ext cx="2742120" cy="2742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6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Oval 600"/>
          <p:cNvSpPr/>
          <p:nvPr/>
        </p:nvSpPr>
        <p:spPr>
          <a:xfrm>
            <a:off x="8265600" y="4114800"/>
            <a:ext cx="1919520" cy="1919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2" name="Oval 601"/>
          <p:cNvSpPr/>
          <p:nvPr/>
        </p:nvSpPr>
        <p:spPr>
          <a:xfrm>
            <a:off x="7716960" y="-547920"/>
            <a:ext cx="1919520" cy="1919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03" name="Group 602"/>
          <p:cNvGrpSpPr/>
          <p:nvPr/>
        </p:nvGrpSpPr>
        <p:grpSpPr>
          <a:xfrm>
            <a:off x="-146520" y="-301680"/>
            <a:ext cx="914400" cy="1279800"/>
            <a:chOff x="-146520" y="-301680"/>
            <a:chExt cx="914400" cy="1279800"/>
          </a:xfrm>
        </p:grpSpPr>
        <p:sp>
          <p:nvSpPr>
            <p:cNvPr id="604" name="Oval 603"/>
            <p:cNvSpPr/>
            <p:nvPr/>
          </p:nvSpPr>
          <p:spPr>
            <a:xfrm rot="5393400" flipV="1">
              <a:off x="219600" y="79488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Oval 604"/>
            <p:cNvSpPr/>
            <p:nvPr/>
          </p:nvSpPr>
          <p:spPr>
            <a:xfrm rot="5393400" flipV="1">
              <a:off x="219240" y="42912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Oval 605"/>
            <p:cNvSpPr/>
            <p:nvPr/>
          </p:nvSpPr>
          <p:spPr>
            <a:xfrm rot="5393400" flipV="1">
              <a:off x="218880" y="6372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7" name="Oval 606"/>
            <p:cNvSpPr/>
            <p:nvPr/>
          </p:nvSpPr>
          <p:spPr>
            <a:xfrm rot="5393400" flipV="1">
              <a:off x="218160" y="-30132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8" name="Oval 607"/>
            <p:cNvSpPr/>
            <p:nvPr/>
          </p:nvSpPr>
          <p:spPr>
            <a:xfrm rot="5393400" flipV="1">
              <a:off x="584280" y="-30168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Oval 608"/>
            <p:cNvSpPr/>
            <p:nvPr/>
          </p:nvSpPr>
          <p:spPr>
            <a:xfrm rot="5393400" flipV="1">
              <a:off x="584640" y="6300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Oval 609"/>
            <p:cNvSpPr/>
            <p:nvPr/>
          </p:nvSpPr>
          <p:spPr>
            <a:xfrm rot="5393400" flipV="1">
              <a:off x="584640" y="42876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Oval 610"/>
            <p:cNvSpPr/>
            <p:nvPr/>
          </p:nvSpPr>
          <p:spPr>
            <a:xfrm rot="5393400" flipV="1">
              <a:off x="585360" y="79488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Oval 611"/>
            <p:cNvSpPr/>
            <p:nvPr/>
          </p:nvSpPr>
          <p:spPr>
            <a:xfrm rot="5393400" flipV="1">
              <a:off x="-145080" y="79524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Oval 612"/>
            <p:cNvSpPr/>
            <p:nvPr/>
          </p:nvSpPr>
          <p:spPr>
            <a:xfrm rot="5393400" flipV="1">
              <a:off x="-145800" y="42984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Oval 613"/>
            <p:cNvSpPr/>
            <p:nvPr/>
          </p:nvSpPr>
          <p:spPr>
            <a:xfrm rot="5393400" flipV="1">
              <a:off x="-145800" y="6372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Oval 614"/>
            <p:cNvSpPr/>
            <p:nvPr/>
          </p:nvSpPr>
          <p:spPr>
            <a:xfrm rot="5393400" flipV="1">
              <a:off x="-146160" y="-30096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16" name="Group 615"/>
          <p:cNvGrpSpPr/>
          <p:nvPr/>
        </p:nvGrpSpPr>
        <p:grpSpPr>
          <a:xfrm>
            <a:off x="9544320" y="4638600"/>
            <a:ext cx="915120" cy="1280520"/>
            <a:chOff x="9544320" y="4638600"/>
            <a:chExt cx="915120" cy="1280520"/>
          </a:xfrm>
        </p:grpSpPr>
        <p:sp>
          <p:nvSpPr>
            <p:cNvPr id="617" name="Oval 616"/>
            <p:cNvSpPr/>
            <p:nvPr/>
          </p:nvSpPr>
          <p:spPr>
            <a:xfrm rot="5393400" flipV="1">
              <a:off x="9911160" y="573588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Oval 617"/>
            <p:cNvSpPr/>
            <p:nvPr/>
          </p:nvSpPr>
          <p:spPr>
            <a:xfrm rot="5393400" flipV="1">
              <a:off x="9910800" y="537012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Oval 618"/>
            <p:cNvSpPr/>
            <p:nvPr/>
          </p:nvSpPr>
          <p:spPr>
            <a:xfrm rot="5393400" flipV="1">
              <a:off x="9910440" y="500472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0" name="Oval 619"/>
            <p:cNvSpPr/>
            <p:nvPr/>
          </p:nvSpPr>
          <p:spPr>
            <a:xfrm rot="5393400" flipV="1">
              <a:off x="9909720" y="463860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1" name="Oval 620"/>
            <p:cNvSpPr/>
            <p:nvPr/>
          </p:nvSpPr>
          <p:spPr>
            <a:xfrm rot="5393400" flipV="1">
              <a:off x="10275840" y="463824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2" name="Oval 621"/>
            <p:cNvSpPr/>
            <p:nvPr/>
          </p:nvSpPr>
          <p:spPr>
            <a:xfrm rot="5393400" flipV="1">
              <a:off x="10276200" y="500400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3" name="Oval 622"/>
            <p:cNvSpPr/>
            <p:nvPr/>
          </p:nvSpPr>
          <p:spPr>
            <a:xfrm rot="5393400" flipV="1">
              <a:off x="10276200" y="536976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4" name="Oval 623"/>
            <p:cNvSpPr/>
            <p:nvPr/>
          </p:nvSpPr>
          <p:spPr>
            <a:xfrm rot="5393400" flipV="1">
              <a:off x="10276920" y="573588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5" name="Oval 624"/>
            <p:cNvSpPr/>
            <p:nvPr/>
          </p:nvSpPr>
          <p:spPr>
            <a:xfrm rot="5393400" flipV="1">
              <a:off x="9545400" y="573624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6" name="Oval 625"/>
            <p:cNvSpPr/>
            <p:nvPr/>
          </p:nvSpPr>
          <p:spPr>
            <a:xfrm rot="5393400" flipV="1">
              <a:off x="9544680" y="537084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7" name="Oval 626"/>
            <p:cNvSpPr/>
            <p:nvPr/>
          </p:nvSpPr>
          <p:spPr>
            <a:xfrm rot="5393400" flipV="1">
              <a:off x="9544680" y="500472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8" name="Oval 627"/>
            <p:cNvSpPr/>
            <p:nvPr/>
          </p:nvSpPr>
          <p:spPr>
            <a:xfrm rot="5393400" flipV="1">
              <a:off x="9544320" y="463896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9" name="Oval 628"/>
          <p:cNvSpPr/>
          <p:nvPr/>
        </p:nvSpPr>
        <p:spPr>
          <a:xfrm>
            <a:off x="-145800" y="3108600"/>
            <a:ext cx="1919520" cy="1919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1" name="Group 1600"/>
          <p:cNvGrpSpPr/>
          <p:nvPr/>
        </p:nvGrpSpPr>
        <p:grpSpPr>
          <a:xfrm>
            <a:off x="7405920" y="3565440"/>
            <a:ext cx="2376720" cy="4296240"/>
            <a:chOff x="7405920" y="3565440"/>
            <a:chExt cx="2376720" cy="4296240"/>
          </a:xfrm>
        </p:grpSpPr>
        <p:sp>
          <p:nvSpPr>
            <p:cNvPr id="1602" name="Rectangle 1601"/>
            <p:cNvSpPr/>
            <p:nvPr/>
          </p:nvSpPr>
          <p:spPr>
            <a:xfrm>
              <a:off x="8137440" y="475416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3" name="Rectangle 1602"/>
            <p:cNvSpPr/>
            <p:nvPr/>
          </p:nvSpPr>
          <p:spPr>
            <a:xfrm>
              <a:off x="8960400" y="356544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4" name="Rectangle 1603"/>
            <p:cNvSpPr/>
            <p:nvPr/>
          </p:nvSpPr>
          <p:spPr>
            <a:xfrm>
              <a:off x="8503200" y="5119560"/>
              <a:ext cx="127944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5" name="Rectangle 1604"/>
            <p:cNvSpPr/>
            <p:nvPr/>
          </p:nvSpPr>
          <p:spPr>
            <a:xfrm>
              <a:off x="8320320" y="530244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6" name="Rectangle 1605"/>
            <p:cNvSpPr/>
            <p:nvPr/>
          </p:nvSpPr>
          <p:spPr>
            <a:xfrm>
              <a:off x="8868960" y="548532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7" name="Rectangle 1606"/>
            <p:cNvSpPr/>
            <p:nvPr/>
          </p:nvSpPr>
          <p:spPr>
            <a:xfrm>
              <a:off x="7405920" y="530244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08" name="Rectangle 1607"/>
          <p:cNvSpPr/>
          <p:nvPr/>
        </p:nvSpPr>
        <p:spPr>
          <a:xfrm flipH="1" flipV="1">
            <a:off x="1460880" y="-156168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9" name="Rectangle 1608"/>
          <p:cNvSpPr/>
          <p:nvPr/>
        </p:nvSpPr>
        <p:spPr>
          <a:xfrm flipH="1" flipV="1">
            <a:off x="637920" y="-37224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0" name="Rectangle 1609"/>
          <p:cNvSpPr/>
          <p:nvPr/>
        </p:nvSpPr>
        <p:spPr>
          <a:xfrm flipH="1" flipV="1">
            <a:off x="273240" y="547560"/>
            <a:ext cx="127944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1" name="Rectangle 1610"/>
          <p:cNvSpPr/>
          <p:nvPr/>
        </p:nvSpPr>
        <p:spPr>
          <a:xfrm flipH="1" flipV="1">
            <a:off x="821880" y="36468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2" name="Rectangle 1611"/>
          <p:cNvSpPr/>
          <p:nvPr/>
        </p:nvSpPr>
        <p:spPr>
          <a:xfrm flipH="1" flipV="1">
            <a:off x="273240" y="18180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3" name="Rectangle 1612"/>
          <p:cNvSpPr/>
          <p:nvPr/>
        </p:nvSpPr>
        <p:spPr>
          <a:xfrm flipH="1" flipV="1">
            <a:off x="2193480" y="-211032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4" name="Oval 1613"/>
          <p:cNvSpPr/>
          <p:nvPr/>
        </p:nvSpPr>
        <p:spPr>
          <a:xfrm>
            <a:off x="3474360" y="2559960"/>
            <a:ext cx="2742120" cy="2742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1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roup 667"/>
          <p:cNvGrpSpPr/>
          <p:nvPr/>
        </p:nvGrpSpPr>
        <p:grpSpPr>
          <a:xfrm>
            <a:off x="7405920" y="3565440"/>
            <a:ext cx="2376720" cy="4296240"/>
            <a:chOff x="7405920" y="3565440"/>
            <a:chExt cx="2376720" cy="4296240"/>
          </a:xfrm>
        </p:grpSpPr>
        <p:sp>
          <p:nvSpPr>
            <p:cNvPr id="669" name="Rectangle 668"/>
            <p:cNvSpPr/>
            <p:nvPr/>
          </p:nvSpPr>
          <p:spPr>
            <a:xfrm>
              <a:off x="8137440" y="475416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Rectangle 669"/>
            <p:cNvSpPr/>
            <p:nvPr/>
          </p:nvSpPr>
          <p:spPr>
            <a:xfrm>
              <a:off x="8960400" y="356544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1" name="Rectangle 670"/>
            <p:cNvSpPr/>
            <p:nvPr/>
          </p:nvSpPr>
          <p:spPr>
            <a:xfrm>
              <a:off x="8503200" y="5119560"/>
              <a:ext cx="127944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2" name="Rectangle 671"/>
            <p:cNvSpPr/>
            <p:nvPr/>
          </p:nvSpPr>
          <p:spPr>
            <a:xfrm>
              <a:off x="8320320" y="530244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3" name="Rectangle 672"/>
            <p:cNvSpPr/>
            <p:nvPr/>
          </p:nvSpPr>
          <p:spPr>
            <a:xfrm>
              <a:off x="8868960" y="548532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4" name="Rectangle 673"/>
            <p:cNvSpPr/>
            <p:nvPr/>
          </p:nvSpPr>
          <p:spPr>
            <a:xfrm>
              <a:off x="7405920" y="530244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75" name="Rectangle 674"/>
          <p:cNvSpPr/>
          <p:nvPr/>
        </p:nvSpPr>
        <p:spPr>
          <a:xfrm flipH="1" flipV="1">
            <a:off x="1460880" y="-156168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6" name="Rectangle 675"/>
          <p:cNvSpPr/>
          <p:nvPr/>
        </p:nvSpPr>
        <p:spPr>
          <a:xfrm flipH="1" flipV="1">
            <a:off x="637920" y="-37224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7" name="Rectangle 676"/>
          <p:cNvSpPr/>
          <p:nvPr/>
        </p:nvSpPr>
        <p:spPr>
          <a:xfrm flipH="1" flipV="1">
            <a:off x="273240" y="547560"/>
            <a:ext cx="127944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8" name="Rectangle 677"/>
          <p:cNvSpPr/>
          <p:nvPr/>
        </p:nvSpPr>
        <p:spPr>
          <a:xfrm flipH="1" flipV="1">
            <a:off x="821880" y="36468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9" name="Rectangle 678"/>
          <p:cNvSpPr/>
          <p:nvPr/>
        </p:nvSpPr>
        <p:spPr>
          <a:xfrm flipH="1" flipV="1">
            <a:off x="273240" y="18180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0" name="Rectangle 679"/>
          <p:cNvSpPr/>
          <p:nvPr/>
        </p:nvSpPr>
        <p:spPr>
          <a:xfrm flipH="1" flipV="1">
            <a:off x="2193480" y="-211032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1" name="Oval 680"/>
          <p:cNvSpPr/>
          <p:nvPr/>
        </p:nvSpPr>
        <p:spPr>
          <a:xfrm>
            <a:off x="3474360" y="2559960"/>
            <a:ext cx="2742120" cy="2742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roup 719"/>
          <p:cNvGrpSpPr/>
          <p:nvPr/>
        </p:nvGrpSpPr>
        <p:grpSpPr>
          <a:xfrm>
            <a:off x="7405920" y="3565440"/>
            <a:ext cx="2376720" cy="4296240"/>
            <a:chOff x="7405920" y="3565440"/>
            <a:chExt cx="2376720" cy="4296240"/>
          </a:xfrm>
        </p:grpSpPr>
        <p:sp>
          <p:nvSpPr>
            <p:cNvPr id="721" name="Rectangle 720"/>
            <p:cNvSpPr/>
            <p:nvPr/>
          </p:nvSpPr>
          <p:spPr>
            <a:xfrm>
              <a:off x="8137440" y="475416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2" name="Rectangle 721"/>
            <p:cNvSpPr/>
            <p:nvPr/>
          </p:nvSpPr>
          <p:spPr>
            <a:xfrm>
              <a:off x="8960400" y="356544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3" name="Rectangle 722"/>
            <p:cNvSpPr/>
            <p:nvPr/>
          </p:nvSpPr>
          <p:spPr>
            <a:xfrm>
              <a:off x="8503200" y="5119560"/>
              <a:ext cx="127944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4" name="Rectangle 723"/>
            <p:cNvSpPr/>
            <p:nvPr/>
          </p:nvSpPr>
          <p:spPr>
            <a:xfrm>
              <a:off x="8320320" y="530244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5" name="Rectangle 724"/>
            <p:cNvSpPr/>
            <p:nvPr/>
          </p:nvSpPr>
          <p:spPr>
            <a:xfrm>
              <a:off x="8868960" y="548532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6" name="Rectangle 725"/>
            <p:cNvSpPr/>
            <p:nvPr/>
          </p:nvSpPr>
          <p:spPr>
            <a:xfrm>
              <a:off x="7405920" y="530244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27" name="Rectangle 726"/>
          <p:cNvSpPr/>
          <p:nvPr/>
        </p:nvSpPr>
        <p:spPr>
          <a:xfrm flipH="1" flipV="1">
            <a:off x="1460880" y="-156168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8" name="Rectangle 727"/>
          <p:cNvSpPr/>
          <p:nvPr/>
        </p:nvSpPr>
        <p:spPr>
          <a:xfrm flipH="1" flipV="1">
            <a:off x="637920" y="-37224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9" name="Rectangle 728"/>
          <p:cNvSpPr/>
          <p:nvPr/>
        </p:nvSpPr>
        <p:spPr>
          <a:xfrm flipH="1" flipV="1">
            <a:off x="273240" y="547560"/>
            <a:ext cx="127944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Rectangle 729"/>
          <p:cNvSpPr/>
          <p:nvPr/>
        </p:nvSpPr>
        <p:spPr>
          <a:xfrm flipH="1" flipV="1">
            <a:off x="821880" y="36468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Rectangle 730"/>
          <p:cNvSpPr/>
          <p:nvPr/>
        </p:nvSpPr>
        <p:spPr>
          <a:xfrm flipH="1" flipV="1">
            <a:off x="273240" y="18180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Rectangle 731"/>
          <p:cNvSpPr/>
          <p:nvPr/>
        </p:nvSpPr>
        <p:spPr>
          <a:xfrm flipH="1" flipV="1">
            <a:off x="2193480" y="-211032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3" name="Oval 732"/>
          <p:cNvSpPr/>
          <p:nvPr/>
        </p:nvSpPr>
        <p:spPr>
          <a:xfrm>
            <a:off x="3474360" y="2559960"/>
            <a:ext cx="2742120" cy="2742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Group 771"/>
          <p:cNvGrpSpPr/>
          <p:nvPr/>
        </p:nvGrpSpPr>
        <p:grpSpPr>
          <a:xfrm>
            <a:off x="7405920" y="3565440"/>
            <a:ext cx="2376720" cy="4296240"/>
            <a:chOff x="7405920" y="3565440"/>
            <a:chExt cx="2376720" cy="4296240"/>
          </a:xfrm>
        </p:grpSpPr>
        <p:sp>
          <p:nvSpPr>
            <p:cNvPr id="773" name="Rectangle 772"/>
            <p:cNvSpPr/>
            <p:nvPr/>
          </p:nvSpPr>
          <p:spPr>
            <a:xfrm>
              <a:off x="8137440" y="475416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4" name="Rectangle 773"/>
            <p:cNvSpPr/>
            <p:nvPr/>
          </p:nvSpPr>
          <p:spPr>
            <a:xfrm>
              <a:off x="8960400" y="356544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5" name="Rectangle 774"/>
            <p:cNvSpPr/>
            <p:nvPr/>
          </p:nvSpPr>
          <p:spPr>
            <a:xfrm>
              <a:off x="8503200" y="5119560"/>
              <a:ext cx="127944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Rectangle 775"/>
            <p:cNvSpPr/>
            <p:nvPr/>
          </p:nvSpPr>
          <p:spPr>
            <a:xfrm>
              <a:off x="8320320" y="530244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7" name="Rectangle 776"/>
            <p:cNvSpPr/>
            <p:nvPr/>
          </p:nvSpPr>
          <p:spPr>
            <a:xfrm>
              <a:off x="8868960" y="548532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8" name="Rectangle 777"/>
            <p:cNvSpPr/>
            <p:nvPr/>
          </p:nvSpPr>
          <p:spPr>
            <a:xfrm>
              <a:off x="7405920" y="530244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79" name="Rectangle 778"/>
          <p:cNvSpPr/>
          <p:nvPr/>
        </p:nvSpPr>
        <p:spPr>
          <a:xfrm flipH="1" flipV="1">
            <a:off x="1460880" y="-156168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0" name="Rectangle 779"/>
          <p:cNvSpPr/>
          <p:nvPr/>
        </p:nvSpPr>
        <p:spPr>
          <a:xfrm flipH="1" flipV="1">
            <a:off x="637920" y="-37224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1" name="Rectangle 780"/>
          <p:cNvSpPr/>
          <p:nvPr/>
        </p:nvSpPr>
        <p:spPr>
          <a:xfrm flipH="1" flipV="1">
            <a:off x="273240" y="547560"/>
            <a:ext cx="127944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2" name="Rectangle 781"/>
          <p:cNvSpPr/>
          <p:nvPr/>
        </p:nvSpPr>
        <p:spPr>
          <a:xfrm flipH="1" flipV="1">
            <a:off x="821880" y="36468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3" name="Rectangle 782"/>
          <p:cNvSpPr/>
          <p:nvPr/>
        </p:nvSpPr>
        <p:spPr>
          <a:xfrm flipH="1" flipV="1">
            <a:off x="273240" y="18180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4" name="Rectangle 783"/>
          <p:cNvSpPr/>
          <p:nvPr/>
        </p:nvSpPr>
        <p:spPr>
          <a:xfrm flipH="1" flipV="1">
            <a:off x="2193480" y="-211032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5" name="Oval 784"/>
          <p:cNvSpPr/>
          <p:nvPr/>
        </p:nvSpPr>
        <p:spPr>
          <a:xfrm>
            <a:off x="3474360" y="2559960"/>
            <a:ext cx="2742120" cy="2742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8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4" name="Group 823"/>
          <p:cNvGrpSpPr/>
          <p:nvPr/>
        </p:nvGrpSpPr>
        <p:grpSpPr>
          <a:xfrm>
            <a:off x="7405920" y="3565440"/>
            <a:ext cx="2376720" cy="4296240"/>
            <a:chOff x="7405920" y="3565440"/>
            <a:chExt cx="2376720" cy="4296240"/>
          </a:xfrm>
        </p:grpSpPr>
        <p:sp>
          <p:nvSpPr>
            <p:cNvPr id="825" name="Rectangle 824"/>
            <p:cNvSpPr/>
            <p:nvPr/>
          </p:nvSpPr>
          <p:spPr>
            <a:xfrm>
              <a:off x="8137440" y="475416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6" name="Rectangle 825"/>
            <p:cNvSpPr/>
            <p:nvPr/>
          </p:nvSpPr>
          <p:spPr>
            <a:xfrm>
              <a:off x="8960400" y="356544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7" name="Rectangle 826"/>
            <p:cNvSpPr/>
            <p:nvPr/>
          </p:nvSpPr>
          <p:spPr>
            <a:xfrm>
              <a:off x="8503200" y="5119560"/>
              <a:ext cx="127944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8" name="Rectangle 827"/>
            <p:cNvSpPr/>
            <p:nvPr/>
          </p:nvSpPr>
          <p:spPr>
            <a:xfrm>
              <a:off x="8320320" y="530244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9" name="Rectangle 828"/>
            <p:cNvSpPr/>
            <p:nvPr/>
          </p:nvSpPr>
          <p:spPr>
            <a:xfrm>
              <a:off x="8868960" y="548532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0" name="Rectangle 829"/>
            <p:cNvSpPr/>
            <p:nvPr/>
          </p:nvSpPr>
          <p:spPr>
            <a:xfrm>
              <a:off x="7405920" y="530244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31" name="Rectangle 830"/>
          <p:cNvSpPr/>
          <p:nvPr/>
        </p:nvSpPr>
        <p:spPr>
          <a:xfrm flipH="1" flipV="1">
            <a:off x="1460880" y="-156168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2" name="Rectangle 831"/>
          <p:cNvSpPr/>
          <p:nvPr/>
        </p:nvSpPr>
        <p:spPr>
          <a:xfrm flipH="1" flipV="1">
            <a:off x="637920" y="-37224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3" name="Rectangle 832"/>
          <p:cNvSpPr/>
          <p:nvPr/>
        </p:nvSpPr>
        <p:spPr>
          <a:xfrm flipH="1" flipV="1">
            <a:off x="273240" y="547560"/>
            <a:ext cx="127944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4" name="Rectangle 833"/>
          <p:cNvSpPr/>
          <p:nvPr/>
        </p:nvSpPr>
        <p:spPr>
          <a:xfrm flipH="1" flipV="1">
            <a:off x="821880" y="36468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5" name="Rectangle 834"/>
          <p:cNvSpPr/>
          <p:nvPr/>
        </p:nvSpPr>
        <p:spPr>
          <a:xfrm flipH="1" flipV="1">
            <a:off x="273240" y="18180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6" name="Rectangle 835"/>
          <p:cNvSpPr/>
          <p:nvPr/>
        </p:nvSpPr>
        <p:spPr>
          <a:xfrm flipH="1" flipV="1">
            <a:off x="2193480" y="-211032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7" name="Oval 836"/>
          <p:cNvSpPr/>
          <p:nvPr/>
        </p:nvSpPr>
        <p:spPr>
          <a:xfrm>
            <a:off x="3474360" y="2559960"/>
            <a:ext cx="2742120" cy="2742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6" name="Group 875"/>
          <p:cNvGrpSpPr/>
          <p:nvPr/>
        </p:nvGrpSpPr>
        <p:grpSpPr>
          <a:xfrm>
            <a:off x="7405920" y="3565440"/>
            <a:ext cx="2376720" cy="4296240"/>
            <a:chOff x="7405920" y="3565440"/>
            <a:chExt cx="2376720" cy="4296240"/>
          </a:xfrm>
        </p:grpSpPr>
        <p:sp>
          <p:nvSpPr>
            <p:cNvPr id="877" name="Rectangle 876"/>
            <p:cNvSpPr/>
            <p:nvPr/>
          </p:nvSpPr>
          <p:spPr>
            <a:xfrm>
              <a:off x="8137440" y="475416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8" name="Rectangle 877"/>
            <p:cNvSpPr/>
            <p:nvPr/>
          </p:nvSpPr>
          <p:spPr>
            <a:xfrm>
              <a:off x="8960400" y="356544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9" name="Rectangle 878"/>
            <p:cNvSpPr/>
            <p:nvPr/>
          </p:nvSpPr>
          <p:spPr>
            <a:xfrm>
              <a:off x="8503200" y="5119560"/>
              <a:ext cx="127944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0" name="Rectangle 879"/>
            <p:cNvSpPr/>
            <p:nvPr/>
          </p:nvSpPr>
          <p:spPr>
            <a:xfrm>
              <a:off x="8320320" y="530244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1" name="Rectangle 880"/>
            <p:cNvSpPr/>
            <p:nvPr/>
          </p:nvSpPr>
          <p:spPr>
            <a:xfrm>
              <a:off x="8868960" y="548532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Rectangle 881"/>
            <p:cNvSpPr/>
            <p:nvPr/>
          </p:nvSpPr>
          <p:spPr>
            <a:xfrm>
              <a:off x="7405920" y="530244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83" name="Rectangle 882"/>
          <p:cNvSpPr/>
          <p:nvPr/>
        </p:nvSpPr>
        <p:spPr>
          <a:xfrm flipH="1" flipV="1">
            <a:off x="1460880" y="-156168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4" name="Rectangle 883"/>
          <p:cNvSpPr/>
          <p:nvPr/>
        </p:nvSpPr>
        <p:spPr>
          <a:xfrm flipH="1" flipV="1">
            <a:off x="637920" y="-37224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5" name="Rectangle 884"/>
          <p:cNvSpPr/>
          <p:nvPr/>
        </p:nvSpPr>
        <p:spPr>
          <a:xfrm flipH="1" flipV="1">
            <a:off x="273240" y="547560"/>
            <a:ext cx="127944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6" name="Rectangle 885"/>
          <p:cNvSpPr/>
          <p:nvPr/>
        </p:nvSpPr>
        <p:spPr>
          <a:xfrm flipH="1" flipV="1">
            <a:off x="821880" y="36468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7" name="Rectangle 886"/>
          <p:cNvSpPr/>
          <p:nvPr/>
        </p:nvSpPr>
        <p:spPr>
          <a:xfrm flipH="1" flipV="1">
            <a:off x="273240" y="18180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8" name="Rectangle 887"/>
          <p:cNvSpPr/>
          <p:nvPr/>
        </p:nvSpPr>
        <p:spPr>
          <a:xfrm flipH="1" flipV="1">
            <a:off x="2193480" y="-211032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9" name="Oval 888"/>
          <p:cNvSpPr/>
          <p:nvPr/>
        </p:nvSpPr>
        <p:spPr>
          <a:xfrm>
            <a:off x="3474360" y="2559960"/>
            <a:ext cx="2742120" cy="2742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9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8" name="Group 927"/>
          <p:cNvGrpSpPr/>
          <p:nvPr/>
        </p:nvGrpSpPr>
        <p:grpSpPr>
          <a:xfrm>
            <a:off x="7405920" y="3565440"/>
            <a:ext cx="2376720" cy="4296240"/>
            <a:chOff x="7405920" y="3565440"/>
            <a:chExt cx="2376720" cy="4296240"/>
          </a:xfrm>
        </p:grpSpPr>
        <p:sp>
          <p:nvSpPr>
            <p:cNvPr id="929" name="Rectangle 928"/>
            <p:cNvSpPr/>
            <p:nvPr/>
          </p:nvSpPr>
          <p:spPr>
            <a:xfrm>
              <a:off x="8137440" y="475416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0" name="Rectangle 929"/>
            <p:cNvSpPr/>
            <p:nvPr/>
          </p:nvSpPr>
          <p:spPr>
            <a:xfrm>
              <a:off x="8960400" y="356544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1" name="Rectangle 930"/>
            <p:cNvSpPr/>
            <p:nvPr/>
          </p:nvSpPr>
          <p:spPr>
            <a:xfrm>
              <a:off x="8503200" y="5119560"/>
              <a:ext cx="127944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2" name="Rectangle 931"/>
            <p:cNvSpPr/>
            <p:nvPr/>
          </p:nvSpPr>
          <p:spPr>
            <a:xfrm>
              <a:off x="8320320" y="530244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3" name="Rectangle 932"/>
            <p:cNvSpPr/>
            <p:nvPr/>
          </p:nvSpPr>
          <p:spPr>
            <a:xfrm>
              <a:off x="8868960" y="548532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4" name="Rectangle 933"/>
            <p:cNvSpPr/>
            <p:nvPr/>
          </p:nvSpPr>
          <p:spPr>
            <a:xfrm>
              <a:off x="7405920" y="530244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35" name="Rectangle 934"/>
          <p:cNvSpPr/>
          <p:nvPr/>
        </p:nvSpPr>
        <p:spPr>
          <a:xfrm flipH="1" flipV="1">
            <a:off x="1460880" y="-156168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6" name="Rectangle 935"/>
          <p:cNvSpPr/>
          <p:nvPr/>
        </p:nvSpPr>
        <p:spPr>
          <a:xfrm flipH="1" flipV="1">
            <a:off x="637920" y="-37224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7" name="Rectangle 936"/>
          <p:cNvSpPr/>
          <p:nvPr/>
        </p:nvSpPr>
        <p:spPr>
          <a:xfrm flipH="1" flipV="1">
            <a:off x="273240" y="547560"/>
            <a:ext cx="127944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8" name="Rectangle 937"/>
          <p:cNvSpPr/>
          <p:nvPr/>
        </p:nvSpPr>
        <p:spPr>
          <a:xfrm flipH="1" flipV="1">
            <a:off x="821880" y="36468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9" name="Rectangle 938"/>
          <p:cNvSpPr/>
          <p:nvPr/>
        </p:nvSpPr>
        <p:spPr>
          <a:xfrm flipH="1" flipV="1">
            <a:off x="273240" y="18180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0" name="Rectangle 939"/>
          <p:cNvSpPr/>
          <p:nvPr/>
        </p:nvSpPr>
        <p:spPr>
          <a:xfrm flipH="1" flipV="1">
            <a:off x="2193480" y="-211032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1" name="Oval 940"/>
          <p:cNvSpPr/>
          <p:nvPr/>
        </p:nvSpPr>
        <p:spPr>
          <a:xfrm>
            <a:off x="3474360" y="2559960"/>
            <a:ext cx="2742120" cy="2742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4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0" name="Group 979"/>
          <p:cNvGrpSpPr/>
          <p:nvPr/>
        </p:nvGrpSpPr>
        <p:grpSpPr>
          <a:xfrm>
            <a:off x="7405920" y="3565440"/>
            <a:ext cx="2376720" cy="4296240"/>
            <a:chOff x="7405920" y="3565440"/>
            <a:chExt cx="2376720" cy="4296240"/>
          </a:xfrm>
        </p:grpSpPr>
        <p:sp>
          <p:nvSpPr>
            <p:cNvPr id="981" name="Rectangle 980"/>
            <p:cNvSpPr/>
            <p:nvPr/>
          </p:nvSpPr>
          <p:spPr>
            <a:xfrm>
              <a:off x="8137440" y="475416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2" name="Rectangle 981"/>
            <p:cNvSpPr/>
            <p:nvPr/>
          </p:nvSpPr>
          <p:spPr>
            <a:xfrm>
              <a:off x="8960400" y="356544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3" name="Rectangle 982"/>
            <p:cNvSpPr/>
            <p:nvPr/>
          </p:nvSpPr>
          <p:spPr>
            <a:xfrm>
              <a:off x="8503200" y="5119560"/>
              <a:ext cx="127944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4" name="Rectangle 983"/>
            <p:cNvSpPr/>
            <p:nvPr/>
          </p:nvSpPr>
          <p:spPr>
            <a:xfrm>
              <a:off x="8320320" y="530244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5" name="Rectangle 984"/>
            <p:cNvSpPr/>
            <p:nvPr/>
          </p:nvSpPr>
          <p:spPr>
            <a:xfrm>
              <a:off x="8868960" y="548532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6" name="Rectangle 985"/>
            <p:cNvSpPr/>
            <p:nvPr/>
          </p:nvSpPr>
          <p:spPr>
            <a:xfrm>
              <a:off x="7405920" y="5302440"/>
              <a:ext cx="456480" cy="2559240"/>
            </a:xfrm>
            <a:prstGeom prst="rect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87" name="Rectangle 986"/>
          <p:cNvSpPr/>
          <p:nvPr/>
        </p:nvSpPr>
        <p:spPr>
          <a:xfrm flipH="1" flipV="1">
            <a:off x="1460880" y="-156168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8" name="Rectangle 987"/>
          <p:cNvSpPr/>
          <p:nvPr/>
        </p:nvSpPr>
        <p:spPr>
          <a:xfrm flipH="1" flipV="1">
            <a:off x="637920" y="-37224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9" name="Rectangle 988"/>
          <p:cNvSpPr/>
          <p:nvPr/>
        </p:nvSpPr>
        <p:spPr>
          <a:xfrm flipH="1" flipV="1">
            <a:off x="273240" y="547560"/>
            <a:ext cx="127944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0" name="Rectangle 989"/>
          <p:cNvSpPr/>
          <p:nvPr/>
        </p:nvSpPr>
        <p:spPr>
          <a:xfrm flipH="1" flipV="1">
            <a:off x="821880" y="36468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1" name="Rectangle 990"/>
          <p:cNvSpPr/>
          <p:nvPr/>
        </p:nvSpPr>
        <p:spPr>
          <a:xfrm flipH="1" flipV="1">
            <a:off x="273240" y="18180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2" name="Rectangle 991"/>
          <p:cNvSpPr/>
          <p:nvPr/>
        </p:nvSpPr>
        <p:spPr>
          <a:xfrm flipH="1" flipV="1">
            <a:off x="2193480" y="-2110320"/>
            <a:ext cx="456480" cy="2559240"/>
          </a:xfrm>
          <a:prstGeom prst="rect">
            <a:avLst/>
          </a:prstGeom>
          <a:blipFill rotWithShape="0">
            <a:blip r:embed="rId14"/>
            <a:srcRect/>
            <a:tile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3" name="Oval 992"/>
          <p:cNvSpPr/>
          <p:nvPr/>
        </p:nvSpPr>
        <p:spPr>
          <a:xfrm>
            <a:off x="3474360" y="2559960"/>
            <a:ext cx="2742120" cy="2742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9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TextBox 2"/>
          <p:cNvSpPr/>
          <p:nvPr/>
        </p:nvSpPr>
        <p:spPr>
          <a:xfrm>
            <a:off x="6856200" y="5283000"/>
            <a:ext cx="3346200" cy="60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Times New Roman"/>
              </a:rPr>
              <a:t>Date of Submission: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03.12.2022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654" name="image1.jpg 1"/>
          <p:cNvPicPr/>
          <p:nvPr/>
        </p:nvPicPr>
        <p:blipFill>
          <a:blip r:embed="rId2">
            <a:alphaModFix amt="40000"/>
          </a:blip>
          <a:stretch/>
        </p:blipFill>
        <p:spPr>
          <a:xfrm>
            <a:off x="4513320" y="39600"/>
            <a:ext cx="895680" cy="873000"/>
          </a:xfrm>
          <a:prstGeom prst="rect">
            <a:avLst/>
          </a:prstGeom>
          <a:ln w="0">
            <a:noFill/>
          </a:ln>
        </p:spPr>
      </p:pic>
      <p:sp>
        <p:nvSpPr>
          <p:cNvPr id="1655" name="Rectangle 1"/>
          <p:cNvSpPr/>
          <p:nvPr/>
        </p:nvSpPr>
        <p:spPr>
          <a:xfrm rot="10800000" flipV="1">
            <a:off x="699480" y="942480"/>
            <a:ext cx="8505720" cy="155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Jashore</a:t>
            </a:r>
            <a:r>
              <a:rPr lang="en-US" sz="26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University of Science and Technology</a:t>
            </a:r>
            <a:endParaRPr lang="en-US" sz="2600" b="0" strike="noStrike" spc="-1" dirty="0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200" b="1" strike="noStrike" spc="-1" dirty="0">
                <a:solidFill>
                  <a:srgbClr val="1155CC"/>
                </a:solidFill>
                <a:latin typeface="Times New Roman"/>
                <a:ea typeface="Times New Roman"/>
              </a:rPr>
              <a:t>Department of Computer Science and Engineering</a:t>
            </a:r>
            <a:endParaRPr lang="en-US" sz="2200" b="0" strike="noStrike" spc="-1" dirty="0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Course Code: </a:t>
            </a:r>
            <a:r>
              <a:rPr lang="en-US" sz="16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CSE 1202</a:t>
            </a:r>
            <a:endParaRPr lang="en-US" sz="1600" b="0" strike="noStrike" spc="-1" dirty="0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Course Title: </a:t>
            </a:r>
            <a:r>
              <a:rPr lang="en-US" sz="16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Data Structures</a:t>
            </a:r>
            <a:endParaRPr lang="en-US" sz="1600" b="0" strike="noStrike" spc="-1" dirty="0">
              <a:latin typeface="Times New Roman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C55A11"/>
                </a:solidFill>
                <a:latin typeface="Times New Roman"/>
                <a:ea typeface="Times New Roman"/>
              </a:rPr>
              <a:t>Project Proposal of Group-1</a:t>
            </a:r>
            <a:endParaRPr lang="en-US" sz="1600" b="0" strike="noStrike" spc="-1" dirty="0">
              <a:latin typeface="Times New Roman"/>
            </a:endParaRPr>
          </a:p>
        </p:txBody>
      </p:sp>
      <p:graphicFrame>
        <p:nvGraphicFramePr>
          <p:cNvPr id="1656" name="Table 1655"/>
          <p:cNvGraphicFramePr/>
          <p:nvPr/>
        </p:nvGraphicFramePr>
        <p:xfrm>
          <a:off x="457200" y="2538000"/>
          <a:ext cx="9143640" cy="2743200"/>
        </p:xfrm>
        <a:graphic>
          <a:graphicData uri="http://schemas.openxmlformats.org/drawingml/2006/table">
            <a:tbl>
              <a:tblPr/>
              <a:tblGrid>
                <a:gridCol w="457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Submitted by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Times New Roman"/>
                        </a:rPr>
                        <a:t>Group - 1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Student ID: (200101 - 200110)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lang="en-US" sz="1800" b="0" strike="noStrike" spc="-1" baseline="30000">
                          <a:solidFill>
                            <a:srgbClr val="000000"/>
                          </a:solidFill>
                          <a:latin typeface="Times New Roman"/>
                        </a:rPr>
                        <a:t>st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year 2</a:t>
                      </a:r>
                      <a:r>
                        <a:rPr lang="en-US" sz="1800" b="0" strike="noStrike" spc="-1" baseline="33000">
                          <a:solidFill>
                            <a:srgbClr val="000000"/>
                          </a:solidFill>
                          <a:latin typeface="Times New Roman"/>
                        </a:rPr>
                        <a:t>nd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semester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Department of Computer Science and Engineering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Jashore University of Science and Technology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       Submitted to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Dr. Md. Alam Hossain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Associate Professor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Department of Computer Science and Engineering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Jashore University of Science and Technology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Rectangle 1712"/>
          <p:cNvSpPr/>
          <p:nvPr/>
        </p:nvSpPr>
        <p:spPr>
          <a:xfrm>
            <a:off x="1157040" y="1036440"/>
            <a:ext cx="5713920" cy="84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World’s top 10 most used password :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714" name="Rectangle 1713"/>
          <p:cNvSpPr/>
          <p:nvPr/>
        </p:nvSpPr>
        <p:spPr>
          <a:xfrm>
            <a:off x="1157400" y="1756440"/>
            <a:ext cx="3414600" cy="372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1.  123456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2.  123456789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3.  12345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4.  qwerty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5.  password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6.  12345678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7.  111111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8.  123123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9.  1234567890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10.1234567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15" name="TextBox 1714"/>
          <p:cNvSpPr txBox="1"/>
          <p:nvPr/>
        </p:nvSpPr>
        <p:spPr>
          <a:xfrm>
            <a:off x="3727800" y="27720"/>
            <a:ext cx="2937600" cy="65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Times New Roman"/>
              </a:rPr>
              <a:t>Objective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16" name="Oval 1715"/>
          <p:cNvSpPr/>
          <p:nvPr/>
        </p:nvSpPr>
        <p:spPr>
          <a:xfrm>
            <a:off x="9601560" y="9720"/>
            <a:ext cx="447840" cy="447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US" sz="1800" b="0" strike="noStrike" spc="-1">
                <a:latin typeface="Times New Roman"/>
              </a:rPr>
              <a:t>7</a:t>
            </a:r>
          </a:p>
        </p:txBody>
      </p:sp>
      <p:sp>
        <p:nvSpPr>
          <p:cNvPr id="1717" name="TextBox 1716"/>
          <p:cNvSpPr txBox="1"/>
          <p:nvPr/>
        </p:nvSpPr>
        <p:spPr>
          <a:xfrm>
            <a:off x="5884200" y="5216400"/>
            <a:ext cx="13716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Times New Roman"/>
              </a:rPr>
              <a:t>Ref: CS50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 xmlns:p15="http://schemas.microsoft.com/office/powerpoint/2012/main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2" dur="125"/>
                                        <p:tgtEl>
                                          <p:spTgt spid="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7" dur="125"/>
                                        <p:tgtEl>
                                          <p:spTgt spid="1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22" dur="125"/>
                                        <p:tgtEl>
                                          <p:spTgt spid="1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27" dur="125"/>
                                        <p:tgtEl>
                                          <p:spTgt spid="1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32" dur="125"/>
                                        <p:tgtEl>
                                          <p:spTgt spid="1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37" dur="125"/>
                                        <p:tgtEl>
                                          <p:spTgt spid="1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42" dur="125"/>
                                        <p:tgtEl>
                                          <p:spTgt spid="1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47" dur="125"/>
                                        <p:tgtEl>
                                          <p:spTgt spid="1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52" dur="125"/>
                                        <p:tgtEl>
                                          <p:spTgt spid="1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57" dur="125"/>
                                        <p:tgtEl>
                                          <p:spTgt spid="17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62" dur="125"/>
                                        <p:tgtEl>
                                          <p:spTgt spid="17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67" dur="500"/>
                                        <p:tgtEl>
                                          <p:spTgt spid="1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Rectangle 1717"/>
          <p:cNvSpPr/>
          <p:nvPr/>
        </p:nvSpPr>
        <p:spPr>
          <a:xfrm>
            <a:off x="2057040" y="1828440"/>
            <a:ext cx="5713920" cy="84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Q3 : What is the methodology for determining a strong password ?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719" name="TextBox 1718"/>
          <p:cNvSpPr txBox="1"/>
          <p:nvPr/>
        </p:nvSpPr>
        <p:spPr>
          <a:xfrm>
            <a:off x="3570480" y="22680"/>
            <a:ext cx="3058920" cy="663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Times New Roman"/>
              </a:rPr>
              <a:t>Methodology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20" name="Oval 1719"/>
          <p:cNvSpPr/>
          <p:nvPr/>
        </p:nvSpPr>
        <p:spPr>
          <a:xfrm>
            <a:off x="9601560" y="9720"/>
            <a:ext cx="447840" cy="447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US" sz="1800" b="0" strike="noStrike" spc="-1">
                <a:latin typeface="Times New Roman"/>
              </a:rPr>
              <a:t>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Rectangle 1720"/>
          <p:cNvSpPr/>
          <p:nvPr/>
        </p:nvSpPr>
        <p:spPr>
          <a:xfrm>
            <a:off x="2057040" y="1389600"/>
            <a:ext cx="6856560" cy="291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1. The source code is in the C++ language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2. Take the password as string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3. Run various tests on the password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4. Run some sanitizers in the password string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5. Give the verdict regarding the password’s strength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6. Display proper helpful comments to make the password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  even more stronger 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722" name="TextBox 1721"/>
          <p:cNvSpPr txBox="1"/>
          <p:nvPr/>
        </p:nvSpPr>
        <p:spPr>
          <a:xfrm>
            <a:off x="3570840" y="22680"/>
            <a:ext cx="3058920" cy="663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Times New Roman"/>
              </a:rPr>
              <a:t>Methodology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23" name="Oval 1722"/>
          <p:cNvSpPr/>
          <p:nvPr/>
        </p:nvSpPr>
        <p:spPr>
          <a:xfrm>
            <a:off x="9601560" y="9720"/>
            <a:ext cx="447840" cy="447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US" sz="1800" b="0" strike="noStrike" spc="-1">
                <a:latin typeface="Times New Roman"/>
              </a:rPr>
              <a:t>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 xmlns:p15="http://schemas.microsoft.com/office/powerpoint/2012/main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Rectangle 1723"/>
          <p:cNvSpPr/>
          <p:nvPr/>
        </p:nvSpPr>
        <p:spPr>
          <a:xfrm>
            <a:off x="1481040" y="1389600"/>
            <a:ext cx="7542720" cy="66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Q4: What are the tests that we performed in the password string ?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725" name="Rectangle 1724"/>
          <p:cNvSpPr/>
          <p:nvPr/>
        </p:nvSpPr>
        <p:spPr>
          <a:xfrm>
            <a:off x="1481400" y="2001600"/>
            <a:ext cx="7542720" cy="20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Test 1: Checking the Length of the Password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Test 2: Checking the Upper Case letters in the Password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Test 3: Checking the Lower Case letters in the Password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Test 4: Checking the Special Characters in the Password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Test 5: Checking the existence of Numbers in the Password 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726" name="TextBox 1725"/>
          <p:cNvSpPr txBox="1"/>
          <p:nvPr/>
        </p:nvSpPr>
        <p:spPr>
          <a:xfrm>
            <a:off x="3570840" y="22680"/>
            <a:ext cx="3058920" cy="663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Times New Roman"/>
              </a:rPr>
              <a:t>Methodology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27" name="Oval 1726"/>
          <p:cNvSpPr/>
          <p:nvPr/>
        </p:nvSpPr>
        <p:spPr>
          <a:xfrm>
            <a:off x="9601560" y="9720"/>
            <a:ext cx="447840" cy="447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US" sz="1800" b="0" strike="noStrike" spc="-1">
                <a:latin typeface="Times New Roman"/>
              </a:rPr>
              <a:t>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Rectangle 1727"/>
          <p:cNvSpPr/>
          <p:nvPr/>
        </p:nvSpPr>
        <p:spPr>
          <a:xfrm>
            <a:off x="1481040" y="1389600"/>
            <a:ext cx="8118360" cy="70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Q5: What are the sanitizers that we performed in the password string ?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729" name="Rectangle 1728"/>
          <p:cNvSpPr/>
          <p:nvPr/>
        </p:nvSpPr>
        <p:spPr>
          <a:xfrm>
            <a:off x="1481400" y="2001600"/>
            <a:ext cx="7542720" cy="116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Sanitizer 1: Checking Common “QWERTY” keyboard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None/>
              <a:tabLst>
                <a:tab pos="136764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                 	combinations in the Password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Sanitizer 2: Checking Contiguous Characters in the Password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730" name="TextBox 1729"/>
          <p:cNvSpPr txBox="1"/>
          <p:nvPr/>
        </p:nvSpPr>
        <p:spPr>
          <a:xfrm>
            <a:off x="3570840" y="22680"/>
            <a:ext cx="3058920" cy="663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Times New Roman"/>
              </a:rPr>
              <a:t>Methodology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31" name="Oval 1730"/>
          <p:cNvSpPr/>
          <p:nvPr/>
        </p:nvSpPr>
        <p:spPr>
          <a:xfrm>
            <a:off x="9601560" y="9720"/>
            <a:ext cx="447840" cy="447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US" sz="1800" b="0" strike="noStrike" spc="-1">
                <a:latin typeface="Times New Roman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Rectangle 1731"/>
          <p:cNvSpPr/>
          <p:nvPr/>
        </p:nvSpPr>
        <p:spPr>
          <a:xfrm>
            <a:off x="1481040" y="1389600"/>
            <a:ext cx="8118360" cy="70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Q6: What are the index that will determine a heathy password ?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733" name="Rectangle 1732"/>
          <p:cNvSpPr/>
          <p:nvPr/>
        </p:nvSpPr>
        <p:spPr>
          <a:xfrm>
            <a:off x="228240" y="2541600"/>
            <a:ext cx="9599760" cy="70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Length (7) + Upper Case (4) + Lower Case (2) + Special Characters (4) + Numbers (3) = 20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34" name="Rectangle 1733"/>
          <p:cNvSpPr/>
          <p:nvPr/>
        </p:nvSpPr>
        <p:spPr>
          <a:xfrm>
            <a:off x="228240" y="3225600"/>
            <a:ext cx="9599760" cy="70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Common “QWERTY” Combination (-8) / Contiguous Characters (-8) = -8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35" name="TextBox 1734"/>
          <p:cNvSpPr txBox="1"/>
          <p:nvPr/>
        </p:nvSpPr>
        <p:spPr>
          <a:xfrm>
            <a:off x="3570840" y="22680"/>
            <a:ext cx="3058920" cy="663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Times New Roman"/>
              </a:rPr>
              <a:t>Methodology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36" name="Oval 1735"/>
          <p:cNvSpPr/>
          <p:nvPr/>
        </p:nvSpPr>
        <p:spPr>
          <a:xfrm>
            <a:off x="9601560" y="9720"/>
            <a:ext cx="447840" cy="447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US" sz="1800" b="0" strike="noStrike" spc="-1">
                <a:latin typeface="Times New Roman"/>
              </a:rPr>
              <a:t>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trips dir="ld"/>
      </p:transition>
    </mc:Choice>
    <mc:Fallback xmlns="" xmlns:p15="http://schemas.microsoft.com/office/powerpoint/2012/main">
      <p:transition spd="slow">
        <p:strips dir="ld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2" dur="500"/>
                                        <p:tgtEl>
                                          <p:spTgt spid="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Rectangle 1736"/>
          <p:cNvSpPr/>
          <p:nvPr/>
        </p:nvSpPr>
        <p:spPr>
          <a:xfrm>
            <a:off x="1337040" y="1461600"/>
            <a:ext cx="8118360" cy="70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Q7: How the judgment will be given ?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738" name="Rectangle 1737"/>
          <p:cNvSpPr/>
          <p:nvPr/>
        </p:nvSpPr>
        <p:spPr>
          <a:xfrm>
            <a:off x="1344240" y="2505600"/>
            <a:ext cx="7555320" cy="251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If the length is below 6 characters : Extremely Weak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If the length is between 6 to 8 Characters : Weak 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If the index value is more than or equal to 15 then : Strong Password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If the index value is more than or equal to 10 : Fair Password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If the index value is more than or equal to 7 : Weak Password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Else the password will be treated as Extremely Weak Password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39" name="Rectangle 1738"/>
          <p:cNvSpPr/>
          <p:nvPr/>
        </p:nvSpPr>
        <p:spPr>
          <a:xfrm>
            <a:off x="480240" y="4938480"/>
            <a:ext cx="9136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Priority</a:t>
            </a:r>
            <a:endParaRPr lang="en-US" sz="1800" b="0" strike="noStrike" spc="-1">
              <a:latin typeface="Times New Roman"/>
            </a:endParaRPr>
          </a:p>
        </p:txBody>
      </p:sp>
      <p:sp>
        <p:nvSpPr>
          <p:cNvPr id="1740" name="Freeform: Shape 1739"/>
          <p:cNvSpPr/>
          <p:nvPr/>
        </p:nvSpPr>
        <p:spPr>
          <a:xfrm>
            <a:off x="926640" y="2622240"/>
            <a:ext cx="360" cy="2285640"/>
          </a:xfrm>
          <a:custGeom>
            <a:avLst/>
            <a:gdLst/>
            <a:ahLst/>
            <a:cxnLst/>
            <a:rect l="0" t="0" r="r" b="b"/>
            <a:pathLst>
              <a:path w="1" h="6349" fill="none">
                <a:moveTo>
                  <a:pt x="0" y="6349"/>
                </a:moveTo>
                <a:lnTo>
                  <a:pt x="1" y="0"/>
                </a:lnTo>
              </a:path>
            </a:pathLst>
          </a:custGeom>
          <a:ln w="38160">
            <a:solidFill>
              <a:srgbClr val="3465A4"/>
            </a:solidFill>
            <a:round/>
            <a:tailEnd type="triangle" w="med" len="med"/>
          </a:ln>
        </p:spPr>
      </p:sp>
      <p:sp>
        <p:nvSpPr>
          <p:cNvPr id="1741" name="TextBox 1740"/>
          <p:cNvSpPr txBox="1"/>
          <p:nvPr/>
        </p:nvSpPr>
        <p:spPr>
          <a:xfrm>
            <a:off x="3570840" y="22680"/>
            <a:ext cx="3058920" cy="663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Times New Roman"/>
              </a:rPr>
              <a:t>Methodology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42" name="Oval 1741"/>
          <p:cNvSpPr/>
          <p:nvPr/>
        </p:nvSpPr>
        <p:spPr>
          <a:xfrm>
            <a:off x="9601560" y="9720"/>
            <a:ext cx="447840" cy="447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US" sz="1800" b="0" strike="noStrike" spc="-1">
                <a:latin typeface="Times New Roman"/>
              </a:rPr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Rectangle 1742"/>
          <p:cNvSpPr/>
          <p:nvPr/>
        </p:nvSpPr>
        <p:spPr>
          <a:xfrm>
            <a:off x="1445040" y="957600"/>
            <a:ext cx="8118360" cy="70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Q8: The criteria for the comments to be shown ?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744" name="Rectangle 1743"/>
          <p:cNvSpPr/>
          <p:nvPr/>
        </p:nvSpPr>
        <p:spPr>
          <a:xfrm>
            <a:off x="1452240" y="1569600"/>
            <a:ext cx="7555320" cy="378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If the length of the password is small.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If the ASCII Code of the characters entered are contiguous.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If the Password is in the Wordlist file of Kali Linux.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If the characters are common “QWERTY” combination.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If user entered special symbol more than three or equal to three to remind to remember it carefully.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If the user entered space as a password : to remind him about the fact.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If insufficient number of Upper or Lower case letters are entered.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If insufficient number of Alphanumeric characters are used.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To congratulate if a strong password is entered.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45" name="TextBox 1744"/>
          <p:cNvSpPr txBox="1"/>
          <p:nvPr/>
        </p:nvSpPr>
        <p:spPr>
          <a:xfrm>
            <a:off x="3570840" y="22680"/>
            <a:ext cx="3058920" cy="663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Times New Roman"/>
              </a:rPr>
              <a:t>Methodology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46" name="Oval 1745"/>
          <p:cNvSpPr/>
          <p:nvPr/>
        </p:nvSpPr>
        <p:spPr>
          <a:xfrm>
            <a:off x="9601560" y="9720"/>
            <a:ext cx="447840" cy="447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US" sz="1800" b="0" strike="noStrike" spc="-1">
                <a:latin typeface="Times New Roman"/>
              </a:rPr>
              <a:t>14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heel spokes="1"/>
      </p:transition>
    </mc:Choice>
    <mc:Fallback xmlns="" xmlns:p15="http://schemas.microsoft.com/office/powerpoint/2012/main">
      <p:transition spd="slow">
        <p:wheel spokes="1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0" dur="500"/>
                                        <p:tgtEl>
                                          <p:spTgt spid="17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3" dur="500"/>
                                        <p:tgtEl>
                                          <p:spTgt spid="17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6" dur="500"/>
                                        <p:tgtEl>
                                          <p:spTgt spid="17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9" dur="500"/>
                                        <p:tgtEl>
                                          <p:spTgt spid="17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2" dur="500"/>
                                        <p:tgtEl>
                                          <p:spTgt spid="17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5" dur="500"/>
                                        <p:tgtEl>
                                          <p:spTgt spid="17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8" dur="500"/>
                                        <p:tgtEl>
                                          <p:spTgt spid="17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1" dur="500"/>
                                        <p:tgtEl>
                                          <p:spTgt spid="17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Rectangle 1746"/>
          <p:cNvSpPr/>
          <p:nvPr/>
        </p:nvSpPr>
        <p:spPr>
          <a:xfrm>
            <a:off x="1445040" y="957600"/>
            <a:ext cx="8118360" cy="70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Q9: What are the challenges that we faced during this project ?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748" name="Rectangle 1747"/>
          <p:cNvSpPr/>
          <p:nvPr/>
        </p:nvSpPr>
        <p:spPr>
          <a:xfrm>
            <a:off x="1452240" y="1569600"/>
            <a:ext cx="7555320" cy="378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Giving a proper index number in total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Counting maximum contiguous characters in the password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49" name="TextBox 1748"/>
          <p:cNvSpPr txBox="1"/>
          <p:nvPr/>
        </p:nvSpPr>
        <p:spPr>
          <a:xfrm>
            <a:off x="3570840" y="22680"/>
            <a:ext cx="3058920" cy="663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Times New Roman"/>
              </a:rPr>
              <a:t>Methodology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50" name="Oval 1749"/>
          <p:cNvSpPr/>
          <p:nvPr/>
        </p:nvSpPr>
        <p:spPr>
          <a:xfrm>
            <a:off x="9601560" y="9720"/>
            <a:ext cx="447840" cy="447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US" sz="1800" b="0" strike="noStrike" spc="-1">
                <a:latin typeface="Times New Roman"/>
              </a:rPr>
              <a:t>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0" dur="500"/>
                                        <p:tgtEl>
                                          <p:spTgt spid="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Rectangle 1750"/>
          <p:cNvSpPr/>
          <p:nvPr/>
        </p:nvSpPr>
        <p:spPr>
          <a:xfrm>
            <a:off x="1445040" y="1896719"/>
            <a:ext cx="8384760" cy="70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Q10: What are the shortcomings of this project till recent development?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752" name="Rectangle 1751"/>
          <p:cNvSpPr/>
          <p:nvPr/>
        </p:nvSpPr>
        <p:spPr>
          <a:xfrm>
            <a:off x="1452240" y="2706428"/>
            <a:ext cx="7555320" cy="70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The common passwords that we took are limited.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53" name="TextBox 1752"/>
          <p:cNvSpPr txBox="1"/>
          <p:nvPr/>
        </p:nvSpPr>
        <p:spPr>
          <a:xfrm>
            <a:off x="3570840" y="22680"/>
            <a:ext cx="3058920" cy="663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Times New Roman"/>
              </a:rPr>
              <a:t>Methodology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54" name="Oval 1753"/>
          <p:cNvSpPr/>
          <p:nvPr/>
        </p:nvSpPr>
        <p:spPr>
          <a:xfrm>
            <a:off x="9601560" y="9720"/>
            <a:ext cx="447840" cy="447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US" sz="1800" b="0" strike="noStrike" spc="-1">
                <a:latin typeface="Times New Roman"/>
              </a:rPr>
              <a:t>16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 xmlns:p15="http://schemas.microsoft.com/office/powerpoint/2012/main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Rectangle 1656"/>
          <p:cNvSpPr/>
          <p:nvPr/>
        </p:nvSpPr>
        <p:spPr>
          <a:xfrm>
            <a:off x="624240" y="4370400"/>
            <a:ext cx="6664320" cy="132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Project Proposal for</a:t>
            </a:r>
            <a:endParaRPr lang="en-US" sz="2800" b="0" strike="noStrike" spc="-1">
              <a:latin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Password’s Strength Check</a:t>
            </a:r>
            <a:endParaRPr lang="en-US" sz="2800" b="0" strike="noStrike" spc="-1">
              <a:latin typeface="Times New Roman"/>
            </a:endParaRPr>
          </a:p>
        </p:txBody>
      </p:sp>
      <p:sp>
        <p:nvSpPr>
          <p:cNvPr id="1658" name="Rectangle 1657"/>
          <p:cNvSpPr/>
          <p:nvPr/>
        </p:nvSpPr>
        <p:spPr>
          <a:xfrm>
            <a:off x="7566480" y="4664520"/>
            <a:ext cx="2376720" cy="49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By </a:t>
            </a:r>
            <a:r>
              <a:rPr lang="en-US" sz="2100" b="0" strike="noStrike" spc="-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DejaVu Sans"/>
              </a:rPr>
              <a:t>Group-1</a:t>
            </a:r>
            <a:endParaRPr lang="en-US" sz="2100" b="0" strike="noStrike" spc="-1">
              <a:latin typeface="Times New Roman"/>
            </a:endParaRPr>
          </a:p>
        </p:txBody>
      </p:sp>
      <p:sp>
        <p:nvSpPr>
          <p:cNvPr id="1659" name="Straight Connector 1658"/>
          <p:cNvSpPr/>
          <p:nvPr/>
        </p:nvSpPr>
        <p:spPr>
          <a:xfrm>
            <a:off x="7131600" y="437472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trips dir="rd"/>
      </p:transition>
    </mc:Choice>
    <mc:Fallback xmlns="" xmlns:p15="http://schemas.microsoft.com/office/powerpoint/2012/main">
      <p:transition spd="slow">
        <p:strips dir="rd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Rectangle 1754"/>
          <p:cNvSpPr/>
          <p:nvPr/>
        </p:nvSpPr>
        <p:spPr>
          <a:xfrm>
            <a:off x="1445040" y="1929600"/>
            <a:ext cx="8384760" cy="70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Q11: How to resolve the current shortcomings ?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756" name="Rectangle 1755"/>
          <p:cNvSpPr/>
          <p:nvPr/>
        </p:nvSpPr>
        <p:spPr>
          <a:xfrm>
            <a:off x="1452240" y="2613600"/>
            <a:ext cx="7555320" cy="208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By using an advance file for storing common passwords.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57" name="TextBox 1756"/>
          <p:cNvSpPr txBox="1"/>
          <p:nvPr/>
        </p:nvSpPr>
        <p:spPr>
          <a:xfrm>
            <a:off x="3570840" y="22680"/>
            <a:ext cx="3058920" cy="663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Times New Roman"/>
              </a:rPr>
              <a:t>Methodology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58" name="Oval 1757"/>
          <p:cNvSpPr/>
          <p:nvPr/>
        </p:nvSpPr>
        <p:spPr>
          <a:xfrm>
            <a:off x="9601560" y="9720"/>
            <a:ext cx="447840" cy="447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US" sz="1800" b="0" strike="noStrike" spc="-1">
                <a:latin typeface="Times New Roman"/>
              </a:rPr>
              <a:t>17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Rectangle 1758"/>
          <p:cNvSpPr/>
          <p:nvPr/>
        </p:nvSpPr>
        <p:spPr>
          <a:xfrm>
            <a:off x="3865320" y="1939320"/>
            <a:ext cx="5061240" cy="223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Arial Black"/>
                <a:ea typeface="DejaVu Sans"/>
              </a:rPr>
              <a:t>Thank you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0" name="Table 1659"/>
          <p:cNvGraphicFramePr/>
          <p:nvPr>
            <p:extLst>
              <p:ext uri="{D42A27DB-BD31-4B8C-83A1-F6EECF244321}">
                <p14:modId xmlns:p14="http://schemas.microsoft.com/office/powerpoint/2010/main" val="1095113453"/>
              </p:ext>
            </p:extLst>
          </p:nvPr>
        </p:nvGraphicFramePr>
        <p:xfrm>
          <a:off x="0" y="-1800"/>
          <a:ext cx="10058400" cy="5669640"/>
        </p:xfrm>
        <a:graphic>
          <a:graphicData uri="http://schemas.openxmlformats.org/drawingml/2006/table">
            <a:tbl>
              <a:tblPr/>
              <a:tblGrid>
                <a:gridCol w="502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 strike="noStrike" spc="-1">
                          <a:latin typeface="Times New Roman"/>
                        </a:rPr>
                        <a:t>Name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 strike="noStrike" spc="-1">
                          <a:latin typeface="Times New Roman"/>
                        </a:rPr>
                        <a:t>ID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 strike="noStrike" spc="-1">
                          <a:latin typeface="Times New Roman"/>
                        </a:rPr>
                        <a:t>Mamun-Or-Rashid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 strike="noStrike" spc="-1">
                          <a:latin typeface="Times New Roman"/>
                        </a:rPr>
                        <a:t>200101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ans CJK SC"/>
                        </a:rPr>
                        <a:t>Md. Rafid Ahmmed </a:t>
                      </a:r>
                      <a:endParaRPr lang="en-US" sz="24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 strike="noStrike" spc="-1">
                          <a:latin typeface="Times New Roman"/>
                        </a:rPr>
                        <a:t>200102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ans CJK SC"/>
                        </a:rPr>
                        <a:t>Md. Saniul Basir Saz</a:t>
                      </a:r>
                      <a:endParaRPr lang="en-US" sz="24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 strike="noStrike" spc="-1">
                          <a:latin typeface="Times New Roman"/>
                        </a:rPr>
                        <a:t>200103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 strike="noStrike" spc="-1">
                          <a:latin typeface="Times New Roman"/>
                        </a:rPr>
                        <a:t>Nazmus Sakib Sibly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 strike="noStrike" spc="-1">
                          <a:latin typeface="Times New Roman"/>
                        </a:rPr>
                        <a:t>200104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 strike="noStrike" spc="-1" dirty="0">
                          <a:latin typeface="Times New Roman"/>
                        </a:rPr>
                        <a:t>Abrar Hossain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 strike="noStrike" spc="-1">
                          <a:latin typeface="Times New Roman"/>
                        </a:rPr>
                        <a:t>200105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ans CJK SC"/>
                        </a:rPr>
                        <a:t>Md. Mahmudul Amin Shakil</a:t>
                      </a:r>
                      <a:endParaRPr lang="en-US" sz="24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 strike="noStrike" spc="-1">
                          <a:latin typeface="Times New Roman"/>
                        </a:rPr>
                        <a:t>200106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ans CJK SC"/>
                        </a:rPr>
                        <a:t>Abdulla Al Noman</a:t>
                      </a:r>
                      <a:endParaRPr lang="en-US" sz="24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 strike="noStrike" spc="-1">
                          <a:latin typeface="Times New Roman"/>
                        </a:rPr>
                        <a:t>200107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ans CJK SC"/>
                        </a:rPr>
                        <a:t>Mostafa kamal</a:t>
                      </a:r>
                      <a:endParaRPr lang="en-US" sz="24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 strike="noStrike" spc="-1">
                          <a:latin typeface="Times New Roman"/>
                        </a:rPr>
                        <a:t>200108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5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ans CJK SC"/>
                        </a:rPr>
                        <a:t>Md. Sabbir Hossain Bappy</a:t>
                      </a:r>
                      <a:endParaRPr lang="en-US" sz="24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 strike="noStrike" spc="-1">
                          <a:latin typeface="Times New Roman"/>
                        </a:rPr>
                        <a:t>200109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ans CJK SC"/>
                        </a:rPr>
                        <a:t>Tapu Ghosh</a:t>
                      </a:r>
                      <a:endParaRPr lang="en-US" sz="2400" b="0" strike="noStrike" spc="-1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0" strike="noStrike" spc="-1" dirty="0">
                          <a:latin typeface="Times New Roman"/>
                        </a:rPr>
                        <a:t>200110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ip dir="l"/>
      </p:transition>
    </mc:Choice>
    <mc:Fallback xmlns="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Rectangle 1660"/>
          <p:cNvSpPr/>
          <p:nvPr/>
        </p:nvSpPr>
        <p:spPr>
          <a:xfrm>
            <a:off x="2559960" y="213480"/>
            <a:ext cx="4936680" cy="59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2" name="Rectangle 1661"/>
          <p:cNvSpPr/>
          <p:nvPr/>
        </p:nvSpPr>
        <p:spPr>
          <a:xfrm>
            <a:off x="645480" y="3735720"/>
            <a:ext cx="1965240" cy="62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Introduction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63" name="Rectangle 1662"/>
          <p:cNvSpPr/>
          <p:nvPr/>
        </p:nvSpPr>
        <p:spPr>
          <a:xfrm>
            <a:off x="4244760" y="3767760"/>
            <a:ext cx="1553760" cy="62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Objective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664" name="Rectangle 1663"/>
          <p:cNvSpPr/>
          <p:nvPr/>
        </p:nvSpPr>
        <p:spPr>
          <a:xfrm>
            <a:off x="7336800" y="3748320"/>
            <a:ext cx="1938960" cy="62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Methodology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665" name="Oval 1664"/>
          <p:cNvSpPr/>
          <p:nvPr/>
        </p:nvSpPr>
        <p:spPr>
          <a:xfrm>
            <a:off x="4445280" y="822600"/>
            <a:ext cx="273600" cy="27360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6" name="Oval 1665"/>
          <p:cNvSpPr/>
          <p:nvPr/>
        </p:nvSpPr>
        <p:spPr>
          <a:xfrm>
            <a:off x="4902480" y="822600"/>
            <a:ext cx="273600" cy="27360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7" name="Oval 1666"/>
          <p:cNvSpPr/>
          <p:nvPr/>
        </p:nvSpPr>
        <p:spPr>
          <a:xfrm>
            <a:off x="5359320" y="822600"/>
            <a:ext cx="273600" cy="273600"/>
          </a:xfrm>
          <a:prstGeom prst="ellipse">
            <a:avLst/>
          </a:prstGeom>
          <a:solidFill>
            <a:srgbClr val="2F45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68" name="Group 1667"/>
          <p:cNvGrpSpPr/>
          <p:nvPr/>
        </p:nvGrpSpPr>
        <p:grpSpPr>
          <a:xfrm>
            <a:off x="951120" y="2139840"/>
            <a:ext cx="1463040" cy="1463040"/>
            <a:chOff x="951120" y="2139840"/>
            <a:chExt cx="1463040" cy="1463040"/>
          </a:xfrm>
        </p:grpSpPr>
        <p:sp>
          <p:nvSpPr>
            <p:cNvPr id="1669" name="Oval 1668"/>
            <p:cNvSpPr/>
            <p:nvPr/>
          </p:nvSpPr>
          <p:spPr>
            <a:xfrm>
              <a:off x="951120" y="2139840"/>
              <a:ext cx="1463040" cy="146304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670" name="Picture 1669"/>
            <p:cNvPicPr/>
            <p:nvPr/>
          </p:nvPicPr>
          <p:blipFill>
            <a:blip r:embed="rId2"/>
            <a:stretch/>
          </p:blipFill>
          <p:spPr>
            <a:xfrm>
              <a:off x="1225440" y="2414160"/>
              <a:ext cx="914400" cy="914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671" name="Group 1670"/>
          <p:cNvGrpSpPr/>
          <p:nvPr/>
        </p:nvGrpSpPr>
        <p:grpSpPr>
          <a:xfrm>
            <a:off x="4334400" y="2139840"/>
            <a:ext cx="1463040" cy="1463040"/>
            <a:chOff x="4334400" y="2139840"/>
            <a:chExt cx="1463040" cy="1463040"/>
          </a:xfrm>
        </p:grpSpPr>
        <p:sp>
          <p:nvSpPr>
            <p:cNvPr id="1672" name="Oval 1671"/>
            <p:cNvSpPr/>
            <p:nvPr/>
          </p:nvSpPr>
          <p:spPr>
            <a:xfrm>
              <a:off x="4334400" y="2139840"/>
              <a:ext cx="1463040" cy="14630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673" name="Picture 1672"/>
            <p:cNvPicPr/>
            <p:nvPr/>
          </p:nvPicPr>
          <p:blipFill>
            <a:blip r:embed="rId3"/>
            <a:stretch/>
          </p:blipFill>
          <p:spPr>
            <a:xfrm>
              <a:off x="4608720" y="2407320"/>
              <a:ext cx="921240" cy="921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674" name="Group 1673"/>
          <p:cNvGrpSpPr/>
          <p:nvPr/>
        </p:nvGrpSpPr>
        <p:grpSpPr>
          <a:xfrm>
            <a:off x="7606800" y="2139840"/>
            <a:ext cx="1463040" cy="1463040"/>
            <a:chOff x="7606800" y="2139840"/>
            <a:chExt cx="1463040" cy="1463040"/>
          </a:xfrm>
        </p:grpSpPr>
        <p:sp>
          <p:nvSpPr>
            <p:cNvPr id="1675" name="Oval 1674"/>
            <p:cNvSpPr/>
            <p:nvPr/>
          </p:nvSpPr>
          <p:spPr>
            <a:xfrm>
              <a:off x="7606800" y="2139840"/>
              <a:ext cx="1463040" cy="146304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676" name="Picture 1675"/>
            <p:cNvPicPr/>
            <p:nvPr/>
          </p:nvPicPr>
          <p:blipFill>
            <a:blip r:embed="rId4"/>
            <a:stretch/>
          </p:blipFill>
          <p:spPr>
            <a:xfrm>
              <a:off x="7881120" y="2322720"/>
              <a:ext cx="993240" cy="993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77" name="TextBox 1676"/>
          <p:cNvSpPr txBox="1"/>
          <p:nvPr/>
        </p:nvSpPr>
        <p:spPr>
          <a:xfrm>
            <a:off x="3292200" y="14400"/>
            <a:ext cx="4343400" cy="1215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Times New Roman"/>
              </a:rPr>
              <a:t>Project Proposal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678" name="Oval 1677"/>
          <p:cNvSpPr/>
          <p:nvPr/>
        </p:nvSpPr>
        <p:spPr>
          <a:xfrm>
            <a:off x="9601920" y="10080"/>
            <a:ext cx="447840" cy="447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US" sz="1800" b="0" strike="noStrike" spc="-1">
                <a:latin typeface="Times New Roman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ip dir="l"/>
      </p:transition>
    </mc:Choice>
    <mc:Fallback xmlns="" xmlns:p15="http://schemas.microsoft.com/office/powerpoint/2012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Rectangle 1678"/>
          <p:cNvSpPr/>
          <p:nvPr/>
        </p:nvSpPr>
        <p:spPr>
          <a:xfrm>
            <a:off x="1299240" y="2694240"/>
            <a:ext cx="7999560" cy="111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Passwords provide the first line of defense against unauthorized access to computer and personal information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680" name="Rectangle 1679"/>
          <p:cNvSpPr/>
          <p:nvPr/>
        </p:nvSpPr>
        <p:spPr>
          <a:xfrm>
            <a:off x="1301040" y="1911240"/>
            <a:ext cx="3726720" cy="60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Q1 : What is a password ?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681" name="Rectangle 1680"/>
          <p:cNvSpPr/>
          <p:nvPr/>
        </p:nvSpPr>
        <p:spPr>
          <a:xfrm>
            <a:off x="3467160" y="65520"/>
            <a:ext cx="3747960" cy="78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2" name="Rectangle 1681"/>
          <p:cNvSpPr/>
          <p:nvPr/>
        </p:nvSpPr>
        <p:spPr>
          <a:xfrm>
            <a:off x="3583440" y="-32760"/>
            <a:ext cx="3031544" cy="65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" dirty="0">
                <a:latin typeface="Times New Roman"/>
              </a:rPr>
              <a:t>Introduction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683" name="TextBox 1682"/>
          <p:cNvSpPr txBox="1"/>
          <p:nvPr/>
        </p:nvSpPr>
        <p:spPr>
          <a:xfrm>
            <a:off x="6998400" y="3718800"/>
            <a:ext cx="2057400" cy="34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Times New Roman"/>
              </a:rPr>
              <a:t>Ref : Google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84" name="Oval 1683"/>
          <p:cNvSpPr/>
          <p:nvPr/>
        </p:nvSpPr>
        <p:spPr>
          <a:xfrm>
            <a:off x="9601560" y="9720"/>
            <a:ext cx="447840" cy="447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US" sz="1800" b="0" strike="noStrike" spc="-1">
                <a:latin typeface="Times New Roman"/>
              </a:rPr>
              <a:t>2</a:t>
            </a:r>
          </a:p>
        </p:txBody>
      </p:sp>
      <p:pic>
        <p:nvPicPr>
          <p:cNvPr id="1685" name="Picture 1684"/>
          <p:cNvPicPr/>
          <p:nvPr/>
        </p:nvPicPr>
        <p:blipFill>
          <a:blip r:embed="rId2"/>
          <a:stretch/>
        </p:blipFill>
        <p:spPr>
          <a:xfrm rot="19972200">
            <a:off x="6424200" y="353160"/>
            <a:ext cx="2992680" cy="1828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Rectangle 1685"/>
          <p:cNvSpPr/>
          <p:nvPr/>
        </p:nvSpPr>
        <p:spPr>
          <a:xfrm>
            <a:off x="3467160" y="65160"/>
            <a:ext cx="3747960" cy="78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7" name="Rectangle 1686"/>
          <p:cNvSpPr/>
          <p:nvPr/>
        </p:nvSpPr>
        <p:spPr>
          <a:xfrm>
            <a:off x="1337040" y="1182600"/>
            <a:ext cx="4433760" cy="115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Fields where password is used :</a:t>
            </a:r>
            <a:endParaRPr lang="en-US" sz="2100" b="0" strike="noStrike" spc="-1">
              <a:latin typeface="Arial"/>
            </a:endParaRPr>
          </a:p>
        </p:txBody>
      </p:sp>
      <p:sp>
        <p:nvSpPr>
          <p:cNvPr id="1688" name="Rectangle 1687"/>
          <p:cNvSpPr/>
          <p:nvPr/>
        </p:nvSpPr>
        <p:spPr>
          <a:xfrm>
            <a:off x="914040" y="2834640"/>
            <a:ext cx="90720" cy="164484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9" name="Freeform: Shape 1688"/>
          <p:cNvSpPr/>
          <p:nvPr/>
        </p:nvSpPr>
        <p:spPr>
          <a:xfrm>
            <a:off x="1492200" y="1600200"/>
            <a:ext cx="0" cy="2899080"/>
          </a:xfrm>
          <a:custGeom>
            <a:avLst/>
            <a:gdLst/>
            <a:ahLst/>
            <a:cxnLst/>
            <a:rect l="0" t="0" r="r" b="b"/>
            <a:pathLst>
              <a:path h="8053" fill="none">
                <a:moveTo>
                  <a:pt x="0" y="0"/>
                </a:moveTo>
                <a:lnTo>
                  <a:pt x="0" y="8053"/>
                </a:lnTo>
              </a:path>
            </a:pathLst>
          </a:custGeom>
          <a:ln w="38160">
            <a:solidFill>
              <a:srgbClr val="3465A4"/>
            </a:solidFill>
            <a:round/>
          </a:ln>
        </p:spPr>
      </p:sp>
      <p:sp>
        <p:nvSpPr>
          <p:cNvPr id="1690" name="Oval 1689"/>
          <p:cNvSpPr/>
          <p:nvPr/>
        </p:nvSpPr>
        <p:spPr>
          <a:xfrm>
            <a:off x="1371240" y="2069640"/>
            <a:ext cx="227880" cy="2278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1" name="Oval 1690"/>
          <p:cNvSpPr/>
          <p:nvPr/>
        </p:nvSpPr>
        <p:spPr>
          <a:xfrm>
            <a:off x="1371240" y="2645640"/>
            <a:ext cx="227880" cy="2278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2" name="Oval 1691"/>
          <p:cNvSpPr/>
          <p:nvPr/>
        </p:nvSpPr>
        <p:spPr>
          <a:xfrm>
            <a:off x="1371240" y="3185280"/>
            <a:ext cx="227880" cy="2278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3" name="Oval 1692"/>
          <p:cNvSpPr/>
          <p:nvPr/>
        </p:nvSpPr>
        <p:spPr>
          <a:xfrm>
            <a:off x="1371240" y="3761280"/>
            <a:ext cx="227880" cy="2278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4" name="Oval 1693"/>
          <p:cNvSpPr/>
          <p:nvPr/>
        </p:nvSpPr>
        <p:spPr>
          <a:xfrm>
            <a:off x="1371240" y="4337280"/>
            <a:ext cx="227880" cy="2278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5" name="Rectangle 1694"/>
          <p:cNvSpPr/>
          <p:nvPr/>
        </p:nvSpPr>
        <p:spPr>
          <a:xfrm>
            <a:off x="1684440" y="1985040"/>
            <a:ext cx="3199320" cy="60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Securing our Bank Accounts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96" name="Rectangle 1695"/>
          <p:cNvSpPr/>
          <p:nvPr/>
        </p:nvSpPr>
        <p:spPr>
          <a:xfrm>
            <a:off x="1684440" y="2525400"/>
            <a:ext cx="7229520" cy="60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Securing our Social Media Accounts like Facebook, Twitter, Linkedin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97" name="Rectangle 1696"/>
          <p:cNvSpPr/>
          <p:nvPr/>
        </p:nvSpPr>
        <p:spPr>
          <a:xfrm>
            <a:off x="1684440" y="3101040"/>
            <a:ext cx="3427920" cy="60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Securing our Confidential Data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98" name="Rectangle 1697"/>
          <p:cNvSpPr/>
          <p:nvPr/>
        </p:nvSpPr>
        <p:spPr>
          <a:xfrm>
            <a:off x="1684440" y="3677400"/>
            <a:ext cx="4570920" cy="60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Securing our PC, Wi-Fi and others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99" name="Rectangle 1698"/>
          <p:cNvSpPr/>
          <p:nvPr/>
        </p:nvSpPr>
        <p:spPr>
          <a:xfrm>
            <a:off x="1684800" y="4253400"/>
            <a:ext cx="5171760" cy="60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Where there is Security there is Password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00" name="TextBox 1699"/>
          <p:cNvSpPr txBox="1"/>
          <p:nvPr/>
        </p:nvSpPr>
        <p:spPr>
          <a:xfrm>
            <a:off x="3570479" y="22680"/>
            <a:ext cx="3102169" cy="65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 dirty="0">
                <a:latin typeface="Times New Roman"/>
              </a:rPr>
              <a:t>Introduction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701" name="Oval 1700"/>
          <p:cNvSpPr/>
          <p:nvPr/>
        </p:nvSpPr>
        <p:spPr>
          <a:xfrm>
            <a:off x="9601560" y="9720"/>
            <a:ext cx="447840" cy="447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US" sz="1800" b="0" strike="noStrike" spc="-1">
                <a:latin typeface="Times New Roman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 additive="repl">
                                        <p:cTn id="12" dur="500"/>
                                        <p:tgtEl>
                                          <p:spTgt spid="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6" dur="250"/>
                                        <p:tgtEl>
                                          <p:spTgt spid="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4" dur="5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2" dur="5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40" dur="500"/>
                                        <p:tgtEl>
                                          <p:spTgt spid="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4" dur="500"/>
                                        <p:tgtEl>
                                          <p:spTgt spid="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48" dur="5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Rectangle 1701"/>
          <p:cNvSpPr/>
          <p:nvPr/>
        </p:nvSpPr>
        <p:spPr>
          <a:xfrm>
            <a:off x="1157040" y="1036440"/>
            <a:ext cx="5713920" cy="84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Q2 : What is the objective from this project ?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703" name="Rectangle 1702"/>
          <p:cNvSpPr/>
          <p:nvPr/>
        </p:nvSpPr>
        <p:spPr>
          <a:xfrm>
            <a:off x="1157400" y="2584440"/>
            <a:ext cx="5713920" cy="101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To make people aware of the importance of sound password and provide with a handy tool that will monitor the quality of the password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704" name="TextBox 1703"/>
          <p:cNvSpPr txBox="1"/>
          <p:nvPr/>
        </p:nvSpPr>
        <p:spPr>
          <a:xfrm>
            <a:off x="3727800" y="27720"/>
            <a:ext cx="2937600" cy="65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strike="noStrike" spc="-1">
                <a:latin typeface="Times New Roman"/>
              </a:rPr>
              <a:t>Objective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05" name="Oval 1704"/>
          <p:cNvSpPr/>
          <p:nvPr/>
        </p:nvSpPr>
        <p:spPr>
          <a:xfrm>
            <a:off x="9601560" y="9720"/>
            <a:ext cx="447840" cy="447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US" sz="1800" b="0" strike="noStrike" spc="-1">
                <a:latin typeface="Times New Roman"/>
              </a:rPr>
              <a:t>4</a:t>
            </a:r>
          </a:p>
        </p:txBody>
      </p:sp>
      <p:pic>
        <p:nvPicPr>
          <p:cNvPr id="1706" name="Picture 1705"/>
          <p:cNvPicPr/>
          <p:nvPr/>
        </p:nvPicPr>
        <p:blipFill>
          <a:blip r:embed="rId2"/>
          <a:stretch/>
        </p:blipFill>
        <p:spPr>
          <a:xfrm>
            <a:off x="6858000" y="1612440"/>
            <a:ext cx="2971080" cy="197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edge/>
      </p:transition>
    </mc:Choice>
    <mc:Fallback xmlns="" xmlns:p15="http://schemas.microsoft.com/office/powerpoint/2012/main">
      <p:transition spd="slow">
        <p:wedg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7" name="Picture 1706"/>
          <p:cNvPicPr/>
          <p:nvPr/>
        </p:nvPicPr>
        <p:blipFill>
          <a:blip r:embed="rId2"/>
          <a:stretch/>
        </p:blipFill>
        <p:spPr>
          <a:xfrm>
            <a:off x="360" y="1440"/>
            <a:ext cx="10079640" cy="5669640"/>
          </a:xfrm>
          <a:prstGeom prst="rect">
            <a:avLst/>
          </a:prstGeom>
          <a:ln w="0">
            <a:noFill/>
          </a:ln>
        </p:spPr>
      </p:pic>
      <p:sp>
        <p:nvSpPr>
          <p:cNvPr id="1708" name="Oval 1707"/>
          <p:cNvSpPr/>
          <p:nvPr/>
        </p:nvSpPr>
        <p:spPr>
          <a:xfrm>
            <a:off x="9601920" y="10080"/>
            <a:ext cx="447840" cy="447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US" sz="1800" b="0" strike="noStrike" spc="-1">
                <a:latin typeface="Times New Roman"/>
              </a:rPr>
              <a:t>5</a:t>
            </a:r>
          </a:p>
        </p:txBody>
      </p:sp>
      <p:sp>
        <p:nvSpPr>
          <p:cNvPr id="1709" name="Rectangle 1708"/>
          <p:cNvSpPr/>
          <p:nvPr/>
        </p:nvSpPr>
        <p:spPr>
          <a:xfrm>
            <a:off x="685800" y="2322000"/>
            <a:ext cx="2771640" cy="811440"/>
          </a:xfrm>
          <a:prstGeom prst="rect">
            <a:avLst/>
          </a:prstGeom>
          <a:solidFill>
            <a:srgbClr val="00A933">
              <a:alpha val="24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ip dir="l"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" name="Picture 1709"/>
          <p:cNvPicPr/>
          <p:nvPr/>
        </p:nvPicPr>
        <p:blipFill>
          <a:blip r:embed="rId2"/>
          <a:stretch/>
        </p:blipFill>
        <p:spPr>
          <a:xfrm>
            <a:off x="360" y="1440"/>
            <a:ext cx="10079640" cy="5669640"/>
          </a:xfrm>
          <a:prstGeom prst="rect">
            <a:avLst/>
          </a:prstGeom>
          <a:ln w="0">
            <a:noFill/>
          </a:ln>
        </p:spPr>
      </p:pic>
      <p:sp>
        <p:nvSpPr>
          <p:cNvPr id="1711" name="Oval 1710"/>
          <p:cNvSpPr/>
          <p:nvPr/>
        </p:nvSpPr>
        <p:spPr>
          <a:xfrm>
            <a:off x="9601920" y="10080"/>
            <a:ext cx="447840" cy="4478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US" sz="1800" b="0" strike="noStrike" spc="-1">
                <a:latin typeface="Times New Roman"/>
              </a:rPr>
              <a:t>6</a:t>
            </a:r>
          </a:p>
        </p:txBody>
      </p:sp>
      <p:sp>
        <p:nvSpPr>
          <p:cNvPr id="1712" name="Rectangle 1711"/>
          <p:cNvSpPr/>
          <p:nvPr/>
        </p:nvSpPr>
        <p:spPr>
          <a:xfrm>
            <a:off x="6400800" y="2160360"/>
            <a:ext cx="2715120" cy="610560"/>
          </a:xfrm>
          <a:prstGeom prst="rect">
            <a:avLst/>
          </a:prstGeom>
          <a:solidFill>
            <a:srgbClr val="00A933">
              <a:alpha val="24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ip dir="l"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812</Words>
  <Application>Microsoft Office PowerPoint</Application>
  <PresentationFormat>Custom</PresentationFormat>
  <Paragraphs>149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20</vt:i4>
      </vt:variant>
      <vt:variant>
        <vt:lpstr>Slide Titles</vt:lpstr>
      </vt:variant>
      <vt:variant>
        <vt:i4>21</vt:i4>
      </vt:variant>
    </vt:vector>
  </HeadingPairs>
  <TitlesOfParts>
    <vt:vector size="48" baseType="lpstr">
      <vt:lpstr>Arial</vt:lpstr>
      <vt:lpstr>Arial Black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Elegant</dc:title>
  <dc:subject/>
  <dc:creator/>
  <dc:description/>
  <cp:lastModifiedBy>MA SHAKIL</cp:lastModifiedBy>
  <cp:revision>77</cp:revision>
  <dcterms:created xsi:type="dcterms:W3CDTF">2022-12-25T13:03:37Z</dcterms:created>
  <dcterms:modified xsi:type="dcterms:W3CDTF">2023-01-03T06:37:23Z</dcterms:modified>
  <dc:language>en-US</dc:language>
</cp:coreProperties>
</file>