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handoutMasterIdLst>
    <p:handoutMasterId r:id="rId13"/>
  </p:handoutMasterIdLst>
  <p:sldIdLst>
    <p:sldId id="293" r:id="rId2"/>
    <p:sldId id="294" r:id="rId3"/>
    <p:sldId id="302" r:id="rId4"/>
    <p:sldId id="295" r:id="rId5"/>
    <p:sldId id="296" r:id="rId6"/>
    <p:sldId id="297" r:id="rId7"/>
    <p:sldId id="298" r:id="rId8"/>
    <p:sldId id="303" r:id="rId9"/>
    <p:sldId id="299" r:id="rId10"/>
    <p:sldId id="300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F52F3E9-B954-494F-86AF-A697B33B786B}" v="44" dt="2024-06-23T13:51:35.97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4"/>
    <p:restoredTop sz="94658"/>
  </p:normalViewPr>
  <p:slideViewPr>
    <p:cSldViewPr snapToGrid="0">
      <p:cViewPr varScale="1">
        <p:scale>
          <a:sx n="120" d="100"/>
          <a:sy n="120" d="100"/>
        </p:scale>
        <p:origin x="44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3840" y="66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handoutMaster" Target="handoutMasters/handoutMaster1.xml"/><Relationship Id="rId18" Type="http://schemas.microsoft.com/office/2015/10/relationships/revisionInfo" Target="revisionInfo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_rels/data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_rels/drawing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sv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svg"/><Relationship Id="rId1" Type="http://schemas.openxmlformats.org/officeDocument/2006/relationships/image" Target="../media/image13.png"/><Relationship Id="rId6" Type="http://schemas.openxmlformats.org/officeDocument/2006/relationships/image" Target="../media/image18.svg"/><Relationship Id="rId5" Type="http://schemas.openxmlformats.org/officeDocument/2006/relationships/image" Target="../media/image17.png"/><Relationship Id="rId10" Type="http://schemas.openxmlformats.org/officeDocument/2006/relationships/image" Target="../media/image22.svg"/><Relationship Id="rId4" Type="http://schemas.openxmlformats.org/officeDocument/2006/relationships/image" Target="../media/image16.svg"/><Relationship Id="rId9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901B7366-EFDD-403B-AEC4-AF4EA37F107F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EB85A4A2-CF9E-45FB-AD59-E8E6E0F0FD9F}">
      <dgm:prSet custT="1"/>
      <dgm:spPr/>
      <dgm:t>
        <a:bodyPr/>
        <a:lstStyle/>
        <a:p>
          <a:r>
            <a:rPr lang="en-US" sz="1400" b="1" dirty="0"/>
            <a:t>User Story 1: </a:t>
          </a:r>
          <a:r>
            <a:rPr lang="en-US" sz="1400" dirty="0"/>
            <a:t>Global Electricity Production by Source</a:t>
          </a:r>
        </a:p>
      </dgm:t>
    </dgm:pt>
    <dgm:pt modelId="{38B4B4ED-1AB1-420F-A5B7-2DF98480E95B}" type="parTrans" cxnId="{D8C33E88-E160-40B8-A9BB-3689EA13B044}">
      <dgm:prSet/>
      <dgm:spPr/>
      <dgm:t>
        <a:bodyPr/>
        <a:lstStyle/>
        <a:p>
          <a:endParaRPr lang="en-US"/>
        </a:p>
      </dgm:t>
    </dgm:pt>
    <dgm:pt modelId="{9DDA2466-C4D1-4DE5-B734-FAB287CC7B54}" type="sibTrans" cxnId="{D8C33E88-E160-40B8-A9BB-3689EA13B044}">
      <dgm:prSet/>
      <dgm:spPr/>
      <dgm:t>
        <a:bodyPr/>
        <a:lstStyle/>
        <a:p>
          <a:endParaRPr lang="en-US"/>
        </a:p>
      </dgm:t>
    </dgm:pt>
    <dgm:pt modelId="{9F5D57C3-377F-463E-8DE0-98182EDD8C30}">
      <dgm:prSet/>
      <dgm:spPr/>
      <dgm:t>
        <a:bodyPr/>
        <a:lstStyle/>
        <a:p>
          <a:r>
            <a:rPr lang="en-US" dirty="0"/>
            <a:t>Visualize the breakdown of global electricity production by different sources.</a:t>
          </a:r>
        </a:p>
      </dgm:t>
    </dgm:pt>
    <dgm:pt modelId="{F164E76B-F279-4E46-BA79-DD78ED382FDC}" type="parTrans" cxnId="{E51BB446-36E0-41E2-B021-E928EAA56BDA}">
      <dgm:prSet/>
      <dgm:spPr/>
      <dgm:t>
        <a:bodyPr/>
        <a:lstStyle/>
        <a:p>
          <a:endParaRPr lang="en-US"/>
        </a:p>
      </dgm:t>
    </dgm:pt>
    <dgm:pt modelId="{C4F57871-AA44-4035-A574-69AE481BDEAB}" type="sibTrans" cxnId="{E51BB446-36E0-41E2-B021-E928EAA56BDA}">
      <dgm:prSet/>
      <dgm:spPr/>
      <dgm:t>
        <a:bodyPr/>
        <a:lstStyle/>
        <a:p>
          <a:endParaRPr lang="en-US"/>
        </a:p>
      </dgm:t>
    </dgm:pt>
    <dgm:pt modelId="{519A8296-28BD-4ECD-9EFF-4E4CA75D9BA8}">
      <dgm:prSet/>
      <dgm:spPr/>
      <dgm:t>
        <a:bodyPr/>
        <a:lstStyle/>
        <a:p>
          <a:r>
            <a:rPr lang="en-US" dirty="0"/>
            <a:t>Interactive elements: Time series, filter on country, trend of share.</a:t>
          </a:r>
        </a:p>
      </dgm:t>
    </dgm:pt>
    <dgm:pt modelId="{8D9DF1C6-EB03-4802-AAAB-48CF168191F8}" type="parTrans" cxnId="{371A67E6-28B5-4C4C-97E0-9B5C8BB4008E}">
      <dgm:prSet/>
      <dgm:spPr/>
      <dgm:t>
        <a:bodyPr/>
        <a:lstStyle/>
        <a:p>
          <a:endParaRPr lang="en-US"/>
        </a:p>
      </dgm:t>
    </dgm:pt>
    <dgm:pt modelId="{7A0AC0F3-FEEA-4A78-B338-780126B3543B}" type="sibTrans" cxnId="{371A67E6-28B5-4C4C-97E0-9B5C8BB4008E}">
      <dgm:prSet/>
      <dgm:spPr/>
      <dgm:t>
        <a:bodyPr/>
        <a:lstStyle/>
        <a:p>
          <a:endParaRPr lang="en-US"/>
        </a:p>
      </dgm:t>
    </dgm:pt>
    <dgm:pt modelId="{889E144D-4952-4D4A-BF66-07E231EB5E5C}">
      <dgm:prSet/>
      <dgm:spPr/>
      <dgm:t>
        <a:bodyPr/>
        <a:lstStyle/>
        <a:p>
          <a:r>
            <a:rPr lang="en-US" i="1" dirty="0"/>
            <a:t>Description: Users can explore the proportion of each energy source over time.</a:t>
          </a:r>
        </a:p>
      </dgm:t>
    </dgm:pt>
    <dgm:pt modelId="{3B84E790-53E9-4FEB-9E39-5DDB0B11FD5F}" type="parTrans" cxnId="{B1DDD5C7-921A-4795-8FB7-0CE81DD13ACF}">
      <dgm:prSet/>
      <dgm:spPr/>
      <dgm:t>
        <a:bodyPr/>
        <a:lstStyle/>
        <a:p>
          <a:endParaRPr lang="en-US"/>
        </a:p>
      </dgm:t>
    </dgm:pt>
    <dgm:pt modelId="{2186F28D-11F8-4BD4-8FD1-1E385035EC5B}" type="sibTrans" cxnId="{B1DDD5C7-921A-4795-8FB7-0CE81DD13ACF}">
      <dgm:prSet/>
      <dgm:spPr/>
      <dgm:t>
        <a:bodyPr/>
        <a:lstStyle/>
        <a:p>
          <a:endParaRPr lang="en-US"/>
        </a:p>
      </dgm:t>
    </dgm:pt>
    <dgm:pt modelId="{A30A3413-B2C0-4A29-97A8-E710269F3594}">
      <dgm:prSet custT="1"/>
      <dgm:spPr/>
      <dgm:t>
        <a:bodyPr/>
        <a:lstStyle/>
        <a:p>
          <a:r>
            <a:rPr lang="en-US" sz="1400" b="1" dirty="0"/>
            <a:t>User Story 2: </a:t>
          </a:r>
          <a:r>
            <a:rPr lang="en-US" sz="1400" dirty="0"/>
            <a:t>Exploring Renewable Energy Consumption Worldwide</a:t>
          </a:r>
        </a:p>
      </dgm:t>
    </dgm:pt>
    <dgm:pt modelId="{DC4D8EA9-3662-4D25-BC29-11188AB4D7CE}" type="parTrans" cxnId="{4D021A06-E791-4F21-AE94-6CA774A1E94F}">
      <dgm:prSet/>
      <dgm:spPr/>
      <dgm:t>
        <a:bodyPr/>
        <a:lstStyle/>
        <a:p>
          <a:endParaRPr lang="en-US"/>
        </a:p>
      </dgm:t>
    </dgm:pt>
    <dgm:pt modelId="{969C97A5-BDF3-462C-A4CD-D27528873A48}" type="sibTrans" cxnId="{4D021A06-E791-4F21-AE94-6CA774A1E94F}">
      <dgm:prSet/>
      <dgm:spPr/>
      <dgm:t>
        <a:bodyPr/>
        <a:lstStyle/>
        <a:p>
          <a:endParaRPr lang="en-US"/>
        </a:p>
      </dgm:t>
    </dgm:pt>
    <dgm:pt modelId="{032C8F67-AA47-492C-A8B7-B78308C83F36}">
      <dgm:prSet/>
      <dgm:spPr/>
      <dgm:t>
        <a:bodyPr/>
        <a:lstStyle/>
        <a:p>
          <a:r>
            <a:rPr lang="en-US"/>
            <a:t>Time series slider, scatter plot, size regarding renewable energy consumption.</a:t>
          </a:r>
        </a:p>
      </dgm:t>
    </dgm:pt>
    <dgm:pt modelId="{DA4DB15E-FBF7-4293-8C65-8203BCCDA9F4}" type="parTrans" cxnId="{2C09ABE0-D767-4B70-B344-BCE6115A466F}">
      <dgm:prSet/>
      <dgm:spPr/>
      <dgm:t>
        <a:bodyPr/>
        <a:lstStyle/>
        <a:p>
          <a:endParaRPr lang="en-US"/>
        </a:p>
      </dgm:t>
    </dgm:pt>
    <dgm:pt modelId="{1B33B1AE-FA0D-4563-B2E5-045C9A3E7710}" type="sibTrans" cxnId="{2C09ABE0-D767-4B70-B344-BCE6115A466F}">
      <dgm:prSet/>
      <dgm:spPr/>
      <dgm:t>
        <a:bodyPr/>
        <a:lstStyle/>
        <a:p>
          <a:endParaRPr lang="en-US"/>
        </a:p>
      </dgm:t>
    </dgm:pt>
    <dgm:pt modelId="{CAC69073-DEC4-4A0F-B52E-846CEE5133F8}">
      <dgm:prSet/>
      <dgm:spPr/>
      <dgm:t>
        <a:bodyPr/>
        <a:lstStyle/>
        <a:p>
          <a:r>
            <a:rPr lang="en-US" i="1" dirty="0"/>
            <a:t>Description: Users can gain insights into the distribution and impact of renewable energy consumption globally.</a:t>
          </a:r>
        </a:p>
      </dgm:t>
    </dgm:pt>
    <dgm:pt modelId="{34A3A2B4-E54C-42C6-9B62-7C243464B975}" type="parTrans" cxnId="{F0C3A191-2EF7-4765-BC9D-F314A7B030B8}">
      <dgm:prSet/>
      <dgm:spPr/>
      <dgm:t>
        <a:bodyPr/>
        <a:lstStyle/>
        <a:p>
          <a:endParaRPr lang="en-US"/>
        </a:p>
      </dgm:t>
    </dgm:pt>
    <dgm:pt modelId="{46898C4F-B959-4EEB-8619-5504E956154F}" type="sibTrans" cxnId="{F0C3A191-2EF7-4765-BC9D-F314A7B030B8}">
      <dgm:prSet/>
      <dgm:spPr/>
      <dgm:t>
        <a:bodyPr/>
        <a:lstStyle/>
        <a:p>
          <a:endParaRPr lang="en-US"/>
        </a:p>
      </dgm:t>
    </dgm:pt>
    <dgm:pt modelId="{F2C1C281-A137-4432-89C2-F5581DE91308}">
      <dgm:prSet custT="1"/>
      <dgm:spPr/>
      <dgm:t>
        <a:bodyPr/>
        <a:lstStyle/>
        <a:p>
          <a:r>
            <a:rPr lang="en-US" sz="1400" b="1" dirty="0"/>
            <a:t>User Story 3: </a:t>
          </a:r>
          <a:r>
            <a:rPr lang="en-US" sz="1400" dirty="0"/>
            <a:t>Which Countries Lead in Renewable Energy</a:t>
          </a:r>
        </a:p>
      </dgm:t>
    </dgm:pt>
    <dgm:pt modelId="{F7B157C6-F8CB-4A80-A397-AC8D8F23F948}" type="parTrans" cxnId="{F91DAD5F-D7D3-41F6-9F02-6E9ABD6E25A4}">
      <dgm:prSet/>
      <dgm:spPr/>
      <dgm:t>
        <a:bodyPr/>
        <a:lstStyle/>
        <a:p>
          <a:endParaRPr lang="en-US"/>
        </a:p>
      </dgm:t>
    </dgm:pt>
    <dgm:pt modelId="{7615EEB1-14F1-4DF0-B564-50D930806FCA}" type="sibTrans" cxnId="{F91DAD5F-D7D3-41F6-9F02-6E9ABD6E25A4}">
      <dgm:prSet/>
      <dgm:spPr/>
      <dgm:t>
        <a:bodyPr/>
        <a:lstStyle/>
        <a:p>
          <a:endParaRPr lang="en-US"/>
        </a:p>
      </dgm:t>
    </dgm:pt>
    <dgm:pt modelId="{25321A59-2095-4F15-A8CE-328CD4F6C98D}">
      <dgm:prSet/>
      <dgm:spPr/>
      <dgm:t>
        <a:bodyPr/>
        <a:lstStyle/>
        <a:p>
          <a:r>
            <a:rPr lang="en-US"/>
            <a:t>Slider with energy consumption, filter on year, color code.</a:t>
          </a:r>
        </a:p>
      </dgm:t>
    </dgm:pt>
    <dgm:pt modelId="{D07B07C8-0F64-4A65-8EAF-5B9A734C9ACB}" type="parTrans" cxnId="{E0D9EEA2-04B4-4409-985E-CC6A9316188E}">
      <dgm:prSet/>
      <dgm:spPr/>
      <dgm:t>
        <a:bodyPr/>
        <a:lstStyle/>
        <a:p>
          <a:endParaRPr lang="en-US"/>
        </a:p>
      </dgm:t>
    </dgm:pt>
    <dgm:pt modelId="{93A3006E-FB67-4215-830F-F07FB76650B3}" type="sibTrans" cxnId="{E0D9EEA2-04B4-4409-985E-CC6A9316188E}">
      <dgm:prSet/>
      <dgm:spPr/>
      <dgm:t>
        <a:bodyPr/>
        <a:lstStyle/>
        <a:p>
          <a:endParaRPr lang="en-US"/>
        </a:p>
      </dgm:t>
    </dgm:pt>
    <dgm:pt modelId="{9A4D32A4-95CC-429D-9C4A-E8F57CEA368C}">
      <dgm:prSet/>
      <dgm:spPr/>
      <dgm:t>
        <a:bodyPr/>
        <a:lstStyle/>
        <a:p>
          <a:r>
            <a:rPr lang="en-US" i="1" dirty="0"/>
            <a:t>Description: Compare countries based on their main sources of electricity generation and highlight leaders in renewable energy.</a:t>
          </a:r>
        </a:p>
      </dgm:t>
    </dgm:pt>
    <dgm:pt modelId="{55C68AAF-6190-4E4C-B36B-E9B0089E3181}" type="parTrans" cxnId="{C6C1A241-F0CC-48B7-8755-2BF34121C375}">
      <dgm:prSet/>
      <dgm:spPr/>
      <dgm:t>
        <a:bodyPr/>
        <a:lstStyle/>
        <a:p>
          <a:endParaRPr lang="en-US"/>
        </a:p>
      </dgm:t>
    </dgm:pt>
    <dgm:pt modelId="{3DCB103B-DF9A-4B44-9B95-940D086D6EA1}" type="sibTrans" cxnId="{C6C1A241-F0CC-48B7-8755-2BF34121C375}">
      <dgm:prSet/>
      <dgm:spPr/>
      <dgm:t>
        <a:bodyPr/>
        <a:lstStyle/>
        <a:p>
          <a:endParaRPr lang="en-US"/>
        </a:p>
      </dgm:t>
    </dgm:pt>
    <dgm:pt modelId="{E2E58D47-885F-4CA3-A05A-862787CB6F25}">
      <dgm:prSet custT="1"/>
      <dgm:spPr/>
      <dgm:t>
        <a:bodyPr/>
        <a:lstStyle/>
        <a:p>
          <a:r>
            <a:rPr lang="en-US" sz="1400" b="1" dirty="0"/>
            <a:t>User Story 4: </a:t>
          </a:r>
          <a:r>
            <a:rPr lang="en-US" sz="1400" dirty="0"/>
            <a:t>Interactive Country-specific Analysis</a:t>
          </a:r>
        </a:p>
      </dgm:t>
    </dgm:pt>
    <dgm:pt modelId="{2AFCFAB1-406C-4659-87DF-DAF10472D9AA}" type="parTrans" cxnId="{28B7B5B4-8421-4AB2-AC20-3FBF250198FC}">
      <dgm:prSet/>
      <dgm:spPr/>
      <dgm:t>
        <a:bodyPr/>
        <a:lstStyle/>
        <a:p>
          <a:endParaRPr lang="en-US"/>
        </a:p>
      </dgm:t>
    </dgm:pt>
    <dgm:pt modelId="{064253CA-C735-4E8B-A433-F583B16E5459}" type="sibTrans" cxnId="{28B7B5B4-8421-4AB2-AC20-3FBF250198FC}">
      <dgm:prSet/>
      <dgm:spPr/>
      <dgm:t>
        <a:bodyPr/>
        <a:lstStyle/>
        <a:p>
          <a:endParaRPr lang="en-US"/>
        </a:p>
      </dgm:t>
    </dgm:pt>
    <dgm:pt modelId="{4F0D7FED-9E4D-4135-A6CB-79D6512B7F9B}">
      <dgm:prSet/>
      <dgm:spPr/>
      <dgm:t>
        <a:bodyPr/>
        <a:lstStyle/>
        <a:p>
          <a:r>
            <a:rPr lang="en-US"/>
            <a:t>Filter on year, slider on % in renewables, detailed overview for every continent.</a:t>
          </a:r>
        </a:p>
      </dgm:t>
    </dgm:pt>
    <dgm:pt modelId="{F1D3FDA4-086A-49C7-B478-9C4F39E87ECD}" type="parTrans" cxnId="{9EB82C4D-DA07-4792-B5DE-8503BCAF4402}">
      <dgm:prSet/>
      <dgm:spPr/>
      <dgm:t>
        <a:bodyPr/>
        <a:lstStyle/>
        <a:p>
          <a:endParaRPr lang="en-US"/>
        </a:p>
      </dgm:t>
    </dgm:pt>
    <dgm:pt modelId="{43721B94-F945-44CB-BFED-9EB80D541798}" type="sibTrans" cxnId="{9EB82C4D-DA07-4792-B5DE-8503BCAF4402}">
      <dgm:prSet/>
      <dgm:spPr/>
      <dgm:t>
        <a:bodyPr/>
        <a:lstStyle/>
        <a:p>
          <a:endParaRPr lang="en-US"/>
        </a:p>
      </dgm:t>
    </dgm:pt>
    <dgm:pt modelId="{F7884C50-0411-4476-92A7-BBFE1E8C593D}">
      <dgm:prSet/>
      <dgm:spPr/>
      <dgm:t>
        <a:bodyPr/>
        <a:lstStyle/>
        <a:p>
          <a:r>
            <a:rPr lang="en-US" i="1" dirty="0"/>
            <a:t>Description: Users can select their country and estimate the percentage of electricity generated from renewable sources interactively.</a:t>
          </a:r>
        </a:p>
      </dgm:t>
    </dgm:pt>
    <dgm:pt modelId="{C6F40EB5-0626-4616-8C28-AB92844F1983}" type="parTrans" cxnId="{5AAA8434-68D7-497C-8832-A087CB7E30EF}">
      <dgm:prSet/>
      <dgm:spPr/>
      <dgm:t>
        <a:bodyPr/>
        <a:lstStyle/>
        <a:p>
          <a:endParaRPr lang="en-US"/>
        </a:p>
      </dgm:t>
    </dgm:pt>
    <dgm:pt modelId="{8836D3B1-8220-4E1A-9B2B-3D4F301A023A}" type="sibTrans" cxnId="{5AAA8434-68D7-497C-8832-A087CB7E30EF}">
      <dgm:prSet/>
      <dgm:spPr/>
      <dgm:t>
        <a:bodyPr/>
        <a:lstStyle/>
        <a:p>
          <a:endParaRPr lang="en-US"/>
        </a:p>
      </dgm:t>
    </dgm:pt>
    <dgm:pt modelId="{1459605C-F956-4515-9253-6113272398A2}" type="pres">
      <dgm:prSet presAssocID="{901B7366-EFDD-403B-AEC4-AF4EA37F107F}" presName="Name0" presStyleCnt="0">
        <dgm:presLayoutVars>
          <dgm:dir/>
          <dgm:resizeHandles val="exact"/>
        </dgm:presLayoutVars>
      </dgm:prSet>
      <dgm:spPr/>
    </dgm:pt>
    <dgm:pt modelId="{6D99C382-5C32-4A40-9783-7BAB9CD092AC}" type="pres">
      <dgm:prSet presAssocID="{EB85A4A2-CF9E-45FB-AD59-E8E6E0F0FD9F}" presName="node" presStyleLbl="node1" presStyleIdx="0" presStyleCnt="13">
        <dgm:presLayoutVars>
          <dgm:bulletEnabled val="1"/>
        </dgm:presLayoutVars>
      </dgm:prSet>
      <dgm:spPr/>
    </dgm:pt>
    <dgm:pt modelId="{FD45665F-7B54-46BC-BFEC-0D7B0C8E02B3}" type="pres">
      <dgm:prSet presAssocID="{9DDA2466-C4D1-4DE5-B734-FAB287CC7B54}" presName="sibTrans" presStyleLbl="sibTrans1D1" presStyleIdx="0" presStyleCnt="12"/>
      <dgm:spPr/>
    </dgm:pt>
    <dgm:pt modelId="{66DF7851-8858-41B6-A7DD-10C0113B6FE6}" type="pres">
      <dgm:prSet presAssocID="{9DDA2466-C4D1-4DE5-B734-FAB287CC7B54}" presName="connectorText" presStyleLbl="sibTrans1D1" presStyleIdx="0" presStyleCnt="12"/>
      <dgm:spPr/>
    </dgm:pt>
    <dgm:pt modelId="{12B1DBAE-6988-4D11-9E5A-4A639DDC4CC6}" type="pres">
      <dgm:prSet presAssocID="{9F5D57C3-377F-463E-8DE0-98182EDD8C30}" presName="node" presStyleLbl="node1" presStyleIdx="1" presStyleCnt="13">
        <dgm:presLayoutVars>
          <dgm:bulletEnabled val="1"/>
        </dgm:presLayoutVars>
      </dgm:prSet>
      <dgm:spPr/>
    </dgm:pt>
    <dgm:pt modelId="{BB530A7B-02ED-469A-B956-E6C7388E4C3B}" type="pres">
      <dgm:prSet presAssocID="{C4F57871-AA44-4035-A574-69AE481BDEAB}" presName="sibTrans" presStyleLbl="sibTrans1D1" presStyleIdx="1" presStyleCnt="12"/>
      <dgm:spPr/>
    </dgm:pt>
    <dgm:pt modelId="{7DA86094-A93E-4BD4-9ED0-3D61748319ED}" type="pres">
      <dgm:prSet presAssocID="{C4F57871-AA44-4035-A574-69AE481BDEAB}" presName="connectorText" presStyleLbl="sibTrans1D1" presStyleIdx="1" presStyleCnt="12"/>
      <dgm:spPr/>
    </dgm:pt>
    <dgm:pt modelId="{1514216C-25AD-4A31-8A26-5A8E33A627F3}" type="pres">
      <dgm:prSet presAssocID="{519A8296-28BD-4ECD-9EFF-4E4CA75D9BA8}" presName="node" presStyleLbl="node1" presStyleIdx="2" presStyleCnt="13">
        <dgm:presLayoutVars>
          <dgm:bulletEnabled val="1"/>
        </dgm:presLayoutVars>
      </dgm:prSet>
      <dgm:spPr/>
    </dgm:pt>
    <dgm:pt modelId="{8041F093-86B2-4B04-A5FE-82591594A95D}" type="pres">
      <dgm:prSet presAssocID="{7A0AC0F3-FEEA-4A78-B338-780126B3543B}" presName="sibTrans" presStyleLbl="sibTrans1D1" presStyleIdx="2" presStyleCnt="12"/>
      <dgm:spPr/>
    </dgm:pt>
    <dgm:pt modelId="{1E40D859-CCBE-47C1-94C6-8CC27A28CA92}" type="pres">
      <dgm:prSet presAssocID="{7A0AC0F3-FEEA-4A78-B338-780126B3543B}" presName="connectorText" presStyleLbl="sibTrans1D1" presStyleIdx="2" presStyleCnt="12"/>
      <dgm:spPr/>
    </dgm:pt>
    <dgm:pt modelId="{0BCE941E-A17D-4B97-B6AD-0A30C5A64904}" type="pres">
      <dgm:prSet presAssocID="{889E144D-4952-4D4A-BF66-07E231EB5E5C}" presName="node" presStyleLbl="node1" presStyleIdx="3" presStyleCnt="13">
        <dgm:presLayoutVars>
          <dgm:bulletEnabled val="1"/>
        </dgm:presLayoutVars>
      </dgm:prSet>
      <dgm:spPr/>
    </dgm:pt>
    <dgm:pt modelId="{F1AC1BB8-2592-4AF9-B77D-772FBE308E7B}" type="pres">
      <dgm:prSet presAssocID="{2186F28D-11F8-4BD4-8FD1-1E385035EC5B}" presName="sibTrans" presStyleLbl="sibTrans1D1" presStyleIdx="3" presStyleCnt="12"/>
      <dgm:spPr/>
    </dgm:pt>
    <dgm:pt modelId="{36752763-8E73-4A6D-8C2E-9E17345468B0}" type="pres">
      <dgm:prSet presAssocID="{2186F28D-11F8-4BD4-8FD1-1E385035EC5B}" presName="connectorText" presStyleLbl="sibTrans1D1" presStyleIdx="3" presStyleCnt="12"/>
      <dgm:spPr/>
    </dgm:pt>
    <dgm:pt modelId="{AEF0EE9B-0A8F-41BB-A2F7-AC0CCF03B45E}" type="pres">
      <dgm:prSet presAssocID="{A30A3413-B2C0-4A29-97A8-E710269F3594}" presName="node" presStyleLbl="node1" presStyleIdx="4" presStyleCnt="13">
        <dgm:presLayoutVars>
          <dgm:bulletEnabled val="1"/>
        </dgm:presLayoutVars>
      </dgm:prSet>
      <dgm:spPr/>
    </dgm:pt>
    <dgm:pt modelId="{B80A6FDF-13DD-4429-A73E-7D7764DB3197}" type="pres">
      <dgm:prSet presAssocID="{969C97A5-BDF3-462C-A4CD-D27528873A48}" presName="sibTrans" presStyleLbl="sibTrans1D1" presStyleIdx="4" presStyleCnt="12"/>
      <dgm:spPr/>
    </dgm:pt>
    <dgm:pt modelId="{6651C9E3-B08C-4AA8-BAC7-BAFA0F2F9BF2}" type="pres">
      <dgm:prSet presAssocID="{969C97A5-BDF3-462C-A4CD-D27528873A48}" presName="connectorText" presStyleLbl="sibTrans1D1" presStyleIdx="4" presStyleCnt="12"/>
      <dgm:spPr/>
    </dgm:pt>
    <dgm:pt modelId="{6B9DB307-17FC-4F89-8742-4E8C09AEC2A3}" type="pres">
      <dgm:prSet presAssocID="{032C8F67-AA47-492C-A8B7-B78308C83F36}" presName="node" presStyleLbl="node1" presStyleIdx="5" presStyleCnt="13">
        <dgm:presLayoutVars>
          <dgm:bulletEnabled val="1"/>
        </dgm:presLayoutVars>
      </dgm:prSet>
      <dgm:spPr/>
    </dgm:pt>
    <dgm:pt modelId="{2B512985-D3DC-4D07-956D-CDC5F071E05B}" type="pres">
      <dgm:prSet presAssocID="{1B33B1AE-FA0D-4563-B2E5-045C9A3E7710}" presName="sibTrans" presStyleLbl="sibTrans1D1" presStyleIdx="5" presStyleCnt="12"/>
      <dgm:spPr/>
    </dgm:pt>
    <dgm:pt modelId="{CE97204F-F66B-4972-9BFA-B7D16E9D3657}" type="pres">
      <dgm:prSet presAssocID="{1B33B1AE-FA0D-4563-B2E5-045C9A3E7710}" presName="connectorText" presStyleLbl="sibTrans1D1" presStyleIdx="5" presStyleCnt="12"/>
      <dgm:spPr/>
    </dgm:pt>
    <dgm:pt modelId="{40F73F5C-626C-444A-989A-9E501CF371DF}" type="pres">
      <dgm:prSet presAssocID="{CAC69073-DEC4-4A0F-B52E-846CEE5133F8}" presName="node" presStyleLbl="node1" presStyleIdx="6" presStyleCnt="13">
        <dgm:presLayoutVars>
          <dgm:bulletEnabled val="1"/>
        </dgm:presLayoutVars>
      </dgm:prSet>
      <dgm:spPr/>
    </dgm:pt>
    <dgm:pt modelId="{103DAFB6-0F31-44D5-B5CE-EBEAE9882D02}" type="pres">
      <dgm:prSet presAssocID="{46898C4F-B959-4EEB-8619-5504E956154F}" presName="sibTrans" presStyleLbl="sibTrans1D1" presStyleIdx="6" presStyleCnt="12"/>
      <dgm:spPr/>
    </dgm:pt>
    <dgm:pt modelId="{3E065610-32CE-4A18-A60D-0EA9EB158BD4}" type="pres">
      <dgm:prSet presAssocID="{46898C4F-B959-4EEB-8619-5504E956154F}" presName="connectorText" presStyleLbl="sibTrans1D1" presStyleIdx="6" presStyleCnt="12"/>
      <dgm:spPr/>
    </dgm:pt>
    <dgm:pt modelId="{A33048B1-C566-49AE-B2DF-85336F932B86}" type="pres">
      <dgm:prSet presAssocID="{F2C1C281-A137-4432-89C2-F5581DE91308}" presName="node" presStyleLbl="node1" presStyleIdx="7" presStyleCnt="13">
        <dgm:presLayoutVars>
          <dgm:bulletEnabled val="1"/>
        </dgm:presLayoutVars>
      </dgm:prSet>
      <dgm:spPr/>
    </dgm:pt>
    <dgm:pt modelId="{D6497FD0-4B27-4DAE-B896-7BA1EB5B3E18}" type="pres">
      <dgm:prSet presAssocID="{7615EEB1-14F1-4DF0-B564-50D930806FCA}" presName="sibTrans" presStyleLbl="sibTrans1D1" presStyleIdx="7" presStyleCnt="12"/>
      <dgm:spPr/>
    </dgm:pt>
    <dgm:pt modelId="{7AED743B-86BC-4CA2-8E41-2EF7B02902A8}" type="pres">
      <dgm:prSet presAssocID="{7615EEB1-14F1-4DF0-B564-50D930806FCA}" presName="connectorText" presStyleLbl="sibTrans1D1" presStyleIdx="7" presStyleCnt="12"/>
      <dgm:spPr/>
    </dgm:pt>
    <dgm:pt modelId="{EA3173BC-7D86-4789-84E1-05C92A66B2DA}" type="pres">
      <dgm:prSet presAssocID="{25321A59-2095-4F15-A8CE-328CD4F6C98D}" presName="node" presStyleLbl="node1" presStyleIdx="8" presStyleCnt="13">
        <dgm:presLayoutVars>
          <dgm:bulletEnabled val="1"/>
        </dgm:presLayoutVars>
      </dgm:prSet>
      <dgm:spPr/>
    </dgm:pt>
    <dgm:pt modelId="{43BECF1C-B302-47D5-B8EB-41F3A133B47C}" type="pres">
      <dgm:prSet presAssocID="{93A3006E-FB67-4215-830F-F07FB76650B3}" presName="sibTrans" presStyleLbl="sibTrans1D1" presStyleIdx="8" presStyleCnt="12"/>
      <dgm:spPr/>
    </dgm:pt>
    <dgm:pt modelId="{D3F79E22-03FE-4353-B7D5-268AD45A37C0}" type="pres">
      <dgm:prSet presAssocID="{93A3006E-FB67-4215-830F-F07FB76650B3}" presName="connectorText" presStyleLbl="sibTrans1D1" presStyleIdx="8" presStyleCnt="12"/>
      <dgm:spPr/>
    </dgm:pt>
    <dgm:pt modelId="{88FD499D-81D2-45B1-848E-754554BAE3E4}" type="pres">
      <dgm:prSet presAssocID="{9A4D32A4-95CC-429D-9C4A-E8F57CEA368C}" presName="node" presStyleLbl="node1" presStyleIdx="9" presStyleCnt="13">
        <dgm:presLayoutVars>
          <dgm:bulletEnabled val="1"/>
        </dgm:presLayoutVars>
      </dgm:prSet>
      <dgm:spPr/>
    </dgm:pt>
    <dgm:pt modelId="{5CFCAFE2-06F2-4D22-9F54-CE98DEAC0986}" type="pres">
      <dgm:prSet presAssocID="{3DCB103B-DF9A-4B44-9B95-940D086D6EA1}" presName="sibTrans" presStyleLbl="sibTrans1D1" presStyleIdx="9" presStyleCnt="12"/>
      <dgm:spPr/>
    </dgm:pt>
    <dgm:pt modelId="{28439644-8A07-4830-9053-1B80B8528378}" type="pres">
      <dgm:prSet presAssocID="{3DCB103B-DF9A-4B44-9B95-940D086D6EA1}" presName="connectorText" presStyleLbl="sibTrans1D1" presStyleIdx="9" presStyleCnt="12"/>
      <dgm:spPr/>
    </dgm:pt>
    <dgm:pt modelId="{AEA0A9F8-A709-4FD7-967F-BEF2EDDFABCF}" type="pres">
      <dgm:prSet presAssocID="{E2E58D47-885F-4CA3-A05A-862787CB6F25}" presName="node" presStyleLbl="node1" presStyleIdx="10" presStyleCnt="13">
        <dgm:presLayoutVars>
          <dgm:bulletEnabled val="1"/>
        </dgm:presLayoutVars>
      </dgm:prSet>
      <dgm:spPr/>
    </dgm:pt>
    <dgm:pt modelId="{BAC50E9A-F020-406D-AA93-65ACB602C512}" type="pres">
      <dgm:prSet presAssocID="{064253CA-C735-4E8B-A433-F583B16E5459}" presName="sibTrans" presStyleLbl="sibTrans1D1" presStyleIdx="10" presStyleCnt="12"/>
      <dgm:spPr/>
    </dgm:pt>
    <dgm:pt modelId="{467F00F9-CB1C-4A44-BAB8-3B11E65A0F91}" type="pres">
      <dgm:prSet presAssocID="{064253CA-C735-4E8B-A433-F583B16E5459}" presName="connectorText" presStyleLbl="sibTrans1D1" presStyleIdx="10" presStyleCnt="12"/>
      <dgm:spPr/>
    </dgm:pt>
    <dgm:pt modelId="{41E36437-454E-42C9-8300-149AA8351F74}" type="pres">
      <dgm:prSet presAssocID="{4F0D7FED-9E4D-4135-A6CB-79D6512B7F9B}" presName="node" presStyleLbl="node1" presStyleIdx="11" presStyleCnt="13">
        <dgm:presLayoutVars>
          <dgm:bulletEnabled val="1"/>
        </dgm:presLayoutVars>
      </dgm:prSet>
      <dgm:spPr/>
    </dgm:pt>
    <dgm:pt modelId="{46CAE9EA-4C7C-4C3A-961A-BDF09AB82CA2}" type="pres">
      <dgm:prSet presAssocID="{43721B94-F945-44CB-BFED-9EB80D541798}" presName="sibTrans" presStyleLbl="sibTrans1D1" presStyleIdx="11" presStyleCnt="12"/>
      <dgm:spPr/>
    </dgm:pt>
    <dgm:pt modelId="{C92C0177-BCE3-428E-9BE1-1C1344BD25C9}" type="pres">
      <dgm:prSet presAssocID="{43721B94-F945-44CB-BFED-9EB80D541798}" presName="connectorText" presStyleLbl="sibTrans1D1" presStyleIdx="11" presStyleCnt="12"/>
      <dgm:spPr/>
    </dgm:pt>
    <dgm:pt modelId="{919966AA-244D-4B18-BE42-6E1066584D82}" type="pres">
      <dgm:prSet presAssocID="{F7884C50-0411-4476-92A7-BBFE1E8C593D}" presName="node" presStyleLbl="node1" presStyleIdx="12" presStyleCnt="13">
        <dgm:presLayoutVars>
          <dgm:bulletEnabled val="1"/>
        </dgm:presLayoutVars>
      </dgm:prSet>
      <dgm:spPr/>
    </dgm:pt>
  </dgm:ptLst>
  <dgm:cxnLst>
    <dgm:cxn modelId="{F5C4DE03-E71A-4072-AB64-601DC5784F36}" type="presOf" srcId="{7A0AC0F3-FEEA-4A78-B338-780126B3543B}" destId="{1E40D859-CCBE-47C1-94C6-8CC27A28CA92}" srcOrd="1" destOrd="0" presId="urn:microsoft.com/office/officeart/2016/7/layout/RepeatingBendingProcessNew"/>
    <dgm:cxn modelId="{4D021A06-E791-4F21-AE94-6CA774A1E94F}" srcId="{901B7366-EFDD-403B-AEC4-AF4EA37F107F}" destId="{A30A3413-B2C0-4A29-97A8-E710269F3594}" srcOrd="4" destOrd="0" parTransId="{DC4D8EA9-3662-4D25-BC29-11188AB4D7CE}" sibTransId="{969C97A5-BDF3-462C-A4CD-D27528873A48}"/>
    <dgm:cxn modelId="{AD3C8F1B-08E1-43B0-8554-0C1BC79978EC}" type="presOf" srcId="{C4F57871-AA44-4035-A574-69AE481BDEAB}" destId="{7DA86094-A93E-4BD4-9ED0-3D61748319ED}" srcOrd="1" destOrd="0" presId="urn:microsoft.com/office/officeart/2016/7/layout/RepeatingBendingProcessNew"/>
    <dgm:cxn modelId="{65B2EC1D-DF71-489B-9441-C0853A224364}" type="presOf" srcId="{969C97A5-BDF3-462C-A4CD-D27528873A48}" destId="{B80A6FDF-13DD-4429-A73E-7D7764DB3197}" srcOrd="0" destOrd="0" presId="urn:microsoft.com/office/officeart/2016/7/layout/RepeatingBendingProcessNew"/>
    <dgm:cxn modelId="{41A0D025-E4F4-41D7-B793-25F56988084E}" type="presOf" srcId="{F7884C50-0411-4476-92A7-BBFE1E8C593D}" destId="{919966AA-244D-4B18-BE42-6E1066584D82}" srcOrd="0" destOrd="0" presId="urn:microsoft.com/office/officeart/2016/7/layout/RepeatingBendingProcessNew"/>
    <dgm:cxn modelId="{22251D2F-530B-47D4-A8BD-EF463ED57E06}" type="presOf" srcId="{43721B94-F945-44CB-BFED-9EB80D541798}" destId="{46CAE9EA-4C7C-4C3A-961A-BDF09AB82CA2}" srcOrd="0" destOrd="0" presId="urn:microsoft.com/office/officeart/2016/7/layout/RepeatingBendingProcessNew"/>
    <dgm:cxn modelId="{5AAA8434-68D7-497C-8832-A087CB7E30EF}" srcId="{901B7366-EFDD-403B-AEC4-AF4EA37F107F}" destId="{F7884C50-0411-4476-92A7-BBFE1E8C593D}" srcOrd="12" destOrd="0" parTransId="{C6F40EB5-0626-4616-8C28-AB92844F1983}" sibTransId="{8836D3B1-8220-4E1A-9B2B-3D4F301A023A}"/>
    <dgm:cxn modelId="{6C19D93B-EB48-4B59-ACFD-3571CB430F5F}" type="presOf" srcId="{1B33B1AE-FA0D-4563-B2E5-045C9A3E7710}" destId="{2B512985-D3DC-4D07-956D-CDC5F071E05B}" srcOrd="0" destOrd="0" presId="urn:microsoft.com/office/officeart/2016/7/layout/RepeatingBendingProcessNew"/>
    <dgm:cxn modelId="{C6C1A241-F0CC-48B7-8755-2BF34121C375}" srcId="{901B7366-EFDD-403B-AEC4-AF4EA37F107F}" destId="{9A4D32A4-95CC-429D-9C4A-E8F57CEA368C}" srcOrd="9" destOrd="0" parTransId="{55C68AAF-6190-4E4C-B36B-E9B0089E3181}" sibTransId="{3DCB103B-DF9A-4B44-9B95-940D086D6EA1}"/>
    <dgm:cxn modelId="{E51BB446-36E0-41E2-B021-E928EAA56BDA}" srcId="{901B7366-EFDD-403B-AEC4-AF4EA37F107F}" destId="{9F5D57C3-377F-463E-8DE0-98182EDD8C30}" srcOrd="1" destOrd="0" parTransId="{F164E76B-F279-4E46-BA79-DD78ED382FDC}" sibTransId="{C4F57871-AA44-4035-A574-69AE481BDEAB}"/>
    <dgm:cxn modelId="{5EA9C746-9670-47F5-81DB-385A17D76273}" type="presOf" srcId="{7615EEB1-14F1-4DF0-B564-50D930806FCA}" destId="{7AED743B-86BC-4CA2-8E41-2EF7B02902A8}" srcOrd="1" destOrd="0" presId="urn:microsoft.com/office/officeart/2016/7/layout/RepeatingBendingProcessNew"/>
    <dgm:cxn modelId="{F68E0C49-0BD4-4D30-80B0-359CBF9B715B}" type="presOf" srcId="{93A3006E-FB67-4215-830F-F07FB76650B3}" destId="{43BECF1C-B302-47D5-B8EB-41F3A133B47C}" srcOrd="0" destOrd="0" presId="urn:microsoft.com/office/officeart/2016/7/layout/RepeatingBendingProcessNew"/>
    <dgm:cxn modelId="{9EB82C4D-DA07-4792-B5DE-8503BCAF4402}" srcId="{901B7366-EFDD-403B-AEC4-AF4EA37F107F}" destId="{4F0D7FED-9E4D-4135-A6CB-79D6512B7F9B}" srcOrd="11" destOrd="0" parTransId="{F1D3FDA4-086A-49C7-B478-9C4F39E87ECD}" sibTransId="{43721B94-F945-44CB-BFED-9EB80D541798}"/>
    <dgm:cxn modelId="{9A73454D-EF3B-4E47-B61F-A72EDF7B5AB8}" type="presOf" srcId="{93A3006E-FB67-4215-830F-F07FB76650B3}" destId="{D3F79E22-03FE-4353-B7D5-268AD45A37C0}" srcOrd="1" destOrd="0" presId="urn:microsoft.com/office/officeart/2016/7/layout/RepeatingBendingProcessNew"/>
    <dgm:cxn modelId="{BB2A2755-EE63-4109-9628-1B259A3E7DB2}" type="presOf" srcId="{889E144D-4952-4D4A-BF66-07E231EB5E5C}" destId="{0BCE941E-A17D-4B97-B6AD-0A30C5A64904}" srcOrd="0" destOrd="0" presId="urn:microsoft.com/office/officeart/2016/7/layout/RepeatingBendingProcessNew"/>
    <dgm:cxn modelId="{FE8F255D-B7E8-4699-B238-2E4AD93E044E}" type="presOf" srcId="{46898C4F-B959-4EEB-8619-5504E956154F}" destId="{103DAFB6-0F31-44D5-B5CE-EBEAE9882D02}" srcOrd="0" destOrd="0" presId="urn:microsoft.com/office/officeart/2016/7/layout/RepeatingBendingProcessNew"/>
    <dgm:cxn modelId="{F91DAD5F-D7D3-41F6-9F02-6E9ABD6E25A4}" srcId="{901B7366-EFDD-403B-AEC4-AF4EA37F107F}" destId="{F2C1C281-A137-4432-89C2-F5581DE91308}" srcOrd="7" destOrd="0" parTransId="{F7B157C6-F8CB-4A80-A397-AC8D8F23F948}" sibTransId="{7615EEB1-14F1-4DF0-B564-50D930806FCA}"/>
    <dgm:cxn modelId="{856FB66A-318C-4402-8A35-143013E69C80}" type="presOf" srcId="{9A4D32A4-95CC-429D-9C4A-E8F57CEA368C}" destId="{88FD499D-81D2-45B1-848E-754554BAE3E4}" srcOrd="0" destOrd="0" presId="urn:microsoft.com/office/officeart/2016/7/layout/RepeatingBendingProcessNew"/>
    <dgm:cxn modelId="{82BC196F-A4C9-4FC7-8098-B33637212CBA}" type="presOf" srcId="{032C8F67-AA47-492C-A8B7-B78308C83F36}" destId="{6B9DB307-17FC-4F89-8742-4E8C09AEC2A3}" srcOrd="0" destOrd="0" presId="urn:microsoft.com/office/officeart/2016/7/layout/RepeatingBendingProcessNew"/>
    <dgm:cxn modelId="{7AA7FB73-76B7-443A-9ACB-8C26E4EDCB7A}" type="presOf" srcId="{9F5D57C3-377F-463E-8DE0-98182EDD8C30}" destId="{12B1DBAE-6988-4D11-9E5A-4A639DDC4CC6}" srcOrd="0" destOrd="0" presId="urn:microsoft.com/office/officeart/2016/7/layout/RepeatingBendingProcessNew"/>
    <dgm:cxn modelId="{4EE6DD7A-FC76-4751-9C25-32780304A8F5}" type="presOf" srcId="{EB85A4A2-CF9E-45FB-AD59-E8E6E0F0FD9F}" destId="{6D99C382-5C32-4A40-9783-7BAB9CD092AC}" srcOrd="0" destOrd="0" presId="urn:microsoft.com/office/officeart/2016/7/layout/RepeatingBendingProcessNew"/>
    <dgm:cxn modelId="{D8C33E88-E160-40B8-A9BB-3689EA13B044}" srcId="{901B7366-EFDD-403B-AEC4-AF4EA37F107F}" destId="{EB85A4A2-CF9E-45FB-AD59-E8E6E0F0FD9F}" srcOrd="0" destOrd="0" parTransId="{38B4B4ED-1AB1-420F-A5B7-2DF98480E95B}" sibTransId="{9DDA2466-C4D1-4DE5-B734-FAB287CC7B54}"/>
    <dgm:cxn modelId="{2CE1598A-C164-48EF-8319-405E24DEBE42}" type="presOf" srcId="{E2E58D47-885F-4CA3-A05A-862787CB6F25}" destId="{AEA0A9F8-A709-4FD7-967F-BEF2EDDFABCF}" srcOrd="0" destOrd="0" presId="urn:microsoft.com/office/officeart/2016/7/layout/RepeatingBendingProcessNew"/>
    <dgm:cxn modelId="{C4729D8A-DC1E-4BFE-8B75-7F7820A28D01}" type="presOf" srcId="{A30A3413-B2C0-4A29-97A8-E710269F3594}" destId="{AEF0EE9B-0A8F-41BB-A2F7-AC0CCF03B45E}" srcOrd="0" destOrd="0" presId="urn:microsoft.com/office/officeart/2016/7/layout/RepeatingBendingProcessNew"/>
    <dgm:cxn modelId="{19E3C48B-43AD-46DD-BC81-A932D467FD02}" type="presOf" srcId="{064253CA-C735-4E8B-A433-F583B16E5459}" destId="{467F00F9-CB1C-4A44-BAB8-3B11E65A0F91}" srcOrd="1" destOrd="0" presId="urn:microsoft.com/office/officeart/2016/7/layout/RepeatingBendingProcessNew"/>
    <dgm:cxn modelId="{F0C3A191-2EF7-4765-BC9D-F314A7B030B8}" srcId="{901B7366-EFDD-403B-AEC4-AF4EA37F107F}" destId="{CAC69073-DEC4-4A0F-B52E-846CEE5133F8}" srcOrd="6" destOrd="0" parTransId="{34A3A2B4-E54C-42C6-9B62-7C243464B975}" sibTransId="{46898C4F-B959-4EEB-8619-5504E956154F}"/>
    <dgm:cxn modelId="{B5D40093-D467-42F8-938C-FF62E86CEE50}" type="presOf" srcId="{46898C4F-B959-4EEB-8619-5504E956154F}" destId="{3E065610-32CE-4A18-A60D-0EA9EB158BD4}" srcOrd="1" destOrd="0" presId="urn:microsoft.com/office/officeart/2016/7/layout/RepeatingBendingProcessNew"/>
    <dgm:cxn modelId="{6CE9849B-CF9C-4ED1-B514-522374B40845}" type="presOf" srcId="{4F0D7FED-9E4D-4135-A6CB-79D6512B7F9B}" destId="{41E36437-454E-42C9-8300-149AA8351F74}" srcOrd="0" destOrd="0" presId="urn:microsoft.com/office/officeart/2016/7/layout/RepeatingBendingProcessNew"/>
    <dgm:cxn modelId="{89694A9E-8F42-4C4F-88A3-1595D306A9EA}" type="presOf" srcId="{3DCB103B-DF9A-4B44-9B95-940D086D6EA1}" destId="{5CFCAFE2-06F2-4D22-9F54-CE98DEAC0986}" srcOrd="0" destOrd="0" presId="urn:microsoft.com/office/officeart/2016/7/layout/RepeatingBendingProcessNew"/>
    <dgm:cxn modelId="{093DE19E-8680-4337-9622-D9CCD1F18C08}" type="presOf" srcId="{3DCB103B-DF9A-4B44-9B95-940D086D6EA1}" destId="{28439644-8A07-4830-9053-1B80B8528378}" srcOrd="1" destOrd="0" presId="urn:microsoft.com/office/officeart/2016/7/layout/RepeatingBendingProcessNew"/>
    <dgm:cxn modelId="{E0D9EEA2-04B4-4409-985E-CC6A9316188E}" srcId="{901B7366-EFDD-403B-AEC4-AF4EA37F107F}" destId="{25321A59-2095-4F15-A8CE-328CD4F6C98D}" srcOrd="8" destOrd="0" parTransId="{D07B07C8-0F64-4A65-8EAF-5B9A734C9ACB}" sibTransId="{93A3006E-FB67-4215-830F-F07FB76650B3}"/>
    <dgm:cxn modelId="{4101CFB1-DC50-429C-85B7-A82AC1468EC8}" type="presOf" srcId="{969C97A5-BDF3-462C-A4CD-D27528873A48}" destId="{6651C9E3-B08C-4AA8-BAC7-BAFA0F2F9BF2}" srcOrd="1" destOrd="0" presId="urn:microsoft.com/office/officeart/2016/7/layout/RepeatingBendingProcessNew"/>
    <dgm:cxn modelId="{AB4E45B3-B774-4711-854C-0426E857F37A}" type="presOf" srcId="{901B7366-EFDD-403B-AEC4-AF4EA37F107F}" destId="{1459605C-F956-4515-9253-6113272398A2}" srcOrd="0" destOrd="0" presId="urn:microsoft.com/office/officeart/2016/7/layout/RepeatingBendingProcessNew"/>
    <dgm:cxn modelId="{6BE34BB3-6641-4F8F-ABF0-D2A6646979BA}" type="presOf" srcId="{9DDA2466-C4D1-4DE5-B734-FAB287CC7B54}" destId="{FD45665F-7B54-46BC-BFEC-0D7B0C8E02B3}" srcOrd="0" destOrd="0" presId="urn:microsoft.com/office/officeart/2016/7/layout/RepeatingBendingProcessNew"/>
    <dgm:cxn modelId="{5395F1B3-0CFE-48A5-9FE2-AD74E8DE4C74}" type="presOf" srcId="{2186F28D-11F8-4BD4-8FD1-1E385035EC5B}" destId="{F1AC1BB8-2592-4AF9-B77D-772FBE308E7B}" srcOrd="0" destOrd="0" presId="urn:microsoft.com/office/officeart/2016/7/layout/RepeatingBendingProcessNew"/>
    <dgm:cxn modelId="{28B7B5B4-8421-4AB2-AC20-3FBF250198FC}" srcId="{901B7366-EFDD-403B-AEC4-AF4EA37F107F}" destId="{E2E58D47-885F-4CA3-A05A-862787CB6F25}" srcOrd="10" destOrd="0" parTransId="{2AFCFAB1-406C-4659-87DF-DAF10472D9AA}" sibTransId="{064253CA-C735-4E8B-A433-F583B16E5459}"/>
    <dgm:cxn modelId="{B1DDD5C7-921A-4795-8FB7-0CE81DD13ACF}" srcId="{901B7366-EFDD-403B-AEC4-AF4EA37F107F}" destId="{889E144D-4952-4D4A-BF66-07E231EB5E5C}" srcOrd="3" destOrd="0" parTransId="{3B84E790-53E9-4FEB-9E39-5DDB0B11FD5F}" sibTransId="{2186F28D-11F8-4BD4-8FD1-1E385035EC5B}"/>
    <dgm:cxn modelId="{218E57CC-FB09-470C-A05C-063FAE5E93A0}" type="presOf" srcId="{519A8296-28BD-4ECD-9EFF-4E4CA75D9BA8}" destId="{1514216C-25AD-4A31-8A26-5A8E33A627F3}" srcOrd="0" destOrd="0" presId="urn:microsoft.com/office/officeart/2016/7/layout/RepeatingBendingProcessNew"/>
    <dgm:cxn modelId="{231EC5CE-12A6-44F8-82E0-41CF22D1C860}" type="presOf" srcId="{7A0AC0F3-FEEA-4A78-B338-780126B3543B}" destId="{8041F093-86B2-4B04-A5FE-82591594A95D}" srcOrd="0" destOrd="0" presId="urn:microsoft.com/office/officeart/2016/7/layout/RepeatingBendingProcessNew"/>
    <dgm:cxn modelId="{C8101AD4-FB8C-4362-9298-5D4283AF6F97}" type="presOf" srcId="{25321A59-2095-4F15-A8CE-328CD4F6C98D}" destId="{EA3173BC-7D86-4789-84E1-05C92A66B2DA}" srcOrd="0" destOrd="0" presId="urn:microsoft.com/office/officeart/2016/7/layout/RepeatingBendingProcessNew"/>
    <dgm:cxn modelId="{0D6854D7-7A9A-4AF2-88B5-20DB78FC3859}" type="presOf" srcId="{C4F57871-AA44-4035-A574-69AE481BDEAB}" destId="{BB530A7B-02ED-469A-B956-E6C7388E4C3B}" srcOrd="0" destOrd="0" presId="urn:microsoft.com/office/officeart/2016/7/layout/RepeatingBendingProcessNew"/>
    <dgm:cxn modelId="{19D4C2DF-9F98-4277-8150-97E36583778A}" type="presOf" srcId="{CAC69073-DEC4-4A0F-B52E-846CEE5133F8}" destId="{40F73F5C-626C-444A-989A-9E501CF371DF}" srcOrd="0" destOrd="0" presId="urn:microsoft.com/office/officeart/2016/7/layout/RepeatingBendingProcessNew"/>
    <dgm:cxn modelId="{2C09ABE0-D767-4B70-B344-BCE6115A466F}" srcId="{901B7366-EFDD-403B-AEC4-AF4EA37F107F}" destId="{032C8F67-AA47-492C-A8B7-B78308C83F36}" srcOrd="5" destOrd="0" parTransId="{DA4DB15E-FBF7-4293-8C65-8203BCCDA9F4}" sibTransId="{1B33B1AE-FA0D-4563-B2E5-045C9A3E7710}"/>
    <dgm:cxn modelId="{8F3FD6E3-6A72-44D1-B87D-D97CB7319CC5}" type="presOf" srcId="{2186F28D-11F8-4BD4-8FD1-1E385035EC5B}" destId="{36752763-8E73-4A6D-8C2E-9E17345468B0}" srcOrd="1" destOrd="0" presId="urn:microsoft.com/office/officeart/2016/7/layout/RepeatingBendingProcessNew"/>
    <dgm:cxn modelId="{371A67E6-28B5-4C4C-97E0-9B5C8BB4008E}" srcId="{901B7366-EFDD-403B-AEC4-AF4EA37F107F}" destId="{519A8296-28BD-4ECD-9EFF-4E4CA75D9BA8}" srcOrd="2" destOrd="0" parTransId="{8D9DF1C6-EB03-4802-AAAB-48CF168191F8}" sibTransId="{7A0AC0F3-FEEA-4A78-B338-780126B3543B}"/>
    <dgm:cxn modelId="{3B1DD9E8-D284-49C2-B843-A704B00C207E}" type="presOf" srcId="{1B33B1AE-FA0D-4563-B2E5-045C9A3E7710}" destId="{CE97204F-F66B-4972-9BFA-B7D16E9D3657}" srcOrd="1" destOrd="0" presId="urn:microsoft.com/office/officeart/2016/7/layout/RepeatingBendingProcessNew"/>
    <dgm:cxn modelId="{33AA2CE9-8576-4DF7-9E8E-D2D5968F6FB4}" type="presOf" srcId="{7615EEB1-14F1-4DF0-B564-50D930806FCA}" destId="{D6497FD0-4B27-4DAE-B896-7BA1EB5B3E18}" srcOrd="0" destOrd="0" presId="urn:microsoft.com/office/officeart/2016/7/layout/RepeatingBendingProcessNew"/>
    <dgm:cxn modelId="{71C4E6EB-F8EF-4F02-A5A2-61ABB47B826A}" type="presOf" srcId="{9DDA2466-C4D1-4DE5-B734-FAB287CC7B54}" destId="{66DF7851-8858-41B6-A7DD-10C0113B6FE6}" srcOrd="1" destOrd="0" presId="urn:microsoft.com/office/officeart/2016/7/layout/RepeatingBendingProcessNew"/>
    <dgm:cxn modelId="{670590F0-5567-4375-A583-99AAE064EEDE}" type="presOf" srcId="{F2C1C281-A137-4432-89C2-F5581DE91308}" destId="{A33048B1-C566-49AE-B2DF-85336F932B86}" srcOrd="0" destOrd="0" presId="urn:microsoft.com/office/officeart/2016/7/layout/RepeatingBendingProcessNew"/>
    <dgm:cxn modelId="{D84752F1-E403-451F-8F5B-68A41E1BDFB8}" type="presOf" srcId="{064253CA-C735-4E8B-A433-F583B16E5459}" destId="{BAC50E9A-F020-406D-AA93-65ACB602C512}" srcOrd="0" destOrd="0" presId="urn:microsoft.com/office/officeart/2016/7/layout/RepeatingBendingProcessNew"/>
    <dgm:cxn modelId="{9A4051F4-F948-4A1F-9425-2D03EEC63442}" type="presOf" srcId="{43721B94-F945-44CB-BFED-9EB80D541798}" destId="{C92C0177-BCE3-428E-9BE1-1C1344BD25C9}" srcOrd="1" destOrd="0" presId="urn:microsoft.com/office/officeart/2016/7/layout/RepeatingBendingProcessNew"/>
    <dgm:cxn modelId="{93A9C293-B333-4D6C-8C55-F6FC528D5E50}" type="presParOf" srcId="{1459605C-F956-4515-9253-6113272398A2}" destId="{6D99C382-5C32-4A40-9783-7BAB9CD092AC}" srcOrd="0" destOrd="0" presId="urn:microsoft.com/office/officeart/2016/7/layout/RepeatingBendingProcessNew"/>
    <dgm:cxn modelId="{E37A9D3B-1B1D-47DB-A3E2-A52860E10E14}" type="presParOf" srcId="{1459605C-F956-4515-9253-6113272398A2}" destId="{FD45665F-7B54-46BC-BFEC-0D7B0C8E02B3}" srcOrd="1" destOrd="0" presId="urn:microsoft.com/office/officeart/2016/7/layout/RepeatingBendingProcessNew"/>
    <dgm:cxn modelId="{AE815427-B559-4A3D-87AA-30FDCFA355F1}" type="presParOf" srcId="{FD45665F-7B54-46BC-BFEC-0D7B0C8E02B3}" destId="{66DF7851-8858-41B6-A7DD-10C0113B6FE6}" srcOrd="0" destOrd="0" presId="urn:microsoft.com/office/officeart/2016/7/layout/RepeatingBendingProcessNew"/>
    <dgm:cxn modelId="{C9E85507-F900-4598-ACAB-B4D774D93146}" type="presParOf" srcId="{1459605C-F956-4515-9253-6113272398A2}" destId="{12B1DBAE-6988-4D11-9E5A-4A639DDC4CC6}" srcOrd="2" destOrd="0" presId="urn:microsoft.com/office/officeart/2016/7/layout/RepeatingBendingProcessNew"/>
    <dgm:cxn modelId="{98E2A030-3276-453B-9AA3-CC65600C488E}" type="presParOf" srcId="{1459605C-F956-4515-9253-6113272398A2}" destId="{BB530A7B-02ED-469A-B956-E6C7388E4C3B}" srcOrd="3" destOrd="0" presId="urn:microsoft.com/office/officeart/2016/7/layout/RepeatingBendingProcessNew"/>
    <dgm:cxn modelId="{FB4A9CED-4728-48F2-872F-66FF9224046D}" type="presParOf" srcId="{BB530A7B-02ED-469A-B956-E6C7388E4C3B}" destId="{7DA86094-A93E-4BD4-9ED0-3D61748319ED}" srcOrd="0" destOrd="0" presId="urn:microsoft.com/office/officeart/2016/7/layout/RepeatingBendingProcessNew"/>
    <dgm:cxn modelId="{A84E3694-1716-40B1-AB3D-3608255B77AA}" type="presParOf" srcId="{1459605C-F956-4515-9253-6113272398A2}" destId="{1514216C-25AD-4A31-8A26-5A8E33A627F3}" srcOrd="4" destOrd="0" presId="urn:microsoft.com/office/officeart/2016/7/layout/RepeatingBendingProcessNew"/>
    <dgm:cxn modelId="{A5C69FAC-CAA5-45CE-9518-BCEB717A616F}" type="presParOf" srcId="{1459605C-F956-4515-9253-6113272398A2}" destId="{8041F093-86B2-4B04-A5FE-82591594A95D}" srcOrd="5" destOrd="0" presId="urn:microsoft.com/office/officeart/2016/7/layout/RepeatingBendingProcessNew"/>
    <dgm:cxn modelId="{7DFD0392-5A72-43D3-8FBC-66EA2B54DD2A}" type="presParOf" srcId="{8041F093-86B2-4B04-A5FE-82591594A95D}" destId="{1E40D859-CCBE-47C1-94C6-8CC27A28CA92}" srcOrd="0" destOrd="0" presId="urn:microsoft.com/office/officeart/2016/7/layout/RepeatingBendingProcessNew"/>
    <dgm:cxn modelId="{69EF4ABA-B861-435E-A7D6-E013DA22F961}" type="presParOf" srcId="{1459605C-F956-4515-9253-6113272398A2}" destId="{0BCE941E-A17D-4B97-B6AD-0A30C5A64904}" srcOrd="6" destOrd="0" presId="urn:microsoft.com/office/officeart/2016/7/layout/RepeatingBendingProcessNew"/>
    <dgm:cxn modelId="{F84271F8-C8ED-4D0B-8DFF-7A5AFC2D3BD4}" type="presParOf" srcId="{1459605C-F956-4515-9253-6113272398A2}" destId="{F1AC1BB8-2592-4AF9-B77D-772FBE308E7B}" srcOrd="7" destOrd="0" presId="urn:microsoft.com/office/officeart/2016/7/layout/RepeatingBendingProcessNew"/>
    <dgm:cxn modelId="{42D53143-B419-4324-A0A0-76EA1E15FFE4}" type="presParOf" srcId="{F1AC1BB8-2592-4AF9-B77D-772FBE308E7B}" destId="{36752763-8E73-4A6D-8C2E-9E17345468B0}" srcOrd="0" destOrd="0" presId="urn:microsoft.com/office/officeart/2016/7/layout/RepeatingBendingProcessNew"/>
    <dgm:cxn modelId="{EA9E2ABF-DB81-4269-9BC3-A6C4926E040D}" type="presParOf" srcId="{1459605C-F956-4515-9253-6113272398A2}" destId="{AEF0EE9B-0A8F-41BB-A2F7-AC0CCF03B45E}" srcOrd="8" destOrd="0" presId="urn:microsoft.com/office/officeart/2016/7/layout/RepeatingBendingProcessNew"/>
    <dgm:cxn modelId="{FA0074D0-AA18-4EF0-8C7B-915CA3E56B45}" type="presParOf" srcId="{1459605C-F956-4515-9253-6113272398A2}" destId="{B80A6FDF-13DD-4429-A73E-7D7764DB3197}" srcOrd="9" destOrd="0" presId="urn:microsoft.com/office/officeart/2016/7/layout/RepeatingBendingProcessNew"/>
    <dgm:cxn modelId="{65813512-2CC7-402E-A473-95F693047404}" type="presParOf" srcId="{B80A6FDF-13DD-4429-A73E-7D7764DB3197}" destId="{6651C9E3-B08C-4AA8-BAC7-BAFA0F2F9BF2}" srcOrd="0" destOrd="0" presId="urn:microsoft.com/office/officeart/2016/7/layout/RepeatingBendingProcessNew"/>
    <dgm:cxn modelId="{E23407F5-7012-4A80-A917-8DA51CDACF4E}" type="presParOf" srcId="{1459605C-F956-4515-9253-6113272398A2}" destId="{6B9DB307-17FC-4F89-8742-4E8C09AEC2A3}" srcOrd="10" destOrd="0" presId="urn:microsoft.com/office/officeart/2016/7/layout/RepeatingBendingProcessNew"/>
    <dgm:cxn modelId="{FEDCBFB8-2F01-4A06-BF3E-8B43C3F5E3F6}" type="presParOf" srcId="{1459605C-F956-4515-9253-6113272398A2}" destId="{2B512985-D3DC-4D07-956D-CDC5F071E05B}" srcOrd="11" destOrd="0" presId="urn:microsoft.com/office/officeart/2016/7/layout/RepeatingBendingProcessNew"/>
    <dgm:cxn modelId="{4A754EDD-E49F-4E78-AAE2-DF78345B9BFD}" type="presParOf" srcId="{2B512985-D3DC-4D07-956D-CDC5F071E05B}" destId="{CE97204F-F66B-4972-9BFA-B7D16E9D3657}" srcOrd="0" destOrd="0" presId="urn:microsoft.com/office/officeart/2016/7/layout/RepeatingBendingProcessNew"/>
    <dgm:cxn modelId="{6DA3CF64-A7EA-4164-A9E4-1AB1A87E3C1F}" type="presParOf" srcId="{1459605C-F956-4515-9253-6113272398A2}" destId="{40F73F5C-626C-444A-989A-9E501CF371DF}" srcOrd="12" destOrd="0" presId="urn:microsoft.com/office/officeart/2016/7/layout/RepeatingBendingProcessNew"/>
    <dgm:cxn modelId="{DC838B15-1BDA-44EC-9600-D029D0ABFD64}" type="presParOf" srcId="{1459605C-F956-4515-9253-6113272398A2}" destId="{103DAFB6-0F31-44D5-B5CE-EBEAE9882D02}" srcOrd="13" destOrd="0" presId="urn:microsoft.com/office/officeart/2016/7/layout/RepeatingBendingProcessNew"/>
    <dgm:cxn modelId="{0CCF3596-87D6-4065-B659-904F071D566D}" type="presParOf" srcId="{103DAFB6-0F31-44D5-B5CE-EBEAE9882D02}" destId="{3E065610-32CE-4A18-A60D-0EA9EB158BD4}" srcOrd="0" destOrd="0" presId="urn:microsoft.com/office/officeart/2016/7/layout/RepeatingBendingProcessNew"/>
    <dgm:cxn modelId="{0711BAE0-E3BC-4F37-AC5B-6A7B6BEABD53}" type="presParOf" srcId="{1459605C-F956-4515-9253-6113272398A2}" destId="{A33048B1-C566-49AE-B2DF-85336F932B86}" srcOrd="14" destOrd="0" presId="urn:microsoft.com/office/officeart/2016/7/layout/RepeatingBendingProcessNew"/>
    <dgm:cxn modelId="{97CA4F4E-D866-4239-AF1A-6F25EA1A81F8}" type="presParOf" srcId="{1459605C-F956-4515-9253-6113272398A2}" destId="{D6497FD0-4B27-4DAE-B896-7BA1EB5B3E18}" srcOrd="15" destOrd="0" presId="urn:microsoft.com/office/officeart/2016/7/layout/RepeatingBendingProcessNew"/>
    <dgm:cxn modelId="{6D6323DF-C425-44A4-9BCB-699878CFD5FA}" type="presParOf" srcId="{D6497FD0-4B27-4DAE-B896-7BA1EB5B3E18}" destId="{7AED743B-86BC-4CA2-8E41-2EF7B02902A8}" srcOrd="0" destOrd="0" presId="urn:microsoft.com/office/officeart/2016/7/layout/RepeatingBendingProcessNew"/>
    <dgm:cxn modelId="{F3D4BFEA-7542-4093-9767-48EDB8D3955F}" type="presParOf" srcId="{1459605C-F956-4515-9253-6113272398A2}" destId="{EA3173BC-7D86-4789-84E1-05C92A66B2DA}" srcOrd="16" destOrd="0" presId="urn:microsoft.com/office/officeart/2016/7/layout/RepeatingBendingProcessNew"/>
    <dgm:cxn modelId="{A47FB5BD-DA78-4CCC-BE83-796C79248550}" type="presParOf" srcId="{1459605C-F956-4515-9253-6113272398A2}" destId="{43BECF1C-B302-47D5-B8EB-41F3A133B47C}" srcOrd="17" destOrd="0" presId="urn:microsoft.com/office/officeart/2016/7/layout/RepeatingBendingProcessNew"/>
    <dgm:cxn modelId="{CAA172AE-001F-4392-9B4D-D76749F8C390}" type="presParOf" srcId="{43BECF1C-B302-47D5-B8EB-41F3A133B47C}" destId="{D3F79E22-03FE-4353-B7D5-268AD45A37C0}" srcOrd="0" destOrd="0" presId="urn:microsoft.com/office/officeart/2016/7/layout/RepeatingBendingProcessNew"/>
    <dgm:cxn modelId="{1A831792-DF63-43D5-98F9-F1B5AE020802}" type="presParOf" srcId="{1459605C-F956-4515-9253-6113272398A2}" destId="{88FD499D-81D2-45B1-848E-754554BAE3E4}" srcOrd="18" destOrd="0" presId="urn:microsoft.com/office/officeart/2016/7/layout/RepeatingBendingProcessNew"/>
    <dgm:cxn modelId="{561526CB-5EC1-4ACE-AC6C-685D11F85953}" type="presParOf" srcId="{1459605C-F956-4515-9253-6113272398A2}" destId="{5CFCAFE2-06F2-4D22-9F54-CE98DEAC0986}" srcOrd="19" destOrd="0" presId="urn:microsoft.com/office/officeart/2016/7/layout/RepeatingBendingProcessNew"/>
    <dgm:cxn modelId="{BAFF0F89-2A12-4B2C-9A96-D4A159D1D8E6}" type="presParOf" srcId="{5CFCAFE2-06F2-4D22-9F54-CE98DEAC0986}" destId="{28439644-8A07-4830-9053-1B80B8528378}" srcOrd="0" destOrd="0" presId="urn:microsoft.com/office/officeart/2016/7/layout/RepeatingBendingProcessNew"/>
    <dgm:cxn modelId="{5D488A71-A290-41D0-A07D-C8501370D792}" type="presParOf" srcId="{1459605C-F956-4515-9253-6113272398A2}" destId="{AEA0A9F8-A709-4FD7-967F-BEF2EDDFABCF}" srcOrd="20" destOrd="0" presId="urn:microsoft.com/office/officeart/2016/7/layout/RepeatingBendingProcessNew"/>
    <dgm:cxn modelId="{35316C9C-D366-4826-9402-FF54F8E41F0C}" type="presParOf" srcId="{1459605C-F956-4515-9253-6113272398A2}" destId="{BAC50E9A-F020-406D-AA93-65ACB602C512}" srcOrd="21" destOrd="0" presId="urn:microsoft.com/office/officeart/2016/7/layout/RepeatingBendingProcessNew"/>
    <dgm:cxn modelId="{BE4A692F-A265-446C-AE79-E0AE9E173758}" type="presParOf" srcId="{BAC50E9A-F020-406D-AA93-65ACB602C512}" destId="{467F00F9-CB1C-4A44-BAB8-3B11E65A0F91}" srcOrd="0" destOrd="0" presId="urn:microsoft.com/office/officeart/2016/7/layout/RepeatingBendingProcessNew"/>
    <dgm:cxn modelId="{09DCD9D2-C697-482F-AAF0-65E3319301AF}" type="presParOf" srcId="{1459605C-F956-4515-9253-6113272398A2}" destId="{41E36437-454E-42C9-8300-149AA8351F74}" srcOrd="22" destOrd="0" presId="urn:microsoft.com/office/officeart/2016/7/layout/RepeatingBendingProcessNew"/>
    <dgm:cxn modelId="{6C353C2B-11B8-4D45-9706-644BB3AF608D}" type="presParOf" srcId="{1459605C-F956-4515-9253-6113272398A2}" destId="{46CAE9EA-4C7C-4C3A-961A-BDF09AB82CA2}" srcOrd="23" destOrd="0" presId="urn:microsoft.com/office/officeart/2016/7/layout/RepeatingBendingProcessNew"/>
    <dgm:cxn modelId="{78D37645-F763-4F45-8386-4D56FD78913A}" type="presParOf" srcId="{46CAE9EA-4C7C-4C3A-961A-BDF09AB82CA2}" destId="{C92C0177-BCE3-428E-9BE1-1C1344BD25C9}" srcOrd="0" destOrd="0" presId="urn:microsoft.com/office/officeart/2016/7/layout/RepeatingBendingProcessNew"/>
    <dgm:cxn modelId="{0879C837-5892-4804-A8F8-3CF41599A88D}" type="presParOf" srcId="{1459605C-F956-4515-9253-6113272398A2}" destId="{919966AA-244D-4B18-BE42-6E1066584D82}" srcOrd="2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091FA0ED-DCC3-49D9-AE20-442D19D8C15D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70FD871-684E-40D2-A42D-E769761BFB79}">
      <dgm:prSet/>
      <dgm:spPr/>
      <dgm:t>
        <a:bodyPr/>
        <a:lstStyle/>
        <a:p>
          <a:r>
            <a:rPr lang="en-US"/>
            <a:t>List and describe the data sources used:</a:t>
          </a:r>
        </a:p>
      </dgm:t>
    </dgm:pt>
    <dgm:pt modelId="{42DCA823-F181-4CCD-8108-0211B081DD6E}" type="parTrans" cxnId="{AF8F58BB-2DF8-410B-BC34-8C65F170A37E}">
      <dgm:prSet/>
      <dgm:spPr/>
      <dgm:t>
        <a:bodyPr/>
        <a:lstStyle/>
        <a:p>
          <a:endParaRPr lang="en-US"/>
        </a:p>
      </dgm:t>
    </dgm:pt>
    <dgm:pt modelId="{E2389E1A-2572-43B8-A3F3-394CDDC32C35}" type="sibTrans" cxnId="{AF8F58BB-2DF8-410B-BC34-8C65F170A37E}">
      <dgm:prSet/>
      <dgm:spPr/>
      <dgm:t>
        <a:bodyPr/>
        <a:lstStyle/>
        <a:p>
          <a:endParaRPr lang="en-US"/>
        </a:p>
      </dgm:t>
    </dgm:pt>
    <dgm:pt modelId="{5F63B89F-387F-4EB1-BEE8-20851A125DCD}">
      <dgm:prSet/>
      <dgm:spPr/>
      <dgm:t>
        <a:bodyPr/>
        <a:lstStyle/>
        <a:p>
          <a:r>
            <a:rPr lang="en-US"/>
            <a:t>- Renewable Energy (1960-2023) from Kaggle.</a:t>
          </a:r>
        </a:p>
      </dgm:t>
    </dgm:pt>
    <dgm:pt modelId="{F0547FF2-2CFC-4162-BE5B-A4AC485B94CE}" type="parTrans" cxnId="{E890C0FE-8E8C-4F49-A01F-FB452318DEC0}">
      <dgm:prSet/>
      <dgm:spPr/>
      <dgm:t>
        <a:bodyPr/>
        <a:lstStyle/>
        <a:p>
          <a:endParaRPr lang="en-US"/>
        </a:p>
      </dgm:t>
    </dgm:pt>
    <dgm:pt modelId="{BCA252F2-B9D1-41EE-A549-549099E7D599}" type="sibTrans" cxnId="{E890C0FE-8E8C-4F49-A01F-FB452318DEC0}">
      <dgm:prSet/>
      <dgm:spPr/>
      <dgm:t>
        <a:bodyPr/>
        <a:lstStyle/>
        <a:p>
          <a:endParaRPr lang="en-US"/>
        </a:p>
      </dgm:t>
    </dgm:pt>
    <dgm:pt modelId="{0A81EF44-CBF8-47C0-A564-857340CA4ADB}">
      <dgm:prSet/>
      <dgm:spPr/>
      <dgm:t>
        <a:bodyPr/>
        <a:lstStyle/>
        <a:p>
          <a:r>
            <a:rPr lang="en-US"/>
            <a:t>- World Energy Consumption from Kaggle.</a:t>
          </a:r>
        </a:p>
      </dgm:t>
    </dgm:pt>
    <dgm:pt modelId="{0F335499-C59A-4CE0-868F-890C72AB2322}" type="parTrans" cxnId="{556E093D-B6D0-4629-9485-3E70796BFBAB}">
      <dgm:prSet/>
      <dgm:spPr/>
      <dgm:t>
        <a:bodyPr/>
        <a:lstStyle/>
        <a:p>
          <a:endParaRPr lang="en-US"/>
        </a:p>
      </dgm:t>
    </dgm:pt>
    <dgm:pt modelId="{9113266F-F91B-41DE-92EE-3624AA40DBAD}" type="sibTrans" cxnId="{556E093D-B6D0-4629-9485-3E70796BFBAB}">
      <dgm:prSet/>
      <dgm:spPr/>
      <dgm:t>
        <a:bodyPr/>
        <a:lstStyle/>
        <a:p>
          <a:endParaRPr lang="en-US"/>
        </a:p>
      </dgm:t>
    </dgm:pt>
    <dgm:pt modelId="{A7D57BCE-573D-4BA4-B142-F3E00887911C}">
      <dgm:prSet/>
      <dgm:spPr/>
      <dgm:t>
        <a:bodyPr/>
        <a:lstStyle/>
        <a:p>
          <a:r>
            <a:rPr lang="en-US" dirty="0"/>
            <a:t>- Renewable Energy Worldwide: 1965-2022 from Kaggle.</a:t>
          </a:r>
        </a:p>
      </dgm:t>
    </dgm:pt>
    <dgm:pt modelId="{768E0E9C-D59D-476A-A9B1-2E0356F32138}" type="parTrans" cxnId="{0E3D5C81-DBE4-413C-85C9-4FB9F7F210F2}">
      <dgm:prSet/>
      <dgm:spPr/>
      <dgm:t>
        <a:bodyPr/>
        <a:lstStyle/>
        <a:p>
          <a:endParaRPr lang="en-US"/>
        </a:p>
      </dgm:t>
    </dgm:pt>
    <dgm:pt modelId="{05DDCAD8-1093-420E-A9DD-BB51978A5DFD}" type="sibTrans" cxnId="{0E3D5C81-DBE4-413C-85C9-4FB9F7F210F2}">
      <dgm:prSet/>
      <dgm:spPr/>
      <dgm:t>
        <a:bodyPr/>
        <a:lstStyle/>
        <a:p>
          <a:endParaRPr lang="en-US"/>
        </a:p>
      </dgm:t>
    </dgm:pt>
    <dgm:pt modelId="{022E5F39-6FBA-49A3-B97E-E14123A7465C}">
      <dgm:prSet/>
      <dgm:spPr/>
      <dgm:t>
        <a:bodyPr/>
        <a:lstStyle/>
        <a:p>
          <a:r>
            <a:rPr lang="en-US"/>
            <a:t>- Renewable Energy Share from Kaggle.</a:t>
          </a:r>
        </a:p>
      </dgm:t>
    </dgm:pt>
    <dgm:pt modelId="{57B5F369-92A1-4769-A2D3-5F9C6DFA851C}" type="parTrans" cxnId="{9442EF95-4721-4A6C-B8EA-D0107E4B4449}">
      <dgm:prSet/>
      <dgm:spPr/>
      <dgm:t>
        <a:bodyPr/>
        <a:lstStyle/>
        <a:p>
          <a:endParaRPr lang="en-US"/>
        </a:p>
      </dgm:t>
    </dgm:pt>
    <dgm:pt modelId="{9B3271E0-D331-4741-81CC-6B43E3DE40DC}" type="sibTrans" cxnId="{9442EF95-4721-4A6C-B8EA-D0107E4B4449}">
      <dgm:prSet/>
      <dgm:spPr/>
      <dgm:t>
        <a:bodyPr/>
        <a:lstStyle/>
        <a:p>
          <a:endParaRPr lang="en-US"/>
        </a:p>
      </dgm:t>
    </dgm:pt>
    <dgm:pt modelId="{3B030393-BFBF-422B-BD5F-8E50D9401E62}" type="pres">
      <dgm:prSet presAssocID="{091FA0ED-DCC3-49D9-AE20-442D19D8C15D}" presName="root" presStyleCnt="0">
        <dgm:presLayoutVars>
          <dgm:dir/>
          <dgm:resizeHandles val="exact"/>
        </dgm:presLayoutVars>
      </dgm:prSet>
      <dgm:spPr/>
    </dgm:pt>
    <dgm:pt modelId="{E2B05064-E73C-47B7-8E84-DB15BEC866F1}" type="pres">
      <dgm:prSet presAssocID="{A70FD871-684E-40D2-A42D-E769761BFB79}" presName="compNode" presStyleCnt="0"/>
      <dgm:spPr/>
    </dgm:pt>
    <dgm:pt modelId="{04F62D2D-DF6F-48AD-B50D-C1EED3559FBE}" type="pres">
      <dgm:prSet presAssocID="{A70FD871-684E-40D2-A42D-E769761BFB79}" presName="bgRect" presStyleLbl="bgShp" presStyleIdx="0" presStyleCnt="5"/>
      <dgm:spPr/>
    </dgm:pt>
    <dgm:pt modelId="{DAC27E77-49CC-432D-BF15-0DB2C5E95C49}" type="pres">
      <dgm:prSet presAssocID="{A70FD871-684E-40D2-A42D-E769761BFB79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atenbank"/>
        </a:ext>
      </dgm:extLst>
    </dgm:pt>
    <dgm:pt modelId="{F9DECC22-CC8E-4339-AD3A-810A691E3FC2}" type="pres">
      <dgm:prSet presAssocID="{A70FD871-684E-40D2-A42D-E769761BFB79}" presName="spaceRect" presStyleCnt="0"/>
      <dgm:spPr/>
    </dgm:pt>
    <dgm:pt modelId="{079FCC69-F9E8-4CD5-8558-662444741756}" type="pres">
      <dgm:prSet presAssocID="{A70FD871-684E-40D2-A42D-E769761BFB79}" presName="parTx" presStyleLbl="revTx" presStyleIdx="0" presStyleCnt="5">
        <dgm:presLayoutVars>
          <dgm:chMax val="0"/>
          <dgm:chPref val="0"/>
        </dgm:presLayoutVars>
      </dgm:prSet>
      <dgm:spPr/>
    </dgm:pt>
    <dgm:pt modelId="{D46BE50D-C9C8-45DA-A58C-B4029BA0AFC5}" type="pres">
      <dgm:prSet presAssocID="{E2389E1A-2572-43B8-A3F3-394CDDC32C35}" presName="sibTrans" presStyleCnt="0"/>
      <dgm:spPr/>
    </dgm:pt>
    <dgm:pt modelId="{D3D7A24E-9956-4155-A721-05E3F45E6954}" type="pres">
      <dgm:prSet presAssocID="{5F63B89F-387F-4EB1-BEE8-20851A125DCD}" presName="compNode" presStyleCnt="0"/>
      <dgm:spPr/>
    </dgm:pt>
    <dgm:pt modelId="{46BF06E4-E09B-482C-81F4-E45AF1FD7CEE}" type="pres">
      <dgm:prSet presAssocID="{5F63B89F-387F-4EB1-BEE8-20851A125DCD}" presName="bgRect" presStyleLbl="bgShp" presStyleIdx="1" presStyleCnt="5"/>
      <dgm:spPr/>
    </dgm:pt>
    <dgm:pt modelId="{A56CE86C-DBC3-478C-9A22-52D089F1ABE4}" type="pres">
      <dgm:prSet presAssocID="{5F63B89F-387F-4EB1-BEE8-20851A125DCD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nne"/>
        </a:ext>
      </dgm:extLst>
    </dgm:pt>
    <dgm:pt modelId="{F55E0A89-C849-4207-AF10-E4D58EF4704D}" type="pres">
      <dgm:prSet presAssocID="{5F63B89F-387F-4EB1-BEE8-20851A125DCD}" presName="spaceRect" presStyleCnt="0"/>
      <dgm:spPr/>
    </dgm:pt>
    <dgm:pt modelId="{766B4ABF-5866-4119-A65E-8E3D9669AA3F}" type="pres">
      <dgm:prSet presAssocID="{5F63B89F-387F-4EB1-BEE8-20851A125DCD}" presName="parTx" presStyleLbl="revTx" presStyleIdx="1" presStyleCnt="5">
        <dgm:presLayoutVars>
          <dgm:chMax val="0"/>
          <dgm:chPref val="0"/>
        </dgm:presLayoutVars>
      </dgm:prSet>
      <dgm:spPr/>
    </dgm:pt>
    <dgm:pt modelId="{3F06E867-B17D-4521-949F-EB9D61F7C4FF}" type="pres">
      <dgm:prSet presAssocID="{BCA252F2-B9D1-41EE-A549-549099E7D599}" presName="sibTrans" presStyleCnt="0"/>
      <dgm:spPr/>
    </dgm:pt>
    <dgm:pt modelId="{62209715-0ED2-4AF6-A718-945AF2707BB9}" type="pres">
      <dgm:prSet presAssocID="{0A81EF44-CBF8-47C0-A564-857340CA4ADB}" presName="compNode" presStyleCnt="0"/>
      <dgm:spPr/>
    </dgm:pt>
    <dgm:pt modelId="{78A63598-2FEB-4852-8007-3F6168B34971}" type="pres">
      <dgm:prSet presAssocID="{0A81EF44-CBF8-47C0-A564-857340CA4ADB}" presName="bgRect" presStyleLbl="bgShp" presStyleIdx="2" presStyleCnt="5"/>
      <dgm:spPr/>
    </dgm:pt>
    <dgm:pt modelId="{725620E8-52CB-4B81-AA97-4614C2E8EABB}" type="pres">
      <dgm:prSet presAssocID="{0A81EF44-CBF8-47C0-A564-857340CA4ADB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Nachhaltigkeit"/>
        </a:ext>
      </dgm:extLst>
    </dgm:pt>
    <dgm:pt modelId="{7925CE97-DA00-4BDF-8326-5ADB2D108864}" type="pres">
      <dgm:prSet presAssocID="{0A81EF44-CBF8-47C0-A564-857340CA4ADB}" presName="spaceRect" presStyleCnt="0"/>
      <dgm:spPr/>
    </dgm:pt>
    <dgm:pt modelId="{372C0375-D385-4126-8B4A-2CD3339D4B76}" type="pres">
      <dgm:prSet presAssocID="{0A81EF44-CBF8-47C0-A564-857340CA4ADB}" presName="parTx" presStyleLbl="revTx" presStyleIdx="2" presStyleCnt="5">
        <dgm:presLayoutVars>
          <dgm:chMax val="0"/>
          <dgm:chPref val="0"/>
        </dgm:presLayoutVars>
      </dgm:prSet>
      <dgm:spPr/>
    </dgm:pt>
    <dgm:pt modelId="{0EA41459-5D3F-4F64-B86C-199E7AE71F8B}" type="pres">
      <dgm:prSet presAssocID="{9113266F-F91B-41DE-92EE-3624AA40DBAD}" presName="sibTrans" presStyleCnt="0"/>
      <dgm:spPr/>
    </dgm:pt>
    <dgm:pt modelId="{18AFAA4F-5D94-4A85-ACD9-1EC802F48242}" type="pres">
      <dgm:prSet presAssocID="{A7D57BCE-573D-4BA4-B142-F3E00887911C}" presName="compNode" presStyleCnt="0"/>
      <dgm:spPr/>
    </dgm:pt>
    <dgm:pt modelId="{E9A9D237-BB8A-432B-A82A-B098D1D56205}" type="pres">
      <dgm:prSet presAssocID="{A7D57BCE-573D-4BA4-B142-F3E00887911C}" presName="bgRect" presStyleLbl="bgShp" presStyleIdx="3" presStyleCnt="5"/>
      <dgm:spPr/>
    </dgm:pt>
    <dgm:pt modelId="{70287502-4F9B-4AAD-958D-DCB0E10ECBC0}" type="pres">
      <dgm:prSet presAssocID="{A7D57BCE-573D-4BA4-B142-F3E00887911C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indmühle"/>
        </a:ext>
      </dgm:extLst>
    </dgm:pt>
    <dgm:pt modelId="{7353AD8B-212E-4305-87BB-C54CF2A21168}" type="pres">
      <dgm:prSet presAssocID="{A7D57BCE-573D-4BA4-B142-F3E00887911C}" presName="spaceRect" presStyleCnt="0"/>
      <dgm:spPr/>
    </dgm:pt>
    <dgm:pt modelId="{D5E35222-A7DD-46BA-A8FB-9E2B0A1F7556}" type="pres">
      <dgm:prSet presAssocID="{A7D57BCE-573D-4BA4-B142-F3E00887911C}" presName="parTx" presStyleLbl="revTx" presStyleIdx="3" presStyleCnt="5">
        <dgm:presLayoutVars>
          <dgm:chMax val="0"/>
          <dgm:chPref val="0"/>
        </dgm:presLayoutVars>
      </dgm:prSet>
      <dgm:spPr/>
    </dgm:pt>
    <dgm:pt modelId="{343F9E70-C567-4435-B506-8158955CB8BF}" type="pres">
      <dgm:prSet presAssocID="{05DDCAD8-1093-420E-A9DD-BB51978A5DFD}" presName="sibTrans" presStyleCnt="0"/>
      <dgm:spPr/>
    </dgm:pt>
    <dgm:pt modelId="{347EFC62-930B-41E0-8911-9020C336702E}" type="pres">
      <dgm:prSet presAssocID="{022E5F39-6FBA-49A3-B97E-E14123A7465C}" presName="compNode" presStyleCnt="0"/>
      <dgm:spPr/>
    </dgm:pt>
    <dgm:pt modelId="{A086A091-3DFF-4AF7-AE80-2607DD3623FC}" type="pres">
      <dgm:prSet presAssocID="{022E5F39-6FBA-49A3-B97E-E14123A7465C}" presName="bgRect" presStyleLbl="bgShp" presStyleIdx="4" presStyleCnt="5"/>
      <dgm:spPr/>
    </dgm:pt>
    <dgm:pt modelId="{49836022-15BD-4A34-BB65-02A074B06056}" type="pres">
      <dgm:prSet presAssocID="{022E5F39-6FBA-49A3-B97E-E14123A7465C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unset scene"/>
        </a:ext>
      </dgm:extLst>
    </dgm:pt>
    <dgm:pt modelId="{3071F74F-CC05-481C-A851-6FD89B8D45C9}" type="pres">
      <dgm:prSet presAssocID="{022E5F39-6FBA-49A3-B97E-E14123A7465C}" presName="spaceRect" presStyleCnt="0"/>
      <dgm:spPr/>
    </dgm:pt>
    <dgm:pt modelId="{8F175969-6B72-4549-BE72-320141846C6D}" type="pres">
      <dgm:prSet presAssocID="{022E5F39-6FBA-49A3-B97E-E14123A7465C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BB673610-D5DF-42CB-95C3-93ABB1468C5F}" type="presOf" srcId="{A7D57BCE-573D-4BA4-B142-F3E00887911C}" destId="{D5E35222-A7DD-46BA-A8FB-9E2B0A1F7556}" srcOrd="0" destOrd="0" presId="urn:microsoft.com/office/officeart/2018/2/layout/IconVerticalSolidList"/>
    <dgm:cxn modelId="{556E093D-B6D0-4629-9485-3E70796BFBAB}" srcId="{091FA0ED-DCC3-49D9-AE20-442D19D8C15D}" destId="{0A81EF44-CBF8-47C0-A564-857340CA4ADB}" srcOrd="2" destOrd="0" parTransId="{0F335499-C59A-4CE0-868F-890C72AB2322}" sibTransId="{9113266F-F91B-41DE-92EE-3624AA40DBAD}"/>
    <dgm:cxn modelId="{F4E4384C-9BBE-4AA3-80FA-39498FEF44C4}" type="presOf" srcId="{091FA0ED-DCC3-49D9-AE20-442D19D8C15D}" destId="{3B030393-BFBF-422B-BD5F-8E50D9401E62}" srcOrd="0" destOrd="0" presId="urn:microsoft.com/office/officeart/2018/2/layout/IconVerticalSolidList"/>
    <dgm:cxn modelId="{0E3D5C81-DBE4-413C-85C9-4FB9F7F210F2}" srcId="{091FA0ED-DCC3-49D9-AE20-442D19D8C15D}" destId="{A7D57BCE-573D-4BA4-B142-F3E00887911C}" srcOrd="3" destOrd="0" parTransId="{768E0E9C-D59D-476A-A9B1-2E0356F32138}" sibTransId="{05DDCAD8-1093-420E-A9DD-BB51978A5DFD}"/>
    <dgm:cxn modelId="{2C6A6C86-5410-4724-BF02-15D47B827FE3}" type="presOf" srcId="{0A81EF44-CBF8-47C0-A564-857340CA4ADB}" destId="{372C0375-D385-4126-8B4A-2CD3339D4B76}" srcOrd="0" destOrd="0" presId="urn:microsoft.com/office/officeart/2018/2/layout/IconVerticalSolidList"/>
    <dgm:cxn modelId="{87926A95-9705-45F8-A452-CCB83B02D44D}" type="presOf" srcId="{5F63B89F-387F-4EB1-BEE8-20851A125DCD}" destId="{766B4ABF-5866-4119-A65E-8E3D9669AA3F}" srcOrd="0" destOrd="0" presId="urn:microsoft.com/office/officeart/2018/2/layout/IconVerticalSolidList"/>
    <dgm:cxn modelId="{9442EF95-4721-4A6C-B8EA-D0107E4B4449}" srcId="{091FA0ED-DCC3-49D9-AE20-442D19D8C15D}" destId="{022E5F39-6FBA-49A3-B97E-E14123A7465C}" srcOrd="4" destOrd="0" parTransId="{57B5F369-92A1-4769-A2D3-5F9C6DFA851C}" sibTransId="{9B3271E0-D331-4741-81CC-6B43E3DE40DC}"/>
    <dgm:cxn modelId="{AF8F58BB-2DF8-410B-BC34-8C65F170A37E}" srcId="{091FA0ED-DCC3-49D9-AE20-442D19D8C15D}" destId="{A70FD871-684E-40D2-A42D-E769761BFB79}" srcOrd="0" destOrd="0" parTransId="{42DCA823-F181-4CCD-8108-0211B081DD6E}" sibTransId="{E2389E1A-2572-43B8-A3F3-394CDDC32C35}"/>
    <dgm:cxn modelId="{77169EBE-82DB-4E86-B99D-129B5B9ABEED}" type="presOf" srcId="{A70FD871-684E-40D2-A42D-E769761BFB79}" destId="{079FCC69-F9E8-4CD5-8558-662444741756}" srcOrd="0" destOrd="0" presId="urn:microsoft.com/office/officeart/2018/2/layout/IconVerticalSolidList"/>
    <dgm:cxn modelId="{E502A1D5-C52C-4F9B-B705-D5E032C7CE32}" type="presOf" srcId="{022E5F39-6FBA-49A3-B97E-E14123A7465C}" destId="{8F175969-6B72-4549-BE72-320141846C6D}" srcOrd="0" destOrd="0" presId="urn:microsoft.com/office/officeart/2018/2/layout/IconVerticalSolidList"/>
    <dgm:cxn modelId="{E890C0FE-8E8C-4F49-A01F-FB452318DEC0}" srcId="{091FA0ED-DCC3-49D9-AE20-442D19D8C15D}" destId="{5F63B89F-387F-4EB1-BEE8-20851A125DCD}" srcOrd="1" destOrd="0" parTransId="{F0547FF2-2CFC-4162-BE5B-A4AC485B94CE}" sibTransId="{BCA252F2-B9D1-41EE-A549-549099E7D599}"/>
    <dgm:cxn modelId="{10D71184-04EF-4675-AAA3-E74D510E9F31}" type="presParOf" srcId="{3B030393-BFBF-422B-BD5F-8E50D9401E62}" destId="{E2B05064-E73C-47B7-8E84-DB15BEC866F1}" srcOrd="0" destOrd="0" presId="urn:microsoft.com/office/officeart/2018/2/layout/IconVerticalSolidList"/>
    <dgm:cxn modelId="{1B6D11BC-0460-4B09-B620-ADFB7AEA4E3C}" type="presParOf" srcId="{E2B05064-E73C-47B7-8E84-DB15BEC866F1}" destId="{04F62D2D-DF6F-48AD-B50D-C1EED3559FBE}" srcOrd="0" destOrd="0" presId="urn:microsoft.com/office/officeart/2018/2/layout/IconVerticalSolidList"/>
    <dgm:cxn modelId="{58559F15-38A9-477F-A343-E216E82A7475}" type="presParOf" srcId="{E2B05064-E73C-47B7-8E84-DB15BEC866F1}" destId="{DAC27E77-49CC-432D-BF15-0DB2C5E95C49}" srcOrd="1" destOrd="0" presId="urn:microsoft.com/office/officeart/2018/2/layout/IconVerticalSolidList"/>
    <dgm:cxn modelId="{28B476E0-3EA3-40E7-B1A1-56D2DC25F722}" type="presParOf" srcId="{E2B05064-E73C-47B7-8E84-DB15BEC866F1}" destId="{F9DECC22-CC8E-4339-AD3A-810A691E3FC2}" srcOrd="2" destOrd="0" presId="urn:microsoft.com/office/officeart/2018/2/layout/IconVerticalSolidList"/>
    <dgm:cxn modelId="{6A384AAD-A4F4-446C-BA73-500FEE116653}" type="presParOf" srcId="{E2B05064-E73C-47B7-8E84-DB15BEC866F1}" destId="{079FCC69-F9E8-4CD5-8558-662444741756}" srcOrd="3" destOrd="0" presId="urn:microsoft.com/office/officeart/2018/2/layout/IconVerticalSolidList"/>
    <dgm:cxn modelId="{6F3F7D60-9B83-4193-A337-B0A9B84BDFC0}" type="presParOf" srcId="{3B030393-BFBF-422B-BD5F-8E50D9401E62}" destId="{D46BE50D-C9C8-45DA-A58C-B4029BA0AFC5}" srcOrd="1" destOrd="0" presId="urn:microsoft.com/office/officeart/2018/2/layout/IconVerticalSolidList"/>
    <dgm:cxn modelId="{80E8D8D6-706C-43B9-8519-1D043D634F70}" type="presParOf" srcId="{3B030393-BFBF-422B-BD5F-8E50D9401E62}" destId="{D3D7A24E-9956-4155-A721-05E3F45E6954}" srcOrd="2" destOrd="0" presId="urn:microsoft.com/office/officeart/2018/2/layout/IconVerticalSolidList"/>
    <dgm:cxn modelId="{F95A2BD7-A1A2-43C3-891F-E1FCF2D55C02}" type="presParOf" srcId="{D3D7A24E-9956-4155-A721-05E3F45E6954}" destId="{46BF06E4-E09B-482C-81F4-E45AF1FD7CEE}" srcOrd="0" destOrd="0" presId="urn:microsoft.com/office/officeart/2018/2/layout/IconVerticalSolidList"/>
    <dgm:cxn modelId="{4C736B5B-6E81-4B81-A697-216D160F8543}" type="presParOf" srcId="{D3D7A24E-9956-4155-A721-05E3F45E6954}" destId="{A56CE86C-DBC3-478C-9A22-52D089F1ABE4}" srcOrd="1" destOrd="0" presId="urn:microsoft.com/office/officeart/2018/2/layout/IconVerticalSolidList"/>
    <dgm:cxn modelId="{03A9DA01-272F-4922-A77B-3D9EE09FC9C9}" type="presParOf" srcId="{D3D7A24E-9956-4155-A721-05E3F45E6954}" destId="{F55E0A89-C849-4207-AF10-E4D58EF4704D}" srcOrd="2" destOrd="0" presId="urn:microsoft.com/office/officeart/2018/2/layout/IconVerticalSolidList"/>
    <dgm:cxn modelId="{DA90A1E9-038F-471E-A5C4-5ADAC6499270}" type="presParOf" srcId="{D3D7A24E-9956-4155-A721-05E3F45E6954}" destId="{766B4ABF-5866-4119-A65E-8E3D9669AA3F}" srcOrd="3" destOrd="0" presId="urn:microsoft.com/office/officeart/2018/2/layout/IconVerticalSolidList"/>
    <dgm:cxn modelId="{300DABE9-9331-4909-870C-1A6AD59E5734}" type="presParOf" srcId="{3B030393-BFBF-422B-BD5F-8E50D9401E62}" destId="{3F06E867-B17D-4521-949F-EB9D61F7C4FF}" srcOrd="3" destOrd="0" presId="urn:microsoft.com/office/officeart/2018/2/layout/IconVerticalSolidList"/>
    <dgm:cxn modelId="{B373FD18-CF90-4950-8C59-6ED2A193B6DE}" type="presParOf" srcId="{3B030393-BFBF-422B-BD5F-8E50D9401E62}" destId="{62209715-0ED2-4AF6-A718-945AF2707BB9}" srcOrd="4" destOrd="0" presId="urn:microsoft.com/office/officeart/2018/2/layout/IconVerticalSolidList"/>
    <dgm:cxn modelId="{0F0151C8-2487-419B-A127-75B7C8E0315C}" type="presParOf" srcId="{62209715-0ED2-4AF6-A718-945AF2707BB9}" destId="{78A63598-2FEB-4852-8007-3F6168B34971}" srcOrd="0" destOrd="0" presId="urn:microsoft.com/office/officeart/2018/2/layout/IconVerticalSolidList"/>
    <dgm:cxn modelId="{EC298D84-54A0-406B-8C38-C894A13263C9}" type="presParOf" srcId="{62209715-0ED2-4AF6-A718-945AF2707BB9}" destId="{725620E8-52CB-4B81-AA97-4614C2E8EABB}" srcOrd="1" destOrd="0" presId="urn:microsoft.com/office/officeart/2018/2/layout/IconVerticalSolidList"/>
    <dgm:cxn modelId="{2CE93BD9-E180-4113-AA28-17F47DD8828A}" type="presParOf" srcId="{62209715-0ED2-4AF6-A718-945AF2707BB9}" destId="{7925CE97-DA00-4BDF-8326-5ADB2D108864}" srcOrd="2" destOrd="0" presId="urn:microsoft.com/office/officeart/2018/2/layout/IconVerticalSolidList"/>
    <dgm:cxn modelId="{10A13060-DFAC-4D81-8020-AA566A130056}" type="presParOf" srcId="{62209715-0ED2-4AF6-A718-945AF2707BB9}" destId="{372C0375-D385-4126-8B4A-2CD3339D4B76}" srcOrd="3" destOrd="0" presId="urn:microsoft.com/office/officeart/2018/2/layout/IconVerticalSolidList"/>
    <dgm:cxn modelId="{87798B28-2724-4C27-9D72-D9739CA8162B}" type="presParOf" srcId="{3B030393-BFBF-422B-BD5F-8E50D9401E62}" destId="{0EA41459-5D3F-4F64-B86C-199E7AE71F8B}" srcOrd="5" destOrd="0" presId="urn:microsoft.com/office/officeart/2018/2/layout/IconVerticalSolidList"/>
    <dgm:cxn modelId="{58346743-ED5E-49FD-86FE-2EAD8D9C1B5B}" type="presParOf" srcId="{3B030393-BFBF-422B-BD5F-8E50D9401E62}" destId="{18AFAA4F-5D94-4A85-ACD9-1EC802F48242}" srcOrd="6" destOrd="0" presId="urn:microsoft.com/office/officeart/2018/2/layout/IconVerticalSolidList"/>
    <dgm:cxn modelId="{EBFBF1CB-50C4-4D39-A924-AC87DF79B522}" type="presParOf" srcId="{18AFAA4F-5D94-4A85-ACD9-1EC802F48242}" destId="{E9A9D237-BB8A-432B-A82A-B098D1D56205}" srcOrd="0" destOrd="0" presId="urn:microsoft.com/office/officeart/2018/2/layout/IconVerticalSolidList"/>
    <dgm:cxn modelId="{68220E0F-D8E0-4399-A8DB-4C363DBCEAB1}" type="presParOf" srcId="{18AFAA4F-5D94-4A85-ACD9-1EC802F48242}" destId="{70287502-4F9B-4AAD-958D-DCB0E10ECBC0}" srcOrd="1" destOrd="0" presId="urn:microsoft.com/office/officeart/2018/2/layout/IconVerticalSolidList"/>
    <dgm:cxn modelId="{ABFDF6FD-2E05-494C-BDB7-E7D351B36982}" type="presParOf" srcId="{18AFAA4F-5D94-4A85-ACD9-1EC802F48242}" destId="{7353AD8B-212E-4305-87BB-C54CF2A21168}" srcOrd="2" destOrd="0" presId="urn:microsoft.com/office/officeart/2018/2/layout/IconVerticalSolidList"/>
    <dgm:cxn modelId="{0A438C44-DF4E-499B-A6E9-CF0911DD8173}" type="presParOf" srcId="{18AFAA4F-5D94-4A85-ACD9-1EC802F48242}" destId="{D5E35222-A7DD-46BA-A8FB-9E2B0A1F7556}" srcOrd="3" destOrd="0" presId="urn:microsoft.com/office/officeart/2018/2/layout/IconVerticalSolidList"/>
    <dgm:cxn modelId="{4ED2CA55-3102-494E-B921-6C21173E0A13}" type="presParOf" srcId="{3B030393-BFBF-422B-BD5F-8E50D9401E62}" destId="{343F9E70-C567-4435-B506-8158955CB8BF}" srcOrd="7" destOrd="0" presId="urn:microsoft.com/office/officeart/2018/2/layout/IconVerticalSolidList"/>
    <dgm:cxn modelId="{E9C6DF8D-A6F6-4E02-AFA4-38C726C38AB8}" type="presParOf" srcId="{3B030393-BFBF-422B-BD5F-8E50D9401E62}" destId="{347EFC62-930B-41E0-8911-9020C336702E}" srcOrd="8" destOrd="0" presId="urn:microsoft.com/office/officeart/2018/2/layout/IconVerticalSolidList"/>
    <dgm:cxn modelId="{3245C65E-9C92-4552-A89F-16F7A47407C9}" type="presParOf" srcId="{347EFC62-930B-41E0-8911-9020C336702E}" destId="{A086A091-3DFF-4AF7-AE80-2607DD3623FC}" srcOrd="0" destOrd="0" presId="urn:microsoft.com/office/officeart/2018/2/layout/IconVerticalSolidList"/>
    <dgm:cxn modelId="{DF7FDC96-76A4-4BF2-BEE0-606AF638AD63}" type="presParOf" srcId="{347EFC62-930B-41E0-8911-9020C336702E}" destId="{49836022-15BD-4A34-BB65-02A074B06056}" srcOrd="1" destOrd="0" presId="urn:microsoft.com/office/officeart/2018/2/layout/IconVerticalSolidList"/>
    <dgm:cxn modelId="{7B60779E-1FBE-4603-866A-284295879F95}" type="presParOf" srcId="{347EFC62-930B-41E0-8911-9020C336702E}" destId="{3071F74F-CC05-481C-A851-6FD89B8D45C9}" srcOrd="2" destOrd="0" presId="urn:microsoft.com/office/officeart/2018/2/layout/IconVerticalSolidList"/>
    <dgm:cxn modelId="{3F709FDA-D5EA-44E3-81AF-904EC031E521}" type="presParOf" srcId="{347EFC62-930B-41E0-8911-9020C336702E}" destId="{8F175969-6B72-4549-BE72-320141846C6D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C8721E04-865C-4F7D-9683-9327E2CAF3EF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493B05BF-6936-4837-8041-D7368DDD5E0E}">
      <dgm:prSet/>
      <dgm:spPr/>
      <dgm:t>
        <a:bodyPr/>
        <a:lstStyle/>
        <a:p>
          <a:r>
            <a:rPr lang="en-US"/>
            <a:t>Describe the steps taken to preprocess the data:</a:t>
          </a:r>
        </a:p>
      </dgm:t>
    </dgm:pt>
    <dgm:pt modelId="{43DA2CD5-F230-4870-AC27-B370CA94B35C}" type="parTrans" cxnId="{2547780A-4E1F-43D6-AFEE-61DEBD27EC2B}">
      <dgm:prSet/>
      <dgm:spPr/>
      <dgm:t>
        <a:bodyPr/>
        <a:lstStyle/>
        <a:p>
          <a:endParaRPr lang="en-US"/>
        </a:p>
      </dgm:t>
    </dgm:pt>
    <dgm:pt modelId="{8CC1C8BD-4978-4AA6-82CE-C337C8FCD894}" type="sibTrans" cxnId="{2547780A-4E1F-43D6-AFEE-61DEBD27EC2B}">
      <dgm:prSet/>
      <dgm:spPr/>
      <dgm:t>
        <a:bodyPr/>
        <a:lstStyle/>
        <a:p>
          <a:endParaRPr lang="en-US"/>
        </a:p>
      </dgm:t>
    </dgm:pt>
    <dgm:pt modelId="{E2870693-1AFE-40C0-87E9-AB0A9CD5C0CA}">
      <dgm:prSet/>
      <dgm:spPr/>
      <dgm:t>
        <a:bodyPr/>
        <a:lstStyle/>
        <a:p>
          <a:r>
            <a:rPr lang="en-US"/>
            <a:t>- Cleaning and filtering the datasets.</a:t>
          </a:r>
        </a:p>
      </dgm:t>
    </dgm:pt>
    <dgm:pt modelId="{9E8434CA-2CD9-4996-AF3D-126C5D8F7DB2}" type="parTrans" cxnId="{7A98F96B-F696-49E4-B366-15DEAC717B11}">
      <dgm:prSet/>
      <dgm:spPr/>
      <dgm:t>
        <a:bodyPr/>
        <a:lstStyle/>
        <a:p>
          <a:endParaRPr lang="en-US"/>
        </a:p>
      </dgm:t>
    </dgm:pt>
    <dgm:pt modelId="{6B952919-3D4D-4106-BBF1-0928A6BADAA7}" type="sibTrans" cxnId="{7A98F96B-F696-49E4-B366-15DEAC717B11}">
      <dgm:prSet/>
      <dgm:spPr/>
      <dgm:t>
        <a:bodyPr/>
        <a:lstStyle/>
        <a:p>
          <a:endParaRPr lang="en-US"/>
        </a:p>
      </dgm:t>
    </dgm:pt>
    <dgm:pt modelId="{793B3A0A-532A-463A-8788-B02CDF15D9B2}">
      <dgm:prSet/>
      <dgm:spPr/>
      <dgm:t>
        <a:bodyPr/>
        <a:lstStyle/>
        <a:p>
          <a:r>
            <a:rPr lang="en-US"/>
            <a:t>- Merging different datasets for comprehensive analysis.</a:t>
          </a:r>
        </a:p>
      </dgm:t>
    </dgm:pt>
    <dgm:pt modelId="{6BA5AB45-DF56-40AA-B899-A8FF251FC4D9}" type="parTrans" cxnId="{209646FA-B42C-441D-94C5-F6B4D16D28D1}">
      <dgm:prSet/>
      <dgm:spPr/>
      <dgm:t>
        <a:bodyPr/>
        <a:lstStyle/>
        <a:p>
          <a:endParaRPr lang="en-US"/>
        </a:p>
      </dgm:t>
    </dgm:pt>
    <dgm:pt modelId="{7DAC2CD0-E1C2-460C-B564-71DF6CA9707C}" type="sibTrans" cxnId="{209646FA-B42C-441D-94C5-F6B4D16D28D1}">
      <dgm:prSet/>
      <dgm:spPr/>
      <dgm:t>
        <a:bodyPr/>
        <a:lstStyle/>
        <a:p>
          <a:endParaRPr lang="en-US"/>
        </a:p>
      </dgm:t>
    </dgm:pt>
    <dgm:pt modelId="{366C9F96-F6CC-47DB-B406-1510887A3BEE}">
      <dgm:prSet/>
      <dgm:spPr/>
      <dgm:t>
        <a:bodyPr/>
        <a:lstStyle/>
        <a:p>
          <a:r>
            <a:rPr lang="en-US"/>
            <a:t>- Handling missing values and standardizing data formats.</a:t>
          </a:r>
        </a:p>
      </dgm:t>
    </dgm:pt>
    <dgm:pt modelId="{DD5A88E1-5C32-4B34-881D-CB9627752068}" type="parTrans" cxnId="{1ABFB000-7F3B-4F98-8902-979E938CB9CB}">
      <dgm:prSet/>
      <dgm:spPr/>
      <dgm:t>
        <a:bodyPr/>
        <a:lstStyle/>
        <a:p>
          <a:endParaRPr lang="en-US"/>
        </a:p>
      </dgm:t>
    </dgm:pt>
    <dgm:pt modelId="{193B89D7-3BEB-4619-A7BA-123561C62D5F}" type="sibTrans" cxnId="{1ABFB000-7F3B-4F98-8902-979E938CB9CB}">
      <dgm:prSet/>
      <dgm:spPr/>
      <dgm:t>
        <a:bodyPr/>
        <a:lstStyle/>
        <a:p>
          <a:endParaRPr lang="en-US"/>
        </a:p>
      </dgm:t>
    </dgm:pt>
    <dgm:pt modelId="{7A390620-9196-409E-9B71-312E37A410DB}" type="pres">
      <dgm:prSet presAssocID="{C8721E04-865C-4F7D-9683-9327E2CAF3EF}" presName="outerComposite" presStyleCnt="0">
        <dgm:presLayoutVars>
          <dgm:chMax val="5"/>
          <dgm:dir/>
          <dgm:resizeHandles val="exact"/>
        </dgm:presLayoutVars>
      </dgm:prSet>
      <dgm:spPr/>
    </dgm:pt>
    <dgm:pt modelId="{71C6A422-AC1B-44FD-B01B-03B6DE8BD607}" type="pres">
      <dgm:prSet presAssocID="{C8721E04-865C-4F7D-9683-9327E2CAF3EF}" presName="dummyMaxCanvas" presStyleCnt="0">
        <dgm:presLayoutVars/>
      </dgm:prSet>
      <dgm:spPr/>
    </dgm:pt>
    <dgm:pt modelId="{958FF03F-E536-4EDE-B4AA-0648A1CFFA04}" type="pres">
      <dgm:prSet presAssocID="{C8721E04-865C-4F7D-9683-9327E2CAF3EF}" presName="FourNodes_1" presStyleLbl="node1" presStyleIdx="0" presStyleCnt="4">
        <dgm:presLayoutVars>
          <dgm:bulletEnabled val="1"/>
        </dgm:presLayoutVars>
      </dgm:prSet>
      <dgm:spPr/>
    </dgm:pt>
    <dgm:pt modelId="{A92749DB-D050-46E9-9AE9-396DE2CA8FB9}" type="pres">
      <dgm:prSet presAssocID="{C8721E04-865C-4F7D-9683-9327E2CAF3EF}" presName="FourNodes_2" presStyleLbl="node1" presStyleIdx="1" presStyleCnt="4">
        <dgm:presLayoutVars>
          <dgm:bulletEnabled val="1"/>
        </dgm:presLayoutVars>
      </dgm:prSet>
      <dgm:spPr/>
    </dgm:pt>
    <dgm:pt modelId="{B8DBD855-F9EB-43DC-961F-D0938EC6261E}" type="pres">
      <dgm:prSet presAssocID="{C8721E04-865C-4F7D-9683-9327E2CAF3EF}" presName="FourNodes_3" presStyleLbl="node1" presStyleIdx="2" presStyleCnt="4">
        <dgm:presLayoutVars>
          <dgm:bulletEnabled val="1"/>
        </dgm:presLayoutVars>
      </dgm:prSet>
      <dgm:spPr/>
    </dgm:pt>
    <dgm:pt modelId="{49167E25-65E9-42AB-815B-BF47AC483D2B}" type="pres">
      <dgm:prSet presAssocID="{C8721E04-865C-4F7D-9683-9327E2CAF3EF}" presName="FourNodes_4" presStyleLbl="node1" presStyleIdx="3" presStyleCnt="4">
        <dgm:presLayoutVars>
          <dgm:bulletEnabled val="1"/>
        </dgm:presLayoutVars>
      </dgm:prSet>
      <dgm:spPr/>
    </dgm:pt>
    <dgm:pt modelId="{8D388731-DBD2-465F-BA63-C3997A31B874}" type="pres">
      <dgm:prSet presAssocID="{C8721E04-865C-4F7D-9683-9327E2CAF3EF}" presName="FourConn_1-2" presStyleLbl="fgAccFollowNode1" presStyleIdx="0" presStyleCnt="3">
        <dgm:presLayoutVars>
          <dgm:bulletEnabled val="1"/>
        </dgm:presLayoutVars>
      </dgm:prSet>
      <dgm:spPr/>
    </dgm:pt>
    <dgm:pt modelId="{9CA6C0A9-3105-4AEA-9224-1E4997750915}" type="pres">
      <dgm:prSet presAssocID="{C8721E04-865C-4F7D-9683-9327E2CAF3EF}" presName="FourConn_2-3" presStyleLbl="fgAccFollowNode1" presStyleIdx="1" presStyleCnt="3">
        <dgm:presLayoutVars>
          <dgm:bulletEnabled val="1"/>
        </dgm:presLayoutVars>
      </dgm:prSet>
      <dgm:spPr/>
    </dgm:pt>
    <dgm:pt modelId="{D3A283AA-83AB-46DF-B420-37E9E4518E41}" type="pres">
      <dgm:prSet presAssocID="{C8721E04-865C-4F7D-9683-9327E2CAF3EF}" presName="FourConn_3-4" presStyleLbl="fgAccFollowNode1" presStyleIdx="2" presStyleCnt="3">
        <dgm:presLayoutVars>
          <dgm:bulletEnabled val="1"/>
        </dgm:presLayoutVars>
      </dgm:prSet>
      <dgm:spPr/>
    </dgm:pt>
    <dgm:pt modelId="{9AD69C1E-BC14-4827-94BC-984536D950E6}" type="pres">
      <dgm:prSet presAssocID="{C8721E04-865C-4F7D-9683-9327E2CAF3EF}" presName="FourNodes_1_text" presStyleLbl="node1" presStyleIdx="3" presStyleCnt="4">
        <dgm:presLayoutVars>
          <dgm:bulletEnabled val="1"/>
        </dgm:presLayoutVars>
      </dgm:prSet>
      <dgm:spPr/>
    </dgm:pt>
    <dgm:pt modelId="{CF49731A-818E-48F2-B26E-3AFDCF81C890}" type="pres">
      <dgm:prSet presAssocID="{C8721E04-865C-4F7D-9683-9327E2CAF3EF}" presName="FourNodes_2_text" presStyleLbl="node1" presStyleIdx="3" presStyleCnt="4">
        <dgm:presLayoutVars>
          <dgm:bulletEnabled val="1"/>
        </dgm:presLayoutVars>
      </dgm:prSet>
      <dgm:spPr/>
    </dgm:pt>
    <dgm:pt modelId="{86DD25D8-F00B-4997-A5CE-014AD29C8B91}" type="pres">
      <dgm:prSet presAssocID="{C8721E04-865C-4F7D-9683-9327E2CAF3EF}" presName="FourNodes_3_text" presStyleLbl="node1" presStyleIdx="3" presStyleCnt="4">
        <dgm:presLayoutVars>
          <dgm:bulletEnabled val="1"/>
        </dgm:presLayoutVars>
      </dgm:prSet>
      <dgm:spPr/>
    </dgm:pt>
    <dgm:pt modelId="{F3576889-A157-4137-9E21-7C85C50F5050}" type="pres">
      <dgm:prSet presAssocID="{C8721E04-865C-4F7D-9683-9327E2CAF3EF}" presName="FourNodes_4_text" presStyleLbl="node1" presStyleIdx="3" presStyleCnt="4">
        <dgm:presLayoutVars>
          <dgm:bulletEnabled val="1"/>
        </dgm:presLayoutVars>
      </dgm:prSet>
      <dgm:spPr/>
    </dgm:pt>
  </dgm:ptLst>
  <dgm:cxnLst>
    <dgm:cxn modelId="{1ABFB000-7F3B-4F98-8902-979E938CB9CB}" srcId="{C8721E04-865C-4F7D-9683-9327E2CAF3EF}" destId="{366C9F96-F6CC-47DB-B406-1510887A3BEE}" srcOrd="3" destOrd="0" parTransId="{DD5A88E1-5C32-4B34-881D-CB9627752068}" sibTransId="{193B89D7-3BEB-4619-A7BA-123561C62D5F}"/>
    <dgm:cxn modelId="{2547780A-4E1F-43D6-AFEE-61DEBD27EC2B}" srcId="{C8721E04-865C-4F7D-9683-9327E2CAF3EF}" destId="{493B05BF-6936-4837-8041-D7368DDD5E0E}" srcOrd="0" destOrd="0" parTransId="{43DA2CD5-F230-4870-AC27-B370CA94B35C}" sibTransId="{8CC1C8BD-4978-4AA6-82CE-C337C8FCD894}"/>
    <dgm:cxn modelId="{168D0B20-8DAA-41F6-BEF7-BDE9E307DDCA}" type="presOf" srcId="{C8721E04-865C-4F7D-9683-9327E2CAF3EF}" destId="{7A390620-9196-409E-9B71-312E37A410DB}" srcOrd="0" destOrd="0" presId="urn:microsoft.com/office/officeart/2005/8/layout/vProcess5"/>
    <dgm:cxn modelId="{4406E650-040C-4578-BF70-74008AB118F2}" type="presOf" srcId="{E2870693-1AFE-40C0-87E9-AB0A9CD5C0CA}" destId="{A92749DB-D050-46E9-9AE9-396DE2CA8FB9}" srcOrd="0" destOrd="0" presId="urn:microsoft.com/office/officeart/2005/8/layout/vProcess5"/>
    <dgm:cxn modelId="{03955060-AE34-4FEF-86DA-7A4AE015BB4B}" type="presOf" srcId="{793B3A0A-532A-463A-8788-B02CDF15D9B2}" destId="{B8DBD855-F9EB-43DC-961F-D0938EC6261E}" srcOrd="0" destOrd="0" presId="urn:microsoft.com/office/officeart/2005/8/layout/vProcess5"/>
    <dgm:cxn modelId="{236BB860-E3E2-4BA6-81C9-43E6863EA455}" type="presOf" srcId="{493B05BF-6936-4837-8041-D7368DDD5E0E}" destId="{958FF03F-E536-4EDE-B4AA-0648A1CFFA04}" srcOrd="0" destOrd="0" presId="urn:microsoft.com/office/officeart/2005/8/layout/vProcess5"/>
    <dgm:cxn modelId="{7A98F96B-F696-49E4-B366-15DEAC717B11}" srcId="{C8721E04-865C-4F7D-9683-9327E2CAF3EF}" destId="{E2870693-1AFE-40C0-87E9-AB0A9CD5C0CA}" srcOrd="1" destOrd="0" parTransId="{9E8434CA-2CD9-4996-AF3D-126C5D8F7DB2}" sibTransId="{6B952919-3D4D-4106-BBF1-0928A6BADAA7}"/>
    <dgm:cxn modelId="{01DF056E-CC1C-4948-9B65-D4AE3BEB0041}" type="presOf" srcId="{366C9F96-F6CC-47DB-B406-1510887A3BEE}" destId="{F3576889-A157-4137-9E21-7C85C50F5050}" srcOrd="1" destOrd="0" presId="urn:microsoft.com/office/officeart/2005/8/layout/vProcess5"/>
    <dgm:cxn modelId="{35A2996E-F89B-4D12-BE51-678B6C558A97}" type="presOf" srcId="{6B952919-3D4D-4106-BBF1-0928A6BADAA7}" destId="{9CA6C0A9-3105-4AEA-9224-1E4997750915}" srcOrd="0" destOrd="0" presId="urn:microsoft.com/office/officeart/2005/8/layout/vProcess5"/>
    <dgm:cxn modelId="{C4C6D875-46FD-4A5C-B103-52AF45E12732}" type="presOf" srcId="{7DAC2CD0-E1C2-460C-B564-71DF6CA9707C}" destId="{D3A283AA-83AB-46DF-B420-37E9E4518E41}" srcOrd="0" destOrd="0" presId="urn:microsoft.com/office/officeart/2005/8/layout/vProcess5"/>
    <dgm:cxn modelId="{77484A7D-A02D-4856-8F3A-7699CF02E1C3}" type="presOf" srcId="{366C9F96-F6CC-47DB-B406-1510887A3BEE}" destId="{49167E25-65E9-42AB-815B-BF47AC483D2B}" srcOrd="0" destOrd="0" presId="urn:microsoft.com/office/officeart/2005/8/layout/vProcess5"/>
    <dgm:cxn modelId="{8B5D6AA8-DD21-45F0-A3FA-01DCA20A64EF}" type="presOf" srcId="{E2870693-1AFE-40C0-87E9-AB0A9CD5C0CA}" destId="{CF49731A-818E-48F2-B26E-3AFDCF81C890}" srcOrd="1" destOrd="0" presId="urn:microsoft.com/office/officeart/2005/8/layout/vProcess5"/>
    <dgm:cxn modelId="{FB3A8FB3-E8B2-4AB9-9C27-3CAD6B04132E}" type="presOf" srcId="{793B3A0A-532A-463A-8788-B02CDF15D9B2}" destId="{86DD25D8-F00B-4997-A5CE-014AD29C8B91}" srcOrd="1" destOrd="0" presId="urn:microsoft.com/office/officeart/2005/8/layout/vProcess5"/>
    <dgm:cxn modelId="{EDB954DB-AC84-45DF-8CE0-CF29EA12BC59}" type="presOf" srcId="{493B05BF-6936-4837-8041-D7368DDD5E0E}" destId="{9AD69C1E-BC14-4827-94BC-984536D950E6}" srcOrd="1" destOrd="0" presId="urn:microsoft.com/office/officeart/2005/8/layout/vProcess5"/>
    <dgm:cxn modelId="{8E43A7E0-8858-4D99-AD6D-E24D44808008}" type="presOf" srcId="{8CC1C8BD-4978-4AA6-82CE-C337C8FCD894}" destId="{8D388731-DBD2-465F-BA63-C3997A31B874}" srcOrd="0" destOrd="0" presId="urn:microsoft.com/office/officeart/2005/8/layout/vProcess5"/>
    <dgm:cxn modelId="{209646FA-B42C-441D-94C5-F6B4D16D28D1}" srcId="{C8721E04-865C-4F7D-9683-9327E2CAF3EF}" destId="{793B3A0A-532A-463A-8788-B02CDF15D9B2}" srcOrd="2" destOrd="0" parTransId="{6BA5AB45-DF56-40AA-B899-A8FF251FC4D9}" sibTransId="{7DAC2CD0-E1C2-460C-B564-71DF6CA9707C}"/>
    <dgm:cxn modelId="{DF9D8BB1-2533-4AB6-946E-0165A7578013}" type="presParOf" srcId="{7A390620-9196-409E-9B71-312E37A410DB}" destId="{71C6A422-AC1B-44FD-B01B-03B6DE8BD607}" srcOrd="0" destOrd="0" presId="urn:microsoft.com/office/officeart/2005/8/layout/vProcess5"/>
    <dgm:cxn modelId="{88D3B526-9401-440E-85D3-18869E86EDDA}" type="presParOf" srcId="{7A390620-9196-409E-9B71-312E37A410DB}" destId="{958FF03F-E536-4EDE-B4AA-0648A1CFFA04}" srcOrd="1" destOrd="0" presId="urn:microsoft.com/office/officeart/2005/8/layout/vProcess5"/>
    <dgm:cxn modelId="{527B6405-FEB8-4E78-9174-98A10B76A142}" type="presParOf" srcId="{7A390620-9196-409E-9B71-312E37A410DB}" destId="{A92749DB-D050-46E9-9AE9-396DE2CA8FB9}" srcOrd="2" destOrd="0" presId="urn:microsoft.com/office/officeart/2005/8/layout/vProcess5"/>
    <dgm:cxn modelId="{8A95D8B4-3A94-4D86-B7CD-E9119E4F91E7}" type="presParOf" srcId="{7A390620-9196-409E-9B71-312E37A410DB}" destId="{B8DBD855-F9EB-43DC-961F-D0938EC6261E}" srcOrd="3" destOrd="0" presId="urn:microsoft.com/office/officeart/2005/8/layout/vProcess5"/>
    <dgm:cxn modelId="{4FF3107C-9A38-4E0E-A7E9-00466D15AD86}" type="presParOf" srcId="{7A390620-9196-409E-9B71-312E37A410DB}" destId="{49167E25-65E9-42AB-815B-BF47AC483D2B}" srcOrd="4" destOrd="0" presId="urn:microsoft.com/office/officeart/2005/8/layout/vProcess5"/>
    <dgm:cxn modelId="{E49408A0-0832-4719-B367-1BBCBD673A61}" type="presParOf" srcId="{7A390620-9196-409E-9B71-312E37A410DB}" destId="{8D388731-DBD2-465F-BA63-C3997A31B874}" srcOrd="5" destOrd="0" presId="urn:microsoft.com/office/officeart/2005/8/layout/vProcess5"/>
    <dgm:cxn modelId="{6E3DC713-2B3E-465B-BB9B-46FADB6D437B}" type="presParOf" srcId="{7A390620-9196-409E-9B71-312E37A410DB}" destId="{9CA6C0A9-3105-4AEA-9224-1E4997750915}" srcOrd="6" destOrd="0" presId="urn:microsoft.com/office/officeart/2005/8/layout/vProcess5"/>
    <dgm:cxn modelId="{8AE88763-0E37-4642-BA33-7E047DBC53FA}" type="presParOf" srcId="{7A390620-9196-409E-9B71-312E37A410DB}" destId="{D3A283AA-83AB-46DF-B420-37E9E4518E41}" srcOrd="7" destOrd="0" presId="urn:microsoft.com/office/officeart/2005/8/layout/vProcess5"/>
    <dgm:cxn modelId="{BABFE6F5-3DAA-4628-ABB8-18136CBF3943}" type="presParOf" srcId="{7A390620-9196-409E-9B71-312E37A410DB}" destId="{9AD69C1E-BC14-4827-94BC-984536D950E6}" srcOrd="8" destOrd="0" presId="urn:microsoft.com/office/officeart/2005/8/layout/vProcess5"/>
    <dgm:cxn modelId="{0E001B59-F0A8-4692-9337-D36F4E4803EB}" type="presParOf" srcId="{7A390620-9196-409E-9B71-312E37A410DB}" destId="{CF49731A-818E-48F2-B26E-3AFDCF81C890}" srcOrd="9" destOrd="0" presId="urn:microsoft.com/office/officeart/2005/8/layout/vProcess5"/>
    <dgm:cxn modelId="{106BBBA7-4448-4413-965D-557863E30D02}" type="presParOf" srcId="{7A390620-9196-409E-9B71-312E37A410DB}" destId="{86DD25D8-F00B-4997-A5CE-014AD29C8B91}" srcOrd="10" destOrd="0" presId="urn:microsoft.com/office/officeart/2005/8/layout/vProcess5"/>
    <dgm:cxn modelId="{F91375BB-8F2C-45CF-BA07-5E3131FA110A}" type="presParOf" srcId="{7A390620-9196-409E-9B71-312E37A410DB}" destId="{F3576889-A157-4137-9E21-7C85C50F5050}" srcOrd="11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7DFE525F-6663-43A0-AF1A-A1B651D98C15}" type="doc">
      <dgm:prSet loTypeId="urn:microsoft.com/office/officeart/2016/7/layout/RepeatingBendingProcessNew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F83C1011-4CC1-4728-9060-214639702096}">
      <dgm:prSet custT="1"/>
      <dgm:spPr/>
      <dgm:t>
        <a:bodyPr/>
        <a:lstStyle/>
        <a:p>
          <a:r>
            <a:rPr lang="de-DE" sz="1500" b="1" dirty="0"/>
            <a:t>Behavioral and </a:t>
          </a:r>
          <a:r>
            <a:rPr lang="de-DE" sz="1500" b="1" dirty="0" err="1"/>
            <a:t>Social</a:t>
          </a:r>
          <a:r>
            <a:rPr lang="de-DE" sz="1500" b="1" dirty="0"/>
            <a:t> </a:t>
          </a:r>
          <a:r>
            <a:rPr lang="de-DE" sz="1500" b="1" dirty="0" err="1"/>
            <a:t>Aspects</a:t>
          </a:r>
          <a:r>
            <a:rPr lang="de-DE" sz="1500" b="1" dirty="0"/>
            <a:t>:</a:t>
          </a:r>
          <a:endParaRPr lang="en-US" sz="1500" b="1" dirty="0"/>
        </a:p>
      </dgm:t>
    </dgm:pt>
    <dgm:pt modelId="{F2DB0C10-E3C8-48E5-9F19-C2FB5FE9E0B3}" type="parTrans" cxnId="{4B40B52E-CF21-4971-BCE8-0362D169867F}">
      <dgm:prSet/>
      <dgm:spPr/>
      <dgm:t>
        <a:bodyPr/>
        <a:lstStyle/>
        <a:p>
          <a:endParaRPr lang="en-US"/>
        </a:p>
      </dgm:t>
    </dgm:pt>
    <dgm:pt modelId="{B43F6390-317D-48B5-8698-74139056C920}" type="sibTrans" cxnId="{4B40B52E-CF21-4971-BCE8-0362D169867F}">
      <dgm:prSet/>
      <dgm:spPr/>
      <dgm:t>
        <a:bodyPr/>
        <a:lstStyle/>
        <a:p>
          <a:endParaRPr lang="en-US"/>
        </a:p>
      </dgm:t>
    </dgm:pt>
    <dgm:pt modelId="{DC6EB49C-F99C-4C02-8204-91CD954015D5}">
      <dgm:prSet/>
      <dgm:spPr/>
      <dgm:t>
        <a:bodyPr/>
        <a:lstStyle/>
        <a:p>
          <a:r>
            <a:rPr lang="en-US" b="1" dirty="0"/>
            <a:t>Decision support systems (DSS): </a:t>
          </a:r>
          <a:r>
            <a:rPr lang="en-US" dirty="0"/>
            <a:t>Improving decision quality through the dashboard.</a:t>
          </a:r>
        </a:p>
      </dgm:t>
    </dgm:pt>
    <dgm:pt modelId="{10B9AB05-B98A-49E1-9AD5-3F0A5CEB89E0}" type="parTrans" cxnId="{BB6707FF-A8EC-4F06-B4D2-DB4520777176}">
      <dgm:prSet/>
      <dgm:spPr/>
      <dgm:t>
        <a:bodyPr/>
        <a:lstStyle/>
        <a:p>
          <a:endParaRPr lang="en-US"/>
        </a:p>
      </dgm:t>
    </dgm:pt>
    <dgm:pt modelId="{50DDFAED-F7C7-448F-96D8-384819043F3C}" type="sibTrans" cxnId="{BB6707FF-A8EC-4F06-B4D2-DB4520777176}">
      <dgm:prSet/>
      <dgm:spPr/>
      <dgm:t>
        <a:bodyPr/>
        <a:lstStyle/>
        <a:p>
          <a:endParaRPr lang="en-US"/>
        </a:p>
      </dgm:t>
    </dgm:pt>
    <dgm:pt modelId="{A3E60A67-4D30-41F6-BC62-40E7FF9265D8}">
      <dgm:prSet/>
      <dgm:spPr/>
      <dgm:t>
        <a:bodyPr/>
        <a:lstStyle/>
        <a:p>
          <a:r>
            <a:rPr lang="en-US" b="1" dirty="0"/>
            <a:t>Human bias: </a:t>
          </a:r>
          <a:r>
            <a:rPr lang="en-US" dirty="0"/>
            <a:t>Identifying and minimizing biases in dashboard use.</a:t>
          </a:r>
        </a:p>
      </dgm:t>
    </dgm:pt>
    <dgm:pt modelId="{78E32238-2CD2-4C68-B61D-6FFCDF3F8453}" type="parTrans" cxnId="{85BF83F9-3959-4AB1-B02C-FBCA36E6A657}">
      <dgm:prSet/>
      <dgm:spPr/>
      <dgm:t>
        <a:bodyPr/>
        <a:lstStyle/>
        <a:p>
          <a:endParaRPr lang="en-US"/>
        </a:p>
      </dgm:t>
    </dgm:pt>
    <dgm:pt modelId="{E4385A84-B2A4-4E41-B311-5FDEA6CB04A8}" type="sibTrans" cxnId="{85BF83F9-3959-4AB1-B02C-FBCA36E6A657}">
      <dgm:prSet/>
      <dgm:spPr/>
      <dgm:t>
        <a:bodyPr/>
        <a:lstStyle/>
        <a:p>
          <a:endParaRPr lang="en-US"/>
        </a:p>
      </dgm:t>
    </dgm:pt>
    <dgm:pt modelId="{6ED34A17-2FDA-4D46-8045-68FBCF7DA659}">
      <dgm:prSet/>
      <dgm:spPr/>
      <dgm:t>
        <a:bodyPr/>
        <a:lstStyle/>
        <a:p>
          <a:r>
            <a:rPr lang="en-US" b="1" dirty="0"/>
            <a:t>Bias-Focused Design Science Approaches: </a:t>
          </a:r>
          <a:r>
            <a:rPr lang="en-US" dirty="0"/>
            <a:t>Methods for reducing bias in analysis.</a:t>
          </a:r>
        </a:p>
      </dgm:t>
    </dgm:pt>
    <dgm:pt modelId="{513CFC37-83CF-45D6-8FBA-F1DD2ABB387E}" type="parTrans" cxnId="{817D449A-9D50-4438-ADBF-4A8D06E95ED5}">
      <dgm:prSet/>
      <dgm:spPr/>
      <dgm:t>
        <a:bodyPr/>
        <a:lstStyle/>
        <a:p>
          <a:endParaRPr lang="en-US"/>
        </a:p>
      </dgm:t>
    </dgm:pt>
    <dgm:pt modelId="{62102A11-107D-4C7A-9342-92E662B23531}" type="sibTrans" cxnId="{817D449A-9D50-4438-ADBF-4A8D06E95ED5}">
      <dgm:prSet/>
      <dgm:spPr/>
      <dgm:t>
        <a:bodyPr/>
        <a:lstStyle/>
        <a:p>
          <a:endParaRPr lang="en-US"/>
        </a:p>
      </dgm:t>
    </dgm:pt>
    <dgm:pt modelId="{E9A86EA1-6A79-4256-9ADA-E9B45D571A7E}">
      <dgm:prSet custT="1"/>
      <dgm:spPr/>
      <dgm:t>
        <a:bodyPr/>
        <a:lstStyle/>
        <a:p>
          <a:r>
            <a:rPr lang="en-US" sz="1400" b="1" dirty="0"/>
            <a:t>Visualization and visualization skills: </a:t>
          </a:r>
          <a:r>
            <a:rPr lang="en-US" sz="1400" dirty="0"/>
            <a:t>Importance of the correct presentation of data in the dashboard and user-friendly design:</a:t>
          </a:r>
        </a:p>
      </dgm:t>
    </dgm:pt>
    <dgm:pt modelId="{A8B039E8-14EB-497E-BE84-EFECDA4DF2AF}" type="parTrans" cxnId="{F5706B94-CC80-47D0-9B22-920107FAF7FD}">
      <dgm:prSet/>
      <dgm:spPr/>
      <dgm:t>
        <a:bodyPr/>
        <a:lstStyle/>
        <a:p>
          <a:endParaRPr lang="en-US"/>
        </a:p>
      </dgm:t>
    </dgm:pt>
    <dgm:pt modelId="{E1B9DADF-2296-4E8F-A8B4-94845D005AF3}" type="sibTrans" cxnId="{F5706B94-CC80-47D0-9B22-920107FAF7FD}">
      <dgm:prSet/>
      <dgm:spPr/>
      <dgm:t>
        <a:bodyPr/>
        <a:lstStyle/>
        <a:p>
          <a:endParaRPr lang="en-US"/>
        </a:p>
      </dgm:t>
    </dgm:pt>
    <dgm:pt modelId="{614E4473-6502-483D-8BDF-D5C7C3D16F15}">
      <dgm:prSet/>
      <dgm:spPr/>
      <dgm:t>
        <a:bodyPr/>
        <a:lstStyle/>
        <a:p>
          <a:r>
            <a:rPr lang="en-US" i="1" dirty="0"/>
            <a:t>- Ensuring accessibility and ease of use.</a:t>
          </a:r>
        </a:p>
      </dgm:t>
    </dgm:pt>
    <dgm:pt modelId="{237D4D08-1A72-4F9F-B874-CF0C3E8A18EB}" type="parTrans" cxnId="{FEA3E273-4456-4058-BA0E-BD7E2C47B174}">
      <dgm:prSet/>
      <dgm:spPr/>
      <dgm:t>
        <a:bodyPr/>
        <a:lstStyle/>
        <a:p>
          <a:endParaRPr lang="en-US"/>
        </a:p>
      </dgm:t>
    </dgm:pt>
    <dgm:pt modelId="{EF5E0DB6-EA6A-491F-B100-F3F2B994E6ED}" type="sibTrans" cxnId="{FEA3E273-4456-4058-BA0E-BD7E2C47B174}">
      <dgm:prSet/>
      <dgm:spPr/>
      <dgm:t>
        <a:bodyPr/>
        <a:lstStyle/>
        <a:p>
          <a:endParaRPr lang="en-US"/>
        </a:p>
      </dgm:t>
    </dgm:pt>
    <dgm:pt modelId="{3913BFDD-DA57-4F25-8E31-EE35B74922DF}">
      <dgm:prSet/>
      <dgm:spPr/>
      <dgm:t>
        <a:bodyPr/>
        <a:lstStyle/>
        <a:p>
          <a:r>
            <a:rPr lang="en-US" i="1" dirty="0"/>
            <a:t>- Incorporating feedback from potential users to improve the dashboard.</a:t>
          </a:r>
        </a:p>
      </dgm:t>
    </dgm:pt>
    <dgm:pt modelId="{F9319D51-94A7-4106-9B32-F683C8311D4C}" type="parTrans" cxnId="{48340172-E902-43FE-991C-5DB98914153F}">
      <dgm:prSet/>
      <dgm:spPr/>
      <dgm:t>
        <a:bodyPr/>
        <a:lstStyle/>
        <a:p>
          <a:endParaRPr lang="en-US"/>
        </a:p>
      </dgm:t>
    </dgm:pt>
    <dgm:pt modelId="{E1824B33-845C-48AF-96B3-B94413F314E4}" type="sibTrans" cxnId="{48340172-E902-43FE-991C-5DB98914153F}">
      <dgm:prSet/>
      <dgm:spPr/>
      <dgm:t>
        <a:bodyPr/>
        <a:lstStyle/>
        <a:p>
          <a:endParaRPr lang="en-US"/>
        </a:p>
      </dgm:t>
    </dgm:pt>
    <dgm:pt modelId="{EA2BBA5C-E306-4500-BBBB-1426B69F7B35}">
      <dgm:prSet/>
      <dgm:spPr/>
      <dgm:t>
        <a:bodyPr/>
        <a:lstStyle/>
        <a:p>
          <a:r>
            <a:rPr lang="en-US" b="1" dirty="0"/>
            <a:t>Ethical issues: </a:t>
          </a:r>
          <a:r>
            <a:rPr lang="en-US" dirty="0"/>
            <a:t>Ensuring the ethical use and representation of data.</a:t>
          </a:r>
        </a:p>
      </dgm:t>
    </dgm:pt>
    <dgm:pt modelId="{FEBDC4FA-9D3B-4394-8DD1-4B371BFD312F}" type="parTrans" cxnId="{BC58E201-EE4D-467F-A433-569F1FA56BC1}">
      <dgm:prSet/>
      <dgm:spPr/>
      <dgm:t>
        <a:bodyPr/>
        <a:lstStyle/>
        <a:p>
          <a:endParaRPr lang="en-US"/>
        </a:p>
      </dgm:t>
    </dgm:pt>
    <dgm:pt modelId="{3A079A96-8875-4A26-B311-388551F4BA48}" type="sibTrans" cxnId="{BC58E201-EE4D-467F-A433-569F1FA56BC1}">
      <dgm:prSet/>
      <dgm:spPr/>
      <dgm:t>
        <a:bodyPr/>
        <a:lstStyle/>
        <a:p>
          <a:endParaRPr lang="en-US"/>
        </a:p>
      </dgm:t>
    </dgm:pt>
    <dgm:pt modelId="{3C96435D-CA05-4224-BBD0-09B6DDACAEBA}" type="pres">
      <dgm:prSet presAssocID="{7DFE525F-6663-43A0-AF1A-A1B651D98C15}" presName="Name0" presStyleCnt="0">
        <dgm:presLayoutVars>
          <dgm:dir/>
          <dgm:resizeHandles val="exact"/>
        </dgm:presLayoutVars>
      </dgm:prSet>
      <dgm:spPr/>
    </dgm:pt>
    <dgm:pt modelId="{0901C08E-2D59-4F65-9841-819A7B552E8B}" type="pres">
      <dgm:prSet presAssocID="{F83C1011-4CC1-4728-9060-214639702096}" presName="node" presStyleLbl="node1" presStyleIdx="0" presStyleCnt="8">
        <dgm:presLayoutVars>
          <dgm:bulletEnabled val="1"/>
        </dgm:presLayoutVars>
      </dgm:prSet>
      <dgm:spPr/>
    </dgm:pt>
    <dgm:pt modelId="{D91320B5-A5D8-4D02-BF50-ECF6E96FA6BA}" type="pres">
      <dgm:prSet presAssocID="{B43F6390-317D-48B5-8698-74139056C920}" presName="sibTrans" presStyleLbl="sibTrans1D1" presStyleIdx="0" presStyleCnt="7"/>
      <dgm:spPr/>
    </dgm:pt>
    <dgm:pt modelId="{C3D4827B-1DF3-4050-8BE5-38D58DB06A6C}" type="pres">
      <dgm:prSet presAssocID="{B43F6390-317D-48B5-8698-74139056C920}" presName="connectorText" presStyleLbl="sibTrans1D1" presStyleIdx="0" presStyleCnt="7"/>
      <dgm:spPr/>
    </dgm:pt>
    <dgm:pt modelId="{5F6E5B1F-5A8D-4CCC-9127-3DCC63677998}" type="pres">
      <dgm:prSet presAssocID="{DC6EB49C-F99C-4C02-8204-91CD954015D5}" presName="node" presStyleLbl="node1" presStyleIdx="1" presStyleCnt="8">
        <dgm:presLayoutVars>
          <dgm:bulletEnabled val="1"/>
        </dgm:presLayoutVars>
      </dgm:prSet>
      <dgm:spPr/>
    </dgm:pt>
    <dgm:pt modelId="{AF515261-03D5-411E-83CB-3CCAFF84A049}" type="pres">
      <dgm:prSet presAssocID="{50DDFAED-F7C7-448F-96D8-384819043F3C}" presName="sibTrans" presStyleLbl="sibTrans1D1" presStyleIdx="1" presStyleCnt="7"/>
      <dgm:spPr/>
    </dgm:pt>
    <dgm:pt modelId="{ECB1BE32-A6BF-4755-BD49-5149CC0684F2}" type="pres">
      <dgm:prSet presAssocID="{50DDFAED-F7C7-448F-96D8-384819043F3C}" presName="connectorText" presStyleLbl="sibTrans1D1" presStyleIdx="1" presStyleCnt="7"/>
      <dgm:spPr/>
    </dgm:pt>
    <dgm:pt modelId="{55100FD7-1D65-4F4C-97DF-4E62A223F111}" type="pres">
      <dgm:prSet presAssocID="{A3E60A67-4D30-41F6-BC62-40E7FF9265D8}" presName="node" presStyleLbl="node1" presStyleIdx="2" presStyleCnt="8">
        <dgm:presLayoutVars>
          <dgm:bulletEnabled val="1"/>
        </dgm:presLayoutVars>
      </dgm:prSet>
      <dgm:spPr/>
    </dgm:pt>
    <dgm:pt modelId="{90CF574B-0BFD-4203-949D-C0637E6480BF}" type="pres">
      <dgm:prSet presAssocID="{E4385A84-B2A4-4E41-B311-5FDEA6CB04A8}" presName="sibTrans" presStyleLbl="sibTrans1D1" presStyleIdx="2" presStyleCnt="7"/>
      <dgm:spPr/>
    </dgm:pt>
    <dgm:pt modelId="{CB20D629-6875-4899-AA67-0CFA388457D0}" type="pres">
      <dgm:prSet presAssocID="{E4385A84-B2A4-4E41-B311-5FDEA6CB04A8}" presName="connectorText" presStyleLbl="sibTrans1D1" presStyleIdx="2" presStyleCnt="7"/>
      <dgm:spPr/>
    </dgm:pt>
    <dgm:pt modelId="{98ACEB6C-E842-4513-A93D-DCA633E0F162}" type="pres">
      <dgm:prSet presAssocID="{6ED34A17-2FDA-4D46-8045-68FBCF7DA659}" presName="node" presStyleLbl="node1" presStyleIdx="3" presStyleCnt="8">
        <dgm:presLayoutVars>
          <dgm:bulletEnabled val="1"/>
        </dgm:presLayoutVars>
      </dgm:prSet>
      <dgm:spPr/>
    </dgm:pt>
    <dgm:pt modelId="{DD722D1A-B302-45A0-9556-F095F7604C60}" type="pres">
      <dgm:prSet presAssocID="{62102A11-107D-4C7A-9342-92E662B23531}" presName="sibTrans" presStyleLbl="sibTrans1D1" presStyleIdx="3" presStyleCnt="7"/>
      <dgm:spPr/>
    </dgm:pt>
    <dgm:pt modelId="{9320D0F3-ADDC-481B-91E8-F8A05B01D636}" type="pres">
      <dgm:prSet presAssocID="{62102A11-107D-4C7A-9342-92E662B23531}" presName="connectorText" presStyleLbl="sibTrans1D1" presStyleIdx="3" presStyleCnt="7"/>
      <dgm:spPr/>
    </dgm:pt>
    <dgm:pt modelId="{ABDB14CF-F30D-4654-931E-5E15148CB9BE}" type="pres">
      <dgm:prSet presAssocID="{E9A86EA1-6A79-4256-9ADA-E9B45D571A7E}" presName="node" presStyleLbl="node1" presStyleIdx="4" presStyleCnt="8">
        <dgm:presLayoutVars>
          <dgm:bulletEnabled val="1"/>
        </dgm:presLayoutVars>
      </dgm:prSet>
      <dgm:spPr/>
    </dgm:pt>
    <dgm:pt modelId="{BAE7FB89-2385-4711-8B26-9BEAD028C451}" type="pres">
      <dgm:prSet presAssocID="{E1B9DADF-2296-4E8F-A8B4-94845D005AF3}" presName="sibTrans" presStyleLbl="sibTrans1D1" presStyleIdx="4" presStyleCnt="7"/>
      <dgm:spPr/>
    </dgm:pt>
    <dgm:pt modelId="{F9F04F72-5F65-4621-BDA1-9A6B3E4E7C00}" type="pres">
      <dgm:prSet presAssocID="{E1B9DADF-2296-4E8F-A8B4-94845D005AF3}" presName="connectorText" presStyleLbl="sibTrans1D1" presStyleIdx="4" presStyleCnt="7"/>
      <dgm:spPr/>
    </dgm:pt>
    <dgm:pt modelId="{44AF90F9-9CF6-41CD-BFF0-D36F19801008}" type="pres">
      <dgm:prSet presAssocID="{614E4473-6502-483D-8BDF-D5C7C3D16F15}" presName="node" presStyleLbl="node1" presStyleIdx="5" presStyleCnt="8">
        <dgm:presLayoutVars>
          <dgm:bulletEnabled val="1"/>
        </dgm:presLayoutVars>
      </dgm:prSet>
      <dgm:spPr/>
    </dgm:pt>
    <dgm:pt modelId="{C070AF43-6F1F-407D-9289-BB42A323D239}" type="pres">
      <dgm:prSet presAssocID="{EF5E0DB6-EA6A-491F-B100-F3F2B994E6ED}" presName="sibTrans" presStyleLbl="sibTrans1D1" presStyleIdx="5" presStyleCnt="7"/>
      <dgm:spPr/>
    </dgm:pt>
    <dgm:pt modelId="{E3D08C8B-A185-4D09-866D-3006353DCC9B}" type="pres">
      <dgm:prSet presAssocID="{EF5E0DB6-EA6A-491F-B100-F3F2B994E6ED}" presName="connectorText" presStyleLbl="sibTrans1D1" presStyleIdx="5" presStyleCnt="7"/>
      <dgm:spPr/>
    </dgm:pt>
    <dgm:pt modelId="{E2F46C77-B5F9-4243-B4ED-E4A60C85BE28}" type="pres">
      <dgm:prSet presAssocID="{3913BFDD-DA57-4F25-8E31-EE35B74922DF}" presName="node" presStyleLbl="node1" presStyleIdx="6" presStyleCnt="8">
        <dgm:presLayoutVars>
          <dgm:bulletEnabled val="1"/>
        </dgm:presLayoutVars>
      </dgm:prSet>
      <dgm:spPr/>
    </dgm:pt>
    <dgm:pt modelId="{E5A4A5AA-ECB0-4009-A1C1-952DC028C0C2}" type="pres">
      <dgm:prSet presAssocID="{E1824B33-845C-48AF-96B3-B94413F314E4}" presName="sibTrans" presStyleLbl="sibTrans1D1" presStyleIdx="6" presStyleCnt="7"/>
      <dgm:spPr/>
    </dgm:pt>
    <dgm:pt modelId="{391A2F40-4FAF-43CC-99E1-E25B73BDFA9C}" type="pres">
      <dgm:prSet presAssocID="{E1824B33-845C-48AF-96B3-B94413F314E4}" presName="connectorText" presStyleLbl="sibTrans1D1" presStyleIdx="6" presStyleCnt="7"/>
      <dgm:spPr/>
    </dgm:pt>
    <dgm:pt modelId="{9FA845AE-92AD-41D6-A829-E8C1873A59A1}" type="pres">
      <dgm:prSet presAssocID="{EA2BBA5C-E306-4500-BBBB-1426B69F7B35}" presName="node" presStyleLbl="node1" presStyleIdx="7" presStyleCnt="8">
        <dgm:presLayoutVars>
          <dgm:bulletEnabled val="1"/>
        </dgm:presLayoutVars>
      </dgm:prSet>
      <dgm:spPr/>
    </dgm:pt>
  </dgm:ptLst>
  <dgm:cxnLst>
    <dgm:cxn modelId="{BC58E201-EE4D-467F-A433-569F1FA56BC1}" srcId="{7DFE525F-6663-43A0-AF1A-A1B651D98C15}" destId="{EA2BBA5C-E306-4500-BBBB-1426B69F7B35}" srcOrd="7" destOrd="0" parTransId="{FEBDC4FA-9D3B-4394-8DD1-4B371BFD312F}" sibTransId="{3A079A96-8875-4A26-B311-388551F4BA48}"/>
    <dgm:cxn modelId="{0DD22822-1D2E-43DF-AC83-96BC5AED70AB}" type="presOf" srcId="{614E4473-6502-483D-8BDF-D5C7C3D16F15}" destId="{44AF90F9-9CF6-41CD-BFF0-D36F19801008}" srcOrd="0" destOrd="0" presId="urn:microsoft.com/office/officeart/2016/7/layout/RepeatingBendingProcessNew"/>
    <dgm:cxn modelId="{4B40B52E-CF21-4971-BCE8-0362D169867F}" srcId="{7DFE525F-6663-43A0-AF1A-A1B651D98C15}" destId="{F83C1011-4CC1-4728-9060-214639702096}" srcOrd="0" destOrd="0" parTransId="{F2DB0C10-E3C8-48E5-9F19-C2FB5FE9E0B3}" sibTransId="{B43F6390-317D-48B5-8698-74139056C920}"/>
    <dgm:cxn modelId="{84461F35-AAF8-4CEF-A733-CF8745E2A698}" type="presOf" srcId="{B43F6390-317D-48B5-8698-74139056C920}" destId="{D91320B5-A5D8-4D02-BF50-ECF6E96FA6BA}" srcOrd="0" destOrd="0" presId="urn:microsoft.com/office/officeart/2016/7/layout/RepeatingBendingProcessNew"/>
    <dgm:cxn modelId="{C387255A-2A1F-4BA2-A130-967D6740F760}" type="presOf" srcId="{F83C1011-4CC1-4728-9060-214639702096}" destId="{0901C08E-2D59-4F65-9841-819A7B552E8B}" srcOrd="0" destOrd="0" presId="urn:microsoft.com/office/officeart/2016/7/layout/RepeatingBendingProcessNew"/>
    <dgm:cxn modelId="{CC52A971-FAE0-44FA-BC94-7285436D9110}" type="presOf" srcId="{A3E60A67-4D30-41F6-BC62-40E7FF9265D8}" destId="{55100FD7-1D65-4F4C-97DF-4E62A223F111}" srcOrd="0" destOrd="0" presId="urn:microsoft.com/office/officeart/2016/7/layout/RepeatingBendingProcessNew"/>
    <dgm:cxn modelId="{48340172-E902-43FE-991C-5DB98914153F}" srcId="{7DFE525F-6663-43A0-AF1A-A1B651D98C15}" destId="{3913BFDD-DA57-4F25-8E31-EE35B74922DF}" srcOrd="6" destOrd="0" parTransId="{F9319D51-94A7-4106-9B32-F683C8311D4C}" sibTransId="{E1824B33-845C-48AF-96B3-B94413F314E4}"/>
    <dgm:cxn modelId="{FEA3E273-4456-4058-BA0E-BD7E2C47B174}" srcId="{7DFE525F-6663-43A0-AF1A-A1B651D98C15}" destId="{614E4473-6502-483D-8BDF-D5C7C3D16F15}" srcOrd="5" destOrd="0" parTransId="{237D4D08-1A72-4F9F-B874-CF0C3E8A18EB}" sibTransId="{EF5E0DB6-EA6A-491F-B100-F3F2B994E6ED}"/>
    <dgm:cxn modelId="{02415974-4FFA-4F4D-984F-98AFF4DEF263}" type="presOf" srcId="{E1B9DADF-2296-4E8F-A8B4-94845D005AF3}" destId="{BAE7FB89-2385-4711-8B26-9BEAD028C451}" srcOrd="0" destOrd="0" presId="urn:microsoft.com/office/officeart/2016/7/layout/RepeatingBendingProcessNew"/>
    <dgm:cxn modelId="{A93BAB76-BFB3-4E31-B7B2-738D51D993A4}" type="presOf" srcId="{62102A11-107D-4C7A-9342-92E662B23531}" destId="{9320D0F3-ADDC-481B-91E8-F8A05B01D636}" srcOrd="1" destOrd="0" presId="urn:microsoft.com/office/officeart/2016/7/layout/RepeatingBendingProcessNew"/>
    <dgm:cxn modelId="{3A6A9278-0DB6-47B6-AB54-84AE1717BD84}" type="presOf" srcId="{E1824B33-845C-48AF-96B3-B94413F314E4}" destId="{391A2F40-4FAF-43CC-99E1-E25B73BDFA9C}" srcOrd="1" destOrd="0" presId="urn:microsoft.com/office/officeart/2016/7/layout/RepeatingBendingProcessNew"/>
    <dgm:cxn modelId="{377C2880-AAEC-4177-A04C-1681DC7C25B8}" type="presOf" srcId="{EF5E0DB6-EA6A-491F-B100-F3F2B994E6ED}" destId="{E3D08C8B-A185-4D09-866D-3006353DCC9B}" srcOrd="1" destOrd="0" presId="urn:microsoft.com/office/officeart/2016/7/layout/RepeatingBendingProcessNew"/>
    <dgm:cxn modelId="{DE6FEB80-7347-40DF-8625-8FE04E307478}" type="presOf" srcId="{DC6EB49C-F99C-4C02-8204-91CD954015D5}" destId="{5F6E5B1F-5A8D-4CCC-9127-3DCC63677998}" srcOrd="0" destOrd="0" presId="urn:microsoft.com/office/officeart/2016/7/layout/RepeatingBendingProcessNew"/>
    <dgm:cxn modelId="{F5706B94-CC80-47D0-9B22-920107FAF7FD}" srcId="{7DFE525F-6663-43A0-AF1A-A1B651D98C15}" destId="{E9A86EA1-6A79-4256-9ADA-E9B45D571A7E}" srcOrd="4" destOrd="0" parTransId="{A8B039E8-14EB-497E-BE84-EFECDA4DF2AF}" sibTransId="{E1B9DADF-2296-4E8F-A8B4-94845D005AF3}"/>
    <dgm:cxn modelId="{6C4CA394-6A8F-4864-B20C-D11D0718811A}" type="presOf" srcId="{50DDFAED-F7C7-448F-96D8-384819043F3C}" destId="{AF515261-03D5-411E-83CB-3CCAFF84A049}" srcOrd="0" destOrd="0" presId="urn:microsoft.com/office/officeart/2016/7/layout/RepeatingBendingProcessNew"/>
    <dgm:cxn modelId="{817D449A-9D50-4438-ADBF-4A8D06E95ED5}" srcId="{7DFE525F-6663-43A0-AF1A-A1B651D98C15}" destId="{6ED34A17-2FDA-4D46-8045-68FBCF7DA659}" srcOrd="3" destOrd="0" parTransId="{513CFC37-83CF-45D6-8FBA-F1DD2ABB387E}" sibTransId="{62102A11-107D-4C7A-9342-92E662B23531}"/>
    <dgm:cxn modelId="{4BEC3CA2-7719-40EA-BB58-120BBD86656A}" type="presOf" srcId="{EF5E0DB6-EA6A-491F-B100-F3F2B994E6ED}" destId="{C070AF43-6F1F-407D-9289-BB42A323D239}" srcOrd="0" destOrd="0" presId="urn:microsoft.com/office/officeart/2016/7/layout/RepeatingBendingProcessNew"/>
    <dgm:cxn modelId="{9CA2C0A7-37FF-4D30-BB33-482AE590B88A}" type="presOf" srcId="{6ED34A17-2FDA-4D46-8045-68FBCF7DA659}" destId="{98ACEB6C-E842-4513-A93D-DCA633E0F162}" srcOrd="0" destOrd="0" presId="urn:microsoft.com/office/officeart/2016/7/layout/RepeatingBendingProcessNew"/>
    <dgm:cxn modelId="{D5568BA8-B905-42C2-AD0F-37E1C762C6D2}" type="presOf" srcId="{EA2BBA5C-E306-4500-BBBB-1426B69F7B35}" destId="{9FA845AE-92AD-41D6-A829-E8C1873A59A1}" srcOrd="0" destOrd="0" presId="urn:microsoft.com/office/officeart/2016/7/layout/RepeatingBendingProcessNew"/>
    <dgm:cxn modelId="{1B2976AA-D8C5-4823-910F-C35240C6F337}" type="presOf" srcId="{E4385A84-B2A4-4E41-B311-5FDEA6CB04A8}" destId="{CB20D629-6875-4899-AA67-0CFA388457D0}" srcOrd="1" destOrd="0" presId="urn:microsoft.com/office/officeart/2016/7/layout/RepeatingBendingProcessNew"/>
    <dgm:cxn modelId="{0A308CAC-A7E6-44D5-94E5-6AC7F3697C6B}" type="presOf" srcId="{E1B9DADF-2296-4E8F-A8B4-94845D005AF3}" destId="{F9F04F72-5F65-4621-BDA1-9A6B3E4E7C00}" srcOrd="1" destOrd="0" presId="urn:microsoft.com/office/officeart/2016/7/layout/RepeatingBendingProcessNew"/>
    <dgm:cxn modelId="{D6ACCECB-1DC7-4033-AD68-0AB2B8AAD0F0}" type="presOf" srcId="{7DFE525F-6663-43A0-AF1A-A1B651D98C15}" destId="{3C96435D-CA05-4224-BBD0-09B6DDACAEBA}" srcOrd="0" destOrd="0" presId="urn:microsoft.com/office/officeart/2016/7/layout/RepeatingBendingProcessNew"/>
    <dgm:cxn modelId="{316154CE-0BFA-48ED-AC93-90AA6FA5E6DB}" type="presOf" srcId="{E4385A84-B2A4-4E41-B311-5FDEA6CB04A8}" destId="{90CF574B-0BFD-4203-949D-C0637E6480BF}" srcOrd="0" destOrd="0" presId="urn:microsoft.com/office/officeart/2016/7/layout/RepeatingBendingProcessNew"/>
    <dgm:cxn modelId="{8CB2B5CE-6504-4B8B-8FD7-E61DF84F9D05}" type="presOf" srcId="{50DDFAED-F7C7-448F-96D8-384819043F3C}" destId="{ECB1BE32-A6BF-4755-BD49-5149CC0684F2}" srcOrd="1" destOrd="0" presId="urn:microsoft.com/office/officeart/2016/7/layout/RepeatingBendingProcessNew"/>
    <dgm:cxn modelId="{3C679AD9-5790-4BD8-9696-F7FD1E20984D}" type="presOf" srcId="{E9A86EA1-6A79-4256-9ADA-E9B45D571A7E}" destId="{ABDB14CF-F30D-4654-931E-5E15148CB9BE}" srcOrd="0" destOrd="0" presId="urn:microsoft.com/office/officeart/2016/7/layout/RepeatingBendingProcessNew"/>
    <dgm:cxn modelId="{9ECDBEDF-A0B2-45F9-90DA-9FDF6EFEA5E6}" type="presOf" srcId="{62102A11-107D-4C7A-9342-92E662B23531}" destId="{DD722D1A-B302-45A0-9556-F095F7604C60}" srcOrd="0" destOrd="0" presId="urn:microsoft.com/office/officeart/2016/7/layout/RepeatingBendingProcessNew"/>
    <dgm:cxn modelId="{F5BF26E7-F93A-48E5-B6AF-4CCCD8470D76}" type="presOf" srcId="{3913BFDD-DA57-4F25-8E31-EE35B74922DF}" destId="{E2F46C77-B5F9-4243-B4ED-E4A60C85BE28}" srcOrd="0" destOrd="0" presId="urn:microsoft.com/office/officeart/2016/7/layout/RepeatingBendingProcessNew"/>
    <dgm:cxn modelId="{1B3C68F1-1861-4ABB-B981-4CC146F752E7}" type="presOf" srcId="{E1824B33-845C-48AF-96B3-B94413F314E4}" destId="{E5A4A5AA-ECB0-4009-A1C1-952DC028C0C2}" srcOrd="0" destOrd="0" presId="urn:microsoft.com/office/officeart/2016/7/layout/RepeatingBendingProcessNew"/>
    <dgm:cxn modelId="{DB64FAF2-3510-4039-BD45-117A24BF7EDA}" type="presOf" srcId="{B43F6390-317D-48B5-8698-74139056C920}" destId="{C3D4827B-1DF3-4050-8BE5-38D58DB06A6C}" srcOrd="1" destOrd="0" presId="urn:microsoft.com/office/officeart/2016/7/layout/RepeatingBendingProcessNew"/>
    <dgm:cxn modelId="{85BF83F9-3959-4AB1-B02C-FBCA36E6A657}" srcId="{7DFE525F-6663-43A0-AF1A-A1B651D98C15}" destId="{A3E60A67-4D30-41F6-BC62-40E7FF9265D8}" srcOrd="2" destOrd="0" parTransId="{78E32238-2CD2-4C68-B61D-6FFCDF3F8453}" sibTransId="{E4385A84-B2A4-4E41-B311-5FDEA6CB04A8}"/>
    <dgm:cxn modelId="{BB6707FF-A8EC-4F06-B4D2-DB4520777176}" srcId="{7DFE525F-6663-43A0-AF1A-A1B651D98C15}" destId="{DC6EB49C-F99C-4C02-8204-91CD954015D5}" srcOrd="1" destOrd="0" parTransId="{10B9AB05-B98A-49E1-9AD5-3F0A5CEB89E0}" sibTransId="{50DDFAED-F7C7-448F-96D8-384819043F3C}"/>
    <dgm:cxn modelId="{8A5AAAF5-524E-47FB-964E-4A293DF49D2D}" type="presParOf" srcId="{3C96435D-CA05-4224-BBD0-09B6DDACAEBA}" destId="{0901C08E-2D59-4F65-9841-819A7B552E8B}" srcOrd="0" destOrd="0" presId="urn:microsoft.com/office/officeart/2016/7/layout/RepeatingBendingProcessNew"/>
    <dgm:cxn modelId="{C3256585-7EAE-443E-883A-17B7DA768DCD}" type="presParOf" srcId="{3C96435D-CA05-4224-BBD0-09B6DDACAEBA}" destId="{D91320B5-A5D8-4D02-BF50-ECF6E96FA6BA}" srcOrd="1" destOrd="0" presId="urn:microsoft.com/office/officeart/2016/7/layout/RepeatingBendingProcessNew"/>
    <dgm:cxn modelId="{8DB96AA4-FF90-4B97-A970-B293A9212DC5}" type="presParOf" srcId="{D91320B5-A5D8-4D02-BF50-ECF6E96FA6BA}" destId="{C3D4827B-1DF3-4050-8BE5-38D58DB06A6C}" srcOrd="0" destOrd="0" presId="urn:microsoft.com/office/officeart/2016/7/layout/RepeatingBendingProcessNew"/>
    <dgm:cxn modelId="{06F22F16-B1E8-439B-A1D2-EC3BAFCA6916}" type="presParOf" srcId="{3C96435D-CA05-4224-BBD0-09B6DDACAEBA}" destId="{5F6E5B1F-5A8D-4CCC-9127-3DCC63677998}" srcOrd="2" destOrd="0" presId="urn:microsoft.com/office/officeart/2016/7/layout/RepeatingBendingProcessNew"/>
    <dgm:cxn modelId="{DB12D47A-7319-46E6-9DDD-A921FF467804}" type="presParOf" srcId="{3C96435D-CA05-4224-BBD0-09B6DDACAEBA}" destId="{AF515261-03D5-411E-83CB-3CCAFF84A049}" srcOrd="3" destOrd="0" presId="urn:microsoft.com/office/officeart/2016/7/layout/RepeatingBendingProcessNew"/>
    <dgm:cxn modelId="{56D9FA4B-588C-41F5-BFF1-7162D99C9AA0}" type="presParOf" srcId="{AF515261-03D5-411E-83CB-3CCAFF84A049}" destId="{ECB1BE32-A6BF-4755-BD49-5149CC0684F2}" srcOrd="0" destOrd="0" presId="urn:microsoft.com/office/officeart/2016/7/layout/RepeatingBendingProcessNew"/>
    <dgm:cxn modelId="{0C343E3A-CE41-4A3F-98D6-CDFE23910F86}" type="presParOf" srcId="{3C96435D-CA05-4224-BBD0-09B6DDACAEBA}" destId="{55100FD7-1D65-4F4C-97DF-4E62A223F111}" srcOrd="4" destOrd="0" presId="urn:microsoft.com/office/officeart/2016/7/layout/RepeatingBendingProcessNew"/>
    <dgm:cxn modelId="{3D43B988-BF3B-483E-A86D-26D8801F184E}" type="presParOf" srcId="{3C96435D-CA05-4224-BBD0-09B6DDACAEBA}" destId="{90CF574B-0BFD-4203-949D-C0637E6480BF}" srcOrd="5" destOrd="0" presId="urn:microsoft.com/office/officeart/2016/7/layout/RepeatingBendingProcessNew"/>
    <dgm:cxn modelId="{9F79BECE-4681-4ADB-A844-36FA7D255416}" type="presParOf" srcId="{90CF574B-0BFD-4203-949D-C0637E6480BF}" destId="{CB20D629-6875-4899-AA67-0CFA388457D0}" srcOrd="0" destOrd="0" presId="urn:microsoft.com/office/officeart/2016/7/layout/RepeatingBendingProcessNew"/>
    <dgm:cxn modelId="{BB1FE53C-62A3-4231-AC55-7F858DF3AD53}" type="presParOf" srcId="{3C96435D-CA05-4224-BBD0-09B6DDACAEBA}" destId="{98ACEB6C-E842-4513-A93D-DCA633E0F162}" srcOrd="6" destOrd="0" presId="urn:microsoft.com/office/officeart/2016/7/layout/RepeatingBendingProcessNew"/>
    <dgm:cxn modelId="{3A9B32D2-DF6B-4B4B-B8CE-9F7C8A9DBFB5}" type="presParOf" srcId="{3C96435D-CA05-4224-BBD0-09B6DDACAEBA}" destId="{DD722D1A-B302-45A0-9556-F095F7604C60}" srcOrd="7" destOrd="0" presId="urn:microsoft.com/office/officeart/2016/7/layout/RepeatingBendingProcessNew"/>
    <dgm:cxn modelId="{AFC9879E-EA4E-4BB9-8BB2-F9FFF8027AB7}" type="presParOf" srcId="{DD722D1A-B302-45A0-9556-F095F7604C60}" destId="{9320D0F3-ADDC-481B-91E8-F8A05B01D636}" srcOrd="0" destOrd="0" presId="urn:microsoft.com/office/officeart/2016/7/layout/RepeatingBendingProcessNew"/>
    <dgm:cxn modelId="{6FEF7D15-6EFA-4511-8FE4-EB342E46B945}" type="presParOf" srcId="{3C96435D-CA05-4224-BBD0-09B6DDACAEBA}" destId="{ABDB14CF-F30D-4654-931E-5E15148CB9BE}" srcOrd="8" destOrd="0" presId="urn:microsoft.com/office/officeart/2016/7/layout/RepeatingBendingProcessNew"/>
    <dgm:cxn modelId="{2241D056-3AF2-4945-A34C-94F0AC1A0880}" type="presParOf" srcId="{3C96435D-CA05-4224-BBD0-09B6DDACAEBA}" destId="{BAE7FB89-2385-4711-8B26-9BEAD028C451}" srcOrd="9" destOrd="0" presId="urn:microsoft.com/office/officeart/2016/7/layout/RepeatingBendingProcessNew"/>
    <dgm:cxn modelId="{0ABE7D14-E637-43C7-B1E5-8335716E0539}" type="presParOf" srcId="{BAE7FB89-2385-4711-8B26-9BEAD028C451}" destId="{F9F04F72-5F65-4621-BDA1-9A6B3E4E7C00}" srcOrd="0" destOrd="0" presId="urn:microsoft.com/office/officeart/2016/7/layout/RepeatingBendingProcessNew"/>
    <dgm:cxn modelId="{E514EE2F-014E-4CA8-BE11-6BA36170F3D0}" type="presParOf" srcId="{3C96435D-CA05-4224-BBD0-09B6DDACAEBA}" destId="{44AF90F9-9CF6-41CD-BFF0-D36F19801008}" srcOrd="10" destOrd="0" presId="urn:microsoft.com/office/officeart/2016/7/layout/RepeatingBendingProcessNew"/>
    <dgm:cxn modelId="{2DEA5533-FEBA-43BC-A2F9-556A03F35AED}" type="presParOf" srcId="{3C96435D-CA05-4224-BBD0-09B6DDACAEBA}" destId="{C070AF43-6F1F-407D-9289-BB42A323D239}" srcOrd="11" destOrd="0" presId="urn:microsoft.com/office/officeart/2016/7/layout/RepeatingBendingProcessNew"/>
    <dgm:cxn modelId="{60B02BC3-D1FF-4F7F-AB0E-25F7C841CD16}" type="presParOf" srcId="{C070AF43-6F1F-407D-9289-BB42A323D239}" destId="{E3D08C8B-A185-4D09-866D-3006353DCC9B}" srcOrd="0" destOrd="0" presId="urn:microsoft.com/office/officeart/2016/7/layout/RepeatingBendingProcessNew"/>
    <dgm:cxn modelId="{6C5B25F4-11A5-4AEB-9444-720574BF0B50}" type="presParOf" srcId="{3C96435D-CA05-4224-BBD0-09B6DDACAEBA}" destId="{E2F46C77-B5F9-4243-B4ED-E4A60C85BE28}" srcOrd="12" destOrd="0" presId="urn:microsoft.com/office/officeart/2016/7/layout/RepeatingBendingProcessNew"/>
    <dgm:cxn modelId="{DE0DA899-FA83-46FF-96AA-AA9D8DFA0142}" type="presParOf" srcId="{3C96435D-CA05-4224-BBD0-09B6DDACAEBA}" destId="{E5A4A5AA-ECB0-4009-A1C1-952DC028C0C2}" srcOrd="13" destOrd="0" presId="urn:microsoft.com/office/officeart/2016/7/layout/RepeatingBendingProcessNew"/>
    <dgm:cxn modelId="{5D2AE97A-BDFD-49D8-85E0-8A1FA74F2932}" type="presParOf" srcId="{E5A4A5AA-ECB0-4009-A1C1-952DC028C0C2}" destId="{391A2F40-4FAF-43CC-99E1-E25B73BDFA9C}" srcOrd="0" destOrd="0" presId="urn:microsoft.com/office/officeart/2016/7/layout/RepeatingBendingProcessNew"/>
    <dgm:cxn modelId="{AC16F9A2-FADC-4F0C-AB6D-790147681D97}" type="presParOf" srcId="{3C96435D-CA05-4224-BBD0-09B6DDACAEBA}" destId="{9FA845AE-92AD-41D6-A829-E8C1873A59A1}" srcOrd="14" destOrd="0" presId="urn:microsoft.com/office/officeart/2016/7/layout/RepeatingBendingProcessNew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5665F-7B54-46BC-BFEC-0D7B0C8E02B3}">
      <dsp:nvSpPr>
        <dsp:cNvPr id="0" name=""/>
        <dsp:cNvSpPr/>
      </dsp:nvSpPr>
      <dsp:spPr>
        <a:xfrm>
          <a:off x="1704794" y="558938"/>
          <a:ext cx="359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2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4696" y="602706"/>
        <a:ext cx="19494" cy="3902"/>
      </dsp:txXfrm>
    </dsp:sp>
    <dsp:sp modelId="{6D99C382-5C32-4A40-9783-7BAB9CD092AC}">
      <dsp:nvSpPr>
        <dsp:cNvPr id="0" name=""/>
        <dsp:cNvSpPr/>
      </dsp:nvSpPr>
      <dsp:spPr>
        <a:xfrm>
          <a:off x="11387" y="96096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Story 1: </a:t>
          </a:r>
          <a:r>
            <a:rPr lang="en-US" sz="1400" kern="1200" dirty="0"/>
            <a:t>Global Electricity Production by Source</a:t>
          </a:r>
        </a:p>
      </dsp:txBody>
      <dsp:txXfrm>
        <a:off x="11387" y="96096"/>
        <a:ext cx="1695206" cy="1017124"/>
      </dsp:txXfrm>
    </dsp:sp>
    <dsp:sp modelId="{BB530A7B-02ED-469A-B956-E6C7388E4C3B}">
      <dsp:nvSpPr>
        <dsp:cNvPr id="0" name=""/>
        <dsp:cNvSpPr/>
      </dsp:nvSpPr>
      <dsp:spPr>
        <a:xfrm>
          <a:off x="3789899" y="558938"/>
          <a:ext cx="359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2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800" y="602706"/>
        <a:ext cx="19494" cy="3902"/>
      </dsp:txXfrm>
    </dsp:sp>
    <dsp:sp modelId="{12B1DBAE-6988-4D11-9E5A-4A639DDC4CC6}">
      <dsp:nvSpPr>
        <dsp:cNvPr id="0" name=""/>
        <dsp:cNvSpPr/>
      </dsp:nvSpPr>
      <dsp:spPr>
        <a:xfrm>
          <a:off x="2096492" y="96096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Visualize the breakdown of global electricity production by different sources.</a:t>
          </a:r>
        </a:p>
      </dsp:txBody>
      <dsp:txXfrm>
        <a:off x="2096492" y="96096"/>
        <a:ext cx="1695206" cy="1017124"/>
      </dsp:txXfrm>
    </dsp:sp>
    <dsp:sp modelId="{8041F093-86B2-4B04-A5FE-82591594A95D}">
      <dsp:nvSpPr>
        <dsp:cNvPr id="0" name=""/>
        <dsp:cNvSpPr/>
      </dsp:nvSpPr>
      <dsp:spPr>
        <a:xfrm>
          <a:off x="5875003" y="558938"/>
          <a:ext cx="359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2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4904" y="602706"/>
        <a:ext cx="19494" cy="3902"/>
      </dsp:txXfrm>
    </dsp:sp>
    <dsp:sp modelId="{1514216C-25AD-4A31-8A26-5A8E33A627F3}">
      <dsp:nvSpPr>
        <dsp:cNvPr id="0" name=""/>
        <dsp:cNvSpPr/>
      </dsp:nvSpPr>
      <dsp:spPr>
        <a:xfrm>
          <a:off x="4181596" y="96096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Interactive elements: Time series, filter on country, trend of share.</a:t>
          </a:r>
        </a:p>
      </dsp:txBody>
      <dsp:txXfrm>
        <a:off x="4181596" y="96096"/>
        <a:ext cx="1695206" cy="1017124"/>
      </dsp:txXfrm>
    </dsp:sp>
    <dsp:sp modelId="{F1AC1BB8-2592-4AF9-B77D-772FBE308E7B}">
      <dsp:nvSpPr>
        <dsp:cNvPr id="0" name=""/>
        <dsp:cNvSpPr/>
      </dsp:nvSpPr>
      <dsp:spPr>
        <a:xfrm>
          <a:off x="7960107" y="558938"/>
          <a:ext cx="359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2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30009" y="602706"/>
        <a:ext cx="19494" cy="3902"/>
      </dsp:txXfrm>
    </dsp:sp>
    <dsp:sp modelId="{0BCE941E-A17D-4B97-B6AD-0A30C5A64904}">
      <dsp:nvSpPr>
        <dsp:cNvPr id="0" name=""/>
        <dsp:cNvSpPr/>
      </dsp:nvSpPr>
      <dsp:spPr>
        <a:xfrm>
          <a:off x="6266700" y="96096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Description: Users can explore the proportion of each energy source over time.</a:t>
          </a:r>
        </a:p>
      </dsp:txBody>
      <dsp:txXfrm>
        <a:off x="6266700" y="96096"/>
        <a:ext cx="1695206" cy="1017124"/>
      </dsp:txXfrm>
    </dsp:sp>
    <dsp:sp modelId="{B80A6FDF-13DD-4429-A73E-7D7764DB3197}">
      <dsp:nvSpPr>
        <dsp:cNvPr id="0" name=""/>
        <dsp:cNvSpPr/>
      </dsp:nvSpPr>
      <dsp:spPr>
        <a:xfrm>
          <a:off x="858991" y="1111420"/>
          <a:ext cx="8340417" cy="359297"/>
        </a:xfrm>
        <a:custGeom>
          <a:avLst/>
          <a:gdLst/>
          <a:ahLst/>
          <a:cxnLst/>
          <a:rect l="0" t="0" r="0" b="0"/>
          <a:pathLst>
            <a:path>
              <a:moveTo>
                <a:pt x="8340417" y="0"/>
              </a:moveTo>
              <a:lnTo>
                <a:pt x="8340417" y="196748"/>
              </a:lnTo>
              <a:lnTo>
                <a:pt x="0" y="196748"/>
              </a:lnTo>
              <a:lnTo>
                <a:pt x="0" y="35929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0461" y="1289117"/>
        <a:ext cx="417476" cy="3902"/>
      </dsp:txXfrm>
    </dsp:sp>
    <dsp:sp modelId="{AEF0EE9B-0A8F-41BB-A2F7-AC0CCF03B45E}">
      <dsp:nvSpPr>
        <dsp:cNvPr id="0" name=""/>
        <dsp:cNvSpPr/>
      </dsp:nvSpPr>
      <dsp:spPr>
        <a:xfrm>
          <a:off x="8351805" y="96096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Story 2: </a:t>
          </a:r>
          <a:r>
            <a:rPr lang="en-US" sz="1400" kern="1200" dirty="0"/>
            <a:t>Exploring Renewable Energy Consumption Worldwide</a:t>
          </a:r>
        </a:p>
      </dsp:txBody>
      <dsp:txXfrm>
        <a:off x="8351805" y="96096"/>
        <a:ext cx="1695206" cy="1017124"/>
      </dsp:txXfrm>
    </dsp:sp>
    <dsp:sp modelId="{2B512985-D3DC-4D07-956D-CDC5F071E05B}">
      <dsp:nvSpPr>
        <dsp:cNvPr id="0" name=""/>
        <dsp:cNvSpPr/>
      </dsp:nvSpPr>
      <dsp:spPr>
        <a:xfrm>
          <a:off x="1704794" y="1965960"/>
          <a:ext cx="359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2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4696" y="2009728"/>
        <a:ext cx="19494" cy="3902"/>
      </dsp:txXfrm>
    </dsp:sp>
    <dsp:sp modelId="{6B9DB307-17FC-4F89-8742-4E8C09AEC2A3}">
      <dsp:nvSpPr>
        <dsp:cNvPr id="0" name=""/>
        <dsp:cNvSpPr/>
      </dsp:nvSpPr>
      <dsp:spPr>
        <a:xfrm>
          <a:off x="11387" y="1503117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Time series slider, scatter plot, size regarding renewable energy consumption.</a:t>
          </a:r>
        </a:p>
      </dsp:txBody>
      <dsp:txXfrm>
        <a:off x="11387" y="1503117"/>
        <a:ext cx="1695206" cy="1017124"/>
      </dsp:txXfrm>
    </dsp:sp>
    <dsp:sp modelId="{103DAFB6-0F31-44D5-B5CE-EBEAE9882D02}">
      <dsp:nvSpPr>
        <dsp:cNvPr id="0" name=""/>
        <dsp:cNvSpPr/>
      </dsp:nvSpPr>
      <dsp:spPr>
        <a:xfrm>
          <a:off x="3789899" y="1965960"/>
          <a:ext cx="359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2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800" y="2009728"/>
        <a:ext cx="19494" cy="3902"/>
      </dsp:txXfrm>
    </dsp:sp>
    <dsp:sp modelId="{40F73F5C-626C-444A-989A-9E501CF371DF}">
      <dsp:nvSpPr>
        <dsp:cNvPr id="0" name=""/>
        <dsp:cNvSpPr/>
      </dsp:nvSpPr>
      <dsp:spPr>
        <a:xfrm>
          <a:off x="2096492" y="1503117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Description: Users can gain insights into the distribution and impact of renewable energy consumption globally.</a:t>
          </a:r>
        </a:p>
      </dsp:txBody>
      <dsp:txXfrm>
        <a:off x="2096492" y="1503117"/>
        <a:ext cx="1695206" cy="1017124"/>
      </dsp:txXfrm>
    </dsp:sp>
    <dsp:sp modelId="{D6497FD0-4B27-4DAE-B896-7BA1EB5B3E18}">
      <dsp:nvSpPr>
        <dsp:cNvPr id="0" name=""/>
        <dsp:cNvSpPr/>
      </dsp:nvSpPr>
      <dsp:spPr>
        <a:xfrm>
          <a:off x="5875003" y="1965960"/>
          <a:ext cx="359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2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6044904" y="2009728"/>
        <a:ext cx="19494" cy="3902"/>
      </dsp:txXfrm>
    </dsp:sp>
    <dsp:sp modelId="{A33048B1-C566-49AE-B2DF-85336F932B86}">
      <dsp:nvSpPr>
        <dsp:cNvPr id="0" name=""/>
        <dsp:cNvSpPr/>
      </dsp:nvSpPr>
      <dsp:spPr>
        <a:xfrm>
          <a:off x="4181596" y="1503117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Story 3: </a:t>
          </a:r>
          <a:r>
            <a:rPr lang="en-US" sz="1400" kern="1200" dirty="0"/>
            <a:t>Which Countries Lead in Renewable Energy</a:t>
          </a:r>
        </a:p>
      </dsp:txBody>
      <dsp:txXfrm>
        <a:off x="4181596" y="1503117"/>
        <a:ext cx="1695206" cy="1017124"/>
      </dsp:txXfrm>
    </dsp:sp>
    <dsp:sp modelId="{43BECF1C-B302-47D5-B8EB-41F3A133B47C}">
      <dsp:nvSpPr>
        <dsp:cNvPr id="0" name=""/>
        <dsp:cNvSpPr/>
      </dsp:nvSpPr>
      <dsp:spPr>
        <a:xfrm>
          <a:off x="7960107" y="1965960"/>
          <a:ext cx="359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2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8130009" y="2009728"/>
        <a:ext cx="19494" cy="3902"/>
      </dsp:txXfrm>
    </dsp:sp>
    <dsp:sp modelId="{EA3173BC-7D86-4789-84E1-05C92A66B2DA}">
      <dsp:nvSpPr>
        <dsp:cNvPr id="0" name=""/>
        <dsp:cNvSpPr/>
      </dsp:nvSpPr>
      <dsp:spPr>
        <a:xfrm>
          <a:off x="6266700" y="1503117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Slider with energy consumption, filter on year, color code.</a:t>
          </a:r>
        </a:p>
      </dsp:txBody>
      <dsp:txXfrm>
        <a:off x="6266700" y="1503117"/>
        <a:ext cx="1695206" cy="1017124"/>
      </dsp:txXfrm>
    </dsp:sp>
    <dsp:sp modelId="{5CFCAFE2-06F2-4D22-9F54-CE98DEAC0986}">
      <dsp:nvSpPr>
        <dsp:cNvPr id="0" name=""/>
        <dsp:cNvSpPr/>
      </dsp:nvSpPr>
      <dsp:spPr>
        <a:xfrm>
          <a:off x="858991" y="2518442"/>
          <a:ext cx="8340417" cy="359297"/>
        </a:xfrm>
        <a:custGeom>
          <a:avLst/>
          <a:gdLst/>
          <a:ahLst/>
          <a:cxnLst/>
          <a:rect l="0" t="0" r="0" b="0"/>
          <a:pathLst>
            <a:path>
              <a:moveTo>
                <a:pt x="8340417" y="0"/>
              </a:moveTo>
              <a:lnTo>
                <a:pt x="8340417" y="196748"/>
              </a:lnTo>
              <a:lnTo>
                <a:pt x="0" y="196748"/>
              </a:lnTo>
              <a:lnTo>
                <a:pt x="0" y="359297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20461" y="2696139"/>
        <a:ext cx="417476" cy="3902"/>
      </dsp:txXfrm>
    </dsp:sp>
    <dsp:sp modelId="{88FD499D-81D2-45B1-848E-754554BAE3E4}">
      <dsp:nvSpPr>
        <dsp:cNvPr id="0" name=""/>
        <dsp:cNvSpPr/>
      </dsp:nvSpPr>
      <dsp:spPr>
        <a:xfrm>
          <a:off x="8351805" y="1503117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Description: Compare countries based on their main sources of electricity generation and highlight leaders in renewable energy.</a:t>
          </a:r>
        </a:p>
      </dsp:txBody>
      <dsp:txXfrm>
        <a:off x="8351805" y="1503117"/>
        <a:ext cx="1695206" cy="1017124"/>
      </dsp:txXfrm>
    </dsp:sp>
    <dsp:sp modelId="{BAC50E9A-F020-406D-AA93-65ACB602C512}">
      <dsp:nvSpPr>
        <dsp:cNvPr id="0" name=""/>
        <dsp:cNvSpPr/>
      </dsp:nvSpPr>
      <dsp:spPr>
        <a:xfrm>
          <a:off x="1704794" y="3372981"/>
          <a:ext cx="359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2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1874696" y="3416750"/>
        <a:ext cx="19494" cy="3902"/>
      </dsp:txXfrm>
    </dsp:sp>
    <dsp:sp modelId="{AEA0A9F8-A709-4FD7-967F-BEF2EDDFABCF}">
      <dsp:nvSpPr>
        <dsp:cNvPr id="0" name=""/>
        <dsp:cNvSpPr/>
      </dsp:nvSpPr>
      <dsp:spPr>
        <a:xfrm>
          <a:off x="11387" y="2910139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User Story 4: </a:t>
          </a:r>
          <a:r>
            <a:rPr lang="en-US" sz="1400" kern="1200" dirty="0"/>
            <a:t>Interactive Country-specific Analysis</a:t>
          </a:r>
        </a:p>
      </dsp:txBody>
      <dsp:txXfrm>
        <a:off x="11387" y="2910139"/>
        <a:ext cx="1695206" cy="1017124"/>
      </dsp:txXfrm>
    </dsp:sp>
    <dsp:sp modelId="{46CAE9EA-4C7C-4C3A-961A-BDF09AB82CA2}">
      <dsp:nvSpPr>
        <dsp:cNvPr id="0" name=""/>
        <dsp:cNvSpPr/>
      </dsp:nvSpPr>
      <dsp:spPr>
        <a:xfrm>
          <a:off x="3789899" y="3372981"/>
          <a:ext cx="359297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359297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3959800" y="3416750"/>
        <a:ext cx="19494" cy="3902"/>
      </dsp:txXfrm>
    </dsp:sp>
    <dsp:sp modelId="{41E36437-454E-42C9-8300-149AA8351F74}">
      <dsp:nvSpPr>
        <dsp:cNvPr id="0" name=""/>
        <dsp:cNvSpPr/>
      </dsp:nvSpPr>
      <dsp:spPr>
        <a:xfrm>
          <a:off x="2096492" y="2910139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/>
            <a:t>Filter on year, slider on % in renewables, detailed overview for every continent.</a:t>
          </a:r>
        </a:p>
      </dsp:txBody>
      <dsp:txXfrm>
        <a:off x="2096492" y="2910139"/>
        <a:ext cx="1695206" cy="1017124"/>
      </dsp:txXfrm>
    </dsp:sp>
    <dsp:sp modelId="{919966AA-244D-4B18-BE42-6E1066584D82}">
      <dsp:nvSpPr>
        <dsp:cNvPr id="0" name=""/>
        <dsp:cNvSpPr/>
      </dsp:nvSpPr>
      <dsp:spPr>
        <a:xfrm>
          <a:off x="4181596" y="2910139"/>
          <a:ext cx="1695206" cy="1017124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067" tIns="87193" rIns="83067" bIns="87193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i="1" kern="1200" dirty="0"/>
            <a:t>Description: Users can select their country and estimate the percentage of electricity generated from renewable sources interactively.</a:t>
          </a:r>
        </a:p>
      </dsp:txBody>
      <dsp:txXfrm>
        <a:off x="4181596" y="2910139"/>
        <a:ext cx="1695206" cy="1017124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4F62D2D-DF6F-48AD-B50D-C1EED3559FBE}">
      <dsp:nvSpPr>
        <dsp:cNvPr id="0" name=""/>
        <dsp:cNvSpPr/>
      </dsp:nvSpPr>
      <dsp:spPr>
        <a:xfrm>
          <a:off x="0" y="3946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AC27E77-49CC-432D-BF15-0DB2C5E95C49}">
      <dsp:nvSpPr>
        <dsp:cNvPr id="0" name=""/>
        <dsp:cNvSpPr/>
      </dsp:nvSpPr>
      <dsp:spPr>
        <a:xfrm>
          <a:off x="254278" y="193078"/>
          <a:ext cx="462323" cy="46232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79FCC69-F9E8-4CD5-8558-662444741756}">
      <dsp:nvSpPr>
        <dsp:cNvPr id="0" name=""/>
        <dsp:cNvSpPr/>
      </dsp:nvSpPr>
      <dsp:spPr>
        <a:xfrm>
          <a:off x="970879" y="3946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List and describe the data sources used:</a:t>
          </a:r>
        </a:p>
      </dsp:txBody>
      <dsp:txXfrm>
        <a:off x="970879" y="3946"/>
        <a:ext cx="5939507" cy="840588"/>
      </dsp:txXfrm>
    </dsp:sp>
    <dsp:sp modelId="{46BF06E4-E09B-482C-81F4-E45AF1FD7CEE}">
      <dsp:nvSpPr>
        <dsp:cNvPr id="0" name=""/>
        <dsp:cNvSpPr/>
      </dsp:nvSpPr>
      <dsp:spPr>
        <a:xfrm>
          <a:off x="0" y="1054682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56CE86C-DBC3-478C-9A22-52D089F1ABE4}">
      <dsp:nvSpPr>
        <dsp:cNvPr id="0" name=""/>
        <dsp:cNvSpPr/>
      </dsp:nvSpPr>
      <dsp:spPr>
        <a:xfrm>
          <a:off x="254278" y="1243814"/>
          <a:ext cx="462323" cy="46232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6B4ABF-5866-4119-A65E-8E3D9669AA3F}">
      <dsp:nvSpPr>
        <dsp:cNvPr id="0" name=""/>
        <dsp:cNvSpPr/>
      </dsp:nvSpPr>
      <dsp:spPr>
        <a:xfrm>
          <a:off x="970879" y="1054682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Renewable Energy (1960-2023) from Kaggle.</a:t>
          </a:r>
        </a:p>
      </dsp:txBody>
      <dsp:txXfrm>
        <a:off x="970879" y="1054682"/>
        <a:ext cx="5939507" cy="840588"/>
      </dsp:txXfrm>
    </dsp:sp>
    <dsp:sp modelId="{78A63598-2FEB-4852-8007-3F6168B34971}">
      <dsp:nvSpPr>
        <dsp:cNvPr id="0" name=""/>
        <dsp:cNvSpPr/>
      </dsp:nvSpPr>
      <dsp:spPr>
        <a:xfrm>
          <a:off x="0" y="2105418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25620E8-52CB-4B81-AA97-4614C2E8EABB}">
      <dsp:nvSpPr>
        <dsp:cNvPr id="0" name=""/>
        <dsp:cNvSpPr/>
      </dsp:nvSpPr>
      <dsp:spPr>
        <a:xfrm>
          <a:off x="254278" y="2294550"/>
          <a:ext cx="462323" cy="46232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72C0375-D385-4126-8B4A-2CD3339D4B76}">
      <dsp:nvSpPr>
        <dsp:cNvPr id="0" name=""/>
        <dsp:cNvSpPr/>
      </dsp:nvSpPr>
      <dsp:spPr>
        <a:xfrm>
          <a:off x="970879" y="2105418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World Energy Consumption from Kaggle.</a:t>
          </a:r>
        </a:p>
      </dsp:txBody>
      <dsp:txXfrm>
        <a:off x="970879" y="2105418"/>
        <a:ext cx="5939507" cy="840588"/>
      </dsp:txXfrm>
    </dsp:sp>
    <dsp:sp modelId="{E9A9D237-BB8A-432B-A82A-B098D1D56205}">
      <dsp:nvSpPr>
        <dsp:cNvPr id="0" name=""/>
        <dsp:cNvSpPr/>
      </dsp:nvSpPr>
      <dsp:spPr>
        <a:xfrm>
          <a:off x="0" y="3156154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0287502-4F9B-4AAD-958D-DCB0E10ECBC0}">
      <dsp:nvSpPr>
        <dsp:cNvPr id="0" name=""/>
        <dsp:cNvSpPr/>
      </dsp:nvSpPr>
      <dsp:spPr>
        <a:xfrm>
          <a:off x="254278" y="3345286"/>
          <a:ext cx="462323" cy="46232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5E35222-A7DD-46BA-A8FB-9E2B0A1F7556}">
      <dsp:nvSpPr>
        <dsp:cNvPr id="0" name=""/>
        <dsp:cNvSpPr/>
      </dsp:nvSpPr>
      <dsp:spPr>
        <a:xfrm>
          <a:off x="970879" y="3156154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- Renewable Energy Worldwide: 1965-2022 from Kaggle.</a:t>
          </a:r>
        </a:p>
      </dsp:txBody>
      <dsp:txXfrm>
        <a:off x="970879" y="3156154"/>
        <a:ext cx="5939507" cy="840588"/>
      </dsp:txXfrm>
    </dsp:sp>
    <dsp:sp modelId="{A086A091-3DFF-4AF7-AE80-2607DD3623FC}">
      <dsp:nvSpPr>
        <dsp:cNvPr id="0" name=""/>
        <dsp:cNvSpPr/>
      </dsp:nvSpPr>
      <dsp:spPr>
        <a:xfrm>
          <a:off x="0" y="4206889"/>
          <a:ext cx="6910387" cy="840588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9836022-15BD-4A34-BB65-02A074B06056}">
      <dsp:nvSpPr>
        <dsp:cNvPr id="0" name=""/>
        <dsp:cNvSpPr/>
      </dsp:nvSpPr>
      <dsp:spPr>
        <a:xfrm>
          <a:off x="254278" y="4396022"/>
          <a:ext cx="462323" cy="46232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flat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175969-6B72-4549-BE72-320141846C6D}">
      <dsp:nvSpPr>
        <dsp:cNvPr id="0" name=""/>
        <dsp:cNvSpPr/>
      </dsp:nvSpPr>
      <dsp:spPr>
        <a:xfrm>
          <a:off x="970879" y="4206889"/>
          <a:ext cx="5939507" cy="84058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962" tIns="88962" rIns="88962" bIns="88962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- Renewable Energy Share from Kaggle.</a:t>
          </a:r>
        </a:p>
      </dsp:txBody>
      <dsp:txXfrm>
        <a:off x="970879" y="4206889"/>
        <a:ext cx="5939507" cy="84058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58FF03F-E536-4EDE-B4AA-0648A1CFFA04}">
      <dsp:nvSpPr>
        <dsp:cNvPr id="0" name=""/>
        <dsp:cNvSpPr/>
      </dsp:nvSpPr>
      <dsp:spPr>
        <a:xfrm>
          <a:off x="0" y="0"/>
          <a:ext cx="5528309" cy="1111313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Describe the steps taken to preprocess the data:</a:t>
          </a:r>
        </a:p>
      </dsp:txBody>
      <dsp:txXfrm>
        <a:off x="32549" y="32549"/>
        <a:ext cx="4235210" cy="1046215"/>
      </dsp:txXfrm>
    </dsp:sp>
    <dsp:sp modelId="{A92749DB-D050-46E9-9AE9-396DE2CA8FB9}">
      <dsp:nvSpPr>
        <dsp:cNvPr id="0" name=""/>
        <dsp:cNvSpPr/>
      </dsp:nvSpPr>
      <dsp:spPr>
        <a:xfrm>
          <a:off x="462995" y="1313370"/>
          <a:ext cx="5528309" cy="1111313"/>
        </a:xfrm>
        <a:prstGeom prst="roundRect">
          <a:avLst>
            <a:gd name="adj" fmla="val 10000"/>
          </a:avLst>
        </a:prstGeom>
        <a:solidFill>
          <a:schemeClr val="accent2">
            <a:hueOff val="13013"/>
            <a:satOff val="-8959"/>
            <a:lumOff val="-2288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Cleaning and filtering the datasets.</a:t>
          </a:r>
        </a:p>
      </dsp:txBody>
      <dsp:txXfrm>
        <a:off x="495544" y="1345919"/>
        <a:ext cx="4277861" cy="1046215"/>
      </dsp:txXfrm>
    </dsp:sp>
    <dsp:sp modelId="{B8DBD855-F9EB-43DC-961F-D0938EC6261E}">
      <dsp:nvSpPr>
        <dsp:cNvPr id="0" name=""/>
        <dsp:cNvSpPr/>
      </dsp:nvSpPr>
      <dsp:spPr>
        <a:xfrm>
          <a:off x="919081" y="2626741"/>
          <a:ext cx="5528309" cy="1111313"/>
        </a:xfrm>
        <a:prstGeom prst="roundRect">
          <a:avLst>
            <a:gd name="adj" fmla="val 10000"/>
          </a:avLst>
        </a:prstGeom>
        <a:solidFill>
          <a:schemeClr val="accent2">
            <a:hueOff val="26025"/>
            <a:satOff val="-17917"/>
            <a:lumOff val="-4575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Merging different datasets for comprehensive analysis.</a:t>
          </a:r>
        </a:p>
      </dsp:txBody>
      <dsp:txXfrm>
        <a:off x="951630" y="2659290"/>
        <a:ext cx="4284772" cy="1046215"/>
      </dsp:txXfrm>
    </dsp:sp>
    <dsp:sp modelId="{49167E25-65E9-42AB-815B-BF47AC483D2B}">
      <dsp:nvSpPr>
        <dsp:cNvPr id="0" name=""/>
        <dsp:cNvSpPr/>
      </dsp:nvSpPr>
      <dsp:spPr>
        <a:xfrm>
          <a:off x="1382077" y="3940111"/>
          <a:ext cx="5528309" cy="1111313"/>
        </a:xfrm>
        <a:prstGeom prst="roundRect">
          <a:avLst>
            <a:gd name="adj" fmla="val 10000"/>
          </a:avLst>
        </a:prstGeom>
        <a:solidFill>
          <a:schemeClr val="accent2">
            <a:hueOff val="39038"/>
            <a:satOff val="-26876"/>
            <a:lumOff val="-6863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- Handling missing values and standardizing data formats.</a:t>
          </a:r>
        </a:p>
      </dsp:txBody>
      <dsp:txXfrm>
        <a:off x="1414626" y="3972660"/>
        <a:ext cx="4277861" cy="1046215"/>
      </dsp:txXfrm>
    </dsp:sp>
    <dsp:sp modelId="{8D388731-DBD2-465F-BA63-C3997A31B874}">
      <dsp:nvSpPr>
        <dsp:cNvPr id="0" name=""/>
        <dsp:cNvSpPr/>
      </dsp:nvSpPr>
      <dsp:spPr>
        <a:xfrm>
          <a:off x="4805955" y="851165"/>
          <a:ext cx="722353" cy="722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4968484" y="851165"/>
        <a:ext cx="397295" cy="543571"/>
      </dsp:txXfrm>
    </dsp:sp>
    <dsp:sp modelId="{9CA6C0A9-3105-4AEA-9224-1E4997750915}">
      <dsp:nvSpPr>
        <dsp:cNvPr id="0" name=""/>
        <dsp:cNvSpPr/>
      </dsp:nvSpPr>
      <dsp:spPr>
        <a:xfrm>
          <a:off x="5268951" y="2164535"/>
          <a:ext cx="722353" cy="722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23599"/>
            <a:satOff val="-11908"/>
            <a:lumOff val="-1255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123599"/>
              <a:satOff val="-11908"/>
              <a:lumOff val="-1255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431480" y="2164535"/>
        <a:ext cx="397295" cy="543571"/>
      </dsp:txXfrm>
    </dsp:sp>
    <dsp:sp modelId="{D3A283AA-83AB-46DF-B420-37E9E4518E41}">
      <dsp:nvSpPr>
        <dsp:cNvPr id="0" name=""/>
        <dsp:cNvSpPr/>
      </dsp:nvSpPr>
      <dsp:spPr>
        <a:xfrm>
          <a:off x="5725037" y="3477906"/>
          <a:ext cx="722353" cy="722353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47198"/>
            <a:satOff val="-23816"/>
            <a:lumOff val="-2511"/>
            <a:alphaOff val="0"/>
          </a:schemeClr>
        </a:solidFill>
        <a:ln w="15875" cap="flat" cmpd="sng" algn="ctr">
          <a:solidFill>
            <a:schemeClr val="accent2">
              <a:tint val="40000"/>
              <a:alpha val="90000"/>
              <a:hueOff val="247198"/>
              <a:satOff val="-23816"/>
              <a:lumOff val="-2511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0640" tIns="40640" rIns="40640" bIns="40640" numCol="1" spcCol="1270" anchor="ctr" anchorCtr="0">
          <a:noAutofit/>
        </a:bodyPr>
        <a:lstStyle/>
        <a:p>
          <a:pPr marL="0" lvl="0" indent="0" algn="ctr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200" kern="1200"/>
        </a:p>
      </dsp:txBody>
      <dsp:txXfrm>
        <a:off x="5887566" y="3477906"/>
        <a:ext cx="397295" cy="54357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91320B5-A5D8-4D02-BF50-ECF6E96FA6BA}">
      <dsp:nvSpPr>
        <dsp:cNvPr id="0" name=""/>
        <dsp:cNvSpPr/>
      </dsp:nvSpPr>
      <dsp:spPr>
        <a:xfrm>
          <a:off x="2146811" y="1077154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5492" y="1120408"/>
        <a:ext cx="24629" cy="4930"/>
      </dsp:txXfrm>
    </dsp:sp>
    <dsp:sp modelId="{0901C08E-2D59-4F65-9841-819A7B552E8B}">
      <dsp:nvSpPr>
        <dsp:cNvPr id="0" name=""/>
        <dsp:cNvSpPr/>
      </dsp:nvSpPr>
      <dsp:spPr>
        <a:xfrm>
          <a:off x="6910" y="480363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1500" b="1" kern="1200" dirty="0"/>
            <a:t>Behavioral and </a:t>
          </a:r>
          <a:r>
            <a:rPr lang="de-DE" sz="1500" b="1" kern="1200" dirty="0" err="1"/>
            <a:t>Social</a:t>
          </a:r>
          <a:r>
            <a:rPr lang="de-DE" sz="1500" b="1" kern="1200" dirty="0"/>
            <a:t> </a:t>
          </a:r>
          <a:r>
            <a:rPr lang="de-DE" sz="1500" b="1" kern="1200" dirty="0" err="1"/>
            <a:t>Aspects</a:t>
          </a:r>
          <a:r>
            <a:rPr lang="de-DE" sz="1500" b="1" kern="1200" dirty="0"/>
            <a:t>:</a:t>
          </a:r>
          <a:endParaRPr lang="en-US" sz="1500" b="1" kern="1200" dirty="0"/>
        </a:p>
      </dsp:txBody>
      <dsp:txXfrm>
        <a:off x="6910" y="480363"/>
        <a:ext cx="2141701" cy="1285020"/>
      </dsp:txXfrm>
    </dsp:sp>
    <dsp:sp modelId="{AF515261-03D5-411E-83CB-3CCAFF84A049}">
      <dsp:nvSpPr>
        <dsp:cNvPr id="0" name=""/>
        <dsp:cNvSpPr/>
      </dsp:nvSpPr>
      <dsp:spPr>
        <a:xfrm>
          <a:off x="4781104" y="1077154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85" y="1120408"/>
        <a:ext cx="24629" cy="4930"/>
      </dsp:txXfrm>
    </dsp:sp>
    <dsp:sp modelId="{5F6E5B1F-5A8D-4CCC-9127-3DCC63677998}">
      <dsp:nvSpPr>
        <dsp:cNvPr id="0" name=""/>
        <dsp:cNvSpPr/>
      </dsp:nvSpPr>
      <dsp:spPr>
        <a:xfrm>
          <a:off x="2641203" y="480363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Decision support systems (DSS): </a:t>
          </a:r>
          <a:r>
            <a:rPr lang="en-US" sz="1500" kern="1200" dirty="0"/>
            <a:t>Improving decision quality through the dashboard.</a:t>
          </a:r>
        </a:p>
      </dsp:txBody>
      <dsp:txXfrm>
        <a:off x="2641203" y="480363"/>
        <a:ext cx="2141701" cy="1285020"/>
      </dsp:txXfrm>
    </dsp:sp>
    <dsp:sp modelId="{90CF574B-0BFD-4203-949D-C0637E6480BF}">
      <dsp:nvSpPr>
        <dsp:cNvPr id="0" name=""/>
        <dsp:cNvSpPr/>
      </dsp:nvSpPr>
      <dsp:spPr>
        <a:xfrm>
          <a:off x="7415396" y="1077154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4077" y="1120408"/>
        <a:ext cx="24629" cy="4930"/>
      </dsp:txXfrm>
    </dsp:sp>
    <dsp:sp modelId="{55100FD7-1D65-4F4C-97DF-4E62A223F111}">
      <dsp:nvSpPr>
        <dsp:cNvPr id="0" name=""/>
        <dsp:cNvSpPr/>
      </dsp:nvSpPr>
      <dsp:spPr>
        <a:xfrm>
          <a:off x="5275495" y="480363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Human bias: </a:t>
          </a:r>
          <a:r>
            <a:rPr lang="en-US" sz="1500" kern="1200" dirty="0"/>
            <a:t>Identifying and minimizing biases in dashboard use.</a:t>
          </a:r>
        </a:p>
      </dsp:txBody>
      <dsp:txXfrm>
        <a:off x="5275495" y="480363"/>
        <a:ext cx="2141701" cy="1285020"/>
      </dsp:txXfrm>
    </dsp:sp>
    <dsp:sp modelId="{DD722D1A-B302-45A0-9556-F095F7604C60}">
      <dsp:nvSpPr>
        <dsp:cNvPr id="0" name=""/>
        <dsp:cNvSpPr/>
      </dsp:nvSpPr>
      <dsp:spPr>
        <a:xfrm>
          <a:off x="1077761" y="1763584"/>
          <a:ext cx="7902877" cy="461991"/>
        </a:xfrm>
        <a:custGeom>
          <a:avLst/>
          <a:gdLst/>
          <a:ahLst/>
          <a:cxnLst/>
          <a:rect l="0" t="0" r="0" b="0"/>
          <a:pathLst>
            <a:path>
              <a:moveTo>
                <a:pt x="7902877" y="0"/>
              </a:moveTo>
              <a:lnTo>
                <a:pt x="7902877" y="248095"/>
              </a:lnTo>
              <a:lnTo>
                <a:pt x="0" y="248095"/>
              </a:lnTo>
              <a:lnTo>
                <a:pt x="0" y="461991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831244" y="1992114"/>
        <a:ext cx="395910" cy="4930"/>
      </dsp:txXfrm>
    </dsp:sp>
    <dsp:sp modelId="{98ACEB6C-E842-4513-A93D-DCA633E0F162}">
      <dsp:nvSpPr>
        <dsp:cNvPr id="0" name=""/>
        <dsp:cNvSpPr/>
      </dsp:nvSpPr>
      <dsp:spPr>
        <a:xfrm>
          <a:off x="7909788" y="480363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Bias-Focused Design Science Approaches: </a:t>
          </a:r>
          <a:r>
            <a:rPr lang="en-US" sz="1500" kern="1200" dirty="0"/>
            <a:t>Methods for reducing bias in analysis.</a:t>
          </a:r>
        </a:p>
      </dsp:txBody>
      <dsp:txXfrm>
        <a:off x="7909788" y="480363"/>
        <a:ext cx="2141701" cy="1285020"/>
      </dsp:txXfrm>
    </dsp:sp>
    <dsp:sp modelId="{BAE7FB89-2385-4711-8B26-9BEAD028C451}">
      <dsp:nvSpPr>
        <dsp:cNvPr id="0" name=""/>
        <dsp:cNvSpPr/>
      </dsp:nvSpPr>
      <dsp:spPr>
        <a:xfrm>
          <a:off x="2146811" y="2854765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2365492" y="2898020"/>
        <a:ext cx="24629" cy="4930"/>
      </dsp:txXfrm>
    </dsp:sp>
    <dsp:sp modelId="{ABDB14CF-F30D-4654-931E-5E15148CB9BE}">
      <dsp:nvSpPr>
        <dsp:cNvPr id="0" name=""/>
        <dsp:cNvSpPr/>
      </dsp:nvSpPr>
      <dsp:spPr>
        <a:xfrm>
          <a:off x="6910" y="2257975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b="1" kern="1200" dirty="0"/>
            <a:t>Visualization and visualization skills: </a:t>
          </a:r>
          <a:r>
            <a:rPr lang="en-US" sz="1400" kern="1200" dirty="0"/>
            <a:t>Importance of the correct presentation of data in the dashboard and user-friendly design:</a:t>
          </a:r>
        </a:p>
      </dsp:txBody>
      <dsp:txXfrm>
        <a:off x="6910" y="2257975"/>
        <a:ext cx="2141701" cy="1285020"/>
      </dsp:txXfrm>
    </dsp:sp>
    <dsp:sp modelId="{C070AF43-6F1F-407D-9289-BB42A323D239}">
      <dsp:nvSpPr>
        <dsp:cNvPr id="0" name=""/>
        <dsp:cNvSpPr/>
      </dsp:nvSpPr>
      <dsp:spPr>
        <a:xfrm>
          <a:off x="4781104" y="2854765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4999785" y="2898020"/>
        <a:ext cx="24629" cy="4930"/>
      </dsp:txXfrm>
    </dsp:sp>
    <dsp:sp modelId="{44AF90F9-9CF6-41CD-BFF0-D36F19801008}">
      <dsp:nvSpPr>
        <dsp:cNvPr id="0" name=""/>
        <dsp:cNvSpPr/>
      </dsp:nvSpPr>
      <dsp:spPr>
        <a:xfrm>
          <a:off x="2641203" y="2257975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- Ensuring accessibility and ease of use.</a:t>
          </a:r>
        </a:p>
      </dsp:txBody>
      <dsp:txXfrm>
        <a:off x="2641203" y="2257975"/>
        <a:ext cx="2141701" cy="1285020"/>
      </dsp:txXfrm>
    </dsp:sp>
    <dsp:sp modelId="{E5A4A5AA-ECB0-4009-A1C1-952DC028C0C2}">
      <dsp:nvSpPr>
        <dsp:cNvPr id="0" name=""/>
        <dsp:cNvSpPr/>
      </dsp:nvSpPr>
      <dsp:spPr>
        <a:xfrm>
          <a:off x="7415396" y="2854765"/>
          <a:ext cx="461991" cy="91440"/>
        </a:xfrm>
        <a:custGeom>
          <a:avLst/>
          <a:gdLst/>
          <a:ahLst/>
          <a:cxnLst/>
          <a:rect l="0" t="0" r="0" b="0"/>
          <a:pathLst>
            <a:path>
              <a:moveTo>
                <a:pt x="0" y="45720"/>
              </a:moveTo>
              <a:lnTo>
                <a:pt x="461991" y="45720"/>
              </a:lnTo>
            </a:path>
          </a:pathLst>
        </a:custGeom>
        <a:noFill/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tailEnd type="arrow"/>
        </a:ln>
        <a:effectLst/>
      </dsp:spPr>
      <dsp:style>
        <a:lnRef idx="1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2700" tIns="0" rIns="12700" bIns="0" numCol="1" spcCol="1270" anchor="ctr" anchorCtr="0">
          <a:noAutofit/>
        </a:bodyPr>
        <a:lstStyle/>
        <a:p>
          <a:pPr marL="0" lvl="0" indent="0" algn="ctr" defTabSz="222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500" kern="1200"/>
        </a:p>
      </dsp:txBody>
      <dsp:txXfrm>
        <a:off x="7634077" y="2898020"/>
        <a:ext cx="24629" cy="4930"/>
      </dsp:txXfrm>
    </dsp:sp>
    <dsp:sp modelId="{E2F46C77-B5F9-4243-B4ED-E4A60C85BE28}">
      <dsp:nvSpPr>
        <dsp:cNvPr id="0" name=""/>
        <dsp:cNvSpPr/>
      </dsp:nvSpPr>
      <dsp:spPr>
        <a:xfrm>
          <a:off x="5275495" y="2257975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i="1" kern="1200" dirty="0"/>
            <a:t>- Incorporating feedback from potential users to improve the dashboard.</a:t>
          </a:r>
        </a:p>
      </dsp:txBody>
      <dsp:txXfrm>
        <a:off x="5275495" y="2257975"/>
        <a:ext cx="2141701" cy="1285020"/>
      </dsp:txXfrm>
    </dsp:sp>
    <dsp:sp modelId="{9FA845AE-92AD-41D6-A829-E8C1873A59A1}">
      <dsp:nvSpPr>
        <dsp:cNvPr id="0" name=""/>
        <dsp:cNvSpPr/>
      </dsp:nvSpPr>
      <dsp:spPr>
        <a:xfrm>
          <a:off x="7909788" y="2257975"/>
          <a:ext cx="2141701" cy="128502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4945" tIns="110158" rIns="104945" bIns="110158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b="1" kern="1200" dirty="0"/>
            <a:t>Ethical issues: </a:t>
          </a:r>
          <a:r>
            <a:rPr lang="en-US" sz="1500" kern="1200" dirty="0"/>
            <a:t>Ensuring the ethical use and representation of data.</a:t>
          </a:r>
        </a:p>
      </dsp:txBody>
      <dsp:txXfrm>
        <a:off x="7909788" y="2257975"/>
        <a:ext cx="2141701" cy="12850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6/7/layout/RepeatingBendingProcessNew">
  <dgm:title val="Repeating Bending Process New"/>
  <dgm:desc val=""/>
  <dgm:catLst>
    <dgm:cat type="process" pri="5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axis="self" func="var" arg="dir" op="equ" val="norm">
        <dgm:alg type="snake">
          <dgm:param type="grDir" val="tL"/>
          <dgm:param type="flowDir" val="row"/>
          <dgm:param type="contDir" val="sameDir"/>
          <dgm:param type="bkpt" val="endCnv"/>
        </dgm:alg>
      </dgm:if>
      <dgm:else name="Name3">
        <dgm:alg type="snake">
          <dgm:param type="grDir" val="tR"/>
          <dgm:param type="flowDir" val="row"/>
          <dgm:param type="contDir" val="same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23"/>
      <dgm:constr type="sp" refType="w" refFor="ch" refForName="sibTrans" op="equ"/>
      <dgm:constr type="userB" for="des" forName="connectorText" refType="sp"/>
      <dgm:constr type="primFontSz" for="ch" ptType="node" op="equ" val="65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ect" r:blip="">
          <dgm:adjLst/>
        </dgm:shape>
        <dgm:presOf axis="desOrSelf" ptType="node"/>
        <dgm:constrLst>
          <dgm:constr type="h" refType="w" fact="0.6"/>
          <dgm:constr type="tMarg" refType="h" fact="0.243"/>
          <dgm:constr type="bMarg" refType="h" fact="0.243"/>
          <dgm:constr type="lMarg" refType="w" fact="0.1389"/>
          <dgm:constr type="rMarg" refType="w" fact="0.1389"/>
        </dgm:constrLst>
        <dgm:ruleLst>
          <dgm:rule type="primFontSz" val="12" fact="NaN" max="NaN"/>
        </dgm:ruleLst>
      </dgm:layoutNode>
      <dgm:forEach name="sibTransForEach" axis="followSib" ptType="sibTrans" cnt="1">
        <dgm:layoutNode name="sibTrans">
          <dgm:choose name="Name4">
            <dgm:if name="Name5" axis="self" func="var" arg="dir" op="equ" val="norm">
              <dgm:alg type="conn">
                <dgm:param type="connRout" val="bend"/>
                <dgm:param type="dim" val="1D"/>
                <dgm:param type="begPts" val="midR bCtr"/>
                <dgm:param type="endPts" val="midL tCtr"/>
              </dgm:alg>
            </dgm:if>
            <dgm:else name="Name6">
              <dgm:alg type="conn">
                <dgm:param type="connRout" val="bend"/>
                <dgm:param type="dim" val="1D"/>
                <dgm:param type="begPts" val="midL bCtr"/>
                <dgm:param type="endPts" val="midR tCtr"/>
              </dgm:alg>
            </dgm:else>
          </dgm:choose>
          <dgm:shape xmlns:r="http://schemas.openxmlformats.org/officeDocument/2006/relationships" type="conn" r:blip="" zOrderOff="-2">
            <dgm:adjLst/>
          </dgm:shape>
          <dgm:presOf axis="self"/>
          <dgm:constrLst>
            <dgm:constr type="begPad" val="-0.05"/>
            <dgm:constr type="endPad" val="0.9"/>
            <dgm:constr type="userA" for="ch" ref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rect" r:blip="" hideGeom="1">
              <dgm:adjLst/>
            </dgm:shape>
            <dgm:presOf axis="self"/>
            <dgm:constrLst>
              <dgm:constr type="userA"/>
              <dgm:constr type="userB"/>
              <dgm:constr type="w" refType="userA" fact="0.05"/>
              <dgm:constr type="h" refType="userB" fact="0.01"/>
              <dgm:constr type="lMarg" val="1"/>
              <dgm:constr type="rMarg" val="1"/>
              <dgm:constr type="tMarg"/>
              <dgm:constr type="bMarg"/>
            </dgm:constrLst>
            <dgm:ruleLst>
              <dgm:rule type="w" val="NaN" fact="0.6" max="NaN"/>
              <dgm:rule type="h" val="NaN" fact="0.6" max="NaN"/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>
            <a:extLst>
              <a:ext uri="{FF2B5EF4-FFF2-40B4-BE49-F238E27FC236}">
                <a16:creationId xmlns:a16="http://schemas.microsoft.com/office/drawing/2014/main" id="{B8295C72-2F5B-43A6-BFA5-F142CAB9E13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52A00233-9BCF-4C07-9748-34D42C7635EB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5CAA2F6-DD3B-40E6-BF79-13A25D60DE7C}" type="datetimeFigureOut">
              <a:rPr lang="de-AT" smtClean="0"/>
              <a:t>07.05.25</a:t>
            </a:fld>
            <a:endParaRPr lang="de-AT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1CA0AFE6-89CA-400B-9CF6-352F23A2531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39E3BFB-4D8A-4A75-8EEB-93C8028D6851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05ED89F-39A1-46A9-9145-A44EC30DB26E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7368617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186353-D215-41E4-8ABA-84E04EE65EA4}" type="datetimeFigureOut">
              <a:rPr lang="en-GB" smtClean="0"/>
              <a:t>07/05/2025</a:t>
            </a:fld>
            <a:endParaRPr lang="en-GB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931AAEB-73A6-4CA4-86FB-6C9085644F6A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83193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0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de-DE"/>
              <a:t>Master-Untertitelformat bearbeiten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5D4D87-02B3-44BB-B4CE-8791BF4FC237}" type="datetime1">
              <a:rPr lang="en-US" smtClean="0"/>
              <a:t>5/7/25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‹#›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160491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D92D6D-5DC9-4222-92DF-B8901121E5CC}" type="datetime1">
              <a:rPr lang="en-US" smtClean="0"/>
              <a:t>5/7/25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879090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4778"/>
            <a:ext cx="2628900" cy="5757421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4778"/>
            <a:ext cx="7734300" cy="5757422"/>
          </a:xfrm>
        </p:spPr>
        <p:txBody>
          <a:bodyPr vert="eaVert" lIns="45720" tIns="0" rIns="45720" bIns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E75856-1090-4E76-8819-373E2CAAA867}" type="datetime1">
              <a:rPr lang="en-US" smtClean="0"/>
              <a:t>5/7/25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591077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marL="0">
              <a:defRPr/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1F3208-F3CC-4008-A095-B87E3EB91F5B}" type="datetime1">
              <a:rPr lang="en-US" smtClean="0"/>
              <a:t>5/7/25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lang="de-DE" sz="90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BENJAMIN, NABIN AND JÜRGEN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17021475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-&#10;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E2B709-3467-4B06-8C22-4EF380AF4317}" type="datetime1">
              <a:rPr lang="en-US" smtClean="0"/>
              <a:t>5/7/25</a:t>
            </a:fld>
            <a:endParaRPr lang="de-A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A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‹#›</a:t>
            </a:fld>
            <a:endParaRPr lang="de-AT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22670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9" y="1845734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E22EE4-860B-4EC0-BB3F-8FBB7D52F123}" type="datetime1">
              <a:rPr lang="en-US" smtClean="0"/>
              <a:t>5/7/25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4247328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A11844-4F96-45A9-BD66-C3F5C8FC5A2A}" type="datetime1">
              <a:rPr lang="en-US" smtClean="0"/>
              <a:t>5/7/25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0787689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DBC90-09CB-42EF-86F8-3A16E3886819}" type="datetime1">
              <a:rPr lang="en-US" smtClean="0"/>
              <a:t>5/7/25</a:t>
            </a:fld>
            <a:endParaRPr lang="de-A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A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1661286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CF514B-89D3-434A-818F-A88C8F780B9D}" type="datetime1">
              <a:rPr lang="en-US" smtClean="0"/>
              <a:t>5/7/25</a:t>
            </a:fld>
            <a:endParaRPr lang="de-A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r>
              <a:rPr lang="de-DE"/>
              <a:t>BENJAMIN, NABIN AND JÜRGEN</a:t>
            </a:r>
            <a:endParaRPr lang="de-A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24328624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31F2FD48-A547-4F85-A5A7-BC774453B112}" type="datetime1">
              <a:rPr lang="en-US" smtClean="0"/>
              <a:t>5/7/25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r>
              <a:rPr lang="de-DE"/>
              <a:t>BENJAMIN, NABIN AND JÜRGEN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8706F50-0B8E-4E2C-95A9-72CDEA70F9B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32904910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264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3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F4B3F-E49C-4FC8-8FFF-A354122BBB57}" type="datetime1">
              <a:rPr lang="en-US" smtClean="0"/>
              <a:t>5/7/25</a:t>
            </a:fld>
            <a:endParaRPr lang="de-A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A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‹#›</a:t>
            </a:fld>
            <a:endParaRPr lang="de-AT"/>
          </a:p>
        </p:txBody>
      </p:sp>
    </p:spTree>
    <p:extLst>
      <p:ext uri="{BB962C8B-B14F-4D97-AF65-F5344CB8AC3E}">
        <p14:creationId xmlns:p14="http://schemas.microsoft.com/office/powerpoint/2010/main" val="9130126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6"/>
            <a:ext cx="12192001" cy="6599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de-DE"/>
              <a:t>Mastertitelformat bearbeiten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FBD4B01A-4B92-4E6C-B585-40654B3D15FA}" type="datetime1">
              <a:rPr lang="en-US" smtClean="0"/>
              <a:t>5/7/25</a:t>
            </a:fld>
            <a:endParaRPr lang="de-AT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lang="de-AT" sz="1050" kern="1200" dirty="0" smtClean="0">
                <a:solidFill>
                  <a:srgbClr val="FFFFFF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de-DE"/>
              <a:t>BENJAMIN, NABIN AND JÜRGEN</a:t>
            </a:r>
            <a:endParaRPr lang="de-D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38706F50-0B8E-4E2C-95A9-72CDEA70F9BA}" type="slidenum">
              <a:rPr lang="de-AT" smtClean="0"/>
              <a:t>‹#›</a:t>
            </a:fld>
            <a:endParaRPr lang="de-AT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9087497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jpe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Wind turbines against blue sky">
            <a:extLst>
              <a:ext uri="{FF2B5EF4-FFF2-40B4-BE49-F238E27FC236}">
                <a16:creationId xmlns:a16="http://schemas.microsoft.com/office/drawing/2014/main" id="{A5E9E4AF-30B0-AE93-9388-615F1CFF273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17280"/>
          <a:stretch/>
        </p:blipFill>
        <p:spPr>
          <a:xfrm>
            <a:off x="-15" y="0"/>
            <a:ext cx="12192000" cy="6857991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27CAB8F-A0BA-4128-8B2F-EC1879A167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en-US" dirty="0"/>
              <a:t>Final Presentation DDDS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97280" y="1845734"/>
            <a:ext cx="10058400" cy="4023360"/>
          </a:xfrm>
        </p:spPr>
        <p:txBody>
          <a:bodyPr>
            <a:normAutofit/>
          </a:bodyPr>
          <a:lstStyle/>
          <a:p>
            <a:r>
              <a:rPr dirty="0"/>
              <a:t>Welcome to the </a:t>
            </a:r>
            <a:r>
              <a:rPr b="1" dirty="0"/>
              <a:t>Renewable Energy Consumption Dashboard </a:t>
            </a:r>
            <a:r>
              <a:rPr lang="de-DE" b="1" dirty="0"/>
              <a:t>P</a:t>
            </a:r>
            <a:r>
              <a:rPr lang="de-AT" b="1" dirty="0" err="1"/>
              <a:t>resentation</a:t>
            </a:r>
            <a:r>
              <a:rPr dirty="0"/>
              <a:t>. We will discuss the importance of renewable energy, our dashboard design, and how it helps in understanding global energy trends.</a:t>
            </a:r>
          </a:p>
          <a:p>
            <a:endParaRPr dirty="0"/>
          </a:p>
          <a:p>
            <a:r>
              <a:rPr u="sng" dirty="0"/>
              <a:t>Presenters:</a:t>
            </a:r>
          </a:p>
          <a:p>
            <a:r>
              <a:rPr dirty="0"/>
              <a:t>Benjamin: User Story</a:t>
            </a:r>
            <a:r>
              <a:rPr lang="de-DE" dirty="0"/>
              <a:t> &amp; Potential Customers</a:t>
            </a:r>
            <a:endParaRPr dirty="0"/>
          </a:p>
          <a:p>
            <a:r>
              <a:rPr lang="de-AT"/>
              <a:t>Mahmudul</a:t>
            </a:r>
            <a:r>
              <a:t>: </a:t>
            </a:r>
            <a:r>
              <a:rPr dirty="0"/>
              <a:t>Data </a:t>
            </a:r>
            <a:r>
              <a:rPr lang="de-DE" dirty="0"/>
              <a:t>&amp;</a:t>
            </a:r>
            <a:r>
              <a:rPr dirty="0"/>
              <a:t> Human Factors</a:t>
            </a:r>
          </a:p>
          <a:p>
            <a:r>
              <a:rPr dirty="0"/>
              <a:t>Jürgen: Dashboard </a:t>
            </a:r>
            <a:r>
              <a:rPr lang="de-DE" dirty="0"/>
              <a:t>&amp;</a:t>
            </a:r>
            <a:r>
              <a:rPr dirty="0"/>
              <a:t> Live Presentation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672EAF5-5470-4BA7-B932-B6C0D09E7F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4620B5C-0452-4C14-93BC-D29D4DD20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649DAD6-2D34-C2B2-AE9E-1FA24E366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89685-671E-433B-B370-5C4F4F4C0417}" type="datetime1">
              <a:rPr lang="en-US" smtClean="0"/>
              <a:t>5/7/25</a:t>
            </a:fld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C5D30B67-26EA-75C5-6058-E3B307C6E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1</a:t>
            </a:fld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11002FB6-1EE4-85E6-4918-CB7450F037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DE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Picture 7" descr="A grey room full of question marks with an opening going out">
            <a:extLst>
              <a:ext uri="{FF2B5EF4-FFF2-40B4-BE49-F238E27FC236}">
                <a16:creationId xmlns:a16="http://schemas.microsoft.com/office/drawing/2014/main" id="{3C29B177-6CBF-3A58-C210-1589C2BDDAA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b="15730"/>
          <a:stretch/>
        </p:blipFill>
        <p:spPr>
          <a:xfrm>
            <a:off x="20" y="10"/>
            <a:ext cx="12191980" cy="685799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>
                <a:solidFill>
                  <a:schemeClr val="tx1">
                    <a:lumMod val="85000"/>
                    <a:lumOff val="15000"/>
                  </a:schemeClr>
                </a:solidFill>
              </a:rPr>
              <a:t>Conclusion and 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>
                <a:solidFill>
                  <a:schemeClr val="tx2"/>
                </a:solidFill>
                <a:latin typeface="+mj-lt"/>
              </a:rPr>
              <a:t>Open the floor for questions and discussion.</a:t>
            </a:r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6E50488-8E5E-4E36-9763-092234CAED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B9E780F8-2452-4595-A281-E594BA83DB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A917F44A-7774-4C79-BEDC-0CC73C8C0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DE60975-34D3-D6E4-6C0D-A90F13BFBD8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98326E4E-F16A-47DC-8911-1802A3652CDB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7F1410A-A3A4-9623-992D-4A5FDC7495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BENJAMIN, NABIN AND JÜRGEN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CFCF12C5-3692-FCAE-5C65-F2093473F8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706F50-0B8E-4E2C-95A9-72CDEA70F9BA}" type="slidenum">
              <a:rPr lang="en-US" smtClean="0"/>
              <a:pPr defTabSz="914400">
                <a:spcAft>
                  <a:spcPts val="600"/>
                </a:spcAft>
              </a:pPr>
              <a:t>10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Story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074AD119-CFCB-8E64-984C-E16D6ACEF85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8265323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24CBEC5A-97EE-30D2-5AE0-226C14FB40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AC3165-3CA4-402E-A9F0-293717ED906E}" type="datetime1">
              <a:rPr lang="en-US" smtClean="0"/>
              <a:t>5/7/25</a:t>
            </a:fld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DDD7F5BF-0BC6-FE8F-F3EA-10C2701701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2</a:t>
            </a:fld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8EE1D0C4-6A90-EBF7-0306-A8F1EEE701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DE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>
            <a:normAutofit/>
          </a:bodyPr>
          <a:lstStyle/>
          <a:p>
            <a:r>
              <a:rPr lang="de-DE" dirty="0"/>
              <a:t>Potential </a:t>
            </a:r>
            <a:r>
              <a:rPr dirty="0"/>
              <a:t>Dashboard </a:t>
            </a:r>
            <a:r>
              <a:rPr lang="de-DE" dirty="0"/>
              <a:t>Customers</a:t>
            </a:r>
            <a:endParaRPr dirty="0"/>
          </a:p>
        </p:txBody>
      </p:sp>
      <p:pic>
        <p:nvPicPr>
          <p:cNvPr id="8" name="Grafik 7" descr="Ein Bild, das Text, Schrift, Grafiken, Screenshot enthält.&#10;&#10;Automatisch generierte Beschreibung">
            <a:extLst>
              <a:ext uri="{FF2B5EF4-FFF2-40B4-BE49-F238E27FC236}">
                <a16:creationId xmlns:a16="http://schemas.microsoft.com/office/drawing/2014/main" id="{325CCC10-4C41-E812-65C4-FA91B2799BD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2079" y="4334667"/>
            <a:ext cx="2638800" cy="448595"/>
          </a:xfrm>
          <a:prstGeom prst="rect">
            <a:avLst/>
          </a:prstGeom>
        </p:spPr>
      </p:pic>
      <p:pic>
        <p:nvPicPr>
          <p:cNvPr id="10" name="Grafik 9" descr="Ein Bild, das Logo, Grafiken, Clipart, Schrift enthält.&#10;&#10;Automatisch generierte Beschreibung">
            <a:extLst>
              <a:ext uri="{FF2B5EF4-FFF2-40B4-BE49-F238E27FC236}">
                <a16:creationId xmlns:a16="http://schemas.microsoft.com/office/drawing/2014/main" id="{2FE0DD6B-2D3C-8AAF-7C6E-65DD3E301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6587" y="2768299"/>
            <a:ext cx="1906773" cy="1272770"/>
          </a:xfrm>
          <a:prstGeom prst="rect">
            <a:avLst/>
          </a:prstGeom>
        </p:spPr>
      </p:pic>
      <p:pic>
        <p:nvPicPr>
          <p:cNvPr id="12" name="Grafik 11" descr="Ein Bild, das Bär, Clipart, Panda, Darstellung enthält.&#10;&#10;Automatisch generierte Beschreibung">
            <a:extLst>
              <a:ext uri="{FF2B5EF4-FFF2-40B4-BE49-F238E27FC236}">
                <a16:creationId xmlns:a16="http://schemas.microsoft.com/office/drawing/2014/main" id="{D01BA44E-89B9-2B41-4D62-822058F4A36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21167" y="2627616"/>
            <a:ext cx="1906772" cy="1428238"/>
          </a:xfrm>
          <a:prstGeom prst="rect">
            <a:avLst/>
          </a:prstGeom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34656" y="1845734"/>
            <a:ext cx="3621024" cy="4023360"/>
          </a:xfrm>
        </p:spPr>
        <p:txBody>
          <a:bodyPr>
            <a:normAutofit/>
          </a:bodyPr>
          <a:lstStyle/>
          <a:p>
            <a:r>
              <a:rPr lang="en-US" sz="1500" b="1" dirty="0"/>
              <a:t>Importance for various institutions:</a:t>
            </a:r>
          </a:p>
          <a:p>
            <a:r>
              <a:rPr lang="en-US" sz="1500" dirty="0"/>
              <a:t>- Government Agencies and Ministries</a:t>
            </a:r>
          </a:p>
          <a:p>
            <a:r>
              <a:rPr lang="en-US" sz="1500" dirty="0"/>
              <a:t>- International Organizations</a:t>
            </a:r>
          </a:p>
          <a:p>
            <a:r>
              <a:rPr lang="en-US" sz="1500" dirty="0"/>
              <a:t>- Non-Governmental Organizations (NGOs)</a:t>
            </a:r>
          </a:p>
          <a:p>
            <a:r>
              <a:rPr lang="en-US" sz="1500" dirty="0"/>
              <a:t>- Research Institutes and Universities</a:t>
            </a:r>
          </a:p>
          <a:p>
            <a:r>
              <a:rPr lang="en-US" sz="1500" dirty="0"/>
              <a:t>- Energy Companies and Utilities</a:t>
            </a:r>
          </a:p>
          <a:p>
            <a:r>
              <a:rPr lang="en-US" sz="1500" dirty="0"/>
              <a:t>- Cities and Municipalities</a:t>
            </a:r>
          </a:p>
          <a:p>
            <a:r>
              <a:rPr lang="en-US" sz="1500" dirty="0"/>
              <a:t>- Investors and Financial Institutions</a:t>
            </a:r>
          </a:p>
          <a:p>
            <a:r>
              <a:rPr lang="en-US" sz="1500" dirty="0"/>
              <a:t>- Industrial Companies</a:t>
            </a:r>
          </a:p>
          <a:p>
            <a:r>
              <a:rPr lang="en-US" sz="1500" dirty="0"/>
              <a:t>- Public and Educational Institutions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E8D0C4-ACF6-A8B8-BF06-B8EECCDB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5568D784-9327-45D9-B4DA-849534B7AB42}" type="datetime1">
              <a:rPr lang="en-US" smtClean="0"/>
              <a:t>5/7/25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BD35C6-95A3-4E10-8764-51813D85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BENJAMIN, NABIN AND JÜRGEN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1BDB55-E5CE-FD7B-5F11-3A7FF01C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706F50-0B8E-4E2C-95A9-72CDEA70F9BA}" type="slidenum">
              <a:rPr lang="de-AT" smtClean="0"/>
              <a:pPr>
                <a:spcAft>
                  <a:spcPts val="600"/>
                </a:spcAft>
              </a:pPr>
              <a:t>3</a:t>
            </a:fld>
            <a:endParaRPr lang="de-AT"/>
          </a:p>
        </p:txBody>
      </p:sp>
      <p:pic>
        <p:nvPicPr>
          <p:cNvPr id="22" name="Grafik 21" descr="Ein Bild, das Schrift, Text, Grafiken, Logo enthält.&#10;&#10;Automatisch generierte Beschreibung">
            <a:extLst>
              <a:ext uri="{FF2B5EF4-FFF2-40B4-BE49-F238E27FC236}">
                <a16:creationId xmlns:a16="http://schemas.microsoft.com/office/drawing/2014/main" id="{2DAFEBAB-502C-D125-9232-9210B8827B4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67144" y="3235944"/>
            <a:ext cx="1908000" cy="1068480"/>
          </a:xfrm>
          <a:prstGeom prst="rect">
            <a:avLst/>
          </a:prstGeom>
        </p:spPr>
      </p:pic>
      <p:pic>
        <p:nvPicPr>
          <p:cNvPr id="24" name="Grafik 23" descr="Ein Bild, das Schrift, Logo, Grafiken, Symbol enthält.&#10;&#10;Automatisch generierte Beschreibung">
            <a:extLst>
              <a:ext uri="{FF2B5EF4-FFF2-40B4-BE49-F238E27FC236}">
                <a16:creationId xmlns:a16="http://schemas.microsoft.com/office/drawing/2014/main" id="{3B2587CE-F1D5-DC46-C480-779EFFBA40C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14972" y="5015619"/>
            <a:ext cx="2628000" cy="530856"/>
          </a:xfrm>
          <a:prstGeom prst="rect">
            <a:avLst/>
          </a:prstGeom>
        </p:spPr>
      </p:pic>
      <p:pic>
        <p:nvPicPr>
          <p:cNvPr id="26" name="Grafik 25" descr="Ein Bild, das Text, Schrift, Logo, Grafiken enthält.&#10;&#10;Automatisch generierte Beschreibung">
            <a:extLst>
              <a:ext uri="{FF2B5EF4-FFF2-40B4-BE49-F238E27FC236}">
                <a16:creationId xmlns:a16="http://schemas.microsoft.com/office/drawing/2014/main" id="{1CBC5FB3-DB01-878E-3CAF-36984919980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8972" y="2008195"/>
            <a:ext cx="1908000" cy="1058591"/>
          </a:xfrm>
          <a:prstGeom prst="rect">
            <a:avLst/>
          </a:prstGeom>
        </p:spPr>
      </p:pic>
      <p:pic>
        <p:nvPicPr>
          <p:cNvPr id="28" name="Grafik 27" descr="Ein Bild, das Text, Schrift, Grafiken, Grafikdesign enthält.&#10;&#10;Automatisch generierte Beschreibung">
            <a:extLst>
              <a:ext uri="{FF2B5EF4-FFF2-40B4-BE49-F238E27FC236}">
                <a16:creationId xmlns:a16="http://schemas.microsoft.com/office/drawing/2014/main" id="{99332C1F-CFDC-6F46-C3C3-0CADEAAFC569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18079" y="1897779"/>
            <a:ext cx="1908000" cy="713910"/>
          </a:xfrm>
          <a:prstGeom prst="rect">
            <a:avLst/>
          </a:prstGeom>
        </p:spPr>
      </p:pic>
      <p:pic>
        <p:nvPicPr>
          <p:cNvPr id="32" name="Grafik 31">
            <a:extLst>
              <a:ext uri="{FF2B5EF4-FFF2-40B4-BE49-F238E27FC236}">
                <a16:creationId xmlns:a16="http://schemas.microsoft.com/office/drawing/2014/main" id="{E739E636-B2A5-D065-713B-168D341761AC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097280" y="1961248"/>
            <a:ext cx="1908000" cy="590802"/>
          </a:xfrm>
          <a:prstGeom prst="rect">
            <a:avLst/>
          </a:prstGeom>
        </p:spPr>
      </p:pic>
      <p:pic>
        <p:nvPicPr>
          <p:cNvPr id="34" name="Grafik 33" descr="Ein Bild, das Schrift, Text, Logo, Grafiken enthält.&#10;&#10;Automatisch generierte Beschreibung">
            <a:extLst>
              <a:ext uri="{FF2B5EF4-FFF2-40B4-BE49-F238E27FC236}">
                <a16:creationId xmlns:a16="http://schemas.microsoft.com/office/drawing/2014/main" id="{355C5481-91ED-D467-82DA-4E1FD40DAD7B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762" y="4272103"/>
            <a:ext cx="1908000" cy="1272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0237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t>Data Sources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7" name="Content Placeholder 2">
            <a:extLst>
              <a:ext uri="{FF2B5EF4-FFF2-40B4-BE49-F238E27FC236}">
                <a16:creationId xmlns:a16="http://schemas.microsoft.com/office/drawing/2014/main" id="{CD345924-0160-4C41-4BB2-2C0141D39D6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10081955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249A4F8-E85F-7EFB-F876-338EBCA2F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2EA034-BCA2-4394-84DF-1427882FA63D}" type="datetime1">
              <a:rPr lang="en-US" smtClean="0"/>
              <a:t>5/7/25</a:t>
            </a:fld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2573D096-1F46-A64B-2695-36C5A5F37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4</a:t>
            </a:fld>
            <a:endParaRPr lang="de-AT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F4BDD16-4548-FF4C-479A-5046726D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DE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A6B16355-27FB-445B-B646-02AB73637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177212" y="634946"/>
            <a:ext cx="3372529" cy="5055904"/>
          </a:xfrm>
        </p:spPr>
        <p:txBody>
          <a:bodyPr anchor="ctr">
            <a:normAutofit/>
          </a:bodyPr>
          <a:lstStyle/>
          <a:p>
            <a:r>
              <a:rPr lang="de-AT" sz="4400"/>
              <a:t>Data Preprocessing</a:t>
            </a:r>
          </a:p>
        </p:txBody>
      </p:sp>
      <p:cxnSp>
        <p:nvCxnSpPr>
          <p:cNvPr id="18" name="Straight Connector 10">
            <a:extLst>
              <a:ext uri="{FF2B5EF4-FFF2-40B4-BE49-F238E27FC236}">
                <a16:creationId xmlns:a16="http://schemas.microsoft.com/office/drawing/2014/main" id="{06DA680F-F6AC-453E-A8BF-C5BDED2851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7856978" y="1791298"/>
            <a:ext cx="0" cy="274320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2">
            <a:extLst>
              <a:ext uri="{FF2B5EF4-FFF2-40B4-BE49-F238E27FC236}">
                <a16:creationId xmlns:a16="http://schemas.microsoft.com/office/drawing/2014/main" id="{6B3BF2E5-C3AB-441F-A430-491119C56D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DD07C90B-B81A-473B-8919-CA924E61F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8CD65582-BF1A-A6D0-28A9-7D0B9FF09C1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4434954"/>
              </p:ext>
            </p:extLst>
          </p:nvPr>
        </p:nvGraphicFramePr>
        <p:xfrm>
          <a:off x="633413" y="639763"/>
          <a:ext cx="6910387" cy="505142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1CD47-8F5E-488A-E1A0-8B045D43E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2CDCAC-366E-44C6-AC1F-A2A01BB1B0C5}" type="datetime1">
              <a:rPr lang="en-US" smtClean="0"/>
              <a:t>5/7/25</a:t>
            </a:fld>
            <a:endParaRPr lang="de-AT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C07FF54-6AB8-EF07-9A42-7A894FF14D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5</a:t>
            </a:fld>
            <a:endParaRPr lang="de-AT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774C0F49-99E8-89C7-CCB4-577BB72B4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DE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Human Factors in Dashboard Design</a:t>
            </a:r>
          </a:p>
        </p:txBody>
      </p:sp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99AC7EC8-01BB-C140-5166-EF260ADF468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36089927"/>
              </p:ext>
            </p:extLst>
          </p:nvPr>
        </p:nvGraphicFramePr>
        <p:xfrm>
          <a:off x="1097280" y="1845734"/>
          <a:ext cx="10058400" cy="402336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AE8D0C4-ACF6-A8B8-BF06-B8EECCDBA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8B93-232B-4E3D-B459-D7307549B062}" type="datetime1">
              <a:rPr lang="en-US" smtClean="0"/>
              <a:t>5/7/25</a:t>
            </a:fld>
            <a:endParaRPr lang="de-AT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9A1BDB55-E5CE-FD7B-5F11-3A7FF01C5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706F50-0B8E-4E2C-95A9-72CDEA70F9BA}" type="slidenum">
              <a:rPr lang="de-AT" smtClean="0"/>
              <a:t>6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9BD35C6-95A3-4E10-8764-51813D859D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/>
              <a:t>BENJAMIN, NABIN AND JÜRGEN</a:t>
            </a:r>
            <a:endParaRPr lang="de-DE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6000"/>
                <a:shade val="99000"/>
                <a:satMod val="140000"/>
              </a:schemeClr>
            </a:gs>
            <a:gs pos="65000">
              <a:schemeClr val="bg1">
                <a:tint val="100000"/>
                <a:shade val="80000"/>
                <a:satMod val="130000"/>
              </a:schemeClr>
            </a:gs>
            <a:gs pos="100000">
              <a:schemeClr val="bg1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5C8D2C1-DA83-420D-9635-D52CE066B5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34F74C9-6A0B-409E-AD1C-45B58BE91B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F5486A9D-1265-4B57-91E6-68E666B97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" name="Grafik 7" descr="Ein Bild, das Text, Karte, Diagramm, Screenshot enthält.&#10;&#10;Automatisch generierte Beschreibung">
            <a:extLst>
              <a:ext uri="{FF2B5EF4-FFF2-40B4-BE49-F238E27FC236}">
                <a16:creationId xmlns:a16="http://schemas.microsoft.com/office/drawing/2014/main" id="{3EB29543-570D-833D-BAAD-E7F0857AB861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3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877" r="1901" b="-1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8000" dirty="0">
                <a:solidFill>
                  <a:srgbClr val="FFFFFF"/>
                </a:solidFill>
              </a:rPr>
              <a:t>Dashboard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00051" y="4455620"/>
            <a:ext cx="10058400" cy="114300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2400" cap="all" spc="200" dirty="0">
                <a:solidFill>
                  <a:srgbClr val="FFFFFF"/>
                </a:solidFill>
                <a:latin typeface="+mj-lt"/>
              </a:rPr>
              <a:t>Brief overview of the dashboard's functionalities</a:t>
            </a:r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071767D-5FF7-4508-B8B7-BB60FF3AB2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C4E89C94-E462-4566-A15A-32835FD68B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E25F4A20-71FB-4A26-92E2-89DED49264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004E0-3B7F-5D85-5E9E-3B33A214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430D19D8-F098-4CAD-BC99-99413134FA53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4947E1-4A9D-2E56-111E-B5D738F7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r>
              <a:rPr lang="en-US" kern="1200" cap="all" baseline="0">
                <a:latin typeface="+mn-lt"/>
                <a:ea typeface="+mn-ea"/>
                <a:cs typeface="+mn-cs"/>
              </a:rPr>
              <a:t>BENJAMIN, NABIN AND JÜRGEN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5F761C-166C-BCF1-6F4B-D93F819E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spcAft>
                <a:spcPts val="600"/>
              </a:spcAft>
            </a:pPr>
            <a:fld id="{38706F50-0B8E-4E2C-95A9-72CDEA70F9BA}" type="slidenum">
              <a:rPr lang="en-US"/>
              <a:pPr defTabSz="914400">
                <a:spcAft>
                  <a:spcPts val="600"/>
                </a:spcAft>
              </a:pPr>
              <a:t>7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Rectangle 16">
            <a:extLst>
              <a:ext uri="{FF2B5EF4-FFF2-40B4-BE49-F238E27FC236}">
                <a16:creationId xmlns:a16="http://schemas.microsoft.com/office/drawing/2014/main" id="{19628DDF-65BF-4C8D-9FE0-D02158378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163" name="Rectangle 18">
            <a:extLst>
              <a:ext uri="{FF2B5EF4-FFF2-40B4-BE49-F238E27FC236}">
                <a16:creationId xmlns:a16="http://schemas.microsoft.com/office/drawing/2014/main" id="{B116EFE6-AA29-4179-8372-BCE2CA97B3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cxnSp>
        <p:nvCxnSpPr>
          <p:cNvPr id="164" name="Straight Connector 20">
            <a:extLst>
              <a:ext uri="{FF2B5EF4-FFF2-40B4-BE49-F238E27FC236}">
                <a16:creationId xmlns:a16="http://schemas.microsoft.com/office/drawing/2014/main" id="{F4BDD6CA-80C0-4861-B6B6-E3B928D629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65" name="Rectangle 22">
            <a:extLst>
              <a:ext uri="{FF2B5EF4-FFF2-40B4-BE49-F238E27FC236}">
                <a16:creationId xmlns:a16="http://schemas.microsoft.com/office/drawing/2014/main" id="{021E0793-1126-4F34-BE99-D06A1092DE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41" y="0"/>
            <a:ext cx="1219045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6" name="Rectangle 24">
            <a:extLst>
              <a:ext uri="{FF2B5EF4-FFF2-40B4-BE49-F238E27FC236}">
                <a16:creationId xmlns:a16="http://schemas.microsoft.com/office/drawing/2014/main" id="{E69DE433-5306-48EF-B46B-8E6466C191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3048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Key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500" cap="all" spc="200" dirty="0">
                <a:solidFill>
                  <a:srgbClr val="FFFFFF"/>
                </a:solidFill>
                <a:latin typeface="+mj-lt"/>
              </a:rPr>
              <a:t>Interactive maps, scatter plots, and time series charts</a:t>
            </a:r>
          </a:p>
        </p:txBody>
      </p:sp>
      <p:sp>
        <p:nvSpPr>
          <p:cNvPr id="167" name="Rectangle 26">
            <a:extLst>
              <a:ext uri="{FF2B5EF4-FFF2-40B4-BE49-F238E27FC236}">
                <a16:creationId xmlns:a16="http://schemas.microsoft.com/office/drawing/2014/main" id="{93EFD60D-D88D-4EF7-B4ED-BEF94A0B43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33B004E0-3B7F-5D85-5E9E-3B33A21481B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4B32EAE7-AB42-4040-8218-194B515123E1}" type="datetime1">
              <a:rPr lang="en-US" smtClean="0"/>
              <a:t>5/7/25</a:t>
            </a:fld>
            <a:endParaRPr lang="en-US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984947E1-4A9D-2E56-111E-B5D738F7DA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r>
              <a:rPr lang="en-US" kern="1200" cap="all" baseline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BENJAMIN, NABIN AND JÜRGEN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055F761C-166C-BCF1-6F4B-D93F819E3C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spcAft>
                <a:spcPts val="600"/>
              </a:spcAft>
            </a:pPr>
            <a:fld id="{38706F50-0B8E-4E2C-95A9-72CDEA70F9BA}" type="slidenum">
              <a:rPr lang="en-US" smtClean="0"/>
              <a:pPr>
                <a:spcAft>
                  <a:spcPts val="600"/>
                </a:spcAft>
              </a:pPr>
              <a:t>8</a:t>
            </a:fld>
            <a:endParaRPr lang="en-US"/>
          </a:p>
        </p:txBody>
      </p:sp>
      <p:pic>
        <p:nvPicPr>
          <p:cNvPr id="14" name="Grafik 13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96A32C85-AF45-FFB8-CF8D-E48B251CA6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90" y="21586"/>
            <a:ext cx="6969967" cy="2468901"/>
          </a:xfrm>
          <a:prstGeom prst="rect">
            <a:avLst/>
          </a:prstGeom>
        </p:spPr>
      </p:pic>
      <p:pic>
        <p:nvPicPr>
          <p:cNvPr id="16" name="Grafik 15" descr="Ein Bild, das Text, Reihe, Diagramm enthält.&#10;&#10;Automatisch generierte Beschreibung">
            <a:extLst>
              <a:ext uri="{FF2B5EF4-FFF2-40B4-BE49-F238E27FC236}">
                <a16:creationId xmlns:a16="http://schemas.microsoft.com/office/drawing/2014/main" id="{338D8FD7-85FB-AA30-D680-CCAD7A53F94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512073"/>
            <a:ext cx="7394242" cy="2372735"/>
          </a:xfrm>
          <a:prstGeom prst="rect">
            <a:avLst/>
          </a:prstGeom>
        </p:spPr>
      </p:pic>
      <p:pic>
        <p:nvPicPr>
          <p:cNvPr id="20" name="Grafik 19" descr="Ein Bild, das Text, Screenshot, Diagramm, Zahl enthält.&#10;&#10;Automatisch generierte Beschreibung">
            <a:extLst>
              <a:ext uri="{FF2B5EF4-FFF2-40B4-BE49-F238E27FC236}">
                <a16:creationId xmlns:a16="http://schemas.microsoft.com/office/drawing/2014/main" id="{DC36D375-C1B0-CE93-761D-D7DD3ED60DA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15494" y="568892"/>
            <a:ext cx="4773869" cy="3774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104779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E5958DBC-F4DA-42A8-8C52-860179790E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436498" y="634946"/>
            <a:ext cx="4113244" cy="1450757"/>
          </a:xfrm>
        </p:spPr>
        <p:txBody>
          <a:bodyPr>
            <a:normAutofit/>
          </a:bodyPr>
          <a:lstStyle/>
          <a:p>
            <a:r>
              <a:rPr dirty="0"/>
              <a:t>Live Dashboard Demonstration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79FCC9A9-2031-4283-9B27-34B62BB7F3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181247" y="2086188"/>
            <a:ext cx="58521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557311" y="2198914"/>
            <a:ext cx="3992431" cy="3670180"/>
          </a:xfrm>
        </p:spPr>
        <p:txBody>
          <a:bodyPr>
            <a:normAutofit/>
          </a:bodyPr>
          <a:lstStyle/>
          <a:p>
            <a:r>
              <a:rPr dirty="0"/>
              <a:t>Walkthrough of the dashboard's features:</a:t>
            </a:r>
          </a:p>
          <a:p>
            <a:r>
              <a:rPr dirty="0"/>
              <a:t>- Selecting variables to display on the map.</a:t>
            </a:r>
          </a:p>
          <a:p>
            <a:r>
              <a:rPr dirty="0"/>
              <a:t>- Filtering data by year and country.</a:t>
            </a:r>
          </a:p>
          <a:p>
            <a:r>
              <a:rPr dirty="0"/>
              <a:t>- Viewing trends and patterns through line charts and scatter plots.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1DDD252-D7C8-4CE5-9C61-D60D722BC2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2FBD75F5-C49C-4F6A-8D43-7A5939C233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GB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D0E1F4-6DFA-6A80-711A-0E97AC227C4F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097280" y="6459785"/>
            <a:ext cx="2472271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7B77D530-27DB-416C-951B-790C247ED1F2}" type="datetime1">
              <a:rPr lang="en-US" smtClean="0"/>
              <a:t>5/7/25</a:t>
            </a:fld>
            <a:endParaRPr lang="de-AT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32DCC2DD-88DD-A9A7-0DF8-0ACC1B4242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686185" y="6459785"/>
            <a:ext cx="4822804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r>
              <a:rPr lang="de-DE"/>
              <a:t>BENJAMIN, NABIN AND JÜRGEN</a:t>
            </a:r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E16A8F3D-D5BD-5013-AE73-08971A450B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900458" y="6459785"/>
            <a:ext cx="1312025" cy="365125"/>
          </a:xfrm>
        </p:spPr>
        <p:txBody>
          <a:bodyPr>
            <a:normAutofit/>
          </a:bodyPr>
          <a:lstStyle/>
          <a:p>
            <a:pPr>
              <a:spcAft>
                <a:spcPts val="600"/>
              </a:spcAft>
            </a:pPr>
            <a:fld id="{38706F50-0B8E-4E2C-95A9-72CDEA70F9BA}" type="slidenum">
              <a:rPr lang="de-AT" smtClean="0"/>
              <a:pPr>
                <a:spcAft>
                  <a:spcPts val="600"/>
                </a:spcAft>
              </a:pPr>
              <a:t>9</a:t>
            </a:fld>
            <a:endParaRPr lang="de-AT"/>
          </a:p>
        </p:txBody>
      </p:sp>
      <p:pic>
        <p:nvPicPr>
          <p:cNvPr id="8" name="Grafik 7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61A6191E-30E6-F294-68E8-FA24BAD9162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7" y="700857"/>
            <a:ext cx="6662540" cy="2714985"/>
          </a:xfrm>
          <a:prstGeom prst="rect">
            <a:avLst/>
          </a:prstGeom>
        </p:spPr>
      </p:pic>
      <p:pic>
        <p:nvPicPr>
          <p:cNvPr id="10" name="Grafik 9" descr="Ein Bild, das Text, Karte, Screenshot enthält.&#10;&#10;Automatisch generierte Beschreibung">
            <a:extLst>
              <a:ext uri="{FF2B5EF4-FFF2-40B4-BE49-F238E27FC236}">
                <a16:creationId xmlns:a16="http://schemas.microsoft.com/office/drawing/2014/main" id="{BD582B85-ADC9-EECA-4F81-33B84EBC2A0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5737" y="3370508"/>
            <a:ext cx="6662534" cy="279826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Rückblick">
  <a:themeElements>
    <a:clrScheme name="Rückblick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ückblick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ückblick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0</TotalTime>
  <Words>592</Words>
  <Application>Microsoft Macintosh PowerPoint</Application>
  <PresentationFormat>Widescreen</PresentationFormat>
  <Paragraphs>93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Calibri</vt:lpstr>
      <vt:lpstr>Calibri Light</vt:lpstr>
      <vt:lpstr>Rückblick</vt:lpstr>
      <vt:lpstr>Final Presentation DDDS</vt:lpstr>
      <vt:lpstr>User Story</vt:lpstr>
      <vt:lpstr>Potential Dashboard Customers</vt:lpstr>
      <vt:lpstr>Data Sources</vt:lpstr>
      <vt:lpstr>Data Preprocessing</vt:lpstr>
      <vt:lpstr>Human Factors in Dashboard Design</vt:lpstr>
      <vt:lpstr>Dashboard Overview</vt:lpstr>
      <vt:lpstr>Key Features</vt:lpstr>
      <vt:lpstr>Live Dashboard Demonstration</vt:lpstr>
      <vt:lpstr>Conclusion and 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Serious games</dc:title>
  <dc:creator>Moik Gabriel</dc:creator>
  <cp:lastModifiedBy>Mahmudul Hasan</cp:lastModifiedBy>
  <cp:revision>9</cp:revision>
  <dcterms:created xsi:type="dcterms:W3CDTF">2021-12-18T09:43:58Z</dcterms:created>
  <dcterms:modified xsi:type="dcterms:W3CDTF">2025-05-08T05:28:29Z</dcterms:modified>
</cp:coreProperties>
</file>