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6600CC"/>
    <a:srgbClr val="9900CC"/>
    <a:srgbClr val="CC66FF"/>
    <a:srgbClr val="FF00FF"/>
    <a:srgbClr val="9933FF"/>
    <a:srgbClr val="6600FF"/>
    <a:srgbClr val="3026EE"/>
    <a:srgbClr val="160EBE"/>
    <a:srgbClr val="1B1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277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BADD-9983-48ED-A67E-4369BED3022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B5BB-2833-496B-9E3C-45D6EA8D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B5BB-2833-496B-9E3C-45D6EA8D01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67493F-8F46-FA80-A907-736A31E11B79}"/>
              </a:ext>
            </a:extLst>
          </p:cNvPr>
          <p:cNvSpPr/>
          <p:nvPr/>
        </p:nvSpPr>
        <p:spPr>
          <a:xfrm>
            <a:off x="0" y="0"/>
            <a:ext cx="4572000" cy="457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63C69-E4EE-2C5E-6D2A-647ED90F0367}"/>
              </a:ext>
            </a:extLst>
          </p:cNvPr>
          <p:cNvSpPr/>
          <p:nvPr/>
        </p:nvSpPr>
        <p:spPr>
          <a:xfrm>
            <a:off x="879243" y="447010"/>
            <a:ext cx="3462487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30000" b="1" cap="none" spc="0" dirty="0">
                <a:ln w="0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2902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 Alam</dc:creator>
  <cp:lastModifiedBy>Mohammad M Alam</cp:lastModifiedBy>
  <cp:revision>11</cp:revision>
  <dcterms:created xsi:type="dcterms:W3CDTF">2024-12-30T03:40:56Z</dcterms:created>
  <dcterms:modified xsi:type="dcterms:W3CDTF">2024-12-31T02:14:59Z</dcterms:modified>
</cp:coreProperties>
</file>