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6600CC"/>
    <a:srgbClr val="9900CC"/>
    <a:srgbClr val="CC66FF"/>
    <a:srgbClr val="FF00FF"/>
    <a:srgbClr val="9933FF"/>
    <a:srgbClr val="6600FF"/>
    <a:srgbClr val="3026EE"/>
    <a:srgbClr val="160EBE"/>
    <a:srgbClr val="1B1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2909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BADD-9983-48ED-A67E-4369BED3022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3B5BB-2833-496B-9E3C-45D6EA8D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3B5BB-2833-496B-9E3C-45D6EA8D01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B6B9-AB50-444F-8E84-5394FD276A5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E2DCA-F1AD-40FE-8D46-C4098156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67493F-8F46-FA80-A907-736A31E11B79}"/>
              </a:ext>
            </a:extLst>
          </p:cNvPr>
          <p:cNvSpPr/>
          <p:nvPr/>
        </p:nvSpPr>
        <p:spPr>
          <a:xfrm>
            <a:off x="0" y="0"/>
            <a:ext cx="4572000" cy="457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600CC"/>
              </a:gs>
              <a:gs pos="25000">
                <a:srgbClr val="9933FF"/>
              </a:gs>
              <a:gs pos="50000">
                <a:srgbClr val="FF00FF"/>
              </a:gs>
              <a:gs pos="75000">
                <a:srgbClr val="9900FF"/>
              </a:gs>
              <a:gs pos="100000">
                <a:srgbClr val="6600C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CF33E-EE88-298A-BFB5-8B9A859EF66F}"/>
              </a:ext>
            </a:extLst>
          </p:cNvPr>
          <p:cNvSpPr/>
          <p:nvPr/>
        </p:nvSpPr>
        <p:spPr>
          <a:xfrm>
            <a:off x="396059" y="-483989"/>
            <a:ext cx="3779882" cy="553997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35000" b="1" cap="none" spc="0" dirty="0">
                <a:ln w="0"/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2902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Berlin Sans FB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 Alam</dc:creator>
  <cp:lastModifiedBy>Mohammad M Alam</cp:lastModifiedBy>
  <cp:revision>9</cp:revision>
  <dcterms:created xsi:type="dcterms:W3CDTF">2024-12-30T03:40:56Z</dcterms:created>
  <dcterms:modified xsi:type="dcterms:W3CDTF">2024-12-31T03:17:09Z</dcterms:modified>
</cp:coreProperties>
</file>