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69" r:id="rId17"/>
    <p:sldId id="277" r:id="rId18"/>
    <p:sldId id="273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C72D6-5C1F-491C-85F4-2E7A9E97764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A5BE043-6909-4EBA-844D-1C35EC4D2207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8BEDD018-9D48-48BE-995F-7FD0F16DBC8B}" type="parTrans" cxnId="{A58EBB4D-9985-4D6A-BD22-CAC71461E33E}">
      <dgm:prSet/>
      <dgm:spPr/>
      <dgm:t>
        <a:bodyPr/>
        <a:lstStyle/>
        <a:p>
          <a:endParaRPr lang="en-US"/>
        </a:p>
      </dgm:t>
    </dgm:pt>
    <dgm:pt modelId="{AD3EBB6C-D982-4A82-8629-4FEBE53F1A9C}" type="sibTrans" cxnId="{A58EBB4D-9985-4D6A-BD22-CAC71461E33E}">
      <dgm:prSet/>
      <dgm:spPr/>
      <dgm:t>
        <a:bodyPr/>
        <a:lstStyle/>
        <a:p>
          <a:endParaRPr lang="en-US"/>
        </a:p>
      </dgm:t>
    </dgm:pt>
    <dgm:pt modelId="{4D069900-40D9-4845-B4AB-86F3F17360FC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D08A59D1-50A5-405C-8A38-611207A8149B}" type="parTrans" cxnId="{91693A6C-B772-408D-9388-6C33A33471B7}">
      <dgm:prSet/>
      <dgm:spPr/>
      <dgm:t>
        <a:bodyPr/>
        <a:lstStyle/>
        <a:p>
          <a:endParaRPr lang="en-US"/>
        </a:p>
      </dgm:t>
    </dgm:pt>
    <dgm:pt modelId="{515858E8-5CA0-4CEE-8538-9C3ECAE32E59}" type="sibTrans" cxnId="{91693A6C-B772-408D-9388-6C33A33471B7}">
      <dgm:prSet/>
      <dgm:spPr/>
      <dgm:t>
        <a:bodyPr/>
        <a:lstStyle/>
        <a:p>
          <a:endParaRPr lang="en-US"/>
        </a:p>
      </dgm:t>
    </dgm:pt>
    <dgm:pt modelId="{DE287A7B-E06D-4CBD-95AD-AE21DC178F27}" type="pres">
      <dgm:prSet presAssocID="{4C7C72D6-5C1F-491C-85F4-2E7A9E977643}" presName="linearFlow" presStyleCnt="0">
        <dgm:presLayoutVars>
          <dgm:resizeHandles val="exact"/>
        </dgm:presLayoutVars>
      </dgm:prSet>
      <dgm:spPr/>
    </dgm:pt>
    <dgm:pt modelId="{6A6CB73D-AF7F-4B8E-9B47-E9F1C7273138}" type="pres">
      <dgm:prSet presAssocID="{0A5BE043-6909-4EBA-844D-1C35EC4D2207}" presName="node" presStyleLbl="node1" presStyleIdx="0" presStyleCnt="2">
        <dgm:presLayoutVars>
          <dgm:bulletEnabled val="1"/>
        </dgm:presLayoutVars>
      </dgm:prSet>
      <dgm:spPr/>
    </dgm:pt>
    <dgm:pt modelId="{AA0E3CC7-3BB2-425B-9D46-8784219AD967}" type="pres">
      <dgm:prSet presAssocID="{AD3EBB6C-D982-4A82-8629-4FEBE53F1A9C}" presName="sibTrans" presStyleLbl="sibTrans2D1" presStyleIdx="0" presStyleCnt="1"/>
      <dgm:spPr/>
    </dgm:pt>
    <dgm:pt modelId="{25BEE786-EA2F-4DD2-8E8A-1E9DD6937764}" type="pres">
      <dgm:prSet presAssocID="{AD3EBB6C-D982-4A82-8629-4FEBE53F1A9C}" presName="connectorText" presStyleLbl="sibTrans2D1" presStyleIdx="0" presStyleCnt="1"/>
      <dgm:spPr/>
    </dgm:pt>
    <dgm:pt modelId="{0C3A7590-907A-4E14-A503-529F58AF5197}" type="pres">
      <dgm:prSet presAssocID="{4D069900-40D9-4845-B4AB-86F3F17360FC}" presName="node" presStyleLbl="node1" presStyleIdx="1" presStyleCnt="2">
        <dgm:presLayoutVars>
          <dgm:bulletEnabled val="1"/>
        </dgm:presLayoutVars>
      </dgm:prSet>
      <dgm:spPr/>
    </dgm:pt>
  </dgm:ptLst>
  <dgm:cxnLst>
    <dgm:cxn modelId="{0AC8315C-E0B8-4789-BB67-0A9E38AADF32}" type="presOf" srcId="{4C7C72D6-5C1F-491C-85F4-2E7A9E977643}" destId="{DE287A7B-E06D-4CBD-95AD-AE21DC178F27}" srcOrd="0" destOrd="0" presId="urn:microsoft.com/office/officeart/2005/8/layout/process2"/>
    <dgm:cxn modelId="{91693A6C-B772-408D-9388-6C33A33471B7}" srcId="{4C7C72D6-5C1F-491C-85F4-2E7A9E977643}" destId="{4D069900-40D9-4845-B4AB-86F3F17360FC}" srcOrd="1" destOrd="0" parTransId="{D08A59D1-50A5-405C-8A38-611207A8149B}" sibTransId="{515858E8-5CA0-4CEE-8538-9C3ECAE32E59}"/>
    <dgm:cxn modelId="{A58EBB4D-9985-4D6A-BD22-CAC71461E33E}" srcId="{4C7C72D6-5C1F-491C-85F4-2E7A9E977643}" destId="{0A5BE043-6909-4EBA-844D-1C35EC4D2207}" srcOrd="0" destOrd="0" parTransId="{8BEDD018-9D48-48BE-995F-7FD0F16DBC8B}" sibTransId="{AD3EBB6C-D982-4A82-8629-4FEBE53F1A9C}"/>
    <dgm:cxn modelId="{11E9F372-C4EE-46FF-BA5E-D2F124ACE175}" type="presOf" srcId="{AD3EBB6C-D982-4A82-8629-4FEBE53F1A9C}" destId="{AA0E3CC7-3BB2-425B-9D46-8784219AD967}" srcOrd="0" destOrd="0" presId="urn:microsoft.com/office/officeart/2005/8/layout/process2"/>
    <dgm:cxn modelId="{82CCA793-84A2-49B5-BA68-D900478A1633}" type="presOf" srcId="{AD3EBB6C-D982-4A82-8629-4FEBE53F1A9C}" destId="{25BEE786-EA2F-4DD2-8E8A-1E9DD6937764}" srcOrd="1" destOrd="0" presId="urn:microsoft.com/office/officeart/2005/8/layout/process2"/>
    <dgm:cxn modelId="{BF5EB6D3-65F3-4740-95EF-6EBABE7C65E4}" type="presOf" srcId="{0A5BE043-6909-4EBA-844D-1C35EC4D2207}" destId="{6A6CB73D-AF7F-4B8E-9B47-E9F1C7273138}" srcOrd="0" destOrd="0" presId="urn:microsoft.com/office/officeart/2005/8/layout/process2"/>
    <dgm:cxn modelId="{D7C2F7FB-80A6-45BA-AE3F-9B2674C2F019}" type="presOf" srcId="{4D069900-40D9-4845-B4AB-86F3F17360FC}" destId="{0C3A7590-907A-4E14-A503-529F58AF5197}" srcOrd="0" destOrd="0" presId="urn:microsoft.com/office/officeart/2005/8/layout/process2"/>
    <dgm:cxn modelId="{E7D347DB-8DCE-4937-B699-800C1AD4F741}" type="presParOf" srcId="{DE287A7B-E06D-4CBD-95AD-AE21DC178F27}" destId="{6A6CB73D-AF7F-4B8E-9B47-E9F1C7273138}" srcOrd="0" destOrd="0" presId="urn:microsoft.com/office/officeart/2005/8/layout/process2"/>
    <dgm:cxn modelId="{1EA425FA-3F50-4C4A-9D2D-1DCF25FE484D}" type="presParOf" srcId="{DE287A7B-E06D-4CBD-95AD-AE21DC178F27}" destId="{AA0E3CC7-3BB2-425B-9D46-8784219AD967}" srcOrd="1" destOrd="0" presId="urn:microsoft.com/office/officeart/2005/8/layout/process2"/>
    <dgm:cxn modelId="{52E848AB-497A-4F43-8C8E-BAA4D64C2FA5}" type="presParOf" srcId="{AA0E3CC7-3BB2-425B-9D46-8784219AD967}" destId="{25BEE786-EA2F-4DD2-8E8A-1E9DD6937764}" srcOrd="0" destOrd="0" presId="urn:microsoft.com/office/officeart/2005/8/layout/process2"/>
    <dgm:cxn modelId="{21B0F823-E4FC-49C0-8346-8106EE102C22}" type="presParOf" srcId="{DE287A7B-E06D-4CBD-95AD-AE21DC178F27}" destId="{0C3A7590-907A-4E14-A503-529F58AF519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CB73D-AF7F-4B8E-9B47-E9F1C7273138}">
      <dsp:nvSpPr>
        <dsp:cNvPr id="0" name=""/>
        <dsp:cNvSpPr/>
      </dsp:nvSpPr>
      <dsp:spPr>
        <a:xfrm>
          <a:off x="2797192" y="509"/>
          <a:ext cx="3001927" cy="1667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Input</a:t>
          </a:r>
        </a:p>
      </dsp:txBody>
      <dsp:txXfrm>
        <a:off x="2846038" y="49355"/>
        <a:ext cx="2904235" cy="1570045"/>
      </dsp:txXfrm>
    </dsp:sp>
    <dsp:sp modelId="{AA0E3CC7-3BB2-425B-9D46-8784219AD967}">
      <dsp:nvSpPr>
        <dsp:cNvPr id="0" name=""/>
        <dsp:cNvSpPr/>
      </dsp:nvSpPr>
      <dsp:spPr>
        <a:xfrm rot="5400000">
          <a:off x="3985455" y="1709940"/>
          <a:ext cx="625401" cy="750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 rot="-5400000">
        <a:off x="4073011" y="1772480"/>
        <a:ext cx="450289" cy="437781"/>
      </dsp:txXfrm>
    </dsp:sp>
    <dsp:sp modelId="{0C3A7590-907A-4E14-A503-529F58AF5197}">
      <dsp:nvSpPr>
        <dsp:cNvPr id="0" name=""/>
        <dsp:cNvSpPr/>
      </dsp:nvSpPr>
      <dsp:spPr>
        <a:xfrm>
          <a:off x="2797192" y="2502115"/>
          <a:ext cx="3001927" cy="1667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Output</a:t>
          </a:r>
        </a:p>
      </dsp:txBody>
      <dsp:txXfrm>
        <a:off x="2846038" y="2550961"/>
        <a:ext cx="2904235" cy="1570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8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3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839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0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1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6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1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3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8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45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netbeans.apache.org/kb/docs/ide/mysql.htm" TargetMode="External"/><Relationship Id="rId3" Type="http://schemas.openxmlformats.org/officeDocument/2006/relationships/hyperlink" Target="https://qualitestgroup.com/insights/technical-hub/how-to-add-java-to-your-system-path/" TargetMode="External"/><Relationship Id="rId7" Type="http://schemas.openxmlformats.org/officeDocument/2006/relationships/hyperlink" Target="https://www.youtube.com/watch?v=TUso12qJoSY" TargetMode="External"/><Relationship Id="rId2" Type="http://schemas.openxmlformats.org/officeDocument/2006/relationships/hyperlink" Target="https://www.tutorialspoint.com/java/java_environment_setu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uicolorpicker.com/?fbclid=IwAR1Rxk2rAtzEM5vMkvRe9_-GrVuu8W1g_4iFSyWOyInEi6uOT6Fjry1Egk8" TargetMode="External"/><Relationship Id="rId5" Type="http://schemas.openxmlformats.org/officeDocument/2006/relationships/hyperlink" Target="https://www.youtube.com/watch?v=XAowXcmQ-kA" TargetMode="External"/><Relationship Id="rId4" Type="http://schemas.openxmlformats.org/officeDocument/2006/relationships/hyperlink" Target="https://www.infoworld.com/article/3388036/what-is-jdbc-introduction-to-java-database-connectivity.html" TargetMode="External"/><Relationship Id="rId9" Type="http://schemas.openxmlformats.org/officeDocument/2006/relationships/hyperlink" Target="https://www.youtube.com/watch?v=hijzCL_8rs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7984-B726-4ACF-AEBA-D90A406C0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811" y="1306133"/>
            <a:ext cx="8825658" cy="3329581"/>
          </a:xfrm>
        </p:spPr>
        <p:txBody>
          <a:bodyPr/>
          <a:lstStyle/>
          <a:p>
            <a:pPr algn="ctr"/>
            <a:r>
              <a:rPr lang="en-US" sz="4800" dirty="0"/>
              <a:t>Welcome</a:t>
            </a:r>
            <a:br>
              <a:rPr lang="en-US" sz="4800" dirty="0"/>
            </a:br>
            <a:r>
              <a:rPr lang="en-US" sz="4800" dirty="0"/>
              <a:t>to</a:t>
            </a:r>
            <a:br>
              <a:rPr lang="en-US" sz="4800" dirty="0"/>
            </a:br>
            <a:r>
              <a:rPr lang="en-US" sz="4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Android application for Student management.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10E78-9461-4B68-8ACD-3EE86887F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4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5D91-8BCE-44D3-8582-2C1FED9A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13" y="195140"/>
            <a:ext cx="9404723" cy="1400530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241DF-B2C3-4139-BD78-9331026BB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905" y="657043"/>
            <a:ext cx="3755254" cy="5404926"/>
          </a:xfrm>
        </p:spPr>
      </p:pic>
    </p:spTree>
    <p:extLst>
      <p:ext uri="{BB962C8B-B14F-4D97-AF65-F5344CB8AC3E}">
        <p14:creationId xmlns:p14="http://schemas.microsoft.com/office/powerpoint/2010/main" val="313187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DB84-8020-467A-B2A3-7E781F0B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2252"/>
          </a:xfrm>
        </p:spPr>
        <p:txBody>
          <a:bodyPr/>
          <a:lstStyle/>
          <a:p>
            <a:r>
              <a:rPr lang="en-US" dirty="0"/>
              <a:t>Input(continue)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41472D-34FD-4C98-B0CB-83BA521A6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2528" y="452760"/>
            <a:ext cx="4208015" cy="5351423"/>
          </a:xfrm>
        </p:spPr>
      </p:pic>
    </p:spTree>
    <p:extLst>
      <p:ext uri="{BB962C8B-B14F-4D97-AF65-F5344CB8AC3E}">
        <p14:creationId xmlns:p14="http://schemas.microsoft.com/office/powerpoint/2010/main" val="314407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930A-AD2D-4BA0-90E9-64195948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609599"/>
            <a:ext cx="8596668" cy="951914"/>
          </a:xfrm>
        </p:spPr>
        <p:txBody>
          <a:bodyPr/>
          <a:lstStyle/>
          <a:p>
            <a:r>
              <a:rPr lang="en-US" dirty="0"/>
              <a:t>Input(continue)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2E9115-E457-4C27-BD44-9F233DA5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178" y="1331119"/>
            <a:ext cx="3833340" cy="4195762"/>
          </a:xfrm>
        </p:spPr>
      </p:pic>
    </p:spTree>
    <p:extLst>
      <p:ext uri="{BB962C8B-B14F-4D97-AF65-F5344CB8AC3E}">
        <p14:creationId xmlns:p14="http://schemas.microsoft.com/office/powerpoint/2010/main" val="260315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653B-B9D2-4162-B2E3-FA579134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Input(continue)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B4C745-E6C3-4F9C-B821-759DA0B81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858" y="1422323"/>
            <a:ext cx="3594729" cy="4195762"/>
          </a:xfrm>
        </p:spPr>
      </p:pic>
    </p:spTree>
    <p:extLst>
      <p:ext uri="{BB962C8B-B14F-4D97-AF65-F5344CB8AC3E}">
        <p14:creationId xmlns:p14="http://schemas.microsoft.com/office/powerpoint/2010/main" val="120715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C306-DA4F-409E-AAE1-4C032616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39F0E-1ABF-40CA-A3F1-3876952B0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78440"/>
            <a:ext cx="3216886" cy="4195762"/>
          </a:xfrm>
        </p:spPr>
      </p:pic>
    </p:spTree>
    <p:extLst>
      <p:ext uri="{BB962C8B-B14F-4D97-AF65-F5344CB8AC3E}">
        <p14:creationId xmlns:p14="http://schemas.microsoft.com/office/powerpoint/2010/main" val="229229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AEF2-3D03-404B-BD57-D660EAA1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54932-D97A-4BEE-870F-DE1611AFF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932" y="2052638"/>
            <a:ext cx="3238217" cy="4195762"/>
          </a:xfrm>
        </p:spPr>
      </p:pic>
    </p:spTree>
    <p:extLst>
      <p:ext uri="{BB962C8B-B14F-4D97-AF65-F5344CB8AC3E}">
        <p14:creationId xmlns:p14="http://schemas.microsoft.com/office/powerpoint/2010/main" val="308699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EBB7-3A78-429D-B04C-D59AAE24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Shortcomings: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0BE5-C0C1-45C0-8AF3-27814CF2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259"/>
            <a:ext cx="8596668" cy="4325104"/>
          </a:xfrm>
        </p:spPr>
        <p:txBody>
          <a:bodyPr>
            <a:normAutofit/>
          </a:bodyPr>
          <a:lstStyle/>
          <a:p>
            <a:r>
              <a:rPr lang="en-US" sz="2800" dirty="0"/>
              <a:t>Due to the limitation of PC, it has to make desktop base app instead of making android base app.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13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1C22-C0C6-4C2D-B7F4-BECD4FE0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Future work: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4B97-F3D2-4014-B81E-C1783E0E8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facilitate the user’s </a:t>
            </a:r>
            <a:r>
              <a:rPr lang="en-US" dirty="0" err="1"/>
              <a:t>use,more</a:t>
            </a:r>
            <a:r>
              <a:rPr lang="en-US" dirty="0"/>
              <a:t> information will be added</a:t>
            </a:r>
          </a:p>
          <a:p>
            <a:r>
              <a:rPr lang="en-US" dirty="0"/>
              <a:t>Will make it more smooth </a:t>
            </a:r>
          </a:p>
          <a:p>
            <a:r>
              <a:rPr lang="en-US" dirty="0"/>
              <a:t>To make the representation Of Student details more attractive, we should use several types of graphical functions.</a:t>
            </a:r>
          </a:p>
          <a:p>
            <a:r>
              <a:rPr lang="en-US" dirty="0"/>
              <a:t>We have to be more careful about handling the timing of the assigned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3615-AC77-43BE-B784-1B35399F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ECC7-4985-41D4-A621-FE44C2E52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99" y="1723268"/>
            <a:ext cx="8596668" cy="3880773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457200" algn="l"/>
                <a:tab pos="113347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https://www.tutorialspoint.com/java/java_environment_setup.htm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457200" algn="l"/>
                <a:tab pos="113347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https://qualitestgroup.com/insights/technical-hub/how-to-add-java-to-your-system-path/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457200" algn="l"/>
                <a:tab pos="113347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https://www.infoworld.com/article/3388036/what-is-jdbc-introduction-to-java-database-connectivity.html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457200" algn="l"/>
                <a:tab pos="113347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(1576) JAVA - How To Design Login And Register Form In Java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Netbeans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- YouTube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457200" algn="l"/>
                <a:tab pos="113347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Red CMYK color code |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flatuicolorpicker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: Best Flat Colors UI Design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457200" algn="l"/>
                <a:tab pos="113347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(1576) how to auto increment varchar in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sql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 server - YouTube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457200" algn="l"/>
                <a:tab pos="113347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http://netbeans.apache.org/kb/docs/ide/mysql.htm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457200" algn="l"/>
                <a:tab pos="113347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(1576) How to Connect to Microsoft SQL Server in NetBeans IDE | Java Connect to SQL Server | JDBC in Java - YouTube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0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8D75-9426-47FD-9BDE-74056199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9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787F-AE7B-41CF-BCBD-8AB5D04D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9139"/>
            <a:ext cx="8596668" cy="4142224"/>
          </a:xfrm>
        </p:spPr>
        <p:txBody>
          <a:bodyPr>
            <a:normAutofit/>
          </a:bodyPr>
          <a:lstStyle/>
          <a:p>
            <a:r>
              <a:rPr lang="en-US" sz="2400" dirty="0"/>
              <a:t>This project make student management system very easy.</a:t>
            </a:r>
          </a:p>
        </p:txBody>
      </p:sp>
    </p:spTree>
    <p:extLst>
      <p:ext uri="{BB962C8B-B14F-4D97-AF65-F5344CB8AC3E}">
        <p14:creationId xmlns:p14="http://schemas.microsoft.com/office/powerpoint/2010/main" val="318294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351-25A5-414D-B2EB-69DF4979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021"/>
            <a:ext cx="9950909" cy="6116715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Presented by-</a:t>
            </a:r>
            <a:br>
              <a:rPr lang="en-US" sz="2700" dirty="0"/>
            </a:br>
            <a:r>
              <a:rPr lang="en-US" sz="2700" dirty="0"/>
              <a:t>A.M Mahmudul Alam </a:t>
            </a:r>
            <a:br>
              <a:rPr lang="en-US" sz="2700" dirty="0"/>
            </a:br>
            <a:r>
              <a:rPr lang="en-US" sz="2700" dirty="0"/>
              <a:t>ID : CE18058</a:t>
            </a:r>
            <a:br>
              <a:rPr lang="en-US" dirty="0"/>
            </a:br>
            <a:r>
              <a:rPr lang="en-US" sz="2200" dirty="0"/>
              <a:t>Name: Tushar Miah</a:t>
            </a:r>
            <a:br>
              <a:rPr lang="en-US" sz="2200" dirty="0"/>
            </a:br>
            <a:r>
              <a:rPr lang="en-US" sz="2200" dirty="0"/>
              <a:t>ID : CE18054</a:t>
            </a: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100" dirty="0"/>
              <a:t>                                 Supervised by-</a:t>
            </a:r>
            <a:br>
              <a:rPr lang="en-US" sz="3100" dirty="0"/>
            </a:br>
            <a:r>
              <a:rPr lang="en-US" sz="3100" dirty="0"/>
              <a:t>                                </a:t>
            </a:r>
            <a:r>
              <a:rPr lang="en-US" sz="3100" dirty="0" err="1"/>
              <a:t>Md.Mezbahul</a:t>
            </a:r>
            <a:r>
              <a:rPr lang="en-US" sz="3100" dirty="0"/>
              <a:t> Islam</a:t>
            </a:r>
            <a:br>
              <a:rPr lang="en-US" sz="3100" dirty="0"/>
            </a:br>
            <a:r>
              <a:rPr lang="en-US" dirty="0"/>
              <a:t>                           </a:t>
            </a:r>
            <a:r>
              <a:rPr lang="en-US" sz="2700" dirty="0"/>
              <a:t>Assistant Professor</a:t>
            </a:r>
            <a:br>
              <a:rPr lang="en-US" sz="2700" dirty="0"/>
            </a:br>
            <a:r>
              <a:rPr lang="en-US" sz="2700" dirty="0"/>
              <a:t>                                      Department Of CSE,MBSTU</a:t>
            </a:r>
            <a:br>
              <a:rPr lang="en-US" sz="2700" dirty="0"/>
            </a:br>
            <a:r>
              <a:rPr lang="en-US" dirty="0"/>
              <a:t>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4442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639-A20B-4FFC-876D-9ECB18768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31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6FA2-CC8C-47DA-BCEA-6E8EBA4E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2887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7FB4-6CAE-49D3-A0C7-22009DF6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44487"/>
            <a:ext cx="8704159" cy="45968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Description</a:t>
            </a:r>
          </a:p>
          <a:p>
            <a:r>
              <a:rPr lang="en-US" sz="2000" dirty="0"/>
              <a:t>Outcomes</a:t>
            </a:r>
          </a:p>
          <a:p>
            <a:r>
              <a:rPr lang="en-US" sz="2000" dirty="0"/>
              <a:t>Functions</a:t>
            </a:r>
          </a:p>
          <a:p>
            <a:r>
              <a:rPr lang="en-US" sz="2000" dirty="0"/>
              <a:t>Operations</a:t>
            </a:r>
          </a:p>
          <a:p>
            <a:r>
              <a:rPr lang="en-US" sz="2000" dirty="0"/>
              <a:t>Welcome Screen</a:t>
            </a:r>
          </a:p>
          <a:p>
            <a:r>
              <a:rPr lang="en-US" sz="2000" dirty="0"/>
              <a:t>Input</a:t>
            </a:r>
          </a:p>
          <a:p>
            <a:r>
              <a:rPr lang="en-US" sz="2000" dirty="0"/>
              <a:t>Executed Program</a:t>
            </a:r>
          </a:p>
          <a:p>
            <a:r>
              <a:rPr lang="en-US" dirty="0"/>
              <a:t>Output</a:t>
            </a:r>
          </a:p>
          <a:p>
            <a:r>
              <a:rPr lang="en-US" sz="2000" dirty="0"/>
              <a:t>Shortcoming</a:t>
            </a:r>
          </a:p>
          <a:p>
            <a:r>
              <a:rPr lang="en-US" sz="2000" dirty="0"/>
              <a:t>Future Work</a:t>
            </a:r>
          </a:p>
          <a:p>
            <a:r>
              <a:rPr lang="en-US" sz="2000" dirty="0"/>
              <a:t>Reference</a:t>
            </a:r>
          </a:p>
          <a:p>
            <a:r>
              <a:rPr lang="en-US" sz="2000" dirty="0"/>
              <a:t>Conclusion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86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8173-AA34-4B4A-B2B6-269BE708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896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D76F-3E11-4189-BA32-FB762787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765"/>
            <a:ext cx="8596668" cy="4424597"/>
          </a:xfrm>
        </p:spPr>
        <p:txBody>
          <a:bodyPr>
            <a:normAutofit/>
          </a:bodyPr>
          <a:lstStyle/>
          <a:p>
            <a:r>
              <a:rPr lang="en-US" sz="2400" dirty="0"/>
              <a:t>Student Management System which allows the store and find student related activities.</a:t>
            </a:r>
          </a:p>
          <a:p>
            <a:r>
              <a:rPr lang="en-US" sz="2400" dirty="0"/>
              <a:t>It helps to display the student information easily.</a:t>
            </a:r>
          </a:p>
          <a:p>
            <a:r>
              <a:rPr lang="en-US" sz="2400" dirty="0"/>
              <a:t>This entire project built on Java language.</a:t>
            </a:r>
          </a:p>
        </p:txBody>
      </p:sp>
    </p:spTree>
    <p:extLst>
      <p:ext uri="{BB962C8B-B14F-4D97-AF65-F5344CB8AC3E}">
        <p14:creationId xmlns:p14="http://schemas.microsoft.com/office/powerpoint/2010/main" val="62378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AB7E-DED8-4CFA-894A-2122FB88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4418-2DF5-4CD7-A4EE-EC2B526F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25" y="1696764"/>
            <a:ext cx="8596668" cy="4187202"/>
          </a:xfrm>
        </p:spPr>
        <p:txBody>
          <a:bodyPr/>
          <a:lstStyle/>
          <a:p>
            <a:r>
              <a:rPr lang="en-US" sz="2400" dirty="0"/>
              <a:t>User can </a:t>
            </a:r>
            <a:r>
              <a:rPr lang="en-US" sz="2400" dirty="0" err="1"/>
              <a:t>add,edit,view</a:t>
            </a:r>
            <a:r>
              <a:rPr lang="en-US" sz="2400" dirty="0"/>
              <a:t> &amp; delete the information .</a:t>
            </a:r>
          </a:p>
          <a:p>
            <a:r>
              <a:rPr lang="en-US" sz="2400" dirty="0"/>
              <a:t>It will Save their time and efforts.</a:t>
            </a:r>
          </a:p>
          <a:p>
            <a:r>
              <a:rPr lang="en-US" sz="2400" dirty="0"/>
              <a:t>It will more convenient to store.</a:t>
            </a:r>
          </a:p>
          <a:p>
            <a:r>
              <a:rPr lang="en-US" sz="2400" dirty="0"/>
              <a:t>It will user friendly to operate.</a:t>
            </a:r>
          </a:p>
          <a:p>
            <a:r>
              <a:rPr lang="en-US" sz="2400" dirty="0"/>
              <a:t>Smooth Interface.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6C34-1704-4A66-8407-3865AB1E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Functions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4D62-A802-45D5-A48B-73D4B10C1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Add Student Information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: When adding a new roll number, student name, and marks, all three records will store &amp; display a successful popup.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Delete Record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: Here user can delete a record that is no more. Users can easily search them by their roll number and delete them.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Modify Record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: Here user can modify a record if some changes needed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View Marks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: Here user can show the specific student marks and details.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View All Student Records: 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</a:rPr>
              <a:t>Here all the information of students will record who enrolled in this educational institution. Users can search for them by their Roll number.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4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B4D0-1B5A-4EAB-8893-3932CA53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982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7085AD-A027-4ACD-BCC5-A408E929B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082882"/>
              </p:ext>
            </p:extLst>
          </p:nvPr>
        </p:nvGraphicFramePr>
        <p:xfrm>
          <a:off x="677863" y="1871663"/>
          <a:ext cx="8596312" cy="417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43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8611-8644-4DF7-9375-72AE8D3C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8596669" cy="937846"/>
          </a:xfrm>
        </p:spPr>
        <p:txBody>
          <a:bodyPr/>
          <a:lstStyle/>
          <a:p>
            <a:r>
              <a:rPr lang="en-US" dirty="0"/>
              <a:t>Welcome Screen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72A2CE-2F66-41C8-8955-202844A3B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305" y="430665"/>
            <a:ext cx="4536489" cy="6120958"/>
          </a:xfrm>
        </p:spPr>
      </p:pic>
    </p:spTree>
    <p:extLst>
      <p:ext uri="{BB962C8B-B14F-4D97-AF65-F5344CB8AC3E}">
        <p14:creationId xmlns:p14="http://schemas.microsoft.com/office/powerpoint/2010/main" val="286790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20FA-A8E7-4F3F-AD62-7436C38B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ACA9-EFA0-4581-A281-405C092B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44" y="1674056"/>
            <a:ext cx="8719884" cy="4574344"/>
          </a:xfrm>
        </p:spPr>
        <p:txBody>
          <a:bodyPr>
            <a:normAutofit/>
          </a:bodyPr>
          <a:lstStyle/>
          <a:p>
            <a:r>
              <a:rPr lang="en-US" sz="2400" dirty="0"/>
              <a:t>User will take the input from keyboard which Student Roll user want to add.</a:t>
            </a:r>
          </a:p>
          <a:p>
            <a:r>
              <a:rPr lang="en-US" sz="2400" dirty="0"/>
              <a:t>After choosing Roll user need to write student name .</a:t>
            </a:r>
          </a:p>
          <a:p>
            <a:r>
              <a:rPr lang="en-US" sz="2400" dirty="0"/>
              <a:t>Than user need to  input the marks which is integer type.</a:t>
            </a:r>
          </a:p>
          <a:p>
            <a:r>
              <a:rPr lang="en-US" sz="2400" dirty="0"/>
              <a:t>Than need to give input of user all necessary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8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391</TotalTime>
  <Words>545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Algerian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Ion</vt:lpstr>
      <vt:lpstr>Welcome to Android application for Student management.</vt:lpstr>
      <vt:lpstr>Presented by- A.M Mahmudul Alam  ID : CE18058 Name: Tushar Miah ID : CE18054                                      Supervised by-                                 Md.Mezbahul Islam                            Assistant Professor                                       Department Of CSE,MBSTU                                   </vt:lpstr>
      <vt:lpstr>Outline</vt:lpstr>
      <vt:lpstr>Description</vt:lpstr>
      <vt:lpstr>Outcomes</vt:lpstr>
      <vt:lpstr>Functions </vt:lpstr>
      <vt:lpstr>Operations</vt:lpstr>
      <vt:lpstr>Welcome Screen</vt:lpstr>
      <vt:lpstr>Input</vt:lpstr>
      <vt:lpstr>Input</vt:lpstr>
      <vt:lpstr>Input(continue)</vt:lpstr>
      <vt:lpstr>Input(continue)</vt:lpstr>
      <vt:lpstr>Input(continue)</vt:lpstr>
      <vt:lpstr>Input</vt:lpstr>
      <vt:lpstr>Output</vt:lpstr>
      <vt:lpstr>Shortcomings:</vt:lpstr>
      <vt:lpstr>Future work:</vt:lpstr>
      <vt:lpstr>Reference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Online Shopping Application</dc:title>
  <dc:creator>Anirban Chanda</dc:creator>
  <cp:lastModifiedBy>Mahmudul Alam</cp:lastModifiedBy>
  <cp:revision>32</cp:revision>
  <dcterms:created xsi:type="dcterms:W3CDTF">2019-10-31T18:20:42Z</dcterms:created>
  <dcterms:modified xsi:type="dcterms:W3CDTF">2021-10-19T20:12:43Z</dcterms:modified>
</cp:coreProperties>
</file>