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366" r:id="rId3"/>
    <p:sldId id="368" r:id="rId4"/>
    <p:sldId id="452" r:id="rId5"/>
    <p:sldId id="419" r:id="rId6"/>
    <p:sldId id="283" r:id="rId7"/>
    <p:sldId id="451" r:id="rId8"/>
    <p:sldId id="315" r:id="rId9"/>
    <p:sldId id="268" r:id="rId10"/>
    <p:sldId id="747" r:id="rId11"/>
    <p:sldId id="261"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Mahmudul Hasan" initials="MMH" lastIdx="1" clrIdx="0">
    <p:extLst>
      <p:ext uri="{19B8F6BF-5375-455C-9EA6-DF929625EA0E}">
        <p15:presenceInfo xmlns:p15="http://schemas.microsoft.com/office/powerpoint/2012/main" userId="3447f5426c4b65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4472C4"/>
    <a:srgbClr val="145E7B"/>
    <a:srgbClr val="FFC000"/>
    <a:srgbClr val="A5A5A5"/>
    <a:srgbClr val="17607D"/>
    <a:srgbClr val="D64700"/>
    <a:srgbClr val="A6A6A6"/>
    <a:srgbClr val="70AD4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92D050"/>
              </a:solidFill>
            </c:spPr>
            <c:extLst>
              <c:ext xmlns:c16="http://schemas.microsoft.com/office/drawing/2014/chart" uri="{C3380CC4-5D6E-409C-BE32-E72D297353CC}">
                <c16:uniqueId val="{00000001-6A10-4EAE-9BC7-E38CFAA9EEDF}"/>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6A10-4EAE-9BC7-E38CFAA9EEDF}"/>
              </c:ext>
            </c:extLst>
          </c:dPt>
          <c:cat>
            <c:numRef>
              <c:f>Sheet1!$A$2:$A$3</c:f>
              <c:numCache>
                <c:formatCode>General</c:formatCode>
                <c:ptCount val="2"/>
              </c:numCache>
            </c:num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6A10-4EAE-9BC7-E38CFAA9EEDF}"/>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FC000"/>
              </a:solidFill>
            </c:spPr>
            <c:extLst>
              <c:ext xmlns:c16="http://schemas.microsoft.com/office/drawing/2014/chart" uri="{C3380CC4-5D6E-409C-BE32-E72D297353CC}">
                <c16:uniqueId val="{00000001-73A5-4191-AAB4-02FFE8FAD300}"/>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73A5-4191-AAB4-02FFE8FAD300}"/>
              </c:ext>
            </c:extLst>
          </c:dPt>
          <c:cat>
            <c:numRef>
              <c:f>Sheet1!$A$2:$A$3</c:f>
              <c:numCache>
                <c:formatCode>General</c:formatCode>
                <c:ptCount val="2"/>
              </c:numCache>
            </c:num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73A5-4191-AAB4-02FFE8FAD300}"/>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4472C4"/>
              </a:solidFill>
            </c:spPr>
            <c:extLst>
              <c:ext xmlns:c16="http://schemas.microsoft.com/office/drawing/2014/chart" uri="{C3380CC4-5D6E-409C-BE32-E72D297353CC}">
                <c16:uniqueId val="{00000001-656B-4B89-971E-5292026B639A}"/>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656B-4B89-971E-5292026B639A}"/>
              </c:ext>
            </c:extLst>
          </c:dPt>
          <c:cat>
            <c:numRef>
              <c:f>Sheet1!$A$2:$A$3</c:f>
              <c:numCache>
                <c:formatCode>General</c:formatCode>
                <c:ptCount val="2"/>
              </c:numCache>
            </c:num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656B-4B89-971E-5292026B639A}"/>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17607D"/>
              </a:solidFill>
            </c:spPr>
            <c:extLst>
              <c:ext xmlns:c16="http://schemas.microsoft.com/office/drawing/2014/chart" uri="{C3380CC4-5D6E-409C-BE32-E72D297353CC}">
                <c16:uniqueId val="{00000001-F010-429A-BE08-D5AAE494FF8D}"/>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F010-429A-BE08-D5AAE494FF8D}"/>
              </c:ext>
            </c:extLst>
          </c:dPt>
          <c:cat>
            <c:numRef>
              <c:f>Sheet1!$A$2:$A$3</c:f>
              <c:numCache>
                <c:formatCode>General</c:formatCode>
                <c:ptCount val="2"/>
              </c:numCache>
            </c:num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F010-429A-BE08-D5AAE494FF8D}"/>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rgbClr val="145E7B"/>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2C-45CF-AF1A-1B872CB5A537}"/>
            </c:ext>
          </c:extLst>
        </c:ser>
        <c:ser>
          <c:idx val="1"/>
          <c:order val="1"/>
          <c:tx>
            <c:strRef>
              <c:f>Sheet1!$C$1</c:f>
              <c:strCache>
                <c:ptCount val="1"/>
                <c:pt idx="0">
                  <c:v>Series 2</c:v>
                </c:pt>
              </c:strCache>
            </c:strRef>
          </c:tx>
          <c:spPr>
            <a:solidFill>
              <a:srgbClr val="4472C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2C-45CF-AF1A-1B872CB5A537}"/>
            </c:ext>
          </c:extLst>
        </c:ser>
        <c:dLbls>
          <c:showLegendKey val="0"/>
          <c:showVal val="0"/>
          <c:showCatName val="0"/>
          <c:showSerName val="0"/>
          <c:showPercent val="0"/>
          <c:showBubbleSize val="0"/>
        </c:dLbls>
        <c:gapWidth val="150"/>
        <c:overlap val="100"/>
        <c:axId val="1952249647"/>
        <c:axId val="1"/>
      </c:barChart>
      <c:catAx>
        <c:axId val="19522496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2249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529E0-279E-4A58-A102-963B6C9A9F8C}"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4E1B9-B235-406E-B23D-03ECF3BF535F}" type="slidenum">
              <a:rPr lang="en-US" smtClean="0"/>
              <a:t>‹#›</a:t>
            </a:fld>
            <a:endParaRPr lang="en-US"/>
          </a:p>
        </p:txBody>
      </p:sp>
    </p:spTree>
    <p:extLst>
      <p:ext uri="{BB962C8B-B14F-4D97-AF65-F5344CB8AC3E}">
        <p14:creationId xmlns:p14="http://schemas.microsoft.com/office/powerpoint/2010/main" val="359867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2946B4F-2876-4713-96EB-03029B7D5013}" type="slidenum">
              <a:rPr lang="en-US" smtClean="0"/>
              <a:t>1</a:t>
            </a:fld>
            <a:endParaRPr lang="en-US"/>
          </a:p>
        </p:txBody>
      </p:sp>
    </p:spTree>
    <p:extLst>
      <p:ext uri="{BB962C8B-B14F-4D97-AF65-F5344CB8AC3E}">
        <p14:creationId xmlns:p14="http://schemas.microsoft.com/office/powerpoint/2010/main" val="327830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6</a:t>
            </a:fld>
            <a:endParaRPr lang="id-ID"/>
          </a:p>
        </p:txBody>
      </p:sp>
    </p:spTree>
    <p:extLst>
      <p:ext uri="{BB962C8B-B14F-4D97-AF65-F5344CB8AC3E}">
        <p14:creationId xmlns:p14="http://schemas.microsoft.com/office/powerpoint/2010/main" val="337625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8</a:t>
            </a:fld>
            <a:endParaRPr lang="id-ID"/>
          </a:p>
        </p:txBody>
      </p:sp>
    </p:spTree>
    <p:extLst>
      <p:ext uri="{BB962C8B-B14F-4D97-AF65-F5344CB8AC3E}">
        <p14:creationId xmlns:p14="http://schemas.microsoft.com/office/powerpoint/2010/main" val="414883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349529C5-973D-47FF-A85E-D70B6F9A70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Notes Placeholder 2">
            <a:extLst>
              <a:ext uri="{FF2B5EF4-FFF2-40B4-BE49-F238E27FC236}">
                <a16:creationId xmlns:a16="http://schemas.microsoft.com/office/drawing/2014/main" id="{71A99A55-CCA3-410C-BA5E-3E2BD7D316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4515" name="Slide Number Placeholder 3">
            <a:extLst>
              <a:ext uri="{FF2B5EF4-FFF2-40B4-BE49-F238E27FC236}">
                <a16:creationId xmlns:a16="http://schemas.microsoft.com/office/drawing/2014/main" id="{BF0D5E1F-D4C3-452E-A4F4-B88E2C8A7F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FEF43D6-7AC3-417A-AC67-9A08D3F80BA4}" type="slidenum">
              <a:rPr lang="en-US" altLang="en-US"/>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4788-346D-418D-90D3-F57A4359B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5C03D1-F62B-47F9-80F0-3B0E298C3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B913F4-ECC5-4D6C-969C-CD6E04164824}"/>
              </a:ext>
            </a:extLst>
          </p:cNvPr>
          <p:cNvSpPr>
            <a:spLocks noGrp="1"/>
          </p:cNvSpPr>
          <p:nvPr>
            <p:ph type="dt" sz="half" idx="10"/>
          </p:nvPr>
        </p:nvSpPr>
        <p:spPr/>
        <p:txBody>
          <a:bodyPr/>
          <a:lstStyle/>
          <a:p>
            <a:fld id="{BD695F34-62A1-4FA6-AB82-2BA4EAC20FB7}" type="datetime1">
              <a:rPr lang="en-US" smtClean="0"/>
              <a:t>4/15/2021</a:t>
            </a:fld>
            <a:endParaRPr lang="en-US"/>
          </a:p>
        </p:txBody>
      </p:sp>
      <p:sp>
        <p:nvSpPr>
          <p:cNvPr id="5" name="Footer Placeholder 4">
            <a:extLst>
              <a:ext uri="{FF2B5EF4-FFF2-40B4-BE49-F238E27FC236}">
                <a16:creationId xmlns:a16="http://schemas.microsoft.com/office/drawing/2014/main" id="{7C9B5AA9-AB10-4A3E-9B93-5BEE21FDA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DC22A-0549-44F9-86C3-A7B5DD1E22CA}"/>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45185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BDD5-E29A-49F7-BC02-63725C958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48C25E-670D-48C9-B5B1-A3F64695F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FE506-4A7F-4064-B35F-209C677A57AB}"/>
              </a:ext>
            </a:extLst>
          </p:cNvPr>
          <p:cNvSpPr>
            <a:spLocks noGrp="1"/>
          </p:cNvSpPr>
          <p:nvPr>
            <p:ph type="dt" sz="half" idx="10"/>
          </p:nvPr>
        </p:nvSpPr>
        <p:spPr/>
        <p:txBody>
          <a:bodyPr/>
          <a:lstStyle/>
          <a:p>
            <a:fld id="{785C9B2C-AF90-49E8-8B7D-3CF66892FA7A}" type="datetime1">
              <a:rPr lang="en-US" smtClean="0"/>
              <a:t>4/15/2021</a:t>
            </a:fld>
            <a:endParaRPr lang="en-US"/>
          </a:p>
        </p:txBody>
      </p:sp>
      <p:sp>
        <p:nvSpPr>
          <p:cNvPr id="5" name="Footer Placeholder 4">
            <a:extLst>
              <a:ext uri="{FF2B5EF4-FFF2-40B4-BE49-F238E27FC236}">
                <a16:creationId xmlns:a16="http://schemas.microsoft.com/office/drawing/2014/main" id="{2D5C450F-D166-4519-9E4B-35AC90F35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55A5-7E46-435B-908E-E306D0AF039D}"/>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300751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A791D8-F216-45B0-80C7-67504BD0F8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99866A-A1A4-493C-9947-374B77E3D0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F3927-4E82-4282-8C06-2EFE38F32B0A}"/>
              </a:ext>
            </a:extLst>
          </p:cNvPr>
          <p:cNvSpPr>
            <a:spLocks noGrp="1"/>
          </p:cNvSpPr>
          <p:nvPr>
            <p:ph type="dt" sz="half" idx="10"/>
          </p:nvPr>
        </p:nvSpPr>
        <p:spPr/>
        <p:txBody>
          <a:bodyPr/>
          <a:lstStyle/>
          <a:p>
            <a:fld id="{F23F1686-8216-40AE-8745-14C14F20E6F7}" type="datetime1">
              <a:rPr lang="en-US" smtClean="0"/>
              <a:t>4/15/2021</a:t>
            </a:fld>
            <a:endParaRPr lang="en-US"/>
          </a:p>
        </p:txBody>
      </p:sp>
      <p:sp>
        <p:nvSpPr>
          <p:cNvPr id="5" name="Footer Placeholder 4">
            <a:extLst>
              <a:ext uri="{FF2B5EF4-FFF2-40B4-BE49-F238E27FC236}">
                <a16:creationId xmlns:a16="http://schemas.microsoft.com/office/drawing/2014/main" id="{4B5ECEAC-D0A2-4EEE-8DC4-7B8EB25DA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F7D68-A81F-436B-A5BB-FA42DE8FE593}"/>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420110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32" name="Oval 31"/>
          <p:cNvSpPr/>
          <p:nvPr userDrawn="1"/>
        </p:nvSpPr>
        <p:spPr>
          <a:xfrm>
            <a:off x="8749343" y="4405387"/>
            <a:ext cx="1666608" cy="16666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34" name="Oval 33"/>
          <p:cNvSpPr/>
          <p:nvPr userDrawn="1"/>
        </p:nvSpPr>
        <p:spPr>
          <a:xfrm>
            <a:off x="8832080" y="4478599"/>
            <a:ext cx="1522962" cy="15229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35" name="Picture Placeholder 8"/>
          <p:cNvSpPr>
            <a:spLocks noGrp="1"/>
          </p:cNvSpPr>
          <p:nvPr userDrawn="1">
            <p:ph type="pic" sz="quarter" idx="34"/>
          </p:nvPr>
        </p:nvSpPr>
        <p:spPr>
          <a:xfrm>
            <a:off x="8904825" y="4561147"/>
            <a:ext cx="1378814" cy="1378814"/>
          </a:xfrm>
          <a:prstGeom prst="ellipse">
            <a:avLst/>
          </a:prstGeom>
        </p:spPr>
        <p:txBody>
          <a:bodyPr/>
          <a:lstStyle>
            <a:lvl1pPr>
              <a:defRPr sz="1200">
                <a:solidFill>
                  <a:schemeClr val="bg1"/>
                </a:solidFill>
              </a:defRPr>
            </a:lvl1pPr>
          </a:lstStyle>
          <a:p>
            <a:endParaRPr lang="id-ID" dirty="0"/>
          </a:p>
        </p:txBody>
      </p:sp>
      <p:sp>
        <p:nvSpPr>
          <p:cNvPr id="19" name="Oval 18"/>
          <p:cNvSpPr/>
          <p:nvPr userDrawn="1"/>
        </p:nvSpPr>
        <p:spPr>
          <a:xfrm>
            <a:off x="1506715" y="4405387"/>
            <a:ext cx="1666608" cy="16666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24" name="Oval 23"/>
          <p:cNvSpPr/>
          <p:nvPr userDrawn="1"/>
        </p:nvSpPr>
        <p:spPr>
          <a:xfrm>
            <a:off x="1589452" y="4478599"/>
            <a:ext cx="1522962" cy="15229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25" name="Picture Placeholder 8"/>
          <p:cNvSpPr>
            <a:spLocks noGrp="1"/>
          </p:cNvSpPr>
          <p:nvPr userDrawn="1">
            <p:ph type="pic" sz="quarter" idx="10"/>
          </p:nvPr>
        </p:nvSpPr>
        <p:spPr>
          <a:xfrm>
            <a:off x="1662197" y="4561147"/>
            <a:ext cx="1378814" cy="1378814"/>
          </a:xfrm>
          <a:prstGeom prst="ellipse">
            <a:avLst/>
          </a:prstGeom>
        </p:spPr>
        <p:txBody>
          <a:bodyPr/>
          <a:lstStyle>
            <a:lvl1pPr>
              <a:defRPr sz="1200">
                <a:solidFill>
                  <a:schemeClr val="bg1"/>
                </a:solidFill>
              </a:defRPr>
            </a:lvl1pPr>
          </a:lstStyle>
          <a:p>
            <a:endParaRPr lang="id-ID" dirty="0"/>
          </a:p>
        </p:txBody>
      </p:sp>
      <p:sp>
        <p:nvSpPr>
          <p:cNvPr id="27" name="Oval 26"/>
          <p:cNvSpPr/>
          <p:nvPr userDrawn="1"/>
        </p:nvSpPr>
        <p:spPr>
          <a:xfrm>
            <a:off x="5186087" y="4405387"/>
            <a:ext cx="1666608" cy="16666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29" name="Oval 28"/>
          <p:cNvSpPr/>
          <p:nvPr userDrawn="1"/>
        </p:nvSpPr>
        <p:spPr>
          <a:xfrm>
            <a:off x="5268823" y="4478599"/>
            <a:ext cx="1522962" cy="15229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30" name="Picture Placeholder 8"/>
          <p:cNvSpPr>
            <a:spLocks noGrp="1"/>
          </p:cNvSpPr>
          <p:nvPr userDrawn="1">
            <p:ph type="pic" sz="quarter" idx="33"/>
          </p:nvPr>
        </p:nvSpPr>
        <p:spPr>
          <a:xfrm>
            <a:off x="5341569" y="4561147"/>
            <a:ext cx="1378814" cy="1378814"/>
          </a:xfrm>
          <a:prstGeom prst="ellipse">
            <a:avLst/>
          </a:prstGeom>
        </p:spPr>
        <p:txBody>
          <a:bodyPr/>
          <a:lstStyle>
            <a:lvl1pPr>
              <a:defRPr sz="1200">
                <a:solidFill>
                  <a:schemeClr val="bg1"/>
                </a:solidFill>
              </a:defRPr>
            </a:lvl1pPr>
          </a:lstStyle>
          <a:p>
            <a:endParaRPr lang="id-ID" dirty="0"/>
          </a:p>
        </p:txBody>
      </p:sp>
    </p:spTree>
    <p:extLst>
      <p:ext uri="{BB962C8B-B14F-4D97-AF65-F5344CB8AC3E}">
        <p14:creationId xmlns:p14="http://schemas.microsoft.com/office/powerpoint/2010/main" val="401355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5" grpId="0"/>
      <p:bldP spid="3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486803"/>
      </p:ext>
    </p:extLst>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055402" y="1783041"/>
            <a:ext cx="4779646" cy="3883456"/>
          </a:xfrm>
        </p:spPr>
        <p:txBody>
          <a:bodyPr/>
          <a:lstStyle/>
          <a:p>
            <a:endParaRPr lang="en-US"/>
          </a:p>
        </p:txBody>
      </p:sp>
    </p:spTree>
    <p:extLst>
      <p:ext uri="{BB962C8B-B14F-4D97-AF65-F5344CB8AC3E}">
        <p14:creationId xmlns:p14="http://schemas.microsoft.com/office/powerpoint/2010/main" val="3333300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37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207766" cy="6095551"/>
          </a:xfrm>
          <a:custGeom>
            <a:avLst/>
            <a:gdLst>
              <a:gd name="connsiteX0" fmla="*/ 0 w 12207766"/>
              <a:gd name="connsiteY0" fmla="*/ 0 h 5947636"/>
              <a:gd name="connsiteX1" fmla="*/ 12192000 w 12207766"/>
              <a:gd name="connsiteY1" fmla="*/ 0 h 5947636"/>
              <a:gd name="connsiteX2" fmla="*/ 12207766 w 12207766"/>
              <a:gd name="connsiteY2" fmla="*/ 2995448 h 5947636"/>
              <a:gd name="connsiteX3" fmla="*/ 3200399 w 12207766"/>
              <a:gd name="connsiteY3" fmla="*/ 5943600 h 5947636"/>
              <a:gd name="connsiteX4" fmla="*/ 0 w 12207766"/>
              <a:gd name="connsiteY4" fmla="*/ 5108028 h 5947636"/>
              <a:gd name="connsiteX0" fmla="*/ 0 w 12207766"/>
              <a:gd name="connsiteY0" fmla="*/ 0 h 6096859"/>
              <a:gd name="connsiteX1" fmla="*/ 12192000 w 12207766"/>
              <a:gd name="connsiteY1" fmla="*/ 0 h 6096859"/>
              <a:gd name="connsiteX2" fmla="*/ 12207766 w 12207766"/>
              <a:gd name="connsiteY2" fmla="*/ 2995448 h 6096859"/>
              <a:gd name="connsiteX3" fmla="*/ 3230379 w 12207766"/>
              <a:gd name="connsiteY3" fmla="*/ 6093502 h 6096859"/>
              <a:gd name="connsiteX4" fmla="*/ 0 w 12207766"/>
              <a:gd name="connsiteY4" fmla="*/ 5108028 h 6096859"/>
              <a:gd name="connsiteX5" fmla="*/ 0 w 12207766"/>
              <a:gd name="connsiteY5" fmla="*/ 0 h 6096859"/>
              <a:gd name="connsiteX0" fmla="*/ 0 w 12207766"/>
              <a:gd name="connsiteY0" fmla="*/ 0 h 6095837"/>
              <a:gd name="connsiteX1" fmla="*/ 12192000 w 12207766"/>
              <a:gd name="connsiteY1" fmla="*/ 0 h 6095837"/>
              <a:gd name="connsiteX2" fmla="*/ 12207766 w 12207766"/>
              <a:gd name="connsiteY2" fmla="*/ 2995448 h 6095837"/>
              <a:gd name="connsiteX3" fmla="*/ 3230379 w 12207766"/>
              <a:gd name="connsiteY3" fmla="*/ 6093502 h 6095837"/>
              <a:gd name="connsiteX4" fmla="*/ 0 w 12207766"/>
              <a:gd name="connsiteY4" fmla="*/ 4718284 h 6095837"/>
              <a:gd name="connsiteX5" fmla="*/ 0 w 12207766"/>
              <a:gd name="connsiteY5" fmla="*/ 0 h 6095837"/>
              <a:gd name="connsiteX0" fmla="*/ 0 w 12207766"/>
              <a:gd name="connsiteY0" fmla="*/ 0 h 6095551"/>
              <a:gd name="connsiteX1" fmla="*/ 12192000 w 12207766"/>
              <a:gd name="connsiteY1" fmla="*/ 0 h 6095551"/>
              <a:gd name="connsiteX2" fmla="*/ 12207766 w 12207766"/>
              <a:gd name="connsiteY2" fmla="*/ 2995448 h 6095551"/>
              <a:gd name="connsiteX3" fmla="*/ 3230379 w 12207766"/>
              <a:gd name="connsiteY3" fmla="*/ 6093502 h 6095551"/>
              <a:gd name="connsiteX4" fmla="*/ 0 w 12207766"/>
              <a:gd name="connsiteY4" fmla="*/ 4718284 h 6095551"/>
              <a:gd name="connsiteX5" fmla="*/ 0 w 12207766"/>
              <a:gd name="connsiteY5" fmla="*/ 0 h 609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7766" h="6095551">
                <a:moveTo>
                  <a:pt x="0" y="0"/>
                </a:moveTo>
                <a:lnTo>
                  <a:pt x="12192000" y="0"/>
                </a:lnTo>
                <a:cubicBezTo>
                  <a:pt x="12197255" y="998483"/>
                  <a:pt x="12202511" y="1996965"/>
                  <a:pt x="12207766" y="2995448"/>
                </a:cubicBezTo>
                <a:cubicBezTo>
                  <a:pt x="12206015" y="2969172"/>
                  <a:pt x="3232130" y="6119778"/>
                  <a:pt x="3230379" y="6093502"/>
                </a:cubicBezTo>
                <a:cubicBezTo>
                  <a:pt x="3267165" y="6156563"/>
                  <a:pt x="8184" y="4743354"/>
                  <a:pt x="0" y="4718284"/>
                </a:cubicBezTo>
                <a:lnTo>
                  <a:pt x="0" y="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56486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2BB8-84F6-4C88-A72E-893DD635A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C2E94-2C2C-4CEA-8C85-1CE5C7586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70980-30B8-453C-A023-8824C75DC2E4}"/>
              </a:ext>
            </a:extLst>
          </p:cNvPr>
          <p:cNvSpPr>
            <a:spLocks noGrp="1"/>
          </p:cNvSpPr>
          <p:nvPr>
            <p:ph type="dt" sz="half" idx="10"/>
          </p:nvPr>
        </p:nvSpPr>
        <p:spPr/>
        <p:txBody>
          <a:bodyPr/>
          <a:lstStyle/>
          <a:p>
            <a:fld id="{3D0633E9-4F78-4325-9880-FF88E05F5436}" type="datetime1">
              <a:rPr lang="en-US" smtClean="0"/>
              <a:t>4/15/2021</a:t>
            </a:fld>
            <a:endParaRPr lang="en-US"/>
          </a:p>
        </p:txBody>
      </p:sp>
      <p:sp>
        <p:nvSpPr>
          <p:cNvPr id="5" name="Footer Placeholder 4">
            <a:extLst>
              <a:ext uri="{FF2B5EF4-FFF2-40B4-BE49-F238E27FC236}">
                <a16:creationId xmlns:a16="http://schemas.microsoft.com/office/drawing/2014/main" id="{79DA25A7-FABD-409D-9B3D-81611C837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6EBE8-8479-4D88-96BB-53D5401C39C5}"/>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265869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457E-C4D3-47BA-9F5E-0EC5FBB4B7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FAEF4-1722-4482-BC91-0D7772C44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EA94D-849A-46A6-A815-CA8ADCCBE545}"/>
              </a:ext>
            </a:extLst>
          </p:cNvPr>
          <p:cNvSpPr>
            <a:spLocks noGrp="1"/>
          </p:cNvSpPr>
          <p:nvPr>
            <p:ph type="dt" sz="half" idx="10"/>
          </p:nvPr>
        </p:nvSpPr>
        <p:spPr/>
        <p:txBody>
          <a:bodyPr/>
          <a:lstStyle/>
          <a:p>
            <a:fld id="{A488B0B3-49D5-4B3B-9371-E52D13A4330D}" type="datetime1">
              <a:rPr lang="en-US" smtClean="0"/>
              <a:t>4/15/2021</a:t>
            </a:fld>
            <a:endParaRPr lang="en-US"/>
          </a:p>
        </p:txBody>
      </p:sp>
      <p:sp>
        <p:nvSpPr>
          <p:cNvPr id="5" name="Footer Placeholder 4">
            <a:extLst>
              <a:ext uri="{FF2B5EF4-FFF2-40B4-BE49-F238E27FC236}">
                <a16:creationId xmlns:a16="http://schemas.microsoft.com/office/drawing/2014/main" id="{02A34540-3D45-4CC5-9FD7-6ADC4F223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C0819-7C3E-441B-BF14-8BF82A06B40B}"/>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271346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26DD-31D3-45A5-81F5-F33F16DE1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71D58-1A32-4378-8E2F-BAC21C4DE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4EA282-C5A2-435C-9073-BBEE417FC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B8D1D1-9D86-49AF-BDB9-FEA6279B12EF}"/>
              </a:ext>
            </a:extLst>
          </p:cNvPr>
          <p:cNvSpPr>
            <a:spLocks noGrp="1"/>
          </p:cNvSpPr>
          <p:nvPr>
            <p:ph type="dt" sz="half" idx="10"/>
          </p:nvPr>
        </p:nvSpPr>
        <p:spPr/>
        <p:txBody>
          <a:bodyPr/>
          <a:lstStyle/>
          <a:p>
            <a:fld id="{1B46C77B-A090-46AA-8B72-EFDA8501A5BA}" type="datetime1">
              <a:rPr lang="en-US" smtClean="0"/>
              <a:t>4/15/2021</a:t>
            </a:fld>
            <a:endParaRPr lang="en-US"/>
          </a:p>
        </p:txBody>
      </p:sp>
      <p:sp>
        <p:nvSpPr>
          <p:cNvPr id="6" name="Footer Placeholder 5">
            <a:extLst>
              <a:ext uri="{FF2B5EF4-FFF2-40B4-BE49-F238E27FC236}">
                <a16:creationId xmlns:a16="http://schemas.microsoft.com/office/drawing/2014/main" id="{F6E385CA-DC45-459E-82EC-4B2248B73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EA191-22C9-4550-90A7-530B638AFBBF}"/>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24966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E948-8E4C-4D3F-A594-6DEC3FCDB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982EE9-6BF3-4627-AC52-BE914A9A5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92189-C20F-46AF-AA14-113D2270B4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974709-C039-4F0C-BB45-5B540BA480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B967C-48D9-4671-9480-CA36ADE3B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4DD91-92CB-4B1A-807B-25EAC5892067}"/>
              </a:ext>
            </a:extLst>
          </p:cNvPr>
          <p:cNvSpPr>
            <a:spLocks noGrp="1"/>
          </p:cNvSpPr>
          <p:nvPr>
            <p:ph type="dt" sz="half" idx="10"/>
          </p:nvPr>
        </p:nvSpPr>
        <p:spPr/>
        <p:txBody>
          <a:bodyPr/>
          <a:lstStyle/>
          <a:p>
            <a:fld id="{BCD15BAD-6C2F-4C24-A404-CFB8AF358D0F}" type="datetime1">
              <a:rPr lang="en-US" smtClean="0"/>
              <a:t>4/15/2021</a:t>
            </a:fld>
            <a:endParaRPr lang="en-US"/>
          </a:p>
        </p:txBody>
      </p:sp>
      <p:sp>
        <p:nvSpPr>
          <p:cNvPr id="8" name="Footer Placeholder 7">
            <a:extLst>
              <a:ext uri="{FF2B5EF4-FFF2-40B4-BE49-F238E27FC236}">
                <a16:creationId xmlns:a16="http://schemas.microsoft.com/office/drawing/2014/main" id="{9C5DA220-2193-489B-BB41-E3C31219BF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76CBC4-F842-4E9C-938F-64E37822615A}"/>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359002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9DD0-1F51-449F-8FB6-63E8F4A30B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A59BA-DD74-4645-AB28-5A066EF4BCF7}"/>
              </a:ext>
            </a:extLst>
          </p:cNvPr>
          <p:cNvSpPr>
            <a:spLocks noGrp="1"/>
          </p:cNvSpPr>
          <p:nvPr>
            <p:ph type="dt" sz="half" idx="10"/>
          </p:nvPr>
        </p:nvSpPr>
        <p:spPr/>
        <p:txBody>
          <a:bodyPr/>
          <a:lstStyle/>
          <a:p>
            <a:fld id="{69E6E3AC-547D-4444-9192-5365EDCADC9F}" type="datetime1">
              <a:rPr lang="en-US" smtClean="0"/>
              <a:t>4/15/2021</a:t>
            </a:fld>
            <a:endParaRPr lang="en-US"/>
          </a:p>
        </p:txBody>
      </p:sp>
      <p:sp>
        <p:nvSpPr>
          <p:cNvPr id="4" name="Footer Placeholder 3">
            <a:extLst>
              <a:ext uri="{FF2B5EF4-FFF2-40B4-BE49-F238E27FC236}">
                <a16:creationId xmlns:a16="http://schemas.microsoft.com/office/drawing/2014/main" id="{506F05D7-4BB3-40C2-B2F6-98ED1A4C4A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5B266C-85A4-4622-8E39-F0BDB0666886}"/>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355201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1D55BF-9778-445C-A537-CD10370D44C9}"/>
              </a:ext>
            </a:extLst>
          </p:cNvPr>
          <p:cNvSpPr>
            <a:spLocks noGrp="1"/>
          </p:cNvSpPr>
          <p:nvPr>
            <p:ph type="dt" sz="half" idx="10"/>
          </p:nvPr>
        </p:nvSpPr>
        <p:spPr/>
        <p:txBody>
          <a:bodyPr/>
          <a:lstStyle/>
          <a:p>
            <a:fld id="{87202415-6610-4D5B-AEFB-DEC33AACA1DF}" type="datetime1">
              <a:rPr lang="en-US" smtClean="0"/>
              <a:t>4/15/2021</a:t>
            </a:fld>
            <a:endParaRPr lang="en-US"/>
          </a:p>
        </p:txBody>
      </p:sp>
      <p:sp>
        <p:nvSpPr>
          <p:cNvPr id="3" name="Footer Placeholder 2">
            <a:extLst>
              <a:ext uri="{FF2B5EF4-FFF2-40B4-BE49-F238E27FC236}">
                <a16:creationId xmlns:a16="http://schemas.microsoft.com/office/drawing/2014/main" id="{20CD2323-1BA9-422D-A58E-C26B4BE604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0EF7D9-F23F-4650-BDE2-5AA848B47719}"/>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315323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C090-9928-4E3D-BCA0-1E48BE366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0F61F9-A626-49DC-868E-ED634F383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70311-E1AE-4C00-87C0-D0CE7FFC0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4E30A0-0D0C-4D16-8D1B-D63A500C930D}"/>
              </a:ext>
            </a:extLst>
          </p:cNvPr>
          <p:cNvSpPr>
            <a:spLocks noGrp="1"/>
          </p:cNvSpPr>
          <p:nvPr>
            <p:ph type="dt" sz="half" idx="10"/>
          </p:nvPr>
        </p:nvSpPr>
        <p:spPr/>
        <p:txBody>
          <a:bodyPr/>
          <a:lstStyle/>
          <a:p>
            <a:fld id="{4AE12A05-6286-46E9-934E-E204CEE9AFBF}" type="datetime1">
              <a:rPr lang="en-US" smtClean="0"/>
              <a:t>4/15/2021</a:t>
            </a:fld>
            <a:endParaRPr lang="en-US"/>
          </a:p>
        </p:txBody>
      </p:sp>
      <p:sp>
        <p:nvSpPr>
          <p:cNvPr id="6" name="Footer Placeholder 5">
            <a:extLst>
              <a:ext uri="{FF2B5EF4-FFF2-40B4-BE49-F238E27FC236}">
                <a16:creationId xmlns:a16="http://schemas.microsoft.com/office/drawing/2014/main" id="{B60C7EBB-9E75-4009-AF3D-5CC2C427F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C322B-8D6D-4DC5-AD17-3F461347FC07}"/>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221048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6B15-4129-4D9E-B57A-225F61762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F137C-ECEF-4C5F-8593-67F20F51A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7BB94-2907-4848-83E9-D20149FDD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87C5D-5AB5-47CD-BE25-3BC9EC63004D}"/>
              </a:ext>
            </a:extLst>
          </p:cNvPr>
          <p:cNvSpPr>
            <a:spLocks noGrp="1"/>
          </p:cNvSpPr>
          <p:nvPr>
            <p:ph type="dt" sz="half" idx="10"/>
          </p:nvPr>
        </p:nvSpPr>
        <p:spPr/>
        <p:txBody>
          <a:bodyPr/>
          <a:lstStyle/>
          <a:p>
            <a:fld id="{7344D8D3-10E8-4AC9-B89E-26B0BA43041F}" type="datetime1">
              <a:rPr lang="en-US" smtClean="0"/>
              <a:t>4/15/2021</a:t>
            </a:fld>
            <a:endParaRPr lang="en-US"/>
          </a:p>
        </p:txBody>
      </p:sp>
      <p:sp>
        <p:nvSpPr>
          <p:cNvPr id="6" name="Footer Placeholder 5">
            <a:extLst>
              <a:ext uri="{FF2B5EF4-FFF2-40B4-BE49-F238E27FC236}">
                <a16:creationId xmlns:a16="http://schemas.microsoft.com/office/drawing/2014/main" id="{A4BF15FB-01DF-488E-9D1B-AEB753372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279F5-D270-4EB3-8A78-07FFDA436471}"/>
              </a:ext>
            </a:extLst>
          </p:cNvPr>
          <p:cNvSpPr>
            <a:spLocks noGrp="1"/>
          </p:cNvSpPr>
          <p:nvPr>
            <p:ph type="sldNum" sz="quarter" idx="12"/>
          </p:nvPr>
        </p:nvSpPr>
        <p:spPr/>
        <p:txBody>
          <a:bodyPr/>
          <a:lstStyle/>
          <a:p>
            <a:fld id="{246273D0-A7E2-48DE-B7DA-AAB504230440}" type="slidenum">
              <a:rPr lang="en-US" smtClean="0"/>
              <a:t>‹#›</a:t>
            </a:fld>
            <a:endParaRPr lang="en-US"/>
          </a:p>
        </p:txBody>
      </p:sp>
    </p:spTree>
    <p:extLst>
      <p:ext uri="{BB962C8B-B14F-4D97-AF65-F5344CB8AC3E}">
        <p14:creationId xmlns:p14="http://schemas.microsoft.com/office/powerpoint/2010/main" val="169913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A61C8C-9BD0-4C09-828B-2948C45E6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D06F8-E6B1-4750-981E-7D65CA85C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96AB1-E855-4D6E-BC84-24262545E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59450-0D06-4F85-8BE0-957426D6C231}" type="datetime1">
              <a:rPr lang="en-US" smtClean="0"/>
              <a:t>4/15/2021</a:t>
            </a:fld>
            <a:endParaRPr lang="en-US"/>
          </a:p>
        </p:txBody>
      </p:sp>
      <p:sp>
        <p:nvSpPr>
          <p:cNvPr id="5" name="Footer Placeholder 4">
            <a:extLst>
              <a:ext uri="{FF2B5EF4-FFF2-40B4-BE49-F238E27FC236}">
                <a16:creationId xmlns:a16="http://schemas.microsoft.com/office/drawing/2014/main" id="{F11E6725-9EB8-4C27-B563-75C91B5DD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FD00F9-B22A-4269-811C-F6C34CAC3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273D0-A7E2-48DE-B7DA-AAB504230440}" type="slidenum">
              <a:rPr lang="en-US" smtClean="0"/>
              <a:t>‹#›</a:t>
            </a:fld>
            <a:endParaRPr lang="en-US"/>
          </a:p>
        </p:txBody>
      </p:sp>
    </p:spTree>
    <p:extLst>
      <p:ext uri="{BB962C8B-B14F-4D97-AF65-F5344CB8AC3E}">
        <p14:creationId xmlns:p14="http://schemas.microsoft.com/office/powerpoint/2010/main" val="3070853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94900" y="2148320"/>
            <a:ext cx="4557979" cy="1600438"/>
          </a:xfrm>
          <a:prstGeom prst="rect">
            <a:avLst/>
          </a:prstGeom>
          <a:noFill/>
        </p:spPr>
        <p:txBody>
          <a:bodyPr wrap="none" rtlCol="0">
            <a:spAutoFit/>
          </a:bodyPr>
          <a:lstStyle/>
          <a:p>
            <a:r>
              <a:rPr lang="en-US" sz="3200" dirty="0">
                <a:solidFill>
                  <a:schemeClr val="bg1"/>
                </a:solidFill>
                <a:latin typeface="Montserrat Light" panose="00000400000000000000" pitchFamily="50" charset="0"/>
              </a:rPr>
              <a:t>We Are Business</a:t>
            </a:r>
          </a:p>
          <a:p>
            <a:r>
              <a:rPr lang="en-US" sz="6600" dirty="0">
                <a:solidFill>
                  <a:schemeClr val="bg1"/>
                </a:solidFill>
                <a:latin typeface="Montserrat Light" panose="00000400000000000000" pitchFamily="50" charset="0"/>
              </a:rPr>
              <a:t>     </a:t>
            </a:r>
            <a:r>
              <a:rPr lang="en-US" sz="6600" dirty="0">
                <a:solidFill>
                  <a:schemeClr val="bg1"/>
                </a:solidFill>
                <a:latin typeface="Montserrat" panose="00000500000000000000" pitchFamily="50" charset="0"/>
              </a:rPr>
              <a:t>Agency</a:t>
            </a:r>
            <a:endParaRPr lang="id-ID" sz="6600" dirty="0">
              <a:solidFill>
                <a:schemeClr val="bg1"/>
              </a:solidFill>
              <a:latin typeface="Montserrat" panose="00000500000000000000" pitchFamily="50" charset="0"/>
            </a:endParaRPr>
          </a:p>
        </p:txBody>
      </p:sp>
      <p:cxnSp>
        <p:nvCxnSpPr>
          <p:cNvPr id="24" name="Straight Connector 23"/>
          <p:cNvCxnSpPr/>
          <p:nvPr/>
        </p:nvCxnSpPr>
        <p:spPr>
          <a:xfrm>
            <a:off x="3073889" y="4098512"/>
            <a:ext cx="0" cy="81280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3889" y="985766"/>
            <a:ext cx="0" cy="81280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5C214C29-3CEE-4D85-A5CD-864B20B9FEC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549" b="12549"/>
          <a:stretch>
            <a:fillRect/>
          </a:stretch>
        </p:blipFill>
        <p:spPr>
          <a:xfrm>
            <a:off x="-15875" y="0"/>
            <a:ext cx="12207875" cy="6096000"/>
          </a:xfrm>
        </p:spPr>
      </p:pic>
      <p:grpSp>
        <p:nvGrpSpPr>
          <p:cNvPr id="12" name="Group 11">
            <a:extLst>
              <a:ext uri="{FF2B5EF4-FFF2-40B4-BE49-F238E27FC236}">
                <a16:creationId xmlns:a16="http://schemas.microsoft.com/office/drawing/2014/main" id="{A7800268-B85F-4181-8443-857702D67947}"/>
              </a:ext>
            </a:extLst>
          </p:cNvPr>
          <p:cNvGrpSpPr/>
          <p:nvPr/>
        </p:nvGrpSpPr>
        <p:grpSpPr>
          <a:xfrm>
            <a:off x="11582400" y="6272166"/>
            <a:ext cx="446133" cy="446133"/>
            <a:chOff x="9131300" y="5281566"/>
            <a:chExt cx="446133" cy="446133"/>
          </a:xfrm>
        </p:grpSpPr>
        <p:sp>
          <p:nvSpPr>
            <p:cNvPr id="9" name="Oval 8">
              <a:extLst>
                <a:ext uri="{FF2B5EF4-FFF2-40B4-BE49-F238E27FC236}">
                  <a16:creationId xmlns:a16="http://schemas.microsoft.com/office/drawing/2014/main" id="{DADBBE00-63D4-464B-A012-7A22DFD509BB}"/>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0877A1B-1A90-49FE-B83C-FBC010737FFF}"/>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1</a:t>
              </a:fld>
              <a:endParaRPr lang="en-US" sz="2000" b="1" dirty="0">
                <a:solidFill>
                  <a:schemeClr val="tx1">
                    <a:lumMod val="65000"/>
                    <a:lumOff val="35000"/>
                  </a:schemeClr>
                </a:solidFill>
                <a:latin typeface="Arial Narrow" panose="020B0606020202030204" pitchFamily="34" charset="0"/>
              </a:endParaRPr>
            </a:p>
          </p:txBody>
        </p:sp>
      </p:grpSp>
      <p:sp>
        <p:nvSpPr>
          <p:cNvPr id="13" name="Freeform: Shape 12">
            <a:extLst>
              <a:ext uri="{FF2B5EF4-FFF2-40B4-BE49-F238E27FC236}">
                <a16:creationId xmlns:a16="http://schemas.microsoft.com/office/drawing/2014/main" id="{E243E12A-AD88-4B99-B3F0-DE8C716DC03B}"/>
              </a:ext>
            </a:extLst>
          </p:cNvPr>
          <p:cNvSpPr/>
          <p:nvPr/>
        </p:nvSpPr>
        <p:spPr>
          <a:xfrm>
            <a:off x="-12700" y="-25400"/>
            <a:ext cx="12217400" cy="6134100"/>
          </a:xfrm>
          <a:custGeom>
            <a:avLst/>
            <a:gdLst>
              <a:gd name="connsiteX0" fmla="*/ 0 w 12217400"/>
              <a:gd name="connsiteY0" fmla="*/ 0 h 6134100"/>
              <a:gd name="connsiteX1" fmla="*/ 12700 w 12217400"/>
              <a:gd name="connsiteY1" fmla="*/ 4762500 h 6134100"/>
              <a:gd name="connsiteX2" fmla="*/ 3225800 w 12217400"/>
              <a:gd name="connsiteY2" fmla="*/ 6134100 h 6134100"/>
              <a:gd name="connsiteX3" fmla="*/ 12217400 w 12217400"/>
              <a:gd name="connsiteY3" fmla="*/ 2997200 h 6134100"/>
              <a:gd name="connsiteX4" fmla="*/ 12204700 w 12217400"/>
              <a:gd name="connsiteY4" fmla="*/ 25400 h 6134100"/>
              <a:gd name="connsiteX5" fmla="*/ 0 w 12217400"/>
              <a:gd name="connsiteY5" fmla="*/ 0 h 613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17400" h="6134100">
                <a:moveTo>
                  <a:pt x="0" y="0"/>
                </a:moveTo>
                <a:cubicBezTo>
                  <a:pt x="4233" y="1587500"/>
                  <a:pt x="8467" y="3175000"/>
                  <a:pt x="12700" y="4762500"/>
                </a:cubicBezTo>
                <a:lnTo>
                  <a:pt x="3225800" y="6134100"/>
                </a:lnTo>
                <a:lnTo>
                  <a:pt x="12217400" y="2997200"/>
                </a:lnTo>
                <a:cubicBezTo>
                  <a:pt x="12213167" y="2006600"/>
                  <a:pt x="12208933" y="1016000"/>
                  <a:pt x="12204700" y="25400"/>
                </a:cubicBezTo>
                <a:lnTo>
                  <a:pt x="0" y="0"/>
                </a:lnTo>
                <a:close/>
              </a:path>
            </a:pathLst>
          </a:custGeom>
          <a:solidFill>
            <a:schemeClr val="bg1">
              <a:lumMod val="5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45B359A-9A2F-49B1-ADC2-81C526646C44}"/>
              </a:ext>
            </a:extLst>
          </p:cNvPr>
          <p:cNvSpPr txBox="1"/>
          <p:nvPr/>
        </p:nvSpPr>
        <p:spPr>
          <a:xfrm>
            <a:off x="2437372" y="1850688"/>
            <a:ext cx="6680740" cy="830997"/>
          </a:xfrm>
          <a:prstGeom prst="rect">
            <a:avLst/>
          </a:prstGeom>
          <a:noFill/>
        </p:spPr>
        <p:txBody>
          <a:bodyPr wrap="none" rtlCol="0">
            <a:spAutoFit/>
          </a:bodyPr>
          <a:lstStyle/>
          <a:p>
            <a:r>
              <a:rPr lang="en-US" sz="4800" b="1" dirty="0">
                <a:solidFill>
                  <a:srgbClr val="FFC000"/>
                </a:solidFill>
              </a:rPr>
              <a:t>BUSINESS</a:t>
            </a:r>
            <a:r>
              <a:rPr lang="en-US" sz="4800" b="1" dirty="0">
                <a:solidFill>
                  <a:srgbClr val="002A4A"/>
                </a:solidFill>
              </a:rPr>
              <a:t> </a:t>
            </a:r>
            <a:r>
              <a:rPr lang="en-US" sz="4800" b="1" dirty="0">
                <a:solidFill>
                  <a:schemeClr val="bg1"/>
                </a:solidFill>
              </a:rPr>
              <a:t>INFOGRAPHICS</a:t>
            </a:r>
          </a:p>
        </p:txBody>
      </p:sp>
      <p:sp>
        <p:nvSpPr>
          <p:cNvPr id="27" name="TextBox 26">
            <a:extLst>
              <a:ext uri="{FF2B5EF4-FFF2-40B4-BE49-F238E27FC236}">
                <a16:creationId xmlns:a16="http://schemas.microsoft.com/office/drawing/2014/main" id="{982B85DC-1C0A-498B-8D44-57A8F03ED0A5}"/>
              </a:ext>
            </a:extLst>
          </p:cNvPr>
          <p:cNvSpPr txBox="1"/>
          <p:nvPr/>
        </p:nvSpPr>
        <p:spPr>
          <a:xfrm>
            <a:off x="3650491" y="2677663"/>
            <a:ext cx="4248909" cy="400110"/>
          </a:xfrm>
          <a:prstGeom prst="rect">
            <a:avLst/>
          </a:prstGeom>
          <a:noFill/>
        </p:spPr>
        <p:txBody>
          <a:bodyPr wrap="square" rtlCol="0">
            <a:spAutoFit/>
          </a:bodyPr>
          <a:lstStyle/>
          <a:p>
            <a:r>
              <a:rPr lang="en-US" sz="2000" b="1" dirty="0">
                <a:solidFill>
                  <a:schemeClr val="bg1"/>
                </a:solidFill>
                <a:latin typeface="Raleway"/>
              </a:rPr>
              <a:t>PRESENTED BY MAHMUDUL HASAN</a:t>
            </a:r>
          </a:p>
        </p:txBody>
      </p:sp>
      <p:sp>
        <p:nvSpPr>
          <p:cNvPr id="28" name="Freeform: Shape 27">
            <a:extLst>
              <a:ext uri="{FF2B5EF4-FFF2-40B4-BE49-F238E27FC236}">
                <a16:creationId xmlns:a16="http://schemas.microsoft.com/office/drawing/2014/main" id="{BD5EB557-5C18-4258-92CB-5ED052E91CCA}"/>
              </a:ext>
            </a:extLst>
          </p:cNvPr>
          <p:cNvSpPr/>
          <p:nvPr/>
        </p:nvSpPr>
        <p:spPr>
          <a:xfrm>
            <a:off x="3975101" y="4046390"/>
            <a:ext cx="8204199" cy="2798910"/>
          </a:xfrm>
          <a:custGeom>
            <a:avLst/>
            <a:gdLst>
              <a:gd name="connsiteX0" fmla="*/ 5702300 w 5702300"/>
              <a:gd name="connsiteY0" fmla="*/ 2514600 h 2514600"/>
              <a:gd name="connsiteX1" fmla="*/ 5702300 w 5702300"/>
              <a:gd name="connsiteY1" fmla="*/ 0 h 2514600"/>
              <a:gd name="connsiteX2" fmla="*/ 0 w 5702300"/>
              <a:gd name="connsiteY2" fmla="*/ 2514600 h 2514600"/>
              <a:gd name="connsiteX3" fmla="*/ 5702300 w 57023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5702300" h="2514600">
                <a:moveTo>
                  <a:pt x="5702300" y="2514600"/>
                </a:moveTo>
                <a:lnTo>
                  <a:pt x="5702300" y="0"/>
                </a:lnTo>
                <a:lnTo>
                  <a:pt x="0" y="2514600"/>
                </a:lnTo>
                <a:lnTo>
                  <a:pt x="5702300" y="25146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8C62E03-3085-473A-B6C2-F607B71D502A}"/>
              </a:ext>
            </a:extLst>
          </p:cNvPr>
          <p:cNvSpPr/>
          <p:nvPr/>
        </p:nvSpPr>
        <p:spPr>
          <a:xfrm>
            <a:off x="0" y="5524500"/>
            <a:ext cx="3187700" cy="1333500"/>
          </a:xfrm>
          <a:custGeom>
            <a:avLst/>
            <a:gdLst>
              <a:gd name="connsiteX0" fmla="*/ 0 w 3187700"/>
              <a:gd name="connsiteY0" fmla="*/ 0 h 1320800"/>
              <a:gd name="connsiteX1" fmla="*/ 3187700 w 3187700"/>
              <a:gd name="connsiteY1" fmla="*/ 1320800 h 1320800"/>
              <a:gd name="connsiteX2" fmla="*/ 12700 w 3187700"/>
              <a:gd name="connsiteY2" fmla="*/ 1308100 h 1320800"/>
              <a:gd name="connsiteX3" fmla="*/ 0 w 3187700"/>
              <a:gd name="connsiteY3" fmla="*/ 0 h 1320800"/>
            </a:gdLst>
            <a:ahLst/>
            <a:cxnLst>
              <a:cxn ang="0">
                <a:pos x="connsiteX0" y="connsiteY0"/>
              </a:cxn>
              <a:cxn ang="0">
                <a:pos x="connsiteX1" y="connsiteY1"/>
              </a:cxn>
              <a:cxn ang="0">
                <a:pos x="connsiteX2" y="connsiteY2"/>
              </a:cxn>
              <a:cxn ang="0">
                <a:pos x="connsiteX3" y="connsiteY3"/>
              </a:cxn>
            </a:cxnLst>
            <a:rect l="l" t="t" r="r" b="b"/>
            <a:pathLst>
              <a:path w="3187700" h="1320800">
                <a:moveTo>
                  <a:pt x="0" y="0"/>
                </a:moveTo>
                <a:lnTo>
                  <a:pt x="3187700" y="1320800"/>
                </a:lnTo>
                <a:lnTo>
                  <a:pt x="12700" y="130810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5291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10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10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0F1E9544-B802-4166-A5DC-1F80FC784D02}"/>
              </a:ext>
            </a:extLst>
          </p:cNvPr>
          <p:cNvSpPr txBox="1">
            <a:spLocks noChangeArrowheads="1"/>
          </p:cNvSpPr>
          <p:nvPr/>
        </p:nvSpPr>
        <p:spPr bwMode="auto">
          <a:xfrm>
            <a:off x="2324100" y="407988"/>
            <a:ext cx="7554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800" dirty="0">
                <a:solidFill>
                  <a:schemeClr val="tx1">
                    <a:lumMod val="75000"/>
                    <a:lumOff val="25000"/>
                  </a:schemeClr>
                </a:solidFill>
                <a:latin typeface="Raleway"/>
                <a:ea typeface="Roboto Black"/>
                <a:cs typeface="Roboto Black"/>
              </a:rPr>
              <a:t>CREATIVE INFOGRAPHIC SLIDE</a:t>
            </a:r>
          </a:p>
        </p:txBody>
      </p:sp>
      <p:sp>
        <p:nvSpPr>
          <p:cNvPr id="4" name="Freeform 5">
            <a:extLst>
              <a:ext uri="{FF2B5EF4-FFF2-40B4-BE49-F238E27FC236}">
                <a16:creationId xmlns:a16="http://schemas.microsoft.com/office/drawing/2014/main" id="{F86DD92E-A47A-4FF6-928C-B471CA153540}"/>
              </a:ext>
            </a:extLst>
          </p:cNvPr>
          <p:cNvSpPr>
            <a:spLocks/>
          </p:cNvSpPr>
          <p:nvPr/>
        </p:nvSpPr>
        <p:spPr bwMode="auto">
          <a:xfrm>
            <a:off x="5187950" y="1903413"/>
            <a:ext cx="1816100" cy="704850"/>
          </a:xfrm>
          <a:custGeom>
            <a:avLst/>
            <a:gdLst>
              <a:gd name="T0" fmla="*/ 1138534 w 1308"/>
              <a:gd name="T1" fmla="*/ 582509 h 507"/>
              <a:gd name="T2" fmla="*/ 1452325 w 1308"/>
              <a:gd name="T3" fmla="*/ 704850 h 507"/>
              <a:gd name="T4" fmla="*/ 1464821 w 1308"/>
              <a:gd name="T5" fmla="*/ 704850 h 507"/>
              <a:gd name="T6" fmla="*/ 1481482 w 1308"/>
              <a:gd name="T7" fmla="*/ 704850 h 507"/>
              <a:gd name="T8" fmla="*/ 1491201 w 1308"/>
              <a:gd name="T9" fmla="*/ 704850 h 507"/>
              <a:gd name="T10" fmla="*/ 1507863 w 1308"/>
              <a:gd name="T11" fmla="*/ 703460 h 507"/>
              <a:gd name="T12" fmla="*/ 1517582 w 1308"/>
              <a:gd name="T13" fmla="*/ 702070 h 507"/>
              <a:gd name="T14" fmla="*/ 1534244 w 1308"/>
              <a:gd name="T15" fmla="*/ 699289 h 507"/>
              <a:gd name="T16" fmla="*/ 1542574 w 1308"/>
              <a:gd name="T17" fmla="*/ 696509 h 507"/>
              <a:gd name="T18" fmla="*/ 1559236 w 1308"/>
              <a:gd name="T19" fmla="*/ 692338 h 507"/>
              <a:gd name="T20" fmla="*/ 1575897 w 1308"/>
              <a:gd name="T21" fmla="*/ 688167 h 507"/>
              <a:gd name="T22" fmla="*/ 1809158 w 1308"/>
              <a:gd name="T23" fmla="*/ 425412 h 507"/>
              <a:gd name="T24" fmla="*/ 1810546 w 1308"/>
              <a:gd name="T25" fmla="*/ 417071 h 507"/>
              <a:gd name="T26" fmla="*/ 1814712 w 1308"/>
              <a:gd name="T27" fmla="*/ 389266 h 507"/>
              <a:gd name="T28" fmla="*/ 1816100 w 1308"/>
              <a:gd name="T29" fmla="*/ 380925 h 507"/>
              <a:gd name="T30" fmla="*/ 1816100 w 1308"/>
              <a:gd name="T31" fmla="*/ 353120 h 507"/>
              <a:gd name="T32" fmla="*/ 1816100 w 1308"/>
              <a:gd name="T33" fmla="*/ 343388 h 507"/>
              <a:gd name="T34" fmla="*/ 1814712 w 1308"/>
              <a:gd name="T35" fmla="*/ 315584 h 507"/>
              <a:gd name="T36" fmla="*/ 1811935 w 1308"/>
              <a:gd name="T37" fmla="*/ 297511 h 507"/>
              <a:gd name="T38" fmla="*/ 1809158 w 1308"/>
              <a:gd name="T39" fmla="*/ 279438 h 507"/>
              <a:gd name="T40" fmla="*/ 1803604 w 1308"/>
              <a:gd name="T41" fmla="*/ 254413 h 507"/>
              <a:gd name="T42" fmla="*/ 1559236 w 1308"/>
              <a:gd name="T43" fmla="*/ 12512 h 507"/>
              <a:gd name="T44" fmla="*/ 1550905 w 1308"/>
              <a:gd name="T45" fmla="*/ 9732 h 507"/>
              <a:gd name="T46" fmla="*/ 1534244 w 1308"/>
              <a:gd name="T47" fmla="*/ 6951 h 507"/>
              <a:gd name="T48" fmla="*/ 1525913 w 1308"/>
              <a:gd name="T49" fmla="*/ 5561 h 507"/>
              <a:gd name="T50" fmla="*/ 1507863 w 1308"/>
              <a:gd name="T51" fmla="*/ 2780 h 507"/>
              <a:gd name="T52" fmla="*/ 1499532 w 1308"/>
              <a:gd name="T53" fmla="*/ 1390 h 507"/>
              <a:gd name="T54" fmla="*/ 1481482 w 1308"/>
              <a:gd name="T55" fmla="*/ 0 h 507"/>
              <a:gd name="T56" fmla="*/ 1473151 w 1308"/>
              <a:gd name="T57" fmla="*/ 0 h 507"/>
              <a:gd name="T58" fmla="*/ 1462044 w 1308"/>
              <a:gd name="T59" fmla="*/ 0 h 507"/>
              <a:gd name="T60" fmla="*/ 1453713 w 1308"/>
              <a:gd name="T61" fmla="*/ 0 h 507"/>
              <a:gd name="T62" fmla="*/ 678955 w 1308"/>
              <a:gd name="T63" fmla="*/ 123731 h 507"/>
              <a:gd name="T64" fmla="*/ 363775 w 1308"/>
              <a:gd name="T65" fmla="*/ 0 h 507"/>
              <a:gd name="T66" fmla="*/ 352668 w 1308"/>
              <a:gd name="T67" fmla="*/ 0 h 507"/>
              <a:gd name="T68" fmla="*/ 334618 w 1308"/>
              <a:gd name="T69" fmla="*/ 0 h 507"/>
              <a:gd name="T70" fmla="*/ 324899 w 1308"/>
              <a:gd name="T71" fmla="*/ 1390 h 507"/>
              <a:gd name="T72" fmla="*/ 308237 w 1308"/>
              <a:gd name="T73" fmla="*/ 2780 h 507"/>
              <a:gd name="T74" fmla="*/ 298518 w 1308"/>
              <a:gd name="T75" fmla="*/ 4171 h 507"/>
              <a:gd name="T76" fmla="*/ 281856 w 1308"/>
              <a:gd name="T77" fmla="*/ 6951 h 507"/>
              <a:gd name="T78" fmla="*/ 273526 w 1308"/>
              <a:gd name="T79" fmla="*/ 8341 h 507"/>
              <a:gd name="T80" fmla="*/ 256864 w 1308"/>
              <a:gd name="T81" fmla="*/ 12512 h 507"/>
              <a:gd name="T82" fmla="*/ 240203 w 1308"/>
              <a:gd name="T83" fmla="*/ 18073 h 507"/>
              <a:gd name="T84" fmla="*/ 6942 w 1308"/>
              <a:gd name="T85" fmla="*/ 279438 h 507"/>
              <a:gd name="T86" fmla="*/ 5554 w 1308"/>
              <a:gd name="T87" fmla="*/ 289169 h 507"/>
              <a:gd name="T88" fmla="*/ 1388 w 1308"/>
              <a:gd name="T89" fmla="*/ 315584 h 507"/>
              <a:gd name="T90" fmla="*/ 0 w 1308"/>
              <a:gd name="T91" fmla="*/ 325315 h 507"/>
              <a:gd name="T92" fmla="*/ 0 w 1308"/>
              <a:gd name="T93" fmla="*/ 353120 h 507"/>
              <a:gd name="T94" fmla="*/ 0 w 1308"/>
              <a:gd name="T95" fmla="*/ 361462 h 507"/>
              <a:gd name="T96" fmla="*/ 1388 w 1308"/>
              <a:gd name="T97" fmla="*/ 389266 h 507"/>
              <a:gd name="T98" fmla="*/ 4165 w 1308"/>
              <a:gd name="T99" fmla="*/ 407339 h 507"/>
              <a:gd name="T100" fmla="*/ 6942 w 1308"/>
              <a:gd name="T101" fmla="*/ 425412 h 507"/>
              <a:gd name="T102" fmla="*/ 12496 w 1308"/>
              <a:gd name="T103" fmla="*/ 450437 h 507"/>
              <a:gd name="T104" fmla="*/ 256864 w 1308"/>
              <a:gd name="T105" fmla="*/ 692338 h 507"/>
              <a:gd name="T106" fmla="*/ 265195 w 1308"/>
              <a:gd name="T107" fmla="*/ 695118 h 507"/>
              <a:gd name="T108" fmla="*/ 281856 w 1308"/>
              <a:gd name="T109" fmla="*/ 699289 h 507"/>
              <a:gd name="T110" fmla="*/ 290187 w 1308"/>
              <a:gd name="T111" fmla="*/ 700679 h 507"/>
              <a:gd name="T112" fmla="*/ 308237 w 1308"/>
              <a:gd name="T113" fmla="*/ 703460 h 507"/>
              <a:gd name="T114" fmla="*/ 316568 w 1308"/>
              <a:gd name="T115" fmla="*/ 703460 h 507"/>
              <a:gd name="T116" fmla="*/ 334618 w 1308"/>
              <a:gd name="T117" fmla="*/ 704850 h 507"/>
              <a:gd name="T118" fmla="*/ 342949 w 1308"/>
              <a:gd name="T119" fmla="*/ 704850 h 507"/>
              <a:gd name="T120" fmla="*/ 352668 w 1308"/>
              <a:gd name="T121" fmla="*/ 704850 h 507"/>
              <a:gd name="T122" fmla="*/ 372106 w 1308"/>
              <a:gd name="T123" fmla="*/ 704850 h 5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08" h="507">
                <a:moveTo>
                  <a:pt x="489" y="418"/>
                </a:moveTo>
                <a:cubicBezTo>
                  <a:pt x="533" y="400"/>
                  <a:pt x="584" y="387"/>
                  <a:pt x="652" y="386"/>
                </a:cubicBezTo>
                <a:cubicBezTo>
                  <a:pt x="722" y="386"/>
                  <a:pt x="775" y="400"/>
                  <a:pt x="820" y="419"/>
                </a:cubicBezTo>
                <a:cubicBezTo>
                  <a:pt x="896" y="454"/>
                  <a:pt x="950" y="502"/>
                  <a:pt x="1039" y="507"/>
                </a:cubicBezTo>
                <a:cubicBezTo>
                  <a:pt x="1041" y="507"/>
                  <a:pt x="1043" y="507"/>
                  <a:pt x="1044" y="507"/>
                </a:cubicBezTo>
                <a:cubicBezTo>
                  <a:pt x="1046" y="507"/>
                  <a:pt x="1046" y="507"/>
                  <a:pt x="1046" y="507"/>
                </a:cubicBezTo>
                <a:cubicBezTo>
                  <a:pt x="1049" y="507"/>
                  <a:pt x="1052" y="507"/>
                  <a:pt x="1054" y="507"/>
                </a:cubicBezTo>
                <a:cubicBezTo>
                  <a:pt x="1055" y="507"/>
                  <a:pt x="1055" y="507"/>
                  <a:pt x="1055" y="507"/>
                </a:cubicBezTo>
                <a:cubicBezTo>
                  <a:pt x="1055" y="507"/>
                  <a:pt x="1055" y="507"/>
                  <a:pt x="1055" y="507"/>
                </a:cubicBezTo>
                <a:cubicBezTo>
                  <a:pt x="1057" y="507"/>
                  <a:pt x="1059" y="507"/>
                  <a:pt x="1061" y="507"/>
                </a:cubicBezTo>
                <a:cubicBezTo>
                  <a:pt x="1061" y="507"/>
                  <a:pt x="1061" y="507"/>
                  <a:pt x="1061" y="507"/>
                </a:cubicBezTo>
                <a:cubicBezTo>
                  <a:pt x="1063" y="507"/>
                  <a:pt x="1065" y="507"/>
                  <a:pt x="1067" y="507"/>
                </a:cubicBezTo>
                <a:cubicBezTo>
                  <a:pt x="1067" y="507"/>
                  <a:pt x="1067" y="507"/>
                  <a:pt x="1067" y="507"/>
                </a:cubicBezTo>
                <a:cubicBezTo>
                  <a:pt x="1069" y="507"/>
                  <a:pt x="1072" y="507"/>
                  <a:pt x="1074" y="507"/>
                </a:cubicBezTo>
                <a:cubicBezTo>
                  <a:pt x="1074" y="507"/>
                  <a:pt x="1074" y="507"/>
                  <a:pt x="1074" y="507"/>
                </a:cubicBezTo>
                <a:cubicBezTo>
                  <a:pt x="1076" y="507"/>
                  <a:pt x="1078" y="506"/>
                  <a:pt x="1080" y="506"/>
                </a:cubicBezTo>
                <a:cubicBezTo>
                  <a:pt x="1080" y="506"/>
                  <a:pt x="1080" y="506"/>
                  <a:pt x="1080" y="506"/>
                </a:cubicBezTo>
                <a:cubicBezTo>
                  <a:pt x="1082" y="506"/>
                  <a:pt x="1084" y="506"/>
                  <a:pt x="1086" y="506"/>
                </a:cubicBezTo>
                <a:cubicBezTo>
                  <a:pt x="1086" y="506"/>
                  <a:pt x="1086" y="506"/>
                  <a:pt x="1086" y="506"/>
                </a:cubicBezTo>
                <a:cubicBezTo>
                  <a:pt x="1088" y="505"/>
                  <a:pt x="1091" y="505"/>
                  <a:pt x="1093" y="505"/>
                </a:cubicBezTo>
                <a:cubicBezTo>
                  <a:pt x="1093" y="505"/>
                  <a:pt x="1093" y="505"/>
                  <a:pt x="1093" y="505"/>
                </a:cubicBezTo>
                <a:cubicBezTo>
                  <a:pt x="1095" y="504"/>
                  <a:pt x="1097" y="504"/>
                  <a:pt x="1099" y="504"/>
                </a:cubicBezTo>
                <a:cubicBezTo>
                  <a:pt x="1099" y="504"/>
                  <a:pt x="1099" y="504"/>
                  <a:pt x="1099" y="504"/>
                </a:cubicBezTo>
                <a:cubicBezTo>
                  <a:pt x="1101" y="503"/>
                  <a:pt x="1103" y="503"/>
                  <a:pt x="1105" y="503"/>
                </a:cubicBezTo>
                <a:cubicBezTo>
                  <a:pt x="1105" y="503"/>
                  <a:pt x="1105" y="503"/>
                  <a:pt x="1105" y="503"/>
                </a:cubicBezTo>
                <a:cubicBezTo>
                  <a:pt x="1107" y="502"/>
                  <a:pt x="1109" y="502"/>
                  <a:pt x="1111" y="501"/>
                </a:cubicBezTo>
                <a:cubicBezTo>
                  <a:pt x="1111" y="501"/>
                  <a:pt x="1111" y="501"/>
                  <a:pt x="1111" y="501"/>
                </a:cubicBezTo>
                <a:cubicBezTo>
                  <a:pt x="1113" y="501"/>
                  <a:pt x="1115" y="500"/>
                  <a:pt x="1117" y="500"/>
                </a:cubicBezTo>
                <a:cubicBezTo>
                  <a:pt x="1117" y="500"/>
                  <a:pt x="1117" y="500"/>
                  <a:pt x="1117" y="500"/>
                </a:cubicBezTo>
                <a:cubicBezTo>
                  <a:pt x="1119" y="499"/>
                  <a:pt x="1121" y="499"/>
                  <a:pt x="1123" y="498"/>
                </a:cubicBezTo>
                <a:cubicBezTo>
                  <a:pt x="1123" y="498"/>
                  <a:pt x="1123" y="498"/>
                  <a:pt x="1123" y="498"/>
                </a:cubicBezTo>
                <a:cubicBezTo>
                  <a:pt x="1127" y="497"/>
                  <a:pt x="1131" y="496"/>
                  <a:pt x="1135" y="495"/>
                </a:cubicBezTo>
                <a:cubicBezTo>
                  <a:pt x="1135" y="495"/>
                  <a:pt x="1135" y="495"/>
                  <a:pt x="1135" y="495"/>
                </a:cubicBezTo>
                <a:cubicBezTo>
                  <a:pt x="1213" y="468"/>
                  <a:pt x="1275" y="406"/>
                  <a:pt x="1299" y="324"/>
                </a:cubicBezTo>
                <a:cubicBezTo>
                  <a:pt x="1299" y="324"/>
                  <a:pt x="1299" y="324"/>
                  <a:pt x="1299" y="324"/>
                </a:cubicBezTo>
                <a:cubicBezTo>
                  <a:pt x="1300" y="318"/>
                  <a:pt x="1302" y="312"/>
                  <a:pt x="1303" y="306"/>
                </a:cubicBezTo>
                <a:cubicBezTo>
                  <a:pt x="1303" y="306"/>
                  <a:pt x="1303" y="306"/>
                  <a:pt x="1303" y="306"/>
                </a:cubicBezTo>
                <a:cubicBezTo>
                  <a:pt x="1304" y="304"/>
                  <a:pt x="1304" y="302"/>
                  <a:pt x="1304" y="300"/>
                </a:cubicBezTo>
                <a:cubicBezTo>
                  <a:pt x="1304" y="300"/>
                  <a:pt x="1304" y="300"/>
                  <a:pt x="1304" y="300"/>
                </a:cubicBezTo>
                <a:cubicBezTo>
                  <a:pt x="1305" y="297"/>
                  <a:pt x="1305" y="295"/>
                  <a:pt x="1305" y="293"/>
                </a:cubicBezTo>
                <a:cubicBezTo>
                  <a:pt x="1305" y="293"/>
                  <a:pt x="1305" y="293"/>
                  <a:pt x="1305" y="293"/>
                </a:cubicBezTo>
                <a:cubicBezTo>
                  <a:pt x="1306" y="289"/>
                  <a:pt x="1307" y="285"/>
                  <a:pt x="1307" y="280"/>
                </a:cubicBezTo>
                <a:cubicBezTo>
                  <a:pt x="1307" y="280"/>
                  <a:pt x="1307" y="280"/>
                  <a:pt x="1307" y="280"/>
                </a:cubicBezTo>
                <a:cubicBezTo>
                  <a:pt x="1307" y="278"/>
                  <a:pt x="1307" y="276"/>
                  <a:pt x="1308" y="274"/>
                </a:cubicBezTo>
                <a:cubicBezTo>
                  <a:pt x="1308" y="274"/>
                  <a:pt x="1308" y="274"/>
                  <a:pt x="1308" y="274"/>
                </a:cubicBezTo>
                <a:cubicBezTo>
                  <a:pt x="1308" y="269"/>
                  <a:pt x="1308" y="265"/>
                  <a:pt x="1308" y="260"/>
                </a:cubicBezTo>
                <a:cubicBezTo>
                  <a:pt x="1308" y="260"/>
                  <a:pt x="1308" y="260"/>
                  <a:pt x="1308" y="260"/>
                </a:cubicBezTo>
                <a:cubicBezTo>
                  <a:pt x="1308" y="258"/>
                  <a:pt x="1308" y="256"/>
                  <a:pt x="1308" y="254"/>
                </a:cubicBezTo>
                <a:cubicBezTo>
                  <a:pt x="1308" y="254"/>
                  <a:pt x="1308" y="254"/>
                  <a:pt x="1308" y="254"/>
                </a:cubicBezTo>
                <a:cubicBezTo>
                  <a:pt x="1308" y="251"/>
                  <a:pt x="1308" y="249"/>
                  <a:pt x="1308" y="247"/>
                </a:cubicBezTo>
                <a:cubicBezTo>
                  <a:pt x="1308" y="247"/>
                  <a:pt x="1308" y="247"/>
                  <a:pt x="1308" y="247"/>
                </a:cubicBezTo>
                <a:cubicBezTo>
                  <a:pt x="1308" y="243"/>
                  <a:pt x="1308" y="238"/>
                  <a:pt x="1308" y="234"/>
                </a:cubicBezTo>
                <a:cubicBezTo>
                  <a:pt x="1308" y="234"/>
                  <a:pt x="1308" y="234"/>
                  <a:pt x="1308" y="234"/>
                </a:cubicBezTo>
                <a:cubicBezTo>
                  <a:pt x="1307" y="231"/>
                  <a:pt x="1307" y="229"/>
                  <a:pt x="1307" y="227"/>
                </a:cubicBezTo>
                <a:cubicBezTo>
                  <a:pt x="1307" y="227"/>
                  <a:pt x="1307" y="227"/>
                  <a:pt x="1307" y="227"/>
                </a:cubicBezTo>
                <a:cubicBezTo>
                  <a:pt x="1307" y="223"/>
                  <a:pt x="1306" y="218"/>
                  <a:pt x="1305" y="214"/>
                </a:cubicBezTo>
                <a:cubicBezTo>
                  <a:pt x="1305" y="214"/>
                  <a:pt x="1305" y="214"/>
                  <a:pt x="1305" y="214"/>
                </a:cubicBezTo>
                <a:cubicBezTo>
                  <a:pt x="1305" y="212"/>
                  <a:pt x="1305" y="210"/>
                  <a:pt x="1304" y="208"/>
                </a:cubicBezTo>
                <a:cubicBezTo>
                  <a:pt x="1304" y="208"/>
                  <a:pt x="1304" y="208"/>
                  <a:pt x="1304" y="208"/>
                </a:cubicBezTo>
                <a:cubicBezTo>
                  <a:pt x="1304" y="206"/>
                  <a:pt x="1304" y="204"/>
                  <a:pt x="1303" y="201"/>
                </a:cubicBezTo>
                <a:cubicBezTo>
                  <a:pt x="1303" y="201"/>
                  <a:pt x="1303" y="201"/>
                  <a:pt x="1303" y="201"/>
                </a:cubicBezTo>
                <a:cubicBezTo>
                  <a:pt x="1302" y="195"/>
                  <a:pt x="1300" y="189"/>
                  <a:pt x="1299" y="183"/>
                </a:cubicBezTo>
                <a:cubicBezTo>
                  <a:pt x="1299" y="183"/>
                  <a:pt x="1299" y="183"/>
                  <a:pt x="1299" y="183"/>
                </a:cubicBezTo>
                <a:cubicBezTo>
                  <a:pt x="1275" y="102"/>
                  <a:pt x="1213" y="39"/>
                  <a:pt x="1135" y="13"/>
                </a:cubicBezTo>
                <a:cubicBezTo>
                  <a:pt x="1135" y="13"/>
                  <a:pt x="1135" y="13"/>
                  <a:pt x="1135" y="13"/>
                </a:cubicBezTo>
                <a:cubicBezTo>
                  <a:pt x="1131" y="11"/>
                  <a:pt x="1127" y="10"/>
                  <a:pt x="1123" y="9"/>
                </a:cubicBezTo>
                <a:cubicBezTo>
                  <a:pt x="1123" y="9"/>
                  <a:pt x="1123" y="9"/>
                  <a:pt x="1123" y="9"/>
                </a:cubicBezTo>
                <a:cubicBezTo>
                  <a:pt x="1121" y="9"/>
                  <a:pt x="1119" y="8"/>
                  <a:pt x="1117" y="7"/>
                </a:cubicBezTo>
                <a:cubicBezTo>
                  <a:pt x="1117" y="7"/>
                  <a:pt x="1117" y="7"/>
                  <a:pt x="1117" y="7"/>
                </a:cubicBezTo>
                <a:cubicBezTo>
                  <a:pt x="1115" y="7"/>
                  <a:pt x="1113" y="7"/>
                  <a:pt x="1111" y="6"/>
                </a:cubicBezTo>
                <a:cubicBezTo>
                  <a:pt x="1111" y="6"/>
                  <a:pt x="1111" y="6"/>
                  <a:pt x="1111" y="6"/>
                </a:cubicBezTo>
                <a:cubicBezTo>
                  <a:pt x="1109" y="6"/>
                  <a:pt x="1107" y="5"/>
                  <a:pt x="1105" y="5"/>
                </a:cubicBezTo>
                <a:cubicBezTo>
                  <a:pt x="1105" y="5"/>
                  <a:pt x="1105" y="5"/>
                  <a:pt x="1105" y="5"/>
                </a:cubicBezTo>
                <a:cubicBezTo>
                  <a:pt x="1103" y="4"/>
                  <a:pt x="1101" y="4"/>
                  <a:pt x="1099" y="4"/>
                </a:cubicBezTo>
                <a:cubicBezTo>
                  <a:pt x="1099" y="4"/>
                  <a:pt x="1099" y="4"/>
                  <a:pt x="1099" y="4"/>
                </a:cubicBezTo>
                <a:cubicBezTo>
                  <a:pt x="1097" y="3"/>
                  <a:pt x="1095" y="3"/>
                  <a:pt x="1093" y="3"/>
                </a:cubicBezTo>
                <a:cubicBezTo>
                  <a:pt x="1093" y="3"/>
                  <a:pt x="1093" y="3"/>
                  <a:pt x="1093" y="3"/>
                </a:cubicBezTo>
                <a:cubicBezTo>
                  <a:pt x="1091" y="2"/>
                  <a:pt x="1088" y="2"/>
                  <a:pt x="1086" y="2"/>
                </a:cubicBezTo>
                <a:cubicBezTo>
                  <a:pt x="1086" y="2"/>
                  <a:pt x="1086" y="2"/>
                  <a:pt x="1086" y="2"/>
                </a:cubicBezTo>
                <a:cubicBezTo>
                  <a:pt x="1084" y="1"/>
                  <a:pt x="1082" y="1"/>
                  <a:pt x="1080" y="1"/>
                </a:cubicBezTo>
                <a:cubicBezTo>
                  <a:pt x="1080" y="1"/>
                  <a:pt x="1080" y="1"/>
                  <a:pt x="1080" y="1"/>
                </a:cubicBezTo>
                <a:cubicBezTo>
                  <a:pt x="1078" y="1"/>
                  <a:pt x="1076" y="1"/>
                  <a:pt x="1074" y="1"/>
                </a:cubicBezTo>
                <a:cubicBezTo>
                  <a:pt x="1074" y="1"/>
                  <a:pt x="1074" y="1"/>
                  <a:pt x="1074" y="1"/>
                </a:cubicBezTo>
                <a:cubicBezTo>
                  <a:pt x="1072" y="0"/>
                  <a:pt x="1069" y="0"/>
                  <a:pt x="1067" y="0"/>
                </a:cubicBezTo>
                <a:cubicBezTo>
                  <a:pt x="1067" y="0"/>
                  <a:pt x="1067" y="0"/>
                  <a:pt x="1067" y="0"/>
                </a:cubicBezTo>
                <a:cubicBezTo>
                  <a:pt x="1065" y="0"/>
                  <a:pt x="1063" y="0"/>
                  <a:pt x="1061" y="0"/>
                </a:cubicBezTo>
                <a:cubicBezTo>
                  <a:pt x="1061" y="0"/>
                  <a:pt x="1061" y="0"/>
                  <a:pt x="1061" y="0"/>
                </a:cubicBezTo>
                <a:cubicBezTo>
                  <a:pt x="1059" y="0"/>
                  <a:pt x="1057" y="0"/>
                  <a:pt x="1055" y="0"/>
                </a:cubicBezTo>
                <a:cubicBezTo>
                  <a:pt x="1055" y="0"/>
                  <a:pt x="1055" y="0"/>
                  <a:pt x="1055" y="0"/>
                </a:cubicBezTo>
                <a:cubicBezTo>
                  <a:pt x="1053" y="0"/>
                  <a:pt x="1053" y="0"/>
                  <a:pt x="1053" y="0"/>
                </a:cubicBezTo>
                <a:cubicBezTo>
                  <a:pt x="1052" y="0"/>
                  <a:pt x="1051" y="0"/>
                  <a:pt x="1051" y="0"/>
                </a:cubicBezTo>
                <a:cubicBezTo>
                  <a:pt x="1050" y="0"/>
                  <a:pt x="1048" y="0"/>
                  <a:pt x="1047" y="0"/>
                </a:cubicBezTo>
                <a:cubicBezTo>
                  <a:pt x="1047" y="0"/>
                  <a:pt x="1047" y="0"/>
                  <a:pt x="1047" y="0"/>
                </a:cubicBezTo>
                <a:cubicBezTo>
                  <a:pt x="953" y="2"/>
                  <a:pt x="898" y="53"/>
                  <a:pt x="820" y="88"/>
                </a:cubicBezTo>
                <a:cubicBezTo>
                  <a:pt x="775" y="107"/>
                  <a:pt x="723" y="121"/>
                  <a:pt x="653" y="122"/>
                </a:cubicBezTo>
                <a:cubicBezTo>
                  <a:pt x="585" y="121"/>
                  <a:pt x="533" y="107"/>
                  <a:pt x="489" y="89"/>
                </a:cubicBezTo>
                <a:cubicBezTo>
                  <a:pt x="412" y="54"/>
                  <a:pt x="359" y="5"/>
                  <a:pt x="268" y="0"/>
                </a:cubicBezTo>
                <a:cubicBezTo>
                  <a:pt x="267" y="0"/>
                  <a:pt x="265" y="0"/>
                  <a:pt x="264" y="0"/>
                </a:cubicBezTo>
                <a:cubicBezTo>
                  <a:pt x="262" y="0"/>
                  <a:pt x="262" y="0"/>
                  <a:pt x="262" y="0"/>
                </a:cubicBezTo>
                <a:cubicBezTo>
                  <a:pt x="259" y="0"/>
                  <a:pt x="256" y="0"/>
                  <a:pt x="254" y="0"/>
                </a:cubicBezTo>
                <a:cubicBezTo>
                  <a:pt x="254" y="0"/>
                  <a:pt x="254" y="0"/>
                  <a:pt x="254" y="0"/>
                </a:cubicBezTo>
                <a:cubicBezTo>
                  <a:pt x="254" y="0"/>
                  <a:pt x="254" y="0"/>
                  <a:pt x="254" y="0"/>
                </a:cubicBezTo>
                <a:cubicBezTo>
                  <a:pt x="251" y="0"/>
                  <a:pt x="249" y="0"/>
                  <a:pt x="247" y="0"/>
                </a:cubicBezTo>
                <a:cubicBezTo>
                  <a:pt x="247" y="0"/>
                  <a:pt x="247" y="0"/>
                  <a:pt x="247" y="0"/>
                </a:cubicBezTo>
                <a:cubicBezTo>
                  <a:pt x="245" y="0"/>
                  <a:pt x="243" y="0"/>
                  <a:pt x="241" y="0"/>
                </a:cubicBezTo>
                <a:cubicBezTo>
                  <a:pt x="241" y="0"/>
                  <a:pt x="241" y="0"/>
                  <a:pt x="241" y="0"/>
                </a:cubicBezTo>
                <a:cubicBezTo>
                  <a:pt x="239" y="0"/>
                  <a:pt x="236" y="0"/>
                  <a:pt x="234" y="1"/>
                </a:cubicBezTo>
                <a:cubicBezTo>
                  <a:pt x="234" y="1"/>
                  <a:pt x="234" y="1"/>
                  <a:pt x="234" y="1"/>
                </a:cubicBezTo>
                <a:cubicBezTo>
                  <a:pt x="232" y="1"/>
                  <a:pt x="230" y="1"/>
                  <a:pt x="228" y="1"/>
                </a:cubicBezTo>
                <a:cubicBezTo>
                  <a:pt x="228" y="1"/>
                  <a:pt x="228" y="1"/>
                  <a:pt x="228" y="1"/>
                </a:cubicBezTo>
                <a:cubicBezTo>
                  <a:pt x="226" y="1"/>
                  <a:pt x="224" y="1"/>
                  <a:pt x="222" y="2"/>
                </a:cubicBezTo>
                <a:cubicBezTo>
                  <a:pt x="222" y="2"/>
                  <a:pt x="222" y="2"/>
                  <a:pt x="222" y="2"/>
                </a:cubicBezTo>
                <a:cubicBezTo>
                  <a:pt x="220" y="2"/>
                  <a:pt x="218" y="2"/>
                  <a:pt x="215" y="3"/>
                </a:cubicBezTo>
                <a:cubicBezTo>
                  <a:pt x="215" y="3"/>
                  <a:pt x="215" y="3"/>
                  <a:pt x="215" y="3"/>
                </a:cubicBezTo>
                <a:cubicBezTo>
                  <a:pt x="213" y="3"/>
                  <a:pt x="211" y="3"/>
                  <a:pt x="209" y="4"/>
                </a:cubicBezTo>
                <a:cubicBezTo>
                  <a:pt x="209" y="4"/>
                  <a:pt x="209" y="4"/>
                  <a:pt x="209" y="4"/>
                </a:cubicBezTo>
                <a:cubicBezTo>
                  <a:pt x="207" y="4"/>
                  <a:pt x="205" y="4"/>
                  <a:pt x="203" y="5"/>
                </a:cubicBezTo>
                <a:cubicBezTo>
                  <a:pt x="203" y="5"/>
                  <a:pt x="203" y="5"/>
                  <a:pt x="203" y="5"/>
                </a:cubicBezTo>
                <a:cubicBezTo>
                  <a:pt x="201" y="5"/>
                  <a:pt x="199" y="6"/>
                  <a:pt x="197" y="6"/>
                </a:cubicBezTo>
                <a:cubicBezTo>
                  <a:pt x="197" y="6"/>
                  <a:pt x="197" y="6"/>
                  <a:pt x="197" y="6"/>
                </a:cubicBezTo>
                <a:cubicBezTo>
                  <a:pt x="195" y="7"/>
                  <a:pt x="193" y="7"/>
                  <a:pt x="191" y="7"/>
                </a:cubicBezTo>
                <a:cubicBezTo>
                  <a:pt x="191" y="7"/>
                  <a:pt x="191" y="7"/>
                  <a:pt x="191" y="7"/>
                </a:cubicBezTo>
                <a:cubicBezTo>
                  <a:pt x="189" y="8"/>
                  <a:pt x="187" y="9"/>
                  <a:pt x="185" y="9"/>
                </a:cubicBezTo>
                <a:cubicBezTo>
                  <a:pt x="185" y="9"/>
                  <a:pt x="185" y="9"/>
                  <a:pt x="185" y="9"/>
                </a:cubicBezTo>
                <a:cubicBezTo>
                  <a:pt x="181" y="10"/>
                  <a:pt x="177" y="11"/>
                  <a:pt x="173" y="13"/>
                </a:cubicBezTo>
                <a:cubicBezTo>
                  <a:pt x="173" y="13"/>
                  <a:pt x="173" y="13"/>
                  <a:pt x="173" y="13"/>
                </a:cubicBezTo>
                <a:cubicBezTo>
                  <a:pt x="95" y="39"/>
                  <a:pt x="33" y="102"/>
                  <a:pt x="9" y="183"/>
                </a:cubicBezTo>
                <a:cubicBezTo>
                  <a:pt x="9" y="183"/>
                  <a:pt x="9" y="183"/>
                  <a:pt x="9" y="183"/>
                </a:cubicBezTo>
                <a:cubicBezTo>
                  <a:pt x="8" y="189"/>
                  <a:pt x="6" y="195"/>
                  <a:pt x="5" y="201"/>
                </a:cubicBezTo>
                <a:cubicBezTo>
                  <a:pt x="5" y="201"/>
                  <a:pt x="5" y="201"/>
                  <a:pt x="5" y="201"/>
                </a:cubicBezTo>
                <a:cubicBezTo>
                  <a:pt x="4" y="204"/>
                  <a:pt x="4" y="206"/>
                  <a:pt x="4" y="208"/>
                </a:cubicBezTo>
                <a:cubicBezTo>
                  <a:pt x="4" y="208"/>
                  <a:pt x="4" y="208"/>
                  <a:pt x="4" y="208"/>
                </a:cubicBezTo>
                <a:cubicBezTo>
                  <a:pt x="3" y="210"/>
                  <a:pt x="3" y="212"/>
                  <a:pt x="3" y="214"/>
                </a:cubicBezTo>
                <a:cubicBezTo>
                  <a:pt x="3" y="214"/>
                  <a:pt x="3" y="214"/>
                  <a:pt x="3" y="214"/>
                </a:cubicBezTo>
                <a:cubicBezTo>
                  <a:pt x="2" y="218"/>
                  <a:pt x="1" y="223"/>
                  <a:pt x="1" y="227"/>
                </a:cubicBezTo>
                <a:cubicBezTo>
                  <a:pt x="1" y="227"/>
                  <a:pt x="1" y="227"/>
                  <a:pt x="1" y="227"/>
                </a:cubicBezTo>
                <a:cubicBezTo>
                  <a:pt x="1" y="229"/>
                  <a:pt x="1" y="231"/>
                  <a:pt x="0" y="234"/>
                </a:cubicBezTo>
                <a:cubicBezTo>
                  <a:pt x="0" y="234"/>
                  <a:pt x="0" y="234"/>
                  <a:pt x="0" y="234"/>
                </a:cubicBezTo>
                <a:cubicBezTo>
                  <a:pt x="0" y="238"/>
                  <a:pt x="0" y="243"/>
                  <a:pt x="0" y="247"/>
                </a:cubicBezTo>
                <a:cubicBezTo>
                  <a:pt x="0" y="247"/>
                  <a:pt x="0" y="247"/>
                  <a:pt x="0" y="247"/>
                </a:cubicBezTo>
                <a:cubicBezTo>
                  <a:pt x="0" y="249"/>
                  <a:pt x="0" y="251"/>
                  <a:pt x="0" y="254"/>
                </a:cubicBezTo>
                <a:cubicBezTo>
                  <a:pt x="0" y="254"/>
                  <a:pt x="0" y="254"/>
                  <a:pt x="0" y="254"/>
                </a:cubicBezTo>
                <a:cubicBezTo>
                  <a:pt x="0" y="256"/>
                  <a:pt x="0" y="258"/>
                  <a:pt x="0" y="260"/>
                </a:cubicBezTo>
                <a:cubicBezTo>
                  <a:pt x="0" y="260"/>
                  <a:pt x="0" y="260"/>
                  <a:pt x="0" y="260"/>
                </a:cubicBezTo>
                <a:cubicBezTo>
                  <a:pt x="0" y="265"/>
                  <a:pt x="0" y="269"/>
                  <a:pt x="0" y="274"/>
                </a:cubicBezTo>
                <a:cubicBezTo>
                  <a:pt x="0" y="274"/>
                  <a:pt x="0" y="274"/>
                  <a:pt x="0" y="274"/>
                </a:cubicBezTo>
                <a:cubicBezTo>
                  <a:pt x="1" y="276"/>
                  <a:pt x="1" y="278"/>
                  <a:pt x="1" y="280"/>
                </a:cubicBezTo>
                <a:cubicBezTo>
                  <a:pt x="1" y="280"/>
                  <a:pt x="1" y="280"/>
                  <a:pt x="1" y="280"/>
                </a:cubicBezTo>
                <a:cubicBezTo>
                  <a:pt x="1" y="285"/>
                  <a:pt x="2" y="289"/>
                  <a:pt x="3" y="293"/>
                </a:cubicBezTo>
                <a:cubicBezTo>
                  <a:pt x="3" y="293"/>
                  <a:pt x="3" y="293"/>
                  <a:pt x="3" y="293"/>
                </a:cubicBezTo>
                <a:cubicBezTo>
                  <a:pt x="3" y="295"/>
                  <a:pt x="3" y="297"/>
                  <a:pt x="4" y="300"/>
                </a:cubicBezTo>
                <a:cubicBezTo>
                  <a:pt x="4" y="300"/>
                  <a:pt x="4" y="300"/>
                  <a:pt x="4" y="300"/>
                </a:cubicBezTo>
                <a:cubicBezTo>
                  <a:pt x="4" y="302"/>
                  <a:pt x="4" y="304"/>
                  <a:pt x="5" y="306"/>
                </a:cubicBezTo>
                <a:cubicBezTo>
                  <a:pt x="5" y="306"/>
                  <a:pt x="5" y="306"/>
                  <a:pt x="5" y="306"/>
                </a:cubicBezTo>
                <a:cubicBezTo>
                  <a:pt x="6" y="312"/>
                  <a:pt x="8" y="318"/>
                  <a:pt x="9" y="324"/>
                </a:cubicBezTo>
                <a:cubicBezTo>
                  <a:pt x="9" y="324"/>
                  <a:pt x="9" y="324"/>
                  <a:pt x="9" y="324"/>
                </a:cubicBezTo>
                <a:cubicBezTo>
                  <a:pt x="33" y="406"/>
                  <a:pt x="95" y="468"/>
                  <a:pt x="173" y="495"/>
                </a:cubicBezTo>
                <a:cubicBezTo>
                  <a:pt x="173" y="495"/>
                  <a:pt x="173" y="495"/>
                  <a:pt x="173" y="495"/>
                </a:cubicBezTo>
                <a:cubicBezTo>
                  <a:pt x="177" y="496"/>
                  <a:pt x="181" y="497"/>
                  <a:pt x="185" y="498"/>
                </a:cubicBezTo>
                <a:cubicBezTo>
                  <a:pt x="185" y="498"/>
                  <a:pt x="185" y="498"/>
                  <a:pt x="185" y="498"/>
                </a:cubicBezTo>
                <a:cubicBezTo>
                  <a:pt x="187" y="499"/>
                  <a:pt x="189" y="499"/>
                  <a:pt x="191" y="500"/>
                </a:cubicBezTo>
                <a:cubicBezTo>
                  <a:pt x="191" y="500"/>
                  <a:pt x="191" y="500"/>
                  <a:pt x="191" y="500"/>
                </a:cubicBezTo>
                <a:cubicBezTo>
                  <a:pt x="193" y="500"/>
                  <a:pt x="195" y="501"/>
                  <a:pt x="197" y="501"/>
                </a:cubicBezTo>
                <a:cubicBezTo>
                  <a:pt x="197" y="501"/>
                  <a:pt x="197" y="501"/>
                  <a:pt x="197" y="501"/>
                </a:cubicBezTo>
                <a:cubicBezTo>
                  <a:pt x="199" y="502"/>
                  <a:pt x="201" y="502"/>
                  <a:pt x="203" y="503"/>
                </a:cubicBezTo>
                <a:cubicBezTo>
                  <a:pt x="203" y="503"/>
                  <a:pt x="203" y="503"/>
                  <a:pt x="203" y="503"/>
                </a:cubicBezTo>
                <a:cubicBezTo>
                  <a:pt x="205" y="503"/>
                  <a:pt x="207" y="503"/>
                  <a:pt x="209" y="504"/>
                </a:cubicBezTo>
                <a:cubicBezTo>
                  <a:pt x="209" y="504"/>
                  <a:pt x="209" y="504"/>
                  <a:pt x="209" y="504"/>
                </a:cubicBezTo>
                <a:cubicBezTo>
                  <a:pt x="211" y="504"/>
                  <a:pt x="213" y="504"/>
                  <a:pt x="215" y="505"/>
                </a:cubicBezTo>
                <a:cubicBezTo>
                  <a:pt x="215" y="505"/>
                  <a:pt x="215" y="505"/>
                  <a:pt x="215" y="505"/>
                </a:cubicBezTo>
                <a:cubicBezTo>
                  <a:pt x="218" y="505"/>
                  <a:pt x="220" y="505"/>
                  <a:pt x="222" y="506"/>
                </a:cubicBezTo>
                <a:cubicBezTo>
                  <a:pt x="222" y="506"/>
                  <a:pt x="222" y="506"/>
                  <a:pt x="222" y="506"/>
                </a:cubicBezTo>
                <a:cubicBezTo>
                  <a:pt x="224" y="506"/>
                  <a:pt x="226" y="506"/>
                  <a:pt x="228" y="506"/>
                </a:cubicBezTo>
                <a:cubicBezTo>
                  <a:pt x="228" y="506"/>
                  <a:pt x="228" y="506"/>
                  <a:pt x="228" y="506"/>
                </a:cubicBezTo>
                <a:cubicBezTo>
                  <a:pt x="230" y="506"/>
                  <a:pt x="232" y="507"/>
                  <a:pt x="234" y="507"/>
                </a:cubicBezTo>
                <a:cubicBezTo>
                  <a:pt x="234" y="507"/>
                  <a:pt x="234" y="507"/>
                  <a:pt x="234" y="507"/>
                </a:cubicBezTo>
                <a:cubicBezTo>
                  <a:pt x="236" y="507"/>
                  <a:pt x="239" y="507"/>
                  <a:pt x="241" y="507"/>
                </a:cubicBezTo>
                <a:cubicBezTo>
                  <a:pt x="241" y="507"/>
                  <a:pt x="241" y="507"/>
                  <a:pt x="241" y="507"/>
                </a:cubicBezTo>
                <a:cubicBezTo>
                  <a:pt x="243" y="507"/>
                  <a:pt x="245" y="507"/>
                  <a:pt x="247" y="507"/>
                </a:cubicBezTo>
                <a:cubicBezTo>
                  <a:pt x="247" y="507"/>
                  <a:pt x="247" y="507"/>
                  <a:pt x="247" y="507"/>
                </a:cubicBezTo>
                <a:cubicBezTo>
                  <a:pt x="249" y="507"/>
                  <a:pt x="251" y="507"/>
                  <a:pt x="254" y="507"/>
                </a:cubicBezTo>
                <a:cubicBezTo>
                  <a:pt x="254" y="507"/>
                  <a:pt x="254" y="507"/>
                  <a:pt x="254" y="507"/>
                </a:cubicBezTo>
                <a:cubicBezTo>
                  <a:pt x="254" y="507"/>
                  <a:pt x="254" y="507"/>
                  <a:pt x="254" y="507"/>
                </a:cubicBezTo>
                <a:cubicBezTo>
                  <a:pt x="256" y="507"/>
                  <a:pt x="259" y="507"/>
                  <a:pt x="262" y="507"/>
                </a:cubicBezTo>
                <a:cubicBezTo>
                  <a:pt x="262" y="507"/>
                  <a:pt x="263" y="507"/>
                  <a:pt x="264" y="507"/>
                </a:cubicBezTo>
                <a:cubicBezTo>
                  <a:pt x="265" y="507"/>
                  <a:pt x="267" y="507"/>
                  <a:pt x="268" y="507"/>
                </a:cubicBezTo>
                <a:cubicBezTo>
                  <a:pt x="359" y="502"/>
                  <a:pt x="412" y="453"/>
                  <a:pt x="489" y="418"/>
                </a:cubicBezTo>
                <a:close/>
              </a:path>
            </a:pathLst>
          </a:custGeom>
          <a:solidFill>
            <a:srgbClr val="A5A5A5"/>
          </a:solidFill>
          <a:ln>
            <a:noFill/>
          </a:ln>
        </p:spPr>
        <p:txBody>
          <a:bodyPr/>
          <a:lstStyle/>
          <a:p>
            <a:endParaRPr lang="en-US"/>
          </a:p>
        </p:txBody>
      </p:sp>
      <p:sp>
        <p:nvSpPr>
          <p:cNvPr id="63492" name="Freeform 6">
            <a:extLst>
              <a:ext uri="{FF2B5EF4-FFF2-40B4-BE49-F238E27FC236}">
                <a16:creationId xmlns:a16="http://schemas.microsoft.com/office/drawing/2014/main" id="{E4040870-5464-4373-987A-34B3EAEA5D2B}"/>
              </a:ext>
            </a:extLst>
          </p:cNvPr>
          <p:cNvSpPr>
            <a:spLocks/>
          </p:cNvSpPr>
          <p:nvPr/>
        </p:nvSpPr>
        <p:spPr bwMode="auto">
          <a:xfrm>
            <a:off x="7102475" y="3819525"/>
            <a:ext cx="671513" cy="669925"/>
          </a:xfrm>
          <a:custGeom>
            <a:avLst/>
            <a:gdLst>
              <a:gd name="T0" fmla="*/ 119565 w 483"/>
              <a:gd name="T1" fmla="*/ 119283 h 483"/>
              <a:gd name="T2" fmla="*/ 551948 w 483"/>
              <a:gd name="T3" fmla="*/ 119283 h 483"/>
              <a:gd name="T4" fmla="*/ 551948 w 483"/>
              <a:gd name="T5" fmla="*/ 550642 h 483"/>
              <a:gd name="T6" fmla="*/ 119565 w 483"/>
              <a:gd name="T7" fmla="*/ 550642 h 483"/>
              <a:gd name="T8" fmla="*/ 119565 w 483"/>
              <a:gd name="T9" fmla="*/ 119283 h 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483">
                <a:moveTo>
                  <a:pt x="86" y="86"/>
                </a:moveTo>
                <a:cubicBezTo>
                  <a:pt x="172" y="0"/>
                  <a:pt x="311" y="0"/>
                  <a:pt x="397" y="86"/>
                </a:cubicBezTo>
                <a:cubicBezTo>
                  <a:pt x="483" y="172"/>
                  <a:pt x="483" y="311"/>
                  <a:pt x="397" y="397"/>
                </a:cubicBezTo>
                <a:cubicBezTo>
                  <a:pt x="311" y="483"/>
                  <a:pt x="172" y="483"/>
                  <a:pt x="86" y="397"/>
                </a:cubicBezTo>
                <a:cubicBezTo>
                  <a:pt x="0" y="311"/>
                  <a:pt x="0" y="172"/>
                  <a:pt x="86" y="86"/>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a:extLst>
              <a:ext uri="{FF2B5EF4-FFF2-40B4-BE49-F238E27FC236}">
                <a16:creationId xmlns:a16="http://schemas.microsoft.com/office/drawing/2014/main" id="{B6A2A20D-B9A6-4236-B69B-B208AA67C134}"/>
              </a:ext>
            </a:extLst>
          </p:cNvPr>
          <p:cNvSpPr>
            <a:spLocks/>
          </p:cNvSpPr>
          <p:nvPr/>
        </p:nvSpPr>
        <p:spPr bwMode="auto">
          <a:xfrm>
            <a:off x="4402138" y="2687638"/>
            <a:ext cx="703262" cy="1819275"/>
          </a:xfrm>
          <a:custGeom>
            <a:avLst/>
            <a:gdLst>
              <a:gd name="T0" fmla="*/ 122065 w 507"/>
              <a:gd name="T1" fmla="*/ 678232 h 1309"/>
              <a:gd name="T2" fmla="*/ 0 w 507"/>
              <a:gd name="T3" fmla="*/ 364133 h 1309"/>
              <a:gd name="T4" fmla="*/ 0 w 507"/>
              <a:gd name="T5" fmla="*/ 353014 h 1309"/>
              <a:gd name="T6" fmla="*/ 0 w 507"/>
              <a:gd name="T7" fmla="*/ 334947 h 1309"/>
              <a:gd name="T8" fmla="*/ 0 w 507"/>
              <a:gd name="T9" fmla="*/ 325218 h 1309"/>
              <a:gd name="T10" fmla="*/ 1387 w 507"/>
              <a:gd name="T11" fmla="*/ 308540 h 1309"/>
              <a:gd name="T12" fmla="*/ 2774 w 507"/>
              <a:gd name="T13" fmla="*/ 300201 h 1309"/>
              <a:gd name="T14" fmla="*/ 6936 w 507"/>
              <a:gd name="T15" fmla="*/ 282134 h 1309"/>
              <a:gd name="T16" fmla="*/ 8323 w 507"/>
              <a:gd name="T17" fmla="*/ 273795 h 1309"/>
              <a:gd name="T18" fmla="*/ 12484 w 507"/>
              <a:gd name="T19" fmla="*/ 257117 h 1309"/>
              <a:gd name="T20" fmla="*/ 18032 w 507"/>
              <a:gd name="T21" fmla="*/ 240439 h 1309"/>
              <a:gd name="T22" fmla="*/ 278808 w 507"/>
              <a:gd name="T23" fmla="*/ 6949 h 1309"/>
              <a:gd name="T24" fmla="*/ 288518 w 507"/>
              <a:gd name="T25" fmla="*/ 5559 h 1309"/>
              <a:gd name="T26" fmla="*/ 314873 w 507"/>
              <a:gd name="T27" fmla="*/ 1390 h 1309"/>
              <a:gd name="T28" fmla="*/ 323196 w 507"/>
              <a:gd name="T29" fmla="*/ 0 h 1309"/>
              <a:gd name="T30" fmla="*/ 350938 w 507"/>
              <a:gd name="T31" fmla="*/ 0 h 1309"/>
              <a:gd name="T32" fmla="*/ 360648 w 507"/>
              <a:gd name="T33" fmla="*/ 0 h 1309"/>
              <a:gd name="T34" fmla="*/ 388390 w 507"/>
              <a:gd name="T35" fmla="*/ 1390 h 1309"/>
              <a:gd name="T36" fmla="*/ 406422 w 507"/>
              <a:gd name="T37" fmla="*/ 4169 h 1309"/>
              <a:gd name="T38" fmla="*/ 423067 w 507"/>
              <a:gd name="T39" fmla="*/ 6949 h 1309"/>
              <a:gd name="T40" fmla="*/ 449423 w 507"/>
              <a:gd name="T41" fmla="*/ 13898 h 1309"/>
              <a:gd name="T42" fmla="*/ 690779 w 507"/>
              <a:gd name="T43" fmla="*/ 257117 h 1309"/>
              <a:gd name="T44" fmla="*/ 692166 w 507"/>
              <a:gd name="T45" fmla="*/ 265456 h 1309"/>
              <a:gd name="T46" fmla="*/ 696327 w 507"/>
              <a:gd name="T47" fmla="*/ 282134 h 1309"/>
              <a:gd name="T48" fmla="*/ 697715 w 507"/>
              <a:gd name="T49" fmla="*/ 290472 h 1309"/>
              <a:gd name="T50" fmla="*/ 700489 w 507"/>
              <a:gd name="T51" fmla="*/ 308540 h 1309"/>
              <a:gd name="T52" fmla="*/ 701876 w 507"/>
              <a:gd name="T53" fmla="*/ 316879 h 1309"/>
              <a:gd name="T54" fmla="*/ 703263 w 507"/>
              <a:gd name="T55" fmla="*/ 334947 h 1309"/>
              <a:gd name="T56" fmla="*/ 703263 w 507"/>
              <a:gd name="T57" fmla="*/ 343286 h 1309"/>
              <a:gd name="T58" fmla="*/ 703263 w 507"/>
              <a:gd name="T59" fmla="*/ 354404 h 1309"/>
              <a:gd name="T60" fmla="*/ 703263 w 507"/>
              <a:gd name="T61" fmla="*/ 362743 h 1309"/>
              <a:gd name="T62" fmla="*/ 579811 w 507"/>
              <a:gd name="T63" fmla="*/ 1138263 h 1309"/>
              <a:gd name="T64" fmla="*/ 703263 w 507"/>
              <a:gd name="T65" fmla="*/ 1455142 h 1309"/>
              <a:gd name="T66" fmla="*/ 703263 w 507"/>
              <a:gd name="T67" fmla="*/ 1466261 h 1309"/>
              <a:gd name="T68" fmla="*/ 703263 w 507"/>
              <a:gd name="T69" fmla="*/ 1482938 h 1309"/>
              <a:gd name="T70" fmla="*/ 703263 w 507"/>
              <a:gd name="T71" fmla="*/ 1492667 h 1309"/>
              <a:gd name="T72" fmla="*/ 700489 w 507"/>
              <a:gd name="T73" fmla="*/ 1509345 h 1309"/>
              <a:gd name="T74" fmla="*/ 699102 w 507"/>
              <a:gd name="T75" fmla="*/ 1519074 h 1309"/>
              <a:gd name="T76" fmla="*/ 696327 w 507"/>
              <a:gd name="T77" fmla="*/ 1535752 h 1309"/>
              <a:gd name="T78" fmla="*/ 694940 w 507"/>
              <a:gd name="T79" fmla="*/ 1544091 h 1309"/>
              <a:gd name="T80" fmla="*/ 690779 w 507"/>
              <a:gd name="T81" fmla="*/ 1560768 h 1309"/>
              <a:gd name="T82" fmla="*/ 685231 w 507"/>
              <a:gd name="T83" fmla="*/ 1577446 h 1309"/>
              <a:gd name="T84" fmla="*/ 423067 w 507"/>
              <a:gd name="T85" fmla="*/ 1810936 h 1309"/>
              <a:gd name="T86" fmla="*/ 414745 w 507"/>
              <a:gd name="T87" fmla="*/ 1813716 h 1309"/>
              <a:gd name="T88" fmla="*/ 388390 w 507"/>
              <a:gd name="T89" fmla="*/ 1816495 h 1309"/>
              <a:gd name="T90" fmla="*/ 378680 w 507"/>
              <a:gd name="T91" fmla="*/ 1817885 h 1309"/>
              <a:gd name="T92" fmla="*/ 350938 w 507"/>
              <a:gd name="T93" fmla="*/ 1819275 h 1309"/>
              <a:gd name="T94" fmla="*/ 342615 w 507"/>
              <a:gd name="T95" fmla="*/ 1819275 h 1309"/>
              <a:gd name="T96" fmla="*/ 314873 w 507"/>
              <a:gd name="T97" fmla="*/ 1816495 h 1309"/>
              <a:gd name="T98" fmla="*/ 296841 w 507"/>
              <a:gd name="T99" fmla="*/ 1815106 h 1309"/>
              <a:gd name="T100" fmla="*/ 278808 w 507"/>
              <a:gd name="T101" fmla="*/ 1810936 h 1309"/>
              <a:gd name="T102" fmla="*/ 253840 w 507"/>
              <a:gd name="T103" fmla="*/ 1805377 h 1309"/>
              <a:gd name="T104" fmla="*/ 12484 w 507"/>
              <a:gd name="T105" fmla="*/ 1560768 h 1309"/>
              <a:gd name="T106" fmla="*/ 9710 w 507"/>
              <a:gd name="T107" fmla="*/ 1552429 h 1309"/>
              <a:gd name="T108" fmla="*/ 6936 w 507"/>
              <a:gd name="T109" fmla="*/ 1535752 h 1309"/>
              <a:gd name="T110" fmla="*/ 4161 w 507"/>
              <a:gd name="T111" fmla="*/ 1527413 h 1309"/>
              <a:gd name="T112" fmla="*/ 1387 w 507"/>
              <a:gd name="T113" fmla="*/ 1509345 h 1309"/>
              <a:gd name="T114" fmla="*/ 1387 w 507"/>
              <a:gd name="T115" fmla="*/ 1501006 h 1309"/>
              <a:gd name="T116" fmla="*/ 0 w 507"/>
              <a:gd name="T117" fmla="*/ 1482938 h 1309"/>
              <a:gd name="T118" fmla="*/ 0 w 507"/>
              <a:gd name="T119" fmla="*/ 1474600 h 1309"/>
              <a:gd name="T120" fmla="*/ 0 w 507"/>
              <a:gd name="T121" fmla="*/ 1466261 h 1309"/>
              <a:gd name="T122" fmla="*/ 0 w 507"/>
              <a:gd name="T123" fmla="*/ 1445413 h 13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7" h="1309">
                <a:moveTo>
                  <a:pt x="89" y="819"/>
                </a:moveTo>
                <a:cubicBezTo>
                  <a:pt x="107" y="775"/>
                  <a:pt x="120" y="724"/>
                  <a:pt x="121" y="656"/>
                </a:cubicBezTo>
                <a:cubicBezTo>
                  <a:pt x="121" y="586"/>
                  <a:pt x="107" y="533"/>
                  <a:pt x="88" y="488"/>
                </a:cubicBezTo>
                <a:cubicBezTo>
                  <a:pt x="53" y="412"/>
                  <a:pt x="5" y="358"/>
                  <a:pt x="0" y="269"/>
                </a:cubicBezTo>
                <a:cubicBezTo>
                  <a:pt x="0" y="267"/>
                  <a:pt x="0" y="266"/>
                  <a:pt x="0" y="264"/>
                </a:cubicBezTo>
                <a:cubicBezTo>
                  <a:pt x="0" y="262"/>
                  <a:pt x="0" y="262"/>
                  <a:pt x="0" y="262"/>
                </a:cubicBezTo>
                <a:cubicBezTo>
                  <a:pt x="0" y="259"/>
                  <a:pt x="0" y="257"/>
                  <a:pt x="0" y="254"/>
                </a:cubicBezTo>
                <a:cubicBezTo>
                  <a:pt x="0" y="254"/>
                  <a:pt x="0" y="254"/>
                  <a:pt x="0" y="254"/>
                </a:cubicBezTo>
                <a:cubicBezTo>
                  <a:pt x="0" y="254"/>
                  <a:pt x="0" y="254"/>
                  <a:pt x="0" y="254"/>
                </a:cubicBezTo>
                <a:cubicBezTo>
                  <a:pt x="0" y="251"/>
                  <a:pt x="0" y="249"/>
                  <a:pt x="0" y="247"/>
                </a:cubicBezTo>
                <a:cubicBezTo>
                  <a:pt x="0" y="247"/>
                  <a:pt x="0" y="247"/>
                  <a:pt x="0" y="247"/>
                </a:cubicBezTo>
                <a:cubicBezTo>
                  <a:pt x="0" y="245"/>
                  <a:pt x="0" y="243"/>
                  <a:pt x="0" y="241"/>
                </a:cubicBezTo>
                <a:cubicBezTo>
                  <a:pt x="0" y="241"/>
                  <a:pt x="0" y="241"/>
                  <a:pt x="0" y="241"/>
                </a:cubicBezTo>
                <a:cubicBezTo>
                  <a:pt x="0" y="239"/>
                  <a:pt x="0" y="237"/>
                  <a:pt x="0" y="234"/>
                </a:cubicBezTo>
                <a:cubicBezTo>
                  <a:pt x="0" y="234"/>
                  <a:pt x="0" y="234"/>
                  <a:pt x="0" y="234"/>
                </a:cubicBezTo>
                <a:cubicBezTo>
                  <a:pt x="0" y="232"/>
                  <a:pt x="1" y="230"/>
                  <a:pt x="1" y="228"/>
                </a:cubicBezTo>
                <a:cubicBezTo>
                  <a:pt x="1" y="228"/>
                  <a:pt x="1" y="228"/>
                  <a:pt x="1" y="228"/>
                </a:cubicBezTo>
                <a:cubicBezTo>
                  <a:pt x="1" y="226"/>
                  <a:pt x="1" y="224"/>
                  <a:pt x="1" y="222"/>
                </a:cubicBezTo>
                <a:cubicBezTo>
                  <a:pt x="1" y="222"/>
                  <a:pt x="1" y="222"/>
                  <a:pt x="1" y="222"/>
                </a:cubicBezTo>
                <a:cubicBezTo>
                  <a:pt x="2" y="220"/>
                  <a:pt x="2" y="218"/>
                  <a:pt x="2" y="216"/>
                </a:cubicBezTo>
                <a:cubicBezTo>
                  <a:pt x="2" y="216"/>
                  <a:pt x="2" y="216"/>
                  <a:pt x="2" y="216"/>
                </a:cubicBezTo>
                <a:cubicBezTo>
                  <a:pt x="3" y="214"/>
                  <a:pt x="3" y="212"/>
                  <a:pt x="3" y="209"/>
                </a:cubicBezTo>
                <a:cubicBezTo>
                  <a:pt x="3" y="209"/>
                  <a:pt x="3" y="209"/>
                  <a:pt x="3" y="209"/>
                </a:cubicBezTo>
                <a:cubicBezTo>
                  <a:pt x="4" y="207"/>
                  <a:pt x="4" y="205"/>
                  <a:pt x="5" y="203"/>
                </a:cubicBezTo>
                <a:cubicBezTo>
                  <a:pt x="5" y="203"/>
                  <a:pt x="5" y="203"/>
                  <a:pt x="5" y="203"/>
                </a:cubicBezTo>
                <a:cubicBezTo>
                  <a:pt x="5" y="201"/>
                  <a:pt x="5" y="199"/>
                  <a:pt x="6" y="197"/>
                </a:cubicBezTo>
                <a:cubicBezTo>
                  <a:pt x="6" y="197"/>
                  <a:pt x="6" y="197"/>
                  <a:pt x="6" y="197"/>
                </a:cubicBezTo>
                <a:cubicBezTo>
                  <a:pt x="6" y="195"/>
                  <a:pt x="7" y="193"/>
                  <a:pt x="7" y="191"/>
                </a:cubicBezTo>
                <a:cubicBezTo>
                  <a:pt x="7" y="191"/>
                  <a:pt x="7" y="191"/>
                  <a:pt x="7" y="191"/>
                </a:cubicBezTo>
                <a:cubicBezTo>
                  <a:pt x="8" y="189"/>
                  <a:pt x="8" y="187"/>
                  <a:pt x="9" y="185"/>
                </a:cubicBezTo>
                <a:cubicBezTo>
                  <a:pt x="9" y="185"/>
                  <a:pt x="9" y="185"/>
                  <a:pt x="9" y="185"/>
                </a:cubicBezTo>
                <a:cubicBezTo>
                  <a:pt x="10" y="181"/>
                  <a:pt x="11" y="177"/>
                  <a:pt x="12" y="173"/>
                </a:cubicBezTo>
                <a:cubicBezTo>
                  <a:pt x="13" y="173"/>
                  <a:pt x="13" y="173"/>
                  <a:pt x="13" y="173"/>
                </a:cubicBezTo>
                <a:cubicBezTo>
                  <a:pt x="38" y="95"/>
                  <a:pt x="101" y="33"/>
                  <a:pt x="183" y="10"/>
                </a:cubicBezTo>
                <a:cubicBezTo>
                  <a:pt x="183" y="10"/>
                  <a:pt x="183" y="10"/>
                  <a:pt x="183" y="10"/>
                </a:cubicBezTo>
                <a:cubicBezTo>
                  <a:pt x="189" y="8"/>
                  <a:pt x="195" y="6"/>
                  <a:pt x="201" y="5"/>
                </a:cubicBezTo>
                <a:cubicBezTo>
                  <a:pt x="201" y="5"/>
                  <a:pt x="201" y="5"/>
                  <a:pt x="201" y="5"/>
                </a:cubicBezTo>
                <a:cubicBezTo>
                  <a:pt x="203" y="5"/>
                  <a:pt x="205" y="4"/>
                  <a:pt x="208" y="4"/>
                </a:cubicBezTo>
                <a:cubicBezTo>
                  <a:pt x="208" y="4"/>
                  <a:pt x="208" y="4"/>
                  <a:pt x="208" y="4"/>
                </a:cubicBezTo>
                <a:cubicBezTo>
                  <a:pt x="210" y="3"/>
                  <a:pt x="212" y="3"/>
                  <a:pt x="214" y="3"/>
                </a:cubicBezTo>
                <a:cubicBezTo>
                  <a:pt x="214" y="3"/>
                  <a:pt x="214" y="3"/>
                  <a:pt x="214" y="3"/>
                </a:cubicBezTo>
                <a:cubicBezTo>
                  <a:pt x="218" y="2"/>
                  <a:pt x="223" y="2"/>
                  <a:pt x="227" y="1"/>
                </a:cubicBezTo>
                <a:cubicBezTo>
                  <a:pt x="227" y="1"/>
                  <a:pt x="227" y="1"/>
                  <a:pt x="227" y="1"/>
                </a:cubicBezTo>
                <a:cubicBezTo>
                  <a:pt x="229" y="1"/>
                  <a:pt x="231" y="1"/>
                  <a:pt x="233" y="0"/>
                </a:cubicBezTo>
                <a:cubicBezTo>
                  <a:pt x="233" y="0"/>
                  <a:pt x="233" y="0"/>
                  <a:pt x="233" y="0"/>
                </a:cubicBezTo>
                <a:cubicBezTo>
                  <a:pt x="238" y="0"/>
                  <a:pt x="242" y="0"/>
                  <a:pt x="247" y="0"/>
                </a:cubicBezTo>
                <a:cubicBezTo>
                  <a:pt x="247" y="0"/>
                  <a:pt x="247" y="0"/>
                  <a:pt x="247" y="0"/>
                </a:cubicBezTo>
                <a:cubicBezTo>
                  <a:pt x="249" y="0"/>
                  <a:pt x="251" y="0"/>
                  <a:pt x="253" y="0"/>
                </a:cubicBezTo>
                <a:cubicBezTo>
                  <a:pt x="253" y="0"/>
                  <a:pt x="253" y="0"/>
                  <a:pt x="253" y="0"/>
                </a:cubicBezTo>
                <a:cubicBezTo>
                  <a:pt x="256" y="0"/>
                  <a:pt x="258" y="0"/>
                  <a:pt x="260" y="0"/>
                </a:cubicBezTo>
                <a:cubicBezTo>
                  <a:pt x="260" y="0"/>
                  <a:pt x="260" y="0"/>
                  <a:pt x="260" y="0"/>
                </a:cubicBezTo>
                <a:cubicBezTo>
                  <a:pt x="265" y="0"/>
                  <a:pt x="269" y="0"/>
                  <a:pt x="273" y="0"/>
                </a:cubicBezTo>
                <a:cubicBezTo>
                  <a:pt x="273" y="0"/>
                  <a:pt x="273" y="0"/>
                  <a:pt x="273" y="0"/>
                </a:cubicBezTo>
                <a:cubicBezTo>
                  <a:pt x="276" y="1"/>
                  <a:pt x="278" y="1"/>
                  <a:pt x="280" y="1"/>
                </a:cubicBezTo>
                <a:cubicBezTo>
                  <a:pt x="280" y="1"/>
                  <a:pt x="280" y="1"/>
                  <a:pt x="280" y="1"/>
                </a:cubicBezTo>
                <a:cubicBezTo>
                  <a:pt x="284" y="2"/>
                  <a:pt x="289" y="2"/>
                  <a:pt x="293" y="3"/>
                </a:cubicBezTo>
                <a:cubicBezTo>
                  <a:pt x="293" y="3"/>
                  <a:pt x="293" y="3"/>
                  <a:pt x="293" y="3"/>
                </a:cubicBezTo>
                <a:cubicBezTo>
                  <a:pt x="295" y="3"/>
                  <a:pt x="297" y="3"/>
                  <a:pt x="299" y="4"/>
                </a:cubicBezTo>
                <a:cubicBezTo>
                  <a:pt x="299" y="4"/>
                  <a:pt x="299" y="4"/>
                  <a:pt x="299" y="4"/>
                </a:cubicBezTo>
                <a:cubicBezTo>
                  <a:pt x="301" y="4"/>
                  <a:pt x="303" y="5"/>
                  <a:pt x="305" y="5"/>
                </a:cubicBezTo>
                <a:cubicBezTo>
                  <a:pt x="305" y="5"/>
                  <a:pt x="305" y="5"/>
                  <a:pt x="305" y="5"/>
                </a:cubicBezTo>
                <a:cubicBezTo>
                  <a:pt x="312" y="6"/>
                  <a:pt x="318" y="8"/>
                  <a:pt x="324" y="10"/>
                </a:cubicBezTo>
                <a:cubicBezTo>
                  <a:pt x="324" y="10"/>
                  <a:pt x="324" y="10"/>
                  <a:pt x="324" y="10"/>
                </a:cubicBezTo>
                <a:cubicBezTo>
                  <a:pt x="405" y="33"/>
                  <a:pt x="468" y="95"/>
                  <a:pt x="494" y="173"/>
                </a:cubicBezTo>
                <a:cubicBezTo>
                  <a:pt x="494" y="173"/>
                  <a:pt x="494" y="173"/>
                  <a:pt x="494" y="173"/>
                </a:cubicBezTo>
                <a:cubicBezTo>
                  <a:pt x="496" y="177"/>
                  <a:pt x="497" y="181"/>
                  <a:pt x="498" y="185"/>
                </a:cubicBezTo>
                <a:cubicBezTo>
                  <a:pt x="498" y="185"/>
                  <a:pt x="498" y="185"/>
                  <a:pt x="498" y="185"/>
                </a:cubicBezTo>
                <a:cubicBezTo>
                  <a:pt x="498" y="187"/>
                  <a:pt x="499" y="189"/>
                  <a:pt x="499" y="191"/>
                </a:cubicBezTo>
                <a:cubicBezTo>
                  <a:pt x="499" y="191"/>
                  <a:pt x="499" y="191"/>
                  <a:pt x="499" y="191"/>
                </a:cubicBezTo>
                <a:cubicBezTo>
                  <a:pt x="500" y="193"/>
                  <a:pt x="501" y="195"/>
                  <a:pt x="501" y="197"/>
                </a:cubicBezTo>
                <a:cubicBezTo>
                  <a:pt x="501" y="197"/>
                  <a:pt x="501" y="197"/>
                  <a:pt x="501" y="197"/>
                </a:cubicBezTo>
                <a:cubicBezTo>
                  <a:pt x="501" y="199"/>
                  <a:pt x="502" y="201"/>
                  <a:pt x="502" y="203"/>
                </a:cubicBezTo>
                <a:cubicBezTo>
                  <a:pt x="502" y="203"/>
                  <a:pt x="502" y="203"/>
                  <a:pt x="502" y="203"/>
                </a:cubicBezTo>
                <a:cubicBezTo>
                  <a:pt x="503" y="205"/>
                  <a:pt x="503" y="207"/>
                  <a:pt x="503" y="209"/>
                </a:cubicBezTo>
                <a:cubicBezTo>
                  <a:pt x="503" y="209"/>
                  <a:pt x="503" y="209"/>
                  <a:pt x="503" y="209"/>
                </a:cubicBezTo>
                <a:cubicBezTo>
                  <a:pt x="504" y="212"/>
                  <a:pt x="504" y="214"/>
                  <a:pt x="504" y="216"/>
                </a:cubicBezTo>
                <a:cubicBezTo>
                  <a:pt x="504" y="216"/>
                  <a:pt x="504" y="216"/>
                  <a:pt x="504" y="216"/>
                </a:cubicBezTo>
                <a:cubicBezTo>
                  <a:pt x="505" y="218"/>
                  <a:pt x="505" y="220"/>
                  <a:pt x="505" y="222"/>
                </a:cubicBezTo>
                <a:cubicBezTo>
                  <a:pt x="505" y="222"/>
                  <a:pt x="505" y="222"/>
                  <a:pt x="505" y="222"/>
                </a:cubicBezTo>
                <a:cubicBezTo>
                  <a:pt x="506" y="224"/>
                  <a:pt x="506" y="226"/>
                  <a:pt x="506" y="228"/>
                </a:cubicBezTo>
                <a:cubicBezTo>
                  <a:pt x="506" y="228"/>
                  <a:pt x="506" y="228"/>
                  <a:pt x="506" y="228"/>
                </a:cubicBezTo>
                <a:cubicBezTo>
                  <a:pt x="506" y="230"/>
                  <a:pt x="506" y="232"/>
                  <a:pt x="507" y="234"/>
                </a:cubicBezTo>
                <a:cubicBezTo>
                  <a:pt x="507" y="234"/>
                  <a:pt x="507" y="234"/>
                  <a:pt x="507" y="234"/>
                </a:cubicBezTo>
                <a:cubicBezTo>
                  <a:pt x="507" y="237"/>
                  <a:pt x="507" y="239"/>
                  <a:pt x="507" y="241"/>
                </a:cubicBezTo>
                <a:cubicBezTo>
                  <a:pt x="507" y="241"/>
                  <a:pt x="507" y="241"/>
                  <a:pt x="507" y="241"/>
                </a:cubicBezTo>
                <a:cubicBezTo>
                  <a:pt x="507" y="243"/>
                  <a:pt x="507" y="245"/>
                  <a:pt x="507" y="247"/>
                </a:cubicBezTo>
                <a:cubicBezTo>
                  <a:pt x="507" y="247"/>
                  <a:pt x="507" y="247"/>
                  <a:pt x="507" y="247"/>
                </a:cubicBezTo>
                <a:cubicBezTo>
                  <a:pt x="507" y="249"/>
                  <a:pt x="507" y="251"/>
                  <a:pt x="507" y="254"/>
                </a:cubicBezTo>
                <a:cubicBezTo>
                  <a:pt x="507" y="254"/>
                  <a:pt x="507" y="254"/>
                  <a:pt x="507" y="254"/>
                </a:cubicBezTo>
                <a:cubicBezTo>
                  <a:pt x="507" y="255"/>
                  <a:pt x="507" y="255"/>
                  <a:pt x="507" y="255"/>
                </a:cubicBezTo>
                <a:cubicBezTo>
                  <a:pt x="507" y="256"/>
                  <a:pt x="507" y="257"/>
                  <a:pt x="507" y="258"/>
                </a:cubicBezTo>
                <a:cubicBezTo>
                  <a:pt x="507" y="259"/>
                  <a:pt x="507" y="260"/>
                  <a:pt x="507" y="261"/>
                </a:cubicBezTo>
                <a:cubicBezTo>
                  <a:pt x="507" y="261"/>
                  <a:pt x="507" y="261"/>
                  <a:pt x="507" y="261"/>
                </a:cubicBezTo>
                <a:cubicBezTo>
                  <a:pt x="505" y="355"/>
                  <a:pt x="454" y="410"/>
                  <a:pt x="419" y="488"/>
                </a:cubicBezTo>
                <a:cubicBezTo>
                  <a:pt x="400" y="533"/>
                  <a:pt x="386" y="586"/>
                  <a:pt x="385" y="656"/>
                </a:cubicBezTo>
                <a:cubicBezTo>
                  <a:pt x="386" y="723"/>
                  <a:pt x="400" y="775"/>
                  <a:pt x="418" y="819"/>
                </a:cubicBezTo>
                <a:cubicBezTo>
                  <a:pt x="453" y="896"/>
                  <a:pt x="502" y="950"/>
                  <a:pt x="507" y="1040"/>
                </a:cubicBezTo>
                <a:cubicBezTo>
                  <a:pt x="507" y="1041"/>
                  <a:pt x="507" y="1043"/>
                  <a:pt x="507" y="1044"/>
                </a:cubicBezTo>
                <a:cubicBezTo>
                  <a:pt x="507" y="1047"/>
                  <a:pt x="507" y="1047"/>
                  <a:pt x="507" y="1047"/>
                </a:cubicBezTo>
                <a:cubicBezTo>
                  <a:pt x="507" y="1049"/>
                  <a:pt x="507" y="1052"/>
                  <a:pt x="507" y="1055"/>
                </a:cubicBezTo>
                <a:cubicBezTo>
                  <a:pt x="507" y="1055"/>
                  <a:pt x="507" y="1055"/>
                  <a:pt x="507" y="1055"/>
                </a:cubicBezTo>
                <a:cubicBezTo>
                  <a:pt x="507" y="1055"/>
                  <a:pt x="507" y="1055"/>
                  <a:pt x="507" y="1055"/>
                </a:cubicBezTo>
                <a:cubicBezTo>
                  <a:pt x="507" y="1057"/>
                  <a:pt x="507" y="1059"/>
                  <a:pt x="507" y="1061"/>
                </a:cubicBezTo>
                <a:cubicBezTo>
                  <a:pt x="507" y="1061"/>
                  <a:pt x="507" y="1061"/>
                  <a:pt x="507" y="1061"/>
                </a:cubicBezTo>
                <a:cubicBezTo>
                  <a:pt x="507" y="1063"/>
                  <a:pt x="507" y="1065"/>
                  <a:pt x="507" y="1067"/>
                </a:cubicBezTo>
                <a:cubicBezTo>
                  <a:pt x="507" y="1067"/>
                  <a:pt x="507" y="1067"/>
                  <a:pt x="507" y="1067"/>
                </a:cubicBezTo>
                <a:cubicBezTo>
                  <a:pt x="507" y="1070"/>
                  <a:pt x="507" y="1072"/>
                  <a:pt x="507" y="1074"/>
                </a:cubicBezTo>
                <a:cubicBezTo>
                  <a:pt x="507" y="1074"/>
                  <a:pt x="507" y="1074"/>
                  <a:pt x="507" y="1074"/>
                </a:cubicBezTo>
                <a:cubicBezTo>
                  <a:pt x="506" y="1076"/>
                  <a:pt x="506" y="1078"/>
                  <a:pt x="506" y="1080"/>
                </a:cubicBezTo>
                <a:cubicBezTo>
                  <a:pt x="506" y="1080"/>
                  <a:pt x="506" y="1080"/>
                  <a:pt x="506" y="1080"/>
                </a:cubicBezTo>
                <a:cubicBezTo>
                  <a:pt x="506" y="1082"/>
                  <a:pt x="506" y="1084"/>
                  <a:pt x="505" y="1086"/>
                </a:cubicBezTo>
                <a:cubicBezTo>
                  <a:pt x="505" y="1086"/>
                  <a:pt x="505" y="1086"/>
                  <a:pt x="505" y="1086"/>
                </a:cubicBezTo>
                <a:cubicBezTo>
                  <a:pt x="505" y="1089"/>
                  <a:pt x="505" y="1091"/>
                  <a:pt x="504" y="1093"/>
                </a:cubicBezTo>
                <a:cubicBezTo>
                  <a:pt x="504" y="1093"/>
                  <a:pt x="504" y="1093"/>
                  <a:pt x="504" y="1093"/>
                </a:cubicBezTo>
                <a:cubicBezTo>
                  <a:pt x="504" y="1095"/>
                  <a:pt x="504" y="1097"/>
                  <a:pt x="503" y="1099"/>
                </a:cubicBezTo>
                <a:cubicBezTo>
                  <a:pt x="503" y="1099"/>
                  <a:pt x="503" y="1099"/>
                  <a:pt x="503" y="1099"/>
                </a:cubicBezTo>
                <a:cubicBezTo>
                  <a:pt x="503" y="1101"/>
                  <a:pt x="503" y="1103"/>
                  <a:pt x="502" y="1105"/>
                </a:cubicBezTo>
                <a:cubicBezTo>
                  <a:pt x="502" y="1105"/>
                  <a:pt x="502" y="1105"/>
                  <a:pt x="502" y="1105"/>
                </a:cubicBezTo>
                <a:cubicBezTo>
                  <a:pt x="502" y="1107"/>
                  <a:pt x="501" y="1109"/>
                  <a:pt x="501" y="1111"/>
                </a:cubicBezTo>
                <a:cubicBezTo>
                  <a:pt x="501" y="1111"/>
                  <a:pt x="501" y="1111"/>
                  <a:pt x="501" y="1111"/>
                </a:cubicBezTo>
                <a:cubicBezTo>
                  <a:pt x="501" y="1113"/>
                  <a:pt x="500" y="1115"/>
                  <a:pt x="499" y="1117"/>
                </a:cubicBezTo>
                <a:cubicBezTo>
                  <a:pt x="499" y="1117"/>
                  <a:pt x="499" y="1117"/>
                  <a:pt x="499" y="1117"/>
                </a:cubicBezTo>
                <a:cubicBezTo>
                  <a:pt x="499" y="1119"/>
                  <a:pt x="498" y="1121"/>
                  <a:pt x="498" y="1123"/>
                </a:cubicBezTo>
                <a:cubicBezTo>
                  <a:pt x="498" y="1123"/>
                  <a:pt x="498" y="1123"/>
                  <a:pt x="498" y="1123"/>
                </a:cubicBezTo>
                <a:cubicBezTo>
                  <a:pt x="497" y="1127"/>
                  <a:pt x="496" y="1131"/>
                  <a:pt x="494" y="1135"/>
                </a:cubicBezTo>
                <a:cubicBezTo>
                  <a:pt x="494" y="1135"/>
                  <a:pt x="494" y="1135"/>
                  <a:pt x="494" y="1135"/>
                </a:cubicBezTo>
                <a:cubicBezTo>
                  <a:pt x="468" y="1213"/>
                  <a:pt x="405" y="1276"/>
                  <a:pt x="324" y="1299"/>
                </a:cubicBezTo>
                <a:cubicBezTo>
                  <a:pt x="324" y="1299"/>
                  <a:pt x="324" y="1299"/>
                  <a:pt x="324" y="1299"/>
                </a:cubicBezTo>
                <a:cubicBezTo>
                  <a:pt x="318" y="1301"/>
                  <a:pt x="312" y="1302"/>
                  <a:pt x="305" y="1303"/>
                </a:cubicBezTo>
                <a:cubicBezTo>
                  <a:pt x="305" y="1303"/>
                  <a:pt x="305" y="1303"/>
                  <a:pt x="305" y="1303"/>
                </a:cubicBezTo>
                <a:cubicBezTo>
                  <a:pt x="303" y="1304"/>
                  <a:pt x="301" y="1304"/>
                  <a:pt x="299" y="1305"/>
                </a:cubicBezTo>
                <a:cubicBezTo>
                  <a:pt x="299" y="1305"/>
                  <a:pt x="299" y="1305"/>
                  <a:pt x="299" y="1305"/>
                </a:cubicBezTo>
                <a:cubicBezTo>
                  <a:pt x="297" y="1305"/>
                  <a:pt x="295" y="1305"/>
                  <a:pt x="293" y="1306"/>
                </a:cubicBezTo>
                <a:cubicBezTo>
                  <a:pt x="293" y="1306"/>
                  <a:pt x="293" y="1306"/>
                  <a:pt x="293" y="1306"/>
                </a:cubicBezTo>
                <a:cubicBezTo>
                  <a:pt x="289" y="1306"/>
                  <a:pt x="284" y="1307"/>
                  <a:pt x="280" y="1307"/>
                </a:cubicBezTo>
                <a:cubicBezTo>
                  <a:pt x="280" y="1307"/>
                  <a:pt x="280" y="1307"/>
                  <a:pt x="280" y="1307"/>
                </a:cubicBezTo>
                <a:cubicBezTo>
                  <a:pt x="278" y="1308"/>
                  <a:pt x="276" y="1308"/>
                  <a:pt x="273" y="1308"/>
                </a:cubicBezTo>
                <a:cubicBezTo>
                  <a:pt x="273" y="1308"/>
                  <a:pt x="273" y="1308"/>
                  <a:pt x="273" y="1308"/>
                </a:cubicBezTo>
                <a:cubicBezTo>
                  <a:pt x="269" y="1308"/>
                  <a:pt x="265" y="1308"/>
                  <a:pt x="260" y="1309"/>
                </a:cubicBezTo>
                <a:cubicBezTo>
                  <a:pt x="260" y="1309"/>
                  <a:pt x="260" y="1309"/>
                  <a:pt x="260" y="1309"/>
                </a:cubicBezTo>
                <a:cubicBezTo>
                  <a:pt x="258" y="1309"/>
                  <a:pt x="256" y="1309"/>
                  <a:pt x="253" y="1309"/>
                </a:cubicBezTo>
                <a:cubicBezTo>
                  <a:pt x="253" y="1309"/>
                  <a:pt x="253" y="1309"/>
                  <a:pt x="253" y="1309"/>
                </a:cubicBezTo>
                <a:cubicBezTo>
                  <a:pt x="251" y="1309"/>
                  <a:pt x="249" y="1309"/>
                  <a:pt x="247" y="1309"/>
                </a:cubicBezTo>
                <a:cubicBezTo>
                  <a:pt x="247" y="1309"/>
                  <a:pt x="247" y="1309"/>
                  <a:pt x="247" y="1309"/>
                </a:cubicBezTo>
                <a:cubicBezTo>
                  <a:pt x="242" y="1308"/>
                  <a:pt x="238" y="1308"/>
                  <a:pt x="233" y="1308"/>
                </a:cubicBezTo>
                <a:cubicBezTo>
                  <a:pt x="233" y="1308"/>
                  <a:pt x="233" y="1308"/>
                  <a:pt x="233" y="1308"/>
                </a:cubicBezTo>
                <a:cubicBezTo>
                  <a:pt x="231" y="1308"/>
                  <a:pt x="229" y="1308"/>
                  <a:pt x="227" y="1307"/>
                </a:cubicBezTo>
                <a:cubicBezTo>
                  <a:pt x="227" y="1307"/>
                  <a:pt x="227" y="1307"/>
                  <a:pt x="227" y="1307"/>
                </a:cubicBezTo>
                <a:cubicBezTo>
                  <a:pt x="223" y="1307"/>
                  <a:pt x="218" y="1306"/>
                  <a:pt x="214" y="1306"/>
                </a:cubicBezTo>
                <a:cubicBezTo>
                  <a:pt x="214" y="1306"/>
                  <a:pt x="214" y="1306"/>
                  <a:pt x="214" y="1306"/>
                </a:cubicBezTo>
                <a:cubicBezTo>
                  <a:pt x="212" y="1305"/>
                  <a:pt x="210" y="1305"/>
                  <a:pt x="208" y="1305"/>
                </a:cubicBezTo>
                <a:cubicBezTo>
                  <a:pt x="208" y="1305"/>
                  <a:pt x="208" y="1305"/>
                  <a:pt x="208" y="1305"/>
                </a:cubicBezTo>
                <a:cubicBezTo>
                  <a:pt x="205" y="1304"/>
                  <a:pt x="203" y="1304"/>
                  <a:pt x="201" y="1303"/>
                </a:cubicBezTo>
                <a:cubicBezTo>
                  <a:pt x="201" y="1303"/>
                  <a:pt x="201" y="1303"/>
                  <a:pt x="201" y="1303"/>
                </a:cubicBezTo>
                <a:cubicBezTo>
                  <a:pt x="195" y="1302"/>
                  <a:pt x="189" y="1301"/>
                  <a:pt x="183" y="1299"/>
                </a:cubicBezTo>
                <a:cubicBezTo>
                  <a:pt x="183" y="1299"/>
                  <a:pt x="183" y="1299"/>
                  <a:pt x="183" y="1299"/>
                </a:cubicBezTo>
                <a:cubicBezTo>
                  <a:pt x="101" y="1276"/>
                  <a:pt x="38" y="1213"/>
                  <a:pt x="13" y="1135"/>
                </a:cubicBezTo>
                <a:cubicBezTo>
                  <a:pt x="12" y="1135"/>
                  <a:pt x="12" y="1135"/>
                  <a:pt x="12" y="1135"/>
                </a:cubicBezTo>
                <a:cubicBezTo>
                  <a:pt x="11" y="1131"/>
                  <a:pt x="10" y="1127"/>
                  <a:pt x="9" y="1123"/>
                </a:cubicBezTo>
                <a:cubicBezTo>
                  <a:pt x="9" y="1123"/>
                  <a:pt x="9" y="1123"/>
                  <a:pt x="9" y="1123"/>
                </a:cubicBezTo>
                <a:cubicBezTo>
                  <a:pt x="8" y="1121"/>
                  <a:pt x="8" y="1119"/>
                  <a:pt x="7" y="1117"/>
                </a:cubicBezTo>
                <a:cubicBezTo>
                  <a:pt x="7" y="1117"/>
                  <a:pt x="7" y="1117"/>
                  <a:pt x="7" y="1117"/>
                </a:cubicBezTo>
                <a:cubicBezTo>
                  <a:pt x="7" y="1115"/>
                  <a:pt x="6" y="1113"/>
                  <a:pt x="6" y="1111"/>
                </a:cubicBezTo>
                <a:cubicBezTo>
                  <a:pt x="6" y="1111"/>
                  <a:pt x="6" y="1111"/>
                  <a:pt x="6" y="1111"/>
                </a:cubicBezTo>
                <a:cubicBezTo>
                  <a:pt x="5" y="1109"/>
                  <a:pt x="5" y="1107"/>
                  <a:pt x="5" y="1105"/>
                </a:cubicBezTo>
                <a:cubicBezTo>
                  <a:pt x="5" y="1105"/>
                  <a:pt x="5" y="1105"/>
                  <a:pt x="5" y="1105"/>
                </a:cubicBezTo>
                <a:cubicBezTo>
                  <a:pt x="4" y="1103"/>
                  <a:pt x="4" y="1101"/>
                  <a:pt x="3" y="1099"/>
                </a:cubicBezTo>
                <a:cubicBezTo>
                  <a:pt x="3" y="1099"/>
                  <a:pt x="3" y="1099"/>
                  <a:pt x="3" y="1099"/>
                </a:cubicBezTo>
                <a:cubicBezTo>
                  <a:pt x="3" y="1097"/>
                  <a:pt x="3" y="1095"/>
                  <a:pt x="2" y="1093"/>
                </a:cubicBezTo>
                <a:cubicBezTo>
                  <a:pt x="2" y="1093"/>
                  <a:pt x="2" y="1093"/>
                  <a:pt x="2" y="1093"/>
                </a:cubicBezTo>
                <a:cubicBezTo>
                  <a:pt x="2" y="1091"/>
                  <a:pt x="2" y="1089"/>
                  <a:pt x="1" y="1086"/>
                </a:cubicBezTo>
                <a:cubicBezTo>
                  <a:pt x="1" y="1086"/>
                  <a:pt x="1" y="1086"/>
                  <a:pt x="1" y="1086"/>
                </a:cubicBezTo>
                <a:cubicBezTo>
                  <a:pt x="1" y="1084"/>
                  <a:pt x="1" y="1082"/>
                  <a:pt x="1" y="1080"/>
                </a:cubicBezTo>
                <a:cubicBezTo>
                  <a:pt x="1" y="1080"/>
                  <a:pt x="1" y="1080"/>
                  <a:pt x="1" y="1080"/>
                </a:cubicBezTo>
                <a:cubicBezTo>
                  <a:pt x="1" y="1078"/>
                  <a:pt x="0" y="1076"/>
                  <a:pt x="0" y="1074"/>
                </a:cubicBezTo>
                <a:cubicBezTo>
                  <a:pt x="0" y="1074"/>
                  <a:pt x="0" y="1074"/>
                  <a:pt x="0" y="1074"/>
                </a:cubicBezTo>
                <a:cubicBezTo>
                  <a:pt x="0" y="1072"/>
                  <a:pt x="0" y="1070"/>
                  <a:pt x="0" y="1067"/>
                </a:cubicBezTo>
                <a:cubicBezTo>
                  <a:pt x="0" y="1067"/>
                  <a:pt x="0" y="1067"/>
                  <a:pt x="0" y="1067"/>
                </a:cubicBezTo>
                <a:cubicBezTo>
                  <a:pt x="0" y="1065"/>
                  <a:pt x="0" y="1063"/>
                  <a:pt x="0" y="1061"/>
                </a:cubicBezTo>
                <a:cubicBezTo>
                  <a:pt x="0" y="1061"/>
                  <a:pt x="0" y="1061"/>
                  <a:pt x="0" y="1061"/>
                </a:cubicBezTo>
                <a:cubicBezTo>
                  <a:pt x="0" y="1059"/>
                  <a:pt x="0" y="1057"/>
                  <a:pt x="0" y="1055"/>
                </a:cubicBezTo>
                <a:cubicBezTo>
                  <a:pt x="0" y="1055"/>
                  <a:pt x="0" y="1055"/>
                  <a:pt x="0" y="1055"/>
                </a:cubicBezTo>
                <a:cubicBezTo>
                  <a:pt x="0" y="1055"/>
                  <a:pt x="0" y="1055"/>
                  <a:pt x="0" y="1055"/>
                </a:cubicBezTo>
                <a:cubicBezTo>
                  <a:pt x="0" y="1052"/>
                  <a:pt x="0" y="1049"/>
                  <a:pt x="0" y="1047"/>
                </a:cubicBezTo>
                <a:cubicBezTo>
                  <a:pt x="0" y="1046"/>
                  <a:pt x="0" y="1045"/>
                  <a:pt x="0" y="1044"/>
                </a:cubicBezTo>
                <a:cubicBezTo>
                  <a:pt x="0" y="1043"/>
                  <a:pt x="0" y="1041"/>
                  <a:pt x="0" y="1040"/>
                </a:cubicBezTo>
                <a:cubicBezTo>
                  <a:pt x="5" y="950"/>
                  <a:pt x="54" y="896"/>
                  <a:pt x="89" y="819"/>
                </a:cubicBezTo>
                <a:close/>
              </a:path>
            </a:pathLst>
          </a:custGeom>
          <a:solidFill>
            <a:srgbClr val="A5A5A5"/>
          </a:solidFill>
          <a:ln>
            <a:noFill/>
          </a:ln>
        </p:spPr>
        <p:txBody>
          <a:bodyPr/>
          <a:lstStyle/>
          <a:p>
            <a:endParaRPr lang="en-US" dirty="0"/>
          </a:p>
        </p:txBody>
      </p:sp>
      <p:sp>
        <p:nvSpPr>
          <p:cNvPr id="63494" name="Oval 8">
            <a:extLst>
              <a:ext uri="{FF2B5EF4-FFF2-40B4-BE49-F238E27FC236}">
                <a16:creationId xmlns:a16="http://schemas.microsoft.com/office/drawing/2014/main" id="{3C1F6407-66AD-4FDD-A59C-5707431C3D53}"/>
              </a:ext>
            </a:extLst>
          </p:cNvPr>
          <p:cNvSpPr>
            <a:spLocks noChangeArrowheads="1"/>
          </p:cNvSpPr>
          <p:nvPr/>
        </p:nvSpPr>
        <p:spPr bwMode="auto">
          <a:xfrm>
            <a:off x="4448175" y="2735263"/>
            <a:ext cx="611188" cy="612775"/>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9">
            <a:extLst>
              <a:ext uri="{FF2B5EF4-FFF2-40B4-BE49-F238E27FC236}">
                <a16:creationId xmlns:a16="http://schemas.microsoft.com/office/drawing/2014/main" id="{4708DCF4-64D2-43C5-A262-3A97421ED62C}"/>
              </a:ext>
            </a:extLst>
          </p:cNvPr>
          <p:cNvSpPr>
            <a:spLocks/>
          </p:cNvSpPr>
          <p:nvPr/>
        </p:nvSpPr>
        <p:spPr bwMode="auto">
          <a:xfrm>
            <a:off x="5187950" y="4586288"/>
            <a:ext cx="1816100" cy="706437"/>
          </a:xfrm>
          <a:custGeom>
            <a:avLst/>
            <a:gdLst>
              <a:gd name="T0" fmla="*/ 1138534 w 1308"/>
              <a:gd name="T1" fmla="*/ 123766 h 508"/>
              <a:gd name="T2" fmla="*/ 1452325 w 1308"/>
              <a:gd name="T3" fmla="*/ 1391 h 508"/>
              <a:gd name="T4" fmla="*/ 1464821 w 1308"/>
              <a:gd name="T5" fmla="*/ 0 h 508"/>
              <a:gd name="T6" fmla="*/ 1481482 w 1308"/>
              <a:gd name="T7" fmla="*/ 1391 h 508"/>
              <a:gd name="T8" fmla="*/ 1491201 w 1308"/>
              <a:gd name="T9" fmla="*/ 1391 h 508"/>
              <a:gd name="T10" fmla="*/ 1507863 w 1308"/>
              <a:gd name="T11" fmla="*/ 2781 h 508"/>
              <a:gd name="T12" fmla="*/ 1517582 w 1308"/>
              <a:gd name="T13" fmla="*/ 4172 h 508"/>
              <a:gd name="T14" fmla="*/ 1534244 w 1308"/>
              <a:gd name="T15" fmla="*/ 6953 h 508"/>
              <a:gd name="T16" fmla="*/ 1542574 w 1308"/>
              <a:gd name="T17" fmla="*/ 9734 h 508"/>
              <a:gd name="T18" fmla="*/ 1559236 w 1308"/>
              <a:gd name="T19" fmla="*/ 13906 h 508"/>
              <a:gd name="T20" fmla="*/ 1575897 w 1308"/>
              <a:gd name="T21" fmla="*/ 18078 h 508"/>
              <a:gd name="T22" fmla="*/ 1809158 w 1308"/>
              <a:gd name="T23" fmla="*/ 280906 h 508"/>
              <a:gd name="T24" fmla="*/ 1810546 w 1308"/>
              <a:gd name="T25" fmla="*/ 289250 h 508"/>
              <a:gd name="T26" fmla="*/ 1814712 w 1308"/>
              <a:gd name="T27" fmla="*/ 317063 h 508"/>
              <a:gd name="T28" fmla="*/ 1816100 w 1308"/>
              <a:gd name="T29" fmla="*/ 325406 h 508"/>
              <a:gd name="T30" fmla="*/ 1816100 w 1308"/>
              <a:gd name="T31" fmla="*/ 353219 h 508"/>
              <a:gd name="T32" fmla="*/ 1816100 w 1308"/>
              <a:gd name="T33" fmla="*/ 362953 h 508"/>
              <a:gd name="T34" fmla="*/ 1814712 w 1308"/>
              <a:gd name="T35" fmla="*/ 390766 h 508"/>
              <a:gd name="T36" fmla="*/ 1811935 w 1308"/>
              <a:gd name="T37" fmla="*/ 408844 h 508"/>
              <a:gd name="T38" fmla="*/ 1809158 w 1308"/>
              <a:gd name="T39" fmla="*/ 425532 h 508"/>
              <a:gd name="T40" fmla="*/ 1803604 w 1308"/>
              <a:gd name="T41" fmla="*/ 451953 h 508"/>
              <a:gd name="T42" fmla="*/ 1559236 w 1308"/>
              <a:gd name="T43" fmla="*/ 693922 h 508"/>
              <a:gd name="T44" fmla="*/ 1550905 w 1308"/>
              <a:gd name="T45" fmla="*/ 695313 h 508"/>
              <a:gd name="T46" fmla="*/ 1534244 w 1308"/>
              <a:gd name="T47" fmla="*/ 699485 h 508"/>
              <a:gd name="T48" fmla="*/ 1525913 w 1308"/>
              <a:gd name="T49" fmla="*/ 700875 h 508"/>
              <a:gd name="T50" fmla="*/ 1507863 w 1308"/>
              <a:gd name="T51" fmla="*/ 703657 h 508"/>
              <a:gd name="T52" fmla="*/ 1499532 w 1308"/>
              <a:gd name="T53" fmla="*/ 705047 h 508"/>
              <a:gd name="T54" fmla="*/ 1481482 w 1308"/>
              <a:gd name="T55" fmla="*/ 706438 h 508"/>
              <a:gd name="T56" fmla="*/ 1473151 w 1308"/>
              <a:gd name="T57" fmla="*/ 706438 h 508"/>
              <a:gd name="T58" fmla="*/ 1462044 w 1308"/>
              <a:gd name="T59" fmla="*/ 706438 h 508"/>
              <a:gd name="T60" fmla="*/ 1453713 w 1308"/>
              <a:gd name="T61" fmla="*/ 706438 h 508"/>
              <a:gd name="T62" fmla="*/ 678955 w 1308"/>
              <a:gd name="T63" fmla="*/ 582672 h 508"/>
              <a:gd name="T64" fmla="*/ 363775 w 1308"/>
              <a:gd name="T65" fmla="*/ 706438 h 508"/>
              <a:gd name="T66" fmla="*/ 352668 w 1308"/>
              <a:gd name="T67" fmla="*/ 706438 h 508"/>
              <a:gd name="T68" fmla="*/ 334618 w 1308"/>
              <a:gd name="T69" fmla="*/ 706438 h 508"/>
              <a:gd name="T70" fmla="*/ 324899 w 1308"/>
              <a:gd name="T71" fmla="*/ 705047 h 508"/>
              <a:gd name="T72" fmla="*/ 308237 w 1308"/>
              <a:gd name="T73" fmla="*/ 703657 h 508"/>
              <a:gd name="T74" fmla="*/ 298518 w 1308"/>
              <a:gd name="T75" fmla="*/ 702266 h 508"/>
              <a:gd name="T76" fmla="*/ 281856 w 1308"/>
              <a:gd name="T77" fmla="*/ 699485 h 508"/>
              <a:gd name="T78" fmla="*/ 273526 w 1308"/>
              <a:gd name="T79" fmla="*/ 698094 h 508"/>
              <a:gd name="T80" fmla="*/ 256864 w 1308"/>
              <a:gd name="T81" fmla="*/ 693922 h 508"/>
              <a:gd name="T82" fmla="*/ 240203 w 1308"/>
              <a:gd name="T83" fmla="*/ 688360 h 508"/>
              <a:gd name="T84" fmla="*/ 6942 w 1308"/>
              <a:gd name="T85" fmla="*/ 425532 h 508"/>
              <a:gd name="T86" fmla="*/ 5554 w 1308"/>
              <a:gd name="T87" fmla="*/ 417188 h 508"/>
              <a:gd name="T88" fmla="*/ 1388 w 1308"/>
              <a:gd name="T89" fmla="*/ 390766 h 508"/>
              <a:gd name="T90" fmla="*/ 0 w 1308"/>
              <a:gd name="T91" fmla="*/ 381032 h 508"/>
              <a:gd name="T92" fmla="*/ 0 w 1308"/>
              <a:gd name="T93" fmla="*/ 353219 h 508"/>
              <a:gd name="T94" fmla="*/ 0 w 1308"/>
              <a:gd name="T95" fmla="*/ 344875 h 508"/>
              <a:gd name="T96" fmla="*/ 1388 w 1308"/>
              <a:gd name="T97" fmla="*/ 317063 h 508"/>
              <a:gd name="T98" fmla="*/ 4165 w 1308"/>
              <a:gd name="T99" fmla="*/ 298985 h 508"/>
              <a:gd name="T100" fmla="*/ 6942 w 1308"/>
              <a:gd name="T101" fmla="*/ 280906 h 508"/>
              <a:gd name="T102" fmla="*/ 12496 w 1308"/>
              <a:gd name="T103" fmla="*/ 255875 h 508"/>
              <a:gd name="T104" fmla="*/ 256864 w 1308"/>
              <a:gd name="T105" fmla="*/ 13906 h 508"/>
              <a:gd name="T106" fmla="*/ 265195 w 1308"/>
              <a:gd name="T107" fmla="*/ 11125 h 508"/>
              <a:gd name="T108" fmla="*/ 281856 w 1308"/>
              <a:gd name="T109" fmla="*/ 6953 h 508"/>
              <a:gd name="T110" fmla="*/ 290187 w 1308"/>
              <a:gd name="T111" fmla="*/ 5563 h 508"/>
              <a:gd name="T112" fmla="*/ 308237 w 1308"/>
              <a:gd name="T113" fmla="*/ 2781 h 508"/>
              <a:gd name="T114" fmla="*/ 316568 w 1308"/>
              <a:gd name="T115" fmla="*/ 2781 h 508"/>
              <a:gd name="T116" fmla="*/ 334618 w 1308"/>
              <a:gd name="T117" fmla="*/ 1391 h 508"/>
              <a:gd name="T118" fmla="*/ 342949 w 1308"/>
              <a:gd name="T119" fmla="*/ 1391 h 508"/>
              <a:gd name="T120" fmla="*/ 352668 w 1308"/>
              <a:gd name="T121" fmla="*/ 0 h 508"/>
              <a:gd name="T122" fmla="*/ 372106 w 1308"/>
              <a:gd name="T123" fmla="*/ 1391 h 5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08" h="508">
                <a:moveTo>
                  <a:pt x="489" y="89"/>
                </a:moveTo>
                <a:cubicBezTo>
                  <a:pt x="533" y="107"/>
                  <a:pt x="584" y="121"/>
                  <a:pt x="652" y="122"/>
                </a:cubicBezTo>
                <a:cubicBezTo>
                  <a:pt x="722" y="122"/>
                  <a:pt x="775" y="108"/>
                  <a:pt x="820" y="89"/>
                </a:cubicBezTo>
                <a:cubicBezTo>
                  <a:pt x="896" y="54"/>
                  <a:pt x="950" y="6"/>
                  <a:pt x="1039" y="1"/>
                </a:cubicBezTo>
                <a:cubicBezTo>
                  <a:pt x="1041" y="1"/>
                  <a:pt x="1043" y="1"/>
                  <a:pt x="1044" y="1"/>
                </a:cubicBezTo>
                <a:cubicBezTo>
                  <a:pt x="1046" y="1"/>
                  <a:pt x="1046" y="1"/>
                  <a:pt x="1046" y="1"/>
                </a:cubicBezTo>
                <a:cubicBezTo>
                  <a:pt x="1049" y="1"/>
                  <a:pt x="1052" y="0"/>
                  <a:pt x="1054" y="0"/>
                </a:cubicBezTo>
                <a:cubicBezTo>
                  <a:pt x="1055" y="0"/>
                  <a:pt x="1055" y="0"/>
                  <a:pt x="1055" y="0"/>
                </a:cubicBezTo>
                <a:cubicBezTo>
                  <a:pt x="1055" y="0"/>
                  <a:pt x="1055" y="0"/>
                  <a:pt x="1055" y="0"/>
                </a:cubicBezTo>
                <a:cubicBezTo>
                  <a:pt x="1057" y="0"/>
                  <a:pt x="1059" y="0"/>
                  <a:pt x="1061" y="1"/>
                </a:cubicBezTo>
                <a:cubicBezTo>
                  <a:pt x="1061" y="1"/>
                  <a:pt x="1061" y="1"/>
                  <a:pt x="1061" y="1"/>
                </a:cubicBezTo>
                <a:cubicBezTo>
                  <a:pt x="1063" y="1"/>
                  <a:pt x="1065" y="1"/>
                  <a:pt x="1067" y="1"/>
                </a:cubicBezTo>
                <a:cubicBezTo>
                  <a:pt x="1067" y="1"/>
                  <a:pt x="1067" y="1"/>
                  <a:pt x="1067" y="1"/>
                </a:cubicBezTo>
                <a:cubicBezTo>
                  <a:pt x="1069" y="1"/>
                  <a:pt x="1072" y="1"/>
                  <a:pt x="1074" y="1"/>
                </a:cubicBezTo>
                <a:cubicBezTo>
                  <a:pt x="1074" y="1"/>
                  <a:pt x="1074" y="1"/>
                  <a:pt x="1074" y="1"/>
                </a:cubicBezTo>
                <a:cubicBezTo>
                  <a:pt x="1076" y="1"/>
                  <a:pt x="1078" y="1"/>
                  <a:pt x="1080" y="2"/>
                </a:cubicBezTo>
                <a:cubicBezTo>
                  <a:pt x="1080" y="2"/>
                  <a:pt x="1080" y="2"/>
                  <a:pt x="1080" y="2"/>
                </a:cubicBezTo>
                <a:cubicBezTo>
                  <a:pt x="1082" y="2"/>
                  <a:pt x="1084" y="2"/>
                  <a:pt x="1086" y="2"/>
                </a:cubicBezTo>
                <a:cubicBezTo>
                  <a:pt x="1086" y="2"/>
                  <a:pt x="1086" y="2"/>
                  <a:pt x="1086" y="2"/>
                </a:cubicBezTo>
                <a:cubicBezTo>
                  <a:pt x="1088" y="3"/>
                  <a:pt x="1091" y="3"/>
                  <a:pt x="1093" y="3"/>
                </a:cubicBezTo>
                <a:cubicBezTo>
                  <a:pt x="1093" y="3"/>
                  <a:pt x="1093" y="3"/>
                  <a:pt x="1093" y="3"/>
                </a:cubicBezTo>
                <a:cubicBezTo>
                  <a:pt x="1095" y="4"/>
                  <a:pt x="1097" y="4"/>
                  <a:pt x="1099" y="4"/>
                </a:cubicBezTo>
                <a:cubicBezTo>
                  <a:pt x="1099" y="4"/>
                  <a:pt x="1099" y="4"/>
                  <a:pt x="1099" y="4"/>
                </a:cubicBezTo>
                <a:cubicBezTo>
                  <a:pt x="1101" y="5"/>
                  <a:pt x="1103" y="5"/>
                  <a:pt x="1105" y="5"/>
                </a:cubicBezTo>
                <a:cubicBezTo>
                  <a:pt x="1105" y="5"/>
                  <a:pt x="1105" y="5"/>
                  <a:pt x="1105" y="5"/>
                </a:cubicBezTo>
                <a:cubicBezTo>
                  <a:pt x="1107" y="6"/>
                  <a:pt x="1109" y="6"/>
                  <a:pt x="1111" y="7"/>
                </a:cubicBezTo>
                <a:cubicBezTo>
                  <a:pt x="1111" y="7"/>
                  <a:pt x="1111" y="7"/>
                  <a:pt x="1111" y="7"/>
                </a:cubicBezTo>
                <a:cubicBezTo>
                  <a:pt x="1113" y="7"/>
                  <a:pt x="1115" y="8"/>
                  <a:pt x="1117" y="8"/>
                </a:cubicBezTo>
                <a:cubicBezTo>
                  <a:pt x="1117" y="8"/>
                  <a:pt x="1117" y="8"/>
                  <a:pt x="1117" y="8"/>
                </a:cubicBezTo>
                <a:cubicBezTo>
                  <a:pt x="1119" y="9"/>
                  <a:pt x="1121" y="9"/>
                  <a:pt x="1123" y="10"/>
                </a:cubicBezTo>
                <a:cubicBezTo>
                  <a:pt x="1123" y="10"/>
                  <a:pt x="1123" y="10"/>
                  <a:pt x="1123" y="10"/>
                </a:cubicBezTo>
                <a:cubicBezTo>
                  <a:pt x="1127" y="11"/>
                  <a:pt x="1131" y="12"/>
                  <a:pt x="1135" y="13"/>
                </a:cubicBezTo>
                <a:cubicBezTo>
                  <a:pt x="1135" y="13"/>
                  <a:pt x="1135" y="13"/>
                  <a:pt x="1135" y="13"/>
                </a:cubicBezTo>
                <a:cubicBezTo>
                  <a:pt x="1213" y="39"/>
                  <a:pt x="1275" y="102"/>
                  <a:pt x="1299" y="184"/>
                </a:cubicBezTo>
                <a:cubicBezTo>
                  <a:pt x="1299" y="184"/>
                  <a:pt x="1299" y="184"/>
                  <a:pt x="1299" y="184"/>
                </a:cubicBezTo>
                <a:cubicBezTo>
                  <a:pt x="1300" y="190"/>
                  <a:pt x="1302" y="196"/>
                  <a:pt x="1303" y="202"/>
                </a:cubicBezTo>
                <a:cubicBezTo>
                  <a:pt x="1303" y="202"/>
                  <a:pt x="1303" y="202"/>
                  <a:pt x="1303" y="202"/>
                </a:cubicBezTo>
                <a:cubicBezTo>
                  <a:pt x="1304" y="204"/>
                  <a:pt x="1304" y="206"/>
                  <a:pt x="1304" y="208"/>
                </a:cubicBezTo>
                <a:cubicBezTo>
                  <a:pt x="1304" y="208"/>
                  <a:pt x="1304" y="208"/>
                  <a:pt x="1304" y="208"/>
                </a:cubicBezTo>
                <a:cubicBezTo>
                  <a:pt x="1305" y="210"/>
                  <a:pt x="1305" y="213"/>
                  <a:pt x="1305" y="215"/>
                </a:cubicBezTo>
                <a:cubicBezTo>
                  <a:pt x="1305" y="215"/>
                  <a:pt x="1305" y="215"/>
                  <a:pt x="1305" y="215"/>
                </a:cubicBezTo>
                <a:cubicBezTo>
                  <a:pt x="1306" y="219"/>
                  <a:pt x="1307" y="223"/>
                  <a:pt x="1307" y="228"/>
                </a:cubicBezTo>
                <a:cubicBezTo>
                  <a:pt x="1307" y="228"/>
                  <a:pt x="1307" y="228"/>
                  <a:pt x="1307" y="228"/>
                </a:cubicBezTo>
                <a:cubicBezTo>
                  <a:pt x="1307" y="230"/>
                  <a:pt x="1307" y="232"/>
                  <a:pt x="1308" y="234"/>
                </a:cubicBezTo>
                <a:cubicBezTo>
                  <a:pt x="1308" y="234"/>
                  <a:pt x="1308" y="234"/>
                  <a:pt x="1308" y="234"/>
                </a:cubicBezTo>
                <a:cubicBezTo>
                  <a:pt x="1308" y="239"/>
                  <a:pt x="1308" y="243"/>
                  <a:pt x="1308" y="248"/>
                </a:cubicBezTo>
                <a:cubicBezTo>
                  <a:pt x="1308" y="248"/>
                  <a:pt x="1308" y="248"/>
                  <a:pt x="1308" y="248"/>
                </a:cubicBezTo>
                <a:cubicBezTo>
                  <a:pt x="1308" y="250"/>
                  <a:pt x="1308" y="252"/>
                  <a:pt x="1308" y="254"/>
                </a:cubicBezTo>
                <a:cubicBezTo>
                  <a:pt x="1308" y="254"/>
                  <a:pt x="1308" y="254"/>
                  <a:pt x="1308" y="254"/>
                </a:cubicBezTo>
                <a:cubicBezTo>
                  <a:pt x="1308" y="257"/>
                  <a:pt x="1308" y="259"/>
                  <a:pt x="1308" y="261"/>
                </a:cubicBezTo>
                <a:cubicBezTo>
                  <a:pt x="1308" y="261"/>
                  <a:pt x="1308" y="261"/>
                  <a:pt x="1308" y="261"/>
                </a:cubicBezTo>
                <a:cubicBezTo>
                  <a:pt x="1308" y="265"/>
                  <a:pt x="1308" y="270"/>
                  <a:pt x="1308" y="274"/>
                </a:cubicBezTo>
                <a:cubicBezTo>
                  <a:pt x="1308" y="274"/>
                  <a:pt x="1308" y="274"/>
                  <a:pt x="1308" y="274"/>
                </a:cubicBezTo>
                <a:cubicBezTo>
                  <a:pt x="1307" y="276"/>
                  <a:pt x="1307" y="279"/>
                  <a:pt x="1307" y="281"/>
                </a:cubicBezTo>
                <a:cubicBezTo>
                  <a:pt x="1307" y="281"/>
                  <a:pt x="1307" y="281"/>
                  <a:pt x="1307" y="281"/>
                </a:cubicBezTo>
                <a:cubicBezTo>
                  <a:pt x="1307" y="285"/>
                  <a:pt x="1306" y="289"/>
                  <a:pt x="1305" y="294"/>
                </a:cubicBezTo>
                <a:cubicBezTo>
                  <a:pt x="1305" y="294"/>
                  <a:pt x="1305" y="294"/>
                  <a:pt x="1305" y="294"/>
                </a:cubicBezTo>
                <a:cubicBezTo>
                  <a:pt x="1305" y="296"/>
                  <a:pt x="1305" y="298"/>
                  <a:pt x="1304" y="300"/>
                </a:cubicBezTo>
                <a:cubicBezTo>
                  <a:pt x="1304" y="300"/>
                  <a:pt x="1304" y="300"/>
                  <a:pt x="1304" y="300"/>
                </a:cubicBezTo>
                <a:cubicBezTo>
                  <a:pt x="1304" y="302"/>
                  <a:pt x="1304" y="304"/>
                  <a:pt x="1303" y="306"/>
                </a:cubicBezTo>
                <a:cubicBezTo>
                  <a:pt x="1303" y="306"/>
                  <a:pt x="1303" y="306"/>
                  <a:pt x="1303" y="306"/>
                </a:cubicBezTo>
                <a:cubicBezTo>
                  <a:pt x="1302" y="313"/>
                  <a:pt x="1300" y="319"/>
                  <a:pt x="1299" y="325"/>
                </a:cubicBezTo>
                <a:cubicBezTo>
                  <a:pt x="1299" y="325"/>
                  <a:pt x="1299" y="325"/>
                  <a:pt x="1299" y="325"/>
                </a:cubicBezTo>
                <a:cubicBezTo>
                  <a:pt x="1275" y="406"/>
                  <a:pt x="1213" y="469"/>
                  <a:pt x="1135" y="495"/>
                </a:cubicBezTo>
                <a:cubicBezTo>
                  <a:pt x="1135" y="495"/>
                  <a:pt x="1135" y="495"/>
                  <a:pt x="1135" y="495"/>
                </a:cubicBezTo>
                <a:cubicBezTo>
                  <a:pt x="1131" y="496"/>
                  <a:pt x="1127" y="498"/>
                  <a:pt x="1123" y="499"/>
                </a:cubicBezTo>
                <a:cubicBezTo>
                  <a:pt x="1123" y="499"/>
                  <a:pt x="1123" y="499"/>
                  <a:pt x="1123" y="499"/>
                </a:cubicBezTo>
                <a:cubicBezTo>
                  <a:pt x="1121" y="499"/>
                  <a:pt x="1119" y="500"/>
                  <a:pt x="1117" y="500"/>
                </a:cubicBezTo>
                <a:cubicBezTo>
                  <a:pt x="1117" y="500"/>
                  <a:pt x="1117" y="500"/>
                  <a:pt x="1117" y="500"/>
                </a:cubicBezTo>
                <a:cubicBezTo>
                  <a:pt x="1115" y="501"/>
                  <a:pt x="1113" y="501"/>
                  <a:pt x="1111" y="502"/>
                </a:cubicBezTo>
                <a:cubicBezTo>
                  <a:pt x="1111" y="502"/>
                  <a:pt x="1111" y="502"/>
                  <a:pt x="1111" y="502"/>
                </a:cubicBezTo>
                <a:cubicBezTo>
                  <a:pt x="1109" y="502"/>
                  <a:pt x="1107" y="503"/>
                  <a:pt x="1105" y="503"/>
                </a:cubicBezTo>
                <a:cubicBezTo>
                  <a:pt x="1105" y="503"/>
                  <a:pt x="1105" y="503"/>
                  <a:pt x="1105" y="503"/>
                </a:cubicBezTo>
                <a:cubicBezTo>
                  <a:pt x="1103" y="504"/>
                  <a:pt x="1101" y="504"/>
                  <a:pt x="1099" y="504"/>
                </a:cubicBezTo>
                <a:cubicBezTo>
                  <a:pt x="1099" y="504"/>
                  <a:pt x="1099" y="504"/>
                  <a:pt x="1099" y="504"/>
                </a:cubicBezTo>
                <a:cubicBezTo>
                  <a:pt x="1097" y="505"/>
                  <a:pt x="1095" y="505"/>
                  <a:pt x="1093" y="505"/>
                </a:cubicBezTo>
                <a:cubicBezTo>
                  <a:pt x="1093" y="505"/>
                  <a:pt x="1093" y="505"/>
                  <a:pt x="1093" y="505"/>
                </a:cubicBezTo>
                <a:cubicBezTo>
                  <a:pt x="1091" y="506"/>
                  <a:pt x="1088" y="506"/>
                  <a:pt x="1086" y="506"/>
                </a:cubicBezTo>
                <a:cubicBezTo>
                  <a:pt x="1086" y="506"/>
                  <a:pt x="1086" y="506"/>
                  <a:pt x="1086" y="506"/>
                </a:cubicBezTo>
                <a:cubicBezTo>
                  <a:pt x="1084" y="506"/>
                  <a:pt x="1082" y="507"/>
                  <a:pt x="1080" y="507"/>
                </a:cubicBezTo>
                <a:cubicBezTo>
                  <a:pt x="1080" y="507"/>
                  <a:pt x="1080" y="507"/>
                  <a:pt x="1080" y="507"/>
                </a:cubicBezTo>
                <a:cubicBezTo>
                  <a:pt x="1078" y="507"/>
                  <a:pt x="1076" y="507"/>
                  <a:pt x="1074" y="507"/>
                </a:cubicBezTo>
                <a:cubicBezTo>
                  <a:pt x="1074" y="507"/>
                  <a:pt x="1074" y="507"/>
                  <a:pt x="1074" y="507"/>
                </a:cubicBezTo>
                <a:cubicBezTo>
                  <a:pt x="1072" y="508"/>
                  <a:pt x="1069" y="508"/>
                  <a:pt x="1067" y="508"/>
                </a:cubicBezTo>
                <a:cubicBezTo>
                  <a:pt x="1067" y="508"/>
                  <a:pt x="1067" y="508"/>
                  <a:pt x="1067" y="508"/>
                </a:cubicBezTo>
                <a:cubicBezTo>
                  <a:pt x="1065" y="508"/>
                  <a:pt x="1063" y="508"/>
                  <a:pt x="1061" y="508"/>
                </a:cubicBezTo>
                <a:cubicBezTo>
                  <a:pt x="1061" y="508"/>
                  <a:pt x="1061" y="508"/>
                  <a:pt x="1061" y="508"/>
                </a:cubicBezTo>
                <a:cubicBezTo>
                  <a:pt x="1059" y="508"/>
                  <a:pt x="1057" y="508"/>
                  <a:pt x="1055" y="508"/>
                </a:cubicBezTo>
                <a:cubicBezTo>
                  <a:pt x="1055" y="508"/>
                  <a:pt x="1055" y="508"/>
                  <a:pt x="1055" y="508"/>
                </a:cubicBezTo>
                <a:cubicBezTo>
                  <a:pt x="1053" y="508"/>
                  <a:pt x="1053" y="508"/>
                  <a:pt x="1053" y="508"/>
                </a:cubicBezTo>
                <a:cubicBezTo>
                  <a:pt x="1052" y="508"/>
                  <a:pt x="1051" y="508"/>
                  <a:pt x="1051" y="508"/>
                </a:cubicBezTo>
                <a:cubicBezTo>
                  <a:pt x="1050" y="508"/>
                  <a:pt x="1048" y="508"/>
                  <a:pt x="1047" y="508"/>
                </a:cubicBezTo>
                <a:cubicBezTo>
                  <a:pt x="1047" y="508"/>
                  <a:pt x="1047" y="508"/>
                  <a:pt x="1047" y="508"/>
                </a:cubicBezTo>
                <a:cubicBezTo>
                  <a:pt x="953" y="505"/>
                  <a:pt x="898" y="455"/>
                  <a:pt x="820" y="420"/>
                </a:cubicBezTo>
                <a:cubicBezTo>
                  <a:pt x="775" y="401"/>
                  <a:pt x="723" y="387"/>
                  <a:pt x="653" y="386"/>
                </a:cubicBezTo>
                <a:cubicBezTo>
                  <a:pt x="585" y="387"/>
                  <a:pt x="533" y="401"/>
                  <a:pt x="489" y="419"/>
                </a:cubicBezTo>
                <a:cubicBezTo>
                  <a:pt x="412" y="454"/>
                  <a:pt x="359" y="503"/>
                  <a:pt x="268" y="508"/>
                </a:cubicBezTo>
                <a:cubicBezTo>
                  <a:pt x="267" y="508"/>
                  <a:pt x="265" y="508"/>
                  <a:pt x="264" y="508"/>
                </a:cubicBezTo>
                <a:cubicBezTo>
                  <a:pt x="262" y="508"/>
                  <a:pt x="262" y="508"/>
                  <a:pt x="262" y="508"/>
                </a:cubicBezTo>
                <a:cubicBezTo>
                  <a:pt x="259" y="508"/>
                  <a:pt x="256" y="508"/>
                  <a:pt x="254" y="508"/>
                </a:cubicBezTo>
                <a:cubicBezTo>
                  <a:pt x="254" y="508"/>
                  <a:pt x="254" y="508"/>
                  <a:pt x="254" y="508"/>
                </a:cubicBezTo>
                <a:cubicBezTo>
                  <a:pt x="254" y="508"/>
                  <a:pt x="254" y="508"/>
                  <a:pt x="254" y="508"/>
                </a:cubicBezTo>
                <a:cubicBezTo>
                  <a:pt x="251" y="508"/>
                  <a:pt x="249" y="508"/>
                  <a:pt x="247" y="508"/>
                </a:cubicBezTo>
                <a:cubicBezTo>
                  <a:pt x="247" y="508"/>
                  <a:pt x="247" y="508"/>
                  <a:pt x="247" y="508"/>
                </a:cubicBezTo>
                <a:cubicBezTo>
                  <a:pt x="245" y="508"/>
                  <a:pt x="243" y="508"/>
                  <a:pt x="241" y="508"/>
                </a:cubicBezTo>
                <a:cubicBezTo>
                  <a:pt x="241" y="508"/>
                  <a:pt x="241" y="508"/>
                  <a:pt x="241" y="508"/>
                </a:cubicBezTo>
                <a:cubicBezTo>
                  <a:pt x="239" y="508"/>
                  <a:pt x="236" y="508"/>
                  <a:pt x="234" y="507"/>
                </a:cubicBezTo>
                <a:cubicBezTo>
                  <a:pt x="234" y="507"/>
                  <a:pt x="234" y="507"/>
                  <a:pt x="234" y="507"/>
                </a:cubicBezTo>
                <a:cubicBezTo>
                  <a:pt x="232" y="507"/>
                  <a:pt x="230" y="507"/>
                  <a:pt x="228" y="507"/>
                </a:cubicBezTo>
                <a:cubicBezTo>
                  <a:pt x="228" y="507"/>
                  <a:pt x="228" y="507"/>
                  <a:pt x="228" y="507"/>
                </a:cubicBezTo>
                <a:cubicBezTo>
                  <a:pt x="226" y="507"/>
                  <a:pt x="224" y="506"/>
                  <a:pt x="222" y="506"/>
                </a:cubicBezTo>
                <a:cubicBezTo>
                  <a:pt x="222" y="506"/>
                  <a:pt x="222" y="506"/>
                  <a:pt x="222" y="506"/>
                </a:cubicBezTo>
                <a:cubicBezTo>
                  <a:pt x="220" y="506"/>
                  <a:pt x="218" y="506"/>
                  <a:pt x="215" y="505"/>
                </a:cubicBezTo>
                <a:cubicBezTo>
                  <a:pt x="215" y="505"/>
                  <a:pt x="215" y="505"/>
                  <a:pt x="215" y="505"/>
                </a:cubicBezTo>
                <a:cubicBezTo>
                  <a:pt x="213" y="505"/>
                  <a:pt x="211" y="505"/>
                  <a:pt x="209" y="504"/>
                </a:cubicBezTo>
                <a:cubicBezTo>
                  <a:pt x="209" y="504"/>
                  <a:pt x="209" y="504"/>
                  <a:pt x="209" y="504"/>
                </a:cubicBezTo>
                <a:cubicBezTo>
                  <a:pt x="207" y="504"/>
                  <a:pt x="205" y="504"/>
                  <a:pt x="203" y="503"/>
                </a:cubicBezTo>
                <a:cubicBezTo>
                  <a:pt x="203" y="503"/>
                  <a:pt x="203" y="503"/>
                  <a:pt x="203" y="503"/>
                </a:cubicBezTo>
                <a:cubicBezTo>
                  <a:pt x="201" y="503"/>
                  <a:pt x="199" y="502"/>
                  <a:pt x="197" y="502"/>
                </a:cubicBezTo>
                <a:cubicBezTo>
                  <a:pt x="197" y="502"/>
                  <a:pt x="197" y="502"/>
                  <a:pt x="197" y="502"/>
                </a:cubicBezTo>
                <a:cubicBezTo>
                  <a:pt x="195" y="501"/>
                  <a:pt x="193" y="501"/>
                  <a:pt x="191" y="500"/>
                </a:cubicBezTo>
                <a:cubicBezTo>
                  <a:pt x="191" y="500"/>
                  <a:pt x="191" y="500"/>
                  <a:pt x="191" y="500"/>
                </a:cubicBezTo>
                <a:cubicBezTo>
                  <a:pt x="189" y="500"/>
                  <a:pt x="187" y="499"/>
                  <a:pt x="185" y="499"/>
                </a:cubicBezTo>
                <a:cubicBezTo>
                  <a:pt x="185" y="499"/>
                  <a:pt x="185" y="499"/>
                  <a:pt x="185" y="499"/>
                </a:cubicBezTo>
                <a:cubicBezTo>
                  <a:pt x="181" y="498"/>
                  <a:pt x="177" y="496"/>
                  <a:pt x="173" y="495"/>
                </a:cubicBezTo>
                <a:cubicBezTo>
                  <a:pt x="173" y="495"/>
                  <a:pt x="173" y="495"/>
                  <a:pt x="173" y="495"/>
                </a:cubicBezTo>
                <a:cubicBezTo>
                  <a:pt x="95" y="469"/>
                  <a:pt x="33" y="406"/>
                  <a:pt x="9" y="325"/>
                </a:cubicBezTo>
                <a:cubicBezTo>
                  <a:pt x="9" y="325"/>
                  <a:pt x="9" y="325"/>
                  <a:pt x="9" y="325"/>
                </a:cubicBezTo>
                <a:cubicBezTo>
                  <a:pt x="8" y="319"/>
                  <a:pt x="6" y="313"/>
                  <a:pt x="5" y="306"/>
                </a:cubicBezTo>
                <a:cubicBezTo>
                  <a:pt x="5" y="306"/>
                  <a:pt x="5" y="306"/>
                  <a:pt x="5" y="306"/>
                </a:cubicBezTo>
                <a:cubicBezTo>
                  <a:pt x="4" y="304"/>
                  <a:pt x="4" y="302"/>
                  <a:pt x="4" y="300"/>
                </a:cubicBezTo>
                <a:cubicBezTo>
                  <a:pt x="4" y="300"/>
                  <a:pt x="4" y="300"/>
                  <a:pt x="4" y="300"/>
                </a:cubicBezTo>
                <a:cubicBezTo>
                  <a:pt x="3" y="298"/>
                  <a:pt x="3" y="296"/>
                  <a:pt x="3" y="294"/>
                </a:cubicBezTo>
                <a:cubicBezTo>
                  <a:pt x="3" y="294"/>
                  <a:pt x="3" y="294"/>
                  <a:pt x="3" y="294"/>
                </a:cubicBezTo>
                <a:cubicBezTo>
                  <a:pt x="2" y="289"/>
                  <a:pt x="1" y="285"/>
                  <a:pt x="1" y="281"/>
                </a:cubicBezTo>
                <a:cubicBezTo>
                  <a:pt x="1" y="281"/>
                  <a:pt x="1" y="281"/>
                  <a:pt x="1" y="281"/>
                </a:cubicBezTo>
                <a:cubicBezTo>
                  <a:pt x="1" y="279"/>
                  <a:pt x="1" y="276"/>
                  <a:pt x="0" y="274"/>
                </a:cubicBezTo>
                <a:cubicBezTo>
                  <a:pt x="0" y="274"/>
                  <a:pt x="0" y="274"/>
                  <a:pt x="0" y="274"/>
                </a:cubicBezTo>
                <a:cubicBezTo>
                  <a:pt x="0" y="270"/>
                  <a:pt x="0" y="265"/>
                  <a:pt x="0" y="261"/>
                </a:cubicBezTo>
                <a:cubicBezTo>
                  <a:pt x="0" y="261"/>
                  <a:pt x="0" y="261"/>
                  <a:pt x="0" y="261"/>
                </a:cubicBezTo>
                <a:cubicBezTo>
                  <a:pt x="0" y="259"/>
                  <a:pt x="0" y="257"/>
                  <a:pt x="0" y="254"/>
                </a:cubicBezTo>
                <a:cubicBezTo>
                  <a:pt x="0" y="254"/>
                  <a:pt x="0" y="254"/>
                  <a:pt x="0" y="254"/>
                </a:cubicBezTo>
                <a:cubicBezTo>
                  <a:pt x="0" y="252"/>
                  <a:pt x="0" y="250"/>
                  <a:pt x="0" y="248"/>
                </a:cubicBezTo>
                <a:cubicBezTo>
                  <a:pt x="0" y="248"/>
                  <a:pt x="0" y="248"/>
                  <a:pt x="0" y="248"/>
                </a:cubicBezTo>
                <a:cubicBezTo>
                  <a:pt x="0" y="243"/>
                  <a:pt x="0" y="239"/>
                  <a:pt x="0" y="234"/>
                </a:cubicBezTo>
                <a:cubicBezTo>
                  <a:pt x="0" y="234"/>
                  <a:pt x="0" y="234"/>
                  <a:pt x="0" y="234"/>
                </a:cubicBezTo>
                <a:cubicBezTo>
                  <a:pt x="1" y="232"/>
                  <a:pt x="1" y="230"/>
                  <a:pt x="1" y="228"/>
                </a:cubicBezTo>
                <a:cubicBezTo>
                  <a:pt x="1" y="228"/>
                  <a:pt x="1" y="228"/>
                  <a:pt x="1" y="228"/>
                </a:cubicBezTo>
                <a:cubicBezTo>
                  <a:pt x="1" y="223"/>
                  <a:pt x="2" y="219"/>
                  <a:pt x="3" y="215"/>
                </a:cubicBezTo>
                <a:cubicBezTo>
                  <a:pt x="3" y="215"/>
                  <a:pt x="3" y="215"/>
                  <a:pt x="3" y="215"/>
                </a:cubicBezTo>
                <a:cubicBezTo>
                  <a:pt x="3" y="213"/>
                  <a:pt x="3" y="210"/>
                  <a:pt x="4" y="208"/>
                </a:cubicBezTo>
                <a:cubicBezTo>
                  <a:pt x="4" y="208"/>
                  <a:pt x="4" y="208"/>
                  <a:pt x="4" y="208"/>
                </a:cubicBezTo>
                <a:cubicBezTo>
                  <a:pt x="4" y="206"/>
                  <a:pt x="4" y="204"/>
                  <a:pt x="5" y="202"/>
                </a:cubicBezTo>
                <a:cubicBezTo>
                  <a:pt x="5" y="202"/>
                  <a:pt x="5" y="202"/>
                  <a:pt x="5" y="202"/>
                </a:cubicBezTo>
                <a:cubicBezTo>
                  <a:pt x="6" y="196"/>
                  <a:pt x="8" y="190"/>
                  <a:pt x="9" y="184"/>
                </a:cubicBezTo>
                <a:cubicBezTo>
                  <a:pt x="9" y="184"/>
                  <a:pt x="9" y="184"/>
                  <a:pt x="9" y="184"/>
                </a:cubicBezTo>
                <a:cubicBezTo>
                  <a:pt x="33" y="102"/>
                  <a:pt x="95" y="39"/>
                  <a:pt x="173" y="13"/>
                </a:cubicBezTo>
                <a:cubicBezTo>
                  <a:pt x="173" y="13"/>
                  <a:pt x="173" y="13"/>
                  <a:pt x="173" y="13"/>
                </a:cubicBezTo>
                <a:cubicBezTo>
                  <a:pt x="177" y="12"/>
                  <a:pt x="181" y="11"/>
                  <a:pt x="185" y="10"/>
                </a:cubicBezTo>
                <a:cubicBezTo>
                  <a:pt x="185" y="10"/>
                  <a:pt x="185" y="10"/>
                  <a:pt x="185" y="10"/>
                </a:cubicBezTo>
                <a:cubicBezTo>
                  <a:pt x="187" y="9"/>
                  <a:pt x="189" y="9"/>
                  <a:pt x="191" y="8"/>
                </a:cubicBezTo>
                <a:cubicBezTo>
                  <a:pt x="191" y="8"/>
                  <a:pt x="191" y="8"/>
                  <a:pt x="191" y="8"/>
                </a:cubicBezTo>
                <a:cubicBezTo>
                  <a:pt x="193" y="8"/>
                  <a:pt x="195" y="7"/>
                  <a:pt x="197" y="7"/>
                </a:cubicBezTo>
                <a:cubicBezTo>
                  <a:pt x="197" y="7"/>
                  <a:pt x="197" y="7"/>
                  <a:pt x="197" y="7"/>
                </a:cubicBezTo>
                <a:cubicBezTo>
                  <a:pt x="199" y="6"/>
                  <a:pt x="201" y="6"/>
                  <a:pt x="203" y="5"/>
                </a:cubicBezTo>
                <a:cubicBezTo>
                  <a:pt x="203" y="5"/>
                  <a:pt x="203" y="5"/>
                  <a:pt x="203" y="5"/>
                </a:cubicBezTo>
                <a:cubicBezTo>
                  <a:pt x="205" y="5"/>
                  <a:pt x="207" y="5"/>
                  <a:pt x="209" y="4"/>
                </a:cubicBezTo>
                <a:cubicBezTo>
                  <a:pt x="209" y="4"/>
                  <a:pt x="209" y="4"/>
                  <a:pt x="209" y="4"/>
                </a:cubicBezTo>
                <a:cubicBezTo>
                  <a:pt x="211" y="4"/>
                  <a:pt x="213" y="4"/>
                  <a:pt x="215" y="3"/>
                </a:cubicBezTo>
                <a:cubicBezTo>
                  <a:pt x="215" y="3"/>
                  <a:pt x="215" y="3"/>
                  <a:pt x="215" y="3"/>
                </a:cubicBezTo>
                <a:cubicBezTo>
                  <a:pt x="218" y="3"/>
                  <a:pt x="220" y="3"/>
                  <a:pt x="222" y="2"/>
                </a:cubicBezTo>
                <a:cubicBezTo>
                  <a:pt x="222" y="2"/>
                  <a:pt x="222" y="2"/>
                  <a:pt x="222" y="2"/>
                </a:cubicBezTo>
                <a:cubicBezTo>
                  <a:pt x="224" y="2"/>
                  <a:pt x="226" y="2"/>
                  <a:pt x="228" y="2"/>
                </a:cubicBezTo>
                <a:cubicBezTo>
                  <a:pt x="228" y="2"/>
                  <a:pt x="228" y="2"/>
                  <a:pt x="228" y="2"/>
                </a:cubicBezTo>
                <a:cubicBezTo>
                  <a:pt x="230" y="1"/>
                  <a:pt x="232" y="1"/>
                  <a:pt x="234" y="1"/>
                </a:cubicBezTo>
                <a:cubicBezTo>
                  <a:pt x="234" y="1"/>
                  <a:pt x="234" y="1"/>
                  <a:pt x="234" y="1"/>
                </a:cubicBezTo>
                <a:cubicBezTo>
                  <a:pt x="236" y="1"/>
                  <a:pt x="239" y="1"/>
                  <a:pt x="241" y="1"/>
                </a:cubicBezTo>
                <a:cubicBezTo>
                  <a:pt x="241" y="1"/>
                  <a:pt x="241" y="1"/>
                  <a:pt x="241" y="1"/>
                </a:cubicBezTo>
                <a:cubicBezTo>
                  <a:pt x="243" y="1"/>
                  <a:pt x="245" y="1"/>
                  <a:pt x="247" y="1"/>
                </a:cubicBezTo>
                <a:cubicBezTo>
                  <a:pt x="247" y="1"/>
                  <a:pt x="247" y="1"/>
                  <a:pt x="247" y="1"/>
                </a:cubicBezTo>
                <a:cubicBezTo>
                  <a:pt x="249" y="0"/>
                  <a:pt x="251" y="0"/>
                  <a:pt x="254" y="0"/>
                </a:cubicBezTo>
                <a:cubicBezTo>
                  <a:pt x="254" y="0"/>
                  <a:pt x="254" y="0"/>
                  <a:pt x="254" y="0"/>
                </a:cubicBezTo>
                <a:cubicBezTo>
                  <a:pt x="254" y="0"/>
                  <a:pt x="254" y="0"/>
                  <a:pt x="254" y="0"/>
                </a:cubicBezTo>
                <a:cubicBezTo>
                  <a:pt x="256" y="0"/>
                  <a:pt x="259" y="1"/>
                  <a:pt x="262" y="1"/>
                </a:cubicBezTo>
                <a:cubicBezTo>
                  <a:pt x="262" y="1"/>
                  <a:pt x="263" y="1"/>
                  <a:pt x="264" y="1"/>
                </a:cubicBezTo>
                <a:cubicBezTo>
                  <a:pt x="265" y="1"/>
                  <a:pt x="267" y="1"/>
                  <a:pt x="268" y="1"/>
                </a:cubicBezTo>
                <a:cubicBezTo>
                  <a:pt x="359" y="6"/>
                  <a:pt x="412" y="55"/>
                  <a:pt x="489" y="89"/>
                </a:cubicBezTo>
                <a:close/>
              </a:path>
            </a:pathLst>
          </a:custGeom>
          <a:solidFill>
            <a:srgbClr val="A5A5A5"/>
          </a:solidFill>
          <a:ln>
            <a:noFill/>
          </a:ln>
        </p:spPr>
        <p:txBody>
          <a:bodyPr/>
          <a:lstStyle/>
          <a:p>
            <a:endParaRPr lang="en-US" dirty="0"/>
          </a:p>
        </p:txBody>
      </p:sp>
      <p:sp>
        <p:nvSpPr>
          <p:cNvPr id="63496" name="Freeform 13">
            <a:extLst>
              <a:ext uri="{FF2B5EF4-FFF2-40B4-BE49-F238E27FC236}">
                <a16:creationId xmlns:a16="http://schemas.microsoft.com/office/drawing/2014/main" id="{3DA70279-D5A4-4D14-99EC-5EC89F80D723}"/>
              </a:ext>
            </a:extLst>
          </p:cNvPr>
          <p:cNvSpPr>
            <a:spLocks/>
          </p:cNvSpPr>
          <p:nvPr/>
        </p:nvSpPr>
        <p:spPr bwMode="auto">
          <a:xfrm>
            <a:off x="7102475" y="2706688"/>
            <a:ext cx="671513" cy="669925"/>
          </a:xfrm>
          <a:custGeom>
            <a:avLst/>
            <a:gdLst>
              <a:gd name="T0" fmla="*/ 119565 w 483"/>
              <a:gd name="T1" fmla="*/ 550642 h 483"/>
              <a:gd name="T2" fmla="*/ 551948 w 483"/>
              <a:gd name="T3" fmla="*/ 550642 h 483"/>
              <a:gd name="T4" fmla="*/ 551948 w 483"/>
              <a:gd name="T5" fmla="*/ 119283 h 483"/>
              <a:gd name="T6" fmla="*/ 119565 w 483"/>
              <a:gd name="T7" fmla="*/ 119283 h 483"/>
              <a:gd name="T8" fmla="*/ 119565 w 483"/>
              <a:gd name="T9" fmla="*/ 550642 h 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483">
                <a:moveTo>
                  <a:pt x="86" y="397"/>
                </a:moveTo>
                <a:cubicBezTo>
                  <a:pt x="172" y="483"/>
                  <a:pt x="311" y="483"/>
                  <a:pt x="397" y="397"/>
                </a:cubicBezTo>
                <a:cubicBezTo>
                  <a:pt x="483" y="311"/>
                  <a:pt x="483" y="172"/>
                  <a:pt x="397" y="86"/>
                </a:cubicBezTo>
                <a:cubicBezTo>
                  <a:pt x="311" y="0"/>
                  <a:pt x="172" y="0"/>
                  <a:pt x="86" y="86"/>
                </a:cubicBezTo>
                <a:cubicBezTo>
                  <a:pt x="0" y="172"/>
                  <a:pt x="0" y="311"/>
                  <a:pt x="86" y="397"/>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7">
            <a:extLst>
              <a:ext uri="{FF2B5EF4-FFF2-40B4-BE49-F238E27FC236}">
                <a16:creationId xmlns:a16="http://schemas.microsoft.com/office/drawing/2014/main" id="{CA14D8D3-3F02-40E7-B24A-6502DC1DD095}"/>
              </a:ext>
            </a:extLst>
          </p:cNvPr>
          <p:cNvSpPr>
            <a:spLocks/>
          </p:cNvSpPr>
          <p:nvPr/>
        </p:nvSpPr>
        <p:spPr bwMode="auto">
          <a:xfrm>
            <a:off x="7086600" y="2687638"/>
            <a:ext cx="704850" cy="1819275"/>
          </a:xfrm>
          <a:custGeom>
            <a:avLst/>
            <a:gdLst>
              <a:gd name="T0" fmla="*/ 123488 w 508"/>
              <a:gd name="T1" fmla="*/ 678232 h 1309"/>
              <a:gd name="T2" fmla="*/ 0 w 508"/>
              <a:gd name="T3" fmla="*/ 364133 h 1309"/>
              <a:gd name="T4" fmla="*/ 0 w 508"/>
              <a:gd name="T5" fmla="*/ 353014 h 1309"/>
              <a:gd name="T6" fmla="*/ 0 w 508"/>
              <a:gd name="T7" fmla="*/ 334947 h 1309"/>
              <a:gd name="T8" fmla="*/ 1388 w 508"/>
              <a:gd name="T9" fmla="*/ 325218 h 1309"/>
              <a:gd name="T10" fmla="*/ 2775 w 508"/>
              <a:gd name="T11" fmla="*/ 308540 h 1309"/>
              <a:gd name="T12" fmla="*/ 4163 w 508"/>
              <a:gd name="T13" fmla="*/ 300201 h 1309"/>
              <a:gd name="T14" fmla="*/ 6938 w 508"/>
              <a:gd name="T15" fmla="*/ 282134 h 1309"/>
              <a:gd name="T16" fmla="*/ 9713 w 508"/>
              <a:gd name="T17" fmla="*/ 273795 h 1309"/>
              <a:gd name="T18" fmla="*/ 12488 w 508"/>
              <a:gd name="T19" fmla="*/ 257117 h 1309"/>
              <a:gd name="T20" fmla="*/ 18038 w 508"/>
              <a:gd name="T21" fmla="*/ 240439 h 1309"/>
              <a:gd name="T22" fmla="*/ 280275 w 508"/>
              <a:gd name="T23" fmla="*/ 6949 h 1309"/>
              <a:gd name="T24" fmla="*/ 288600 w 508"/>
              <a:gd name="T25" fmla="*/ 5559 h 1309"/>
              <a:gd name="T26" fmla="*/ 314963 w 508"/>
              <a:gd name="T27" fmla="*/ 1390 h 1309"/>
              <a:gd name="T28" fmla="*/ 324675 w 508"/>
              <a:gd name="T29" fmla="*/ 0 h 1309"/>
              <a:gd name="T30" fmla="*/ 352425 w 508"/>
              <a:gd name="T31" fmla="*/ 0 h 1309"/>
              <a:gd name="T32" fmla="*/ 362138 w 508"/>
              <a:gd name="T33" fmla="*/ 0 h 1309"/>
              <a:gd name="T34" fmla="*/ 389888 w 508"/>
              <a:gd name="T35" fmla="*/ 1390 h 1309"/>
              <a:gd name="T36" fmla="*/ 407925 w 508"/>
              <a:gd name="T37" fmla="*/ 4169 h 1309"/>
              <a:gd name="T38" fmla="*/ 424575 w 508"/>
              <a:gd name="T39" fmla="*/ 6949 h 1309"/>
              <a:gd name="T40" fmla="*/ 450938 w 508"/>
              <a:gd name="T41" fmla="*/ 13898 h 1309"/>
              <a:gd name="T42" fmla="*/ 690975 w 508"/>
              <a:gd name="T43" fmla="*/ 257117 h 1309"/>
              <a:gd name="T44" fmla="*/ 693750 w 508"/>
              <a:gd name="T45" fmla="*/ 265456 h 1309"/>
              <a:gd name="T46" fmla="*/ 697913 w 508"/>
              <a:gd name="T47" fmla="*/ 282134 h 1309"/>
              <a:gd name="T48" fmla="*/ 699300 w 508"/>
              <a:gd name="T49" fmla="*/ 290472 h 1309"/>
              <a:gd name="T50" fmla="*/ 702075 w 508"/>
              <a:gd name="T51" fmla="*/ 308540 h 1309"/>
              <a:gd name="T52" fmla="*/ 703463 w 508"/>
              <a:gd name="T53" fmla="*/ 316879 h 1309"/>
              <a:gd name="T54" fmla="*/ 704850 w 508"/>
              <a:gd name="T55" fmla="*/ 334947 h 1309"/>
              <a:gd name="T56" fmla="*/ 704850 w 508"/>
              <a:gd name="T57" fmla="*/ 343286 h 1309"/>
              <a:gd name="T58" fmla="*/ 704850 w 508"/>
              <a:gd name="T59" fmla="*/ 354404 h 1309"/>
              <a:gd name="T60" fmla="*/ 704850 w 508"/>
              <a:gd name="T61" fmla="*/ 362743 h 1309"/>
              <a:gd name="T62" fmla="*/ 581363 w 508"/>
              <a:gd name="T63" fmla="*/ 1138263 h 1309"/>
              <a:gd name="T64" fmla="*/ 704850 w 508"/>
              <a:gd name="T65" fmla="*/ 1455142 h 1309"/>
              <a:gd name="T66" fmla="*/ 704850 w 508"/>
              <a:gd name="T67" fmla="*/ 1466261 h 1309"/>
              <a:gd name="T68" fmla="*/ 704850 w 508"/>
              <a:gd name="T69" fmla="*/ 1482938 h 1309"/>
              <a:gd name="T70" fmla="*/ 703463 w 508"/>
              <a:gd name="T71" fmla="*/ 1492667 h 1309"/>
              <a:gd name="T72" fmla="*/ 702075 w 508"/>
              <a:gd name="T73" fmla="*/ 1509345 h 1309"/>
              <a:gd name="T74" fmla="*/ 700688 w 508"/>
              <a:gd name="T75" fmla="*/ 1519074 h 1309"/>
              <a:gd name="T76" fmla="*/ 697913 w 508"/>
              <a:gd name="T77" fmla="*/ 1535752 h 1309"/>
              <a:gd name="T78" fmla="*/ 696525 w 508"/>
              <a:gd name="T79" fmla="*/ 1544091 h 1309"/>
              <a:gd name="T80" fmla="*/ 690975 w 508"/>
              <a:gd name="T81" fmla="*/ 1560768 h 1309"/>
              <a:gd name="T82" fmla="*/ 686813 w 508"/>
              <a:gd name="T83" fmla="*/ 1577446 h 1309"/>
              <a:gd name="T84" fmla="*/ 424575 w 508"/>
              <a:gd name="T85" fmla="*/ 1810936 h 1309"/>
              <a:gd name="T86" fmla="*/ 416250 w 508"/>
              <a:gd name="T87" fmla="*/ 1813716 h 1309"/>
              <a:gd name="T88" fmla="*/ 389888 w 508"/>
              <a:gd name="T89" fmla="*/ 1816495 h 1309"/>
              <a:gd name="T90" fmla="*/ 380175 w 508"/>
              <a:gd name="T91" fmla="*/ 1817885 h 1309"/>
              <a:gd name="T92" fmla="*/ 352425 w 508"/>
              <a:gd name="T93" fmla="*/ 1819275 h 1309"/>
              <a:gd name="T94" fmla="*/ 342713 w 508"/>
              <a:gd name="T95" fmla="*/ 1819275 h 1309"/>
              <a:gd name="T96" fmla="*/ 314963 w 508"/>
              <a:gd name="T97" fmla="*/ 1816495 h 1309"/>
              <a:gd name="T98" fmla="*/ 298313 w 508"/>
              <a:gd name="T99" fmla="*/ 1815106 h 1309"/>
              <a:gd name="T100" fmla="*/ 280275 w 508"/>
              <a:gd name="T101" fmla="*/ 1810936 h 1309"/>
              <a:gd name="T102" fmla="*/ 253913 w 508"/>
              <a:gd name="T103" fmla="*/ 1805377 h 1309"/>
              <a:gd name="T104" fmla="*/ 12488 w 508"/>
              <a:gd name="T105" fmla="*/ 1560768 h 1309"/>
              <a:gd name="T106" fmla="*/ 11100 w 508"/>
              <a:gd name="T107" fmla="*/ 1552429 h 1309"/>
              <a:gd name="T108" fmla="*/ 6938 w 508"/>
              <a:gd name="T109" fmla="*/ 1535752 h 1309"/>
              <a:gd name="T110" fmla="*/ 5550 w 508"/>
              <a:gd name="T111" fmla="*/ 1527413 h 1309"/>
              <a:gd name="T112" fmla="*/ 2775 w 508"/>
              <a:gd name="T113" fmla="*/ 1509345 h 1309"/>
              <a:gd name="T114" fmla="*/ 1388 w 508"/>
              <a:gd name="T115" fmla="*/ 1501006 h 1309"/>
              <a:gd name="T116" fmla="*/ 0 w 508"/>
              <a:gd name="T117" fmla="*/ 1482938 h 1309"/>
              <a:gd name="T118" fmla="*/ 0 w 508"/>
              <a:gd name="T119" fmla="*/ 1474600 h 1309"/>
              <a:gd name="T120" fmla="*/ 0 w 508"/>
              <a:gd name="T121" fmla="*/ 1466261 h 1309"/>
              <a:gd name="T122" fmla="*/ 1388 w 508"/>
              <a:gd name="T123" fmla="*/ 1445413 h 13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8" h="1309">
                <a:moveTo>
                  <a:pt x="89" y="819"/>
                </a:moveTo>
                <a:cubicBezTo>
                  <a:pt x="107" y="775"/>
                  <a:pt x="121" y="724"/>
                  <a:pt x="122" y="656"/>
                </a:cubicBezTo>
                <a:cubicBezTo>
                  <a:pt x="122" y="586"/>
                  <a:pt x="107" y="533"/>
                  <a:pt x="89" y="488"/>
                </a:cubicBezTo>
                <a:cubicBezTo>
                  <a:pt x="54" y="412"/>
                  <a:pt x="6" y="358"/>
                  <a:pt x="1" y="269"/>
                </a:cubicBezTo>
                <a:cubicBezTo>
                  <a:pt x="0" y="267"/>
                  <a:pt x="0" y="266"/>
                  <a:pt x="0" y="264"/>
                </a:cubicBezTo>
                <a:cubicBezTo>
                  <a:pt x="0" y="262"/>
                  <a:pt x="0" y="262"/>
                  <a:pt x="0" y="262"/>
                </a:cubicBezTo>
                <a:cubicBezTo>
                  <a:pt x="0" y="259"/>
                  <a:pt x="0" y="257"/>
                  <a:pt x="0" y="254"/>
                </a:cubicBezTo>
                <a:cubicBezTo>
                  <a:pt x="0" y="254"/>
                  <a:pt x="0" y="254"/>
                  <a:pt x="0" y="254"/>
                </a:cubicBezTo>
                <a:cubicBezTo>
                  <a:pt x="0" y="254"/>
                  <a:pt x="0" y="254"/>
                  <a:pt x="0" y="254"/>
                </a:cubicBezTo>
                <a:cubicBezTo>
                  <a:pt x="0" y="251"/>
                  <a:pt x="0" y="249"/>
                  <a:pt x="0" y="247"/>
                </a:cubicBezTo>
                <a:cubicBezTo>
                  <a:pt x="0" y="247"/>
                  <a:pt x="0" y="247"/>
                  <a:pt x="0" y="247"/>
                </a:cubicBezTo>
                <a:cubicBezTo>
                  <a:pt x="0" y="245"/>
                  <a:pt x="0" y="243"/>
                  <a:pt x="0" y="241"/>
                </a:cubicBezTo>
                <a:cubicBezTo>
                  <a:pt x="0" y="241"/>
                  <a:pt x="0" y="241"/>
                  <a:pt x="0" y="241"/>
                </a:cubicBezTo>
                <a:cubicBezTo>
                  <a:pt x="1" y="239"/>
                  <a:pt x="1" y="237"/>
                  <a:pt x="1" y="234"/>
                </a:cubicBezTo>
                <a:cubicBezTo>
                  <a:pt x="1" y="234"/>
                  <a:pt x="1" y="234"/>
                  <a:pt x="1" y="234"/>
                </a:cubicBezTo>
                <a:cubicBezTo>
                  <a:pt x="1" y="232"/>
                  <a:pt x="1" y="230"/>
                  <a:pt x="1" y="228"/>
                </a:cubicBezTo>
                <a:cubicBezTo>
                  <a:pt x="1" y="228"/>
                  <a:pt x="1" y="228"/>
                  <a:pt x="1" y="228"/>
                </a:cubicBezTo>
                <a:cubicBezTo>
                  <a:pt x="2" y="226"/>
                  <a:pt x="2" y="224"/>
                  <a:pt x="2" y="222"/>
                </a:cubicBezTo>
                <a:cubicBezTo>
                  <a:pt x="2" y="222"/>
                  <a:pt x="2" y="222"/>
                  <a:pt x="2" y="222"/>
                </a:cubicBezTo>
                <a:cubicBezTo>
                  <a:pt x="2" y="220"/>
                  <a:pt x="3" y="218"/>
                  <a:pt x="3" y="216"/>
                </a:cubicBezTo>
                <a:cubicBezTo>
                  <a:pt x="3" y="216"/>
                  <a:pt x="3" y="216"/>
                  <a:pt x="3" y="216"/>
                </a:cubicBezTo>
                <a:cubicBezTo>
                  <a:pt x="3" y="214"/>
                  <a:pt x="4" y="212"/>
                  <a:pt x="4" y="209"/>
                </a:cubicBezTo>
                <a:cubicBezTo>
                  <a:pt x="4" y="209"/>
                  <a:pt x="4" y="209"/>
                  <a:pt x="4" y="209"/>
                </a:cubicBezTo>
                <a:cubicBezTo>
                  <a:pt x="4" y="207"/>
                  <a:pt x="5" y="205"/>
                  <a:pt x="5" y="203"/>
                </a:cubicBezTo>
                <a:cubicBezTo>
                  <a:pt x="5" y="203"/>
                  <a:pt x="5" y="203"/>
                  <a:pt x="5" y="203"/>
                </a:cubicBezTo>
                <a:cubicBezTo>
                  <a:pt x="6" y="201"/>
                  <a:pt x="6" y="199"/>
                  <a:pt x="7" y="197"/>
                </a:cubicBezTo>
                <a:cubicBezTo>
                  <a:pt x="7" y="197"/>
                  <a:pt x="7" y="197"/>
                  <a:pt x="7" y="197"/>
                </a:cubicBezTo>
                <a:cubicBezTo>
                  <a:pt x="7" y="195"/>
                  <a:pt x="7" y="193"/>
                  <a:pt x="8" y="191"/>
                </a:cubicBezTo>
                <a:cubicBezTo>
                  <a:pt x="8" y="191"/>
                  <a:pt x="8" y="191"/>
                  <a:pt x="8" y="191"/>
                </a:cubicBezTo>
                <a:cubicBezTo>
                  <a:pt x="8" y="189"/>
                  <a:pt x="9" y="187"/>
                  <a:pt x="9" y="185"/>
                </a:cubicBezTo>
                <a:cubicBezTo>
                  <a:pt x="9" y="185"/>
                  <a:pt x="9" y="185"/>
                  <a:pt x="9" y="185"/>
                </a:cubicBezTo>
                <a:cubicBezTo>
                  <a:pt x="11" y="181"/>
                  <a:pt x="12" y="177"/>
                  <a:pt x="13" y="173"/>
                </a:cubicBezTo>
                <a:cubicBezTo>
                  <a:pt x="13" y="173"/>
                  <a:pt x="13" y="173"/>
                  <a:pt x="13" y="173"/>
                </a:cubicBezTo>
                <a:cubicBezTo>
                  <a:pt x="39" y="95"/>
                  <a:pt x="102" y="33"/>
                  <a:pt x="183" y="10"/>
                </a:cubicBezTo>
                <a:cubicBezTo>
                  <a:pt x="183" y="10"/>
                  <a:pt x="183" y="10"/>
                  <a:pt x="183" y="10"/>
                </a:cubicBezTo>
                <a:cubicBezTo>
                  <a:pt x="189" y="8"/>
                  <a:pt x="196" y="6"/>
                  <a:pt x="202" y="5"/>
                </a:cubicBezTo>
                <a:cubicBezTo>
                  <a:pt x="202" y="5"/>
                  <a:pt x="202" y="5"/>
                  <a:pt x="202" y="5"/>
                </a:cubicBezTo>
                <a:cubicBezTo>
                  <a:pt x="204" y="5"/>
                  <a:pt x="206" y="4"/>
                  <a:pt x="208" y="4"/>
                </a:cubicBezTo>
                <a:cubicBezTo>
                  <a:pt x="208" y="4"/>
                  <a:pt x="208" y="4"/>
                  <a:pt x="208" y="4"/>
                </a:cubicBezTo>
                <a:cubicBezTo>
                  <a:pt x="210" y="3"/>
                  <a:pt x="212" y="3"/>
                  <a:pt x="215" y="3"/>
                </a:cubicBezTo>
                <a:cubicBezTo>
                  <a:pt x="215" y="3"/>
                  <a:pt x="215" y="3"/>
                  <a:pt x="215" y="3"/>
                </a:cubicBezTo>
                <a:cubicBezTo>
                  <a:pt x="219" y="2"/>
                  <a:pt x="223" y="2"/>
                  <a:pt x="227" y="1"/>
                </a:cubicBezTo>
                <a:cubicBezTo>
                  <a:pt x="227" y="1"/>
                  <a:pt x="227" y="1"/>
                  <a:pt x="227" y="1"/>
                </a:cubicBezTo>
                <a:cubicBezTo>
                  <a:pt x="230" y="1"/>
                  <a:pt x="232" y="1"/>
                  <a:pt x="234" y="0"/>
                </a:cubicBezTo>
                <a:cubicBezTo>
                  <a:pt x="234" y="0"/>
                  <a:pt x="234" y="0"/>
                  <a:pt x="234" y="0"/>
                </a:cubicBezTo>
                <a:cubicBezTo>
                  <a:pt x="238" y="0"/>
                  <a:pt x="243" y="0"/>
                  <a:pt x="247" y="0"/>
                </a:cubicBezTo>
                <a:cubicBezTo>
                  <a:pt x="247" y="0"/>
                  <a:pt x="247" y="0"/>
                  <a:pt x="247" y="0"/>
                </a:cubicBezTo>
                <a:cubicBezTo>
                  <a:pt x="250" y="0"/>
                  <a:pt x="252" y="0"/>
                  <a:pt x="254" y="0"/>
                </a:cubicBezTo>
                <a:cubicBezTo>
                  <a:pt x="254" y="0"/>
                  <a:pt x="254" y="0"/>
                  <a:pt x="254" y="0"/>
                </a:cubicBezTo>
                <a:cubicBezTo>
                  <a:pt x="256" y="0"/>
                  <a:pt x="259" y="0"/>
                  <a:pt x="261" y="0"/>
                </a:cubicBezTo>
                <a:cubicBezTo>
                  <a:pt x="261" y="0"/>
                  <a:pt x="261" y="0"/>
                  <a:pt x="261" y="0"/>
                </a:cubicBezTo>
                <a:cubicBezTo>
                  <a:pt x="265" y="0"/>
                  <a:pt x="270" y="0"/>
                  <a:pt x="274" y="0"/>
                </a:cubicBezTo>
                <a:cubicBezTo>
                  <a:pt x="274" y="0"/>
                  <a:pt x="274" y="0"/>
                  <a:pt x="274" y="0"/>
                </a:cubicBezTo>
                <a:cubicBezTo>
                  <a:pt x="276" y="1"/>
                  <a:pt x="278" y="1"/>
                  <a:pt x="281" y="1"/>
                </a:cubicBezTo>
                <a:cubicBezTo>
                  <a:pt x="281" y="1"/>
                  <a:pt x="281" y="1"/>
                  <a:pt x="281" y="1"/>
                </a:cubicBezTo>
                <a:cubicBezTo>
                  <a:pt x="285" y="2"/>
                  <a:pt x="289" y="2"/>
                  <a:pt x="294" y="3"/>
                </a:cubicBezTo>
                <a:cubicBezTo>
                  <a:pt x="294" y="3"/>
                  <a:pt x="294" y="3"/>
                  <a:pt x="294" y="3"/>
                </a:cubicBezTo>
                <a:cubicBezTo>
                  <a:pt x="296" y="3"/>
                  <a:pt x="298" y="3"/>
                  <a:pt x="300" y="4"/>
                </a:cubicBezTo>
                <a:cubicBezTo>
                  <a:pt x="300" y="4"/>
                  <a:pt x="300" y="4"/>
                  <a:pt x="300" y="4"/>
                </a:cubicBezTo>
                <a:cubicBezTo>
                  <a:pt x="302" y="4"/>
                  <a:pt x="304" y="5"/>
                  <a:pt x="306" y="5"/>
                </a:cubicBezTo>
                <a:cubicBezTo>
                  <a:pt x="306" y="5"/>
                  <a:pt x="306" y="5"/>
                  <a:pt x="306" y="5"/>
                </a:cubicBezTo>
                <a:cubicBezTo>
                  <a:pt x="312" y="6"/>
                  <a:pt x="319" y="8"/>
                  <a:pt x="325" y="10"/>
                </a:cubicBezTo>
                <a:cubicBezTo>
                  <a:pt x="325" y="10"/>
                  <a:pt x="325" y="10"/>
                  <a:pt x="325" y="10"/>
                </a:cubicBezTo>
                <a:cubicBezTo>
                  <a:pt x="406" y="33"/>
                  <a:pt x="469" y="95"/>
                  <a:pt x="495" y="173"/>
                </a:cubicBezTo>
                <a:cubicBezTo>
                  <a:pt x="495" y="173"/>
                  <a:pt x="495" y="173"/>
                  <a:pt x="495" y="173"/>
                </a:cubicBezTo>
                <a:cubicBezTo>
                  <a:pt x="496" y="177"/>
                  <a:pt x="497" y="181"/>
                  <a:pt x="498" y="185"/>
                </a:cubicBezTo>
                <a:cubicBezTo>
                  <a:pt x="498" y="185"/>
                  <a:pt x="498" y="185"/>
                  <a:pt x="498" y="185"/>
                </a:cubicBezTo>
                <a:cubicBezTo>
                  <a:pt x="499" y="187"/>
                  <a:pt x="500" y="189"/>
                  <a:pt x="500" y="191"/>
                </a:cubicBezTo>
                <a:cubicBezTo>
                  <a:pt x="500" y="191"/>
                  <a:pt x="500" y="191"/>
                  <a:pt x="500" y="191"/>
                </a:cubicBezTo>
                <a:cubicBezTo>
                  <a:pt x="501" y="193"/>
                  <a:pt x="501" y="195"/>
                  <a:pt x="502" y="197"/>
                </a:cubicBezTo>
                <a:cubicBezTo>
                  <a:pt x="502" y="197"/>
                  <a:pt x="502" y="197"/>
                  <a:pt x="502" y="197"/>
                </a:cubicBezTo>
                <a:cubicBezTo>
                  <a:pt x="502" y="199"/>
                  <a:pt x="502" y="201"/>
                  <a:pt x="503" y="203"/>
                </a:cubicBezTo>
                <a:cubicBezTo>
                  <a:pt x="503" y="203"/>
                  <a:pt x="503" y="203"/>
                  <a:pt x="503" y="203"/>
                </a:cubicBezTo>
                <a:cubicBezTo>
                  <a:pt x="503" y="205"/>
                  <a:pt x="504" y="207"/>
                  <a:pt x="504" y="209"/>
                </a:cubicBezTo>
                <a:cubicBezTo>
                  <a:pt x="504" y="209"/>
                  <a:pt x="504" y="209"/>
                  <a:pt x="504" y="209"/>
                </a:cubicBezTo>
                <a:cubicBezTo>
                  <a:pt x="504" y="212"/>
                  <a:pt x="505" y="214"/>
                  <a:pt x="505" y="216"/>
                </a:cubicBezTo>
                <a:cubicBezTo>
                  <a:pt x="505" y="216"/>
                  <a:pt x="505" y="216"/>
                  <a:pt x="505" y="216"/>
                </a:cubicBezTo>
                <a:cubicBezTo>
                  <a:pt x="505" y="218"/>
                  <a:pt x="506" y="220"/>
                  <a:pt x="506" y="222"/>
                </a:cubicBezTo>
                <a:cubicBezTo>
                  <a:pt x="506" y="222"/>
                  <a:pt x="506" y="222"/>
                  <a:pt x="506" y="222"/>
                </a:cubicBezTo>
                <a:cubicBezTo>
                  <a:pt x="506" y="224"/>
                  <a:pt x="506" y="226"/>
                  <a:pt x="507" y="228"/>
                </a:cubicBezTo>
                <a:cubicBezTo>
                  <a:pt x="507" y="228"/>
                  <a:pt x="507" y="228"/>
                  <a:pt x="507" y="228"/>
                </a:cubicBezTo>
                <a:cubicBezTo>
                  <a:pt x="507" y="230"/>
                  <a:pt x="507" y="232"/>
                  <a:pt x="507" y="234"/>
                </a:cubicBezTo>
                <a:cubicBezTo>
                  <a:pt x="507" y="234"/>
                  <a:pt x="507" y="234"/>
                  <a:pt x="507" y="234"/>
                </a:cubicBezTo>
                <a:cubicBezTo>
                  <a:pt x="507" y="237"/>
                  <a:pt x="508" y="239"/>
                  <a:pt x="508" y="241"/>
                </a:cubicBezTo>
                <a:cubicBezTo>
                  <a:pt x="508" y="241"/>
                  <a:pt x="508" y="241"/>
                  <a:pt x="508" y="241"/>
                </a:cubicBezTo>
                <a:cubicBezTo>
                  <a:pt x="508" y="243"/>
                  <a:pt x="508" y="245"/>
                  <a:pt x="508" y="247"/>
                </a:cubicBezTo>
                <a:cubicBezTo>
                  <a:pt x="508" y="247"/>
                  <a:pt x="508" y="247"/>
                  <a:pt x="508" y="247"/>
                </a:cubicBezTo>
                <a:cubicBezTo>
                  <a:pt x="508" y="249"/>
                  <a:pt x="508" y="251"/>
                  <a:pt x="508" y="254"/>
                </a:cubicBezTo>
                <a:cubicBezTo>
                  <a:pt x="508" y="254"/>
                  <a:pt x="508" y="254"/>
                  <a:pt x="508" y="254"/>
                </a:cubicBezTo>
                <a:cubicBezTo>
                  <a:pt x="508" y="255"/>
                  <a:pt x="508" y="255"/>
                  <a:pt x="508" y="255"/>
                </a:cubicBezTo>
                <a:cubicBezTo>
                  <a:pt x="508" y="256"/>
                  <a:pt x="508" y="257"/>
                  <a:pt x="508" y="258"/>
                </a:cubicBezTo>
                <a:cubicBezTo>
                  <a:pt x="508" y="259"/>
                  <a:pt x="508" y="260"/>
                  <a:pt x="508" y="261"/>
                </a:cubicBezTo>
                <a:cubicBezTo>
                  <a:pt x="508" y="261"/>
                  <a:pt x="508" y="261"/>
                  <a:pt x="508" y="261"/>
                </a:cubicBezTo>
                <a:cubicBezTo>
                  <a:pt x="505" y="355"/>
                  <a:pt x="455" y="410"/>
                  <a:pt x="419" y="488"/>
                </a:cubicBezTo>
                <a:cubicBezTo>
                  <a:pt x="401" y="533"/>
                  <a:pt x="387" y="586"/>
                  <a:pt x="386" y="656"/>
                </a:cubicBezTo>
                <a:cubicBezTo>
                  <a:pt x="387" y="723"/>
                  <a:pt x="401" y="775"/>
                  <a:pt x="419" y="819"/>
                </a:cubicBezTo>
                <a:cubicBezTo>
                  <a:pt x="453" y="896"/>
                  <a:pt x="502" y="950"/>
                  <a:pt x="508" y="1040"/>
                </a:cubicBezTo>
                <a:cubicBezTo>
                  <a:pt x="508" y="1041"/>
                  <a:pt x="508" y="1043"/>
                  <a:pt x="508" y="1044"/>
                </a:cubicBezTo>
                <a:cubicBezTo>
                  <a:pt x="508" y="1047"/>
                  <a:pt x="508" y="1047"/>
                  <a:pt x="508" y="1047"/>
                </a:cubicBezTo>
                <a:cubicBezTo>
                  <a:pt x="508" y="1049"/>
                  <a:pt x="508" y="1052"/>
                  <a:pt x="508" y="1055"/>
                </a:cubicBezTo>
                <a:cubicBezTo>
                  <a:pt x="508" y="1055"/>
                  <a:pt x="508" y="1055"/>
                  <a:pt x="508" y="1055"/>
                </a:cubicBezTo>
                <a:cubicBezTo>
                  <a:pt x="508" y="1055"/>
                  <a:pt x="508" y="1055"/>
                  <a:pt x="508" y="1055"/>
                </a:cubicBezTo>
                <a:cubicBezTo>
                  <a:pt x="508" y="1057"/>
                  <a:pt x="508" y="1059"/>
                  <a:pt x="508" y="1061"/>
                </a:cubicBezTo>
                <a:cubicBezTo>
                  <a:pt x="508" y="1061"/>
                  <a:pt x="508" y="1061"/>
                  <a:pt x="508" y="1061"/>
                </a:cubicBezTo>
                <a:cubicBezTo>
                  <a:pt x="508" y="1063"/>
                  <a:pt x="508" y="1065"/>
                  <a:pt x="508" y="1067"/>
                </a:cubicBezTo>
                <a:cubicBezTo>
                  <a:pt x="508" y="1067"/>
                  <a:pt x="508" y="1067"/>
                  <a:pt x="508" y="1067"/>
                </a:cubicBezTo>
                <a:cubicBezTo>
                  <a:pt x="508" y="1070"/>
                  <a:pt x="507" y="1072"/>
                  <a:pt x="507" y="1074"/>
                </a:cubicBezTo>
                <a:cubicBezTo>
                  <a:pt x="507" y="1074"/>
                  <a:pt x="507" y="1074"/>
                  <a:pt x="507" y="1074"/>
                </a:cubicBezTo>
                <a:cubicBezTo>
                  <a:pt x="507" y="1076"/>
                  <a:pt x="507" y="1078"/>
                  <a:pt x="507" y="1080"/>
                </a:cubicBezTo>
                <a:cubicBezTo>
                  <a:pt x="507" y="1080"/>
                  <a:pt x="507" y="1080"/>
                  <a:pt x="507" y="1080"/>
                </a:cubicBezTo>
                <a:cubicBezTo>
                  <a:pt x="506" y="1082"/>
                  <a:pt x="506" y="1084"/>
                  <a:pt x="506" y="1086"/>
                </a:cubicBezTo>
                <a:cubicBezTo>
                  <a:pt x="506" y="1086"/>
                  <a:pt x="506" y="1086"/>
                  <a:pt x="506" y="1086"/>
                </a:cubicBezTo>
                <a:cubicBezTo>
                  <a:pt x="506" y="1089"/>
                  <a:pt x="505" y="1091"/>
                  <a:pt x="505" y="1093"/>
                </a:cubicBezTo>
                <a:cubicBezTo>
                  <a:pt x="505" y="1093"/>
                  <a:pt x="505" y="1093"/>
                  <a:pt x="505" y="1093"/>
                </a:cubicBezTo>
                <a:cubicBezTo>
                  <a:pt x="505" y="1095"/>
                  <a:pt x="504" y="1097"/>
                  <a:pt x="504" y="1099"/>
                </a:cubicBezTo>
                <a:cubicBezTo>
                  <a:pt x="504" y="1099"/>
                  <a:pt x="504" y="1099"/>
                  <a:pt x="504" y="1099"/>
                </a:cubicBezTo>
                <a:cubicBezTo>
                  <a:pt x="504" y="1101"/>
                  <a:pt x="503" y="1103"/>
                  <a:pt x="503" y="1105"/>
                </a:cubicBezTo>
                <a:cubicBezTo>
                  <a:pt x="503" y="1105"/>
                  <a:pt x="503" y="1105"/>
                  <a:pt x="503" y="1105"/>
                </a:cubicBezTo>
                <a:cubicBezTo>
                  <a:pt x="502" y="1107"/>
                  <a:pt x="502" y="1109"/>
                  <a:pt x="502" y="1111"/>
                </a:cubicBezTo>
                <a:cubicBezTo>
                  <a:pt x="502" y="1111"/>
                  <a:pt x="502" y="1111"/>
                  <a:pt x="502" y="1111"/>
                </a:cubicBezTo>
                <a:cubicBezTo>
                  <a:pt x="501" y="1113"/>
                  <a:pt x="501" y="1115"/>
                  <a:pt x="500" y="1117"/>
                </a:cubicBezTo>
                <a:cubicBezTo>
                  <a:pt x="500" y="1117"/>
                  <a:pt x="500" y="1117"/>
                  <a:pt x="500" y="1117"/>
                </a:cubicBezTo>
                <a:cubicBezTo>
                  <a:pt x="500" y="1119"/>
                  <a:pt x="499" y="1121"/>
                  <a:pt x="498" y="1123"/>
                </a:cubicBezTo>
                <a:cubicBezTo>
                  <a:pt x="498" y="1123"/>
                  <a:pt x="498" y="1123"/>
                  <a:pt x="498" y="1123"/>
                </a:cubicBezTo>
                <a:cubicBezTo>
                  <a:pt x="497" y="1127"/>
                  <a:pt x="496" y="1131"/>
                  <a:pt x="495" y="1135"/>
                </a:cubicBezTo>
                <a:cubicBezTo>
                  <a:pt x="495" y="1135"/>
                  <a:pt x="495" y="1135"/>
                  <a:pt x="495" y="1135"/>
                </a:cubicBezTo>
                <a:cubicBezTo>
                  <a:pt x="469" y="1213"/>
                  <a:pt x="406" y="1276"/>
                  <a:pt x="325" y="1299"/>
                </a:cubicBezTo>
                <a:cubicBezTo>
                  <a:pt x="325" y="1299"/>
                  <a:pt x="325" y="1299"/>
                  <a:pt x="325" y="1299"/>
                </a:cubicBezTo>
                <a:cubicBezTo>
                  <a:pt x="319" y="1301"/>
                  <a:pt x="312" y="1302"/>
                  <a:pt x="306" y="1303"/>
                </a:cubicBezTo>
                <a:cubicBezTo>
                  <a:pt x="306" y="1303"/>
                  <a:pt x="306" y="1303"/>
                  <a:pt x="306" y="1303"/>
                </a:cubicBezTo>
                <a:cubicBezTo>
                  <a:pt x="304" y="1304"/>
                  <a:pt x="302" y="1304"/>
                  <a:pt x="300" y="1305"/>
                </a:cubicBezTo>
                <a:cubicBezTo>
                  <a:pt x="300" y="1305"/>
                  <a:pt x="300" y="1305"/>
                  <a:pt x="300" y="1305"/>
                </a:cubicBezTo>
                <a:cubicBezTo>
                  <a:pt x="298" y="1305"/>
                  <a:pt x="296" y="1305"/>
                  <a:pt x="294" y="1306"/>
                </a:cubicBezTo>
                <a:cubicBezTo>
                  <a:pt x="294" y="1306"/>
                  <a:pt x="294" y="1306"/>
                  <a:pt x="294" y="1306"/>
                </a:cubicBezTo>
                <a:cubicBezTo>
                  <a:pt x="289" y="1306"/>
                  <a:pt x="285" y="1307"/>
                  <a:pt x="281" y="1307"/>
                </a:cubicBezTo>
                <a:cubicBezTo>
                  <a:pt x="281" y="1307"/>
                  <a:pt x="281" y="1307"/>
                  <a:pt x="281" y="1307"/>
                </a:cubicBezTo>
                <a:cubicBezTo>
                  <a:pt x="278" y="1308"/>
                  <a:pt x="276" y="1308"/>
                  <a:pt x="274" y="1308"/>
                </a:cubicBezTo>
                <a:cubicBezTo>
                  <a:pt x="274" y="1308"/>
                  <a:pt x="274" y="1308"/>
                  <a:pt x="274" y="1308"/>
                </a:cubicBezTo>
                <a:cubicBezTo>
                  <a:pt x="270" y="1308"/>
                  <a:pt x="265" y="1308"/>
                  <a:pt x="261" y="1309"/>
                </a:cubicBezTo>
                <a:cubicBezTo>
                  <a:pt x="261" y="1309"/>
                  <a:pt x="261" y="1309"/>
                  <a:pt x="261" y="1309"/>
                </a:cubicBezTo>
                <a:cubicBezTo>
                  <a:pt x="259" y="1309"/>
                  <a:pt x="256" y="1309"/>
                  <a:pt x="254" y="1309"/>
                </a:cubicBezTo>
                <a:cubicBezTo>
                  <a:pt x="254" y="1309"/>
                  <a:pt x="254" y="1309"/>
                  <a:pt x="254" y="1309"/>
                </a:cubicBezTo>
                <a:cubicBezTo>
                  <a:pt x="252" y="1309"/>
                  <a:pt x="250" y="1309"/>
                  <a:pt x="247" y="1309"/>
                </a:cubicBezTo>
                <a:cubicBezTo>
                  <a:pt x="247" y="1309"/>
                  <a:pt x="247" y="1309"/>
                  <a:pt x="247" y="1309"/>
                </a:cubicBezTo>
                <a:cubicBezTo>
                  <a:pt x="243" y="1308"/>
                  <a:pt x="238" y="1308"/>
                  <a:pt x="234" y="1308"/>
                </a:cubicBezTo>
                <a:cubicBezTo>
                  <a:pt x="234" y="1308"/>
                  <a:pt x="234" y="1308"/>
                  <a:pt x="234" y="1308"/>
                </a:cubicBezTo>
                <a:cubicBezTo>
                  <a:pt x="232" y="1308"/>
                  <a:pt x="230" y="1308"/>
                  <a:pt x="227" y="1307"/>
                </a:cubicBezTo>
                <a:cubicBezTo>
                  <a:pt x="227" y="1307"/>
                  <a:pt x="227" y="1307"/>
                  <a:pt x="227" y="1307"/>
                </a:cubicBezTo>
                <a:cubicBezTo>
                  <a:pt x="223" y="1307"/>
                  <a:pt x="219" y="1306"/>
                  <a:pt x="215" y="1306"/>
                </a:cubicBezTo>
                <a:cubicBezTo>
                  <a:pt x="215" y="1306"/>
                  <a:pt x="215" y="1306"/>
                  <a:pt x="215" y="1306"/>
                </a:cubicBezTo>
                <a:cubicBezTo>
                  <a:pt x="212" y="1305"/>
                  <a:pt x="210" y="1305"/>
                  <a:pt x="208" y="1305"/>
                </a:cubicBezTo>
                <a:cubicBezTo>
                  <a:pt x="208" y="1305"/>
                  <a:pt x="208" y="1305"/>
                  <a:pt x="208" y="1305"/>
                </a:cubicBezTo>
                <a:cubicBezTo>
                  <a:pt x="206" y="1304"/>
                  <a:pt x="204" y="1304"/>
                  <a:pt x="202" y="1303"/>
                </a:cubicBezTo>
                <a:cubicBezTo>
                  <a:pt x="202" y="1303"/>
                  <a:pt x="202" y="1303"/>
                  <a:pt x="202" y="1303"/>
                </a:cubicBezTo>
                <a:cubicBezTo>
                  <a:pt x="196" y="1302"/>
                  <a:pt x="189" y="1301"/>
                  <a:pt x="183" y="1299"/>
                </a:cubicBezTo>
                <a:cubicBezTo>
                  <a:pt x="183" y="1299"/>
                  <a:pt x="183" y="1299"/>
                  <a:pt x="183" y="1299"/>
                </a:cubicBezTo>
                <a:cubicBezTo>
                  <a:pt x="102" y="1276"/>
                  <a:pt x="39" y="1213"/>
                  <a:pt x="13" y="1135"/>
                </a:cubicBezTo>
                <a:cubicBezTo>
                  <a:pt x="13" y="1135"/>
                  <a:pt x="13" y="1135"/>
                  <a:pt x="13" y="1135"/>
                </a:cubicBezTo>
                <a:cubicBezTo>
                  <a:pt x="12" y="1131"/>
                  <a:pt x="11" y="1127"/>
                  <a:pt x="9" y="1123"/>
                </a:cubicBezTo>
                <a:cubicBezTo>
                  <a:pt x="9" y="1123"/>
                  <a:pt x="9" y="1123"/>
                  <a:pt x="9" y="1123"/>
                </a:cubicBezTo>
                <a:cubicBezTo>
                  <a:pt x="9" y="1121"/>
                  <a:pt x="8" y="1119"/>
                  <a:pt x="8" y="1117"/>
                </a:cubicBezTo>
                <a:cubicBezTo>
                  <a:pt x="8" y="1117"/>
                  <a:pt x="8" y="1117"/>
                  <a:pt x="8" y="1117"/>
                </a:cubicBezTo>
                <a:cubicBezTo>
                  <a:pt x="7" y="1115"/>
                  <a:pt x="7" y="1113"/>
                  <a:pt x="7" y="1111"/>
                </a:cubicBezTo>
                <a:cubicBezTo>
                  <a:pt x="7" y="1111"/>
                  <a:pt x="7" y="1111"/>
                  <a:pt x="7" y="1111"/>
                </a:cubicBezTo>
                <a:cubicBezTo>
                  <a:pt x="6" y="1109"/>
                  <a:pt x="6" y="1107"/>
                  <a:pt x="5" y="1105"/>
                </a:cubicBezTo>
                <a:cubicBezTo>
                  <a:pt x="5" y="1105"/>
                  <a:pt x="5" y="1105"/>
                  <a:pt x="5" y="1105"/>
                </a:cubicBezTo>
                <a:cubicBezTo>
                  <a:pt x="5" y="1103"/>
                  <a:pt x="4" y="1101"/>
                  <a:pt x="4" y="1099"/>
                </a:cubicBezTo>
                <a:cubicBezTo>
                  <a:pt x="4" y="1099"/>
                  <a:pt x="4" y="1099"/>
                  <a:pt x="4" y="1099"/>
                </a:cubicBezTo>
                <a:cubicBezTo>
                  <a:pt x="4" y="1097"/>
                  <a:pt x="3" y="1095"/>
                  <a:pt x="3" y="1093"/>
                </a:cubicBezTo>
                <a:cubicBezTo>
                  <a:pt x="3" y="1093"/>
                  <a:pt x="3" y="1093"/>
                  <a:pt x="3" y="1093"/>
                </a:cubicBezTo>
                <a:cubicBezTo>
                  <a:pt x="3" y="1091"/>
                  <a:pt x="2" y="1089"/>
                  <a:pt x="2" y="1086"/>
                </a:cubicBezTo>
                <a:cubicBezTo>
                  <a:pt x="2" y="1086"/>
                  <a:pt x="2" y="1086"/>
                  <a:pt x="2" y="1086"/>
                </a:cubicBezTo>
                <a:cubicBezTo>
                  <a:pt x="2" y="1084"/>
                  <a:pt x="2" y="1082"/>
                  <a:pt x="1" y="1080"/>
                </a:cubicBezTo>
                <a:cubicBezTo>
                  <a:pt x="1" y="1080"/>
                  <a:pt x="1" y="1080"/>
                  <a:pt x="1" y="1080"/>
                </a:cubicBezTo>
                <a:cubicBezTo>
                  <a:pt x="1" y="1078"/>
                  <a:pt x="1" y="1076"/>
                  <a:pt x="1" y="1074"/>
                </a:cubicBezTo>
                <a:cubicBezTo>
                  <a:pt x="1" y="1074"/>
                  <a:pt x="1" y="1074"/>
                  <a:pt x="1" y="1074"/>
                </a:cubicBezTo>
                <a:cubicBezTo>
                  <a:pt x="1" y="1072"/>
                  <a:pt x="1" y="1070"/>
                  <a:pt x="0" y="1067"/>
                </a:cubicBezTo>
                <a:cubicBezTo>
                  <a:pt x="0" y="1067"/>
                  <a:pt x="0" y="1067"/>
                  <a:pt x="0" y="1067"/>
                </a:cubicBezTo>
                <a:cubicBezTo>
                  <a:pt x="0" y="1065"/>
                  <a:pt x="0" y="1063"/>
                  <a:pt x="0" y="1061"/>
                </a:cubicBezTo>
                <a:cubicBezTo>
                  <a:pt x="0" y="1061"/>
                  <a:pt x="0" y="1061"/>
                  <a:pt x="0" y="1061"/>
                </a:cubicBezTo>
                <a:cubicBezTo>
                  <a:pt x="0" y="1059"/>
                  <a:pt x="0" y="1057"/>
                  <a:pt x="0" y="1055"/>
                </a:cubicBezTo>
                <a:cubicBezTo>
                  <a:pt x="0" y="1055"/>
                  <a:pt x="0" y="1055"/>
                  <a:pt x="0" y="1055"/>
                </a:cubicBezTo>
                <a:cubicBezTo>
                  <a:pt x="0" y="1055"/>
                  <a:pt x="0" y="1055"/>
                  <a:pt x="0" y="1055"/>
                </a:cubicBezTo>
                <a:cubicBezTo>
                  <a:pt x="0" y="1052"/>
                  <a:pt x="0" y="1049"/>
                  <a:pt x="0" y="1047"/>
                </a:cubicBezTo>
                <a:cubicBezTo>
                  <a:pt x="0" y="1046"/>
                  <a:pt x="0" y="1045"/>
                  <a:pt x="0" y="1044"/>
                </a:cubicBezTo>
                <a:cubicBezTo>
                  <a:pt x="0" y="1043"/>
                  <a:pt x="0" y="1041"/>
                  <a:pt x="1" y="1040"/>
                </a:cubicBezTo>
                <a:cubicBezTo>
                  <a:pt x="6" y="950"/>
                  <a:pt x="55" y="896"/>
                  <a:pt x="89" y="819"/>
                </a:cubicBezTo>
                <a:close/>
              </a:path>
            </a:pathLst>
          </a:custGeom>
          <a:solidFill>
            <a:srgbClr val="A5A5A5"/>
          </a:solidFill>
          <a:ln>
            <a:noFill/>
          </a:ln>
        </p:spPr>
        <p:txBody>
          <a:bodyPr/>
          <a:lstStyle/>
          <a:p>
            <a:endParaRPr lang="en-US"/>
          </a:p>
        </p:txBody>
      </p:sp>
      <p:grpSp>
        <p:nvGrpSpPr>
          <p:cNvPr id="11" name="Group 10">
            <a:extLst>
              <a:ext uri="{FF2B5EF4-FFF2-40B4-BE49-F238E27FC236}">
                <a16:creationId xmlns:a16="http://schemas.microsoft.com/office/drawing/2014/main" id="{B1616E11-C68B-41CD-AF4E-4F6F3E620615}"/>
              </a:ext>
            </a:extLst>
          </p:cNvPr>
          <p:cNvGrpSpPr>
            <a:grpSpLocks/>
          </p:cNvGrpSpPr>
          <p:nvPr/>
        </p:nvGrpSpPr>
        <p:grpSpPr bwMode="auto">
          <a:xfrm>
            <a:off x="4386263" y="1889125"/>
            <a:ext cx="1520825" cy="1520825"/>
            <a:chOff x="4386263" y="1889125"/>
            <a:chExt cx="1520825" cy="1520825"/>
          </a:xfrm>
        </p:grpSpPr>
        <p:sp>
          <p:nvSpPr>
            <p:cNvPr id="63545" name="Freeform 14">
              <a:extLst>
                <a:ext uri="{FF2B5EF4-FFF2-40B4-BE49-F238E27FC236}">
                  <a16:creationId xmlns:a16="http://schemas.microsoft.com/office/drawing/2014/main" id="{8D6C8955-D2DE-4906-821D-F8A3920E9DCB}"/>
                </a:ext>
              </a:extLst>
            </p:cNvPr>
            <p:cNvSpPr>
              <a:spLocks/>
            </p:cNvSpPr>
            <p:nvPr/>
          </p:nvSpPr>
          <p:spPr bwMode="auto">
            <a:xfrm>
              <a:off x="4386263" y="1889125"/>
              <a:ext cx="1520825" cy="1520825"/>
            </a:xfrm>
            <a:custGeom>
              <a:avLst/>
              <a:gdLst>
                <a:gd name="T0" fmla="*/ 759718 w 1095"/>
                <a:gd name="T1" fmla="*/ 1085708 h 1094"/>
                <a:gd name="T2" fmla="*/ 623608 w 1095"/>
                <a:gd name="T3" fmla="*/ 1395711 h 1094"/>
                <a:gd name="T4" fmla="*/ 616663 w 1095"/>
                <a:gd name="T5" fmla="*/ 1404052 h 1094"/>
                <a:gd name="T6" fmla="*/ 602774 w 1095"/>
                <a:gd name="T7" fmla="*/ 1416564 h 1094"/>
                <a:gd name="T8" fmla="*/ 597219 w 1095"/>
                <a:gd name="T9" fmla="*/ 1422124 h 1094"/>
                <a:gd name="T10" fmla="*/ 583330 w 1095"/>
                <a:gd name="T11" fmla="*/ 1433245 h 1094"/>
                <a:gd name="T12" fmla="*/ 576386 w 1095"/>
                <a:gd name="T13" fmla="*/ 1438806 h 1094"/>
                <a:gd name="T14" fmla="*/ 562497 w 1095"/>
                <a:gd name="T15" fmla="*/ 1448537 h 1094"/>
                <a:gd name="T16" fmla="*/ 554164 w 1095"/>
                <a:gd name="T17" fmla="*/ 1452708 h 1094"/>
                <a:gd name="T18" fmla="*/ 540275 w 1095"/>
                <a:gd name="T19" fmla="*/ 1461049 h 1094"/>
                <a:gd name="T20" fmla="*/ 524997 w 1095"/>
                <a:gd name="T21" fmla="*/ 1469389 h 1094"/>
                <a:gd name="T22" fmla="*/ 173610 w 1095"/>
                <a:gd name="T23" fmla="*/ 1449927 h 1094"/>
                <a:gd name="T24" fmla="*/ 166666 w 1095"/>
                <a:gd name="T25" fmla="*/ 1444367 h 1094"/>
                <a:gd name="T26" fmla="*/ 144444 w 1095"/>
                <a:gd name="T27" fmla="*/ 1427685 h 1094"/>
                <a:gd name="T28" fmla="*/ 137499 w 1095"/>
                <a:gd name="T29" fmla="*/ 1422124 h 1094"/>
                <a:gd name="T30" fmla="*/ 118055 w 1095"/>
                <a:gd name="T31" fmla="*/ 1404052 h 1094"/>
                <a:gd name="T32" fmla="*/ 111111 w 1095"/>
                <a:gd name="T33" fmla="*/ 1397102 h 1094"/>
                <a:gd name="T34" fmla="*/ 93055 w 1095"/>
                <a:gd name="T35" fmla="*/ 1376249 h 1094"/>
                <a:gd name="T36" fmla="*/ 81944 w 1095"/>
                <a:gd name="T37" fmla="*/ 1362348 h 1094"/>
                <a:gd name="T38" fmla="*/ 72222 w 1095"/>
                <a:gd name="T39" fmla="*/ 1347056 h 1094"/>
                <a:gd name="T40" fmla="*/ 58333 w 1095"/>
                <a:gd name="T41" fmla="*/ 1324814 h 1094"/>
                <a:gd name="T42" fmla="*/ 59722 w 1095"/>
                <a:gd name="T43" fmla="*/ 981446 h 1094"/>
                <a:gd name="T44" fmla="*/ 63889 w 1095"/>
                <a:gd name="T45" fmla="*/ 973106 h 1094"/>
                <a:gd name="T46" fmla="*/ 73611 w 1095"/>
                <a:gd name="T47" fmla="*/ 959204 h 1094"/>
                <a:gd name="T48" fmla="*/ 77777 w 1095"/>
                <a:gd name="T49" fmla="*/ 952253 h 1094"/>
                <a:gd name="T50" fmla="*/ 88888 w 1095"/>
                <a:gd name="T51" fmla="*/ 938352 h 1094"/>
                <a:gd name="T52" fmla="*/ 94444 w 1095"/>
                <a:gd name="T53" fmla="*/ 931401 h 1094"/>
                <a:gd name="T54" fmla="*/ 105555 w 1095"/>
                <a:gd name="T55" fmla="*/ 917500 h 1094"/>
                <a:gd name="T56" fmla="*/ 111111 w 1095"/>
                <a:gd name="T57" fmla="*/ 910549 h 1094"/>
                <a:gd name="T58" fmla="*/ 119444 w 1095"/>
                <a:gd name="T59" fmla="*/ 903598 h 1094"/>
                <a:gd name="T60" fmla="*/ 124999 w 1095"/>
                <a:gd name="T61" fmla="*/ 898037 h 1094"/>
                <a:gd name="T62" fmla="*/ 759718 w 1095"/>
                <a:gd name="T63" fmla="*/ 436507 h 1094"/>
                <a:gd name="T64" fmla="*/ 895828 w 1095"/>
                <a:gd name="T65" fmla="*/ 125114 h 1094"/>
                <a:gd name="T66" fmla="*/ 904162 w 1095"/>
                <a:gd name="T67" fmla="*/ 116773 h 1094"/>
                <a:gd name="T68" fmla="*/ 916662 w 1095"/>
                <a:gd name="T69" fmla="*/ 104261 h 1094"/>
                <a:gd name="T70" fmla="*/ 923606 w 1095"/>
                <a:gd name="T71" fmla="*/ 98701 h 1094"/>
                <a:gd name="T72" fmla="*/ 937495 w 1095"/>
                <a:gd name="T73" fmla="*/ 87580 h 1094"/>
                <a:gd name="T74" fmla="*/ 944439 w 1095"/>
                <a:gd name="T75" fmla="*/ 82019 h 1094"/>
                <a:gd name="T76" fmla="*/ 958328 w 1095"/>
                <a:gd name="T77" fmla="*/ 72288 h 1094"/>
                <a:gd name="T78" fmla="*/ 965272 w 1095"/>
                <a:gd name="T79" fmla="*/ 68117 h 1094"/>
                <a:gd name="T80" fmla="*/ 980550 w 1095"/>
                <a:gd name="T81" fmla="*/ 58386 h 1094"/>
                <a:gd name="T82" fmla="*/ 995828 w 1095"/>
                <a:gd name="T83" fmla="*/ 51436 h 1094"/>
                <a:gd name="T84" fmla="*/ 1347215 w 1095"/>
                <a:gd name="T85" fmla="*/ 70898 h 1094"/>
                <a:gd name="T86" fmla="*/ 1354159 w 1095"/>
                <a:gd name="T87" fmla="*/ 76458 h 1094"/>
                <a:gd name="T88" fmla="*/ 1374992 w 1095"/>
                <a:gd name="T89" fmla="*/ 91750 h 1094"/>
                <a:gd name="T90" fmla="*/ 1381937 w 1095"/>
                <a:gd name="T91" fmla="*/ 98701 h 1094"/>
                <a:gd name="T92" fmla="*/ 1402770 w 1095"/>
                <a:gd name="T93" fmla="*/ 116773 h 1094"/>
                <a:gd name="T94" fmla="*/ 1409714 w 1095"/>
                <a:gd name="T95" fmla="*/ 123723 h 1094"/>
                <a:gd name="T96" fmla="*/ 1427770 w 1095"/>
                <a:gd name="T97" fmla="*/ 144576 h 1094"/>
                <a:gd name="T98" fmla="*/ 1438881 w 1095"/>
                <a:gd name="T99" fmla="*/ 158477 h 1094"/>
                <a:gd name="T100" fmla="*/ 1448603 w 1095"/>
                <a:gd name="T101" fmla="*/ 173769 h 1094"/>
                <a:gd name="T102" fmla="*/ 1462492 w 1095"/>
                <a:gd name="T103" fmla="*/ 196011 h 1094"/>
                <a:gd name="T104" fmla="*/ 1461103 w 1095"/>
                <a:gd name="T105" fmla="*/ 539379 h 1094"/>
                <a:gd name="T106" fmla="*/ 1456936 w 1095"/>
                <a:gd name="T107" fmla="*/ 546329 h 1094"/>
                <a:gd name="T108" fmla="*/ 1447214 w 1095"/>
                <a:gd name="T109" fmla="*/ 561621 h 1094"/>
                <a:gd name="T110" fmla="*/ 1443048 w 1095"/>
                <a:gd name="T111" fmla="*/ 568572 h 1094"/>
                <a:gd name="T112" fmla="*/ 1431937 w 1095"/>
                <a:gd name="T113" fmla="*/ 582473 h 1094"/>
                <a:gd name="T114" fmla="*/ 1426381 w 1095"/>
                <a:gd name="T115" fmla="*/ 589424 h 1094"/>
                <a:gd name="T116" fmla="*/ 1415270 w 1095"/>
                <a:gd name="T117" fmla="*/ 603325 h 1094"/>
                <a:gd name="T118" fmla="*/ 1409714 w 1095"/>
                <a:gd name="T119" fmla="*/ 610276 h 1094"/>
                <a:gd name="T120" fmla="*/ 1402770 w 1095"/>
                <a:gd name="T121" fmla="*/ 615837 h 1094"/>
                <a:gd name="T122" fmla="*/ 1387492 w 1095"/>
                <a:gd name="T123" fmla="*/ 631128 h 10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95" h="1094">
                  <a:moveTo>
                    <a:pt x="780" y="547"/>
                  </a:moveTo>
                  <a:cubicBezTo>
                    <a:pt x="737" y="565"/>
                    <a:pt x="691" y="592"/>
                    <a:pt x="642" y="639"/>
                  </a:cubicBezTo>
                  <a:cubicBezTo>
                    <a:pt x="593" y="689"/>
                    <a:pt x="566" y="736"/>
                    <a:pt x="547" y="781"/>
                  </a:cubicBezTo>
                  <a:cubicBezTo>
                    <a:pt x="518" y="860"/>
                    <a:pt x="514" y="932"/>
                    <a:pt x="454" y="999"/>
                  </a:cubicBezTo>
                  <a:cubicBezTo>
                    <a:pt x="453" y="1000"/>
                    <a:pt x="452" y="1001"/>
                    <a:pt x="451" y="1002"/>
                  </a:cubicBezTo>
                  <a:cubicBezTo>
                    <a:pt x="449" y="1004"/>
                    <a:pt x="449" y="1004"/>
                    <a:pt x="449" y="1004"/>
                  </a:cubicBezTo>
                  <a:cubicBezTo>
                    <a:pt x="448" y="1006"/>
                    <a:pt x="446" y="1008"/>
                    <a:pt x="444" y="1010"/>
                  </a:cubicBezTo>
                  <a:cubicBezTo>
                    <a:pt x="444" y="1010"/>
                    <a:pt x="444" y="1010"/>
                    <a:pt x="444" y="1010"/>
                  </a:cubicBezTo>
                  <a:cubicBezTo>
                    <a:pt x="444" y="1010"/>
                    <a:pt x="444" y="1010"/>
                    <a:pt x="444" y="1010"/>
                  </a:cubicBezTo>
                  <a:cubicBezTo>
                    <a:pt x="442" y="1011"/>
                    <a:pt x="441" y="1013"/>
                    <a:pt x="439" y="1014"/>
                  </a:cubicBezTo>
                  <a:cubicBezTo>
                    <a:pt x="439" y="1014"/>
                    <a:pt x="439" y="1014"/>
                    <a:pt x="439" y="1014"/>
                  </a:cubicBezTo>
                  <a:cubicBezTo>
                    <a:pt x="437" y="1016"/>
                    <a:pt x="436" y="1017"/>
                    <a:pt x="434" y="1019"/>
                  </a:cubicBezTo>
                  <a:cubicBezTo>
                    <a:pt x="434" y="1019"/>
                    <a:pt x="434" y="1019"/>
                    <a:pt x="434" y="1019"/>
                  </a:cubicBezTo>
                  <a:cubicBezTo>
                    <a:pt x="433" y="1020"/>
                    <a:pt x="431" y="1021"/>
                    <a:pt x="430" y="1023"/>
                  </a:cubicBezTo>
                  <a:cubicBezTo>
                    <a:pt x="430" y="1023"/>
                    <a:pt x="430" y="1023"/>
                    <a:pt x="430" y="1023"/>
                  </a:cubicBezTo>
                  <a:cubicBezTo>
                    <a:pt x="428" y="1024"/>
                    <a:pt x="426" y="1026"/>
                    <a:pt x="425" y="1027"/>
                  </a:cubicBezTo>
                  <a:cubicBezTo>
                    <a:pt x="425" y="1027"/>
                    <a:pt x="425" y="1027"/>
                    <a:pt x="425" y="1027"/>
                  </a:cubicBezTo>
                  <a:cubicBezTo>
                    <a:pt x="423" y="1028"/>
                    <a:pt x="421" y="1029"/>
                    <a:pt x="420" y="1031"/>
                  </a:cubicBezTo>
                  <a:cubicBezTo>
                    <a:pt x="420" y="1031"/>
                    <a:pt x="420" y="1031"/>
                    <a:pt x="420" y="1031"/>
                  </a:cubicBezTo>
                  <a:cubicBezTo>
                    <a:pt x="418" y="1032"/>
                    <a:pt x="416" y="1033"/>
                    <a:pt x="415" y="1035"/>
                  </a:cubicBezTo>
                  <a:cubicBezTo>
                    <a:pt x="415" y="1035"/>
                    <a:pt x="415" y="1035"/>
                    <a:pt x="415" y="1035"/>
                  </a:cubicBezTo>
                  <a:cubicBezTo>
                    <a:pt x="413" y="1036"/>
                    <a:pt x="411" y="1037"/>
                    <a:pt x="410" y="1038"/>
                  </a:cubicBezTo>
                  <a:cubicBezTo>
                    <a:pt x="410" y="1038"/>
                    <a:pt x="410" y="1038"/>
                    <a:pt x="410" y="1038"/>
                  </a:cubicBezTo>
                  <a:cubicBezTo>
                    <a:pt x="408" y="1039"/>
                    <a:pt x="406" y="1041"/>
                    <a:pt x="405" y="1042"/>
                  </a:cubicBezTo>
                  <a:cubicBezTo>
                    <a:pt x="405" y="1042"/>
                    <a:pt x="405" y="1042"/>
                    <a:pt x="405" y="1042"/>
                  </a:cubicBezTo>
                  <a:cubicBezTo>
                    <a:pt x="403" y="1043"/>
                    <a:pt x="401" y="1044"/>
                    <a:pt x="399" y="1045"/>
                  </a:cubicBezTo>
                  <a:cubicBezTo>
                    <a:pt x="399" y="1045"/>
                    <a:pt x="399" y="1045"/>
                    <a:pt x="399" y="1045"/>
                  </a:cubicBezTo>
                  <a:cubicBezTo>
                    <a:pt x="398" y="1046"/>
                    <a:pt x="396" y="1047"/>
                    <a:pt x="394" y="1048"/>
                  </a:cubicBezTo>
                  <a:cubicBezTo>
                    <a:pt x="394" y="1048"/>
                    <a:pt x="394" y="1048"/>
                    <a:pt x="394" y="1048"/>
                  </a:cubicBezTo>
                  <a:cubicBezTo>
                    <a:pt x="392" y="1049"/>
                    <a:pt x="390" y="1050"/>
                    <a:pt x="389" y="1051"/>
                  </a:cubicBezTo>
                  <a:cubicBezTo>
                    <a:pt x="389" y="1051"/>
                    <a:pt x="389" y="1051"/>
                    <a:pt x="389" y="1051"/>
                  </a:cubicBezTo>
                  <a:cubicBezTo>
                    <a:pt x="385" y="1054"/>
                    <a:pt x="381" y="1055"/>
                    <a:pt x="378" y="1057"/>
                  </a:cubicBezTo>
                  <a:cubicBezTo>
                    <a:pt x="378" y="1057"/>
                    <a:pt x="378" y="1057"/>
                    <a:pt x="378" y="1057"/>
                  </a:cubicBezTo>
                  <a:cubicBezTo>
                    <a:pt x="304" y="1094"/>
                    <a:pt x="216" y="1094"/>
                    <a:pt x="142" y="1053"/>
                  </a:cubicBezTo>
                  <a:cubicBezTo>
                    <a:pt x="142" y="1053"/>
                    <a:pt x="142" y="1053"/>
                    <a:pt x="142" y="1053"/>
                  </a:cubicBezTo>
                  <a:cubicBezTo>
                    <a:pt x="136" y="1050"/>
                    <a:pt x="131" y="1046"/>
                    <a:pt x="125" y="1043"/>
                  </a:cubicBezTo>
                  <a:cubicBezTo>
                    <a:pt x="125" y="1043"/>
                    <a:pt x="125" y="1043"/>
                    <a:pt x="125" y="1043"/>
                  </a:cubicBezTo>
                  <a:cubicBezTo>
                    <a:pt x="124" y="1042"/>
                    <a:pt x="122" y="1040"/>
                    <a:pt x="120" y="1039"/>
                  </a:cubicBezTo>
                  <a:cubicBezTo>
                    <a:pt x="120" y="1039"/>
                    <a:pt x="120" y="1039"/>
                    <a:pt x="120" y="1039"/>
                  </a:cubicBezTo>
                  <a:cubicBezTo>
                    <a:pt x="118" y="1038"/>
                    <a:pt x="116" y="1037"/>
                    <a:pt x="115" y="1035"/>
                  </a:cubicBezTo>
                  <a:cubicBezTo>
                    <a:pt x="115" y="1035"/>
                    <a:pt x="115" y="1035"/>
                    <a:pt x="115" y="1035"/>
                  </a:cubicBezTo>
                  <a:cubicBezTo>
                    <a:pt x="111" y="1033"/>
                    <a:pt x="108" y="1030"/>
                    <a:pt x="104" y="1027"/>
                  </a:cubicBezTo>
                  <a:cubicBezTo>
                    <a:pt x="104" y="1027"/>
                    <a:pt x="104" y="1027"/>
                    <a:pt x="104" y="1027"/>
                  </a:cubicBezTo>
                  <a:cubicBezTo>
                    <a:pt x="103" y="1026"/>
                    <a:pt x="101" y="1025"/>
                    <a:pt x="99" y="1023"/>
                  </a:cubicBezTo>
                  <a:cubicBezTo>
                    <a:pt x="99" y="1023"/>
                    <a:pt x="99" y="1023"/>
                    <a:pt x="99" y="1023"/>
                  </a:cubicBezTo>
                  <a:cubicBezTo>
                    <a:pt x="96" y="1020"/>
                    <a:pt x="93" y="1017"/>
                    <a:pt x="89" y="1014"/>
                  </a:cubicBezTo>
                  <a:cubicBezTo>
                    <a:pt x="89" y="1014"/>
                    <a:pt x="89" y="1014"/>
                    <a:pt x="89" y="1014"/>
                  </a:cubicBezTo>
                  <a:cubicBezTo>
                    <a:pt x="88" y="1013"/>
                    <a:pt x="86" y="1011"/>
                    <a:pt x="85" y="1010"/>
                  </a:cubicBezTo>
                  <a:cubicBezTo>
                    <a:pt x="85" y="1010"/>
                    <a:pt x="85" y="1010"/>
                    <a:pt x="85" y="1010"/>
                  </a:cubicBezTo>
                  <a:cubicBezTo>
                    <a:pt x="83" y="1008"/>
                    <a:pt x="81" y="1006"/>
                    <a:pt x="80" y="1005"/>
                  </a:cubicBezTo>
                  <a:cubicBezTo>
                    <a:pt x="80" y="1005"/>
                    <a:pt x="80" y="1005"/>
                    <a:pt x="80" y="1005"/>
                  </a:cubicBezTo>
                  <a:cubicBezTo>
                    <a:pt x="77" y="1002"/>
                    <a:pt x="74" y="998"/>
                    <a:pt x="71" y="995"/>
                  </a:cubicBezTo>
                  <a:cubicBezTo>
                    <a:pt x="71" y="995"/>
                    <a:pt x="71" y="995"/>
                    <a:pt x="71" y="995"/>
                  </a:cubicBezTo>
                  <a:cubicBezTo>
                    <a:pt x="70" y="993"/>
                    <a:pt x="68" y="992"/>
                    <a:pt x="67" y="990"/>
                  </a:cubicBezTo>
                  <a:cubicBezTo>
                    <a:pt x="67" y="990"/>
                    <a:pt x="67" y="990"/>
                    <a:pt x="67" y="990"/>
                  </a:cubicBezTo>
                  <a:cubicBezTo>
                    <a:pt x="64" y="987"/>
                    <a:pt x="61" y="983"/>
                    <a:pt x="59" y="980"/>
                  </a:cubicBezTo>
                  <a:cubicBezTo>
                    <a:pt x="59" y="980"/>
                    <a:pt x="59" y="980"/>
                    <a:pt x="59" y="980"/>
                  </a:cubicBezTo>
                  <a:cubicBezTo>
                    <a:pt x="58" y="978"/>
                    <a:pt x="56" y="976"/>
                    <a:pt x="55" y="974"/>
                  </a:cubicBezTo>
                  <a:cubicBezTo>
                    <a:pt x="55" y="974"/>
                    <a:pt x="55" y="974"/>
                    <a:pt x="55" y="974"/>
                  </a:cubicBezTo>
                  <a:cubicBezTo>
                    <a:pt x="54" y="973"/>
                    <a:pt x="53" y="971"/>
                    <a:pt x="52" y="969"/>
                  </a:cubicBezTo>
                  <a:cubicBezTo>
                    <a:pt x="52" y="969"/>
                    <a:pt x="52" y="969"/>
                    <a:pt x="52" y="969"/>
                  </a:cubicBezTo>
                  <a:cubicBezTo>
                    <a:pt x="48" y="964"/>
                    <a:pt x="45" y="958"/>
                    <a:pt x="42" y="953"/>
                  </a:cubicBezTo>
                  <a:cubicBezTo>
                    <a:pt x="42" y="953"/>
                    <a:pt x="42" y="953"/>
                    <a:pt x="42" y="953"/>
                  </a:cubicBezTo>
                  <a:cubicBezTo>
                    <a:pt x="1" y="879"/>
                    <a:pt x="0" y="790"/>
                    <a:pt x="37" y="717"/>
                  </a:cubicBezTo>
                  <a:cubicBezTo>
                    <a:pt x="37" y="717"/>
                    <a:pt x="37" y="717"/>
                    <a:pt x="37" y="717"/>
                  </a:cubicBezTo>
                  <a:cubicBezTo>
                    <a:pt x="39" y="713"/>
                    <a:pt x="41" y="709"/>
                    <a:pt x="43" y="706"/>
                  </a:cubicBezTo>
                  <a:cubicBezTo>
                    <a:pt x="43" y="706"/>
                    <a:pt x="43" y="706"/>
                    <a:pt x="43" y="706"/>
                  </a:cubicBezTo>
                  <a:cubicBezTo>
                    <a:pt x="44" y="704"/>
                    <a:pt x="45" y="702"/>
                    <a:pt x="46" y="700"/>
                  </a:cubicBezTo>
                  <a:cubicBezTo>
                    <a:pt x="46" y="700"/>
                    <a:pt x="46" y="700"/>
                    <a:pt x="46" y="700"/>
                  </a:cubicBezTo>
                  <a:cubicBezTo>
                    <a:pt x="47" y="699"/>
                    <a:pt x="48" y="697"/>
                    <a:pt x="49" y="695"/>
                  </a:cubicBezTo>
                  <a:cubicBezTo>
                    <a:pt x="49" y="695"/>
                    <a:pt x="49" y="695"/>
                    <a:pt x="49" y="695"/>
                  </a:cubicBezTo>
                  <a:cubicBezTo>
                    <a:pt x="50" y="693"/>
                    <a:pt x="51" y="691"/>
                    <a:pt x="53" y="690"/>
                  </a:cubicBezTo>
                  <a:cubicBezTo>
                    <a:pt x="53" y="690"/>
                    <a:pt x="53" y="690"/>
                    <a:pt x="53" y="690"/>
                  </a:cubicBezTo>
                  <a:cubicBezTo>
                    <a:pt x="54" y="688"/>
                    <a:pt x="55" y="686"/>
                    <a:pt x="56" y="685"/>
                  </a:cubicBezTo>
                  <a:cubicBezTo>
                    <a:pt x="56" y="685"/>
                    <a:pt x="56" y="685"/>
                    <a:pt x="56" y="685"/>
                  </a:cubicBezTo>
                  <a:cubicBezTo>
                    <a:pt x="57" y="683"/>
                    <a:pt x="59" y="681"/>
                    <a:pt x="60" y="679"/>
                  </a:cubicBezTo>
                  <a:cubicBezTo>
                    <a:pt x="60" y="679"/>
                    <a:pt x="60" y="679"/>
                    <a:pt x="60" y="679"/>
                  </a:cubicBezTo>
                  <a:cubicBezTo>
                    <a:pt x="61" y="678"/>
                    <a:pt x="62" y="676"/>
                    <a:pt x="64" y="675"/>
                  </a:cubicBezTo>
                  <a:cubicBezTo>
                    <a:pt x="64" y="675"/>
                    <a:pt x="64" y="675"/>
                    <a:pt x="64" y="675"/>
                  </a:cubicBezTo>
                  <a:cubicBezTo>
                    <a:pt x="65" y="673"/>
                    <a:pt x="66" y="671"/>
                    <a:pt x="68" y="670"/>
                  </a:cubicBezTo>
                  <a:cubicBezTo>
                    <a:pt x="68" y="670"/>
                    <a:pt x="68" y="670"/>
                    <a:pt x="68" y="670"/>
                  </a:cubicBezTo>
                  <a:cubicBezTo>
                    <a:pt x="69" y="668"/>
                    <a:pt x="70" y="666"/>
                    <a:pt x="72" y="665"/>
                  </a:cubicBezTo>
                  <a:cubicBezTo>
                    <a:pt x="72" y="665"/>
                    <a:pt x="72" y="665"/>
                    <a:pt x="72" y="665"/>
                  </a:cubicBezTo>
                  <a:cubicBezTo>
                    <a:pt x="73" y="663"/>
                    <a:pt x="74" y="662"/>
                    <a:pt x="76" y="660"/>
                  </a:cubicBezTo>
                  <a:cubicBezTo>
                    <a:pt x="76" y="660"/>
                    <a:pt x="76" y="660"/>
                    <a:pt x="76" y="660"/>
                  </a:cubicBezTo>
                  <a:cubicBezTo>
                    <a:pt x="77" y="658"/>
                    <a:pt x="79" y="657"/>
                    <a:pt x="80" y="655"/>
                  </a:cubicBezTo>
                  <a:cubicBezTo>
                    <a:pt x="80" y="655"/>
                    <a:pt x="80" y="655"/>
                    <a:pt x="80" y="655"/>
                  </a:cubicBezTo>
                  <a:cubicBezTo>
                    <a:pt x="82" y="654"/>
                    <a:pt x="83" y="652"/>
                    <a:pt x="85" y="651"/>
                  </a:cubicBezTo>
                  <a:cubicBezTo>
                    <a:pt x="85" y="651"/>
                    <a:pt x="85" y="651"/>
                    <a:pt x="85" y="651"/>
                  </a:cubicBezTo>
                  <a:cubicBezTo>
                    <a:pt x="86" y="650"/>
                    <a:pt x="86" y="650"/>
                    <a:pt x="86" y="650"/>
                  </a:cubicBezTo>
                  <a:cubicBezTo>
                    <a:pt x="86" y="649"/>
                    <a:pt x="87" y="648"/>
                    <a:pt x="87" y="648"/>
                  </a:cubicBezTo>
                  <a:cubicBezTo>
                    <a:pt x="88" y="647"/>
                    <a:pt x="89" y="646"/>
                    <a:pt x="90" y="646"/>
                  </a:cubicBezTo>
                  <a:cubicBezTo>
                    <a:pt x="90" y="646"/>
                    <a:pt x="90" y="646"/>
                    <a:pt x="90" y="646"/>
                  </a:cubicBezTo>
                  <a:cubicBezTo>
                    <a:pt x="158" y="581"/>
                    <a:pt x="233" y="578"/>
                    <a:pt x="313" y="547"/>
                  </a:cubicBezTo>
                  <a:cubicBezTo>
                    <a:pt x="358" y="529"/>
                    <a:pt x="405" y="502"/>
                    <a:pt x="455" y="453"/>
                  </a:cubicBezTo>
                  <a:cubicBezTo>
                    <a:pt x="502" y="404"/>
                    <a:pt x="529" y="358"/>
                    <a:pt x="547" y="314"/>
                  </a:cubicBezTo>
                  <a:cubicBezTo>
                    <a:pt x="577" y="235"/>
                    <a:pt x="581" y="162"/>
                    <a:pt x="641" y="95"/>
                  </a:cubicBezTo>
                  <a:cubicBezTo>
                    <a:pt x="642" y="94"/>
                    <a:pt x="643" y="93"/>
                    <a:pt x="644" y="92"/>
                  </a:cubicBezTo>
                  <a:cubicBezTo>
                    <a:pt x="645" y="90"/>
                    <a:pt x="645" y="90"/>
                    <a:pt x="645" y="90"/>
                  </a:cubicBezTo>
                  <a:cubicBezTo>
                    <a:pt x="647" y="88"/>
                    <a:pt x="649" y="86"/>
                    <a:pt x="651" y="84"/>
                  </a:cubicBezTo>
                  <a:cubicBezTo>
                    <a:pt x="651" y="84"/>
                    <a:pt x="651" y="84"/>
                    <a:pt x="651" y="84"/>
                  </a:cubicBezTo>
                  <a:cubicBezTo>
                    <a:pt x="651" y="84"/>
                    <a:pt x="651" y="84"/>
                    <a:pt x="651" y="84"/>
                  </a:cubicBezTo>
                  <a:cubicBezTo>
                    <a:pt x="653" y="83"/>
                    <a:pt x="654" y="81"/>
                    <a:pt x="656" y="80"/>
                  </a:cubicBezTo>
                  <a:cubicBezTo>
                    <a:pt x="656" y="80"/>
                    <a:pt x="656" y="80"/>
                    <a:pt x="656" y="80"/>
                  </a:cubicBezTo>
                  <a:cubicBezTo>
                    <a:pt x="657" y="78"/>
                    <a:pt x="659" y="77"/>
                    <a:pt x="660" y="75"/>
                  </a:cubicBezTo>
                  <a:cubicBezTo>
                    <a:pt x="660" y="75"/>
                    <a:pt x="660" y="75"/>
                    <a:pt x="660" y="75"/>
                  </a:cubicBezTo>
                  <a:cubicBezTo>
                    <a:pt x="662" y="74"/>
                    <a:pt x="664" y="73"/>
                    <a:pt x="665" y="71"/>
                  </a:cubicBezTo>
                  <a:cubicBezTo>
                    <a:pt x="665" y="71"/>
                    <a:pt x="665" y="71"/>
                    <a:pt x="665" y="71"/>
                  </a:cubicBezTo>
                  <a:cubicBezTo>
                    <a:pt x="667" y="70"/>
                    <a:pt x="668" y="68"/>
                    <a:pt x="670" y="67"/>
                  </a:cubicBezTo>
                  <a:cubicBezTo>
                    <a:pt x="670" y="67"/>
                    <a:pt x="670" y="67"/>
                    <a:pt x="670" y="67"/>
                  </a:cubicBezTo>
                  <a:cubicBezTo>
                    <a:pt x="672" y="66"/>
                    <a:pt x="673" y="64"/>
                    <a:pt x="675" y="63"/>
                  </a:cubicBezTo>
                  <a:cubicBezTo>
                    <a:pt x="675" y="63"/>
                    <a:pt x="675" y="63"/>
                    <a:pt x="675" y="63"/>
                  </a:cubicBezTo>
                  <a:cubicBezTo>
                    <a:pt x="677" y="62"/>
                    <a:pt x="678" y="61"/>
                    <a:pt x="680" y="59"/>
                  </a:cubicBezTo>
                  <a:cubicBezTo>
                    <a:pt x="680" y="59"/>
                    <a:pt x="680" y="59"/>
                    <a:pt x="680" y="59"/>
                  </a:cubicBezTo>
                  <a:cubicBezTo>
                    <a:pt x="682" y="58"/>
                    <a:pt x="683" y="57"/>
                    <a:pt x="685" y="56"/>
                  </a:cubicBezTo>
                  <a:cubicBezTo>
                    <a:pt x="685" y="56"/>
                    <a:pt x="685" y="56"/>
                    <a:pt x="685" y="56"/>
                  </a:cubicBezTo>
                  <a:cubicBezTo>
                    <a:pt x="687" y="55"/>
                    <a:pt x="689" y="53"/>
                    <a:pt x="690" y="52"/>
                  </a:cubicBezTo>
                  <a:cubicBezTo>
                    <a:pt x="690" y="52"/>
                    <a:pt x="690" y="52"/>
                    <a:pt x="690" y="52"/>
                  </a:cubicBezTo>
                  <a:cubicBezTo>
                    <a:pt x="692" y="51"/>
                    <a:pt x="694" y="50"/>
                    <a:pt x="695" y="49"/>
                  </a:cubicBezTo>
                  <a:cubicBezTo>
                    <a:pt x="695" y="49"/>
                    <a:pt x="695" y="49"/>
                    <a:pt x="695" y="49"/>
                  </a:cubicBezTo>
                  <a:cubicBezTo>
                    <a:pt x="697" y="48"/>
                    <a:pt x="699" y="47"/>
                    <a:pt x="701" y="45"/>
                  </a:cubicBezTo>
                  <a:cubicBezTo>
                    <a:pt x="701" y="45"/>
                    <a:pt x="701" y="45"/>
                    <a:pt x="701" y="45"/>
                  </a:cubicBezTo>
                  <a:cubicBezTo>
                    <a:pt x="703" y="44"/>
                    <a:pt x="704" y="43"/>
                    <a:pt x="706" y="42"/>
                  </a:cubicBezTo>
                  <a:cubicBezTo>
                    <a:pt x="706" y="42"/>
                    <a:pt x="706" y="42"/>
                    <a:pt x="706" y="42"/>
                  </a:cubicBezTo>
                  <a:cubicBezTo>
                    <a:pt x="710" y="40"/>
                    <a:pt x="713" y="38"/>
                    <a:pt x="717" y="37"/>
                  </a:cubicBezTo>
                  <a:cubicBezTo>
                    <a:pt x="717" y="37"/>
                    <a:pt x="717" y="37"/>
                    <a:pt x="717" y="37"/>
                  </a:cubicBezTo>
                  <a:cubicBezTo>
                    <a:pt x="791" y="0"/>
                    <a:pt x="879" y="0"/>
                    <a:pt x="953" y="41"/>
                  </a:cubicBezTo>
                  <a:cubicBezTo>
                    <a:pt x="953" y="41"/>
                    <a:pt x="953" y="41"/>
                    <a:pt x="953" y="41"/>
                  </a:cubicBezTo>
                  <a:cubicBezTo>
                    <a:pt x="959" y="44"/>
                    <a:pt x="964" y="48"/>
                    <a:pt x="970" y="51"/>
                  </a:cubicBezTo>
                  <a:cubicBezTo>
                    <a:pt x="970" y="51"/>
                    <a:pt x="970" y="51"/>
                    <a:pt x="970" y="51"/>
                  </a:cubicBezTo>
                  <a:cubicBezTo>
                    <a:pt x="971" y="52"/>
                    <a:pt x="973" y="53"/>
                    <a:pt x="975" y="55"/>
                  </a:cubicBezTo>
                  <a:cubicBezTo>
                    <a:pt x="975" y="55"/>
                    <a:pt x="975" y="55"/>
                    <a:pt x="975" y="55"/>
                  </a:cubicBezTo>
                  <a:cubicBezTo>
                    <a:pt x="977" y="56"/>
                    <a:pt x="978" y="57"/>
                    <a:pt x="980" y="58"/>
                  </a:cubicBezTo>
                  <a:cubicBezTo>
                    <a:pt x="980" y="58"/>
                    <a:pt x="980" y="58"/>
                    <a:pt x="980" y="58"/>
                  </a:cubicBezTo>
                  <a:cubicBezTo>
                    <a:pt x="984" y="61"/>
                    <a:pt x="987" y="64"/>
                    <a:pt x="990" y="66"/>
                  </a:cubicBezTo>
                  <a:cubicBezTo>
                    <a:pt x="990" y="66"/>
                    <a:pt x="990" y="66"/>
                    <a:pt x="990" y="66"/>
                  </a:cubicBezTo>
                  <a:cubicBezTo>
                    <a:pt x="992" y="68"/>
                    <a:pt x="994" y="69"/>
                    <a:pt x="995" y="71"/>
                  </a:cubicBezTo>
                  <a:cubicBezTo>
                    <a:pt x="995" y="71"/>
                    <a:pt x="995" y="71"/>
                    <a:pt x="995" y="71"/>
                  </a:cubicBezTo>
                  <a:cubicBezTo>
                    <a:pt x="999" y="73"/>
                    <a:pt x="1002" y="76"/>
                    <a:pt x="1005" y="80"/>
                  </a:cubicBezTo>
                  <a:cubicBezTo>
                    <a:pt x="1005" y="80"/>
                    <a:pt x="1005" y="80"/>
                    <a:pt x="1005" y="80"/>
                  </a:cubicBezTo>
                  <a:cubicBezTo>
                    <a:pt x="1007" y="81"/>
                    <a:pt x="1009" y="83"/>
                    <a:pt x="1010" y="84"/>
                  </a:cubicBezTo>
                  <a:cubicBezTo>
                    <a:pt x="1010" y="84"/>
                    <a:pt x="1010" y="84"/>
                    <a:pt x="1010" y="84"/>
                  </a:cubicBezTo>
                  <a:cubicBezTo>
                    <a:pt x="1012" y="86"/>
                    <a:pt x="1013" y="87"/>
                    <a:pt x="1015" y="89"/>
                  </a:cubicBezTo>
                  <a:cubicBezTo>
                    <a:pt x="1015" y="89"/>
                    <a:pt x="1015" y="89"/>
                    <a:pt x="1015" y="89"/>
                  </a:cubicBezTo>
                  <a:cubicBezTo>
                    <a:pt x="1018" y="92"/>
                    <a:pt x="1021" y="96"/>
                    <a:pt x="1024" y="99"/>
                  </a:cubicBezTo>
                  <a:cubicBezTo>
                    <a:pt x="1024" y="99"/>
                    <a:pt x="1024" y="99"/>
                    <a:pt x="1024" y="99"/>
                  </a:cubicBezTo>
                  <a:cubicBezTo>
                    <a:pt x="1025" y="101"/>
                    <a:pt x="1027" y="102"/>
                    <a:pt x="1028" y="104"/>
                  </a:cubicBezTo>
                  <a:cubicBezTo>
                    <a:pt x="1028" y="104"/>
                    <a:pt x="1028" y="104"/>
                    <a:pt x="1028" y="104"/>
                  </a:cubicBezTo>
                  <a:cubicBezTo>
                    <a:pt x="1031" y="107"/>
                    <a:pt x="1033" y="111"/>
                    <a:pt x="1036" y="114"/>
                  </a:cubicBezTo>
                  <a:cubicBezTo>
                    <a:pt x="1036" y="114"/>
                    <a:pt x="1036" y="114"/>
                    <a:pt x="1036" y="114"/>
                  </a:cubicBezTo>
                  <a:cubicBezTo>
                    <a:pt x="1037" y="116"/>
                    <a:pt x="1038" y="118"/>
                    <a:pt x="1040" y="120"/>
                  </a:cubicBezTo>
                  <a:cubicBezTo>
                    <a:pt x="1040" y="120"/>
                    <a:pt x="1040" y="120"/>
                    <a:pt x="1040" y="120"/>
                  </a:cubicBezTo>
                  <a:cubicBezTo>
                    <a:pt x="1041" y="121"/>
                    <a:pt x="1042" y="123"/>
                    <a:pt x="1043" y="125"/>
                  </a:cubicBezTo>
                  <a:cubicBezTo>
                    <a:pt x="1043" y="125"/>
                    <a:pt x="1043" y="125"/>
                    <a:pt x="1043" y="125"/>
                  </a:cubicBezTo>
                  <a:cubicBezTo>
                    <a:pt x="1047" y="130"/>
                    <a:pt x="1050" y="136"/>
                    <a:pt x="1053" y="141"/>
                  </a:cubicBezTo>
                  <a:cubicBezTo>
                    <a:pt x="1053" y="141"/>
                    <a:pt x="1053" y="141"/>
                    <a:pt x="1053" y="141"/>
                  </a:cubicBezTo>
                  <a:cubicBezTo>
                    <a:pt x="1094" y="215"/>
                    <a:pt x="1095" y="304"/>
                    <a:pt x="1058" y="377"/>
                  </a:cubicBezTo>
                  <a:cubicBezTo>
                    <a:pt x="1058" y="377"/>
                    <a:pt x="1058" y="377"/>
                    <a:pt x="1058" y="377"/>
                  </a:cubicBezTo>
                  <a:cubicBezTo>
                    <a:pt x="1056" y="381"/>
                    <a:pt x="1054" y="385"/>
                    <a:pt x="1052" y="388"/>
                  </a:cubicBezTo>
                  <a:cubicBezTo>
                    <a:pt x="1052" y="388"/>
                    <a:pt x="1052" y="388"/>
                    <a:pt x="1052" y="388"/>
                  </a:cubicBezTo>
                  <a:cubicBezTo>
                    <a:pt x="1051" y="390"/>
                    <a:pt x="1050" y="392"/>
                    <a:pt x="1049" y="393"/>
                  </a:cubicBezTo>
                  <a:cubicBezTo>
                    <a:pt x="1049" y="393"/>
                    <a:pt x="1049" y="393"/>
                    <a:pt x="1049" y="393"/>
                  </a:cubicBezTo>
                  <a:cubicBezTo>
                    <a:pt x="1048" y="395"/>
                    <a:pt x="1047" y="397"/>
                    <a:pt x="1046" y="399"/>
                  </a:cubicBezTo>
                  <a:cubicBezTo>
                    <a:pt x="1046" y="399"/>
                    <a:pt x="1046" y="399"/>
                    <a:pt x="1046" y="399"/>
                  </a:cubicBezTo>
                  <a:cubicBezTo>
                    <a:pt x="1045" y="401"/>
                    <a:pt x="1043" y="402"/>
                    <a:pt x="1042" y="404"/>
                  </a:cubicBezTo>
                  <a:cubicBezTo>
                    <a:pt x="1042" y="404"/>
                    <a:pt x="1042" y="404"/>
                    <a:pt x="1042" y="404"/>
                  </a:cubicBezTo>
                  <a:cubicBezTo>
                    <a:pt x="1041" y="406"/>
                    <a:pt x="1040" y="408"/>
                    <a:pt x="1039" y="409"/>
                  </a:cubicBezTo>
                  <a:cubicBezTo>
                    <a:pt x="1039" y="409"/>
                    <a:pt x="1039" y="409"/>
                    <a:pt x="1039" y="409"/>
                  </a:cubicBezTo>
                  <a:cubicBezTo>
                    <a:pt x="1037" y="411"/>
                    <a:pt x="1036" y="413"/>
                    <a:pt x="1035" y="414"/>
                  </a:cubicBezTo>
                  <a:cubicBezTo>
                    <a:pt x="1035" y="414"/>
                    <a:pt x="1035" y="414"/>
                    <a:pt x="1035" y="414"/>
                  </a:cubicBezTo>
                  <a:cubicBezTo>
                    <a:pt x="1034" y="416"/>
                    <a:pt x="1033" y="418"/>
                    <a:pt x="1031" y="419"/>
                  </a:cubicBezTo>
                  <a:cubicBezTo>
                    <a:pt x="1031" y="419"/>
                    <a:pt x="1031" y="419"/>
                    <a:pt x="1031" y="419"/>
                  </a:cubicBezTo>
                  <a:cubicBezTo>
                    <a:pt x="1030" y="421"/>
                    <a:pt x="1029" y="423"/>
                    <a:pt x="1027" y="424"/>
                  </a:cubicBezTo>
                  <a:cubicBezTo>
                    <a:pt x="1027" y="424"/>
                    <a:pt x="1027" y="424"/>
                    <a:pt x="1027" y="424"/>
                  </a:cubicBezTo>
                  <a:cubicBezTo>
                    <a:pt x="1026" y="426"/>
                    <a:pt x="1025" y="428"/>
                    <a:pt x="1023" y="429"/>
                  </a:cubicBezTo>
                  <a:cubicBezTo>
                    <a:pt x="1023" y="429"/>
                    <a:pt x="1023" y="429"/>
                    <a:pt x="1023" y="429"/>
                  </a:cubicBezTo>
                  <a:cubicBezTo>
                    <a:pt x="1022" y="431"/>
                    <a:pt x="1020" y="432"/>
                    <a:pt x="1019" y="434"/>
                  </a:cubicBezTo>
                  <a:cubicBezTo>
                    <a:pt x="1019" y="434"/>
                    <a:pt x="1019" y="434"/>
                    <a:pt x="1019" y="434"/>
                  </a:cubicBezTo>
                  <a:cubicBezTo>
                    <a:pt x="1018" y="436"/>
                    <a:pt x="1016" y="437"/>
                    <a:pt x="1015" y="439"/>
                  </a:cubicBezTo>
                  <a:cubicBezTo>
                    <a:pt x="1015" y="439"/>
                    <a:pt x="1015" y="439"/>
                    <a:pt x="1015" y="439"/>
                  </a:cubicBezTo>
                  <a:cubicBezTo>
                    <a:pt x="1013" y="440"/>
                    <a:pt x="1012" y="442"/>
                    <a:pt x="1010" y="443"/>
                  </a:cubicBezTo>
                  <a:cubicBezTo>
                    <a:pt x="1010" y="443"/>
                    <a:pt x="1010" y="443"/>
                    <a:pt x="1010" y="443"/>
                  </a:cubicBezTo>
                  <a:cubicBezTo>
                    <a:pt x="1010" y="443"/>
                    <a:pt x="1010" y="443"/>
                    <a:pt x="1010" y="443"/>
                  </a:cubicBezTo>
                  <a:cubicBezTo>
                    <a:pt x="1008" y="445"/>
                    <a:pt x="1006" y="447"/>
                    <a:pt x="1004" y="449"/>
                  </a:cubicBezTo>
                  <a:cubicBezTo>
                    <a:pt x="1004" y="449"/>
                    <a:pt x="1003" y="450"/>
                    <a:pt x="1003" y="450"/>
                  </a:cubicBezTo>
                  <a:cubicBezTo>
                    <a:pt x="1001" y="452"/>
                    <a:pt x="1000" y="453"/>
                    <a:pt x="999" y="454"/>
                  </a:cubicBezTo>
                  <a:cubicBezTo>
                    <a:pt x="932" y="514"/>
                    <a:pt x="859" y="517"/>
                    <a:pt x="780" y="547"/>
                  </a:cubicBezTo>
                  <a:close/>
                </a:path>
              </a:pathLst>
            </a:custGeom>
            <a:solidFill>
              <a:srgbClr val="145E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546" name="Freeform 15">
              <a:extLst>
                <a:ext uri="{FF2B5EF4-FFF2-40B4-BE49-F238E27FC236}">
                  <a16:creationId xmlns:a16="http://schemas.microsoft.com/office/drawing/2014/main" id="{154FB659-6584-41CF-AF75-159028332229}"/>
                </a:ext>
              </a:extLst>
            </p:cNvPr>
            <p:cNvSpPr>
              <a:spLocks/>
            </p:cNvSpPr>
            <p:nvPr/>
          </p:nvSpPr>
          <p:spPr bwMode="auto">
            <a:xfrm>
              <a:off x="4418013" y="2706688"/>
              <a:ext cx="671513" cy="669925"/>
            </a:xfrm>
            <a:custGeom>
              <a:avLst/>
              <a:gdLst>
                <a:gd name="T0" fmla="*/ 551948 w 483"/>
                <a:gd name="T1" fmla="*/ 550642 h 483"/>
                <a:gd name="T2" fmla="*/ 119565 w 483"/>
                <a:gd name="T3" fmla="*/ 550642 h 483"/>
                <a:gd name="T4" fmla="*/ 119565 w 483"/>
                <a:gd name="T5" fmla="*/ 119283 h 483"/>
                <a:gd name="T6" fmla="*/ 551948 w 483"/>
                <a:gd name="T7" fmla="*/ 119283 h 483"/>
                <a:gd name="T8" fmla="*/ 551948 w 483"/>
                <a:gd name="T9" fmla="*/ 550642 h 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483">
                  <a:moveTo>
                    <a:pt x="397" y="397"/>
                  </a:moveTo>
                  <a:cubicBezTo>
                    <a:pt x="311" y="483"/>
                    <a:pt x="172" y="483"/>
                    <a:pt x="86" y="397"/>
                  </a:cubicBezTo>
                  <a:cubicBezTo>
                    <a:pt x="0" y="311"/>
                    <a:pt x="0" y="172"/>
                    <a:pt x="86" y="86"/>
                  </a:cubicBezTo>
                  <a:cubicBezTo>
                    <a:pt x="172" y="0"/>
                    <a:pt x="311" y="0"/>
                    <a:pt x="397" y="86"/>
                  </a:cubicBezTo>
                  <a:cubicBezTo>
                    <a:pt x="483" y="172"/>
                    <a:pt x="483" y="311"/>
                    <a:pt x="397" y="397"/>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547" name="Oval 16">
              <a:extLst>
                <a:ext uri="{FF2B5EF4-FFF2-40B4-BE49-F238E27FC236}">
                  <a16:creationId xmlns:a16="http://schemas.microsoft.com/office/drawing/2014/main" id="{7356EEA2-874E-4836-96A8-A93B37F9E654}"/>
                </a:ext>
              </a:extLst>
            </p:cNvPr>
            <p:cNvSpPr>
              <a:spLocks noChangeArrowheads="1"/>
            </p:cNvSpPr>
            <p:nvPr/>
          </p:nvSpPr>
          <p:spPr bwMode="auto">
            <a:xfrm>
              <a:off x="5240338" y="1951038"/>
              <a:ext cx="612775" cy="611188"/>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 name="Shape 2778">
              <a:extLst>
                <a:ext uri="{FF2B5EF4-FFF2-40B4-BE49-F238E27FC236}">
                  <a16:creationId xmlns:a16="http://schemas.microsoft.com/office/drawing/2014/main" id="{9E6B3A5C-DA12-4F5C-8D51-A431809294B4}"/>
                </a:ext>
              </a:extLst>
            </p:cNvPr>
            <p:cNvSpPr/>
            <p:nvPr/>
          </p:nvSpPr>
          <p:spPr>
            <a:xfrm>
              <a:off x="4614863" y="2901950"/>
              <a:ext cx="277812" cy="2794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6" name="Shape 2774">
              <a:extLst>
                <a:ext uri="{FF2B5EF4-FFF2-40B4-BE49-F238E27FC236}">
                  <a16:creationId xmlns:a16="http://schemas.microsoft.com/office/drawing/2014/main" id="{5F70661F-9632-4E82-8907-C85E6454E97D}"/>
                </a:ext>
              </a:extLst>
            </p:cNvPr>
            <p:cNvSpPr/>
            <p:nvPr/>
          </p:nvSpPr>
          <p:spPr>
            <a:xfrm>
              <a:off x="5403850" y="2116138"/>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17" name="Group 16">
            <a:extLst>
              <a:ext uri="{FF2B5EF4-FFF2-40B4-BE49-F238E27FC236}">
                <a16:creationId xmlns:a16="http://schemas.microsoft.com/office/drawing/2014/main" id="{F876BCF1-74AE-4D8F-9B06-66267498D620}"/>
              </a:ext>
            </a:extLst>
          </p:cNvPr>
          <p:cNvGrpSpPr>
            <a:grpSpLocks/>
          </p:cNvGrpSpPr>
          <p:nvPr/>
        </p:nvGrpSpPr>
        <p:grpSpPr bwMode="auto">
          <a:xfrm>
            <a:off x="4386263" y="3787775"/>
            <a:ext cx="1520825" cy="1519238"/>
            <a:chOff x="4386263" y="3787775"/>
            <a:chExt cx="1520825" cy="1519238"/>
          </a:xfrm>
        </p:grpSpPr>
        <p:sp>
          <p:nvSpPr>
            <p:cNvPr id="18" name="Freeform 10">
              <a:extLst>
                <a:ext uri="{FF2B5EF4-FFF2-40B4-BE49-F238E27FC236}">
                  <a16:creationId xmlns:a16="http://schemas.microsoft.com/office/drawing/2014/main" id="{162D8E98-FFFC-488B-9F65-E3A04D35FFFE}"/>
                </a:ext>
              </a:extLst>
            </p:cNvPr>
            <p:cNvSpPr>
              <a:spLocks/>
            </p:cNvSpPr>
            <p:nvPr/>
          </p:nvSpPr>
          <p:spPr bwMode="auto">
            <a:xfrm>
              <a:off x="4386263" y="3787775"/>
              <a:ext cx="1520825" cy="1519238"/>
            </a:xfrm>
            <a:custGeom>
              <a:avLst/>
              <a:gdLst>
                <a:gd name="T0" fmla="*/ 547 w 1095"/>
                <a:gd name="T1" fmla="*/ 313 h 1094"/>
                <a:gd name="T2" fmla="*/ 449 w 1095"/>
                <a:gd name="T3" fmla="*/ 90 h 1094"/>
                <a:gd name="T4" fmla="*/ 444 w 1095"/>
                <a:gd name="T5" fmla="*/ 84 h 1094"/>
                <a:gd name="T6" fmla="*/ 434 w 1095"/>
                <a:gd name="T7" fmla="*/ 75 h 1094"/>
                <a:gd name="T8" fmla="*/ 430 w 1095"/>
                <a:gd name="T9" fmla="*/ 71 h 1094"/>
                <a:gd name="T10" fmla="*/ 420 w 1095"/>
                <a:gd name="T11" fmla="*/ 63 h 1094"/>
                <a:gd name="T12" fmla="*/ 415 w 1095"/>
                <a:gd name="T13" fmla="*/ 59 h 1094"/>
                <a:gd name="T14" fmla="*/ 405 w 1095"/>
                <a:gd name="T15" fmla="*/ 52 h 1094"/>
                <a:gd name="T16" fmla="*/ 399 w 1095"/>
                <a:gd name="T17" fmla="*/ 49 h 1094"/>
                <a:gd name="T18" fmla="*/ 389 w 1095"/>
                <a:gd name="T19" fmla="*/ 42 h 1094"/>
                <a:gd name="T20" fmla="*/ 378 w 1095"/>
                <a:gd name="T21" fmla="*/ 37 h 1094"/>
                <a:gd name="T22" fmla="*/ 125 w 1095"/>
                <a:gd name="T23" fmla="*/ 51 h 1094"/>
                <a:gd name="T24" fmla="*/ 120 w 1095"/>
                <a:gd name="T25" fmla="*/ 55 h 1094"/>
                <a:gd name="T26" fmla="*/ 104 w 1095"/>
                <a:gd name="T27" fmla="*/ 66 h 1094"/>
                <a:gd name="T28" fmla="*/ 99 w 1095"/>
                <a:gd name="T29" fmla="*/ 71 h 1094"/>
                <a:gd name="T30" fmla="*/ 85 w 1095"/>
                <a:gd name="T31" fmla="*/ 84 h 1094"/>
                <a:gd name="T32" fmla="*/ 80 w 1095"/>
                <a:gd name="T33" fmla="*/ 89 h 1094"/>
                <a:gd name="T34" fmla="*/ 67 w 1095"/>
                <a:gd name="T35" fmla="*/ 104 h 1094"/>
                <a:gd name="T36" fmla="*/ 59 w 1095"/>
                <a:gd name="T37" fmla="*/ 114 h 1094"/>
                <a:gd name="T38" fmla="*/ 52 w 1095"/>
                <a:gd name="T39" fmla="*/ 125 h 1094"/>
                <a:gd name="T40" fmla="*/ 42 w 1095"/>
                <a:gd name="T41" fmla="*/ 141 h 1094"/>
                <a:gd name="T42" fmla="*/ 43 w 1095"/>
                <a:gd name="T43" fmla="*/ 388 h 1094"/>
                <a:gd name="T44" fmla="*/ 46 w 1095"/>
                <a:gd name="T45" fmla="*/ 394 h 1094"/>
                <a:gd name="T46" fmla="*/ 53 w 1095"/>
                <a:gd name="T47" fmla="*/ 404 h 1094"/>
                <a:gd name="T48" fmla="*/ 56 w 1095"/>
                <a:gd name="T49" fmla="*/ 409 h 1094"/>
                <a:gd name="T50" fmla="*/ 64 w 1095"/>
                <a:gd name="T51" fmla="*/ 419 h 1094"/>
                <a:gd name="T52" fmla="*/ 68 w 1095"/>
                <a:gd name="T53" fmla="*/ 424 h 1094"/>
                <a:gd name="T54" fmla="*/ 76 w 1095"/>
                <a:gd name="T55" fmla="*/ 434 h 1094"/>
                <a:gd name="T56" fmla="*/ 80 w 1095"/>
                <a:gd name="T57" fmla="*/ 439 h 1094"/>
                <a:gd name="T58" fmla="*/ 86 w 1095"/>
                <a:gd name="T59" fmla="*/ 444 h 1094"/>
                <a:gd name="T60" fmla="*/ 90 w 1095"/>
                <a:gd name="T61" fmla="*/ 448 h 1094"/>
                <a:gd name="T62" fmla="*/ 547 w 1095"/>
                <a:gd name="T63" fmla="*/ 780 h 1094"/>
                <a:gd name="T64" fmla="*/ 645 w 1095"/>
                <a:gd name="T65" fmla="*/ 1004 h 1094"/>
                <a:gd name="T66" fmla="*/ 651 w 1095"/>
                <a:gd name="T67" fmla="*/ 1010 h 1094"/>
                <a:gd name="T68" fmla="*/ 660 w 1095"/>
                <a:gd name="T69" fmla="*/ 1019 h 1094"/>
                <a:gd name="T70" fmla="*/ 665 w 1095"/>
                <a:gd name="T71" fmla="*/ 1023 h 1094"/>
                <a:gd name="T72" fmla="*/ 675 w 1095"/>
                <a:gd name="T73" fmla="*/ 1031 h 1094"/>
                <a:gd name="T74" fmla="*/ 680 w 1095"/>
                <a:gd name="T75" fmla="*/ 1035 h 1094"/>
                <a:gd name="T76" fmla="*/ 690 w 1095"/>
                <a:gd name="T77" fmla="*/ 1042 h 1094"/>
                <a:gd name="T78" fmla="*/ 695 w 1095"/>
                <a:gd name="T79" fmla="*/ 1045 h 1094"/>
                <a:gd name="T80" fmla="*/ 706 w 1095"/>
                <a:gd name="T81" fmla="*/ 1052 h 1094"/>
                <a:gd name="T82" fmla="*/ 717 w 1095"/>
                <a:gd name="T83" fmla="*/ 1057 h 1094"/>
                <a:gd name="T84" fmla="*/ 970 w 1095"/>
                <a:gd name="T85" fmla="*/ 1043 h 1094"/>
                <a:gd name="T86" fmla="*/ 975 w 1095"/>
                <a:gd name="T87" fmla="*/ 1039 h 1094"/>
                <a:gd name="T88" fmla="*/ 990 w 1095"/>
                <a:gd name="T89" fmla="*/ 1028 h 1094"/>
                <a:gd name="T90" fmla="*/ 995 w 1095"/>
                <a:gd name="T91" fmla="*/ 1023 h 1094"/>
                <a:gd name="T92" fmla="*/ 1010 w 1095"/>
                <a:gd name="T93" fmla="*/ 1010 h 1094"/>
                <a:gd name="T94" fmla="*/ 1015 w 1095"/>
                <a:gd name="T95" fmla="*/ 1005 h 1094"/>
                <a:gd name="T96" fmla="*/ 1028 w 1095"/>
                <a:gd name="T97" fmla="*/ 990 h 1094"/>
                <a:gd name="T98" fmla="*/ 1036 w 1095"/>
                <a:gd name="T99" fmla="*/ 980 h 1094"/>
                <a:gd name="T100" fmla="*/ 1043 w 1095"/>
                <a:gd name="T101" fmla="*/ 969 h 1094"/>
                <a:gd name="T102" fmla="*/ 1053 w 1095"/>
                <a:gd name="T103" fmla="*/ 953 h 1094"/>
                <a:gd name="T104" fmla="*/ 1052 w 1095"/>
                <a:gd name="T105" fmla="*/ 706 h 1094"/>
                <a:gd name="T106" fmla="*/ 1049 w 1095"/>
                <a:gd name="T107" fmla="*/ 700 h 1094"/>
                <a:gd name="T108" fmla="*/ 1042 w 1095"/>
                <a:gd name="T109" fmla="*/ 690 h 1094"/>
                <a:gd name="T110" fmla="*/ 1039 w 1095"/>
                <a:gd name="T111" fmla="*/ 685 h 1094"/>
                <a:gd name="T112" fmla="*/ 1031 w 1095"/>
                <a:gd name="T113" fmla="*/ 675 h 1094"/>
                <a:gd name="T114" fmla="*/ 1027 w 1095"/>
                <a:gd name="T115" fmla="*/ 670 h 1094"/>
                <a:gd name="T116" fmla="*/ 1019 w 1095"/>
                <a:gd name="T117" fmla="*/ 660 h 1094"/>
                <a:gd name="T118" fmla="*/ 1015 w 1095"/>
                <a:gd name="T119" fmla="*/ 655 h 1094"/>
                <a:gd name="T120" fmla="*/ 1010 w 1095"/>
                <a:gd name="T121" fmla="*/ 651 h 1094"/>
                <a:gd name="T122" fmla="*/ 999 w 1095"/>
                <a:gd name="T123" fmla="*/ 64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5" h="1094">
                  <a:moveTo>
                    <a:pt x="780" y="547"/>
                  </a:moveTo>
                  <a:cubicBezTo>
                    <a:pt x="737" y="529"/>
                    <a:pt x="691" y="502"/>
                    <a:pt x="642" y="455"/>
                  </a:cubicBezTo>
                  <a:cubicBezTo>
                    <a:pt x="593" y="405"/>
                    <a:pt x="566" y="358"/>
                    <a:pt x="547" y="313"/>
                  </a:cubicBezTo>
                  <a:cubicBezTo>
                    <a:pt x="518" y="234"/>
                    <a:pt x="514" y="162"/>
                    <a:pt x="454" y="95"/>
                  </a:cubicBezTo>
                  <a:cubicBezTo>
                    <a:pt x="453" y="94"/>
                    <a:pt x="452" y="93"/>
                    <a:pt x="451" y="92"/>
                  </a:cubicBezTo>
                  <a:cubicBezTo>
                    <a:pt x="449" y="90"/>
                    <a:pt x="449" y="90"/>
                    <a:pt x="449" y="90"/>
                  </a:cubicBezTo>
                  <a:cubicBezTo>
                    <a:pt x="448" y="88"/>
                    <a:pt x="446" y="86"/>
                    <a:pt x="444" y="84"/>
                  </a:cubicBezTo>
                  <a:cubicBezTo>
                    <a:pt x="444" y="84"/>
                    <a:pt x="444" y="84"/>
                    <a:pt x="444" y="84"/>
                  </a:cubicBezTo>
                  <a:cubicBezTo>
                    <a:pt x="444" y="84"/>
                    <a:pt x="444" y="84"/>
                    <a:pt x="444" y="84"/>
                  </a:cubicBezTo>
                  <a:cubicBezTo>
                    <a:pt x="442" y="83"/>
                    <a:pt x="441" y="81"/>
                    <a:pt x="439" y="80"/>
                  </a:cubicBezTo>
                  <a:cubicBezTo>
                    <a:pt x="439" y="80"/>
                    <a:pt x="439" y="80"/>
                    <a:pt x="439" y="80"/>
                  </a:cubicBezTo>
                  <a:cubicBezTo>
                    <a:pt x="437" y="78"/>
                    <a:pt x="436" y="77"/>
                    <a:pt x="434" y="75"/>
                  </a:cubicBezTo>
                  <a:cubicBezTo>
                    <a:pt x="434" y="75"/>
                    <a:pt x="434" y="75"/>
                    <a:pt x="434" y="75"/>
                  </a:cubicBezTo>
                  <a:cubicBezTo>
                    <a:pt x="433" y="74"/>
                    <a:pt x="431" y="73"/>
                    <a:pt x="430" y="71"/>
                  </a:cubicBezTo>
                  <a:cubicBezTo>
                    <a:pt x="430" y="71"/>
                    <a:pt x="430" y="71"/>
                    <a:pt x="430" y="71"/>
                  </a:cubicBezTo>
                  <a:cubicBezTo>
                    <a:pt x="428" y="70"/>
                    <a:pt x="426" y="68"/>
                    <a:pt x="425" y="67"/>
                  </a:cubicBezTo>
                  <a:cubicBezTo>
                    <a:pt x="425" y="67"/>
                    <a:pt x="425" y="67"/>
                    <a:pt x="425" y="67"/>
                  </a:cubicBezTo>
                  <a:cubicBezTo>
                    <a:pt x="423" y="66"/>
                    <a:pt x="421" y="64"/>
                    <a:pt x="420" y="63"/>
                  </a:cubicBezTo>
                  <a:cubicBezTo>
                    <a:pt x="420" y="63"/>
                    <a:pt x="420" y="63"/>
                    <a:pt x="420" y="63"/>
                  </a:cubicBezTo>
                  <a:cubicBezTo>
                    <a:pt x="418" y="62"/>
                    <a:pt x="416" y="61"/>
                    <a:pt x="415" y="59"/>
                  </a:cubicBezTo>
                  <a:cubicBezTo>
                    <a:pt x="415" y="59"/>
                    <a:pt x="415" y="59"/>
                    <a:pt x="415" y="59"/>
                  </a:cubicBezTo>
                  <a:cubicBezTo>
                    <a:pt x="413" y="58"/>
                    <a:pt x="411" y="57"/>
                    <a:pt x="410" y="56"/>
                  </a:cubicBezTo>
                  <a:cubicBezTo>
                    <a:pt x="410" y="56"/>
                    <a:pt x="410" y="56"/>
                    <a:pt x="410" y="56"/>
                  </a:cubicBezTo>
                  <a:cubicBezTo>
                    <a:pt x="408" y="54"/>
                    <a:pt x="406" y="53"/>
                    <a:pt x="405" y="52"/>
                  </a:cubicBezTo>
                  <a:cubicBezTo>
                    <a:pt x="405" y="52"/>
                    <a:pt x="405" y="52"/>
                    <a:pt x="405" y="52"/>
                  </a:cubicBezTo>
                  <a:cubicBezTo>
                    <a:pt x="403" y="51"/>
                    <a:pt x="401" y="50"/>
                    <a:pt x="399" y="49"/>
                  </a:cubicBezTo>
                  <a:cubicBezTo>
                    <a:pt x="399" y="49"/>
                    <a:pt x="399" y="49"/>
                    <a:pt x="399" y="49"/>
                  </a:cubicBezTo>
                  <a:cubicBezTo>
                    <a:pt x="398" y="48"/>
                    <a:pt x="396" y="47"/>
                    <a:pt x="394" y="45"/>
                  </a:cubicBezTo>
                  <a:cubicBezTo>
                    <a:pt x="394" y="45"/>
                    <a:pt x="394" y="45"/>
                    <a:pt x="394" y="45"/>
                  </a:cubicBezTo>
                  <a:cubicBezTo>
                    <a:pt x="392" y="44"/>
                    <a:pt x="390" y="43"/>
                    <a:pt x="389" y="42"/>
                  </a:cubicBezTo>
                  <a:cubicBezTo>
                    <a:pt x="389" y="42"/>
                    <a:pt x="389" y="42"/>
                    <a:pt x="389" y="42"/>
                  </a:cubicBezTo>
                  <a:cubicBezTo>
                    <a:pt x="385" y="40"/>
                    <a:pt x="381" y="38"/>
                    <a:pt x="378" y="37"/>
                  </a:cubicBezTo>
                  <a:cubicBezTo>
                    <a:pt x="378" y="37"/>
                    <a:pt x="378" y="37"/>
                    <a:pt x="378" y="37"/>
                  </a:cubicBezTo>
                  <a:cubicBezTo>
                    <a:pt x="304" y="0"/>
                    <a:pt x="216" y="0"/>
                    <a:pt x="142" y="41"/>
                  </a:cubicBezTo>
                  <a:cubicBezTo>
                    <a:pt x="142" y="41"/>
                    <a:pt x="142" y="41"/>
                    <a:pt x="142" y="41"/>
                  </a:cubicBezTo>
                  <a:cubicBezTo>
                    <a:pt x="136" y="44"/>
                    <a:pt x="131" y="48"/>
                    <a:pt x="125" y="51"/>
                  </a:cubicBezTo>
                  <a:cubicBezTo>
                    <a:pt x="125" y="51"/>
                    <a:pt x="125" y="51"/>
                    <a:pt x="125" y="51"/>
                  </a:cubicBezTo>
                  <a:cubicBezTo>
                    <a:pt x="124" y="52"/>
                    <a:pt x="122" y="53"/>
                    <a:pt x="120" y="55"/>
                  </a:cubicBezTo>
                  <a:cubicBezTo>
                    <a:pt x="120" y="55"/>
                    <a:pt x="120" y="55"/>
                    <a:pt x="120" y="55"/>
                  </a:cubicBezTo>
                  <a:cubicBezTo>
                    <a:pt x="118" y="56"/>
                    <a:pt x="116" y="57"/>
                    <a:pt x="115" y="58"/>
                  </a:cubicBezTo>
                  <a:cubicBezTo>
                    <a:pt x="115" y="58"/>
                    <a:pt x="115" y="58"/>
                    <a:pt x="115" y="58"/>
                  </a:cubicBezTo>
                  <a:cubicBezTo>
                    <a:pt x="111" y="61"/>
                    <a:pt x="108" y="64"/>
                    <a:pt x="104" y="66"/>
                  </a:cubicBezTo>
                  <a:cubicBezTo>
                    <a:pt x="104" y="66"/>
                    <a:pt x="104" y="66"/>
                    <a:pt x="104" y="66"/>
                  </a:cubicBezTo>
                  <a:cubicBezTo>
                    <a:pt x="103" y="68"/>
                    <a:pt x="101" y="69"/>
                    <a:pt x="99" y="71"/>
                  </a:cubicBezTo>
                  <a:cubicBezTo>
                    <a:pt x="99" y="71"/>
                    <a:pt x="99" y="71"/>
                    <a:pt x="99" y="71"/>
                  </a:cubicBezTo>
                  <a:cubicBezTo>
                    <a:pt x="96" y="73"/>
                    <a:pt x="93" y="76"/>
                    <a:pt x="89" y="80"/>
                  </a:cubicBezTo>
                  <a:cubicBezTo>
                    <a:pt x="89" y="80"/>
                    <a:pt x="89" y="80"/>
                    <a:pt x="89" y="80"/>
                  </a:cubicBezTo>
                  <a:cubicBezTo>
                    <a:pt x="88" y="81"/>
                    <a:pt x="86" y="83"/>
                    <a:pt x="85" y="84"/>
                  </a:cubicBezTo>
                  <a:cubicBezTo>
                    <a:pt x="85" y="84"/>
                    <a:pt x="85" y="84"/>
                    <a:pt x="85" y="84"/>
                  </a:cubicBezTo>
                  <a:cubicBezTo>
                    <a:pt x="83" y="86"/>
                    <a:pt x="81" y="87"/>
                    <a:pt x="80" y="89"/>
                  </a:cubicBezTo>
                  <a:cubicBezTo>
                    <a:pt x="80" y="89"/>
                    <a:pt x="80" y="89"/>
                    <a:pt x="80" y="89"/>
                  </a:cubicBezTo>
                  <a:cubicBezTo>
                    <a:pt x="77" y="92"/>
                    <a:pt x="74" y="96"/>
                    <a:pt x="71" y="99"/>
                  </a:cubicBezTo>
                  <a:cubicBezTo>
                    <a:pt x="71" y="99"/>
                    <a:pt x="71" y="99"/>
                    <a:pt x="71" y="99"/>
                  </a:cubicBezTo>
                  <a:cubicBezTo>
                    <a:pt x="70" y="101"/>
                    <a:pt x="68" y="102"/>
                    <a:pt x="67" y="104"/>
                  </a:cubicBezTo>
                  <a:cubicBezTo>
                    <a:pt x="67" y="104"/>
                    <a:pt x="67" y="104"/>
                    <a:pt x="67" y="104"/>
                  </a:cubicBezTo>
                  <a:cubicBezTo>
                    <a:pt x="64" y="107"/>
                    <a:pt x="61" y="111"/>
                    <a:pt x="59" y="114"/>
                  </a:cubicBezTo>
                  <a:cubicBezTo>
                    <a:pt x="59" y="114"/>
                    <a:pt x="59" y="114"/>
                    <a:pt x="59" y="114"/>
                  </a:cubicBezTo>
                  <a:cubicBezTo>
                    <a:pt x="58" y="116"/>
                    <a:pt x="56" y="118"/>
                    <a:pt x="55" y="119"/>
                  </a:cubicBezTo>
                  <a:cubicBezTo>
                    <a:pt x="55" y="119"/>
                    <a:pt x="55" y="119"/>
                    <a:pt x="55" y="119"/>
                  </a:cubicBezTo>
                  <a:cubicBezTo>
                    <a:pt x="54" y="121"/>
                    <a:pt x="53" y="123"/>
                    <a:pt x="52" y="125"/>
                  </a:cubicBezTo>
                  <a:cubicBezTo>
                    <a:pt x="52" y="125"/>
                    <a:pt x="52" y="125"/>
                    <a:pt x="52" y="125"/>
                  </a:cubicBezTo>
                  <a:cubicBezTo>
                    <a:pt x="48" y="130"/>
                    <a:pt x="45" y="136"/>
                    <a:pt x="42" y="141"/>
                  </a:cubicBezTo>
                  <a:cubicBezTo>
                    <a:pt x="42" y="141"/>
                    <a:pt x="42" y="141"/>
                    <a:pt x="42" y="141"/>
                  </a:cubicBezTo>
                  <a:cubicBezTo>
                    <a:pt x="1" y="215"/>
                    <a:pt x="0" y="304"/>
                    <a:pt x="37" y="377"/>
                  </a:cubicBezTo>
                  <a:cubicBezTo>
                    <a:pt x="37" y="377"/>
                    <a:pt x="37" y="377"/>
                    <a:pt x="37" y="377"/>
                  </a:cubicBezTo>
                  <a:cubicBezTo>
                    <a:pt x="39" y="381"/>
                    <a:pt x="41" y="385"/>
                    <a:pt x="43" y="388"/>
                  </a:cubicBezTo>
                  <a:cubicBezTo>
                    <a:pt x="43" y="388"/>
                    <a:pt x="43" y="388"/>
                    <a:pt x="43" y="388"/>
                  </a:cubicBezTo>
                  <a:cubicBezTo>
                    <a:pt x="44" y="390"/>
                    <a:pt x="45" y="392"/>
                    <a:pt x="46" y="394"/>
                  </a:cubicBezTo>
                  <a:cubicBezTo>
                    <a:pt x="46" y="394"/>
                    <a:pt x="46" y="394"/>
                    <a:pt x="46" y="394"/>
                  </a:cubicBezTo>
                  <a:cubicBezTo>
                    <a:pt x="47" y="395"/>
                    <a:pt x="48" y="397"/>
                    <a:pt x="49" y="399"/>
                  </a:cubicBezTo>
                  <a:cubicBezTo>
                    <a:pt x="49" y="399"/>
                    <a:pt x="49" y="399"/>
                    <a:pt x="49" y="399"/>
                  </a:cubicBezTo>
                  <a:cubicBezTo>
                    <a:pt x="50" y="401"/>
                    <a:pt x="51" y="402"/>
                    <a:pt x="53" y="404"/>
                  </a:cubicBezTo>
                  <a:cubicBezTo>
                    <a:pt x="53" y="404"/>
                    <a:pt x="53" y="404"/>
                    <a:pt x="53" y="404"/>
                  </a:cubicBezTo>
                  <a:cubicBezTo>
                    <a:pt x="54" y="406"/>
                    <a:pt x="55" y="408"/>
                    <a:pt x="56" y="409"/>
                  </a:cubicBezTo>
                  <a:cubicBezTo>
                    <a:pt x="56" y="409"/>
                    <a:pt x="56" y="409"/>
                    <a:pt x="56" y="409"/>
                  </a:cubicBezTo>
                  <a:cubicBezTo>
                    <a:pt x="57" y="411"/>
                    <a:pt x="59" y="413"/>
                    <a:pt x="60" y="414"/>
                  </a:cubicBezTo>
                  <a:cubicBezTo>
                    <a:pt x="60" y="414"/>
                    <a:pt x="60" y="414"/>
                    <a:pt x="60" y="414"/>
                  </a:cubicBezTo>
                  <a:cubicBezTo>
                    <a:pt x="61" y="416"/>
                    <a:pt x="62" y="418"/>
                    <a:pt x="64" y="419"/>
                  </a:cubicBezTo>
                  <a:cubicBezTo>
                    <a:pt x="64" y="419"/>
                    <a:pt x="64" y="419"/>
                    <a:pt x="64" y="419"/>
                  </a:cubicBezTo>
                  <a:cubicBezTo>
                    <a:pt x="65" y="421"/>
                    <a:pt x="66" y="423"/>
                    <a:pt x="68" y="424"/>
                  </a:cubicBezTo>
                  <a:cubicBezTo>
                    <a:pt x="68" y="424"/>
                    <a:pt x="68" y="424"/>
                    <a:pt x="68" y="424"/>
                  </a:cubicBezTo>
                  <a:cubicBezTo>
                    <a:pt x="69" y="426"/>
                    <a:pt x="70" y="428"/>
                    <a:pt x="72" y="429"/>
                  </a:cubicBezTo>
                  <a:cubicBezTo>
                    <a:pt x="72" y="429"/>
                    <a:pt x="72" y="429"/>
                    <a:pt x="72" y="429"/>
                  </a:cubicBezTo>
                  <a:cubicBezTo>
                    <a:pt x="73" y="431"/>
                    <a:pt x="74" y="432"/>
                    <a:pt x="76" y="434"/>
                  </a:cubicBezTo>
                  <a:cubicBezTo>
                    <a:pt x="76" y="434"/>
                    <a:pt x="76" y="434"/>
                    <a:pt x="76" y="434"/>
                  </a:cubicBezTo>
                  <a:cubicBezTo>
                    <a:pt x="77" y="436"/>
                    <a:pt x="79" y="437"/>
                    <a:pt x="80" y="439"/>
                  </a:cubicBezTo>
                  <a:cubicBezTo>
                    <a:pt x="80" y="439"/>
                    <a:pt x="80" y="439"/>
                    <a:pt x="80" y="439"/>
                  </a:cubicBezTo>
                  <a:cubicBezTo>
                    <a:pt x="82" y="440"/>
                    <a:pt x="83" y="442"/>
                    <a:pt x="85" y="443"/>
                  </a:cubicBezTo>
                  <a:cubicBezTo>
                    <a:pt x="85" y="443"/>
                    <a:pt x="85" y="443"/>
                    <a:pt x="85" y="443"/>
                  </a:cubicBezTo>
                  <a:cubicBezTo>
                    <a:pt x="86" y="444"/>
                    <a:pt x="86" y="444"/>
                    <a:pt x="86" y="444"/>
                  </a:cubicBezTo>
                  <a:cubicBezTo>
                    <a:pt x="86" y="445"/>
                    <a:pt x="87" y="445"/>
                    <a:pt x="87" y="446"/>
                  </a:cubicBezTo>
                  <a:cubicBezTo>
                    <a:pt x="88" y="447"/>
                    <a:pt x="89" y="448"/>
                    <a:pt x="90" y="448"/>
                  </a:cubicBezTo>
                  <a:cubicBezTo>
                    <a:pt x="90" y="448"/>
                    <a:pt x="90" y="448"/>
                    <a:pt x="90" y="448"/>
                  </a:cubicBezTo>
                  <a:cubicBezTo>
                    <a:pt x="158" y="513"/>
                    <a:pt x="233" y="516"/>
                    <a:pt x="313" y="547"/>
                  </a:cubicBezTo>
                  <a:cubicBezTo>
                    <a:pt x="358" y="565"/>
                    <a:pt x="405" y="592"/>
                    <a:pt x="455" y="641"/>
                  </a:cubicBezTo>
                  <a:cubicBezTo>
                    <a:pt x="502" y="690"/>
                    <a:pt x="529" y="736"/>
                    <a:pt x="547" y="780"/>
                  </a:cubicBezTo>
                  <a:cubicBezTo>
                    <a:pt x="577" y="859"/>
                    <a:pt x="581" y="931"/>
                    <a:pt x="641" y="999"/>
                  </a:cubicBezTo>
                  <a:cubicBezTo>
                    <a:pt x="642" y="1000"/>
                    <a:pt x="643" y="1001"/>
                    <a:pt x="644" y="1002"/>
                  </a:cubicBezTo>
                  <a:cubicBezTo>
                    <a:pt x="645" y="1004"/>
                    <a:pt x="645" y="1004"/>
                    <a:pt x="645" y="1004"/>
                  </a:cubicBezTo>
                  <a:cubicBezTo>
                    <a:pt x="647" y="1006"/>
                    <a:pt x="649" y="1008"/>
                    <a:pt x="651" y="1010"/>
                  </a:cubicBezTo>
                  <a:cubicBezTo>
                    <a:pt x="651" y="1010"/>
                    <a:pt x="651" y="1010"/>
                    <a:pt x="651" y="1010"/>
                  </a:cubicBezTo>
                  <a:cubicBezTo>
                    <a:pt x="651" y="1010"/>
                    <a:pt x="651" y="1010"/>
                    <a:pt x="651" y="1010"/>
                  </a:cubicBezTo>
                  <a:cubicBezTo>
                    <a:pt x="653" y="1011"/>
                    <a:pt x="654" y="1013"/>
                    <a:pt x="656" y="1014"/>
                  </a:cubicBezTo>
                  <a:cubicBezTo>
                    <a:pt x="656" y="1014"/>
                    <a:pt x="656" y="1014"/>
                    <a:pt x="656" y="1014"/>
                  </a:cubicBezTo>
                  <a:cubicBezTo>
                    <a:pt x="657" y="1016"/>
                    <a:pt x="659" y="1017"/>
                    <a:pt x="660" y="1019"/>
                  </a:cubicBezTo>
                  <a:cubicBezTo>
                    <a:pt x="660" y="1019"/>
                    <a:pt x="660" y="1019"/>
                    <a:pt x="660" y="1019"/>
                  </a:cubicBezTo>
                  <a:cubicBezTo>
                    <a:pt x="662" y="1020"/>
                    <a:pt x="664" y="1021"/>
                    <a:pt x="665" y="1023"/>
                  </a:cubicBezTo>
                  <a:cubicBezTo>
                    <a:pt x="665" y="1023"/>
                    <a:pt x="665" y="1023"/>
                    <a:pt x="665" y="1023"/>
                  </a:cubicBezTo>
                  <a:cubicBezTo>
                    <a:pt x="667" y="1024"/>
                    <a:pt x="668" y="1026"/>
                    <a:pt x="670" y="1027"/>
                  </a:cubicBezTo>
                  <a:cubicBezTo>
                    <a:pt x="670" y="1027"/>
                    <a:pt x="670" y="1027"/>
                    <a:pt x="670" y="1027"/>
                  </a:cubicBezTo>
                  <a:cubicBezTo>
                    <a:pt x="672" y="1028"/>
                    <a:pt x="673" y="1030"/>
                    <a:pt x="675" y="1031"/>
                  </a:cubicBezTo>
                  <a:cubicBezTo>
                    <a:pt x="675" y="1031"/>
                    <a:pt x="675" y="1031"/>
                    <a:pt x="675" y="1031"/>
                  </a:cubicBezTo>
                  <a:cubicBezTo>
                    <a:pt x="677" y="1032"/>
                    <a:pt x="678" y="1033"/>
                    <a:pt x="680" y="1035"/>
                  </a:cubicBezTo>
                  <a:cubicBezTo>
                    <a:pt x="680" y="1035"/>
                    <a:pt x="680" y="1035"/>
                    <a:pt x="680" y="1035"/>
                  </a:cubicBezTo>
                  <a:cubicBezTo>
                    <a:pt x="682" y="1036"/>
                    <a:pt x="683" y="1037"/>
                    <a:pt x="685" y="1038"/>
                  </a:cubicBezTo>
                  <a:cubicBezTo>
                    <a:pt x="685" y="1038"/>
                    <a:pt x="685" y="1038"/>
                    <a:pt x="685" y="1038"/>
                  </a:cubicBezTo>
                  <a:cubicBezTo>
                    <a:pt x="687" y="1039"/>
                    <a:pt x="689" y="1041"/>
                    <a:pt x="690" y="1042"/>
                  </a:cubicBezTo>
                  <a:cubicBezTo>
                    <a:pt x="690" y="1042"/>
                    <a:pt x="690" y="1042"/>
                    <a:pt x="690" y="1042"/>
                  </a:cubicBezTo>
                  <a:cubicBezTo>
                    <a:pt x="692" y="1043"/>
                    <a:pt x="694" y="1044"/>
                    <a:pt x="695" y="1045"/>
                  </a:cubicBezTo>
                  <a:cubicBezTo>
                    <a:pt x="695" y="1045"/>
                    <a:pt x="695" y="1045"/>
                    <a:pt x="695" y="1045"/>
                  </a:cubicBezTo>
                  <a:cubicBezTo>
                    <a:pt x="697" y="1046"/>
                    <a:pt x="699" y="1047"/>
                    <a:pt x="701" y="1048"/>
                  </a:cubicBezTo>
                  <a:cubicBezTo>
                    <a:pt x="701" y="1048"/>
                    <a:pt x="701" y="1048"/>
                    <a:pt x="701" y="1048"/>
                  </a:cubicBezTo>
                  <a:cubicBezTo>
                    <a:pt x="703" y="1050"/>
                    <a:pt x="704" y="1051"/>
                    <a:pt x="706" y="1052"/>
                  </a:cubicBezTo>
                  <a:cubicBezTo>
                    <a:pt x="706" y="1052"/>
                    <a:pt x="706" y="1052"/>
                    <a:pt x="706" y="1052"/>
                  </a:cubicBezTo>
                  <a:cubicBezTo>
                    <a:pt x="710" y="1054"/>
                    <a:pt x="713" y="1055"/>
                    <a:pt x="717" y="1057"/>
                  </a:cubicBezTo>
                  <a:cubicBezTo>
                    <a:pt x="717" y="1057"/>
                    <a:pt x="717" y="1057"/>
                    <a:pt x="717" y="1057"/>
                  </a:cubicBezTo>
                  <a:cubicBezTo>
                    <a:pt x="791" y="1094"/>
                    <a:pt x="879" y="1094"/>
                    <a:pt x="953" y="1053"/>
                  </a:cubicBezTo>
                  <a:cubicBezTo>
                    <a:pt x="953" y="1053"/>
                    <a:pt x="953" y="1053"/>
                    <a:pt x="953" y="1053"/>
                  </a:cubicBezTo>
                  <a:cubicBezTo>
                    <a:pt x="959" y="1050"/>
                    <a:pt x="964" y="1046"/>
                    <a:pt x="970" y="1043"/>
                  </a:cubicBezTo>
                  <a:cubicBezTo>
                    <a:pt x="970" y="1043"/>
                    <a:pt x="970" y="1043"/>
                    <a:pt x="970" y="1043"/>
                  </a:cubicBezTo>
                  <a:cubicBezTo>
                    <a:pt x="971" y="1042"/>
                    <a:pt x="973" y="1040"/>
                    <a:pt x="975" y="1039"/>
                  </a:cubicBezTo>
                  <a:cubicBezTo>
                    <a:pt x="975" y="1039"/>
                    <a:pt x="975" y="1039"/>
                    <a:pt x="975" y="1039"/>
                  </a:cubicBezTo>
                  <a:cubicBezTo>
                    <a:pt x="977" y="1038"/>
                    <a:pt x="978" y="1037"/>
                    <a:pt x="980" y="1035"/>
                  </a:cubicBezTo>
                  <a:cubicBezTo>
                    <a:pt x="980" y="1035"/>
                    <a:pt x="980" y="1035"/>
                    <a:pt x="980" y="1035"/>
                  </a:cubicBezTo>
                  <a:cubicBezTo>
                    <a:pt x="984" y="1033"/>
                    <a:pt x="987" y="1030"/>
                    <a:pt x="990" y="1028"/>
                  </a:cubicBezTo>
                  <a:cubicBezTo>
                    <a:pt x="990" y="1027"/>
                    <a:pt x="990" y="1027"/>
                    <a:pt x="990" y="1027"/>
                  </a:cubicBezTo>
                  <a:cubicBezTo>
                    <a:pt x="992" y="1026"/>
                    <a:pt x="994" y="1025"/>
                    <a:pt x="995" y="1023"/>
                  </a:cubicBezTo>
                  <a:cubicBezTo>
                    <a:pt x="995" y="1023"/>
                    <a:pt x="995" y="1023"/>
                    <a:pt x="995" y="1023"/>
                  </a:cubicBezTo>
                  <a:cubicBezTo>
                    <a:pt x="999" y="1020"/>
                    <a:pt x="1002" y="1018"/>
                    <a:pt x="1005" y="1014"/>
                  </a:cubicBezTo>
                  <a:cubicBezTo>
                    <a:pt x="1005" y="1014"/>
                    <a:pt x="1005" y="1014"/>
                    <a:pt x="1005" y="1014"/>
                  </a:cubicBezTo>
                  <a:cubicBezTo>
                    <a:pt x="1007" y="1013"/>
                    <a:pt x="1009" y="1011"/>
                    <a:pt x="1010" y="1010"/>
                  </a:cubicBezTo>
                  <a:cubicBezTo>
                    <a:pt x="1010" y="1010"/>
                    <a:pt x="1010" y="1010"/>
                    <a:pt x="1010" y="1010"/>
                  </a:cubicBezTo>
                  <a:cubicBezTo>
                    <a:pt x="1012" y="1008"/>
                    <a:pt x="1013" y="1007"/>
                    <a:pt x="1015" y="1005"/>
                  </a:cubicBezTo>
                  <a:cubicBezTo>
                    <a:pt x="1015" y="1005"/>
                    <a:pt x="1015" y="1005"/>
                    <a:pt x="1015" y="1005"/>
                  </a:cubicBezTo>
                  <a:cubicBezTo>
                    <a:pt x="1018" y="1002"/>
                    <a:pt x="1021" y="998"/>
                    <a:pt x="1024" y="995"/>
                  </a:cubicBezTo>
                  <a:cubicBezTo>
                    <a:pt x="1024" y="995"/>
                    <a:pt x="1024" y="995"/>
                    <a:pt x="1024" y="995"/>
                  </a:cubicBezTo>
                  <a:cubicBezTo>
                    <a:pt x="1025" y="993"/>
                    <a:pt x="1027" y="992"/>
                    <a:pt x="1028" y="990"/>
                  </a:cubicBezTo>
                  <a:cubicBezTo>
                    <a:pt x="1028" y="990"/>
                    <a:pt x="1028" y="990"/>
                    <a:pt x="1028" y="990"/>
                  </a:cubicBezTo>
                  <a:cubicBezTo>
                    <a:pt x="1031" y="987"/>
                    <a:pt x="1033" y="983"/>
                    <a:pt x="1036" y="980"/>
                  </a:cubicBezTo>
                  <a:cubicBezTo>
                    <a:pt x="1036" y="980"/>
                    <a:pt x="1036" y="980"/>
                    <a:pt x="1036" y="980"/>
                  </a:cubicBezTo>
                  <a:cubicBezTo>
                    <a:pt x="1037" y="978"/>
                    <a:pt x="1038" y="976"/>
                    <a:pt x="1040" y="974"/>
                  </a:cubicBezTo>
                  <a:cubicBezTo>
                    <a:pt x="1040" y="974"/>
                    <a:pt x="1040" y="974"/>
                    <a:pt x="1040" y="974"/>
                  </a:cubicBezTo>
                  <a:cubicBezTo>
                    <a:pt x="1041" y="973"/>
                    <a:pt x="1042" y="971"/>
                    <a:pt x="1043" y="969"/>
                  </a:cubicBezTo>
                  <a:cubicBezTo>
                    <a:pt x="1043" y="969"/>
                    <a:pt x="1043" y="969"/>
                    <a:pt x="1043" y="969"/>
                  </a:cubicBezTo>
                  <a:cubicBezTo>
                    <a:pt x="1047" y="964"/>
                    <a:pt x="1050" y="958"/>
                    <a:pt x="1053" y="953"/>
                  </a:cubicBezTo>
                  <a:cubicBezTo>
                    <a:pt x="1053" y="953"/>
                    <a:pt x="1053" y="953"/>
                    <a:pt x="1053" y="953"/>
                  </a:cubicBezTo>
                  <a:cubicBezTo>
                    <a:pt x="1094" y="879"/>
                    <a:pt x="1095" y="790"/>
                    <a:pt x="1058" y="717"/>
                  </a:cubicBezTo>
                  <a:cubicBezTo>
                    <a:pt x="1058" y="717"/>
                    <a:pt x="1058" y="717"/>
                    <a:pt x="1058" y="717"/>
                  </a:cubicBezTo>
                  <a:cubicBezTo>
                    <a:pt x="1056" y="713"/>
                    <a:pt x="1054" y="709"/>
                    <a:pt x="1052" y="706"/>
                  </a:cubicBezTo>
                  <a:cubicBezTo>
                    <a:pt x="1052" y="706"/>
                    <a:pt x="1052" y="706"/>
                    <a:pt x="1052" y="706"/>
                  </a:cubicBezTo>
                  <a:cubicBezTo>
                    <a:pt x="1051" y="704"/>
                    <a:pt x="1050" y="702"/>
                    <a:pt x="1049" y="700"/>
                  </a:cubicBezTo>
                  <a:cubicBezTo>
                    <a:pt x="1049" y="700"/>
                    <a:pt x="1049" y="700"/>
                    <a:pt x="1049" y="700"/>
                  </a:cubicBezTo>
                  <a:cubicBezTo>
                    <a:pt x="1048" y="699"/>
                    <a:pt x="1047" y="697"/>
                    <a:pt x="1046" y="695"/>
                  </a:cubicBezTo>
                  <a:cubicBezTo>
                    <a:pt x="1046" y="695"/>
                    <a:pt x="1046" y="695"/>
                    <a:pt x="1046" y="695"/>
                  </a:cubicBezTo>
                  <a:cubicBezTo>
                    <a:pt x="1045" y="693"/>
                    <a:pt x="1043" y="692"/>
                    <a:pt x="1042" y="690"/>
                  </a:cubicBezTo>
                  <a:cubicBezTo>
                    <a:pt x="1042" y="690"/>
                    <a:pt x="1042" y="690"/>
                    <a:pt x="1042" y="690"/>
                  </a:cubicBezTo>
                  <a:cubicBezTo>
                    <a:pt x="1041" y="688"/>
                    <a:pt x="1040" y="686"/>
                    <a:pt x="1039" y="685"/>
                  </a:cubicBezTo>
                  <a:cubicBezTo>
                    <a:pt x="1039" y="685"/>
                    <a:pt x="1039" y="685"/>
                    <a:pt x="1039" y="685"/>
                  </a:cubicBezTo>
                  <a:cubicBezTo>
                    <a:pt x="1037" y="683"/>
                    <a:pt x="1036" y="681"/>
                    <a:pt x="1035" y="680"/>
                  </a:cubicBezTo>
                  <a:cubicBezTo>
                    <a:pt x="1035" y="680"/>
                    <a:pt x="1035" y="680"/>
                    <a:pt x="1035" y="680"/>
                  </a:cubicBezTo>
                  <a:cubicBezTo>
                    <a:pt x="1034" y="678"/>
                    <a:pt x="1033" y="676"/>
                    <a:pt x="1031" y="675"/>
                  </a:cubicBezTo>
                  <a:cubicBezTo>
                    <a:pt x="1031" y="675"/>
                    <a:pt x="1031" y="675"/>
                    <a:pt x="1031" y="675"/>
                  </a:cubicBezTo>
                  <a:cubicBezTo>
                    <a:pt x="1030" y="673"/>
                    <a:pt x="1029" y="671"/>
                    <a:pt x="1027" y="670"/>
                  </a:cubicBezTo>
                  <a:cubicBezTo>
                    <a:pt x="1027" y="670"/>
                    <a:pt x="1027" y="670"/>
                    <a:pt x="1027" y="670"/>
                  </a:cubicBezTo>
                  <a:cubicBezTo>
                    <a:pt x="1026" y="668"/>
                    <a:pt x="1025" y="666"/>
                    <a:pt x="1023" y="665"/>
                  </a:cubicBezTo>
                  <a:cubicBezTo>
                    <a:pt x="1023" y="665"/>
                    <a:pt x="1023" y="665"/>
                    <a:pt x="1023" y="665"/>
                  </a:cubicBezTo>
                  <a:cubicBezTo>
                    <a:pt x="1022" y="663"/>
                    <a:pt x="1020" y="662"/>
                    <a:pt x="1019" y="660"/>
                  </a:cubicBezTo>
                  <a:cubicBezTo>
                    <a:pt x="1019" y="660"/>
                    <a:pt x="1019" y="660"/>
                    <a:pt x="1019" y="660"/>
                  </a:cubicBezTo>
                  <a:cubicBezTo>
                    <a:pt x="1018" y="658"/>
                    <a:pt x="1016" y="657"/>
                    <a:pt x="1015" y="655"/>
                  </a:cubicBezTo>
                  <a:cubicBezTo>
                    <a:pt x="1015" y="655"/>
                    <a:pt x="1015" y="655"/>
                    <a:pt x="1015" y="655"/>
                  </a:cubicBezTo>
                  <a:cubicBezTo>
                    <a:pt x="1013" y="654"/>
                    <a:pt x="1012" y="652"/>
                    <a:pt x="1010" y="651"/>
                  </a:cubicBezTo>
                  <a:cubicBezTo>
                    <a:pt x="1010" y="651"/>
                    <a:pt x="1010" y="651"/>
                    <a:pt x="1010" y="651"/>
                  </a:cubicBezTo>
                  <a:cubicBezTo>
                    <a:pt x="1010" y="651"/>
                    <a:pt x="1010" y="651"/>
                    <a:pt x="1010" y="651"/>
                  </a:cubicBezTo>
                  <a:cubicBezTo>
                    <a:pt x="1008" y="649"/>
                    <a:pt x="1006" y="647"/>
                    <a:pt x="1004" y="645"/>
                  </a:cubicBezTo>
                  <a:cubicBezTo>
                    <a:pt x="1004" y="644"/>
                    <a:pt x="1003" y="644"/>
                    <a:pt x="1003" y="643"/>
                  </a:cubicBezTo>
                  <a:cubicBezTo>
                    <a:pt x="1001" y="642"/>
                    <a:pt x="1000" y="641"/>
                    <a:pt x="999" y="640"/>
                  </a:cubicBezTo>
                  <a:cubicBezTo>
                    <a:pt x="932" y="580"/>
                    <a:pt x="859" y="577"/>
                    <a:pt x="780" y="54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63541" name="Freeform 11">
              <a:extLst>
                <a:ext uri="{FF2B5EF4-FFF2-40B4-BE49-F238E27FC236}">
                  <a16:creationId xmlns:a16="http://schemas.microsoft.com/office/drawing/2014/main" id="{F77B4029-B46C-41D3-980D-2E81D810771E}"/>
                </a:ext>
              </a:extLst>
            </p:cNvPr>
            <p:cNvSpPr>
              <a:spLocks/>
            </p:cNvSpPr>
            <p:nvPr/>
          </p:nvSpPr>
          <p:spPr bwMode="auto">
            <a:xfrm>
              <a:off x="4418013" y="3819525"/>
              <a:ext cx="671513" cy="669925"/>
            </a:xfrm>
            <a:custGeom>
              <a:avLst/>
              <a:gdLst>
                <a:gd name="T0" fmla="*/ 551948 w 483"/>
                <a:gd name="T1" fmla="*/ 119283 h 483"/>
                <a:gd name="T2" fmla="*/ 119565 w 483"/>
                <a:gd name="T3" fmla="*/ 119283 h 483"/>
                <a:gd name="T4" fmla="*/ 119565 w 483"/>
                <a:gd name="T5" fmla="*/ 550642 h 483"/>
                <a:gd name="T6" fmla="*/ 551948 w 483"/>
                <a:gd name="T7" fmla="*/ 550642 h 483"/>
                <a:gd name="T8" fmla="*/ 551948 w 483"/>
                <a:gd name="T9" fmla="*/ 119283 h 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483">
                  <a:moveTo>
                    <a:pt x="397" y="86"/>
                  </a:moveTo>
                  <a:cubicBezTo>
                    <a:pt x="311" y="0"/>
                    <a:pt x="172" y="0"/>
                    <a:pt x="86" y="86"/>
                  </a:cubicBezTo>
                  <a:cubicBezTo>
                    <a:pt x="0" y="172"/>
                    <a:pt x="0" y="311"/>
                    <a:pt x="86" y="397"/>
                  </a:cubicBezTo>
                  <a:cubicBezTo>
                    <a:pt x="172" y="483"/>
                    <a:pt x="311" y="483"/>
                    <a:pt x="397" y="397"/>
                  </a:cubicBezTo>
                  <a:cubicBezTo>
                    <a:pt x="483" y="311"/>
                    <a:pt x="483" y="172"/>
                    <a:pt x="397" y="86"/>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542" name="Oval 12">
              <a:extLst>
                <a:ext uri="{FF2B5EF4-FFF2-40B4-BE49-F238E27FC236}">
                  <a16:creationId xmlns:a16="http://schemas.microsoft.com/office/drawing/2014/main" id="{0D0D810E-29FD-4F88-8F4B-15F12E18FE3A}"/>
                </a:ext>
              </a:extLst>
            </p:cNvPr>
            <p:cNvSpPr>
              <a:spLocks noChangeArrowheads="1"/>
            </p:cNvSpPr>
            <p:nvPr/>
          </p:nvSpPr>
          <p:spPr bwMode="auto">
            <a:xfrm>
              <a:off x="5240338" y="4633913"/>
              <a:ext cx="612775" cy="611188"/>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1" name="Shape 2748">
              <a:extLst>
                <a:ext uri="{FF2B5EF4-FFF2-40B4-BE49-F238E27FC236}">
                  <a16:creationId xmlns:a16="http://schemas.microsoft.com/office/drawing/2014/main" id="{C897A720-6643-40FE-8FB8-4348144A0369}"/>
                </a:ext>
              </a:extLst>
            </p:cNvPr>
            <p:cNvSpPr/>
            <p:nvPr/>
          </p:nvSpPr>
          <p:spPr>
            <a:xfrm>
              <a:off x="4611688" y="400685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22" name="Shape 2784">
              <a:extLst>
                <a:ext uri="{FF2B5EF4-FFF2-40B4-BE49-F238E27FC236}">
                  <a16:creationId xmlns:a16="http://schemas.microsoft.com/office/drawing/2014/main" id="{90760F0C-E873-4CD3-8EF2-D6B6CCAF32FA}"/>
                </a:ext>
              </a:extLst>
            </p:cNvPr>
            <p:cNvSpPr/>
            <p:nvPr/>
          </p:nvSpPr>
          <p:spPr>
            <a:xfrm>
              <a:off x="5402263" y="481965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23" name="Group 22">
            <a:extLst>
              <a:ext uri="{FF2B5EF4-FFF2-40B4-BE49-F238E27FC236}">
                <a16:creationId xmlns:a16="http://schemas.microsoft.com/office/drawing/2014/main" id="{14913E5D-D9DD-45D6-9B34-87975AB53DC5}"/>
              </a:ext>
            </a:extLst>
          </p:cNvPr>
          <p:cNvGrpSpPr>
            <a:grpSpLocks/>
          </p:cNvGrpSpPr>
          <p:nvPr/>
        </p:nvGrpSpPr>
        <p:grpSpPr bwMode="auto">
          <a:xfrm>
            <a:off x="6284913" y="1889125"/>
            <a:ext cx="1520825" cy="1520825"/>
            <a:chOff x="6284913" y="1889125"/>
            <a:chExt cx="1520825" cy="1520825"/>
          </a:xfrm>
        </p:grpSpPr>
        <p:sp>
          <p:nvSpPr>
            <p:cNvPr id="63535" name="Freeform 23">
              <a:extLst>
                <a:ext uri="{FF2B5EF4-FFF2-40B4-BE49-F238E27FC236}">
                  <a16:creationId xmlns:a16="http://schemas.microsoft.com/office/drawing/2014/main" id="{CFABC858-571E-40F3-AD00-FD7F448FECBA}"/>
                </a:ext>
              </a:extLst>
            </p:cNvPr>
            <p:cNvSpPr>
              <a:spLocks/>
            </p:cNvSpPr>
            <p:nvPr/>
          </p:nvSpPr>
          <p:spPr bwMode="auto">
            <a:xfrm>
              <a:off x="6284913" y="1889125"/>
              <a:ext cx="1520825" cy="1520825"/>
            </a:xfrm>
            <a:custGeom>
              <a:avLst/>
              <a:gdLst>
                <a:gd name="T0" fmla="*/ 761107 w 1095"/>
                <a:gd name="T1" fmla="*/ 1085708 h 1094"/>
                <a:gd name="T2" fmla="*/ 897217 w 1095"/>
                <a:gd name="T3" fmla="*/ 1395711 h 1094"/>
                <a:gd name="T4" fmla="*/ 904162 w 1095"/>
                <a:gd name="T5" fmla="*/ 1404052 h 1094"/>
                <a:gd name="T6" fmla="*/ 918051 w 1095"/>
                <a:gd name="T7" fmla="*/ 1416564 h 1094"/>
                <a:gd name="T8" fmla="*/ 924995 w 1095"/>
                <a:gd name="T9" fmla="*/ 1422124 h 1094"/>
                <a:gd name="T10" fmla="*/ 937495 w 1095"/>
                <a:gd name="T11" fmla="*/ 1433245 h 1094"/>
                <a:gd name="T12" fmla="*/ 944439 w 1095"/>
                <a:gd name="T13" fmla="*/ 1438806 h 1094"/>
                <a:gd name="T14" fmla="*/ 959717 w 1095"/>
                <a:gd name="T15" fmla="*/ 1448537 h 1094"/>
                <a:gd name="T16" fmla="*/ 966661 w 1095"/>
                <a:gd name="T17" fmla="*/ 1452708 h 1094"/>
                <a:gd name="T18" fmla="*/ 980550 w 1095"/>
                <a:gd name="T19" fmla="*/ 1461049 h 1094"/>
                <a:gd name="T20" fmla="*/ 995828 w 1095"/>
                <a:gd name="T21" fmla="*/ 1469389 h 1094"/>
                <a:gd name="T22" fmla="*/ 1347215 w 1095"/>
                <a:gd name="T23" fmla="*/ 1449927 h 1094"/>
                <a:gd name="T24" fmla="*/ 1354159 w 1095"/>
                <a:gd name="T25" fmla="*/ 1444367 h 1094"/>
                <a:gd name="T26" fmla="*/ 1376381 w 1095"/>
                <a:gd name="T27" fmla="*/ 1427685 h 1094"/>
                <a:gd name="T28" fmla="*/ 1383326 w 1095"/>
                <a:gd name="T29" fmla="*/ 1422124 h 1094"/>
                <a:gd name="T30" fmla="*/ 1402770 w 1095"/>
                <a:gd name="T31" fmla="*/ 1404052 h 1094"/>
                <a:gd name="T32" fmla="*/ 1409714 w 1095"/>
                <a:gd name="T33" fmla="*/ 1397102 h 1094"/>
                <a:gd name="T34" fmla="*/ 1427770 w 1095"/>
                <a:gd name="T35" fmla="*/ 1376249 h 1094"/>
                <a:gd name="T36" fmla="*/ 1438881 w 1095"/>
                <a:gd name="T37" fmla="*/ 1362348 h 1094"/>
                <a:gd name="T38" fmla="*/ 1449992 w 1095"/>
                <a:gd name="T39" fmla="*/ 1347056 h 1094"/>
                <a:gd name="T40" fmla="*/ 1463881 w 1095"/>
                <a:gd name="T41" fmla="*/ 1324814 h 1094"/>
                <a:gd name="T42" fmla="*/ 1461103 w 1095"/>
                <a:gd name="T43" fmla="*/ 981446 h 1094"/>
                <a:gd name="T44" fmla="*/ 1456936 w 1095"/>
                <a:gd name="T45" fmla="*/ 973106 h 1094"/>
                <a:gd name="T46" fmla="*/ 1448603 w 1095"/>
                <a:gd name="T47" fmla="*/ 959204 h 1094"/>
                <a:gd name="T48" fmla="*/ 1443048 w 1095"/>
                <a:gd name="T49" fmla="*/ 952253 h 1094"/>
                <a:gd name="T50" fmla="*/ 1431937 w 1095"/>
                <a:gd name="T51" fmla="*/ 938352 h 1094"/>
                <a:gd name="T52" fmla="*/ 1427770 w 1095"/>
                <a:gd name="T53" fmla="*/ 931401 h 1094"/>
                <a:gd name="T54" fmla="*/ 1415270 w 1095"/>
                <a:gd name="T55" fmla="*/ 917500 h 1094"/>
                <a:gd name="T56" fmla="*/ 1409714 w 1095"/>
                <a:gd name="T57" fmla="*/ 910549 h 1094"/>
                <a:gd name="T58" fmla="*/ 1402770 w 1095"/>
                <a:gd name="T59" fmla="*/ 903598 h 1094"/>
                <a:gd name="T60" fmla="*/ 1395826 w 1095"/>
                <a:gd name="T61" fmla="*/ 898037 h 1094"/>
                <a:gd name="T62" fmla="*/ 761107 w 1095"/>
                <a:gd name="T63" fmla="*/ 436507 h 1094"/>
                <a:gd name="T64" fmla="*/ 624997 w 1095"/>
                <a:gd name="T65" fmla="*/ 125114 h 1094"/>
                <a:gd name="T66" fmla="*/ 616663 w 1095"/>
                <a:gd name="T67" fmla="*/ 116773 h 1094"/>
                <a:gd name="T68" fmla="*/ 604163 w 1095"/>
                <a:gd name="T69" fmla="*/ 104261 h 1094"/>
                <a:gd name="T70" fmla="*/ 597219 w 1095"/>
                <a:gd name="T71" fmla="*/ 98701 h 1094"/>
                <a:gd name="T72" fmla="*/ 583330 w 1095"/>
                <a:gd name="T73" fmla="*/ 87580 h 1094"/>
                <a:gd name="T74" fmla="*/ 576386 w 1095"/>
                <a:gd name="T75" fmla="*/ 82019 h 1094"/>
                <a:gd name="T76" fmla="*/ 562497 w 1095"/>
                <a:gd name="T77" fmla="*/ 72288 h 1094"/>
                <a:gd name="T78" fmla="*/ 555553 w 1095"/>
                <a:gd name="T79" fmla="*/ 68117 h 1094"/>
                <a:gd name="T80" fmla="*/ 540275 w 1095"/>
                <a:gd name="T81" fmla="*/ 58386 h 1094"/>
                <a:gd name="T82" fmla="*/ 524997 w 1095"/>
                <a:gd name="T83" fmla="*/ 51436 h 1094"/>
                <a:gd name="T84" fmla="*/ 174999 w 1095"/>
                <a:gd name="T85" fmla="*/ 70898 h 1094"/>
                <a:gd name="T86" fmla="*/ 166666 w 1095"/>
                <a:gd name="T87" fmla="*/ 76458 h 1094"/>
                <a:gd name="T88" fmla="*/ 145833 w 1095"/>
                <a:gd name="T89" fmla="*/ 91750 h 1094"/>
                <a:gd name="T90" fmla="*/ 138888 w 1095"/>
                <a:gd name="T91" fmla="*/ 98701 h 1094"/>
                <a:gd name="T92" fmla="*/ 118055 w 1095"/>
                <a:gd name="T93" fmla="*/ 116773 h 1094"/>
                <a:gd name="T94" fmla="*/ 111111 w 1095"/>
                <a:gd name="T95" fmla="*/ 123723 h 1094"/>
                <a:gd name="T96" fmla="*/ 93055 w 1095"/>
                <a:gd name="T97" fmla="*/ 144576 h 1094"/>
                <a:gd name="T98" fmla="*/ 81944 w 1095"/>
                <a:gd name="T99" fmla="*/ 158477 h 1094"/>
                <a:gd name="T100" fmla="*/ 72222 w 1095"/>
                <a:gd name="T101" fmla="*/ 173769 h 1094"/>
                <a:gd name="T102" fmla="*/ 58333 w 1095"/>
                <a:gd name="T103" fmla="*/ 196011 h 1094"/>
                <a:gd name="T104" fmla="*/ 59722 w 1095"/>
                <a:gd name="T105" fmla="*/ 539379 h 1094"/>
                <a:gd name="T106" fmla="*/ 63889 w 1095"/>
                <a:gd name="T107" fmla="*/ 546329 h 1094"/>
                <a:gd name="T108" fmla="*/ 73611 w 1095"/>
                <a:gd name="T109" fmla="*/ 561621 h 1094"/>
                <a:gd name="T110" fmla="*/ 77777 w 1095"/>
                <a:gd name="T111" fmla="*/ 568572 h 1094"/>
                <a:gd name="T112" fmla="*/ 88888 w 1095"/>
                <a:gd name="T113" fmla="*/ 582473 h 1094"/>
                <a:gd name="T114" fmla="*/ 94444 w 1095"/>
                <a:gd name="T115" fmla="*/ 589424 h 1094"/>
                <a:gd name="T116" fmla="*/ 105555 w 1095"/>
                <a:gd name="T117" fmla="*/ 603325 h 1094"/>
                <a:gd name="T118" fmla="*/ 111111 w 1095"/>
                <a:gd name="T119" fmla="*/ 610276 h 1094"/>
                <a:gd name="T120" fmla="*/ 118055 w 1095"/>
                <a:gd name="T121" fmla="*/ 615837 h 1094"/>
                <a:gd name="T122" fmla="*/ 133333 w 1095"/>
                <a:gd name="T123" fmla="*/ 631128 h 10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95" h="1094">
                  <a:moveTo>
                    <a:pt x="315" y="547"/>
                  </a:moveTo>
                  <a:cubicBezTo>
                    <a:pt x="359" y="565"/>
                    <a:pt x="404" y="592"/>
                    <a:pt x="453" y="639"/>
                  </a:cubicBezTo>
                  <a:cubicBezTo>
                    <a:pt x="502" y="689"/>
                    <a:pt x="529" y="736"/>
                    <a:pt x="548" y="781"/>
                  </a:cubicBezTo>
                  <a:cubicBezTo>
                    <a:pt x="578" y="860"/>
                    <a:pt x="581" y="932"/>
                    <a:pt x="641" y="999"/>
                  </a:cubicBezTo>
                  <a:cubicBezTo>
                    <a:pt x="642" y="1000"/>
                    <a:pt x="643" y="1001"/>
                    <a:pt x="644" y="1002"/>
                  </a:cubicBezTo>
                  <a:cubicBezTo>
                    <a:pt x="646" y="1004"/>
                    <a:pt x="646" y="1004"/>
                    <a:pt x="646" y="1004"/>
                  </a:cubicBezTo>
                  <a:cubicBezTo>
                    <a:pt x="648" y="1006"/>
                    <a:pt x="649" y="1008"/>
                    <a:pt x="651" y="1010"/>
                  </a:cubicBezTo>
                  <a:cubicBezTo>
                    <a:pt x="651" y="1010"/>
                    <a:pt x="651" y="1010"/>
                    <a:pt x="651" y="1010"/>
                  </a:cubicBezTo>
                  <a:cubicBezTo>
                    <a:pt x="651" y="1010"/>
                    <a:pt x="651" y="1010"/>
                    <a:pt x="651" y="1010"/>
                  </a:cubicBezTo>
                  <a:cubicBezTo>
                    <a:pt x="653" y="1011"/>
                    <a:pt x="654" y="1013"/>
                    <a:pt x="656" y="1014"/>
                  </a:cubicBezTo>
                  <a:cubicBezTo>
                    <a:pt x="656" y="1014"/>
                    <a:pt x="656" y="1014"/>
                    <a:pt x="656" y="1014"/>
                  </a:cubicBezTo>
                  <a:cubicBezTo>
                    <a:pt x="658" y="1016"/>
                    <a:pt x="659" y="1017"/>
                    <a:pt x="661" y="1019"/>
                  </a:cubicBezTo>
                  <a:cubicBezTo>
                    <a:pt x="661" y="1019"/>
                    <a:pt x="661" y="1019"/>
                    <a:pt x="661" y="1019"/>
                  </a:cubicBezTo>
                  <a:cubicBezTo>
                    <a:pt x="662" y="1020"/>
                    <a:pt x="664" y="1021"/>
                    <a:pt x="666" y="1023"/>
                  </a:cubicBezTo>
                  <a:cubicBezTo>
                    <a:pt x="666" y="1023"/>
                    <a:pt x="666" y="1023"/>
                    <a:pt x="666" y="1023"/>
                  </a:cubicBezTo>
                  <a:cubicBezTo>
                    <a:pt x="667" y="1024"/>
                    <a:pt x="669" y="1026"/>
                    <a:pt x="670" y="1027"/>
                  </a:cubicBezTo>
                  <a:cubicBezTo>
                    <a:pt x="670" y="1027"/>
                    <a:pt x="670" y="1027"/>
                    <a:pt x="670" y="1027"/>
                  </a:cubicBezTo>
                  <a:cubicBezTo>
                    <a:pt x="672" y="1028"/>
                    <a:pt x="674" y="1029"/>
                    <a:pt x="675" y="1031"/>
                  </a:cubicBezTo>
                  <a:cubicBezTo>
                    <a:pt x="675" y="1031"/>
                    <a:pt x="675" y="1031"/>
                    <a:pt x="675" y="1031"/>
                  </a:cubicBezTo>
                  <a:cubicBezTo>
                    <a:pt x="677" y="1032"/>
                    <a:pt x="679" y="1033"/>
                    <a:pt x="680" y="1035"/>
                  </a:cubicBezTo>
                  <a:cubicBezTo>
                    <a:pt x="680" y="1035"/>
                    <a:pt x="680" y="1035"/>
                    <a:pt x="680" y="1035"/>
                  </a:cubicBezTo>
                  <a:cubicBezTo>
                    <a:pt x="682" y="1036"/>
                    <a:pt x="684" y="1037"/>
                    <a:pt x="685" y="1038"/>
                  </a:cubicBezTo>
                  <a:cubicBezTo>
                    <a:pt x="685" y="1038"/>
                    <a:pt x="685" y="1038"/>
                    <a:pt x="685" y="1038"/>
                  </a:cubicBezTo>
                  <a:cubicBezTo>
                    <a:pt x="687" y="1039"/>
                    <a:pt x="689" y="1041"/>
                    <a:pt x="691" y="1042"/>
                  </a:cubicBezTo>
                  <a:cubicBezTo>
                    <a:pt x="691" y="1042"/>
                    <a:pt x="691" y="1042"/>
                    <a:pt x="691" y="1042"/>
                  </a:cubicBezTo>
                  <a:cubicBezTo>
                    <a:pt x="692" y="1043"/>
                    <a:pt x="694" y="1044"/>
                    <a:pt x="696" y="1045"/>
                  </a:cubicBezTo>
                  <a:cubicBezTo>
                    <a:pt x="696" y="1045"/>
                    <a:pt x="696" y="1045"/>
                    <a:pt x="696" y="1045"/>
                  </a:cubicBezTo>
                  <a:cubicBezTo>
                    <a:pt x="698" y="1046"/>
                    <a:pt x="699" y="1047"/>
                    <a:pt x="701" y="1048"/>
                  </a:cubicBezTo>
                  <a:cubicBezTo>
                    <a:pt x="701" y="1048"/>
                    <a:pt x="701" y="1048"/>
                    <a:pt x="701" y="1048"/>
                  </a:cubicBezTo>
                  <a:cubicBezTo>
                    <a:pt x="703" y="1049"/>
                    <a:pt x="705" y="1050"/>
                    <a:pt x="706" y="1051"/>
                  </a:cubicBezTo>
                  <a:cubicBezTo>
                    <a:pt x="706" y="1051"/>
                    <a:pt x="706" y="1051"/>
                    <a:pt x="706" y="1051"/>
                  </a:cubicBezTo>
                  <a:cubicBezTo>
                    <a:pt x="710" y="1054"/>
                    <a:pt x="714" y="1055"/>
                    <a:pt x="717" y="1057"/>
                  </a:cubicBezTo>
                  <a:cubicBezTo>
                    <a:pt x="717" y="1057"/>
                    <a:pt x="717" y="1057"/>
                    <a:pt x="717" y="1057"/>
                  </a:cubicBezTo>
                  <a:cubicBezTo>
                    <a:pt x="791" y="1094"/>
                    <a:pt x="880" y="1094"/>
                    <a:pt x="953" y="1053"/>
                  </a:cubicBezTo>
                  <a:cubicBezTo>
                    <a:pt x="953" y="1053"/>
                    <a:pt x="953" y="1053"/>
                    <a:pt x="953" y="1053"/>
                  </a:cubicBezTo>
                  <a:cubicBezTo>
                    <a:pt x="959" y="1050"/>
                    <a:pt x="965" y="1046"/>
                    <a:pt x="970" y="1043"/>
                  </a:cubicBezTo>
                  <a:cubicBezTo>
                    <a:pt x="970" y="1043"/>
                    <a:pt x="970" y="1043"/>
                    <a:pt x="970" y="1043"/>
                  </a:cubicBezTo>
                  <a:cubicBezTo>
                    <a:pt x="972" y="1042"/>
                    <a:pt x="973" y="1040"/>
                    <a:pt x="975" y="1039"/>
                  </a:cubicBezTo>
                  <a:cubicBezTo>
                    <a:pt x="975" y="1039"/>
                    <a:pt x="975" y="1039"/>
                    <a:pt x="975" y="1039"/>
                  </a:cubicBezTo>
                  <a:cubicBezTo>
                    <a:pt x="977" y="1038"/>
                    <a:pt x="979" y="1037"/>
                    <a:pt x="980" y="1035"/>
                  </a:cubicBezTo>
                  <a:cubicBezTo>
                    <a:pt x="980" y="1035"/>
                    <a:pt x="980" y="1035"/>
                    <a:pt x="980" y="1035"/>
                  </a:cubicBezTo>
                  <a:cubicBezTo>
                    <a:pt x="984" y="1033"/>
                    <a:pt x="987" y="1030"/>
                    <a:pt x="991" y="1027"/>
                  </a:cubicBezTo>
                  <a:cubicBezTo>
                    <a:pt x="991" y="1027"/>
                    <a:pt x="991" y="1027"/>
                    <a:pt x="991" y="1027"/>
                  </a:cubicBezTo>
                  <a:cubicBezTo>
                    <a:pt x="993" y="1026"/>
                    <a:pt x="994" y="1025"/>
                    <a:pt x="996" y="1023"/>
                  </a:cubicBezTo>
                  <a:cubicBezTo>
                    <a:pt x="996" y="1023"/>
                    <a:pt x="996" y="1023"/>
                    <a:pt x="996" y="1023"/>
                  </a:cubicBezTo>
                  <a:cubicBezTo>
                    <a:pt x="999" y="1020"/>
                    <a:pt x="1002" y="1017"/>
                    <a:pt x="1006" y="1014"/>
                  </a:cubicBezTo>
                  <a:cubicBezTo>
                    <a:pt x="1006" y="1014"/>
                    <a:pt x="1006" y="1014"/>
                    <a:pt x="1006" y="1014"/>
                  </a:cubicBezTo>
                  <a:cubicBezTo>
                    <a:pt x="1007" y="1013"/>
                    <a:pt x="1009" y="1011"/>
                    <a:pt x="1010" y="1010"/>
                  </a:cubicBezTo>
                  <a:cubicBezTo>
                    <a:pt x="1010" y="1010"/>
                    <a:pt x="1010" y="1010"/>
                    <a:pt x="1010" y="1010"/>
                  </a:cubicBezTo>
                  <a:cubicBezTo>
                    <a:pt x="1012" y="1008"/>
                    <a:pt x="1014" y="1006"/>
                    <a:pt x="1015" y="1005"/>
                  </a:cubicBezTo>
                  <a:cubicBezTo>
                    <a:pt x="1015" y="1005"/>
                    <a:pt x="1015" y="1005"/>
                    <a:pt x="1015" y="1005"/>
                  </a:cubicBezTo>
                  <a:cubicBezTo>
                    <a:pt x="1018" y="1002"/>
                    <a:pt x="1021" y="998"/>
                    <a:pt x="1024" y="995"/>
                  </a:cubicBezTo>
                  <a:cubicBezTo>
                    <a:pt x="1024" y="995"/>
                    <a:pt x="1024" y="995"/>
                    <a:pt x="1024" y="995"/>
                  </a:cubicBezTo>
                  <a:cubicBezTo>
                    <a:pt x="1026" y="993"/>
                    <a:pt x="1027" y="992"/>
                    <a:pt x="1028" y="990"/>
                  </a:cubicBezTo>
                  <a:cubicBezTo>
                    <a:pt x="1028" y="990"/>
                    <a:pt x="1028" y="990"/>
                    <a:pt x="1028" y="990"/>
                  </a:cubicBezTo>
                  <a:cubicBezTo>
                    <a:pt x="1031" y="987"/>
                    <a:pt x="1034" y="983"/>
                    <a:pt x="1036" y="980"/>
                  </a:cubicBezTo>
                  <a:cubicBezTo>
                    <a:pt x="1036" y="980"/>
                    <a:pt x="1036" y="980"/>
                    <a:pt x="1036" y="980"/>
                  </a:cubicBezTo>
                  <a:cubicBezTo>
                    <a:pt x="1038" y="978"/>
                    <a:pt x="1039" y="976"/>
                    <a:pt x="1040" y="974"/>
                  </a:cubicBezTo>
                  <a:cubicBezTo>
                    <a:pt x="1040" y="974"/>
                    <a:pt x="1040" y="974"/>
                    <a:pt x="1040" y="974"/>
                  </a:cubicBezTo>
                  <a:cubicBezTo>
                    <a:pt x="1041" y="973"/>
                    <a:pt x="1042" y="971"/>
                    <a:pt x="1044" y="969"/>
                  </a:cubicBezTo>
                  <a:cubicBezTo>
                    <a:pt x="1044" y="969"/>
                    <a:pt x="1044" y="969"/>
                    <a:pt x="1044" y="969"/>
                  </a:cubicBezTo>
                  <a:cubicBezTo>
                    <a:pt x="1047" y="964"/>
                    <a:pt x="1050" y="958"/>
                    <a:pt x="1054" y="953"/>
                  </a:cubicBezTo>
                  <a:cubicBezTo>
                    <a:pt x="1054" y="953"/>
                    <a:pt x="1054" y="953"/>
                    <a:pt x="1054" y="953"/>
                  </a:cubicBezTo>
                  <a:cubicBezTo>
                    <a:pt x="1095" y="879"/>
                    <a:pt x="1095" y="790"/>
                    <a:pt x="1058" y="717"/>
                  </a:cubicBezTo>
                  <a:cubicBezTo>
                    <a:pt x="1058" y="717"/>
                    <a:pt x="1058" y="717"/>
                    <a:pt x="1058" y="717"/>
                  </a:cubicBezTo>
                  <a:cubicBezTo>
                    <a:pt x="1056" y="713"/>
                    <a:pt x="1054" y="709"/>
                    <a:pt x="1052" y="706"/>
                  </a:cubicBezTo>
                  <a:cubicBezTo>
                    <a:pt x="1052" y="706"/>
                    <a:pt x="1052" y="706"/>
                    <a:pt x="1052" y="706"/>
                  </a:cubicBezTo>
                  <a:cubicBezTo>
                    <a:pt x="1051" y="704"/>
                    <a:pt x="1050" y="702"/>
                    <a:pt x="1049" y="700"/>
                  </a:cubicBezTo>
                  <a:cubicBezTo>
                    <a:pt x="1049" y="700"/>
                    <a:pt x="1049" y="700"/>
                    <a:pt x="1049" y="700"/>
                  </a:cubicBezTo>
                  <a:cubicBezTo>
                    <a:pt x="1048" y="699"/>
                    <a:pt x="1047" y="697"/>
                    <a:pt x="1046" y="695"/>
                  </a:cubicBezTo>
                  <a:cubicBezTo>
                    <a:pt x="1046" y="695"/>
                    <a:pt x="1046" y="695"/>
                    <a:pt x="1046" y="695"/>
                  </a:cubicBezTo>
                  <a:cubicBezTo>
                    <a:pt x="1045" y="693"/>
                    <a:pt x="1044" y="691"/>
                    <a:pt x="1043" y="690"/>
                  </a:cubicBezTo>
                  <a:cubicBezTo>
                    <a:pt x="1043" y="690"/>
                    <a:pt x="1043" y="690"/>
                    <a:pt x="1043" y="690"/>
                  </a:cubicBezTo>
                  <a:cubicBezTo>
                    <a:pt x="1041" y="688"/>
                    <a:pt x="1040" y="686"/>
                    <a:pt x="1039" y="685"/>
                  </a:cubicBezTo>
                  <a:cubicBezTo>
                    <a:pt x="1039" y="685"/>
                    <a:pt x="1039" y="685"/>
                    <a:pt x="1039" y="685"/>
                  </a:cubicBezTo>
                  <a:cubicBezTo>
                    <a:pt x="1038" y="683"/>
                    <a:pt x="1037" y="681"/>
                    <a:pt x="1035" y="679"/>
                  </a:cubicBezTo>
                  <a:cubicBezTo>
                    <a:pt x="1035" y="679"/>
                    <a:pt x="1035" y="679"/>
                    <a:pt x="1035" y="679"/>
                  </a:cubicBezTo>
                  <a:cubicBezTo>
                    <a:pt x="1034" y="678"/>
                    <a:pt x="1033" y="676"/>
                    <a:pt x="1031" y="675"/>
                  </a:cubicBezTo>
                  <a:cubicBezTo>
                    <a:pt x="1031" y="675"/>
                    <a:pt x="1031" y="675"/>
                    <a:pt x="1031" y="675"/>
                  </a:cubicBezTo>
                  <a:cubicBezTo>
                    <a:pt x="1030" y="673"/>
                    <a:pt x="1029" y="671"/>
                    <a:pt x="1028" y="670"/>
                  </a:cubicBezTo>
                  <a:cubicBezTo>
                    <a:pt x="1028" y="670"/>
                    <a:pt x="1028" y="670"/>
                    <a:pt x="1028" y="670"/>
                  </a:cubicBezTo>
                  <a:cubicBezTo>
                    <a:pt x="1026" y="668"/>
                    <a:pt x="1025" y="666"/>
                    <a:pt x="1023" y="665"/>
                  </a:cubicBezTo>
                  <a:cubicBezTo>
                    <a:pt x="1023" y="665"/>
                    <a:pt x="1023" y="665"/>
                    <a:pt x="1023" y="665"/>
                  </a:cubicBezTo>
                  <a:cubicBezTo>
                    <a:pt x="1022" y="663"/>
                    <a:pt x="1021" y="662"/>
                    <a:pt x="1019" y="660"/>
                  </a:cubicBezTo>
                  <a:cubicBezTo>
                    <a:pt x="1019" y="660"/>
                    <a:pt x="1019" y="660"/>
                    <a:pt x="1019" y="660"/>
                  </a:cubicBezTo>
                  <a:cubicBezTo>
                    <a:pt x="1018" y="658"/>
                    <a:pt x="1016" y="657"/>
                    <a:pt x="1015" y="655"/>
                  </a:cubicBezTo>
                  <a:cubicBezTo>
                    <a:pt x="1015" y="655"/>
                    <a:pt x="1015" y="655"/>
                    <a:pt x="1015" y="655"/>
                  </a:cubicBezTo>
                  <a:cubicBezTo>
                    <a:pt x="1013" y="654"/>
                    <a:pt x="1012" y="652"/>
                    <a:pt x="1010" y="651"/>
                  </a:cubicBezTo>
                  <a:cubicBezTo>
                    <a:pt x="1010" y="651"/>
                    <a:pt x="1010" y="651"/>
                    <a:pt x="1010" y="651"/>
                  </a:cubicBezTo>
                  <a:cubicBezTo>
                    <a:pt x="1010" y="650"/>
                    <a:pt x="1010" y="650"/>
                    <a:pt x="1010" y="650"/>
                  </a:cubicBezTo>
                  <a:cubicBezTo>
                    <a:pt x="1009" y="649"/>
                    <a:pt x="1008" y="648"/>
                    <a:pt x="1008" y="648"/>
                  </a:cubicBezTo>
                  <a:cubicBezTo>
                    <a:pt x="1007" y="647"/>
                    <a:pt x="1006" y="646"/>
                    <a:pt x="1005" y="646"/>
                  </a:cubicBezTo>
                  <a:cubicBezTo>
                    <a:pt x="1005" y="646"/>
                    <a:pt x="1005" y="646"/>
                    <a:pt x="1005" y="646"/>
                  </a:cubicBezTo>
                  <a:cubicBezTo>
                    <a:pt x="937" y="581"/>
                    <a:pt x="863" y="578"/>
                    <a:pt x="782" y="547"/>
                  </a:cubicBezTo>
                  <a:cubicBezTo>
                    <a:pt x="737" y="529"/>
                    <a:pt x="690" y="502"/>
                    <a:pt x="640" y="453"/>
                  </a:cubicBezTo>
                  <a:cubicBezTo>
                    <a:pt x="593" y="404"/>
                    <a:pt x="566" y="358"/>
                    <a:pt x="548" y="314"/>
                  </a:cubicBezTo>
                  <a:cubicBezTo>
                    <a:pt x="518" y="235"/>
                    <a:pt x="515" y="162"/>
                    <a:pt x="454" y="95"/>
                  </a:cubicBezTo>
                  <a:cubicBezTo>
                    <a:pt x="453" y="94"/>
                    <a:pt x="452" y="93"/>
                    <a:pt x="451" y="92"/>
                  </a:cubicBezTo>
                  <a:cubicBezTo>
                    <a:pt x="450" y="90"/>
                    <a:pt x="450" y="90"/>
                    <a:pt x="450" y="90"/>
                  </a:cubicBezTo>
                  <a:cubicBezTo>
                    <a:pt x="448" y="88"/>
                    <a:pt x="446" y="86"/>
                    <a:pt x="444" y="84"/>
                  </a:cubicBezTo>
                  <a:cubicBezTo>
                    <a:pt x="444" y="84"/>
                    <a:pt x="444" y="84"/>
                    <a:pt x="444" y="84"/>
                  </a:cubicBezTo>
                  <a:cubicBezTo>
                    <a:pt x="444" y="84"/>
                    <a:pt x="444" y="84"/>
                    <a:pt x="444" y="84"/>
                  </a:cubicBezTo>
                  <a:cubicBezTo>
                    <a:pt x="443" y="83"/>
                    <a:pt x="441" y="81"/>
                    <a:pt x="439" y="80"/>
                  </a:cubicBezTo>
                  <a:cubicBezTo>
                    <a:pt x="439" y="80"/>
                    <a:pt x="439" y="80"/>
                    <a:pt x="439" y="80"/>
                  </a:cubicBezTo>
                  <a:cubicBezTo>
                    <a:pt x="438" y="78"/>
                    <a:pt x="436" y="77"/>
                    <a:pt x="435" y="75"/>
                  </a:cubicBezTo>
                  <a:cubicBezTo>
                    <a:pt x="435" y="75"/>
                    <a:pt x="435" y="75"/>
                    <a:pt x="435" y="75"/>
                  </a:cubicBezTo>
                  <a:cubicBezTo>
                    <a:pt x="433" y="74"/>
                    <a:pt x="432" y="73"/>
                    <a:pt x="430" y="71"/>
                  </a:cubicBezTo>
                  <a:cubicBezTo>
                    <a:pt x="430" y="71"/>
                    <a:pt x="430" y="71"/>
                    <a:pt x="430" y="71"/>
                  </a:cubicBezTo>
                  <a:cubicBezTo>
                    <a:pt x="428" y="70"/>
                    <a:pt x="427" y="68"/>
                    <a:pt x="425" y="67"/>
                  </a:cubicBezTo>
                  <a:cubicBezTo>
                    <a:pt x="425" y="67"/>
                    <a:pt x="425" y="67"/>
                    <a:pt x="425" y="67"/>
                  </a:cubicBezTo>
                  <a:cubicBezTo>
                    <a:pt x="423" y="66"/>
                    <a:pt x="422" y="64"/>
                    <a:pt x="420" y="63"/>
                  </a:cubicBezTo>
                  <a:cubicBezTo>
                    <a:pt x="420" y="63"/>
                    <a:pt x="420" y="63"/>
                    <a:pt x="420" y="63"/>
                  </a:cubicBezTo>
                  <a:cubicBezTo>
                    <a:pt x="419" y="62"/>
                    <a:pt x="417" y="61"/>
                    <a:pt x="415" y="59"/>
                  </a:cubicBezTo>
                  <a:cubicBezTo>
                    <a:pt x="415" y="59"/>
                    <a:pt x="415" y="59"/>
                    <a:pt x="415" y="59"/>
                  </a:cubicBezTo>
                  <a:cubicBezTo>
                    <a:pt x="414" y="58"/>
                    <a:pt x="412" y="57"/>
                    <a:pt x="410" y="56"/>
                  </a:cubicBezTo>
                  <a:cubicBezTo>
                    <a:pt x="410" y="56"/>
                    <a:pt x="410" y="56"/>
                    <a:pt x="410" y="56"/>
                  </a:cubicBezTo>
                  <a:cubicBezTo>
                    <a:pt x="408" y="55"/>
                    <a:pt x="407" y="53"/>
                    <a:pt x="405" y="52"/>
                  </a:cubicBezTo>
                  <a:cubicBezTo>
                    <a:pt x="405" y="52"/>
                    <a:pt x="405" y="52"/>
                    <a:pt x="405" y="52"/>
                  </a:cubicBezTo>
                  <a:cubicBezTo>
                    <a:pt x="403" y="51"/>
                    <a:pt x="401" y="50"/>
                    <a:pt x="400" y="49"/>
                  </a:cubicBezTo>
                  <a:cubicBezTo>
                    <a:pt x="400" y="49"/>
                    <a:pt x="400" y="49"/>
                    <a:pt x="400" y="49"/>
                  </a:cubicBezTo>
                  <a:cubicBezTo>
                    <a:pt x="398" y="48"/>
                    <a:pt x="396" y="47"/>
                    <a:pt x="394" y="45"/>
                  </a:cubicBezTo>
                  <a:cubicBezTo>
                    <a:pt x="394" y="45"/>
                    <a:pt x="394" y="45"/>
                    <a:pt x="394" y="45"/>
                  </a:cubicBezTo>
                  <a:cubicBezTo>
                    <a:pt x="393" y="44"/>
                    <a:pt x="391" y="43"/>
                    <a:pt x="389" y="42"/>
                  </a:cubicBezTo>
                  <a:cubicBezTo>
                    <a:pt x="389" y="42"/>
                    <a:pt x="389" y="42"/>
                    <a:pt x="389" y="42"/>
                  </a:cubicBezTo>
                  <a:cubicBezTo>
                    <a:pt x="385" y="40"/>
                    <a:pt x="382" y="38"/>
                    <a:pt x="378" y="37"/>
                  </a:cubicBezTo>
                  <a:cubicBezTo>
                    <a:pt x="378" y="37"/>
                    <a:pt x="378" y="37"/>
                    <a:pt x="378" y="37"/>
                  </a:cubicBezTo>
                  <a:cubicBezTo>
                    <a:pt x="305" y="0"/>
                    <a:pt x="216" y="0"/>
                    <a:pt x="142" y="41"/>
                  </a:cubicBezTo>
                  <a:cubicBezTo>
                    <a:pt x="142" y="41"/>
                    <a:pt x="142" y="41"/>
                    <a:pt x="142" y="41"/>
                  </a:cubicBezTo>
                  <a:cubicBezTo>
                    <a:pt x="136" y="44"/>
                    <a:pt x="131" y="48"/>
                    <a:pt x="126" y="51"/>
                  </a:cubicBezTo>
                  <a:cubicBezTo>
                    <a:pt x="126" y="51"/>
                    <a:pt x="126" y="51"/>
                    <a:pt x="126" y="51"/>
                  </a:cubicBezTo>
                  <a:cubicBezTo>
                    <a:pt x="124" y="52"/>
                    <a:pt x="122" y="53"/>
                    <a:pt x="120" y="55"/>
                  </a:cubicBezTo>
                  <a:cubicBezTo>
                    <a:pt x="120" y="55"/>
                    <a:pt x="120" y="55"/>
                    <a:pt x="120" y="55"/>
                  </a:cubicBezTo>
                  <a:cubicBezTo>
                    <a:pt x="119" y="56"/>
                    <a:pt x="117" y="57"/>
                    <a:pt x="115" y="58"/>
                  </a:cubicBezTo>
                  <a:cubicBezTo>
                    <a:pt x="115" y="58"/>
                    <a:pt x="115" y="58"/>
                    <a:pt x="115" y="58"/>
                  </a:cubicBezTo>
                  <a:cubicBezTo>
                    <a:pt x="112" y="61"/>
                    <a:pt x="108" y="64"/>
                    <a:pt x="105" y="66"/>
                  </a:cubicBezTo>
                  <a:cubicBezTo>
                    <a:pt x="105" y="66"/>
                    <a:pt x="105" y="66"/>
                    <a:pt x="105" y="66"/>
                  </a:cubicBezTo>
                  <a:cubicBezTo>
                    <a:pt x="103" y="68"/>
                    <a:pt x="101" y="69"/>
                    <a:pt x="100" y="71"/>
                  </a:cubicBezTo>
                  <a:cubicBezTo>
                    <a:pt x="100" y="71"/>
                    <a:pt x="100" y="71"/>
                    <a:pt x="100" y="71"/>
                  </a:cubicBezTo>
                  <a:cubicBezTo>
                    <a:pt x="96" y="73"/>
                    <a:pt x="93" y="76"/>
                    <a:pt x="90" y="80"/>
                  </a:cubicBezTo>
                  <a:cubicBezTo>
                    <a:pt x="90" y="80"/>
                    <a:pt x="90" y="80"/>
                    <a:pt x="90" y="80"/>
                  </a:cubicBezTo>
                  <a:cubicBezTo>
                    <a:pt x="88" y="81"/>
                    <a:pt x="87" y="83"/>
                    <a:pt x="85" y="84"/>
                  </a:cubicBezTo>
                  <a:cubicBezTo>
                    <a:pt x="85" y="84"/>
                    <a:pt x="85" y="84"/>
                    <a:pt x="85" y="84"/>
                  </a:cubicBezTo>
                  <a:cubicBezTo>
                    <a:pt x="83" y="86"/>
                    <a:pt x="82" y="87"/>
                    <a:pt x="80" y="89"/>
                  </a:cubicBezTo>
                  <a:cubicBezTo>
                    <a:pt x="80" y="89"/>
                    <a:pt x="80" y="89"/>
                    <a:pt x="80" y="89"/>
                  </a:cubicBezTo>
                  <a:cubicBezTo>
                    <a:pt x="77" y="92"/>
                    <a:pt x="74" y="96"/>
                    <a:pt x="71" y="99"/>
                  </a:cubicBezTo>
                  <a:cubicBezTo>
                    <a:pt x="71" y="99"/>
                    <a:pt x="71" y="99"/>
                    <a:pt x="71" y="99"/>
                  </a:cubicBezTo>
                  <a:cubicBezTo>
                    <a:pt x="70" y="101"/>
                    <a:pt x="69" y="102"/>
                    <a:pt x="67" y="104"/>
                  </a:cubicBezTo>
                  <a:cubicBezTo>
                    <a:pt x="67" y="104"/>
                    <a:pt x="67" y="104"/>
                    <a:pt x="67" y="104"/>
                  </a:cubicBezTo>
                  <a:cubicBezTo>
                    <a:pt x="64" y="107"/>
                    <a:pt x="62" y="111"/>
                    <a:pt x="59" y="114"/>
                  </a:cubicBezTo>
                  <a:cubicBezTo>
                    <a:pt x="59" y="114"/>
                    <a:pt x="59" y="114"/>
                    <a:pt x="59" y="114"/>
                  </a:cubicBezTo>
                  <a:cubicBezTo>
                    <a:pt x="58" y="116"/>
                    <a:pt x="57" y="118"/>
                    <a:pt x="55" y="120"/>
                  </a:cubicBezTo>
                  <a:cubicBezTo>
                    <a:pt x="55" y="120"/>
                    <a:pt x="55" y="120"/>
                    <a:pt x="55" y="120"/>
                  </a:cubicBezTo>
                  <a:cubicBezTo>
                    <a:pt x="54" y="121"/>
                    <a:pt x="53" y="123"/>
                    <a:pt x="52" y="125"/>
                  </a:cubicBezTo>
                  <a:cubicBezTo>
                    <a:pt x="52" y="125"/>
                    <a:pt x="52" y="125"/>
                    <a:pt x="52" y="125"/>
                  </a:cubicBezTo>
                  <a:cubicBezTo>
                    <a:pt x="48" y="130"/>
                    <a:pt x="45" y="136"/>
                    <a:pt x="42" y="141"/>
                  </a:cubicBezTo>
                  <a:cubicBezTo>
                    <a:pt x="42" y="141"/>
                    <a:pt x="42" y="141"/>
                    <a:pt x="42" y="141"/>
                  </a:cubicBezTo>
                  <a:cubicBezTo>
                    <a:pt x="1" y="215"/>
                    <a:pt x="0" y="304"/>
                    <a:pt x="37" y="377"/>
                  </a:cubicBezTo>
                  <a:cubicBezTo>
                    <a:pt x="37" y="377"/>
                    <a:pt x="37" y="377"/>
                    <a:pt x="37" y="377"/>
                  </a:cubicBezTo>
                  <a:cubicBezTo>
                    <a:pt x="39" y="381"/>
                    <a:pt x="41" y="385"/>
                    <a:pt x="43" y="388"/>
                  </a:cubicBezTo>
                  <a:cubicBezTo>
                    <a:pt x="43" y="388"/>
                    <a:pt x="43" y="388"/>
                    <a:pt x="43" y="388"/>
                  </a:cubicBezTo>
                  <a:cubicBezTo>
                    <a:pt x="44" y="390"/>
                    <a:pt x="45" y="392"/>
                    <a:pt x="46" y="393"/>
                  </a:cubicBezTo>
                  <a:cubicBezTo>
                    <a:pt x="46" y="393"/>
                    <a:pt x="46" y="393"/>
                    <a:pt x="46" y="393"/>
                  </a:cubicBezTo>
                  <a:cubicBezTo>
                    <a:pt x="47" y="395"/>
                    <a:pt x="48" y="397"/>
                    <a:pt x="50" y="399"/>
                  </a:cubicBezTo>
                  <a:cubicBezTo>
                    <a:pt x="50" y="399"/>
                    <a:pt x="50" y="399"/>
                    <a:pt x="50" y="399"/>
                  </a:cubicBezTo>
                  <a:cubicBezTo>
                    <a:pt x="51" y="401"/>
                    <a:pt x="52" y="402"/>
                    <a:pt x="53" y="404"/>
                  </a:cubicBezTo>
                  <a:cubicBezTo>
                    <a:pt x="53" y="404"/>
                    <a:pt x="53" y="404"/>
                    <a:pt x="53" y="404"/>
                  </a:cubicBezTo>
                  <a:cubicBezTo>
                    <a:pt x="54" y="406"/>
                    <a:pt x="55" y="408"/>
                    <a:pt x="56" y="409"/>
                  </a:cubicBezTo>
                  <a:cubicBezTo>
                    <a:pt x="56" y="409"/>
                    <a:pt x="56" y="409"/>
                    <a:pt x="56" y="409"/>
                  </a:cubicBezTo>
                  <a:cubicBezTo>
                    <a:pt x="58" y="411"/>
                    <a:pt x="59" y="413"/>
                    <a:pt x="60" y="414"/>
                  </a:cubicBezTo>
                  <a:cubicBezTo>
                    <a:pt x="60" y="414"/>
                    <a:pt x="60" y="414"/>
                    <a:pt x="60" y="414"/>
                  </a:cubicBezTo>
                  <a:cubicBezTo>
                    <a:pt x="61" y="416"/>
                    <a:pt x="63" y="418"/>
                    <a:pt x="64" y="419"/>
                  </a:cubicBezTo>
                  <a:cubicBezTo>
                    <a:pt x="64" y="419"/>
                    <a:pt x="64" y="419"/>
                    <a:pt x="64" y="419"/>
                  </a:cubicBezTo>
                  <a:cubicBezTo>
                    <a:pt x="65" y="421"/>
                    <a:pt x="67" y="423"/>
                    <a:pt x="68" y="424"/>
                  </a:cubicBezTo>
                  <a:cubicBezTo>
                    <a:pt x="68" y="424"/>
                    <a:pt x="68" y="424"/>
                    <a:pt x="68" y="424"/>
                  </a:cubicBezTo>
                  <a:cubicBezTo>
                    <a:pt x="69" y="426"/>
                    <a:pt x="71" y="428"/>
                    <a:pt x="72" y="429"/>
                  </a:cubicBezTo>
                  <a:cubicBezTo>
                    <a:pt x="72" y="429"/>
                    <a:pt x="72" y="429"/>
                    <a:pt x="72" y="429"/>
                  </a:cubicBezTo>
                  <a:cubicBezTo>
                    <a:pt x="73" y="431"/>
                    <a:pt x="75" y="432"/>
                    <a:pt x="76" y="434"/>
                  </a:cubicBezTo>
                  <a:cubicBezTo>
                    <a:pt x="76" y="434"/>
                    <a:pt x="76" y="434"/>
                    <a:pt x="76" y="434"/>
                  </a:cubicBezTo>
                  <a:cubicBezTo>
                    <a:pt x="78" y="436"/>
                    <a:pt x="79" y="437"/>
                    <a:pt x="80" y="439"/>
                  </a:cubicBezTo>
                  <a:cubicBezTo>
                    <a:pt x="80" y="439"/>
                    <a:pt x="80" y="439"/>
                    <a:pt x="80" y="439"/>
                  </a:cubicBezTo>
                  <a:cubicBezTo>
                    <a:pt x="82" y="440"/>
                    <a:pt x="83" y="442"/>
                    <a:pt x="85" y="443"/>
                  </a:cubicBezTo>
                  <a:cubicBezTo>
                    <a:pt x="85" y="443"/>
                    <a:pt x="85" y="443"/>
                    <a:pt x="85" y="443"/>
                  </a:cubicBezTo>
                  <a:cubicBezTo>
                    <a:pt x="85" y="443"/>
                    <a:pt x="85" y="443"/>
                    <a:pt x="85" y="443"/>
                  </a:cubicBezTo>
                  <a:cubicBezTo>
                    <a:pt x="87" y="445"/>
                    <a:pt x="89" y="447"/>
                    <a:pt x="91" y="449"/>
                  </a:cubicBezTo>
                  <a:cubicBezTo>
                    <a:pt x="91" y="449"/>
                    <a:pt x="92" y="450"/>
                    <a:pt x="92" y="450"/>
                  </a:cubicBezTo>
                  <a:cubicBezTo>
                    <a:pt x="94" y="452"/>
                    <a:pt x="95" y="453"/>
                    <a:pt x="96" y="454"/>
                  </a:cubicBezTo>
                  <a:cubicBezTo>
                    <a:pt x="163" y="514"/>
                    <a:pt x="236" y="517"/>
                    <a:pt x="315" y="547"/>
                  </a:cubicBezTo>
                  <a:close/>
                </a:path>
              </a:pathLst>
            </a:cu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536" name="Oval 24">
              <a:extLst>
                <a:ext uri="{FF2B5EF4-FFF2-40B4-BE49-F238E27FC236}">
                  <a16:creationId xmlns:a16="http://schemas.microsoft.com/office/drawing/2014/main" id="{10258094-67DC-47B2-8F7E-0C7D00CEBB43}"/>
                </a:ext>
              </a:extLst>
            </p:cNvPr>
            <p:cNvSpPr>
              <a:spLocks noChangeArrowheads="1"/>
            </p:cNvSpPr>
            <p:nvPr/>
          </p:nvSpPr>
          <p:spPr bwMode="auto">
            <a:xfrm>
              <a:off x="6345238" y="1951038"/>
              <a:ext cx="611188" cy="611188"/>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3537" name="Oval 25">
              <a:extLst>
                <a:ext uri="{FF2B5EF4-FFF2-40B4-BE49-F238E27FC236}">
                  <a16:creationId xmlns:a16="http://schemas.microsoft.com/office/drawing/2014/main" id="{3A21A60F-2836-41A6-8506-6642D83DD6FD}"/>
                </a:ext>
              </a:extLst>
            </p:cNvPr>
            <p:cNvSpPr>
              <a:spLocks noChangeArrowheads="1"/>
            </p:cNvSpPr>
            <p:nvPr/>
          </p:nvSpPr>
          <p:spPr bwMode="auto">
            <a:xfrm>
              <a:off x="7132638" y="2735263"/>
              <a:ext cx="611188" cy="6127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dirty="0"/>
            </a:p>
          </p:txBody>
        </p:sp>
        <p:sp>
          <p:nvSpPr>
            <p:cNvPr id="27" name="Shape 2554">
              <a:extLst>
                <a:ext uri="{FF2B5EF4-FFF2-40B4-BE49-F238E27FC236}">
                  <a16:creationId xmlns:a16="http://schemas.microsoft.com/office/drawing/2014/main" id="{41ADFB8E-7D96-4D86-9BEC-78A9D5638816}"/>
                </a:ext>
              </a:extLst>
            </p:cNvPr>
            <p:cNvSpPr/>
            <p:nvPr/>
          </p:nvSpPr>
          <p:spPr>
            <a:xfrm>
              <a:off x="6511925" y="2116138"/>
              <a:ext cx="277813" cy="254000"/>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28" name="Shape 2543">
              <a:extLst>
                <a:ext uri="{FF2B5EF4-FFF2-40B4-BE49-F238E27FC236}">
                  <a16:creationId xmlns:a16="http://schemas.microsoft.com/office/drawing/2014/main" id="{B0803689-7359-49CA-8A2C-1A89CEF6411C}"/>
                </a:ext>
              </a:extLst>
            </p:cNvPr>
            <p:cNvSpPr/>
            <p:nvPr/>
          </p:nvSpPr>
          <p:spPr>
            <a:xfrm>
              <a:off x="7299325" y="2903538"/>
              <a:ext cx="277813" cy="279400"/>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29" name="Group 28">
            <a:extLst>
              <a:ext uri="{FF2B5EF4-FFF2-40B4-BE49-F238E27FC236}">
                <a16:creationId xmlns:a16="http://schemas.microsoft.com/office/drawing/2014/main" id="{7D32BA2E-B910-4E39-AC41-3F4A11A9CFBE}"/>
              </a:ext>
            </a:extLst>
          </p:cNvPr>
          <p:cNvGrpSpPr>
            <a:grpSpLocks/>
          </p:cNvGrpSpPr>
          <p:nvPr/>
        </p:nvGrpSpPr>
        <p:grpSpPr bwMode="auto">
          <a:xfrm>
            <a:off x="6284913" y="3787775"/>
            <a:ext cx="1520825" cy="1519238"/>
            <a:chOff x="6284913" y="3787775"/>
            <a:chExt cx="1520825" cy="1519238"/>
          </a:xfrm>
        </p:grpSpPr>
        <p:sp>
          <p:nvSpPr>
            <p:cNvPr id="30" name="Freeform 18">
              <a:extLst>
                <a:ext uri="{FF2B5EF4-FFF2-40B4-BE49-F238E27FC236}">
                  <a16:creationId xmlns:a16="http://schemas.microsoft.com/office/drawing/2014/main" id="{3F390482-F9EA-4BBC-9B3B-F3D3E29B32BF}"/>
                </a:ext>
              </a:extLst>
            </p:cNvPr>
            <p:cNvSpPr>
              <a:spLocks/>
            </p:cNvSpPr>
            <p:nvPr/>
          </p:nvSpPr>
          <p:spPr bwMode="auto">
            <a:xfrm>
              <a:off x="6284913" y="3787775"/>
              <a:ext cx="1520825" cy="1519238"/>
            </a:xfrm>
            <a:custGeom>
              <a:avLst/>
              <a:gdLst>
                <a:gd name="T0" fmla="*/ 548 w 1095"/>
                <a:gd name="T1" fmla="*/ 313 h 1094"/>
                <a:gd name="T2" fmla="*/ 646 w 1095"/>
                <a:gd name="T3" fmla="*/ 90 h 1094"/>
                <a:gd name="T4" fmla="*/ 651 w 1095"/>
                <a:gd name="T5" fmla="*/ 84 h 1094"/>
                <a:gd name="T6" fmla="*/ 661 w 1095"/>
                <a:gd name="T7" fmla="*/ 75 h 1094"/>
                <a:gd name="T8" fmla="*/ 666 w 1095"/>
                <a:gd name="T9" fmla="*/ 71 h 1094"/>
                <a:gd name="T10" fmla="*/ 675 w 1095"/>
                <a:gd name="T11" fmla="*/ 63 h 1094"/>
                <a:gd name="T12" fmla="*/ 680 w 1095"/>
                <a:gd name="T13" fmla="*/ 59 h 1094"/>
                <a:gd name="T14" fmla="*/ 691 w 1095"/>
                <a:gd name="T15" fmla="*/ 52 h 1094"/>
                <a:gd name="T16" fmla="*/ 696 w 1095"/>
                <a:gd name="T17" fmla="*/ 49 h 1094"/>
                <a:gd name="T18" fmla="*/ 706 w 1095"/>
                <a:gd name="T19" fmla="*/ 42 h 1094"/>
                <a:gd name="T20" fmla="*/ 717 w 1095"/>
                <a:gd name="T21" fmla="*/ 37 h 1094"/>
                <a:gd name="T22" fmla="*/ 970 w 1095"/>
                <a:gd name="T23" fmla="*/ 51 h 1094"/>
                <a:gd name="T24" fmla="*/ 975 w 1095"/>
                <a:gd name="T25" fmla="*/ 55 h 1094"/>
                <a:gd name="T26" fmla="*/ 991 w 1095"/>
                <a:gd name="T27" fmla="*/ 66 h 1094"/>
                <a:gd name="T28" fmla="*/ 996 w 1095"/>
                <a:gd name="T29" fmla="*/ 71 h 1094"/>
                <a:gd name="T30" fmla="*/ 1010 w 1095"/>
                <a:gd name="T31" fmla="*/ 84 h 1094"/>
                <a:gd name="T32" fmla="*/ 1015 w 1095"/>
                <a:gd name="T33" fmla="*/ 89 h 1094"/>
                <a:gd name="T34" fmla="*/ 1028 w 1095"/>
                <a:gd name="T35" fmla="*/ 104 h 1094"/>
                <a:gd name="T36" fmla="*/ 1036 w 1095"/>
                <a:gd name="T37" fmla="*/ 114 h 1094"/>
                <a:gd name="T38" fmla="*/ 1044 w 1095"/>
                <a:gd name="T39" fmla="*/ 125 h 1094"/>
                <a:gd name="T40" fmla="*/ 1054 w 1095"/>
                <a:gd name="T41" fmla="*/ 141 h 1094"/>
                <a:gd name="T42" fmla="*/ 1052 w 1095"/>
                <a:gd name="T43" fmla="*/ 388 h 1094"/>
                <a:gd name="T44" fmla="*/ 1049 w 1095"/>
                <a:gd name="T45" fmla="*/ 394 h 1094"/>
                <a:gd name="T46" fmla="*/ 1043 w 1095"/>
                <a:gd name="T47" fmla="*/ 404 h 1094"/>
                <a:gd name="T48" fmla="*/ 1039 w 1095"/>
                <a:gd name="T49" fmla="*/ 409 h 1094"/>
                <a:gd name="T50" fmla="*/ 1031 w 1095"/>
                <a:gd name="T51" fmla="*/ 419 h 1094"/>
                <a:gd name="T52" fmla="*/ 1028 w 1095"/>
                <a:gd name="T53" fmla="*/ 424 h 1094"/>
                <a:gd name="T54" fmla="*/ 1019 w 1095"/>
                <a:gd name="T55" fmla="*/ 434 h 1094"/>
                <a:gd name="T56" fmla="*/ 1015 w 1095"/>
                <a:gd name="T57" fmla="*/ 439 h 1094"/>
                <a:gd name="T58" fmla="*/ 1010 w 1095"/>
                <a:gd name="T59" fmla="*/ 444 h 1094"/>
                <a:gd name="T60" fmla="*/ 1005 w 1095"/>
                <a:gd name="T61" fmla="*/ 448 h 1094"/>
                <a:gd name="T62" fmla="*/ 548 w 1095"/>
                <a:gd name="T63" fmla="*/ 780 h 1094"/>
                <a:gd name="T64" fmla="*/ 450 w 1095"/>
                <a:gd name="T65" fmla="*/ 1004 h 1094"/>
                <a:gd name="T66" fmla="*/ 444 w 1095"/>
                <a:gd name="T67" fmla="*/ 1010 h 1094"/>
                <a:gd name="T68" fmla="*/ 435 w 1095"/>
                <a:gd name="T69" fmla="*/ 1019 h 1094"/>
                <a:gd name="T70" fmla="*/ 430 w 1095"/>
                <a:gd name="T71" fmla="*/ 1023 h 1094"/>
                <a:gd name="T72" fmla="*/ 420 w 1095"/>
                <a:gd name="T73" fmla="*/ 1031 h 1094"/>
                <a:gd name="T74" fmla="*/ 415 w 1095"/>
                <a:gd name="T75" fmla="*/ 1035 h 1094"/>
                <a:gd name="T76" fmla="*/ 405 w 1095"/>
                <a:gd name="T77" fmla="*/ 1042 h 1094"/>
                <a:gd name="T78" fmla="*/ 400 w 1095"/>
                <a:gd name="T79" fmla="*/ 1045 h 1094"/>
                <a:gd name="T80" fmla="*/ 389 w 1095"/>
                <a:gd name="T81" fmla="*/ 1052 h 1094"/>
                <a:gd name="T82" fmla="*/ 378 w 1095"/>
                <a:gd name="T83" fmla="*/ 1057 h 1094"/>
                <a:gd name="T84" fmla="*/ 126 w 1095"/>
                <a:gd name="T85" fmla="*/ 1043 h 1094"/>
                <a:gd name="T86" fmla="*/ 120 w 1095"/>
                <a:gd name="T87" fmla="*/ 1039 h 1094"/>
                <a:gd name="T88" fmla="*/ 105 w 1095"/>
                <a:gd name="T89" fmla="*/ 1028 h 1094"/>
                <a:gd name="T90" fmla="*/ 100 w 1095"/>
                <a:gd name="T91" fmla="*/ 1023 h 1094"/>
                <a:gd name="T92" fmla="*/ 85 w 1095"/>
                <a:gd name="T93" fmla="*/ 1010 h 1094"/>
                <a:gd name="T94" fmla="*/ 80 w 1095"/>
                <a:gd name="T95" fmla="*/ 1005 h 1094"/>
                <a:gd name="T96" fmla="*/ 67 w 1095"/>
                <a:gd name="T97" fmla="*/ 990 h 1094"/>
                <a:gd name="T98" fmla="*/ 59 w 1095"/>
                <a:gd name="T99" fmla="*/ 980 h 1094"/>
                <a:gd name="T100" fmla="*/ 52 w 1095"/>
                <a:gd name="T101" fmla="*/ 969 h 1094"/>
                <a:gd name="T102" fmla="*/ 42 w 1095"/>
                <a:gd name="T103" fmla="*/ 953 h 1094"/>
                <a:gd name="T104" fmla="*/ 43 w 1095"/>
                <a:gd name="T105" fmla="*/ 706 h 1094"/>
                <a:gd name="T106" fmla="*/ 46 w 1095"/>
                <a:gd name="T107" fmla="*/ 700 h 1094"/>
                <a:gd name="T108" fmla="*/ 53 w 1095"/>
                <a:gd name="T109" fmla="*/ 690 h 1094"/>
                <a:gd name="T110" fmla="*/ 56 w 1095"/>
                <a:gd name="T111" fmla="*/ 685 h 1094"/>
                <a:gd name="T112" fmla="*/ 64 w 1095"/>
                <a:gd name="T113" fmla="*/ 675 h 1094"/>
                <a:gd name="T114" fmla="*/ 68 w 1095"/>
                <a:gd name="T115" fmla="*/ 670 h 1094"/>
                <a:gd name="T116" fmla="*/ 76 w 1095"/>
                <a:gd name="T117" fmla="*/ 660 h 1094"/>
                <a:gd name="T118" fmla="*/ 80 w 1095"/>
                <a:gd name="T119" fmla="*/ 655 h 1094"/>
                <a:gd name="T120" fmla="*/ 85 w 1095"/>
                <a:gd name="T121" fmla="*/ 651 h 1094"/>
                <a:gd name="T122" fmla="*/ 96 w 1095"/>
                <a:gd name="T123" fmla="*/ 64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5" h="1094">
                  <a:moveTo>
                    <a:pt x="315" y="547"/>
                  </a:moveTo>
                  <a:cubicBezTo>
                    <a:pt x="359" y="529"/>
                    <a:pt x="404" y="502"/>
                    <a:pt x="453" y="455"/>
                  </a:cubicBezTo>
                  <a:cubicBezTo>
                    <a:pt x="502" y="405"/>
                    <a:pt x="529" y="358"/>
                    <a:pt x="548" y="313"/>
                  </a:cubicBezTo>
                  <a:cubicBezTo>
                    <a:pt x="578" y="234"/>
                    <a:pt x="581" y="162"/>
                    <a:pt x="641" y="95"/>
                  </a:cubicBezTo>
                  <a:cubicBezTo>
                    <a:pt x="642" y="94"/>
                    <a:pt x="643" y="93"/>
                    <a:pt x="644" y="92"/>
                  </a:cubicBezTo>
                  <a:cubicBezTo>
                    <a:pt x="646" y="90"/>
                    <a:pt x="646" y="90"/>
                    <a:pt x="646" y="90"/>
                  </a:cubicBezTo>
                  <a:cubicBezTo>
                    <a:pt x="648" y="88"/>
                    <a:pt x="649" y="86"/>
                    <a:pt x="651" y="84"/>
                  </a:cubicBezTo>
                  <a:cubicBezTo>
                    <a:pt x="651" y="84"/>
                    <a:pt x="651" y="84"/>
                    <a:pt x="651" y="84"/>
                  </a:cubicBezTo>
                  <a:cubicBezTo>
                    <a:pt x="651" y="84"/>
                    <a:pt x="651" y="84"/>
                    <a:pt x="651" y="84"/>
                  </a:cubicBezTo>
                  <a:cubicBezTo>
                    <a:pt x="653" y="83"/>
                    <a:pt x="654" y="81"/>
                    <a:pt x="656" y="80"/>
                  </a:cubicBezTo>
                  <a:cubicBezTo>
                    <a:pt x="656" y="80"/>
                    <a:pt x="656" y="80"/>
                    <a:pt x="656" y="80"/>
                  </a:cubicBezTo>
                  <a:cubicBezTo>
                    <a:pt x="658" y="78"/>
                    <a:pt x="659" y="77"/>
                    <a:pt x="661" y="75"/>
                  </a:cubicBezTo>
                  <a:cubicBezTo>
                    <a:pt x="661" y="75"/>
                    <a:pt x="661" y="75"/>
                    <a:pt x="661" y="75"/>
                  </a:cubicBezTo>
                  <a:cubicBezTo>
                    <a:pt x="662" y="74"/>
                    <a:pt x="664" y="73"/>
                    <a:pt x="666" y="71"/>
                  </a:cubicBezTo>
                  <a:cubicBezTo>
                    <a:pt x="666" y="71"/>
                    <a:pt x="666" y="71"/>
                    <a:pt x="666" y="71"/>
                  </a:cubicBezTo>
                  <a:cubicBezTo>
                    <a:pt x="667" y="70"/>
                    <a:pt x="669" y="68"/>
                    <a:pt x="670" y="67"/>
                  </a:cubicBezTo>
                  <a:cubicBezTo>
                    <a:pt x="670" y="67"/>
                    <a:pt x="670" y="67"/>
                    <a:pt x="670" y="67"/>
                  </a:cubicBezTo>
                  <a:cubicBezTo>
                    <a:pt x="672" y="66"/>
                    <a:pt x="674" y="64"/>
                    <a:pt x="675" y="63"/>
                  </a:cubicBezTo>
                  <a:cubicBezTo>
                    <a:pt x="675" y="63"/>
                    <a:pt x="675" y="63"/>
                    <a:pt x="675" y="63"/>
                  </a:cubicBezTo>
                  <a:cubicBezTo>
                    <a:pt x="677" y="62"/>
                    <a:pt x="679" y="61"/>
                    <a:pt x="680" y="59"/>
                  </a:cubicBezTo>
                  <a:cubicBezTo>
                    <a:pt x="680" y="59"/>
                    <a:pt x="680" y="59"/>
                    <a:pt x="680" y="59"/>
                  </a:cubicBezTo>
                  <a:cubicBezTo>
                    <a:pt x="682" y="58"/>
                    <a:pt x="684" y="57"/>
                    <a:pt x="685" y="56"/>
                  </a:cubicBezTo>
                  <a:cubicBezTo>
                    <a:pt x="685" y="56"/>
                    <a:pt x="685" y="56"/>
                    <a:pt x="685" y="56"/>
                  </a:cubicBezTo>
                  <a:cubicBezTo>
                    <a:pt x="687" y="54"/>
                    <a:pt x="689" y="53"/>
                    <a:pt x="691" y="52"/>
                  </a:cubicBezTo>
                  <a:cubicBezTo>
                    <a:pt x="691" y="52"/>
                    <a:pt x="691" y="52"/>
                    <a:pt x="691" y="52"/>
                  </a:cubicBezTo>
                  <a:cubicBezTo>
                    <a:pt x="692" y="51"/>
                    <a:pt x="694" y="50"/>
                    <a:pt x="696" y="49"/>
                  </a:cubicBezTo>
                  <a:cubicBezTo>
                    <a:pt x="696" y="49"/>
                    <a:pt x="696" y="49"/>
                    <a:pt x="696" y="49"/>
                  </a:cubicBezTo>
                  <a:cubicBezTo>
                    <a:pt x="698" y="48"/>
                    <a:pt x="699" y="47"/>
                    <a:pt x="701" y="45"/>
                  </a:cubicBezTo>
                  <a:cubicBezTo>
                    <a:pt x="701" y="45"/>
                    <a:pt x="701" y="45"/>
                    <a:pt x="701" y="45"/>
                  </a:cubicBezTo>
                  <a:cubicBezTo>
                    <a:pt x="703" y="44"/>
                    <a:pt x="705" y="43"/>
                    <a:pt x="706" y="42"/>
                  </a:cubicBezTo>
                  <a:cubicBezTo>
                    <a:pt x="706" y="42"/>
                    <a:pt x="706" y="42"/>
                    <a:pt x="706" y="42"/>
                  </a:cubicBezTo>
                  <a:cubicBezTo>
                    <a:pt x="710" y="40"/>
                    <a:pt x="714" y="38"/>
                    <a:pt x="717" y="37"/>
                  </a:cubicBezTo>
                  <a:cubicBezTo>
                    <a:pt x="717" y="37"/>
                    <a:pt x="717" y="37"/>
                    <a:pt x="717" y="37"/>
                  </a:cubicBezTo>
                  <a:cubicBezTo>
                    <a:pt x="791" y="0"/>
                    <a:pt x="880" y="0"/>
                    <a:pt x="953" y="41"/>
                  </a:cubicBezTo>
                  <a:cubicBezTo>
                    <a:pt x="953" y="41"/>
                    <a:pt x="953" y="41"/>
                    <a:pt x="953" y="41"/>
                  </a:cubicBezTo>
                  <a:cubicBezTo>
                    <a:pt x="959" y="44"/>
                    <a:pt x="965" y="48"/>
                    <a:pt x="970" y="51"/>
                  </a:cubicBezTo>
                  <a:cubicBezTo>
                    <a:pt x="970" y="51"/>
                    <a:pt x="970" y="51"/>
                    <a:pt x="970" y="51"/>
                  </a:cubicBezTo>
                  <a:cubicBezTo>
                    <a:pt x="972" y="52"/>
                    <a:pt x="973" y="53"/>
                    <a:pt x="975" y="55"/>
                  </a:cubicBezTo>
                  <a:cubicBezTo>
                    <a:pt x="975" y="55"/>
                    <a:pt x="975" y="55"/>
                    <a:pt x="975" y="55"/>
                  </a:cubicBezTo>
                  <a:cubicBezTo>
                    <a:pt x="977" y="56"/>
                    <a:pt x="979" y="57"/>
                    <a:pt x="980" y="58"/>
                  </a:cubicBezTo>
                  <a:cubicBezTo>
                    <a:pt x="980" y="58"/>
                    <a:pt x="980" y="58"/>
                    <a:pt x="980" y="58"/>
                  </a:cubicBezTo>
                  <a:cubicBezTo>
                    <a:pt x="984" y="61"/>
                    <a:pt x="987" y="64"/>
                    <a:pt x="991" y="66"/>
                  </a:cubicBezTo>
                  <a:cubicBezTo>
                    <a:pt x="991" y="66"/>
                    <a:pt x="991" y="66"/>
                    <a:pt x="991" y="66"/>
                  </a:cubicBezTo>
                  <a:cubicBezTo>
                    <a:pt x="993" y="68"/>
                    <a:pt x="994" y="69"/>
                    <a:pt x="996" y="71"/>
                  </a:cubicBezTo>
                  <a:cubicBezTo>
                    <a:pt x="996" y="71"/>
                    <a:pt x="996" y="71"/>
                    <a:pt x="996" y="71"/>
                  </a:cubicBezTo>
                  <a:cubicBezTo>
                    <a:pt x="999" y="73"/>
                    <a:pt x="1002" y="76"/>
                    <a:pt x="1006" y="80"/>
                  </a:cubicBezTo>
                  <a:cubicBezTo>
                    <a:pt x="1006" y="80"/>
                    <a:pt x="1006" y="80"/>
                    <a:pt x="1006" y="80"/>
                  </a:cubicBezTo>
                  <a:cubicBezTo>
                    <a:pt x="1007" y="81"/>
                    <a:pt x="1009" y="83"/>
                    <a:pt x="1010" y="84"/>
                  </a:cubicBezTo>
                  <a:cubicBezTo>
                    <a:pt x="1010" y="84"/>
                    <a:pt x="1010" y="84"/>
                    <a:pt x="1010" y="84"/>
                  </a:cubicBezTo>
                  <a:cubicBezTo>
                    <a:pt x="1012" y="86"/>
                    <a:pt x="1014" y="87"/>
                    <a:pt x="1015" y="89"/>
                  </a:cubicBezTo>
                  <a:cubicBezTo>
                    <a:pt x="1015" y="89"/>
                    <a:pt x="1015" y="89"/>
                    <a:pt x="1015" y="89"/>
                  </a:cubicBezTo>
                  <a:cubicBezTo>
                    <a:pt x="1018" y="92"/>
                    <a:pt x="1021" y="96"/>
                    <a:pt x="1024" y="99"/>
                  </a:cubicBezTo>
                  <a:cubicBezTo>
                    <a:pt x="1024" y="99"/>
                    <a:pt x="1024" y="99"/>
                    <a:pt x="1024" y="99"/>
                  </a:cubicBezTo>
                  <a:cubicBezTo>
                    <a:pt x="1026" y="101"/>
                    <a:pt x="1027" y="102"/>
                    <a:pt x="1028" y="104"/>
                  </a:cubicBezTo>
                  <a:cubicBezTo>
                    <a:pt x="1028" y="104"/>
                    <a:pt x="1028" y="104"/>
                    <a:pt x="1028" y="104"/>
                  </a:cubicBezTo>
                  <a:cubicBezTo>
                    <a:pt x="1031" y="107"/>
                    <a:pt x="1034" y="111"/>
                    <a:pt x="1036" y="114"/>
                  </a:cubicBezTo>
                  <a:cubicBezTo>
                    <a:pt x="1036" y="114"/>
                    <a:pt x="1036" y="114"/>
                    <a:pt x="1036" y="114"/>
                  </a:cubicBezTo>
                  <a:cubicBezTo>
                    <a:pt x="1038" y="116"/>
                    <a:pt x="1039" y="118"/>
                    <a:pt x="1040" y="119"/>
                  </a:cubicBezTo>
                  <a:cubicBezTo>
                    <a:pt x="1040" y="119"/>
                    <a:pt x="1040" y="119"/>
                    <a:pt x="1040" y="119"/>
                  </a:cubicBezTo>
                  <a:cubicBezTo>
                    <a:pt x="1041" y="121"/>
                    <a:pt x="1042" y="123"/>
                    <a:pt x="1044" y="125"/>
                  </a:cubicBezTo>
                  <a:cubicBezTo>
                    <a:pt x="1044" y="125"/>
                    <a:pt x="1044" y="125"/>
                    <a:pt x="1044" y="125"/>
                  </a:cubicBezTo>
                  <a:cubicBezTo>
                    <a:pt x="1047" y="130"/>
                    <a:pt x="1050" y="136"/>
                    <a:pt x="1054" y="141"/>
                  </a:cubicBezTo>
                  <a:cubicBezTo>
                    <a:pt x="1054" y="141"/>
                    <a:pt x="1054" y="141"/>
                    <a:pt x="1054" y="141"/>
                  </a:cubicBezTo>
                  <a:cubicBezTo>
                    <a:pt x="1095" y="215"/>
                    <a:pt x="1095" y="304"/>
                    <a:pt x="1058" y="377"/>
                  </a:cubicBezTo>
                  <a:cubicBezTo>
                    <a:pt x="1058" y="377"/>
                    <a:pt x="1058" y="377"/>
                    <a:pt x="1058" y="377"/>
                  </a:cubicBezTo>
                  <a:cubicBezTo>
                    <a:pt x="1056" y="381"/>
                    <a:pt x="1054" y="385"/>
                    <a:pt x="1052" y="388"/>
                  </a:cubicBezTo>
                  <a:cubicBezTo>
                    <a:pt x="1052" y="388"/>
                    <a:pt x="1052" y="388"/>
                    <a:pt x="1052" y="388"/>
                  </a:cubicBezTo>
                  <a:cubicBezTo>
                    <a:pt x="1051" y="390"/>
                    <a:pt x="1050" y="392"/>
                    <a:pt x="1049" y="394"/>
                  </a:cubicBezTo>
                  <a:cubicBezTo>
                    <a:pt x="1049" y="394"/>
                    <a:pt x="1049" y="394"/>
                    <a:pt x="1049" y="394"/>
                  </a:cubicBezTo>
                  <a:cubicBezTo>
                    <a:pt x="1048" y="395"/>
                    <a:pt x="1047" y="397"/>
                    <a:pt x="1046" y="399"/>
                  </a:cubicBezTo>
                  <a:cubicBezTo>
                    <a:pt x="1046" y="399"/>
                    <a:pt x="1046" y="399"/>
                    <a:pt x="1046" y="399"/>
                  </a:cubicBezTo>
                  <a:cubicBezTo>
                    <a:pt x="1045" y="401"/>
                    <a:pt x="1044" y="402"/>
                    <a:pt x="1043" y="404"/>
                  </a:cubicBezTo>
                  <a:cubicBezTo>
                    <a:pt x="1043" y="404"/>
                    <a:pt x="1043" y="404"/>
                    <a:pt x="1043" y="404"/>
                  </a:cubicBezTo>
                  <a:cubicBezTo>
                    <a:pt x="1041" y="406"/>
                    <a:pt x="1040" y="408"/>
                    <a:pt x="1039" y="409"/>
                  </a:cubicBezTo>
                  <a:cubicBezTo>
                    <a:pt x="1039" y="409"/>
                    <a:pt x="1039" y="409"/>
                    <a:pt x="1039" y="409"/>
                  </a:cubicBezTo>
                  <a:cubicBezTo>
                    <a:pt x="1038" y="411"/>
                    <a:pt x="1037" y="413"/>
                    <a:pt x="1035" y="414"/>
                  </a:cubicBezTo>
                  <a:cubicBezTo>
                    <a:pt x="1035" y="414"/>
                    <a:pt x="1035" y="414"/>
                    <a:pt x="1035" y="414"/>
                  </a:cubicBezTo>
                  <a:cubicBezTo>
                    <a:pt x="1034" y="416"/>
                    <a:pt x="1033" y="418"/>
                    <a:pt x="1031" y="419"/>
                  </a:cubicBezTo>
                  <a:cubicBezTo>
                    <a:pt x="1031" y="419"/>
                    <a:pt x="1031" y="419"/>
                    <a:pt x="1031" y="419"/>
                  </a:cubicBezTo>
                  <a:cubicBezTo>
                    <a:pt x="1030" y="421"/>
                    <a:pt x="1029" y="423"/>
                    <a:pt x="1028" y="424"/>
                  </a:cubicBezTo>
                  <a:cubicBezTo>
                    <a:pt x="1028" y="424"/>
                    <a:pt x="1028" y="424"/>
                    <a:pt x="1028" y="424"/>
                  </a:cubicBezTo>
                  <a:cubicBezTo>
                    <a:pt x="1026" y="426"/>
                    <a:pt x="1025" y="428"/>
                    <a:pt x="1023" y="429"/>
                  </a:cubicBezTo>
                  <a:cubicBezTo>
                    <a:pt x="1023" y="429"/>
                    <a:pt x="1023" y="429"/>
                    <a:pt x="1023" y="429"/>
                  </a:cubicBezTo>
                  <a:cubicBezTo>
                    <a:pt x="1022" y="431"/>
                    <a:pt x="1021" y="432"/>
                    <a:pt x="1019" y="434"/>
                  </a:cubicBezTo>
                  <a:cubicBezTo>
                    <a:pt x="1019" y="434"/>
                    <a:pt x="1019" y="434"/>
                    <a:pt x="1019" y="434"/>
                  </a:cubicBezTo>
                  <a:cubicBezTo>
                    <a:pt x="1018" y="436"/>
                    <a:pt x="1016" y="437"/>
                    <a:pt x="1015" y="439"/>
                  </a:cubicBezTo>
                  <a:cubicBezTo>
                    <a:pt x="1015" y="439"/>
                    <a:pt x="1015" y="439"/>
                    <a:pt x="1015" y="439"/>
                  </a:cubicBezTo>
                  <a:cubicBezTo>
                    <a:pt x="1013" y="440"/>
                    <a:pt x="1012" y="442"/>
                    <a:pt x="1010" y="443"/>
                  </a:cubicBezTo>
                  <a:cubicBezTo>
                    <a:pt x="1010" y="443"/>
                    <a:pt x="1010" y="443"/>
                    <a:pt x="1010" y="443"/>
                  </a:cubicBezTo>
                  <a:cubicBezTo>
                    <a:pt x="1010" y="444"/>
                    <a:pt x="1010" y="444"/>
                    <a:pt x="1010" y="444"/>
                  </a:cubicBezTo>
                  <a:cubicBezTo>
                    <a:pt x="1009" y="445"/>
                    <a:pt x="1008" y="445"/>
                    <a:pt x="1008" y="446"/>
                  </a:cubicBezTo>
                  <a:cubicBezTo>
                    <a:pt x="1007" y="447"/>
                    <a:pt x="1006" y="448"/>
                    <a:pt x="1005" y="448"/>
                  </a:cubicBezTo>
                  <a:cubicBezTo>
                    <a:pt x="1005" y="448"/>
                    <a:pt x="1005" y="448"/>
                    <a:pt x="1005" y="448"/>
                  </a:cubicBezTo>
                  <a:cubicBezTo>
                    <a:pt x="937" y="513"/>
                    <a:pt x="863" y="516"/>
                    <a:pt x="782" y="547"/>
                  </a:cubicBezTo>
                  <a:cubicBezTo>
                    <a:pt x="737" y="565"/>
                    <a:pt x="690" y="592"/>
                    <a:pt x="640" y="641"/>
                  </a:cubicBezTo>
                  <a:cubicBezTo>
                    <a:pt x="593" y="690"/>
                    <a:pt x="566" y="736"/>
                    <a:pt x="548" y="780"/>
                  </a:cubicBezTo>
                  <a:cubicBezTo>
                    <a:pt x="518" y="859"/>
                    <a:pt x="515" y="931"/>
                    <a:pt x="454" y="999"/>
                  </a:cubicBezTo>
                  <a:cubicBezTo>
                    <a:pt x="453" y="1000"/>
                    <a:pt x="452" y="1001"/>
                    <a:pt x="451" y="1002"/>
                  </a:cubicBezTo>
                  <a:cubicBezTo>
                    <a:pt x="450" y="1004"/>
                    <a:pt x="450" y="1004"/>
                    <a:pt x="450" y="1004"/>
                  </a:cubicBezTo>
                  <a:cubicBezTo>
                    <a:pt x="448" y="1006"/>
                    <a:pt x="446" y="1008"/>
                    <a:pt x="444" y="1010"/>
                  </a:cubicBezTo>
                  <a:cubicBezTo>
                    <a:pt x="444" y="1010"/>
                    <a:pt x="444" y="1010"/>
                    <a:pt x="444" y="1010"/>
                  </a:cubicBezTo>
                  <a:cubicBezTo>
                    <a:pt x="444" y="1010"/>
                    <a:pt x="444" y="1010"/>
                    <a:pt x="444" y="1010"/>
                  </a:cubicBezTo>
                  <a:cubicBezTo>
                    <a:pt x="443" y="1011"/>
                    <a:pt x="441" y="1013"/>
                    <a:pt x="439" y="1014"/>
                  </a:cubicBezTo>
                  <a:cubicBezTo>
                    <a:pt x="439" y="1014"/>
                    <a:pt x="439" y="1014"/>
                    <a:pt x="439" y="1014"/>
                  </a:cubicBezTo>
                  <a:cubicBezTo>
                    <a:pt x="438" y="1016"/>
                    <a:pt x="436" y="1017"/>
                    <a:pt x="435" y="1019"/>
                  </a:cubicBezTo>
                  <a:cubicBezTo>
                    <a:pt x="435" y="1019"/>
                    <a:pt x="435" y="1019"/>
                    <a:pt x="435" y="1019"/>
                  </a:cubicBezTo>
                  <a:cubicBezTo>
                    <a:pt x="433" y="1020"/>
                    <a:pt x="432" y="1021"/>
                    <a:pt x="430" y="1023"/>
                  </a:cubicBezTo>
                  <a:cubicBezTo>
                    <a:pt x="430" y="1023"/>
                    <a:pt x="430" y="1023"/>
                    <a:pt x="430" y="1023"/>
                  </a:cubicBezTo>
                  <a:cubicBezTo>
                    <a:pt x="428" y="1024"/>
                    <a:pt x="427" y="1026"/>
                    <a:pt x="425" y="1027"/>
                  </a:cubicBezTo>
                  <a:cubicBezTo>
                    <a:pt x="425" y="1027"/>
                    <a:pt x="425" y="1027"/>
                    <a:pt x="425" y="1027"/>
                  </a:cubicBezTo>
                  <a:cubicBezTo>
                    <a:pt x="423" y="1028"/>
                    <a:pt x="422" y="1030"/>
                    <a:pt x="420" y="1031"/>
                  </a:cubicBezTo>
                  <a:cubicBezTo>
                    <a:pt x="420" y="1031"/>
                    <a:pt x="420" y="1031"/>
                    <a:pt x="420" y="1031"/>
                  </a:cubicBezTo>
                  <a:cubicBezTo>
                    <a:pt x="419" y="1032"/>
                    <a:pt x="417" y="1033"/>
                    <a:pt x="415" y="1035"/>
                  </a:cubicBezTo>
                  <a:cubicBezTo>
                    <a:pt x="415" y="1035"/>
                    <a:pt x="415" y="1035"/>
                    <a:pt x="415" y="1035"/>
                  </a:cubicBezTo>
                  <a:cubicBezTo>
                    <a:pt x="414" y="1036"/>
                    <a:pt x="412" y="1037"/>
                    <a:pt x="410" y="1038"/>
                  </a:cubicBezTo>
                  <a:cubicBezTo>
                    <a:pt x="410" y="1038"/>
                    <a:pt x="410" y="1038"/>
                    <a:pt x="410" y="1038"/>
                  </a:cubicBezTo>
                  <a:cubicBezTo>
                    <a:pt x="408" y="1039"/>
                    <a:pt x="407" y="1041"/>
                    <a:pt x="405" y="1042"/>
                  </a:cubicBezTo>
                  <a:cubicBezTo>
                    <a:pt x="405" y="1042"/>
                    <a:pt x="405" y="1042"/>
                    <a:pt x="405" y="1042"/>
                  </a:cubicBezTo>
                  <a:cubicBezTo>
                    <a:pt x="403" y="1043"/>
                    <a:pt x="401" y="1044"/>
                    <a:pt x="400" y="1045"/>
                  </a:cubicBezTo>
                  <a:cubicBezTo>
                    <a:pt x="400" y="1045"/>
                    <a:pt x="400" y="1045"/>
                    <a:pt x="400" y="1045"/>
                  </a:cubicBezTo>
                  <a:cubicBezTo>
                    <a:pt x="398" y="1046"/>
                    <a:pt x="396" y="1047"/>
                    <a:pt x="394" y="1048"/>
                  </a:cubicBezTo>
                  <a:cubicBezTo>
                    <a:pt x="394" y="1048"/>
                    <a:pt x="394" y="1048"/>
                    <a:pt x="394" y="1048"/>
                  </a:cubicBezTo>
                  <a:cubicBezTo>
                    <a:pt x="393" y="1050"/>
                    <a:pt x="391" y="1051"/>
                    <a:pt x="389" y="1052"/>
                  </a:cubicBezTo>
                  <a:cubicBezTo>
                    <a:pt x="389" y="1052"/>
                    <a:pt x="389" y="1052"/>
                    <a:pt x="389" y="1052"/>
                  </a:cubicBezTo>
                  <a:cubicBezTo>
                    <a:pt x="385" y="1054"/>
                    <a:pt x="382" y="1055"/>
                    <a:pt x="378" y="1057"/>
                  </a:cubicBezTo>
                  <a:cubicBezTo>
                    <a:pt x="378" y="1057"/>
                    <a:pt x="378" y="1057"/>
                    <a:pt x="378" y="1057"/>
                  </a:cubicBezTo>
                  <a:cubicBezTo>
                    <a:pt x="305" y="1094"/>
                    <a:pt x="216" y="1094"/>
                    <a:pt x="142" y="1053"/>
                  </a:cubicBezTo>
                  <a:cubicBezTo>
                    <a:pt x="142" y="1053"/>
                    <a:pt x="142" y="1053"/>
                    <a:pt x="142" y="1053"/>
                  </a:cubicBezTo>
                  <a:cubicBezTo>
                    <a:pt x="136" y="1050"/>
                    <a:pt x="131" y="1046"/>
                    <a:pt x="126" y="1043"/>
                  </a:cubicBezTo>
                  <a:cubicBezTo>
                    <a:pt x="126" y="1043"/>
                    <a:pt x="126" y="1043"/>
                    <a:pt x="126" y="1043"/>
                  </a:cubicBezTo>
                  <a:cubicBezTo>
                    <a:pt x="124" y="1042"/>
                    <a:pt x="122" y="1040"/>
                    <a:pt x="120" y="1039"/>
                  </a:cubicBezTo>
                  <a:cubicBezTo>
                    <a:pt x="120" y="1039"/>
                    <a:pt x="120" y="1039"/>
                    <a:pt x="120" y="1039"/>
                  </a:cubicBezTo>
                  <a:cubicBezTo>
                    <a:pt x="119" y="1038"/>
                    <a:pt x="117" y="1037"/>
                    <a:pt x="115" y="1035"/>
                  </a:cubicBezTo>
                  <a:cubicBezTo>
                    <a:pt x="115" y="1035"/>
                    <a:pt x="115" y="1035"/>
                    <a:pt x="115" y="1035"/>
                  </a:cubicBezTo>
                  <a:cubicBezTo>
                    <a:pt x="112" y="1033"/>
                    <a:pt x="108" y="1030"/>
                    <a:pt x="105" y="1028"/>
                  </a:cubicBezTo>
                  <a:cubicBezTo>
                    <a:pt x="105" y="1027"/>
                    <a:pt x="105" y="1027"/>
                    <a:pt x="105" y="1027"/>
                  </a:cubicBezTo>
                  <a:cubicBezTo>
                    <a:pt x="103" y="1026"/>
                    <a:pt x="101" y="1025"/>
                    <a:pt x="100" y="1023"/>
                  </a:cubicBezTo>
                  <a:cubicBezTo>
                    <a:pt x="100" y="1023"/>
                    <a:pt x="100" y="1023"/>
                    <a:pt x="100" y="1023"/>
                  </a:cubicBezTo>
                  <a:cubicBezTo>
                    <a:pt x="96" y="1020"/>
                    <a:pt x="93" y="1018"/>
                    <a:pt x="90" y="1014"/>
                  </a:cubicBezTo>
                  <a:cubicBezTo>
                    <a:pt x="90" y="1014"/>
                    <a:pt x="90" y="1014"/>
                    <a:pt x="90" y="1014"/>
                  </a:cubicBezTo>
                  <a:cubicBezTo>
                    <a:pt x="88" y="1013"/>
                    <a:pt x="87" y="1011"/>
                    <a:pt x="85" y="1010"/>
                  </a:cubicBezTo>
                  <a:cubicBezTo>
                    <a:pt x="85" y="1010"/>
                    <a:pt x="85" y="1010"/>
                    <a:pt x="85" y="1010"/>
                  </a:cubicBezTo>
                  <a:cubicBezTo>
                    <a:pt x="83" y="1008"/>
                    <a:pt x="82" y="1007"/>
                    <a:pt x="80" y="1005"/>
                  </a:cubicBezTo>
                  <a:cubicBezTo>
                    <a:pt x="80" y="1005"/>
                    <a:pt x="80" y="1005"/>
                    <a:pt x="80" y="1005"/>
                  </a:cubicBezTo>
                  <a:cubicBezTo>
                    <a:pt x="77" y="1002"/>
                    <a:pt x="74" y="998"/>
                    <a:pt x="71" y="995"/>
                  </a:cubicBezTo>
                  <a:cubicBezTo>
                    <a:pt x="71" y="995"/>
                    <a:pt x="71" y="995"/>
                    <a:pt x="71" y="995"/>
                  </a:cubicBezTo>
                  <a:cubicBezTo>
                    <a:pt x="70" y="993"/>
                    <a:pt x="69" y="992"/>
                    <a:pt x="67" y="990"/>
                  </a:cubicBezTo>
                  <a:cubicBezTo>
                    <a:pt x="67" y="990"/>
                    <a:pt x="67" y="990"/>
                    <a:pt x="67" y="990"/>
                  </a:cubicBezTo>
                  <a:cubicBezTo>
                    <a:pt x="64" y="987"/>
                    <a:pt x="62" y="983"/>
                    <a:pt x="59" y="980"/>
                  </a:cubicBezTo>
                  <a:cubicBezTo>
                    <a:pt x="59" y="980"/>
                    <a:pt x="59" y="980"/>
                    <a:pt x="59" y="980"/>
                  </a:cubicBezTo>
                  <a:cubicBezTo>
                    <a:pt x="58" y="978"/>
                    <a:pt x="57" y="976"/>
                    <a:pt x="55" y="974"/>
                  </a:cubicBezTo>
                  <a:cubicBezTo>
                    <a:pt x="55" y="974"/>
                    <a:pt x="55" y="974"/>
                    <a:pt x="55" y="974"/>
                  </a:cubicBezTo>
                  <a:cubicBezTo>
                    <a:pt x="54" y="973"/>
                    <a:pt x="53" y="971"/>
                    <a:pt x="52" y="969"/>
                  </a:cubicBezTo>
                  <a:cubicBezTo>
                    <a:pt x="52" y="969"/>
                    <a:pt x="52" y="969"/>
                    <a:pt x="52" y="969"/>
                  </a:cubicBezTo>
                  <a:cubicBezTo>
                    <a:pt x="48" y="964"/>
                    <a:pt x="45" y="958"/>
                    <a:pt x="42" y="953"/>
                  </a:cubicBezTo>
                  <a:cubicBezTo>
                    <a:pt x="42" y="953"/>
                    <a:pt x="42" y="953"/>
                    <a:pt x="42" y="953"/>
                  </a:cubicBezTo>
                  <a:cubicBezTo>
                    <a:pt x="1" y="879"/>
                    <a:pt x="0" y="790"/>
                    <a:pt x="37" y="717"/>
                  </a:cubicBezTo>
                  <a:cubicBezTo>
                    <a:pt x="37" y="717"/>
                    <a:pt x="37" y="717"/>
                    <a:pt x="37" y="717"/>
                  </a:cubicBezTo>
                  <a:cubicBezTo>
                    <a:pt x="39" y="713"/>
                    <a:pt x="41" y="709"/>
                    <a:pt x="43" y="706"/>
                  </a:cubicBezTo>
                  <a:cubicBezTo>
                    <a:pt x="43" y="706"/>
                    <a:pt x="43" y="706"/>
                    <a:pt x="43" y="706"/>
                  </a:cubicBezTo>
                  <a:cubicBezTo>
                    <a:pt x="44" y="704"/>
                    <a:pt x="45" y="702"/>
                    <a:pt x="46" y="700"/>
                  </a:cubicBezTo>
                  <a:cubicBezTo>
                    <a:pt x="46" y="700"/>
                    <a:pt x="46" y="700"/>
                    <a:pt x="46" y="700"/>
                  </a:cubicBezTo>
                  <a:cubicBezTo>
                    <a:pt x="47" y="699"/>
                    <a:pt x="48" y="697"/>
                    <a:pt x="50" y="695"/>
                  </a:cubicBezTo>
                  <a:cubicBezTo>
                    <a:pt x="50" y="695"/>
                    <a:pt x="50" y="695"/>
                    <a:pt x="50" y="695"/>
                  </a:cubicBezTo>
                  <a:cubicBezTo>
                    <a:pt x="51" y="693"/>
                    <a:pt x="52" y="692"/>
                    <a:pt x="53" y="690"/>
                  </a:cubicBezTo>
                  <a:cubicBezTo>
                    <a:pt x="53" y="690"/>
                    <a:pt x="53" y="690"/>
                    <a:pt x="53" y="690"/>
                  </a:cubicBezTo>
                  <a:cubicBezTo>
                    <a:pt x="54" y="688"/>
                    <a:pt x="55" y="686"/>
                    <a:pt x="56" y="685"/>
                  </a:cubicBezTo>
                  <a:cubicBezTo>
                    <a:pt x="56" y="685"/>
                    <a:pt x="56" y="685"/>
                    <a:pt x="56" y="685"/>
                  </a:cubicBezTo>
                  <a:cubicBezTo>
                    <a:pt x="58" y="683"/>
                    <a:pt x="59" y="681"/>
                    <a:pt x="60" y="680"/>
                  </a:cubicBezTo>
                  <a:cubicBezTo>
                    <a:pt x="60" y="680"/>
                    <a:pt x="60" y="680"/>
                    <a:pt x="60" y="680"/>
                  </a:cubicBezTo>
                  <a:cubicBezTo>
                    <a:pt x="61" y="678"/>
                    <a:pt x="63" y="676"/>
                    <a:pt x="64" y="675"/>
                  </a:cubicBezTo>
                  <a:cubicBezTo>
                    <a:pt x="64" y="675"/>
                    <a:pt x="64" y="675"/>
                    <a:pt x="64" y="675"/>
                  </a:cubicBezTo>
                  <a:cubicBezTo>
                    <a:pt x="65" y="673"/>
                    <a:pt x="67" y="671"/>
                    <a:pt x="68" y="670"/>
                  </a:cubicBezTo>
                  <a:cubicBezTo>
                    <a:pt x="68" y="670"/>
                    <a:pt x="68" y="670"/>
                    <a:pt x="68" y="670"/>
                  </a:cubicBezTo>
                  <a:cubicBezTo>
                    <a:pt x="69" y="668"/>
                    <a:pt x="71" y="666"/>
                    <a:pt x="72" y="665"/>
                  </a:cubicBezTo>
                  <a:cubicBezTo>
                    <a:pt x="72" y="665"/>
                    <a:pt x="72" y="665"/>
                    <a:pt x="72" y="665"/>
                  </a:cubicBezTo>
                  <a:cubicBezTo>
                    <a:pt x="73" y="663"/>
                    <a:pt x="75" y="662"/>
                    <a:pt x="76" y="660"/>
                  </a:cubicBezTo>
                  <a:cubicBezTo>
                    <a:pt x="76" y="660"/>
                    <a:pt x="76" y="660"/>
                    <a:pt x="76" y="660"/>
                  </a:cubicBezTo>
                  <a:cubicBezTo>
                    <a:pt x="78" y="658"/>
                    <a:pt x="79" y="657"/>
                    <a:pt x="80" y="655"/>
                  </a:cubicBezTo>
                  <a:cubicBezTo>
                    <a:pt x="80" y="655"/>
                    <a:pt x="80" y="655"/>
                    <a:pt x="80" y="655"/>
                  </a:cubicBezTo>
                  <a:cubicBezTo>
                    <a:pt x="82" y="654"/>
                    <a:pt x="83" y="652"/>
                    <a:pt x="85" y="651"/>
                  </a:cubicBezTo>
                  <a:cubicBezTo>
                    <a:pt x="85" y="651"/>
                    <a:pt x="85" y="651"/>
                    <a:pt x="85" y="651"/>
                  </a:cubicBezTo>
                  <a:cubicBezTo>
                    <a:pt x="85" y="651"/>
                    <a:pt x="85" y="651"/>
                    <a:pt x="85" y="651"/>
                  </a:cubicBezTo>
                  <a:cubicBezTo>
                    <a:pt x="87" y="649"/>
                    <a:pt x="89" y="647"/>
                    <a:pt x="91" y="645"/>
                  </a:cubicBezTo>
                  <a:cubicBezTo>
                    <a:pt x="91" y="644"/>
                    <a:pt x="92" y="644"/>
                    <a:pt x="92" y="643"/>
                  </a:cubicBezTo>
                  <a:cubicBezTo>
                    <a:pt x="94" y="642"/>
                    <a:pt x="95" y="641"/>
                    <a:pt x="96" y="640"/>
                  </a:cubicBezTo>
                  <a:cubicBezTo>
                    <a:pt x="163" y="580"/>
                    <a:pt x="236" y="577"/>
                    <a:pt x="315" y="547"/>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63531" name="Oval 19">
              <a:extLst>
                <a:ext uri="{FF2B5EF4-FFF2-40B4-BE49-F238E27FC236}">
                  <a16:creationId xmlns:a16="http://schemas.microsoft.com/office/drawing/2014/main" id="{C8FB7530-D744-4A25-ACE9-443B953EECF5}"/>
                </a:ext>
              </a:extLst>
            </p:cNvPr>
            <p:cNvSpPr>
              <a:spLocks noChangeArrowheads="1"/>
            </p:cNvSpPr>
            <p:nvPr/>
          </p:nvSpPr>
          <p:spPr bwMode="auto">
            <a:xfrm>
              <a:off x="6345238" y="4633913"/>
              <a:ext cx="611188" cy="611188"/>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3532" name="Freeform 20">
              <a:extLst>
                <a:ext uri="{FF2B5EF4-FFF2-40B4-BE49-F238E27FC236}">
                  <a16:creationId xmlns:a16="http://schemas.microsoft.com/office/drawing/2014/main" id="{8EDAB9A0-D750-43E7-8821-C99867BD46A1}"/>
                </a:ext>
              </a:extLst>
            </p:cNvPr>
            <p:cNvSpPr>
              <a:spLocks/>
            </p:cNvSpPr>
            <p:nvPr/>
          </p:nvSpPr>
          <p:spPr bwMode="auto">
            <a:xfrm>
              <a:off x="7104063" y="3819525"/>
              <a:ext cx="671513" cy="669925"/>
            </a:xfrm>
            <a:custGeom>
              <a:avLst/>
              <a:gdLst>
                <a:gd name="T0" fmla="*/ 551948 w 483"/>
                <a:gd name="T1" fmla="*/ 119283 h 483"/>
                <a:gd name="T2" fmla="*/ 119565 w 483"/>
                <a:gd name="T3" fmla="*/ 119283 h 483"/>
                <a:gd name="T4" fmla="*/ 119565 w 483"/>
                <a:gd name="T5" fmla="*/ 550642 h 483"/>
                <a:gd name="T6" fmla="*/ 551948 w 483"/>
                <a:gd name="T7" fmla="*/ 550642 h 483"/>
                <a:gd name="T8" fmla="*/ 551948 w 483"/>
                <a:gd name="T9" fmla="*/ 119283 h 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483">
                  <a:moveTo>
                    <a:pt x="397" y="86"/>
                  </a:moveTo>
                  <a:cubicBezTo>
                    <a:pt x="311" y="0"/>
                    <a:pt x="172" y="0"/>
                    <a:pt x="86" y="86"/>
                  </a:cubicBezTo>
                  <a:cubicBezTo>
                    <a:pt x="0" y="172"/>
                    <a:pt x="0" y="311"/>
                    <a:pt x="86" y="397"/>
                  </a:cubicBezTo>
                  <a:cubicBezTo>
                    <a:pt x="172" y="483"/>
                    <a:pt x="311" y="483"/>
                    <a:pt x="397" y="397"/>
                  </a:cubicBezTo>
                  <a:cubicBezTo>
                    <a:pt x="483" y="311"/>
                    <a:pt x="483" y="172"/>
                    <a:pt x="397" y="86"/>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Shape 2588">
              <a:extLst>
                <a:ext uri="{FF2B5EF4-FFF2-40B4-BE49-F238E27FC236}">
                  <a16:creationId xmlns:a16="http://schemas.microsoft.com/office/drawing/2014/main" id="{1F4B140A-5B14-4B5D-8D1C-ACCF644B5AAF}"/>
                </a:ext>
              </a:extLst>
            </p:cNvPr>
            <p:cNvSpPr/>
            <p:nvPr/>
          </p:nvSpPr>
          <p:spPr>
            <a:xfrm>
              <a:off x="7312025" y="4019550"/>
              <a:ext cx="279400" cy="254000"/>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34" name="Shape 2604">
              <a:extLst>
                <a:ext uri="{FF2B5EF4-FFF2-40B4-BE49-F238E27FC236}">
                  <a16:creationId xmlns:a16="http://schemas.microsoft.com/office/drawing/2014/main" id="{49D73FFD-EEDB-4077-9288-B5B0437EA7B4}"/>
                </a:ext>
              </a:extLst>
            </p:cNvPr>
            <p:cNvSpPr/>
            <p:nvPr/>
          </p:nvSpPr>
          <p:spPr>
            <a:xfrm>
              <a:off x="6511925" y="4845050"/>
              <a:ext cx="277813" cy="228600"/>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35" name="Group 34">
            <a:extLst>
              <a:ext uri="{FF2B5EF4-FFF2-40B4-BE49-F238E27FC236}">
                <a16:creationId xmlns:a16="http://schemas.microsoft.com/office/drawing/2014/main" id="{8206F54B-DAAB-4BF2-A306-69CC6A13F612}"/>
              </a:ext>
            </a:extLst>
          </p:cNvPr>
          <p:cNvGrpSpPr>
            <a:grpSpLocks/>
          </p:cNvGrpSpPr>
          <p:nvPr/>
        </p:nvGrpSpPr>
        <p:grpSpPr bwMode="auto">
          <a:xfrm>
            <a:off x="5310188" y="3220446"/>
            <a:ext cx="1835150" cy="559394"/>
            <a:chOff x="5309971" y="3220996"/>
            <a:chExt cx="1835722" cy="558747"/>
          </a:xfrm>
        </p:grpSpPr>
        <p:sp>
          <p:nvSpPr>
            <p:cNvPr id="63527" name="Text Placeholder 33">
              <a:extLst>
                <a:ext uri="{FF2B5EF4-FFF2-40B4-BE49-F238E27FC236}">
                  <a16:creationId xmlns:a16="http://schemas.microsoft.com/office/drawing/2014/main" id="{7DF29B5C-427D-4063-AE7B-BBA155EECEF4}"/>
                </a:ext>
              </a:extLst>
            </p:cNvPr>
            <p:cNvSpPr txBox="1">
              <a:spLocks/>
            </p:cNvSpPr>
            <p:nvPr/>
          </p:nvSpPr>
          <p:spPr bwMode="auto">
            <a:xfrm>
              <a:off x="5974520" y="3220996"/>
              <a:ext cx="1171173" cy="3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514350" indent="-1714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857250" indent="-17145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200150" indent="-17145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543050" indent="-17145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0002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4574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29146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3718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30000"/>
                </a:lnSpc>
                <a:spcBef>
                  <a:spcPts val="750"/>
                </a:spcBef>
                <a:buFont typeface="Arial" panose="020B0604020202020204" pitchFamily="34" charset="0"/>
                <a:buNone/>
              </a:pPr>
              <a:r>
                <a:rPr lang="en-US" altLang="en-US" sz="1000" dirty="0">
                  <a:solidFill>
                    <a:schemeClr val="tx1">
                      <a:lumMod val="75000"/>
                      <a:lumOff val="25000"/>
                    </a:schemeClr>
                  </a:solidFill>
                  <a:latin typeface="Open Sans"/>
                </a:rPr>
                <a:t>Synth chartreuse XOXO, tacos </a:t>
              </a:r>
              <a:r>
                <a:rPr lang="en-US" altLang="en-US" sz="1000" dirty="0" err="1">
                  <a:solidFill>
                    <a:schemeClr val="tx1">
                      <a:lumMod val="75000"/>
                      <a:lumOff val="25000"/>
                    </a:schemeClr>
                  </a:solidFill>
                  <a:latin typeface="Open Sans"/>
                </a:rPr>
                <a:t>brooklyn</a:t>
              </a:r>
              <a:r>
                <a:rPr lang="en-US" altLang="en-US" sz="1000" dirty="0">
                  <a:solidFill>
                    <a:schemeClr val="tx1">
                      <a:lumMod val="75000"/>
                      <a:lumOff val="25000"/>
                    </a:schemeClr>
                  </a:solidFill>
                  <a:latin typeface="Open Sans"/>
                </a:rPr>
                <a:t> VHS.</a:t>
              </a:r>
            </a:p>
          </p:txBody>
        </p:sp>
        <p:sp>
          <p:nvSpPr>
            <p:cNvPr id="37" name="Oval 36">
              <a:extLst>
                <a:ext uri="{FF2B5EF4-FFF2-40B4-BE49-F238E27FC236}">
                  <a16:creationId xmlns:a16="http://schemas.microsoft.com/office/drawing/2014/main" id="{406A6DBC-CB21-4EB6-901A-833BB10307E9}"/>
                </a:ext>
              </a:extLst>
            </p:cNvPr>
            <p:cNvSpPr/>
            <p:nvPr/>
          </p:nvSpPr>
          <p:spPr>
            <a:xfrm>
              <a:off x="5309971" y="3231103"/>
              <a:ext cx="547858" cy="5486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sz="2400" dirty="0">
                <a:solidFill>
                  <a:schemeClr val="bg1"/>
                </a:solidFill>
                <a:latin typeface="FontAwesome" pitchFamily="2" charset="0"/>
              </a:endParaRPr>
            </a:p>
          </p:txBody>
        </p:sp>
        <p:sp>
          <p:nvSpPr>
            <p:cNvPr id="38" name="Shape 2540">
              <a:extLst>
                <a:ext uri="{FF2B5EF4-FFF2-40B4-BE49-F238E27FC236}">
                  <a16:creationId xmlns:a16="http://schemas.microsoft.com/office/drawing/2014/main" id="{BF90730C-5BC6-4E5A-8584-E037073946A4}"/>
                </a:ext>
              </a:extLst>
            </p:cNvPr>
            <p:cNvSpPr/>
            <p:nvPr/>
          </p:nvSpPr>
          <p:spPr>
            <a:xfrm>
              <a:off x="5438598" y="3361128"/>
              <a:ext cx="279487" cy="279077"/>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39" name="Group 38">
            <a:extLst>
              <a:ext uri="{FF2B5EF4-FFF2-40B4-BE49-F238E27FC236}">
                <a16:creationId xmlns:a16="http://schemas.microsoft.com/office/drawing/2014/main" id="{5239DCAB-2E52-437E-9C5A-25B5529058D6}"/>
              </a:ext>
            </a:extLst>
          </p:cNvPr>
          <p:cNvGrpSpPr>
            <a:grpSpLocks/>
          </p:cNvGrpSpPr>
          <p:nvPr/>
        </p:nvGrpSpPr>
        <p:grpSpPr bwMode="auto">
          <a:xfrm>
            <a:off x="1263650" y="1746249"/>
            <a:ext cx="2198688" cy="787331"/>
            <a:chOff x="2194602" y="2009322"/>
            <a:chExt cx="2198178" cy="786474"/>
          </a:xfrm>
        </p:grpSpPr>
        <p:sp>
          <p:nvSpPr>
            <p:cNvPr id="63525" name="Rectangle 39">
              <a:extLst>
                <a:ext uri="{FF2B5EF4-FFF2-40B4-BE49-F238E27FC236}">
                  <a16:creationId xmlns:a16="http://schemas.microsoft.com/office/drawing/2014/main" id="{33E73E43-513D-4C61-9DEF-C4FB8FBFB84F}"/>
                </a:ext>
              </a:extLst>
            </p:cNvPr>
            <p:cNvSpPr>
              <a:spLocks noChangeArrowheads="1"/>
            </p:cNvSpPr>
            <p:nvPr/>
          </p:nvSpPr>
          <p:spPr bwMode="auto">
            <a:xfrm>
              <a:off x="2540742" y="2009322"/>
              <a:ext cx="1852038" cy="78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41" name="Shape 2778">
              <a:extLst>
                <a:ext uri="{FF2B5EF4-FFF2-40B4-BE49-F238E27FC236}">
                  <a16:creationId xmlns:a16="http://schemas.microsoft.com/office/drawing/2014/main" id="{FD825254-6557-4FFC-9392-23C85A620E26}"/>
                </a:ext>
              </a:extLst>
            </p:cNvPr>
            <p:cNvSpPr/>
            <p:nvPr/>
          </p:nvSpPr>
          <p:spPr>
            <a:xfrm>
              <a:off x="2194602" y="2164728"/>
              <a:ext cx="279335" cy="279096"/>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42" name="Group 41">
            <a:extLst>
              <a:ext uri="{FF2B5EF4-FFF2-40B4-BE49-F238E27FC236}">
                <a16:creationId xmlns:a16="http://schemas.microsoft.com/office/drawing/2014/main" id="{82A4B8A5-E4E9-468A-9714-833606880D29}"/>
              </a:ext>
            </a:extLst>
          </p:cNvPr>
          <p:cNvGrpSpPr>
            <a:grpSpLocks/>
          </p:cNvGrpSpPr>
          <p:nvPr/>
        </p:nvGrpSpPr>
        <p:grpSpPr bwMode="auto">
          <a:xfrm>
            <a:off x="1252538" y="3686175"/>
            <a:ext cx="2200275" cy="787331"/>
            <a:chOff x="4129724" y="2015877"/>
            <a:chExt cx="2199302" cy="788659"/>
          </a:xfrm>
        </p:grpSpPr>
        <p:sp>
          <p:nvSpPr>
            <p:cNvPr id="63523" name="Rectangle 42">
              <a:extLst>
                <a:ext uri="{FF2B5EF4-FFF2-40B4-BE49-F238E27FC236}">
                  <a16:creationId xmlns:a16="http://schemas.microsoft.com/office/drawing/2014/main" id="{03CA5562-B3AA-41F1-AA15-07DBC52E9B71}"/>
                </a:ext>
              </a:extLst>
            </p:cNvPr>
            <p:cNvSpPr>
              <a:spLocks noChangeArrowheads="1"/>
            </p:cNvSpPr>
            <p:nvPr/>
          </p:nvSpPr>
          <p:spPr bwMode="auto">
            <a:xfrm>
              <a:off x="4477137" y="2015877"/>
              <a:ext cx="1851889" cy="78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44" name="Shape 2748">
              <a:extLst>
                <a:ext uri="{FF2B5EF4-FFF2-40B4-BE49-F238E27FC236}">
                  <a16:creationId xmlns:a16="http://schemas.microsoft.com/office/drawing/2014/main" id="{8CE5105C-6A18-431F-BF5C-1D7B9A9EE450}"/>
                </a:ext>
              </a:extLst>
            </p:cNvPr>
            <p:cNvSpPr/>
            <p:nvPr/>
          </p:nvSpPr>
          <p:spPr>
            <a:xfrm>
              <a:off x="4129724" y="2143091"/>
              <a:ext cx="279276" cy="27987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45" name="Group 44">
            <a:extLst>
              <a:ext uri="{FF2B5EF4-FFF2-40B4-BE49-F238E27FC236}">
                <a16:creationId xmlns:a16="http://schemas.microsoft.com/office/drawing/2014/main" id="{A9938906-760E-4324-AC34-586F1B12B60D}"/>
              </a:ext>
            </a:extLst>
          </p:cNvPr>
          <p:cNvGrpSpPr>
            <a:grpSpLocks/>
          </p:cNvGrpSpPr>
          <p:nvPr/>
        </p:nvGrpSpPr>
        <p:grpSpPr bwMode="auto">
          <a:xfrm>
            <a:off x="1263650" y="2716213"/>
            <a:ext cx="2127250" cy="787331"/>
            <a:chOff x="6064846" y="2015877"/>
            <a:chExt cx="2126143" cy="786475"/>
          </a:xfrm>
        </p:grpSpPr>
        <p:sp>
          <p:nvSpPr>
            <p:cNvPr id="63521" name="Rectangle 45">
              <a:extLst>
                <a:ext uri="{FF2B5EF4-FFF2-40B4-BE49-F238E27FC236}">
                  <a16:creationId xmlns:a16="http://schemas.microsoft.com/office/drawing/2014/main" id="{87F7654F-A7F7-4596-B2F1-2AA156FC3D3F}"/>
                </a:ext>
              </a:extLst>
            </p:cNvPr>
            <p:cNvSpPr>
              <a:spLocks noChangeArrowheads="1"/>
            </p:cNvSpPr>
            <p:nvPr/>
          </p:nvSpPr>
          <p:spPr bwMode="auto">
            <a:xfrm>
              <a:off x="6413532" y="2015877"/>
              <a:ext cx="1777457" cy="7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47" name="Shape 2774">
              <a:extLst>
                <a:ext uri="{FF2B5EF4-FFF2-40B4-BE49-F238E27FC236}">
                  <a16:creationId xmlns:a16="http://schemas.microsoft.com/office/drawing/2014/main" id="{5D520293-8724-47A5-919C-7D4194577033}"/>
                </a:ext>
              </a:extLst>
            </p:cNvPr>
            <p:cNvSpPr/>
            <p:nvPr/>
          </p:nvSpPr>
          <p:spPr>
            <a:xfrm>
              <a:off x="6064846" y="2163354"/>
              <a:ext cx="279255" cy="279096"/>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48" name="Group 47">
            <a:extLst>
              <a:ext uri="{FF2B5EF4-FFF2-40B4-BE49-F238E27FC236}">
                <a16:creationId xmlns:a16="http://schemas.microsoft.com/office/drawing/2014/main" id="{C3BFA349-9766-4C24-991E-16D4A2CF158E}"/>
              </a:ext>
            </a:extLst>
          </p:cNvPr>
          <p:cNvGrpSpPr>
            <a:grpSpLocks/>
          </p:cNvGrpSpPr>
          <p:nvPr/>
        </p:nvGrpSpPr>
        <p:grpSpPr bwMode="auto">
          <a:xfrm>
            <a:off x="1263650" y="4592638"/>
            <a:ext cx="2200275" cy="787331"/>
            <a:chOff x="8002514" y="2015877"/>
            <a:chExt cx="2199302" cy="786475"/>
          </a:xfrm>
        </p:grpSpPr>
        <p:sp>
          <p:nvSpPr>
            <p:cNvPr id="63519" name="Rectangle 48">
              <a:extLst>
                <a:ext uri="{FF2B5EF4-FFF2-40B4-BE49-F238E27FC236}">
                  <a16:creationId xmlns:a16="http://schemas.microsoft.com/office/drawing/2014/main" id="{8C4BFAF1-E5F2-4B89-8077-C22A89984C77}"/>
                </a:ext>
              </a:extLst>
            </p:cNvPr>
            <p:cNvSpPr>
              <a:spLocks noChangeArrowheads="1"/>
            </p:cNvSpPr>
            <p:nvPr/>
          </p:nvSpPr>
          <p:spPr bwMode="auto">
            <a:xfrm>
              <a:off x="8349927" y="2015877"/>
              <a:ext cx="1851889" cy="7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50" name="Shape 2784">
              <a:extLst>
                <a:ext uri="{FF2B5EF4-FFF2-40B4-BE49-F238E27FC236}">
                  <a16:creationId xmlns:a16="http://schemas.microsoft.com/office/drawing/2014/main" id="{564D769D-23E9-4627-9BDD-37C1E4861DEF}"/>
                </a:ext>
              </a:extLst>
            </p:cNvPr>
            <p:cNvSpPr/>
            <p:nvPr/>
          </p:nvSpPr>
          <p:spPr>
            <a:xfrm>
              <a:off x="8002514" y="2168111"/>
              <a:ext cx="279276" cy="27909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51" name="Group 50">
            <a:extLst>
              <a:ext uri="{FF2B5EF4-FFF2-40B4-BE49-F238E27FC236}">
                <a16:creationId xmlns:a16="http://schemas.microsoft.com/office/drawing/2014/main" id="{01C673B2-DCD6-4810-AA39-DD63FE988777}"/>
              </a:ext>
            </a:extLst>
          </p:cNvPr>
          <p:cNvGrpSpPr>
            <a:grpSpLocks/>
          </p:cNvGrpSpPr>
          <p:nvPr/>
        </p:nvGrpSpPr>
        <p:grpSpPr bwMode="auto">
          <a:xfrm>
            <a:off x="8763000" y="1739901"/>
            <a:ext cx="2352675" cy="547266"/>
            <a:chOff x="3162162" y="5455402"/>
            <a:chExt cx="2352374" cy="546670"/>
          </a:xfrm>
        </p:grpSpPr>
        <p:sp>
          <p:nvSpPr>
            <p:cNvPr id="63517" name="Rectangle 51">
              <a:extLst>
                <a:ext uri="{FF2B5EF4-FFF2-40B4-BE49-F238E27FC236}">
                  <a16:creationId xmlns:a16="http://schemas.microsoft.com/office/drawing/2014/main" id="{E7DDFFB6-B09F-49C1-9052-24E2BD03FF90}"/>
                </a:ext>
              </a:extLst>
            </p:cNvPr>
            <p:cNvSpPr>
              <a:spLocks noChangeArrowheads="1"/>
            </p:cNvSpPr>
            <p:nvPr/>
          </p:nvSpPr>
          <p:spPr bwMode="auto">
            <a:xfrm>
              <a:off x="3534388" y="5455402"/>
              <a:ext cx="1980148" cy="54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53" name="Shape 2554">
              <a:extLst>
                <a:ext uri="{FF2B5EF4-FFF2-40B4-BE49-F238E27FC236}">
                  <a16:creationId xmlns:a16="http://schemas.microsoft.com/office/drawing/2014/main" id="{5FE3A2C4-133C-4A92-8FC3-F3372A44804C}"/>
                </a:ext>
              </a:extLst>
            </p:cNvPr>
            <p:cNvSpPr/>
            <p:nvPr/>
          </p:nvSpPr>
          <p:spPr>
            <a:xfrm>
              <a:off x="3162162" y="5587022"/>
              <a:ext cx="279364" cy="253723"/>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55" name="Group 54">
            <a:extLst>
              <a:ext uri="{FF2B5EF4-FFF2-40B4-BE49-F238E27FC236}">
                <a16:creationId xmlns:a16="http://schemas.microsoft.com/office/drawing/2014/main" id="{32EA1310-705C-44E7-982B-477B1FE71E1C}"/>
              </a:ext>
            </a:extLst>
          </p:cNvPr>
          <p:cNvGrpSpPr>
            <a:grpSpLocks/>
          </p:cNvGrpSpPr>
          <p:nvPr/>
        </p:nvGrpSpPr>
        <p:grpSpPr bwMode="auto">
          <a:xfrm>
            <a:off x="8763000" y="2716214"/>
            <a:ext cx="2162175" cy="787331"/>
            <a:chOff x="5107857" y="5455401"/>
            <a:chExt cx="2162208" cy="786475"/>
          </a:xfrm>
        </p:grpSpPr>
        <p:sp>
          <p:nvSpPr>
            <p:cNvPr id="63515" name="Rectangle 55">
              <a:extLst>
                <a:ext uri="{FF2B5EF4-FFF2-40B4-BE49-F238E27FC236}">
                  <a16:creationId xmlns:a16="http://schemas.microsoft.com/office/drawing/2014/main" id="{70144963-CF60-4B69-91F8-B7E1E1D045C4}"/>
                </a:ext>
              </a:extLst>
            </p:cNvPr>
            <p:cNvSpPr>
              <a:spLocks noChangeArrowheads="1"/>
            </p:cNvSpPr>
            <p:nvPr/>
          </p:nvSpPr>
          <p:spPr bwMode="auto">
            <a:xfrm>
              <a:off x="5480083" y="5455401"/>
              <a:ext cx="1789982" cy="7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57" name="Shape 2543">
              <a:extLst>
                <a:ext uri="{FF2B5EF4-FFF2-40B4-BE49-F238E27FC236}">
                  <a16:creationId xmlns:a16="http://schemas.microsoft.com/office/drawing/2014/main" id="{D0E8B117-08F9-46C2-AB82-4227D57E6357}"/>
                </a:ext>
              </a:extLst>
            </p:cNvPr>
            <p:cNvSpPr/>
            <p:nvPr/>
          </p:nvSpPr>
          <p:spPr>
            <a:xfrm>
              <a:off x="5107857" y="5587020"/>
              <a:ext cx="279404" cy="279096"/>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58" name="Group 57">
            <a:extLst>
              <a:ext uri="{FF2B5EF4-FFF2-40B4-BE49-F238E27FC236}">
                <a16:creationId xmlns:a16="http://schemas.microsoft.com/office/drawing/2014/main" id="{5B075C9F-5368-4B41-94A1-07BF8C99FBAF}"/>
              </a:ext>
            </a:extLst>
          </p:cNvPr>
          <p:cNvGrpSpPr>
            <a:grpSpLocks/>
          </p:cNvGrpSpPr>
          <p:nvPr/>
        </p:nvGrpSpPr>
        <p:grpSpPr bwMode="auto">
          <a:xfrm>
            <a:off x="8763000" y="3684588"/>
            <a:ext cx="2143125" cy="787331"/>
            <a:chOff x="7032405" y="5458654"/>
            <a:chExt cx="2141970" cy="788659"/>
          </a:xfrm>
        </p:grpSpPr>
        <p:sp>
          <p:nvSpPr>
            <p:cNvPr id="63513" name="Rectangle 58">
              <a:extLst>
                <a:ext uri="{FF2B5EF4-FFF2-40B4-BE49-F238E27FC236}">
                  <a16:creationId xmlns:a16="http://schemas.microsoft.com/office/drawing/2014/main" id="{276BFF8E-7702-44FE-89EE-5DAE8C3356BA}"/>
                </a:ext>
              </a:extLst>
            </p:cNvPr>
            <p:cNvSpPr>
              <a:spLocks noChangeArrowheads="1"/>
            </p:cNvSpPr>
            <p:nvPr/>
          </p:nvSpPr>
          <p:spPr bwMode="auto">
            <a:xfrm>
              <a:off x="7404631" y="5458654"/>
              <a:ext cx="1769744" cy="78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60" name="Shape 2588">
              <a:extLst>
                <a:ext uri="{FF2B5EF4-FFF2-40B4-BE49-F238E27FC236}">
                  <a16:creationId xmlns:a16="http://schemas.microsoft.com/office/drawing/2014/main" id="{0D5944C3-E1BB-4501-A446-85837683D07D}"/>
                </a:ext>
              </a:extLst>
            </p:cNvPr>
            <p:cNvSpPr/>
            <p:nvPr/>
          </p:nvSpPr>
          <p:spPr>
            <a:xfrm>
              <a:off x="7032405" y="5619261"/>
              <a:ext cx="279249" cy="25442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grpSp>
        <p:nvGrpSpPr>
          <p:cNvPr id="62" name="Group 61">
            <a:extLst>
              <a:ext uri="{FF2B5EF4-FFF2-40B4-BE49-F238E27FC236}">
                <a16:creationId xmlns:a16="http://schemas.microsoft.com/office/drawing/2014/main" id="{20173C4E-1D1E-46A3-9D9B-53A083AB0405}"/>
              </a:ext>
            </a:extLst>
          </p:cNvPr>
          <p:cNvGrpSpPr>
            <a:grpSpLocks/>
          </p:cNvGrpSpPr>
          <p:nvPr/>
        </p:nvGrpSpPr>
        <p:grpSpPr bwMode="auto">
          <a:xfrm>
            <a:off x="8777288" y="4586289"/>
            <a:ext cx="2147887" cy="787331"/>
            <a:chOff x="8963722" y="5444072"/>
            <a:chExt cx="2148243" cy="786475"/>
          </a:xfrm>
        </p:grpSpPr>
        <p:sp>
          <p:nvSpPr>
            <p:cNvPr id="63511" name="Rectangle 62">
              <a:extLst>
                <a:ext uri="{FF2B5EF4-FFF2-40B4-BE49-F238E27FC236}">
                  <a16:creationId xmlns:a16="http://schemas.microsoft.com/office/drawing/2014/main" id="{856F8774-E7B8-4CB6-B711-9692D9CABE05}"/>
                </a:ext>
              </a:extLst>
            </p:cNvPr>
            <p:cNvSpPr>
              <a:spLocks noChangeArrowheads="1"/>
            </p:cNvSpPr>
            <p:nvPr/>
          </p:nvSpPr>
          <p:spPr bwMode="auto">
            <a:xfrm>
              <a:off x="9321983" y="5444072"/>
              <a:ext cx="1789982" cy="7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30000"/>
                </a:lnSpc>
              </a:pPr>
              <a:r>
                <a:rPr lang="en-US" altLang="en-US" sz="1200" dirty="0">
                  <a:solidFill>
                    <a:schemeClr val="tx1">
                      <a:lumMod val="75000"/>
                      <a:lumOff val="25000"/>
                    </a:schemeClr>
                  </a:solidFill>
                  <a:latin typeface="Open Sans"/>
                </a:rPr>
                <a:t>Synth chartreuse XOXO, tacos </a:t>
              </a:r>
              <a:r>
                <a:rPr lang="en-US" altLang="en-US" sz="1200" dirty="0" err="1">
                  <a:solidFill>
                    <a:schemeClr val="tx1">
                      <a:lumMod val="75000"/>
                      <a:lumOff val="25000"/>
                    </a:schemeClr>
                  </a:solidFill>
                  <a:latin typeface="Open Sans"/>
                </a:rPr>
                <a:t>brooklyn</a:t>
              </a:r>
              <a:r>
                <a:rPr lang="en-US" altLang="en-US" sz="1200" dirty="0">
                  <a:solidFill>
                    <a:schemeClr val="tx1">
                      <a:lumMod val="75000"/>
                      <a:lumOff val="25000"/>
                    </a:schemeClr>
                  </a:solidFill>
                  <a:latin typeface="Open Sans"/>
                </a:rPr>
                <a:t> VHS plaid.</a:t>
              </a:r>
              <a:endParaRPr lang="en-US" altLang="en-US" sz="1200" dirty="0">
                <a:solidFill>
                  <a:schemeClr val="tx1">
                    <a:lumMod val="75000"/>
                    <a:lumOff val="25000"/>
                  </a:schemeClr>
                </a:solidFill>
                <a:latin typeface="Open Sans"/>
                <a:ea typeface="Open Sans"/>
                <a:cs typeface="Open Sans"/>
              </a:endParaRPr>
            </a:p>
          </p:txBody>
        </p:sp>
        <p:sp>
          <p:nvSpPr>
            <p:cNvPr id="64" name="Shape 2604">
              <a:extLst>
                <a:ext uri="{FF2B5EF4-FFF2-40B4-BE49-F238E27FC236}">
                  <a16:creationId xmlns:a16="http://schemas.microsoft.com/office/drawing/2014/main" id="{F29064F4-7A09-4A54-85D5-098BDA3A1CD8}"/>
                </a:ext>
              </a:extLst>
            </p:cNvPr>
            <p:cNvSpPr/>
            <p:nvPr/>
          </p:nvSpPr>
          <p:spPr>
            <a:xfrm>
              <a:off x="8963722" y="5612164"/>
              <a:ext cx="279446" cy="22835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sp>
        <p:nvSpPr>
          <p:cNvPr id="65" name="Rectangle 64">
            <a:extLst>
              <a:ext uri="{FF2B5EF4-FFF2-40B4-BE49-F238E27FC236}">
                <a16:creationId xmlns:a16="http://schemas.microsoft.com/office/drawing/2014/main" id="{D0BEC61F-40AD-454A-9F29-EACFECE965FD}"/>
              </a:ext>
            </a:extLst>
          </p:cNvPr>
          <p:cNvSpPr/>
          <p:nvPr/>
        </p:nvSpPr>
        <p:spPr>
          <a:xfrm>
            <a:off x="3012407" y="888298"/>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grpSp>
        <p:nvGrpSpPr>
          <p:cNvPr id="66" name="Group 65">
            <a:extLst>
              <a:ext uri="{FF2B5EF4-FFF2-40B4-BE49-F238E27FC236}">
                <a16:creationId xmlns:a16="http://schemas.microsoft.com/office/drawing/2014/main" id="{81894412-3EA8-409F-8E6D-90DA2D177EB2}"/>
              </a:ext>
            </a:extLst>
          </p:cNvPr>
          <p:cNvGrpSpPr/>
          <p:nvPr/>
        </p:nvGrpSpPr>
        <p:grpSpPr>
          <a:xfrm>
            <a:off x="11582400" y="6272166"/>
            <a:ext cx="446133" cy="446133"/>
            <a:chOff x="9131300" y="5281566"/>
            <a:chExt cx="446133" cy="446133"/>
          </a:xfrm>
        </p:grpSpPr>
        <p:sp>
          <p:nvSpPr>
            <p:cNvPr id="67" name="Oval 66">
              <a:extLst>
                <a:ext uri="{FF2B5EF4-FFF2-40B4-BE49-F238E27FC236}">
                  <a16:creationId xmlns:a16="http://schemas.microsoft.com/office/drawing/2014/main" id="{7583AEAD-DDC1-4DE2-B00B-5DDD5E733FCA}"/>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669144A-5AD1-4B87-90F4-D9D76809C8C9}"/>
                </a:ext>
              </a:extLst>
            </p:cNvPr>
            <p:cNvSpPr txBox="1"/>
            <p:nvPr/>
          </p:nvSpPr>
          <p:spPr>
            <a:xfrm>
              <a:off x="91527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10</a:t>
              </a:fld>
              <a:endParaRPr lang="en-US" sz="2000" b="1" dirty="0">
                <a:solidFill>
                  <a:schemeClr val="tx1">
                    <a:lumMod val="65000"/>
                    <a:lumOff val="35000"/>
                  </a:schemeClr>
                </a:solidFill>
                <a:latin typeface="Arial Narrow" panose="020B06060202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par>
                          <p:cTn id="21" fill="hold" nodeType="afterGroup">
                            <p:stCondLst>
                              <p:cond delay="200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nodeType="afterGroup">
                            <p:stCondLst>
                              <p:cond delay="25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nodeType="afterGroup">
                            <p:stCondLst>
                              <p:cond delay="3000"/>
                            </p:stCondLst>
                            <p:childTnLst>
                              <p:par>
                                <p:cTn id="30" presetID="22" presetClass="entr" presetSubtype="2"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par>
                          <p:cTn id="33" fill="hold" nodeType="afterGroup">
                            <p:stCondLst>
                              <p:cond delay="3500"/>
                            </p:stCondLst>
                            <p:childTnLst>
                              <p:par>
                                <p:cTn id="34" presetID="22" presetClass="entr" presetSubtype="2"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right)">
                                      <p:cBhvr>
                                        <p:cTn id="36" dur="500"/>
                                        <p:tgtEl>
                                          <p:spTgt spid="17"/>
                                        </p:tgtEl>
                                      </p:cBhvr>
                                    </p:animEffect>
                                  </p:childTnLst>
                                </p:cTn>
                              </p:par>
                            </p:childTnLst>
                          </p:cTn>
                        </p:par>
                        <p:par>
                          <p:cTn id="37" fill="hold" nodeType="afterGroup">
                            <p:stCondLst>
                              <p:cond delay="4000"/>
                            </p:stCondLst>
                            <p:childTnLst>
                              <p:par>
                                <p:cTn id="38" presetID="22" presetClass="entr" presetSubtype="4"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par>
                                <p:cTn id="41" presetID="16" presetClass="entr" presetSubtype="21"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nodeType="afterGroup">
                            <p:stCondLst>
                              <p:cond delay="4500"/>
                            </p:stCondLst>
                            <p:childTnLst>
                              <p:par>
                                <p:cTn id="45" presetID="2" presetClass="entr" presetSubtype="4"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0"/>
                            </p:stCondLst>
                            <p:childTnLst>
                              <p:par>
                                <p:cTn id="50" presetID="2" presetClass="entr" presetSubtype="4"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ppt_x"/>
                                          </p:val>
                                        </p:tav>
                                        <p:tav tm="100000">
                                          <p:val>
                                            <p:strVal val="#ppt_x"/>
                                          </p:val>
                                        </p:tav>
                                      </p:tavLst>
                                    </p:anim>
                                    <p:anim calcmode="lin" valueType="num">
                                      <p:cBhvr additive="base">
                                        <p:cTn id="53" dur="500" fill="hold"/>
                                        <p:tgtEl>
                                          <p:spTgt spid="45"/>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500"/>
                            </p:stCondLst>
                            <p:childTnLst>
                              <p:par>
                                <p:cTn id="55" presetID="2" presetClass="entr" presetSubtype="4"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fill="hold"/>
                                        <p:tgtEl>
                                          <p:spTgt spid="42"/>
                                        </p:tgtEl>
                                        <p:attrNameLst>
                                          <p:attrName>ppt_x</p:attrName>
                                        </p:attrNameLst>
                                      </p:cBhvr>
                                      <p:tavLst>
                                        <p:tav tm="0">
                                          <p:val>
                                            <p:strVal val="#ppt_x"/>
                                          </p:val>
                                        </p:tav>
                                        <p:tav tm="100000">
                                          <p:val>
                                            <p:strVal val="#ppt_x"/>
                                          </p:val>
                                        </p:tav>
                                      </p:tavLst>
                                    </p:anim>
                                    <p:anim calcmode="lin" valueType="num">
                                      <p:cBhvr additive="base">
                                        <p:cTn id="58" dur="500" fill="hold"/>
                                        <p:tgtEl>
                                          <p:spTgt spid="42"/>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6000"/>
                            </p:stCondLst>
                            <p:childTnLst>
                              <p:par>
                                <p:cTn id="60" presetID="2" presetClass="entr" presetSubtype="4"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500" fill="hold"/>
                                        <p:tgtEl>
                                          <p:spTgt spid="48"/>
                                        </p:tgtEl>
                                        <p:attrNameLst>
                                          <p:attrName>ppt_x</p:attrName>
                                        </p:attrNameLst>
                                      </p:cBhvr>
                                      <p:tavLst>
                                        <p:tav tm="0">
                                          <p:val>
                                            <p:strVal val="#ppt_x"/>
                                          </p:val>
                                        </p:tav>
                                        <p:tav tm="100000">
                                          <p:val>
                                            <p:strVal val="#ppt_x"/>
                                          </p:val>
                                        </p:tav>
                                      </p:tavLst>
                                    </p:anim>
                                    <p:anim calcmode="lin" valueType="num">
                                      <p:cBhvr additive="base">
                                        <p:cTn id="63" dur="500" fill="hold"/>
                                        <p:tgtEl>
                                          <p:spTgt spid="48"/>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500"/>
                            </p:stCondLst>
                            <p:childTnLst>
                              <p:par>
                                <p:cTn id="65" presetID="2" presetClass="entr" presetSubtype="4"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7000"/>
                            </p:stCondLst>
                            <p:childTnLst>
                              <p:par>
                                <p:cTn id="70" presetID="2" presetClass="entr" presetSubtype="4" fill="hold" nodeType="after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fill="hold"/>
                                        <p:tgtEl>
                                          <p:spTgt spid="55"/>
                                        </p:tgtEl>
                                        <p:attrNameLst>
                                          <p:attrName>ppt_x</p:attrName>
                                        </p:attrNameLst>
                                      </p:cBhvr>
                                      <p:tavLst>
                                        <p:tav tm="0">
                                          <p:val>
                                            <p:strVal val="#ppt_x"/>
                                          </p:val>
                                        </p:tav>
                                        <p:tav tm="100000">
                                          <p:val>
                                            <p:strVal val="#ppt_x"/>
                                          </p:val>
                                        </p:tav>
                                      </p:tavLst>
                                    </p:anim>
                                    <p:anim calcmode="lin" valueType="num">
                                      <p:cBhvr additive="base">
                                        <p:cTn id="73" dur="500" fill="hold"/>
                                        <p:tgtEl>
                                          <p:spTgt spid="55"/>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500"/>
                            </p:stCondLst>
                            <p:childTnLst>
                              <p:par>
                                <p:cTn id="75" presetID="2" presetClass="entr" presetSubtype="4" fill="hold" nodeType="after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ppt_x"/>
                                          </p:val>
                                        </p:tav>
                                        <p:tav tm="100000">
                                          <p:val>
                                            <p:strVal val="#ppt_x"/>
                                          </p:val>
                                        </p:tav>
                                      </p:tavLst>
                                    </p:anim>
                                    <p:anim calcmode="lin" valueType="num">
                                      <p:cBhvr additive="base">
                                        <p:cTn id="78" dur="500" fill="hold"/>
                                        <p:tgtEl>
                                          <p:spTgt spid="58"/>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8000"/>
                            </p:stCondLst>
                            <p:childTnLst>
                              <p:par>
                                <p:cTn id="80" presetID="2" presetClass="entr" presetSubtype="4" fill="hold" nodeType="after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1F65BB1-145B-4513-84B3-096F95C6F588}"/>
              </a:ext>
            </a:extLst>
          </p:cNvPr>
          <p:cNvSpPr>
            <a:spLocks noGrp="1"/>
          </p:cNvSpPr>
          <p:nvPr>
            <p:ph type="title"/>
          </p:nvPr>
        </p:nvSpPr>
        <p:spPr>
          <a:xfrm>
            <a:off x="808978" y="390525"/>
            <a:ext cx="3543300" cy="768350"/>
          </a:xfrm>
        </p:spPr>
        <p:txBody>
          <a:bodyPr>
            <a:normAutofit/>
          </a:bodyPr>
          <a:lstStyle/>
          <a:p>
            <a:pPr eaLnBrk="1" hangingPunct="1"/>
            <a:r>
              <a:rPr lang="id-ID" altLang="en-US" sz="2800" dirty="0">
                <a:latin typeface="Raleway"/>
              </a:rPr>
              <a:t>FIVE</a:t>
            </a:r>
            <a:r>
              <a:rPr lang="en-US" altLang="en-US" sz="2800" dirty="0">
                <a:latin typeface="Raleway"/>
              </a:rPr>
              <a:t> CYCLE PROCESS</a:t>
            </a:r>
          </a:p>
        </p:txBody>
      </p:sp>
      <p:sp>
        <p:nvSpPr>
          <p:cNvPr id="11267" name="Freeform 18">
            <a:extLst>
              <a:ext uri="{FF2B5EF4-FFF2-40B4-BE49-F238E27FC236}">
                <a16:creationId xmlns:a16="http://schemas.microsoft.com/office/drawing/2014/main" id="{3BE7BB95-2394-448E-B183-5F71DBF89224}"/>
              </a:ext>
            </a:extLst>
          </p:cNvPr>
          <p:cNvSpPr>
            <a:spLocks/>
          </p:cNvSpPr>
          <p:nvPr/>
        </p:nvSpPr>
        <p:spPr bwMode="auto">
          <a:xfrm>
            <a:off x="7151688" y="1652588"/>
            <a:ext cx="2292350" cy="1866900"/>
          </a:xfrm>
          <a:custGeom>
            <a:avLst/>
            <a:gdLst>
              <a:gd name="T0" fmla="*/ 2147483646 w 184"/>
              <a:gd name="T1" fmla="*/ 2147483646 h 150"/>
              <a:gd name="T2" fmla="*/ 2147483646 w 184"/>
              <a:gd name="T3" fmla="*/ 2147483646 h 150"/>
              <a:gd name="T4" fmla="*/ 2147483646 w 184"/>
              <a:gd name="T5" fmla="*/ 2147483646 h 150"/>
              <a:gd name="T6" fmla="*/ 2147483646 w 184"/>
              <a:gd name="T7" fmla="*/ 0 h 150"/>
              <a:gd name="T8" fmla="*/ 0 w 184"/>
              <a:gd name="T9" fmla="*/ 2147483646 h 150"/>
              <a:gd name="T10" fmla="*/ 2147483646 w 184"/>
              <a:gd name="T11" fmla="*/ 2147483646 h 150"/>
              <a:gd name="T12" fmla="*/ 2147483646 w 184"/>
              <a:gd name="T13" fmla="*/ 2147483646 h 1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 h="150">
                <a:moveTo>
                  <a:pt x="81" y="150"/>
                </a:moveTo>
                <a:cubicBezTo>
                  <a:pt x="93" y="115"/>
                  <a:pt x="127" y="89"/>
                  <a:pt x="167" y="88"/>
                </a:cubicBezTo>
                <a:cubicBezTo>
                  <a:pt x="184" y="52"/>
                  <a:pt x="184" y="52"/>
                  <a:pt x="184" y="52"/>
                </a:cubicBezTo>
                <a:cubicBezTo>
                  <a:pt x="158" y="0"/>
                  <a:pt x="158" y="0"/>
                  <a:pt x="158" y="0"/>
                </a:cubicBezTo>
                <a:cubicBezTo>
                  <a:pt x="86" y="4"/>
                  <a:pt x="25" y="50"/>
                  <a:pt x="0" y="115"/>
                </a:cubicBezTo>
                <a:cubicBezTo>
                  <a:pt x="39" y="109"/>
                  <a:pt x="39" y="109"/>
                  <a:pt x="39" y="109"/>
                </a:cubicBezTo>
                <a:lnTo>
                  <a:pt x="81" y="150"/>
                </a:lnTo>
                <a:close/>
              </a:path>
            </a:pathLst>
          </a:custGeom>
          <a:solidFill>
            <a:srgbClr val="4472C4"/>
          </a:solidFill>
          <a:ln>
            <a:noFill/>
          </a:ln>
        </p:spPr>
        <p:txBody>
          <a:bodyPr/>
          <a:lstStyle/>
          <a:p>
            <a:endParaRPr lang="en-US"/>
          </a:p>
        </p:txBody>
      </p:sp>
      <p:sp>
        <p:nvSpPr>
          <p:cNvPr id="11268" name="Freeform 19">
            <a:extLst>
              <a:ext uri="{FF2B5EF4-FFF2-40B4-BE49-F238E27FC236}">
                <a16:creationId xmlns:a16="http://schemas.microsoft.com/office/drawing/2014/main" id="{35D6B47A-8739-4AEF-AEE7-DE33EDF7C442}"/>
              </a:ext>
            </a:extLst>
          </p:cNvPr>
          <p:cNvSpPr>
            <a:spLocks/>
          </p:cNvSpPr>
          <p:nvPr/>
        </p:nvSpPr>
        <p:spPr bwMode="auto">
          <a:xfrm>
            <a:off x="9332913" y="1652588"/>
            <a:ext cx="2093912" cy="2154237"/>
          </a:xfrm>
          <a:custGeom>
            <a:avLst/>
            <a:gdLst>
              <a:gd name="T0" fmla="*/ 2147483646 w 168"/>
              <a:gd name="T1" fmla="*/ 2147483646 h 173"/>
              <a:gd name="T2" fmla="*/ 2147483646 w 168"/>
              <a:gd name="T3" fmla="*/ 2147483646 h 173"/>
              <a:gd name="T4" fmla="*/ 2147483646 w 168"/>
              <a:gd name="T5" fmla="*/ 2147483646 h 173"/>
              <a:gd name="T6" fmla="*/ 2147483646 w 168"/>
              <a:gd name="T7" fmla="*/ 2147483646 h 173"/>
              <a:gd name="T8" fmla="*/ 0 w 168"/>
              <a:gd name="T9" fmla="*/ 0 h 173"/>
              <a:gd name="T10" fmla="*/ 2147483646 w 168"/>
              <a:gd name="T11" fmla="*/ 2147483646 h 173"/>
              <a:gd name="T12" fmla="*/ 2147483646 w 168"/>
              <a:gd name="T13" fmla="*/ 2147483646 h 1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8" h="173">
                <a:moveTo>
                  <a:pt x="8" y="89"/>
                </a:moveTo>
                <a:cubicBezTo>
                  <a:pt x="48" y="96"/>
                  <a:pt x="79" y="128"/>
                  <a:pt x="85" y="167"/>
                </a:cubicBezTo>
                <a:cubicBezTo>
                  <a:pt x="125" y="173"/>
                  <a:pt x="125" y="173"/>
                  <a:pt x="125" y="173"/>
                </a:cubicBezTo>
                <a:cubicBezTo>
                  <a:pt x="168" y="132"/>
                  <a:pt x="168" y="132"/>
                  <a:pt x="168" y="132"/>
                </a:cubicBezTo>
                <a:cubicBezTo>
                  <a:pt x="147" y="58"/>
                  <a:pt x="80" y="3"/>
                  <a:pt x="0" y="0"/>
                </a:cubicBezTo>
                <a:cubicBezTo>
                  <a:pt x="26" y="52"/>
                  <a:pt x="26" y="52"/>
                  <a:pt x="26" y="52"/>
                </a:cubicBezTo>
                <a:lnTo>
                  <a:pt x="8" y="89"/>
                </a:lnTo>
                <a:close/>
              </a:path>
            </a:pathLst>
          </a:custGeom>
          <a:solidFill>
            <a:srgbClr val="145E7B"/>
          </a:solidFill>
          <a:ln>
            <a:noFill/>
          </a:ln>
        </p:spPr>
        <p:txBody>
          <a:bodyPr/>
          <a:lstStyle/>
          <a:p>
            <a:endParaRPr lang="en-US"/>
          </a:p>
        </p:txBody>
      </p:sp>
      <p:sp>
        <p:nvSpPr>
          <p:cNvPr id="31" name="Freeform 20">
            <a:extLst>
              <a:ext uri="{FF2B5EF4-FFF2-40B4-BE49-F238E27FC236}">
                <a16:creationId xmlns:a16="http://schemas.microsoft.com/office/drawing/2014/main" id="{9469E927-CB2C-4311-AF63-A85C6739B3DE}"/>
              </a:ext>
            </a:extLst>
          </p:cNvPr>
          <p:cNvSpPr>
            <a:spLocks/>
          </p:cNvSpPr>
          <p:nvPr/>
        </p:nvSpPr>
        <p:spPr bwMode="auto">
          <a:xfrm>
            <a:off x="6989763" y="3208338"/>
            <a:ext cx="1470025" cy="2254250"/>
          </a:xfrm>
          <a:custGeom>
            <a:avLst/>
            <a:gdLst>
              <a:gd name="T0" fmla="*/ 118 w 118"/>
              <a:gd name="T1" fmla="*/ 123 h 181"/>
              <a:gd name="T2" fmla="*/ 89 w 118"/>
              <a:gd name="T3" fmla="*/ 55 h 181"/>
              <a:gd name="T4" fmla="*/ 90 w 118"/>
              <a:gd name="T5" fmla="*/ 43 h 181"/>
              <a:gd name="T6" fmla="*/ 46 w 118"/>
              <a:gd name="T7" fmla="*/ 0 h 181"/>
              <a:gd name="T8" fmla="*/ 7 w 118"/>
              <a:gd name="T9" fmla="*/ 6 h 181"/>
              <a:gd name="T10" fmla="*/ 0 w 118"/>
              <a:gd name="T11" fmla="*/ 55 h 181"/>
              <a:gd name="T12" fmla="*/ 51 w 118"/>
              <a:gd name="T13" fmla="*/ 181 h 181"/>
              <a:gd name="T14" fmla="*/ 55 w 118"/>
              <a:gd name="T15" fmla="*/ 156 h 181"/>
              <a:gd name="T16" fmla="*/ 118 w 118"/>
              <a:gd name="T17" fmla="*/ 12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81">
                <a:moveTo>
                  <a:pt x="118" y="123"/>
                </a:moveTo>
                <a:cubicBezTo>
                  <a:pt x="100" y="106"/>
                  <a:pt x="89" y="82"/>
                  <a:pt x="89" y="55"/>
                </a:cubicBezTo>
                <a:cubicBezTo>
                  <a:pt x="89" y="51"/>
                  <a:pt x="89" y="47"/>
                  <a:pt x="90" y="43"/>
                </a:cubicBezTo>
                <a:cubicBezTo>
                  <a:pt x="46" y="0"/>
                  <a:pt x="46" y="0"/>
                  <a:pt x="46" y="0"/>
                </a:cubicBezTo>
                <a:cubicBezTo>
                  <a:pt x="7" y="6"/>
                  <a:pt x="7" y="6"/>
                  <a:pt x="7" y="6"/>
                </a:cubicBezTo>
                <a:cubicBezTo>
                  <a:pt x="3" y="22"/>
                  <a:pt x="0" y="38"/>
                  <a:pt x="0" y="55"/>
                </a:cubicBezTo>
                <a:cubicBezTo>
                  <a:pt x="0" y="104"/>
                  <a:pt x="19" y="148"/>
                  <a:pt x="51" y="181"/>
                </a:cubicBezTo>
                <a:cubicBezTo>
                  <a:pt x="55" y="156"/>
                  <a:pt x="55" y="156"/>
                  <a:pt x="55" y="156"/>
                </a:cubicBezTo>
                <a:lnTo>
                  <a:pt x="118" y="123"/>
                </a:lnTo>
                <a:close/>
              </a:path>
            </a:pathLst>
          </a:custGeom>
          <a:solidFill>
            <a:srgbClr val="92D050"/>
          </a:solidFill>
          <a:ln>
            <a:noFill/>
          </a:ln>
        </p:spPr>
        <p:txBody>
          <a:bodyPr/>
          <a:lstStyle/>
          <a:p>
            <a:pPr eaLnBrk="1" fontAlgn="auto" hangingPunct="1">
              <a:spcBef>
                <a:spcPts val="0"/>
              </a:spcBef>
              <a:spcAft>
                <a:spcPts val="0"/>
              </a:spcAft>
              <a:defRPr/>
            </a:pPr>
            <a:endParaRPr lang="en-US">
              <a:latin typeface="+mn-lt"/>
            </a:endParaRPr>
          </a:p>
        </p:txBody>
      </p:sp>
      <p:sp>
        <p:nvSpPr>
          <p:cNvPr id="32" name="Freeform 21">
            <a:extLst>
              <a:ext uri="{FF2B5EF4-FFF2-40B4-BE49-F238E27FC236}">
                <a16:creationId xmlns:a16="http://schemas.microsoft.com/office/drawing/2014/main" id="{AEA8CF9B-33D2-427A-A0E4-D05DE57A6716}"/>
              </a:ext>
            </a:extLst>
          </p:cNvPr>
          <p:cNvSpPr>
            <a:spLocks/>
          </p:cNvSpPr>
          <p:nvPr/>
        </p:nvSpPr>
        <p:spPr bwMode="auto">
          <a:xfrm>
            <a:off x="9780588" y="3519488"/>
            <a:ext cx="1720850" cy="2354262"/>
          </a:xfrm>
          <a:custGeom>
            <a:avLst/>
            <a:gdLst>
              <a:gd name="T0" fmla="*/ 138 w 138"/>
              <a:gd name="T1" fmla="*/ 30 h 189"/>
              <a:gd name="T2" fmla="*/ 136 w 138"/>
              <a:gd name="T3" fmla="*/ 0 h 189"/>
              <a:gd name="T4" fmla="*/ 95 w 138"/>
              <a:gd name="T5" fmla="*/ 40 h 189"/>
              <a:gd name="T6" fmla="*/ 49 w 138"/>
              <a:gd name="T7" fmla="*/ 33 h 189"/>
              <a:gd name="T8" fmla="*/ 0 w 138"/>
              <a:gd name="T9" fmla="*/ 112 h 189"/>
              <a:gd name="T10" fmla="*/ 10 w 138"/>
              <a:gd name="T11" fmla="*/ 171 h 189"/>
              <a:gd name="T12" fmla="*/ 44 w 138"/>
              <a:gd name="T13" fmla="*/ 189 h 189"/>
              <a:gd name="T14" fmla="*/ 138 w 138"/>
              <a:gd name="T15" fmla="*/ 3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89">
                <a:moveTo>
                  <a:pt x="138" y="30"/>
                </a:moveTo>
                <a:cubicBezTo>
                  <a:pt x="138" y="20"/>
                  <a:pt x="137" y="10"/>
                  <a:pt x="136" y="0"/>
                </a:cubicBezTo>
                <a:cubicBezTo>
                  <a:pt x="95" y="40"/>
                  <a:pt x="95" y="40"/>
                  <a:pt x="95" y="40"/>
                </a:cubicBezTo>
                <a:cubicBezTo>
                  <a:pt x="49" y="33"/>
                  <a:pt x="49" y="33"/>
                  <a:pt x="49" y="33"/>
                </a:cubicBezTo>
                <a:cubicBezTo>
                  <a:pt x="48" y="68"/>
                  <a:pt x="29" y="97"/>
                  <a:pt x="0" y="112"/>
                </a:cubicBezTo>
                <a:cubicBezTo>
                  <a:pt x="10" y="171"/>
                  <a:pt x="10" y="171"/>
                  <a:pt x="10" y="171"/>
                </a:cubicBezTo>
                <a:cubicBezTo>
                  <a:pt x="44" y="189"/>
                  <a:pt x="44" y="189"/>
                  <a:pt x="44" y="189"/>
                </a:cubicBezTo>
                <a:cubicBezTo>
                  <a:pt x="100" y="158"/>
                  <a:pt x="138" y="99"/>
                  <a:pt x="138" y="30"/>
                </a:cubicBezTo>
                <a:close/>
              </a:path>
            </a:pathLst>
          </a:custGeom>
          <a:solidFill>
            <a:schemeClr val="accent3"/>
          </a:solidFill>
          <a:ln>
            <a:noFill/>
          </a:ln>
        </p:spPr>
        <p:txBody>
          <a:bodyPr/>
          <a:lstStyle/>
          <a:p>
            <a:pPr eaLnBrk="1" fontAlgn="auto" hangingPunct="1">
              <a:spcBef>
                <a:spcPts val="0"/>
              </a:spcBef>
              <a:spcAft>
                <a:spcPts val="0"/>
              </a:spcAft>
              <a:defRPr/>
            </a:pPr>
            <a:endParaRPr lang="en-US">
              <a:latin typeface="+mn-lt"/>
            </a:endParaRPr>
          </a:p>
        </p:txBody>
      </p:sp>
      <p:sp>
        <p:nvSpPr>
          <p:cNvPr id="33" name="Freeform 22">
            <a:extLst>
              <a:ext uri="{FF2B5EF4-FFF2-40B4-BE49-F238E27FC236}">
                <a16:creationId xmlns:a16="http://schemas.microsoft.com/office/drawing/2014/main" id="{6A971B9C-A565-4B41-BF16-7AE7902F7947}"/>
              </a:ext>
            </a:extLst>
          </p:cNvPr>
          <p:cNvSpPr>
            <a:spLocks/>
          </p:cNvSpPr>
          <p:nvPr/>
        </p:nvSpPr>
        <p:spPr bwMode="auto">
          <a:xfrm>
            <a:off x="7786688" y="4876800"/>
            <a:ext cx="2330450" cy="1271588"/>
          </a:xfrm>
          <a:custGeom>
            <a:avLst/>
            <a:gdLst>
              <a:gd name="T0" fmla="*/ 145 w 187"/>
              <a:gd name="T1" fmla="*/ 9 h 102"/>
              <a:gd name="T2" fmla="*/ 117 w 187"/>
              <a:gd name="T3" fmla="*/ 14 h 102"/>
              <a:gd name="T4" fmla="*/ 68 w 187"/>
              <a:gd name="T5" fmla="*/ 0 h 102"/>
              <a:gd name="T6" fmla="*/ 5 w 187"/>
              <a:gd name="T7" fmla="*/ 33 h 102"/>
              <a:gd name="T8" fmla="*/ 0 w 187"/>
              <a:gd name="T9" fmla="*/ 60 h 102"/>
              <a:gd name="T10" fmla="*/ 117 w 187"/>
              <a:gd name="T11" fmla="*/ 102 h 102"/>
              <a:gd name="T12" fmla="*/ 187 w 187"/>
              <a:gd name="T13" fmla="*/ 89 h 102"/>
              <a:gd name="T14" fmla="*/ 156 w 187"/>
              <a:gd name="T15" fmla="*/ 72 h 102"/>
              <a:gd name="T16" fmla="*/ 145 w 187"/>
              <a:gd name="T17"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2">
                <a:moveTo>
                  <a:pt x="145" y="9"/>
                </a:moveTo>
                <a:cubicBezTo>
                  <a:pt x="136" y="12"/>
                  <a:pt x="127" y="14"/>
                  <a:pt x="117" y="14"/>
                </a:cubicBezTo>
                <a:cubicBezTo>
                  <a:pt x="99" y="14"/>
                  <a:pt x="82" y="9"/>
                  <a:pt x="68" y="0"/>
                </a:cubicBezTo>
                <a:cubicBezTo>
                  <a:pt x="5" y="33"/>
                  <a:pt x="5" y="33"/>
                  <a:pt x="5" y="33"/>
                </a:cubicBezTo>
                <a:cubicBezTo>
                  <a:pt x="0" y="60"/>
                  <a:pt x="0" y="60"/>
                  <a:pt x="0" y="60"/>
                </a:cubicBezTo>
                <a:cubicBezTo>
                  <a:pt x="32" y="86"/>
                  <a:pt x="73" y="102"/>
                  <a:pt x="117" y="102"/>
                </a:cubicBezTo>
                <a:cubicBezTo>
                  <a:pt x="142" y="102"/>
                  <a:pt x="165" y="97"/>
                  <a:pt x="187" y="89"/>
                </a:cubicBezTo>
                <a:cubicBezTo>
                  <a:pt x="156" y="72"/>
                  <a:pt x="156" y="72"/>
                  <a:pt x="156" y="72"/>
                </a:cubicBezTo>
                <a:lnTo>
                  <a:pt x="145" y="9"/>
                </a:lnTo>
                <a:close/>
              </a:path>
            </a:pathLst>
          </a:custGeom>
          <a:solidFill>
            <a:schemeClr val="accent4"/>
          </a:solidFill>
          <a:ln>
            <a:noFill/>
          </a:ln>
        </p:spPr>
        <p:txBody>
          <a:bodyPr/>
          <a:lstStyle/>
          <a:p>
            <a:pPr eaLnBrk="1" fontAlgn="auto" hangingPunct="1">
              <a:spcBef>
                <a:spcPts val="0"/>
              </a:spcBef>
              <a:spcAft>
                <a:spcPts val="0"/>
              </a:spcAft>
              <a:defRPr/>
            </a:pPr>
            <a:endParaRPr lang="en-US">
              <a:latin typeface="+mn-lt"/>
            </a:endParaRPr>
          </a:p>
        </p:txBody>
      </p:sp>
      <p:sp>
        <p:nvSpPr>
          <p:cNvPr id="11" name="Title 1">
            <a:extLst>
              <a:ext uri="{FF2B5EF4-FFF2-40B4-BE49-F238E27FC236}">
                <a16:creationId xmlns:a16="http://schemas.microsoft.com/office/drawing/2014/main" id="{3088D117-CFBC-4A72-98AD-DDF82387FCE4}"/>
              </a:ext>
            </a:extLst>
          </p:cNvPr>
          <p:cNvSpPr txBox="1"/>
          <p:nvPr/>
        </p:nvSpPr>
        <p:spPr>
          <a:xfrm>
            <a:off x="1482725" y="1581150"/>
            <a:ext cx="2625725" cy="338554"/>
          </a:xfrm>
          <a:prstGeom prst="rect">
            <a:avLst/>
          </a:prstGeom>
          <a:noFill/>
        </p:spPr>
        <p:txBody>
          <a:bodyPr>
            <a:spAutoFit/>
          </a:bodyPr>
          <a:lstStyle/>
          <a:p>
            <a:pPr eaLnBrk="1" fontAlgn="auto" hangingPunct="1">
              <a:spcBef>
                <a:spcPts val="0"/>
              </a:spcBef>
              <a:spcAft>
                <a:spcPts val="0"/>
              </a:spcAft>
              <a:defRPr/>
            </a:pPr>
            <a:r>
              <a:rPr lang="en-US" sz="1600" b="1" dirty="0">
                <a:solidFill>
                  <a:srgbClr val="4472C4"/>
                </a:solidFill>
                <a:latin typeface="Open Sans" panose="020B0606030504020204"/>
              </a:rPr>
              <a:t>Description</a:t>
            </a:r>
            <a:endParaRPr lang="id-ID" sz="1600" b="1" dirty="0">
              <a:solidFill>
                <a:srgbClr val="4472C4"/>
              </a:solidFill>
              <a:latin typeface="Open Sans" panose="020B0606030504020204"/>
            </a:endParaRPr>
          </a:p>
        </p:txBody>
      </p:sp>
      <p:sp>
        <p:nvSpPr>
          <p:cNvPr id="11273" name="Details 1">
            <a:extLst>
              <a:ext uri="{FF2B5EF4-FFF2-40B4-BE49-F238E27FC236}">
                <a16:creationId xmlns:a16="http://schemas.microsoft.com/office/drawing/2014/main" id="{96A3BDBE-0806-49DB-9914-DCCBDBFB2441}"/>
              </a:ext>
            </a:extLst>
          </p:cNvPr>
          <p:cNvSpPr txBox="1">
            <a:spLocks noChangeArrowheads="1"/>
          </p:cNvSpPr>
          <p:nvPr/>
        </p:nvSpPr>
        <p:spPr bwMode="auto">
          <a:xfrm>
            <a:off x="1482725" y="1868488"/>
            <a:ext cx="4410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00000"/>
              </a:lnSpc>
              <a:spcBef>
                <a:spcPct val="0"/>
              </a:spcBef>
              <a:buFontTx/>
              <a:buNone/>
            </a:pPr>
            <a:r>
              <a:rPr lang="en-US" altLang="en-US" sz="1400" dirty="0">
                <a:latin typeface="Open Sans" panose="020B0606030504020204"/>
                <a:cs typeface="Arial" panose="020B0604020202020204" pitchFamily="34" charset="0"/>
              </a:rPr>
              <a:t>This </a:t>
            </a:r>
            <a:r>
              <a:rPr lang="en-US" altLang="en-US" sz="1400" b="1" dirty="0">
                <a:latin typeface="Open Sans" panose="020B0606030504020204"/>
                <a:cs typeface="Arial" panose="020B0604020202020204" pitchFamily="34" charset="0"/>
              </a:rPr>
              <a:t>Great</a:t>
            </a:r>
            <a:r>
              <a:rPr lang="en-US" altLang="en-US" sz="1400" dirty="0">
                <a:latin typeface="Open Sans" panose="020B0606030504020204"/>
                <a:cs typeface="Arial" panose="020B0604020202020204" pitchFamily="34" charset="0"/>
              </a:rPr>
              <a:t> Paragraph line is a sample Lorem ipsum dolor sit </a:t>
            </a:r>
            <a:r>
              <a:rPr lang="en-US" altLang="en-US" sz="1400" dirty="0" err="1">
                <a:latin typeface="Open Sans" panose="020B0606030504020204"/>
                <a:cs typeface="Arial" panose="020B0604020202020204" pitchFamily="34" charset="0"/>
              </a:rPr>
              <a:t>amet</a:t>
            </a:r>
            <a:r>
              <a:rPr lang="en-US" altLang="en-US" sz="1400" dirty="0">
                <a:latin typeface="Open Sans" panose="020B0606030504020204"/>
                <a:cs typeface="Arial" panose="020B0604020202020204" pitchFamily="34" charset="0"/>
              </a:rPr>
              <a:t>. </a:t>
            </a:r>
            <a:r>
              <a:rPr lang="en-US" altLang="en-US" sz="1400" dirty="0" err="1">
                <a:latin typeface="Open Sans" panose="020B0606030504020204"/>
                <a:cs typeface="Arial" panose="020B0604020202020204" pitchFamily="34" charset="0"/>
              </a:rPr>
              <a:t>Consectetur</a:t>
            </a:r>
            <a:r>
              <a:rPr lang="en-US" altLang="en-US" sz="1400" dirty="0">
                <a:latin typeface="Open Sans" panose="020B0606030504020204"/>
                <a:cs typeface="Arial" panose="020B0604020202020204" pitchFamily="34" charset="0"/>
              </a:rPr>
              <a:t> </a:t>
            </a:r>
            <a:r>
              <a:rPr lang="en-US" altLang="en-US" sz="1400" dirty="0" err="1">
                <a:latin typeface="Open Sans" panose="020B0606030504020204"/>
                <a:cs typeface="Arial" panose="020B0604020202020204" pitchFamily="34" charset="0"/>
              </a:rPr>
              <a:t>adipiscing</a:t>
            </a:r>
            <a:r>
              <a:rPr lang="en-US" altLang="en-US" sz="1400" dirty="0">
                <a:latin typeface="Open Sans" panose="020B0606030504020204"/>
                <a:cs typeface="Arial" panose="020B0604020202020204" pitchFamily="34" charset="0"/>
              </a:rPr>
              <a:t> </a:t>
            </a:r>
            <a:r>
              <a:rPr lang="en-US" altLang="en-US" sz="1400" dirty="0" err="1">
                <a:latin typeface="Open Sans" panose="020B0606030504020204"/>
                <a:cs typeface="Arial" panose="020B0604020202020204" pitchFamily="34" charset="0"/>
              </a:rPr>
              <a:t>eliteiusmod</a:t>
            </a:r>
            <a:r>
              <a:rPr lang="en-US" altLang="en-US" sz="1400" dirty="0">
                <a:latin typeface="Open Sans" panose="020B0606030504020204"/>
                <a:cs typeface="Arial" panose="020B0604020202020204" pitchFamily="34" charset="0"/>
              </a:rPr>
              <a:t> </a:t>
            </a:r>
            <a:r>
              <a:rPr lang="en-US" altLang="en-US" sz="1400" dirty="0" err="1">
                <a:latin typeface="Open Sans" panose="020B0606030504020204"/>
                <a:cs typeface="Arial" panose="020B0604020202020204" pitchFamily="34" charset="0"/>
              </a:rPr>
              <a:t>tempor</a:t>
            </a:r>
            <a:endParaRPr lang="en-US" altLang="en-US" sz="1400" dirty="0">
              <a:latin typeface="Open Sans" panose="020B0606030504020204"/>
              <a:cs typeface="Arial" panose="020B0604020202020204" pitchFamily="34" charset="0"/>
            </a:endParaRPr>
          </a:p>
        </p:txBody>
      </p:sp>
      <p:sp>
        <p:nvSpPr>
          <p:cNvPr id="15" name="Title 1">
            <a:extLst>
              <a:ext uri="{FF2B5EF4-FFF2-40B4-BE49-F238E27FC236}">
                <a16:creationId xmlns:a16="http://schemas.microsoft.com/office/drawing/2014/main" id="{C7B08436-8E75-4240-BC81-D6F2A1C23984}"/>
              </a:ext>
            </a:extLst>
          </p:cNvPr>
          <p:cNvSpPr txBox="1"/>
          <p:nvPr/>
        </p:nvSpPr>
        <p:spPr>
          <a:xfrm>
            <a:off x="1482725" y="2525713"/>
            <a:ext cx="2625725" cy="338137"/>
          </a:xfrm>
          <a:prstGeom prst="rect">
            <a:avLst/>
          </a:prstGeom>
          <a:noFill/>
        </p:spPr>
        <p:txBody>
          <a:bodyPr>
            <a:spAutoFit/>
          </a:bodyPr>
          <a:lstStyle/>
          <a:p>
            <a:pPr eaLnBrk="1" fontAlgn="auto" hangingPunct="1">
              <a:spcBef>
                <a:spcPts val="0"/>
              </a:spcBef>
              <a:spcAft>
                <a:spcPts val="0"/>
              </a:spcAft>
              <a:defRPr/>
            </a:pPr>
            <a:r>
              <a:rPr lang="en-US" sz="1600" b="1" dirty="0">
                <a:solidFill>
                  <a:srgbClr val="145E7B"/>
                </a:solidFill>
                <a:latin typeface="Open Sans" panose="020B0606030504020204"/>
              </a:rPr>
              <a:t>Description</a:t>
            </a:r>
            <a:endParaRPr lang="id-ID" sz="1600" b="1" dirty="0">
              <a:solidFill>
                <a:srgbClr val="145E7B"/>
              </a:solidFill>
              <a:latin typeface="Open Sans" panose="020B0606030504020204"/>
            </a:endParaRPr>
          </a:p>
        </p:txBody>
      </p:sp>
      <p:sp>
        <p:nvSpPr>
          <p:cNvPr id="11275" name="Details 1">
            <a:extLst>
              <a:ext uri="{FF2B5EF4-FFF2-40B4-BE49-F238E27FC236}">
                <a16:creationId xmlns:a16="http://schemas.microsoft.com/office/drawing/2014/main" id="{1F764B21-BA01-4B28-B6CE-DE3FB34E1AE7}"/>
              </a:ext>
            </a:extLst>
          </p:cNvPr>
          <p:cNvSpPr txBox="1">
            <a:spLocks noChangeArrowheads="1"/>
          </p:cNvSpPr>
          <p:nvPr/>
        </p:nvSpPr>
        <p:spPr bwMode="auto">
          <a:xfrm>
            <a:off x="1482725" y="2811463"/>
            <a:ext cx="4410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00000"/>
              </a:lnSpc>
              <a:spcBef>
                <a:spcPct val="0"/>
              </a:spcBef>
              <a:buFontTx/>
              <a:buNone/>
            </a:pPr>
            <a:r>
              <a:rPr lang="en-US" altLang="en-US" sz="1400" dirty="0">
                <a:cs typeface="Arial" panose="020B0604020202020204" pitchFamily="34" charset="0"/>
              </a:rPr>
              <a:t>This </a:t>
            </a:r>
            <a:r>
              <a:rPr lang="en-US" altLang="en-US" sz="1400" b="1" dirty="0">
                <a:cs typeface="Arial" panose="020B0604020202020204" pitchFamily="34" charset="0"/>
              </a:rPr>
              <a:t>Great</a:t>
            </a:r>
            <a:r>
              <a:rPr lang="en-US" altLang="en-US" sz="1400" dirty="0">
                <a:cs typeface="Arial" panose="020B0604020202020204" pitchFamily="34" charset="0"/>
              </a:rPr>
              <a:t> Paragraph line is a sample Lorem ipsum dolor sit </a:t>
            </a:r>
            <a:r>
              <a:rPr lang="en-US" altLang="en-US" sz="1400" dirty="0" err="1">
                <a:cs typeface="Arial" panose="020B0604020202020204" pitchFamily="34" charset="0"/>
              </a:rPr>
              <a:t>amet</a:t>
            </a:r>
            <a:r>
              <a:rPr lang="en-US" altLang="en-US" sz="1400" dirty="0">
                <a:cs typeface="Arial" panose="020B0604020202020204" pitchFamily="34" charset="0"/>
              </a:rPr>
              <a:t>. </a:t>
            </a:r>
            <a:r>
              <a:rPr lang="en-US" altLang="en-US" sz="1400" dirty="0" err="1">
                <a:cs typeface="Arial" panose="020B0604020202020204" pitchFamily="34" charset="0"/>
              </a:rPr>
              <a:t>Consectetur</a:t>
            </a:r>
            <a:r>
              <a:rPr lang="en-US" altLang="en-US" sz="1400" dirty="0">
                <a:cs typeface="Arial" panose="020B0604020202020204" pitchFamily="34" charset="0"/>
              </a:rPr>
              <a:t> </a:t>
            </a:r>
            <a:r>
              <a:rPr lang="en-US" altLang="en-US" sz="1400" dirty="0" err="1">
                <a:cs typeface="Arial" panose="020B0604020202020204" pitchFamily="34" charset="0"/>
              </a:rPr>
              <a:t>adipiscing</a:t>
            </a:r>
            <a:r>
              <a:rPr lang="en-US" altLang="en-US" sz="1400" dirty="0">
                <a:cs typeface="Arial" panose="020B0604020202020204" pitchFamily="34" charset="0"/>
              </a:rPr>
              <a:t> </a:t>
            </a:r>
            <a:r>
              <a:rPr lang="en-US" altLang="en-US" sz="1400" dirty="0" err="1">
                <a:cs typeface="Arial" panose="020B0604020202020204" pitchFamily="34" charset="0"/>
              </a:rPr>
              <a:t>eliteiusmod</a:t>
            </a:r>
            <a:r>
              <a:rPr lang="en-US" altLang="en-US" sz="1400" dirty="0">
                <a:cs typeface="Arial" panose="020B0604020202020204" pitchFamily="34" charset="0"/>
              </a:rPr>
              <a:t> </a:t>
            </a:r>
            <a:r>
              <a:rPr lang="en-US" altLang="en-US" sz="1400" dirty="0" err="1">
                <a:cs typeface="Arial" panose="020B0604020202020204" pitchFamily="34" charset="0"/>
              </a:rPr>
              <a:t>tempor</a:t>
            </a:r>
            <a:endParaRPr lang="en-US" altLang="en-US" sz="1400" dirty="0">
              <a:cs typeface="Arial" panose="020B0604020202020204" pitchFamily="34" charset="0"/>
            </a:endParaRPr>
          </a:p>
        </p:txBody>
      </p:sp>
      <p:sp>
        <p:nvSpPr>
          <p:cNvPr id="17" name="Title 1">
            <a:extLst>
              <a:ext uri="{FF2B5EF4-FFF2-40B4-BE49-F238E27FC236}">
                <a16:creationId xmlns:a16="http://schemas.microsoft.com/office/drawing/2014/main" id="{EA14A659-52D1-4D80-85FE-700285DF44AF}"/>
              </a:ext>
            </a:extLst>
          </p:cNvPr>
          <p:cNvSpPr txBox="1"/>
          <p:nvPr/>
        </p:nvSpPr>
        <p:spPr>
          <a:xfrm>
            <a:off x="1482725" y="3446463"/>
            <a:ext cx="2625725" cy="339725"/>
          </a:xfrm>
          <a:prstGeom prst="rect">
            <a:avLst/>
          </a:prstGeom>
          <a:noFill/>
        </p:spPr>
        <p:txBody>
          <a:bodyPr>
            <a:spAutoFit/>
          </a:bodyPr>
          <a:lstStyle/>
          <a:p>
            <a:pPr eaLnBrk="1" fontAlgn="auto" hangingPunct="1">
              <a:spcBef>
                <a:spcPts val="0"/>
              </a:spcBef>
              <a:spcAft>
                <a:spcPts val="0"/>
              </a:spcAft>
              <a:defRPr/>
            </a:pPr>
            <a:r>
              <a:rPr lang="en-US" sz="1600" b="1" dirty="0">
                <a:solidFill>
                  <a:srgbClr val="A5A5A5"/>
                </a:solidFill>
                <a:latin typeface="Open Sans" panose="020B0606030504020204"/>
              </a:rPr>
              <a:t>Description</a:t>
            </a:r>
            <a:endParaRPr lang="id-ID" sz="1600" b="1" dirty="0">
              <a:solidFill>
                <a:srgbClr val="A5A5A5"/>
              </a:solidFill>
              <a:latin typeface="Open Sans" panose="020B0606030504020204"/>
            </a:endParaRPr>
          </a:p>
        </p:txBody>
      </p:sp>
      <p:sp>
        <p:nvSpPr>
          <p:cNvPr id="11277" name="Details 1">
            <a:extLst>
              <a:ext uri="{FF2B5EF4-FFF2-40B4-BE49-F238E27FC236}">
                <a16:creationId xmlns:a16="http://schemas.microsoft.com/office/drawing/2014/main" id="{5D9ACEDC-E966-453B-BEC5-ABC22D32943E}"/>
              </a:ext>
            </a:extLst>
          </p:cNvPr>
          <p:cNvSpPr txBox="1">
            <a:spLocks noChangeArrowheads="1"/>
          </p:cNvSpPr>
          <p:nvPr/>
        </p:nvSpPr>
        <p:spPr bwMode="auto">
          <a:xfrm>
            <a:off x="1482725" y="3733800"/>
            <a:ext cx="44100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00000"/>
              </a:lnSpc>
              <a:spcBef>
                <a:spcPct val="0"/>
              </a:spcBef>
              <a:buFontTx/>
              <a:buNone/>
            </a:pPr>
            <a:r>
              <a:rPr lang="en-US" altLang="en-US" sz="1400" dirty="0">
                <a:cs typeface="Arial" panose="020B0604020202020204" pitchFamily="34" charset="0"/>
              </a:rPr>
              <a:t>This </a:t>
            </a:r>
            <a:r>
              <a:rPr lang="en-US" altLang="en-US" sz="1400" b="1" dirty="0">
                <a:cs typeface="Arial" panose="020B0604020202020204" pitchFamily="34" charset="0"/>
              </a:rPr>
              <a:t>Great</a:t>
            </a:r>
            <a:r>
              <a:rPr lang="en-US" altLang="en-US" sz="1400" dirty="0">
                <a:cs typeface="Arial" panose="020B0604020202020204" pitchFamily="34" charset="0"/>
              </a:rPr>
              <a:t> Paragraph line is a sample Lorem ipsum dolor sit </a:t>
            </a:r>
            <a:r>
              <a:rPr lang="en-US" altLang="en-US" sz="1400" dirty="0" err="1">
                <a:cs typeface="Arial" panose="020B0604020202020204" pitchFamily="34" charset="0"/>
              </a:rPr>
              <a:t>amet</a:t>
            </a:r>
            <a:r>
              <a:rPr lang="en-US" altLang="en-US" sz="1400" dirty="0">
                <a:cs typeface="Arial" panose="020B0604020202020204" pitchFamily="34" charset="0"/>
              </a:rPr>
              <a:t>. </a:t>
            </a:r>
            <a:r>
              <a:rPr lang="en-US" altLang="en-US" sz="1400" dirty="0" err="1">
                <a:cs typeface="Arial" panose="020B0604020202020204" pitchFamily="34" charset="0"/>
              </a:rPr>
              <a:t>Consectetur</a:t>
            </a:r>
            <a:r>
              <a:rPr lang="en-US" altLang="en-US" sz="1400" dirty="0">
                <a:cs typeface="Arial" panose="020B0604020202020204" pitchFamily="34" charset="0"/>
              </a:rPr>
              <a:t> </a:t>
            </a:r>
            <a:r>
              <a:rPr lang="en-US" altLang="en-US" sz="1400" dirty="0" err="1">
                <a:cs typeface="Arial" panose="020B0604020202020204" pitchFamily="34" charset="0"/>
              </a:rPr>
              <a:t>adipiscing</a:t>
            </a:r>
            <a:r>
              <a:rPr lang="en-US" altLang="en-US" sz="1400" dirty="0">
                <a:cs typeface="Arial" panose="020B0604020202020204" pitchFamily="34" charset="0"/>
              </a:rPr>
              <a:t> </a:t>
            </a:r>
            <a:r>
              <a:rPr lang="en-US" altLang="en-US" sz="1400" dirty="0" err="1">
                <a:cs typeface="Arial" panose="020B0604020202020204" pitchFamily="34" charset="0"/>
              </a:rPr>
              <a:t>eliteiusmod</a:t>
            </a:r>
            <a:r>
              <a:rPr lang="en-US" altLang="en-US" sz="1400" dirty="0">
                <a:cs typeface="Arial" panose="020B0604020202020204" pitchFamily="34" charset="0"/>
              </a:rPr>
              <a:t> </a:t>
            </a:r>
            <a:r>
              <a:rPr lang="en-US" altLang="en-US" sz="1400" dirty="0" err="1">
                <a:cs typeface="Arial" panose="020B0604020202020204" pitchFamily="34" charset="0"/>
              </a:rPr>
              <a:t>tempor</a:t>
            </a:r>
            <a:endParaRPr lang="en-US" altLang="en-US" sz="1400" dirty="0">
              <a:cs typeface="Arial" panose="020B0604020202020204" pitchFamily="34" charset="0"/>
            </a:endParaRPr>
          </a:p>
        </p:txBody>
      </p:sp>
      <p:sp>
        <p:nvSpPr>
          <p:cNvPr id="19" name="Title 1">
            <a:extLst>
              <a:ext uri="{FF2B5EF4-FFF2-40B4-BE49-F238E27FC236}">
                <a16:creationId xmlns:a16="http://schemas.microsoft.com/office/drawing/2014/main" id="{78C8FD40-2208-40B5-8C78-236490197273}"/>
              </a:ext>
            </a:extLst>
          </p:cNvPr>
          <p:cNvSpPr txBox="1"/>
          <p:nvPr/>
        </p:nvSpPr>
        <p:spPr>
          <a:xfrm>
            <a:off x="1482725" y="4391025"/>
            <a:ext cx="2625725" cy="338138"/>
          </a:xfrm>
          <a:prstGeom prst="rect">
            <a:avLst/>
          </a:prstGeom>
          <a:noFill/>
        </p:spPr>
        <p:txBody>
          <a:bodyPr>
            <a:spAutoFit/>
          </a:bodyPr>
          <a:lstStyle/>
          <a:p>
            <a:pPr eaLnBrk="1" fontAlgn="auto" hangingPunct="1">
              <a:spcBef>
                <a:spcPts val="0"/>
              </a:spcBef>
              <a:spcAft>
                <a:spcPts val="0"/>
              </a:spcAft>
              <a:defRPr/>
            </a:pPr>
            <a:r>
              <a:rPr lang="en-US" sz="1600" b="1" dirty="0">
                <a:solidFill>
                  <a:srgbClr val="FFC000"/>
                </a:solidFill>
                <a:latin typeface="Open Sans" panose="020B0606030504020204"/>
              </a:rPr>
              <a:t>Description</a:t>
            </a:r>
            <a:endParaRPr lang="id-ID" sz="1600" b="1" dirty="0">
              <a:solidFill>
                <a:srgbClr val="FFC000"/>
              </a:solidFill>
              <a:latin typeface="Open Sans" panose="020B0606030504020204"/>
            </a:endParaRPr>
          </a:p>
        </p:txBody>
      </p:sp>
      <p:sp>
        <p:nvSpPr>
          <p:cNvPr id="11279" name="Details 1">
            <a:extLst>
              <a:ext uri="{FF2B5EF4-FFF2-40B4-BE49-F238E27FC236}">
                <a16:creationId xmlns:a16="http://schemas.microsoft.com/office/drawing/2014/main" id="{048C3454-EEED-4038-81EF-45C0396478EC}"/>
              </a:ext>
            </a:extLst>
          </p:cNvPr>
          <p:cNvSpPr txBox="1">
            <a:spLocks noChangeArrowheads="1"/>
          </p:cNvSpPr>
          <p:nvPr/>
        </p:nvSpPr>
        <p:spPr bwMode="auto">
          <a:xfrm>
            <a:off x="1482725" y="4678363"/>
            <a:ext cx="4410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00000"/>
              </a:lnSpc>
              <a:spcBef>
                <a:spcPct val="0"/>
              </a:spcBef>
              <a:buFontTx/>
              <a:buNone/>
            </a:pPr>
            <a:r>
              <a:rPr lang="en-US" altLang="en-US" sz="1400" dirty="0">
                <a:cs typeface="Arial" panose="020B0604020202020204" pitchFamily="34" charset="0"/>
              </a:rPr>
              <a:t>This </a:t>
            </a:r>
            <a:r>
              <a:rPr lang="en-US" altLang="en-US" sz="1400" b="1" dirty="0">
                <a:cs typeface="Arial" panose="020B0604020202020204" pitchFamily="34" charset="0"/>
              </a:rPr>
              <a:t>Great</a:t>
            </a:r>
            <a:r>
              <a:rPr lang="en-US" altLang="en-US" sz="1400" dirty="0">
                <a:cs typeface="Arial" panose="020B0604020202020204" pitchFamily="34" charset="0"/>
              </a:rPr>
              <a:t> Paragraph line is a sample Lorem ipsum dolor sit </a:t>
            </a:r>
            <a:r>
              <a:rPr lang="en-US" altLang="en-US" sz="1400" dirty="0" err="1">
                <a:cs typeface="Arial" panose="020B0604020202020204" pitchFamily="34" charset="0"/>
              </a:rPr>
              <a:t>amet</a:t>
            </a:r>
            <a:r>
              <a:rPr lang="en-US" altLang="en-US" sz="1400" dirty="0">
                <a:cs typeface="Arial" panose="020B0604020202020204" pitchFamily="34" charset="0"/>
              </a:rPr>
              <a:t>. </a:t>
            </a:r>
            <a:r>
              <a:rPr lang="en-US" altLang="en-US" sz="1400" dirty="0" err="1">
                <a:cs typeface="Arial" panose="020B0604020202020204" pitchFamily="34" charset="0"/>
              </a:rPr>
              <a:t>Consectetur</a:t>
            </a:r>
            <a:r>
              <a:rPr lang="en-US" altLang="en-US" sz="1400" dirty="0">
                <a:cs typeface="Arial" panose="020B0604020202020204" pitchFamily="34" charset="0"/>
              </a:rPr>
              <a:t> </a:t>
            </a:r>
            <a:r>
              <a:rPr lang="en-US" altLang="en-US" sz="1400" dirty="0" err="1">
                <a:cs typeface="Arial" panose="020B0604020202020204" pitchFamily="34" charset="0"/>
              </a:rPr>
              <a:t>adipiscing</a:t>
            </a:r>
            <a:r>
              <a:rPr lang="en-US" altLang="en-US" sz="1400" dirty="0">
                <a:cs typeface="Arial" panose="020B0604020202020204" pitchFamily="34" charset="0"/>
              </a:rPr>
              <a:t> </a:t>
            </a:r>
            <a:r>
              <a:rPr lang="en-US" altLang="en-US" sz="1400" dirty="0" err="1">
                <a:cs typeface="Arial" panose="020B0604020202020204" pitchFamily="34" charset="0"/>
              </a:rPr>
              <a:t>eliteiusmod</a:t>
            </a:r>
            <a:r>
              <a:rPr lang="en-US" altLang="en-US" sz="1400" dirty="0">
                <a:cs typeface="Arial" panose="020B0604020202020204" pitchFamily="34" charset="0"/>
              </a:rPr>
              <a:t> </a:t>
            </a:r>
            <a:r>
              <a:rPr lang="en-US" altLang="en-US" sz="1400" dirty="0" err="1">
                <a:cs typeface="Arial" panose="020B0604020202020204" pitchFamily="34" charset="0"/>
              </a:rPr>
              <a:t>tempor</a:t>
            </a:r>
            <a:endParaRPr lang="en-US" altLang="en-US" sz="1400" dirty="0">
              <a:cs typeface="Arial" panose="020B0604020202020204" pitchFamily="34" charset="0"/>
            </a:endParaRPr>
          </a:p>
        </p:txBody>
      </p:sp>
      <p:sp>
        <p:nvSpPr>
          <p:cNvPr id="21" name="Title 1">
            <a:extLst>
              <a:ext uri="{FF2B5EF4-FFF2-40B4-BE49-F238E27FC236}">
                <a16:creationId xmlns:a16="http://schemas.microsoft.com/office/drawing/2014/main" id="{8E7E92A5-8A93-44C1-8D02-B6CF3EBE94B5}"/>
              </a:ext>
            </a:extLst>
          </p:cNvPr>
          <p:cNvSpPr txBox="1"/>
          <p:nvPr/>
        </p:nvSpPr>
        <p:spPr>
          <a:xfrm>
            <a:off x="1482725" y="5335588"/>
            <a:ext cx="2625725" cy="338137"/>
          </a:xfrm>
          <a:prstGeom prst="rect">
            <a:avLst/>
          </a:prstGeom>
          <a:noFill/>
        </p:spPr>
        <p:txBody>
          <a:bodyPr>
            <a:spAutoFit/>
          </a:bodyPr>
          <a:lstStyle/>
          <a:p>
            <a:pPr eaLnBrk="1" fontAlgn="auto" hangingPunct="1">
              <a:spcBef>
                <a:spcPts val="0"/>
              </a:spcBef>
              <a:spcAft>
                <a:spcPts val="0"/>
              </a:spcAft>
              <a:defRPr/>
            </a:pPr>
            <a:r>
              <a:rPr lang="en-US" sz="1600" b="1" dirty="0">
                <a:solidFill>
                  <a:srgbClr val="92D050"/>
                </a:solidFill>
                <a:latin typeface="Open Sans" panose="020B0606030504020204"/>
              </a:rPr>
              <a:t>Description</a:t>
            </a:r>
            <a:endParaRPr lang="id-ID" sz="1600" b="1" dirty="0">
              <a:solidFill>
                <a:srgbClr val="92D050"/>
              </a:solidFill>
              <a:latin typeface="Open Sans" panose="020B0606030504020204"/>
            </a:endParaRPr>
          </a:p>
        </p:txBody>
      </p:sp>
      <p:sp>
        <p:nvSpPr>
          <p:cNvPr id="11281" name="Details 1">
            <a:extLst>
              <a:ext uri="{FF2B5EF4-FFF2-40B4-BE49-F238E27FC236}">
                <a16:creationId xmlns:a16="http://schemas.microsoft.com/office/drawing/2014/main" id="{69AC684C-43E0-445D-916A-5B7CFBFCF298}"/>
              </a:ext>
            </a:extLst>
          </p:cNvPr>
          <p:cNvSpPr txBox="1">
            <a:spLocks noChangeArrowheads="1"/>
          </p:cNvSpPr>
          <p:nvPr/>
        </p:nvSpPr>
        <p:spPr bwMode="auto">
          <a:xfrm>
            <a:off x="1482725" y="5621338"/>
            <a:ext cx="4410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00000"/>
              </a:lnSpc>
              <a:spcBef>
                <a:spcPct val="0"/>
              </a:spcBef>
              <a:buFontTx/>
              <a:buNone/>
            </a:pPr>
            <a:r>
              <a:rPr lang="en-US" altLang="en-US" sz="1400">
                <a:cs typeface="Arial" panose="020B0604020202020204" pitchFamily="34" charset="0"/>
              </a:rPr>
              <a:t>This </a:t>
            </a:r>
            <a:r>
              <a:rPr lang="en-US" altLang="en-US" sz="1400" b="1">
                <a:cs typeface="Arial" panose="020B0604020202020204" pitchFamily="34" charset="0"/>
              </a:rPr>
              <a:t>Great</a:t>
            </a:r>
            <a:r>
              <a:rPr lang="en-US" altLang="en-US" sz="1400">
                <a:cs typeface="Arial" panose="020B0604020202020204" pitchFamily="34" charset="0"/>
              </a:rPr>
              <a:t> Paragraph line is a sample Lorem ipsum dolor sit amet. Consectetur adipiscing eliteiusmod tempor</a:t>
            </a:r>
          </a:p>
        </p:txBody>
      </p:sp>
      <p:sp>
        <p:nvSpPr>
          <p:cNvPr id="23" name="Rectangle 22">
            <a:extLst>
              <a:ext uri="{FF2B5EF4-FFF2-40B4-BE49-F238E27FC236}">
                <a16:creationId xmlns:a16="http://schemas.microsoft.com/office/drawing/2014/main" id="{9688EC98-AA13-40C8-BAA9-C6D47E2FCBE5}"/>
              </a:ext>
            </a:extLst>
          </p:cNvPr>
          <p:cNvSpPr/>
          <p:nvPr/>
        </p:nvSpPr>
        <p:spPr>
          <a:xfrm rot="19643145">
            <a:off x="7804150" y="2322513"/>
            <a:ext cx="1168400" cy="307975"/>
          </a:xfrm>
          <a:prstGeom prst="rect">
            <a:avLst/>
          </a:prstGeom>
        </p:spPr>
        <p:txBody>
          <a:bodyPr wrap="none">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id-ID" sz="1400" b="1" dirty="0">
              <a:solidFill>
                <a:schemeClr val="bg2"/>
              </a:solidFill>
              <a:latin typeface="+mj-lt"/>
            </a:endParaRPr>
          </a:p>
        </p:txBody>
      </p:sp>
      <p:sp>
        <p:nvSpPr>
          <p:cNvPr id="24" name="Rectangle 23">
            <a:extLst>
              <a:ext uri="{FF2B5EF4-FFF2-40B4-BE49-F238E27FC236}">
                <a16:creationId xmlns:a16="http://schemas.microsoft.com/office/drawing/2014/main" id="{4E8E1B80-AB86-4127-BADD-00CCA1800706}"/>
              </a:ext>
            </a:extLst>
          </p:cNvPr>
          <p:cNvSpPr/>
          <p:nvPr/>
        </p:nvSpPr>
        <p:spPr>
          <a:xfrm rot="2873744">
            <a:off x="9852819" y="2586831"/>
            <a:ext cx="1169988" cy="307975"/>
          </a:xfrm>
          <a:prstGeom prst="rect">
            <a:avLst/>
          </a:prstGeom>
        </p:spPr>
        <p:txBody>
          <a:bodyPr wrap="none">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id-ID" sz="1400" b="1" dirty="0">
              <a:solidFill>
                <a:schemeClr val="bg2"/>
              </a:solidFill>
              <a:latin typeface="+mj-lt"/>
            </a:endParaRPr>
          </a:p>
        </p:txBody>
      </p:sp>
      <p:sp>
        <p:nvSpPr>
          <p:cNvPr id="25" name="Rectangle 24">
            <a:extLst>
              <a:ext uri="{FF2B5EF4-FFF2-40B4-BE49-F238E27FC236}">
                <a16:creationId xmlns:a16="http://schemas.microsoft.com/office/drawing/2014/main" id="{FDBF9AE6-FDBD-4409-9197-B12C377C0ABC}"/>
              </a:ext>
            </a:extLst>
          </p:cNvPr>
          <p:cNvSpPr/>
          <p:nvPr/>
        </p:nvSpPr>
        <p:spPr>
          <a:xfrm rot="18785887">
            <a:off x="9981407" y="4736306"/>
            <a:ext cx="1168400" cy="306387"/>
          </a:xfrm>
          <a:prstGeom prst="rect">
            <a:avLst/>
          </a:prstGeom>
        </p:spPr>
        <p:txBody>
          <a:bodyPr wrap="none">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id-ID" sz="1400" b="1" dirty="0">
              <a:solidFill>
                <a:schemeClr val="bg2"/>
              </a:solidFill>
              <a:latin typeface="+mj-lt"/>
            </a:endParaRPr>
          </a:p>
        </p:txBody>
      </p:sp>
      <p:sp>
        <p:nvSpPr>
          <p:cNvPr id="26" name="Rectangle 25">
            <a:extLst>
              <a:ext uri="{FF2B5EF4-FFF2-40B4-BE49-F238E27FC236}">
                <a16:creationId xmlns:a16="http://schemas.microsoft.com/office/drawing/2014/main" id="{6FD15565-5B76-45B9-810A-1843116C4C45}"/>
              </a:ext>
            </a:extLst>
          </p:cNvPr>
          <p:cNvSpPr/>
          <p:nvPr/>
        </p:nvSpPr>
        <p:spPr>
          <a:xfrm rot="752469">
            <a:off x="8275638" y="5402263"/>
            <a:ext cx="1168400" cy="307975"/>
          </a:xfrm>
          <a:prstGeom prst="rect">
            <a:avLst/>
          </a:prstGeom>
        </p:spPr>
        <p:txBody>
          <a:bodyPr wrap="none">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id-ID" sz="1400" b="1" dirty="0">
              <a:solidFill>
                <a:schemeClr val="bg2"/>
              </a:solidFill>
              <a:latin typeface="+mj-lt"/>
            </a:endParaRPr>
          </a:p>
        </p:txBody>
      </p:sp>
      <p:sp>
        <p:nvSpPr>
          <p:cNvPr id="27" name="Rectangle 26">
            <a:extLst>
              <a:ext uri="{FF2B5EF4-FFF2-40B4-BE49-F238E27FC236}">
                <a16:creationId xmlns:a16="http://schemas.microsoft.com/office/drawing/2014/main" id="{18591F20-7DFC-44D9-AC64-7E5E0359617D}"/>
              </a:ext>
            </a:extLst>
          </p:cNvPr>
          <p:cNvSpPr/>
          <p:nvPr/>
        </p:nvSpPr>
        <p:spPr>
          <a:xfrm rot="15348510">
            <a:off x="6910388" y="4049712"/>
            <a:ext cx="1168400" cy="307975"/>
          </a:xfrm>
          <a:prstGeom prst="rect">
            <a:avLst/>
          </a:prstGeom>
        </p:spPr>
        <p:txBody>
          <a:bodyPr wrap="none">
            <a:spAutoFit/>
          </a:bodyPr>
          <a:lstStyle/>
          <a:p>
            <a:pPr algn="ctr" eaLnBrk="1" fontAlgn="auto" hangingPunct="1">
              <a:spcBef>
                <a:spcPts val="0"/>
              </a:spcBef>
              <a:spcAft>
                <a:spcPts val="0"/>
              </a:spcAft>
              <a:defRPr/>
            </a:pPr>
            <a:r>
              <a:rPr lang="en-US" sz="1400" b="1" dirty="0">
                <a:solidFill>
                  <a:schemeClr val="bg2"/>
                </a:solidFill>
                <a:latin typeface="+mj-lt"/>
              </a:rPr>
              <a:t>Description</a:t>
            </a:r>
            <a:endParaRPr lang="id-ID" sz="1400" b="1" dirty="0">
              <a:solidFill>
                <a:schemeClr val="bg2"/>
              </a:solidFill>
              <a:latin typeface="+mj-lt"/>
            </a:endParaRPr>
          </a:p>
        </p:txBody>
      </p:sp>
      <p:grpSp>
        <p:nvGrpSpPr>
          <p:cNvPr id="28" name="Group 27">
            <a:extLst>
              <a:ext uri="{FF2B5EF4-FFF2-40B4-BE49-F238E27FC236}">
                <a16:creationId xmlns:a16="http://schemas.microsoft.com/office/drawing/2014/main" id="{0EF48DA8-E1ED-4F18-8E54-E92E81796AA5}"/>
              </a:ext>
            </a:extLst>
          </p:cNvPr>
          <p:cNvGrpSpPr/>
          <p:nvPr/>
        </p:nvGrpSpPr>
        <p:grpSpPr>
          <a:xfrm>
            <a:off x="769202" y="4513163"/>
            <a:ext cx="532002" cy="618860"/>
            <a:chOff x="9309100" y="825501"/>
            <a:chExt cx="700088" cy="814388"/>
          </a:xfrm>
          <a:solidFill>
            <a:schemeClr val="accent4"/>
          </a:solidFill>
        </p:grpSpPr>
        <p:sp>
          <p:nvSpPr>
            <p:cNvPr id="35" name="Freeform 5">
              <a:extLst>
                <a:ext uri="{FF2B5EF4-FFF2-40B4-BE49-F238E27FC236}">
                  <a16:creationId xmlns:a16="http://schemas.microsoft.com/office/drawing/2014/main" id="{A1938035-DF89-4EC3-9F62-2433C57F1787}"/>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6" name="Freeform 6">
              <a:extLst>
                <a:ext uri="{FF2B5EF4-FFF2-40B4-BE49-F238E27FC236}">
                  <a16:creationId xmlns:a16="http://schemas.microsoft.com/office/drawing/2014/main" id="{6498FBB8-1788-45B4-B9E2-1BBDB6689D5C}"/>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7" name="Freeform 7">
              <a:extLst>
                <a:ext uri="{FF2B5EF4-FFF2-40B4-BE49-F238E27FC236}">
                  <a16:creationId xmlns:a16="http://schemas.microsoft.com/office/drawing/2014/main" id="{07E20CC5-0D7C-4211-AD8D-FE9DF4913331}"/>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38" name="Group 37">
            <a:extLst>
              <a:ext uri="{FF2B5EF4-FFF2-40B4-BE49-F238E27FC236}">
                <a16:creationId xmlns:a16="http://schemas.microsoft.com/office/drawing/2014/main" id="{4CD31CE9-A327-4814-9B26-27B5174B9E7A}"/>
              </a:ext>
            </a:extLst>
          </p:cNvPr>
          <p:cNvGrpSpPr/>
          <p:nvPr/>
        </p:nvGrpSpPr>
        <p:grpSpPr>
          <a:xfrm>
            <a:off x="783527" y="5537145"/>
            <a:ext cx="503352" cy="438083"/>
            <a:chOff x="6009735" y="4805391"/>
            <a:chExt cx="356477" cy="310253"/>
          </a:xfrm>
          <a:solidFill>
            <a:srgbClr val="92D050"/>
          </a:solidFill>
        </p:grpSpPr>
        <p:sp>
          <p:nvSpPr>
            <p:cNvPr id="39" name="Freeform 98">
              <a:extLst>
                <a:ext uri="{FF2B5EF4-FFF2-40B4-BE49-F238E27FC236}">
                  <a16:creationId xmlns:a16="http://schemas.microsoft.com/office/drawing/2014/main" id="{714CC6DF-82C5-4B01-B034-D6E4ED2D061B}"/>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0" name="Freeform 99">
              <a:extLst>
                <a:ext uri="{FF2B5EF4-FFF2-40B4-BE49-F238E27FC236}">
                  <a16:creationId xmlns:a16="http://schemas.microsoft.com/office/drawing/2014/main" id="{4BDA5822-FB1C-4F28-8F3F-3574BD33CFE6}"/>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1" name="Freeform 100">
              <a:extLst>
                <a:ext uri="{FF2B5EF4-FFF2-40B4-BE49-F238E27FC236}">
                  <a16:creationId xmlns:a16="http://schemas.microsoft.com/office/drawing/2014/main" id="{50D8EDF5-56FF-4792-A4EA-8A1BD00F8AED}"/>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2" name="Freeform 101">
              <a:extLst>
                <a:ext uri="{FF2B5EF4-FFF2-40B4-BE49-F238E27FC236}">
                  <a16:creationId xmlns:a16="http://schemas.microsoft.com/office/drawing/2014/main" id="{D52F7750-F2FE-47DD-B83D-E8A2C4F905D7}"/>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102">
              <a:extLst>
                <a:ext uri="{FF2B5EF4-FFF2-40B4-BE49-F238E27FC236}">
                  <a16:creationId xmlns:a16="http://schemas.microsoft.com/office/drawing/2014/main" id="{425B8CF4-E663-4500-920C-CBA0057EBE14}"/>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44" name="Group 43">
            <a:extLst>
              <a:ext uri="{FF2B5EF4-FFF2-40B4-BE49-F238E27FC236}">
                <a16:creationId xmlns:a16="http://schemas.microsoft.com/office/drawing/2014/main" id="{E1D4CF46-8C13-4011-AEE5-77F841ECC701}"/>
              </a:ext>
            </a:extLst>
          </p:cNvPr>
          <p:cNvGrpSpPr/>
          <p:nvPr/>
        </p:nvGrpSpPr>
        <p:grpSpPr>
          <a:xfrm>
            <a:off x="747199" y="1663095"/>
            <a:ext cx="576009" cy="574741"/>
            <a:chOff x="5698585" y="3432349"/>
            <a:chExt cx="720725" cy="719138"/>
          </a:xfrm>
          <a:solidFill>
            <a:srgbClr val="4472C4"/>
          </a:solidFill>
        </p:grpSpPr>
        <p:sp>
          <p:nvSpPr>
            <p:cNvPr id="45" name="Freeform 49">
              <a:extLst>
                <a:ext uri="{FF2B5EF4-FFF2-40B4-BE49-F238E27FC236}">
                  <a16:creationId xmlns:a16="http://schemas.microsoft.com/office/drawing/2014/main" id="{4799191B-CAB6-4CCA-93C9-94E7CD423D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6" name="Freeform 50">
              <a:extLst>
                <a:ext uri="{FF2B5EF4-FFF2-40B4-BE49-F238E27FC236}">
                  <a16:creationId xmlns:a16="http://schemas.microsoft.com/office/drawing/2014/main" id="{8EB2B96C-8639-4E24-B630-7F613B4259BD}"/>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7" name="Freeform 51">
              <a:extLst>
                <a:ext uri="{FF2B5EF4-FFF2-40B4-BE49-F238E27FC236}">
                  <a16:creationId xmlns:a16="http://schemas.microsoft.com/office/drawing/2014/main" id="{87FDAFE9-7851-478C-BE37-700C9C2E77AD}"/>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48" name="Freeform 33">
            <a:extLst>
              <a:ext uri="{FF2B5EF4-FFF2-40B4-BE49-F238E27FC236}">
                <a16:creationId xmlns:a16="http://schemas.microsoft.com/office/drawing/2014/main" id="{4BC81FBF-917E-4818-8002-95845B05AFF3}"/>
              </a:ext>
            </a:extLst>
          </p:cNvPr>
          <p:cNvSpPr>
            <a:spLocks noEditPoints="1"/>
          </p:cNvSpPr>
          <p:nvPr/>
        </p:nvSpPr>
        <p:spPr bwMode="auto">
          <a:xfrm rot="21545399">
            <a:off x="747713" y="3548063"/>
            <a:ext cx="574675" cy="536575"/>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accent3"/>
          </a:solidFill>
          <a:ln>
            <a:noFill/>
          </a:ln>
        </p:spPr>
        <p:txBody>
          <a:bodyPr/>
          <a:lstStyle/>
          <a:p>
            <a:pPr eaLnBrk="1" fontAlgn="auto" hangingPunct="1">
              <a:spcBef>
                <a:spcPts val="0"/>
              </a:spcBef>
              <a:spcAft>
                <a:spcPts val="0"/>
              </a:spcAft>
              <a:defRPr/>
            </a:pPr>
            <a:endParaRPr lang="id-ID">
              <a:latin typeface="+mn-lt"/>
            </a:endParaRPr>
          </a:p>
        </p:txBody>
      </p:sp>
      <p:grpSp>
        <p:nvGrpSpPr>
          <p:cNvPr id="49" name="Group 48">
            <a:extLst>
              <a:ext uri="{FF2B5EF4-FFF2-40B4-BE49-F238E27FC236}">
                <a16:creationId xmlns:a16="http://schemas.microsoft.com/office/drawing/2014/main" id="{16B0F2FA-6410-4BA1-86F3-153B625E01A9}"/>
              </a:ext>
            </a:extLst>
          </p:cNvPr>
          <p:cNvGrpSpPr/>
          <p:nvPr/>
        </p:nvGrpSpPr>
        <p:grpSpPr>
          <a:xfrm>
            <a:off x="748140" y="2620518"/>
            <a:ext cx="574127" cy="533962"/>
            <a:chOff x="3338513" y="696913"/>
            <a:chExt cx="771525" cy="717550"/>
          </a:xfrm>
          <a:solidFill>
            <a:srgbClr val="145E7B"/>
          </a:solidFill>
        </p:grpSpPr>
        <p:sp>
          <p:nvSpPr>
            <p:cNvPr id="50" name="Freeform 23">
              <a:extLst>
                <a:ext uri="{FF2B5EF4-FFF2-40B4-BE49-F238E27FC236}">
                  <a16:creationId xmlns:a16="http://schemas.microsoft.com/office/drawing/2014/main" id="{37136524-D834-49C8-A1BC-3366A1EA4804}"/>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51" name="Rectangle 24">
              <a:extLst>
                <a:ext uri="{FF2B5EF4-FFF2-40B4-BE49-F238E27FC236}">
                  <a16:creationId xmlns:a16="http://schemas.microsoft.com/office/drawing/2014/main" id="{89F93601-3A72-4158-A82D-E761BC9B451E}"/>
                </a:ext>
              </a:extLst>
            </p:cNvPr>
            <p:cNvSpPr>
              <a:spLocks noChangeArrowheads="1"/>
            </p:cNvSpPr>
            <p:nvPr/>
          </p:nvSpPr>
          <p:spPr bwMode="auto">
            <a:xfrm>
              <a:off x="3338513" y="960438"/>
              <a:ext cx="163513" cy="390525"/>
            </a:xfrm>
            <a:prstGeom prst="rect">
              <a:avLst/>
            </a:pr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52" name="Group 51">
            <a:extLst>
              <a:ext uri="{FF2B5EF4-FFF2-40B4-BE49-F238E27FC236}">
                <a16:creationId xmlns:a16="http://schemas.microsoft.com/office/drawing/2014/main" id="{8BA4C9A2-AB1D-4AFE-AE79-137310093733}"/>
              </a:ext>
            </a:extLst>
          </p:cNvPr>
          <p:cNvGrpSpPr/>
          <p:nvPr/>
        </p:nvGrpSpPr>
        <p:grpSpPr>
          <a:xfrm>
            <a:off x="11582400" y="6272166"/>
            <a:ext cx="446133" cy="446133"/>
            <a:chOff x="9131300" y="5281566"/>
            <a:chExt cx="446133" cy="446133"/>
          </a:xfrm>
        </p:grpSpPr>
        <p:sp>
          <p:nvSpPr>
            <p:cNvPr id="53" name="Oval 52">
              <a:extLst>
                <a:ext uri="{FF2B5EF4-FFF2-40B4-BE49-F238E27FC236}">
                  <a16:creationId xmlns:a16="http://schemas.microsoft.com/office/drawing/2014/main" id="{C3962C71-5FB9-4FCA-8C11-9A34F0893F18}"/>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2E92F3E-8500-421C-9953-E55932B00275}"/>
                </a:ext>
              </a:extLst>
            </p:cNvPr>
            <p:cNvSpPr txBox="1"/>
            <p:nvPr/>
          </p:nvSpPr>
          <p:spPr>
            <a:xfrm>
              <a:off x="91400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11</a:t>
              </a:fld>
              <a:endParaRPr lang="en-US" sz="2000" b="1" dirty="0">
                <a:solidFill>
                  <a:schemeClr val="tx1">
                    <a:lumMod val="65000"/>
                    <a:lumOff val="35000"/>
                  </a:schemeClr>
                </a:solidFill>
                <a:latin typeface="Arial Narrow" panose="020B0606020202030204" pitchFamily="34" charset="0"/>
              </a:endParaRPr>
            </a:p>
          </p:txBody>
        </p:sp>
      </p:gr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C7B15AF-2FAD-44BE-AE40-20149D7EDB5A}"/>
              </a:ext>
            </a:extLst>
          </p:cNvPr>
          <p:cNvSpPr>
            <a:spLocks noGrp="1"/>
          </p:cNvSpPr>
          <p:nvPr>
            <p:ph type="title"/>
          </p:nvPr>
        </p:nvSpPr>
        <p:spPr>
          <a:xfrm>
            <a:off x="4425503" y="321470"/>
            <a:ext cx="3860800" cy="768350"/>
          </a:xfrm>
        </p:spPr>
        <p:txBody>
          <a:bodyPr>
            <a:normAutofit/>
          </a:bodyPr>
          <a:lstStyle/>
          <a:p>
            <a:pPr eaLnBrk="1" hangingPunct="1"/>
            <a:r>
              <a:rPr lang="en-US" altLang="en-US" sz="2800" dirty="0">
                <a:latin typeface="Raleway"/>
              </a:rPr>
              <a:t>TWO CYCLE PROCESS</a:t>
            </a:r>
          </a:p>
        </p:txBody>
      </p:sp>
      <p:sp>
        <p:nvSpPr>
          <p:cNvPr id="54" name="Freeform 5">
            <a:extLst>
              <a:ext uri="{FF2B5EF4-FFF2-40B4-BE49-F238E27FC236}">
                <a16:creationId xmlns:a16="http://schemas.microsoft.com/office/drawing/2014/main" id="{2CFABF75-1C08-4818-9403-18D5F1739657}"/>
              </a:ext>
            </a:extLst>
          </p:cNvPr>
          <p:cNvSpPr>
            <a:spLocks/>
          </p:cNvSpPr>
          <p:nvPr/>
        </p:nvSpPr>
        <p:spPr bwMode="auto">
          <a:xfrm>
            <a:off x="676275" y="3833813"/>
            <a:ext cx="3411538" cy="2119312"/>
          </a:xfrm>
          <a:custGeom>
            <a:avLst/>
            <a:gdLst>
              <a:gd name="T0" fmla="*/ 224 w 241"/>
              <a:gd name="T1" fmla="*/ 127 h 148"/>
              <a:gd name="T2" fmla="*/ 228 w 241"/>
              <a:gd name="T3" fmla="*/ 125 h 148"/>
              <a:gd name="T4" fmla="*/ 236 w 241"/>
              <a:gd name="T5" fmla="*/ 122 h 148"/>
              <a:gd name="T6" fmla="*/ 240 w 241"/>
              <a:gd name="T7" fmla="*/ 120 h 148"/>
              <a:gd name="T8" fmla="*/ 241 w 241"/>
              <a:gd name="T9" fmla="*/ 119 h 148"/>
              <a:gd name="T10" fmla="*/ 194 w 241"/>
              <a:gd name="T11" fmla="*/ 85 h 148"/>
              <a:gd name="T12" fmla="*/ 139 w 241"/>
              <a:gd name="T13" fmla="*/ 30 h 148"/>
              <a:gd name="T14" fmla="*/ 52 w 241"/>
              <a:gd name="T15" fmla="*/ 15 h 148"/>
              <a:gd name="T16" fmla="*/ 15 w 241"/>
              <a:gd name="T17" fmla="*/ 76 h 148"/>
              <a:gd name="T18" fmla="*/ 0 w 241"/>
              <a:gd name="T19" fmla="*/ 76 h 148"/>
              <a:gd name="T20" fmla="*/ 1 w 241"/>
              <a:gd name="T21" fmla="*/ 79 h 148"/>
              <a:gd name="T22" fmla="*/ 5 w 241"/>
              <a:gd name="T23" fmla="*/ 86 h 148"/>
              <a:gd name="T24" fmla="*/ 19 w 241"/>
              <a:gd name="T25" fmla="*/ 103 h 148"/>
              <a:gd name="T26" fmla="*/ 36 w 241"/>
              <a:gd name="T27" fmla="*/ 113 h 148"/>
              <a:gd name="T28" fmla="*/ 42 w 241"/>
              <a:gd name="T29" fmla="*/ 115 h 148"/>
              <a:gd name="T30" fmla="*/ 44 w 241"/>
              <a:gd name="T31" fmla="*/ 116 h 148"/>
              <a:gd name="T32" fmla="*/ 44 w 241"/>
              <a:gd name="T33" fmla="*/ 114 h 148"/>
              <a:gd name="T34" fmla="*/ 46 w 241"/>
              <a:gd name="T35" fmla="*/ 92 h 148"/>
              <a:gd name="T36" fmla="*/ 54 w 241"/>
              <a:gd name="T37" fmla="*/ 81 h 148"/>
              <a:gd name="T38" fmla="*/ 57 w 241"/>
              <a:gd name="T39" fmla="*/ 78 h 148"/>
              <a:gd name="T40" fmla="*/ 58 w 241"/>
              <a:gd name="T41" fmla="*/ 77 h 148"/>
              <a:gd name="T42" fmla="*/ 44 w 241"/>
              <a:gd name="T43" fmla="*/ 77 h 148"/>
              <a:gd name="T44" fmla="*/ 86 w 241"/>
              <a:gd name="T45" fmla="*/ 36 h 148"/>
              <a:gd name="T46" fmla="*/ 145 w 241"/>
              <a:gd name="T47" fmla="*/ 79 h 148"/>
              <a:gd name="T48" fmla="*/ 194 w 241"/>
              <a:gd name="T49" fmla="*/ 127 h 148"/>
              <a:gd name="T50" fmla="*/ 237 w 241"/>
              <a:gd name="T51" fmla="*/ 148 h 148"/>
              <a:gd name="T52" fmla="*/ 236 w 241"/>
              <a:gd name="T53" fmla="*/ 148 h 148"/>
              <a:gd name="T54" fmla="*/ 231 w 241"/>
              <a:gd name="T55" fmla="*/ 143 h 148"/>
              <a:gd name="T56" fmla="*/ 224 w 241"/>
              <a:gd name="T57" fmla="*/ 136 h 148"/>
              <a:gd name="T58" fmla="*/ 221 w 241"/>
              <a:gd name="T59" fmla="*/ 132 h 148"/>
              <a:gd name="T60" fmla="*/ 220 w 241"/>
              <a:gd name="T61" fmla="*/ 129 h 148"/>
              <a:gd name="T62" fmla="*/ 219 w 241"/>
              <a:gd name="T63" fmla="*/ 127 h 148"/>
              <a:gd name="T64" fmla="*/ 220 w 241"/>
              <a:gd name="T65" fmla="*/ 127 h 148"/>
              <a:gd name="T66" fmla="*/ 224 w 241"/>
              <a:gd name="T67" fmla="*/ 12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148">
                <a:moveTo>
                  <a:pt x="224" y="127"/>
                </a:moveTo>
                <a:cubicBezTo>
                  <a:pt x="226" y="126"/>
                  <a:pt x="228" y="125"/>
                  <a:pt x="228" y="125"/>
                </a:cubicBezTo>
                <a:cubicBezTo>
                  <a:pt x="228" y="125"/>
                  <a:pt x="232" y="124"/>
                  <a:pt x="236" y="122"/>
                </a:cubicBezTo>
                <a:cubicBezTo>
                  <a:pt x="237" y="122"/>
                  <a:pt x="239" y="120"/>
                  <a:pt x="240" y="120"/>
                </a:cubicBezTo>
                <a:cubicBezTo>
                  <a:pt x="240" y="120"/>
                  <a:pt x="240" y="120"/>
                  <a:pt x="241" y="119"/>
                </a:cubicBezTo>
                <a:cubicBezTo>
                  <a:pt x="222" y="116"/>
                  <a:pt x="207" y="97"/>
                  <a:pt x="194" y="85"/>
                </a:cubicBezTo>
                <a:cubicBezTo>
                  <a:pt x="176" y="66"/>
                  <a:pt x="158" y="48"/>
                  <a:pt x="139" y="30"/>
                </a:cubicBezTo>
                <a:cubicBezTo>
                  <a:pt x="115" y="6"/>
                  <a:pt x="83" y="0"/>
                  <a:pt x="52" y="15"/>
                </a:cubicBezTo>
                <a:cubicBezTo>
                  <a:pt x="27" y="26"/>
                  <a:pt x="15" y="51"/>
                  <a:pt x="15" y="76"/>
                </a:cubicBezTo>
                <a:cubicBezTo>
                  <a:pt x="0" y="76"/>
                  <a:pt x="0" y="76"/>
                  <a:pt x="0" y="76"/>
                </a:cubicBezTo>
                <a:cubicBezTo>
                  <a:pt x="0" y="76"/>
                  <a:pt x="0" y="77"/>
                  <a:pt x="1" y="79"/>
                </a:cubicBezTo>
                <a:cubicBezTo>
                  <a:pt x="2" y="80"/>
                  <a:pt x="3" y="83"/>
                  <a:pt x="5" y="86"/>
                </a:cubicBezTo>
                <a:cubicBezTo>
                  <a:pt x="8" y="91"/>
                  <a:pt x="13" y="98"/>
                  <a:pt x="19" y="103"/>
                </a:cubicBezTo>
                <a:cubicBezTo>
                  <a:pt x="25" y="108"/>
                  <a:pt x="31" y="111"/>
                  <a:pt x="36" y="113"/>
                </a:cubicBezTo>
                <a:cubicBezTo>
                  <a:pt x="38" y="114"/>
                  <a:pt x="40" y="115"/>
                  <a:pt x="42" y="115"/>
                </a:cubicBezTo>
                <a:cubicBezTo>
                  <a:pt x="43" y="115"/>
                  <a:pt x="44" y="116"/>
                  <a:pt x="44" y="116"/>
                </a:cubicBezTo>
                <a:cubicBezTo>
                  <a:pt x="44" y="116"/>
                  <a:pt x="44" y="115"/>
                  <a:pt x="44" y="114"/>
                </a:cubicBezTo>
                <a:cubicBezTo>
                  <a:pt x="43" y="112"/>
                  <a:pt x="44" y="97"/>
                  <a:pt x="46" y="92"/>
                </a:cubicBezTo>
                <a:cubicBezTo>
                  <a:pt x="48" y="87"/>
                  <a:pt x="52" y="83"/>
                  <a:pt x="54" y="81"/>
                </a:cubicBezTo>
                <a:cubicBezTo>
                  <a:pt x="55" y="80"/>
                  <a:pt x="56" y="79"/>
                  <a:pt x="57" y="78"/>
                </a:cubicBezTo>
                <a:cubicBezTo>
                  <a:pt x="58" y="77"/>
                  <a:pt x="58" y="77"/>
                  <a:pt x="58" y="77"/>
                </a:cubicBezTo>
                <a:cubicBezTo>
                  <a:pt x="44" y="77"/>
                  <a:pt x="44" y="77"/>
                  <a:pt x="44" y="77"/>
                </a:cubicBezTo>
                <a:cubicBezTo>
                  <a:pt x="44" y="55"/>
                  <a:pt x="64" y="37"/>
                  <a:pt x="86" y="36"/>
                </a:cubicBezTo>
                <a:cubicBezTo>
                  <a:pt x="110" y="35"/>
                  <a:pt x="130" y="63"/>
                  <a:pt x="145" y="79"/>
                </a:cubicBezTo>
                <a:cubicBezTo>
                  <a:pt x="162" y="95"/>
                  <a:pt x="178" y="111"/>
                  <a:pt x="194" y="127"/>
                </a:cubicBezTo>
                <a:cubicBezTo>
                  <a:pt x="206" y="139"/>
                  <a:pt x="221" y="146"/>
                  <a:pt x="237" y="148"/>
                </a:cubicBezTo>
                <a:cubicBezTo>
                  <a:pt x="237" y="148"/>
                  <a:pt x="237" y="148"/>
                  <a:pt x="236" y="148"/>
                </a:cubicBezTo>
                <a:cubicBezTo>
                  <a:pt x="235" y="146"/>
                  <a:pt x="233" y="145"/>
                  <a:pt x="231" y="143"/>
                </a:cubicBezTo>
                <a:cubicBezTo>
                  <a:pt x="227" y="140"/>
                  <a:pt x="224" y="136"/>
                  <a:pt x="224" y="136"/>
                </a:cubicBezTo>
                <a:cubicBezTo>
                  <a:pt x="224" y="136"/>
                  <a:pt x="223" y="134"/>
                  <a:pt x="221" y="132"/>
                </a:cubicBezTo>
                <a:cubicBezTo>
                  <a:pt x="221" y="131"/>
                  <a:pt x="220" y="130"/>
                  <a:pt x="220" y="129"/>
                </a:cubicBezTo>
                <a:cubicBezTo>
                  <a:pt x="219" y="128"/>
                  <a:pt x="219" y="127"/>
                  <a:pt x="219" y="127"/>
                </a:cubicBezTo>
                <a:cubicBezTo>
                  <a:pt x="219" y="127"/>
                  <a:pt x="219" y="127"/>
                  <a:pt x="220" y="127"/>
                </a:cubicBezTo>
                <a:cubicBezTo>
                  <a:pt x="221" y="127"/>
                  <a:pt x="222" y="127"/>
                  <a:pt x="224" y="127"/>
                </a:cubicBezTo>
                <a:close/>
              </a:path>
            </a:pathLst>
          </a:custGeom>
          <a:solidFill>
            <a:srgbClr val="FFC000"/>
          </a:solidFill>
          <a:ln>
            <a:noFill/>
          </a:ln>
        </p:spPr>
        <p:txBody>
          <a:bodyPr tIns="45721" bIns="45721"/>
          <a:lstStyle/>
          <a:p>
            <a:pPr eaLnBrk="1" fontAlgn="auto" hangingPunct="1">
              <a:spcBef>
                <a:spcPts val="0"/>
              </a:spcBef>
              <a:spcAft>
                <a:spcPts val="0"/>
              </a:spcAft>
              <a:defRPr/>
            </a:pPr>
            <a:endParaRPr lang="en-US" sz="1801">
              <a:latin typeface="+mn-lt"/>
            </a:endParaRPr>
          </a:p>
        </p:txBody>
      </p:sp>
      <p:sp>
        <p:nvSpPr>
          <p:cNvPr id="55" name="Freeform 6">
            <a:extLst>
              <a:ext uri="{FF2B5EF4-FFF2-40B4-BE49-F238E27FC236}">
                <a16:creationId xmlns:a16="http://schemas.microsoft.com/office/drawing/2014/main" id="{3815E07D-3EF3-4FE5-8CDB-5AB4FDD49E45}"/>
              </a:ext>
            </a:extLst>
          </p:cNvPr>
          <p:cNvSpPr>
            <a:spLocks/>
          </p:cNvSpPr>
          <p:nvPr/>
        </p:nvSpPr>
        <p:spPr bwMode="auto">
          <a:xfrm>
            <a:off x="1073150" y="3819525"/>
            <a:ext cx="4232275" cy="2247900"/>
          </a:xfrm>
          <a:custGeom>
            <a:avLst/>
            <a:gdLst>
              <a:gd name="T0" fmla="*/ 272 w 299"/>
              <a:gd name="T1" fmla="*/ 32 h 157"/>
              <a:gd name="T2" fmla="*/ 167 w 299"/>
              <a:gd name="T3" fmla="*/ 28 h 157"/>
              <a:gd name="T4" fmla="*/ 126 w 299"/>
              <a:gd name="T5" fmla="*/ 69 h 157"/>
              <a:gd name="T6" fmla="*/ 76 w 299"/>
              <a:gd name="T7" fmla="*/ 116 h 157"/>
              <a:gd name="T8" fmla="*/ 24 w 299"/>
              <a:gd name="T9" fmla="*/ 103 h 157"/>
              <a:gd name="T10" fmla="*/ 24 w 299"/>
              <a:gd name="T11" fmla="*/ 110 h 157"/>
              <a:gd name="T12" fmla="*/ 25 w 299"/>
              <a:gd name="T13" fmla="*/ 116 h 157"/>
              <a:gd name="T14" fmla="*/ 25 w 299"/>
              <a:gd name="T15" fmla="*/ 118 h 157"/>
              <a:gd name="T16" fmla="*/ 27 w 299"/>
              <a:gd name="T17" fmla="*/ 123 h 157"/>
              <a:gd name="T18" fmla="*/ 28 w 299"/>
              <a:gd name="T19" fmla="*/ 126 h 157"/>
              <a:gd name="T20" fmla="*/ 29 w 299"/>
              <a:gd name="T21" fmla="*/ 127 h 157"/>
              <a:gd name="T22" fmla="*/ 27 w 299"/>
              <a:gd name="T23" fmla="*/ 127 h 157"/>
              <a:gd name="T24" fmla="*/ 24 w 299"/>
              <a:gd name="T25" fmla="*/ 127 h 157"/>
              <a:gd name="T26" fmla="*/ 18 w 299"/>
              <a:gd name="T27" fmla="*/ 127 h 157"/>
              <a:gd name="T28" fmla="*/ 15 w 299"/>
              <a:gd name="T29" fmla="*/ 126 h 157"/>
              <a:gd name="T30" fmla="*/ 9 w 299"/>
              <a:gd name="T31" fmla="*/ 125 h 157"/>
              <a:gd name="T32" fmla="*/ 0 w 299"/>
              <a:gd name="T33" fmla="*/ 121 h 157"/>
              <a:gd name="T34" fmla="*/ 96 w 299"/>
              <a:gd name="T35" fmla="*/ 139 h 157"/>
              <a:gd name="T36" fmla="*/ 144 w 299"/>
              <a:gd name="T37" fmla="*/ 93 h 157"/>
              <a:gd name="T38" fmla="*/ 188 w 299"/>
              <a:gd name="T39" fmla="*/ 49 h 157"/>
              <a:gd name="T40" fmla="*/ 252 w 299"/>
              <a:gd name="T41" fmla="*/ 55 h 157"/>
              <a:gd name="T42" fmla="*/ 240 w 299"/>
              <a:gd name="T43" fmla="*/ 114 h 157"/>
              <a:gd name="T44" fmla="*/ 232 w 299"/>
              <a:gd name="T45" fmla="*/ 102 h 157"/>
              <a:gd name="T46" fmla="*/ 232 w 299"/>
              <a:gd name="T47" fmla="*/ 103 h 157"/>
              <a:gd name="T48" fmla="*/ 231 w 299"/>
              <a:gd name="T49" fmla="*/ 108 h 157"/>
              <a:gd name="T50" fmla="*/ 225 w 299"/>
              <a:gd name="T51" fmla="*/ 120 h 157"/>
              <a:gd name="T52" fmla="*/ 213 w 299"/>
              <a:gd name="T53" fmla="*/ 130 h 157"/>
              <a:gd name="T54" fmla="*/ 208 w 299"/>
              <a:gd name="T55" fmla="*/ 133 h 157"/>
              <a:gd name="T56" fmla="*/ 206 w 299"/>
              <a:gd name="T57" fmla="*/ 134 h 157"/>
              <a:gd name="T58" fmla="*/ 208 w 299"/>
              <a:gd name="T59" fmla="*/ 136 h 157"/>
              <a:gd name="T60" fmla="*/ 213 w 299"/>
              <a:gd name="T61" fmla="*/ 140 h 157"/>
              <a:gd name="T62" fmla="*/ 230 w 299"/>
              <a:gd name="T63" fmla="*/ 149 h 157"/>
              <a:gd name="T64" fmla="*/ 252 w 299"/>
              <a:gd name="T65" fmla="*/ 152 h 157"/>
              <a:gd name="T66" fmla="*/ 260 w 299"/>
              <a:gd name="T67" fmla="*/ 152 h 157"/>
              <a:gd name="T68" fmla="*/ 263 w 299"/>
              <a:gd name="T69" fmla="*/ 152 h 157"/>
              <a:gd name="T70" fmla="*/ 255 w 299"/>
              <a:gd name="T71" fmla="*/ 139 h 157"/>
              <a:gd name="T72" fmla="*/ 261 w 299"/>
              <a:gd name="T73" fmla="*/ 136 h 157"/>
              <a:gd name="T74" fmla="*/ 272 w 299"/>
              <a:gd name="T75" fmla="*/ 3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157">
                <a:moveTo>
                  <a:pt x="272" y="32"/>
                </a:moveTo>
                <a:cubicBezTo>
                  <a:pt x="244" y="1"/>
                  <a:pt x="198" y="0"/>
                  <a:pt x="167" y="28"/>
                </a:cubicBezTo>
                <a:cubicBezTo>
                  <a:pt x="153" y="42"/>
                  <a:pt x="140" y="56"/>
                  <a:pt x="126" y="69"/>
                </a:cubicBezTo>
                <a:cubicBezTo>
                  <a:pt x="110" y="85"/>
                  <a:pt x="95" y="105"/>
                  <a:pt x="76" y="116"/>
                </a:cubicBezTo>
                <a:cubicBezTo>
                  <a:pt x="58" y="127"/>
                  <a:pt x="36" y="118"/>
                  <a:pt x="24" y="103"/>
                </a:cubicBezTo>
                <a:cubicBezTo>
                  <a:pt x="24" y="104"/>
                  <a:pt x="24" y="107"/>
                  <a:pt x="24" y="110"/>
                </a:cubicBezTo>
                <a:cubicBezTo>
                  <a:pt x="24" y="112"/>
                  <a:pt x="25" y="114"/>
                  <a:pt x="25" y="116"/>
                </a:cubicBezTo>
                <a:cubicBezTo>
                  <a:pt x="25" y="117"/>
                  <a:pt x="25" y="118"/>
                  <a:pt x="25" y="118"/>
                </a:cubicBezTo>
                <a:cubicBezTo>
                  <a:pt x="25" y="118"/>
                  <a:pt x="26" y="120"/>
                  <a:pt x="27" y="123"/>
                </a:cubicBezTo>
                <a:cubicBezTo>
                  <a:pt x="27" y="124"/>
                  <a:pt x="28" y="125"/>
                  <a:pt x="28" y="126"/>
                </a:cubicBezTo>
                <a:cubicBezTo>
                  <a:pt x="28" y="127"/>
                  <a:pt x="29" y="127"/>
                  <a:pt x="29" y="127"/>
                </a:cubicBezTo>
                <a:cubicBezTo>
                  <a:pt x="29" y="127"/>
                  <a:pt x="28" y="127"/>
                  <a:pt x="27" y="127"/>
                </a:cubicBezTo>
                <a:cubicBezTo>
                  <a:pt x="26" y="127"/>
                  <a:pt x="25" y="127"/>
                  <a:pt x="24" y="127"/>
                </a:cubicBezTo>
                <a:cubicBezTo>
                  <a:pt x="21" y="127"/>
                  <a:pt x="18" y="127"/>
                  <a:pt x="18" y="127"/>
                </a:cubicBezTo>
                <a:cubicBezTo>
                  <a:pt x="18" y="127"/>
                  <a:pt x="17" y="127"/>
                  <a:pt x="15" y="126"/>
                </a:cubicBezTo>
                <a:cubicBezTo>
                  <a:pt x="14" y="126"/>
                  <a:pt x="11" y="126"/>
                  <a:pt x="9" y="125"/>
                </a:cubicBezTo>
                <a:cubicBezTo>
                  <a:pt x="5" y="124"/>
                  <a:pt x="1" y="122"/>
                  <a:pt x="0" y="121"/>
                </a:cubicBezTo>
                <a:cubicBezTo>
                  <a:pt x="20" y="152"/>
                  <a:pt x="65" y="157"/>
                  <a:pt x="96" y="139"/>
                </a:cubicBezTo>
                <a:cubicBezTo>
                  <a:pt x="114" y="128"/>
                  <a:pt x="130" y="108"/>
                  <a:pt x="144" y="93"/>
                </a:cubicBezTo>
                <a:cubicBezTo>
                  <a:pt x="159" y="79"/>
                  <a:pt x="174" y="64"/>
                  <a:pt x="188" y="49"/>
                </a:cubicBezTo>
                <a:cubicBezTo>
                  <a:pt x="208" y="32"/>
                  <a:pt x="236" y="34"/>
                  <a:pt x="252" y="55"/>
                </a:cubicBezTo>
                <a:cubicBezTo>
                  <a:pt x="267" y="75"/>
                  <a:pt x="258" y="101"/>
                  <a:pt x="240" y="114"/>
                </a:cubicBezTo>
                <a:cubicBezTo>
                  <a:pt x="232" y="102"/>
                  <a:pt x="232" y="102"/>
                  <a:pt x="232" y="102"/>
                </a:cubicBezTo>
                <a:cubicBezTo>
                  <a:pt x="232" y="102"/>
                  <a:pt x="232" y="102"/>
                  <a:pt x="232" y="103"/>
                </a:cubicBezTo>
                <a:cubicBezTo>
                  <a:pt x="232" y="104"/>
                  <a:pt x="232" y="106"/>
                  <a:pt x="231" y="108"/>
                </a:cubicBezTo>
                <a:cubicBezTo>
                  <a:pt x="230" y="111"/>
                  <a:pt x="228" y="116"/>
                  <a:pt x="225" y="120"/>
                </a:cubicBezTo>
                <a:cubicBezTo>
                  <a:pt x="222" y="124"/>
                  <a:pt x="217" y="128"/>
                  <a:pt x="213" y="130"/>
                </a:cubicBezTo>
                <a:cubicBezTo>
                  <a:pt x="211" y="132"/>
                  <a:pt x="210" y="132"/>
                  <a:pt x="208" y="133"/>
                </a:cubicBezTo>
                <a:cubicBezTo>
                  <a:pt x="207" y="134"/>
                  <a:pt x="206" y="134"/>
                  <a:pt x="206" y="134"/>
                </a:cubicBezTo>
                <a:cubicBezTo>
                  <a:pt x="206" y="134"/>
                  <a:pt x="207" y="135"/>
                  <a:pt x="208" y="136"/>
                </a:cubicBezTo>
                <a:cubicBezTo>
                  <a:pt x="209" y="137"/>
                  <a:pt x="211" y="138"/>
                  <a:pt x="213" y="140"/>
                </a:cubicBezTo>
                <a:cubicBezTo>
                  <a:pt x="217" y="143"/>
                  <a:pt x="223" y="146"/>
                  <a:pt x="230" y="149"/>
                </a:cubicBezTo>
                <a:cubicBezTo>
                  <a:pt x="237" y="151"/>
                  <a:pt x="246" y="152"/>
                  <a:pt x="252" y="152"/>
                </a:cubicBezTo>
                <a:cubicBezTo>
                  <a:pt x="255" y="152"/>
                  <a:pt x="258" y="152"/>
                  <a:pt x="260" y="152"/>
                </a:cubicBezTo>
                <a:cubicBezTo>
                  <a:pt x="262" y="152"/>
                  <a:pt x="263" y="152"/>
                  <a:pt x="263" y="152"/>
                </a:cubicBezTo>
                <a:cubicBezTo>
                  <a:pt x="255" y="139"/>
                  <a:pt x="255" y="139"/>
                  <a:pt x="255" y="139"/>
                </a:cubicBezTo>
                <a:cubicBezTo>
                  <a:pt x="257" y="138"/>
                  <a:pt x="259" y="137"/>
                  <a:pt x="261" y="136"/>
                </a:cubicBezTo>
                <a:cubicBezTo>
                  <a:pt x="293" y="112"/>
                  <a:pt x="299" y="62"/>
                  <a:pt x="272" y="32"/>
                </a:cubicBezTo>
                <a:close/>
              </a:path>
            </a:pathLst>
          </a:custGeom>
          <a:solidFill>
            <a:srgbClr val="92D050"/>
          </a:solidFill>
          <a:ln>
            <a:noFill/>
          </a:ln>
        </p:spPr>
        <p:txBody>
          <a:bodyPr tIns="45721" bIns="45721"/>
          <a:lstStyle/>
          <a:p>
            <a:pPr eaLnBrk="1" fontAlgn="auto" hangingPunct="1">
              <a:spcBef>
                <a:spcPts val="0"/>
              </a:spcBef>
              <a:spcAft>
                <a:spcPts val="0"/>
              </a:spcAft>
              <a:defRPr/>
            </a:pPr>
            <a:endParaRPr lang="en-US" sz="1801" dirty="0">
              <a:latin typeface="+mn-lt"/>
            </a:endParaRPr>
          </a:p>
        </p:txBody>
      </p:sp>
      <p:cxnSp>
        <p:nvCxnSpPr>
          <p:cNvPr id="58" name="Straight Arrow Connector 57">
            <a:extLst>
              <a:ext uri="{FF2B5EF4-FFF2-40B4-BE49-F238E27FC236}">
                <a16:creationId xmlns:a16="http://schemas.microsoft.com/office/drawing/2014/main" id="{E5E89946-AD46-4A49-94F3-56E0456BB7D1}"/>
              </a:ext>
            </a:extLst>
          </p:cNvPr>
          <p:cNvCxnSpPr>
            <a:cxnSpLocks/>
          </p:cNvCxnSpPr>
          <p:nvPr/>
        </p:nvCxnSpPr>
        <p:spPr>
          <a:xfrm flipV="1">
            <a:off x="1885950" y="3397250"/>
            <a:ext cx="0" cy="552450"/>
          </a:xfrm>
          <a:prstGeom prst="straightConnector1">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E4C02F83-1E1F-43BC-BFC5-02A47FABDE3B}"/>
              </a:ext>
            </a:extLst>
          </p:cNvPr>
          <p:cNvSpPr/>
          <p:nvPr/>
        </p:nvSpPr>
        <p:spPr>
          <a:xfrm>
            <a:off x="1357664" y="2409825"/>
            <a:ext cx="1056572" cy="276999"/>
          </a:xfrm>
          <a:prstGeom prst="rect">
            <a:avLst/>
          </a:prstGeom>
        </p:spPr>
        <p:txBody>
          <a:bodyPr wrap="none">
            <a:spAutoFit/>
          </a:bodyPr>
          <a:lstStyle/>
          <a:p>
            <a:pPr algn="ctr" eaLnBrk="1" fontAlgn="auto" hangingPunct="1">
              <a:spcBef>
                <a:spcPts val="0"/>
              </a:spcBef>
              <a:spcAft>
                <a:spcPts val="0"/>
              </a:spcAft>
              <a:defRPr/>
            </a:pPr>
            <a:r>
              <a:rPr lang="en-US" sz="1200" dirty="0">
                <a:solidFill>
                  <a:schemeClr val="tx1">
                    <a:lumMod val="95000"/>
                    <a:lumOff val="5000"/>
                  </a:schemeClr>
                </a:solidFill>
                <a:latin typeface="Open Sans"/>
              </a:rPr>
              <a:t>Parietal Lobe</a:t>
            </a:r>
            <a:endParaRPr lang="id-ID" sz="1200" dirty="0">
              <a:solidFill>
                <a:schemeClr val="tx1">
                  <a:lumMod val="95000"/>
                  <a:lumOff val="5000"/>
                </a:schemeClr>
              </a:solidFill>
              <a:latin typeface="Open Sans"/>
            </a:endParaRPr>
          </a:p>
        </p:txBody>
      </p:sp>
      <p:sp>
        <p:nvSpPr>
          <p:cNvPr id="6151" name="Details 1">
            <a:extLst>
              <a:ext uri="{FF2B5EF4-FFF2-40B4-BE49-F238E27FC236}">
                <a16:creationId xmlns:a16="http://schemas.microsoft.com/office/drawing/2014/main" id="{F3B7C09E-BF91-452E-ACD4-C4D2B92E6E47}"/>
              </a:ext>
            </a:extLst>
          </p:cNvPr>
          <p:cNvSpPr txBox="1">
            <a:spLocks noChangeArrowheads="1"/>
          </p:cNvSpPr>
          <p:nvPr/>
        </p:nvSpPr>
        <p:spPr bwMode="auto">
          <a:xfrm>
            <a:off x="1077913" y="2609850"/>
            <a:ext cx="1616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algn="ctr" eaLnBrk="1" hangingPunct="1">
              <a:lnSpc>
                <a:spcPts val="1600"/>
              </a:lnSpc>
              <a:spcBef>
                <a:spcPct val="0"/>
              </a:spcBef>
              <a:buFontTx/>
              <a:buNone/>
            </a:pPr>
            <a:r>
              <a:rPr lang="en-US" altLang="en-US" sz="1050" dirty="0">
                <a:solidFill>
                  <a:schemeClr val="tx1">
                    <a:lumMod val="95000"/>
                    <a:lumOff val="5000"/>
                  </a:schemeClr>
                </a:solidFill>
                <a:cs typeface="Arial" panose="020B0604020202020204" pitchFamily="34" charset="0"/>
              </a:rPr>
              <a:t>This Great Paragraph line is a sample Lorem ipsum dolor sit </a:t>
            </a:r>
            <a:r>
              <a:rPr lang="en-US" altLang="en-US" sz="1050" dirty="0" err="1">
                <a:solidFill>
                  <a:schemeClr val="tx1">
                    <a:lumMod val="95000"/>
                    <a:lumOff val="5000"/>
                  </a:schemeClr>
                </a:solidFill>
                <a:cs typeface="Arial" panose="020B0604020202020204" pitchFamily="34" charset="0"/>
              </a:rPr>
              <a:t>amet</a:t>
            </a:r>
            <a:r>
              <a:rPr lang="en-US" altLang="en-US" sz="1050" dirty="0">
                <a:solidFill>
                  <a:schemeClr val="tx1">
                    <a:lumMod val="95000"/>
                    <a:lumOff val="5000"/>
                  </a:schemeClr>
                </a:solidFill>
                <a:cs typeface="Arial" panose="020B0604020202020204" pitchFamily="34" charset="0"/>
              </a:rPr>
              <a:t>. </a:t>
            </a:r>
          </a:p>
        </p:txBody>
      </p:sp>
      <p:sp>
        <p:nvSpPr>
          <p:cNvPr id="66" name="Rectangle 65">
            <a:extLst>
              <a:ext uri="{FF2B5EF4-FFF2-40B4-BE49-F238E27FC236}">
                <a16:creationId xmlns:a16="http://schemas.microsoft.com/office/drawing/2014/main" id="{8017ACC4-5A88-4AA7-B813-2941B571A049}"/>
              </a:ext>
            </a:extLst>
          </p:cNvPr>
          <p:cNvSpPr/>
          <p:nvPr/>
        </p:nvSpPr>
        <p:spPr>
          <a:xfrm>
            <a:off x="3574904" y="2409825"/>
            <a:ext cx="1146468" cy="276999"/>
          </a:xfrm>
          <a:prstGeom prst="rect">
            <a:avLst/>
          </a:prstGeom>
        </p:spPr>
        <p:txBody>
          <a:bodyPr wrap="none">
            <a:spAutoFit/>
          </a:bodyPr>
          <a:lstStyle/>
          <a:p>
            <a:pPr algn="ctr" eaLnBrk="1" fontAlgn="auto" hangingPunct="1">
              <a:spcBef>
                <a:spcPts val="0"/>
              </a:spcBef>
              <a:spcAft>
                <a:spcPts val="0"/>
              </a:spcAft>
              <a:defRPr/>
            </a:pPr>
            <a:r>
              <a:rPr lang="en-US" sz="1200" dirty="0">
                <a:solidFill>
                  <a:schemeClr val="tx1">
                    <a:lumMod val="95000"/>
                    <a:lumOff val="5000"/>
                  </a:schemeClr>
                </a:solidFill>
                <a:latin typeface="Open Sans"/>
              </a:rPr>
              <a:t>Occipital Lobe</a:t>
            </a:r>
            <a:endParaRPr lang="id-ID" sz="1200" dirty="0">
              <a:solidFill>
                <a:schemeClr val="tx1">
                  <a:lumMod val="95000"/>
                  <a:lumOff val="5000"/>
                </a:schemeClr>
              </a:solidFill>
              <a:latin typeface="Open Sans"/>
            </a:endParaRPr>
          </a:p>
        </p:txBody>
      </p:sp>
      <p:sp>
        <p:nvSpPr>
          <p:cNvPr id="6153" name="Details 1">
            <a:extLst>
              <a:ext uri="{FF2B5EF4-FFF2-40B4-BE49-F238E27FC236}">
                <a16:creationId xmlns:a16="http://schemas.microsoft.com/office/drawing/2014/main" id="{21E3F7EA-CEB7-4D9A-A1C4-E8F6330A1AE3}"/>
              </a:ext>
            </a:extLst>
          </p:cNvPr>
          <p:cNvSpPr txBox="1">
            <a:spLocks noChangeArrowheads="1"/>
          </p:cNvSpPr>
          <p:nvPr/>
        </p:nvSpPr>
        <p:spPr bwMode="auto">
          <a:xfrm>
            <a:off x="3340100" y="2609850"/>
            <a:ext cx="1616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algn="ctr" eaLnBrk="1" hangingPunct="1">
              <a:lnSpc>
                <a:spcPts val="1600"/>
              </a:lnSpc>
              <a:spcBef>
                <a:spcPct val="0"/>
              </a:spcBef>
              <a:buFontTx/>
              <a:buNone/>
            </a:pPr>
            <a:r>
              <a:rPr lang="en-US" altLang="en-US" sz="1050" dirty="0">
                <a:solidFill>
                  <a:schemeClr val="tx1">
                    <a:lumMod val="95000"/>
                    <a:lumOff val="5000"/>
                  </a:schemeClr>
                </a:solidFill>
                <a:cs typeface="Arial" panose="020B0604020202020204" pitchFamily="34" charset="0"/>
              </a:rPr>
              <a:t>This Great Paragraph line is a sample Lorem ipsum dolor sit </a:t>
            </a:r>
            <a:r>
              <a:rPr lang="en-US" altLang="en-US" sz="1050" dirty="0" err="1">
                <a:solidFill>
                  <a:schemeClr val="tx1">
                    <a:lumMod val="95000"/>
                    <a:lumOff val="5000"/>
                  </a:schemeClr>
                </a:solidFill>
                <a:cs typeface="Arial" panose="020B0604020202020204" pitchFamily="34" charset="0"/>
              </a:rPr>
              <a:t>amet</a:t>
            </a:r>
            <a:r>
              <a:rPr lang="en-US" altLang="en-US" sz="1050" dirty="0">
                <a:solidFill>
                  <a:schemeClr val="tx1">
                    <a:lumMod val="95000"/>
                    <a:lumOff val="5000"/>
                  </a:schemeClr>
                </a:solidFill>
                <a:cs typeface="Arial" panose="020B0604020202020204" pitchFamily="34" charset="0"/>
              </a:rPr>
              <a:t>. </a:t>
            </a:r>
          </a:p>
        </p:txBody>
      </p:sp>
      <p:sp>
        <p:nvSpPr>
          <p:cNvPr id="68" name="Rectangle 67">
            <a:extLst>
              <a:ext uri="{FF2B5EF4-FFF2-40B4-BE49-F238E27FC236}">
                <a16:creationId xmlns:a16="http://schemas.microsoft.com/office/drawing/2014/main" id="{BF940B4F-CB0C-47A7-B0A7-F4D06181D630}"/>
              </a:ext>
            </a:extLst>
          </p:cNvPr>
          <p:cNvSpPr/>
          <p:nvPr/>
        </p:nvSpPr>
        <p:spPr>
          <a:xfrm>
            <a:off x="1208072" y="2106613"/>
            <a:ext cx="1355756" cy="307777"/>
          </a:xfrm>
          <a:prstGeom prst="rect">
            <a:avLst/>
          </a:prstGeom>
        </p:spPr>
        <p:txBody>
          <a:bodyPr wrap="none">
            <a:spAutoFit/>
          </a:bodyPr>
          <a:lstStyle/>
          <a:p>
            <a:pPr algn="ctr" eaLnBrk="1" fontAlgn="auto" hangingPunct="1">
              <a:spcBef>
                <a:spcPts val="0"/>
              </a:spcBef>
              <a:spcAft>
                <a:spcPts val="0"/>
              </a:spcAft>
              <a:defRPr/>
            </a:pPr>
            <a:r>
              <a:rPr lang="en-US" sz="1400" b="1" dirty="0">
                <a:solidFill>
                  <a:srgbClr val="FFC000"/>
                </a:solidFill>
                <a:latin typeface="Open Sans"/>
              </a:rPr>
              <a:t>879 Customer</a:t>
            </a:r>
            <a:endParaRPr lang="id-ID" sz="1400" b="1" dirty="0">
              <a:solidFill>
                <a:srgbClr val="FFC000"/>
              </a:solidFill>
              <a:latin typeface="Open Sans"/>
            </a:endParaRPr>
          </a:p>
        </p:txBody>
      </p:sp>
      <p:sp>
        <p:nvSpPr>
          <p:cNvPr id="69" name="Rectangle 68">
            <a:extLst>
              <a:ext uri="{FF2B5EF4-FFF2-40B4-BE49-F238E27FC236}">
                <a16:creationId xmlns:a16="http://schemas.microsoft.com/office/drawing/2014/main" id="{126DB44E-0B5D-42BB-9AC1-D5AFA2E95129}"/>
              </a:ext>
            </a:extLst>
          </p:cNvPr>
          <p:cNvSpPr/>
          <p:nvPr/>
        </p:nvSpPr>
        <p:spPr>
          <a:xfrm>
            <a:off x="3160713" y="2106613"/>
            <a:ext cx="1973262" cy="307975"/>
          </a:xfrm>
          <a:prstGeom prst="rect">
            <a:avLst/>
          </a:prstGeom>
        </p:spPr>
        <p:txBody>
          <a:bodyPr wrap="none">
            <a:spAutoFit/>
          </a:bodyPr>
          <a:lstStyle/>
          <a:p>
            <a:pPr algn="ctr" eaLnBrk="1" fontAlgn="auto" hangingPunct="1">
              <a:spcBef>
                <a:spcPts val="0"/>
              </a:spcBef>
              <a:spcAft>
                <a:spcPts val="0"/>
              </a:spcAft>
              <a:defRPr/>
            </a:pPr>
            <a:r>
              <a:rPr lang="en-US" sz="1400" b="1" dirty="0">
                <a:solidFill>
                  <a:schemeClr val="accent1"/>
                </a:solidFill>
                <a:latin typeface="+mj-lt"/>
              </a:rPr>
              <a:t>$26M Profit Income</a:t>
            </a:r>
            <a:endParaRPr lang="id-ID" sz="1400" b="1" dirty="0">
              <a:solidFill>
                <a:schemeClr val="accent1"/>
              </a:solidFill>
              <a:latin typeface="+mj-lt"/>
            </a:endParaRPr>
          </a:p>
        </p:txBody>
      </p:sp>
      <p:cxnSp>
        <p:nvCxnSpPr>
          <p:cNvPr id="71" name="Straight Arrow Connector 70">
            <a:extLst>
              <a:ext uri="{FF2B5EF4-FFF2-40B4-BE49-F238E27FC236}">
                <a16:creationId xmlns:a16="http://schemas.microsoft.com/office/drawing/2014/main" id="{4BCF6B00-CC27-420B-AFA3-6845C01A1BFD}"/>
              </a:ext>
            </a:extLst>
          </p:cNvPr>
          <p:cNvCxnSpPr>
            <a:cxnSpLocks/>
          </p:cNvCxnSpPr>
          <p:nvPr/>
        </p:nvCxnSpPr>
        <p:spPr>
          <a:xfrm flipV="1">
            <a:off x="4148138" y="3397250"/>
            <a:ext cx="0" cy="552450"/>
          </a:xfrm>
          <a:prstGeom prst="straightConnector1">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6157" name="TextBox 72">
            <a:extLst>
              <a:ext uri="{FF2B5EF4-FFF2-40B4-BE49-F238E27FC236}">
                <a16:creationId xmlns:a16="http://schemas.microsoft.com/office/drawing/2014/main" id="{3D11F901-3E24-4107-B7C0-F4DD45952952}"/>
              </a:ext>
            </a:extLst>
          </p:cNvPr>
          <p:cNvSpPr txBox="1">
            <a:spLocks noChangeArrowheads="1"/>
          </p:cNvSpPr>
          <p:nvPr/>
        </p:nvSpPr>
        <p:spPr bwMode="auto">
          <a:xfrm>
            <a:off x="7707313" y="2444750"/>
            <a:ext cx="33035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algn="just" eaLnBrk="1" hangingPunct="1">
              <a:lnSpc>
                <a:spcPts val="2000"/>
              </a:lnSpc>
              <a:spcBef>
                <a:spcPts val="600"/>
              </a:spcBef>
              <a:spcAft>
                <a:spcPts val="600"/>
              </a:spcAft>
              <a:buFontTx/>
              <a:buNone/>
            </a:pPr>
            <a:r>
              <a:rPr lang="en-US" altLang="en-US" sz="1200" dirty="0">
                <a:solidFill>
                  <a:schemeClr val="tx1">
                    <a:lumMod val="95000"/>
                    <a:lumOff val="5000"/>
                  </a:schemeClr>
                </a:solidFill>
                <a:cs typeface="Arial" panose="020B0604020202020204" pitchFamily="34" charset="0"/>
              </a:rPr>
              <a:t>This is a </a:t>
            </a:r>
            <a:r>
              <a:rPr lang="en-US" altLang="en-US" sz="1200" b="1" i="1" dirty="0">
                <a:solidFill>
                  <a:schemeClr val="tx1">
                    <a:lumMod val="95000"/>
                    <a:lumOff val="5000"/>
                  </a:schemeClr>
                </a:solidFill>
                <a:cs typeface="Arial" panose="020B0604020202020204" pitchFamily="34" charset="0"/>
              </a:rPr>
              <a:t>Body Sample Text </a:t>
            </a:r>
            <a:r>
              <a:rPr lang="en-US" altLang="en-US" sz="1200" dirty="0">
                <a:solidFill>
                  <a:schemeClr val="tx1">
                    <a:lumMod val="95000"/>
                    <a:lumOff val="5000"/>
                  </a:schemeClr>
                </a:solidFill>
                <a:cs typeface="Arial" panose="020B0604020202020204" pitchFamily="34" charset="0"/>
              </a:rPr>
              <a:t>with Paragraph styles of Lorem ipsum dolor sit </a:t>
            </a:r>
            <a:r>
              <a:rPr lang="en-US" altLang="en-US" sz="1200" dirty="0" err="1">
                <a:solidFill>
                  <a:schemeClr val="tx1">
                    <a:lumMod val="95000"/>
                    <a:lumOff val="5000"/>
                  </a:schemeClr>
                </a:solidFill>
                <a:cs typeface="Arial" panose="020B0604020202020204" pitchFamily="34" charset="0"/>
              </a:rPr>
              <a:t>amet</a:t>
            </a:r>
            <a:r>
              <a:rPr lang="en-US" altLang="en-US" sz="1200" dirty="0">
                <a:solidFill>
                  <a:schemeClr val="tx1">
                    <a:lumMod val="95000"/>
                    <a:lumOff val="5000"/>
                  </a:schemeClr>
                </a:solidFill>
                <a:cs typeface="Arial" panose="020B0604020202020204" pitchFamily="34" charset="0"/>
              </a:rPr>
              <a:t>, </a:t>
            </a:r>
            <a:r>
              <a:rPr lang="en-US" altLang="en-US" sz="1200" dirty="0" err="1">
                <a:solidFill>
                  <a:schemeClr val="tx1">
                    <a:lumMod val="95000"/>
                    <a:lumOff val="5000"/>
                  </a:schemeClr>
                </a:solidFill>
                <a:cs typeface="Arial" panose="020B0604020202020204" pitchFamily="34" charset="0"/>
              </a:rPr>
              <a:t>consectetur</a:t>
            </a:r>
            <a:r>
              <a:rPr lang="en-US" altLang="en-US" sz="1200" dirty="0">
                <a:solidFill>
                  <a:schemeClr val="tx1">
                    <a:lumMod val="95000"/>
                    <a:lumOff val="5000"/>
                  </a:schemeClr>
                </a:solidFill>
                <a:cs typeface="Arial" panose="020B0604020202020204" pitchFamily="34" charset="0"/>
              </a:rPr>
              <a:t> sed do </a:t>
            </a:r>
            <a:r>
              <a:rPr lang="en-US" altLang="en-US" sz="1200" dirty="0" err="1">
                <a:solidFill>
                  <a:schemeClr val="tx1">
                    <a:lumMod val="95000"/>
                    <a:lumOff val="5000"/>
                  </a:schemeClr>
                </a:solidFill>
                <a:cs typeface="Arial" panose="020B0604020202020204" pitchFamily="34" charset="0"/>
              </a:rPr>
              <a:t>eiusmod</a:t>
            </a:r>
            <a:r>
              <a:rPr lang="en-US" altLang="en-US" sz="1200" dirty="0">
                <a:solidFill>
                  <a:schemeClr val="tx1">
                    <a:lumMod val="95000"/>
                    <a:lumOff val="5000"/>
                  </a:schemeClr>
                </a:solidFill>
                <a:cs typeface="Arial" panose="020B0604020202020204" pitchFamily="34" charset="0"/>
              </a:rPr>
              <a:t> </a:t>
            </a:r>
            <a:r>
              <a:rPr lang="en-US" altLang="en-US" sz="1200" dirty="0" err="1">
                <a:solidFill>
                  <a:schemeClr val="tx1">
                    <a:lumMod val="95000"/>
                    <a:lumOff val="5000"/>
                  </a:schemeClr>
                </a:solidFill>
                <a:cs typeface="Arial" panose="020B0604020202020204" pitchFamily="34" charset="0"/>
              </a:rPr>
              <a:t>tempor</a:t>
            </a:r>
            <a:r>
              <a:rPr lang="en-US" altLang="en-US" sz="1200" dirty="0">
                <a:solidFill>
                  <a:schemeClr val="tx1">
                    <a:lumMod val="95000"/>
                    <a:lumOff val="5000"/>
                  </a:schemeClr>
                </a:solidFill>
                <a:cs typeface="Arial" panose="020B0604020202020204" pitchFamily="34" charset="0"/>
              </a:rPr>
              <a:t> </a:t>
            </a:r>
            <a:r>
              <a:rPr lang="en-US" altLang="en-US" sz="1200" dirty="0" err="1">
                <a:solidFill>
                  <a:schemeClr val="tx1">
                    <a:lumMod val="95000"/>
                    <a:lumOff val="5000"/>
                  </a:schemeClr>
                </a:solidFill>
                <a:cs typeface="Arial" panose="020B0604020202020204" pitchFamily="34" charset="0"/>
              </a:rPr>
              <a:t>incididunt</a:t>
            </a:r>
            <a:r>
              <a:rPr lang="en-US" altLang="en-US" sz="1200" dirty="0">
                <a:solidFill>
                  <a:schemeClr val="tx1">
                    <a:lumMod val="95000"/>
                    <a:lumOff val="5000"/>
                  </a:schemeClr>
                </a:solidFill>
                <a:cs typeface="Arial" panose="020B0604020202020204" pitchFamily="34" charset="0"/>
              </a:rPr>
              <a:t> </a:t>
            </a:r>
            <a:r>
              <a:rPr lang="en-US" altLang="en-US" sz="1200" dirty="0" err="1">
                <a:solidFill>
                  <a:schemeClr val="tx1">
                    <a:lumMod val="95000"/>
                    <a:lumOff val="5000"/>
                  </a:schemeClr>
                </a:solidFill>
                <a:cs typeface="Arial" panose="020B0604020202020204" pitchFamily="34" charset="0"/>
              </a:rPr>
              <a:t>ut</a:t>
            </a:r>
            <a:r>
              <a:rPr lang="en-US" altLang="en-US" sz="1200" dirty="0">
                <a:solidFill>
                  <a:schemeClr val="tx1">
                    <a:lumMod val="95000"/>
                    <a:lumOff val="5000"/>
                  </a:schemeClr>
                </a:solidFill>
                <a:cs typeface="Arial" panose="020B0604020202020204" pitchFamily="34" charset="0"/>
              </a:rPr>
              <a:t> </a:t>
            </a:r>
            <a:r>
              <a:rPr lang="en-US" altLang="en-US" sz="1200" dirty="0" err="1">
                <a:solidFill>
                  <a:schemeClr val="tx1">
                    <a:lumMod val="95000"/>
                    <a:lumOff val="5000"/>
                  </a:schemeClr>
                </a:solidFill>
                <a:cs typeface="Arial" panose="020B0604020202020204" pitchFamily="34" charset="0"/>
              </a:rPr>
              <a:t>labore</a:t>
            </a:r>
            <a:endParaRPr lang="en-US" altLang="en-US" sz="1200" dirty="0">
              <a:solidFill>
                <a:schemeClr val="tx1">
                  <a:lumMod val="95000"/>
                  <a:lumOff val="5000"/>
                </a:schemeClr>
              </a:solidFill>
              <a:cs typeface="Arial" panose="020B0604020202020204" pitchFamily="34" charset="0"/>
            </a:endParaRPr>
          </a:p>
        </p:txBody>
      </p:sp>
      <p:sp>
        <p:nvSpPr>
          <p:cNvPr id="74" name="Title 1">
            <a:extLst>
              <a:ext uri="{FF2B5EF4-FFF2-40B4-BE49-F238E27FC236}">
                <a16:creationId xmlns:a16="http://schemas.microsoft.com/office/drawing/2014/main" id="{F3F408AC-82CC-4D4B-BFF7-9B554B9C4B1A}"/>
              </a:ext>
            </a:extLst>
          </p:cNvPr>
          <p:cNvSpPr txBox="1"/>
          <p:nvPr/>
        </p:nvSpPr>
        <p:spPr>
          <a:xfrm>
            <a:off x="6334125" y="2106613"/>
            <a:ext cx="4572000" cy="338137"/>
          </a:xfrm>
          <a:prstGeom prst="rect">
            <a:avLst/>
          </a:prstGeom>
          <a:noFill/>
        </p:spPr>
        <p:txBody>
          <a:bodyPr>
            <a:spAutoFit/>
          </a:bodyPr>
          <a:lstStyle/>
          <a:p>
            <a:pPr eaLnBrk="1" fontAlgn="auto" hangingPunct="1">
              <a:spcBef>
                <a:spcPts val="0"/>
              </a:spcBef>
              <a:spcAft>
                <a:spcPts val="0"/>
              </a:spcAft>
              <a:defRPr/>
            </a:pPr>
            <a:r>
              <a:rPr lang="en-US" sz="1600" dirty="0">
                <a:latin typeface="Open Sans"/>
              </a:rPr>
              <a:t>Some Details Goes Here</a:t>
            </a:r>
            <a:endParaRPr lang="id-ID" sz="1600" dirty="0">
              <a:latin typeface="Open Sans"/>
            </a:endParaRPr>
          </a:p>
        </p:txBody>
      </p:sp>
      <p:sp>
        <p:nvSpPr>
          <p:cNvPr id="6159" name="Persentage">
            <a:extLst>
              <a:ext uri="{FF2B5EF4-FFF2-40B4-BE49-F238E27FC236}">
                <a16:creationId xmlns:a16="http://schemas.microsoft.com/office/drawing/2014/main" id="{B2C14636-4C6F-4859-8860-EB0AEA666C53}"/>
              </a:ext>
            </a:extLst>
          </p:cNvPr>
          <p:cNvSpPr txBox="1">
            <a:spLocks noChangeArrowheads="1"/>
          </p:cNvSpPr>
          <p:nvPr/>
        </p:nvSpPr>
        <p:spPr bwMode="auto">
          <a:xfrm>
            <a:off x="6334125" y="2444750"/>
            <a:ext cx="113204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00000"/>
              </a:lnSpc>
              <a:spcBef>
                <a:spcPct val="0"/>
              </a:spcBef>
              <a:buFontTx/>
              <a:buNone/>
            </a:pPr>
            <a:r>
              <a:rPr lang="en-US" altLang="en-US" sz="4400" b="1" dirty="0">
                <a:solidFill>
                  <a:srgbClr val="145E7B"/>
                </a:solidFill>
              </a:rPr>
              <a:t>81</a:t>
            </a:r>
            <a:r>
              <a:rPr lang="en-US" altLang="en-US" sz="3200" b="1" dirty="0">
                <a:solidFill>
                  <a:srgbClr val="4472C4"/>
                </a:solidFill>
              </a:rPr>
              <a:t>%</a:t>
            </a:r>
            <a:endParaRPr lang="en-US" altLang="en-US" sz="4800" b="1" dirty="0">
              <a:solidFill>
                <a:srgbClr val="4472C4"/>
              </a:solidFill>
            </a:endParaRPr>
          </a:p>
        </p:txBody>
      </p:sp>
      <p:graphicFrame>
        <p:nvGraphicFramePr>
          <p:cNvPr id="2" name="Chart 77">
            <a:extLst>
              <a:ext uri="{FF2B5EF4-FFF2-40B4-BE49-F238E27FC236}">
                <a16:creationId xmlns:a16="http://schemas.microsoft.com/office/drawing/2014/main" id="{65196600-F555-49DD-9A17-034A8ADA3DFC}"/>
              </a:ext>
            </a:extLst>
          </p:cNvPr>
          <p:cNvGraphicFramePr>
            <a:graphicFrameLocks/>
          </p:cNvGraphicFramePr>
          <p:nvPr>
            <p:extLst>
              <p:ext uri="{D42A27DB-BD31-4B8C-83A1-F6EECF244321}">
                <p14:modId xmlns:p14="http://schemas.microsoft.com/office/powerpoint/2010/main" val="3622835603"/>
              </p:ext>
            </p:extLst>
          </p:nvPr>
        </p:nvGraphicFramePr>
        <p:xfrm>
          <a:off x="6410325" y="3429000"/>
          <a:ext cx="5162550" cy="2709863"/>
        </p:xfrm>
        <a:graphic>
          <a:graphicData uri="http://schemas.openxmlformats.org/drawingml/2006/chart">
            <c:chart xmlns:c="http://schemas.openxmlformats.org/drawingml/2006/chart" xmlns:r="http://schemas.openxmlformats.org/officeDocument/2006/relationships" r:id="rId2"/>
          </a:graphicData>
        </a:graphic>
      </p:graphicFrame>
      <p:grpSp>
        <p:nvGrpSpPr>
          <p:cNvPr id="79" name="Group 78">
            <a:extLst>
              <a:ext uri="{FF2B5EF4-FFF2-40B4-BE49-F238E27FC236}">
                <a16:creationId xmlns:a16="http://schemas.microsoft.com/office/drawing/2014/main" id="{27AFB8AA-8C5E-47E2-A878-86A85056DD25}"/>
              </a:ext>
            </a:extLst>
          </p:cNvPr>
          <p:cNvGrpSpPr/>
          <p:nvPr/>
        </p:nvGrpSpPr>
        <p:grpSpPr>
          <a:xfrm>
            <a:off x="3874748" y="4684224"/>
            <a:ext cx="546310" cy="448948"/>
            <a:chOff x="10558463" y="4059238"/>
            <a:chExt cx="481012" cy="395287"/>
          </a:xfrm>
          <a:solidFill>
            <a:srgbClr val="92D050"/>
          </a:solidFill>
        </p:grpSpPr>
        <p:sp>
          <p:nvSpPr>
            <p:cNvPr id="80" name="Line 23">
              <a:extLst>
                <a:ext uri="{FF2B5EF4-FFF2-40B4-BE49-F238E27FC236}">
                  <a16:creationId xmlns:a16="http://schemas.microsoft.com/office/drawing/2014/main" id="{F2891C96-68A5-4063-A99D-091E17C400BB}"/>
                </a:ext>
              </a:extLst>
            </p:cNvPr>
            <p:cNvSpPr>
              <a:spLocks noChangeShapeType="1"/>
            </p:cNvSpPr>
            <p:nvPr/>
          </p:nvSpPr>
          <p:spPr bwMode="auto">
            <a:xfrm>
              <a:off x="10663238" y="4376738"/>
              <a:ext cx="0" cy="0"/>
            </a:xfrm>
            <a:prstGeom prst="line">
              <a:avLst/>
            </a:prstGeom>
            <a:grpFill/>
            <a:ln w="30163" cap="flat">
              <a:solidFill>
                <a:srgbClr val="4DFFBA"/>
              </a:solidFill>
              <a:prstDash val="solid"/>
              <a:miter lim="800000"/>
              <a:headEnd/>
              <a:tailEnd/>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81" name="Freeform 24">
              <a:extLst>
                <a:ext uri="{FF2B5EF4-FFF2-40B4-BE49-F238E27FC236}">
                  <a16:creationId xmlns:a16="http://schemas.microsoft.com/office/drawing/2014/main" id="{0A792460-1014-4968-AD38-52B425D99DC1}"/>
                </a:ext>
              </a:extLst>
            </p:cNvPr>
            <p:cNvSpPr>
              <a:spLocks/>
            </p:cNvSpPr>
            <p:nvPr/>
          </p:nvSpPr>
          <p:spPr bwMode="auto">
            <a:xfrm>
              <a:off x="10709275" y="4059238"/>
              <a:ext cx="330200" cy="331787"/>
            </a:xfrm>
            <a:custGeom>
              <a:avLst/>
              <a:gdLst>
                <a:gd name="T0" fmla="*/ 44 w 88"/>
                <a:gd name="T1" fmla="*/ 88 h 88"/>
                <a:gd name="T2" fmla="*/ 44 w 88"/>
                <a:gd name="T3" fmla="*/ 80 h 88"/>
                <a:gd name="T4" fmla="*/ 80 w 88"/>
                <a:gd name="T5" fmla="*/ 44 h 88"/>
                <a:gd name="T6" fmla="*/ 44 w 88"/>
                <a:gd name="T7" fmla="*/ 8 h 88"/>
                <a:gd name="T8" fmla="*/ 8 w 88"/>
                <a:gd name="T9" fmla="*/ 41 h 88"/>
                <a:gd name="T10" fmla="*/ 8 w 88"/>
                <a:gd name="T11" fmla="*/ 43 h 88"/>
                <a:gd name="T12" fmla="*/ 8 w 88"/>
                <a:gd name="T13" fmla="*/ 44 h 88"/>
                <a:gd name="T14" fmla="*/ 0 w 88"/>
                <a:gd name="T15" fmla="*/ 44 h 88"/>
                <a:gd name="T16" fmla="*/ 0 w 88"/>
                <a:gd name="T17" fmla="*/ 43 h 88"/>
                <a:gd name="T18" fmla="*/ 0 w 88"/>
                <a:gd name="T19" fmla="*/ 40 h 88"/>
                <a:gd name="T20" fmla="*/ 44 w 88"/>
                <a:gd name="T21" fmla="*/ 0 h 88"/>
                <a:gd name="T22" fmla="*/ 44 w 88"/>
                <a:gd name="T23" fmla="*/ 0 h 88"/>
                <a:gd name="T24" fmla="*/ 45 w 88"/>
                <a:gd name="T25" fmla="*/ 0 h 88"/>
                <a:gd name="T26" fmla="*/ 88 w 88"/>
                <a:gd name="T27" fmla="*/ 44 h 88"/>
                <a:gd name="T28" fmla="*/ 44 w 88"/>
                <a:gd name="T2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88">
                  <a:moveTo>
                    <a:pt x="44" y="88"/>
                  </a:moveTo>
                  <a:cubicBezTo>
                    <a:pt x="44" y="80"/>
                    <a:pt x="44" y="80"/>
                    <a:pt x="44" y="80"/>
                  </a:cubicBezTo>
                  <a:cubicBezTo>
                    <a:pt x="64" y="80"/>
                    <a:pt x="80" y="64"/>
                    <a:pt x="80" y="44"/>
                  </a:cubicBezTo>
                  <a:cubicBezTo>
                    <a:pt x="80" y="24"/>
                    <a:pt x="64" y="8"/>
                    <a:pt x="44" y="8"/>
                  </a:cubicBezTo>
                  <a:cubicBezTo>
                    <a:pt x="26" y="8"/>
                    <a:pt x="10" y="22"/>
                    <a:pt x="8" y="41"/>
                  </a:cubicBezTo>
                  <a:cubicBezTo>
                    <a:pt x="8" y="41"/>
                    <a:pt x="8" y="42"/>
                    <a:pt x="8" y="43"/>
                  </a:cubicBezTo>
                  <a:cubicBezTo>
                    <a:pt x="8" y="43"/>
                    <a:pt x="8" y="44"/>
                    <a:pt x="8" y="44"/>
                  </a:cubicBezTo>
                  <a:cubicBezTo>
                    <a:pt x="0" y="44"/>
                    <a:pt x="0" y="44"/>
                    <a:pt x="0" y="44"/>
                  </a:cubicBezTo>
                  <a:cubicBezTo>
                    <a:pt x="0" y="44"/>
                    <a:pt x="0" y="43"/>
                    <a:pt x="0" y="43"/>
                  </a:cubicBezTo>
                  <a:cubicBezTo>
                    <a:pt x="0" y="42"/>
                    <a:pt x="0" y="41"/>
                    <a:pt x="0" y="40"/>
                  </a:cubicBezTo>
                  <a:cubicBezTo>
                    <a:pt x="2" y="18"/>
                    <a:pt x="21" y="0"/>
                    <a:pt x="44" y="0"/>
                  </a:cubicBezTo>
                  <a:cubicBezTo>
                    <a:pt x="44" y="0"/>
                    <a:pt x="44" y="0"/>
                    <a:pt x="44" y="0"/>
                  </a:cubicBezTo>
                  <a:cubicBezTo>
                    <a:pt x="45" y="0"/>
                    <a:pt x="45" y="0"/>
                    <a:pt x="45" y="0"/>
                  </a:cubicBezTo>
                  <a:cubicBezTo>
                    <a:pt x="69" y="0"/>
                    <a:pt x="88" y="20"/>
                    <a:pt x="88" y="44"/>
                  </a:cubicBezTo>
                  <a:cubicBezTo>
                    <a:pt x="88" y="68"/>
                    <a:pt x="68" y="88"/>
                    <a:pt x="44" y="88"/>
                  </a:cubicBez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82" name="Freeform 25">
              <a:extLst>
                <a:ext uri="{FF2B5EF4-FFF2-40B4-BE49-F238E27FC236}">
                  <a16:creationId xmlns:a16="http://schemas.microsoft.com/office/drawing/2014/main" id="{487360E3-F372-449B-A204-E1B951370DA9}"/>
                </a:ext>
              </a:extLst>
            </p:cNvPr>
            <p:cNvSpPr>
              <a:spLocks/>
            </p:cNvSpPr>
            <p:nvPr/>
          </p:nvSpPr>
          <p:spPr bwMode="auto">
            <a:xfrm>
              <a:off x="10769600" y="4119563"/>
              <a:ext cx="104775" cy="106362"/>
            </a:xfrm>
            <a:custGeom>
              <a:avLst/>
              <a:gdLst>
                <a:gd name="T0" fmla="*/ 8 w 28"/>
                <a:gd name="T1" fmla="*/ 28 h 28"/>
                <a:gd name="T2" fmla="*/ 0 w 28"/>
                <a:gd name="T3" fmla="*/ 28 h 28"/>
                <a:gd name="T4" fmla="*/ 0 w 28"/>
                <a:gd name="T5" fmla="*/ 26 h 28"/>
                <a:gd name="T6" fmla="*/ 0 w 28"/>
                <a:gd name="T7" fmla="*/ 26 h 28"/>
                <a:gd name="T8" fmla="*/ 0 w 28"/>
                <a:gd name="T9" fmla="*/ 25 h 28"/>
                <a:gd name="T10" fmla="*/ 28 w 28"/>
                <a:gd name="T11" fmla="*/ 0 h 28"/>
                <a:gd name="T12" fmla="*/ 28 w 28"/>
                <a:gd name="T13" fmla="*/ 8 h 28"/>
                <a:gd name="T14" fmla="*/ 8 w 28"/>
                <a:gd name="T15" fmla="*/ 26 h 28"/>
                <a:gd name="T16" fmla="*/ 8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8" y="28"/>
                  </a:moveTo>
                  <a:cubicBezTo>
                    <a:pt x="0" y="28"/>
                    <a:pt x="0" y="28"/>
                    <a:pt x="0" y="28"/>
                  </a:cubicBezTo>
                  <a:cubicBezTo>
                    <a:pt x="0" y="27"/>
                    <a:pt x="0" y="27"/>
                    <a:pt x="0" y="26"/>
                  </a:cubicBezTo>
                  <a:cubicBezTo>
                    <a:pt x="0" y="26"/>
                    <a:pt x="0" y="26"/>
                    <a:pt x="0" y="26"/>
                  </a:cubicBezTo>
                  <a:cubicBezTo>
                    <a:pt x="0" y="25"/>
                    <a:pt x="0" y="25"/>
                    <a:pt x="0" y="25"/>
                  </a:cubicBezTo>
                  <a:cubicBezTo>
                    <a:pt x="1" y="12"/>
                    <a:pt x="14" y="0"/>
                    <a:pt x="28" y="0"/>
                  </a:cubicBezTo>
                  <a:cubicBezTo>
                    <a:pt x="28" y="8"/>
                    <a:pt x="28" y="8"/>
                    <a:pt x="28" y="8"/>
                  </a:cubicBezTo>
                  <a:cubicBezTo>
                    <a:pt x="18" y="8"/>
                    <a:pt x="9" y="16"/>
                    <a:pt x="8" y="26"/>
                  </a:cubicBezTo>
                  <a:cubicBezTo>
                    <a:pt x="8" y="27"/>
                    <a:pt x="8" y="27"/>
                    <a:pt x="8" y="28"/>
                  </a:cubicBez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83" name="Freeform 26">
              <a:extLst>
                <a:ext uri="{FF2B5EF4-FFF2-40B4-BE49-F238E27FC236}">
                  <a16:creationId xmlns:a16="http://schemas.microsoft.com/office/drawing/2014/main" id="{B7D46C25-94EF-45FA-93AB-6C79D5F7ABF0}"/>
                </a:ext>
              </a:extLst>
            </p:cNvPr>
            <p:cNvSpPr>
              <a:spLocks/>
            </p:cNvSpPr>
            <p:nvPr/>
          </p:nvSpPr>
          <p:spPr bwMode="auto">
            <a:xfrm>
              <a:off x="10558463" y="4149725"/>
              <a:ext cx="165100" cy="241300"/>
            </a:xfrm>
            <a:custGeom>
              <a:avLst/>
              <a:gdLst>
                <a:gd name="T0" fmla="*/ 44 w 44"/>
                <a:gd name="T1" fmla="*/ 64 h 64"/>
                <a:gd name="T2" fmla="*/ 32 w 44"/>
                <a:gd name="T3" fmla="*/ 64 h 64"/>
                <a:gd name="T4" fmla="*/ 0 w 44"/>
                <a:gd name="T5" fmla="*/ 32 h 64"/>
                <a:gd name="T6" fmla="*/ 32 w 44"/>
                <a:gd name="T7" fmla="*/ 0 h 64"/>
                <a:gd name="T8" fmla="*/ 32 w 44"/>
                <a:gd name="T9" fmla="*/ 8 h 64"/>
                <a:gd name="T10" fmla="*/ 8 w 44"/>
                <a:gd name="T11" fmla="*/ 32 h 64"/>
                <a:gd name="T12" fmla="*/ 32 w 44"/>
                <a:gd name="T13" fmla="*/ 56 h 64"/>
                <a:gd name="T14" fmla="*/ 44 w 44"/>
                <a:gd name="T15" fmla="*/ 56 h 64"/>
                <a:gd name="T16" fmla="*/ 44 w 44"/>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4">
                  <a:moveTo>
                    <a:pt x="44" y="64"/>
                  </a:moveTo>
                  <a:cubicBezTo>
                    <a:pt x="32" y="64"/>
                    <a:pt x="32" y="64"/>
                    <a:pt x="32" y="64"/>
                  </a:cubicBezTo>
                  <a:cubicBezTo>
                    <a:pt x="14" y="64"/>
                    <a:pt x="0" y="50"/>
                    <a:pt x="0" y="32"/>
                  </a:cubicBezTo>
                  <a:cubicBezTo>
                    <a:pt x="0" y="14"/>
                    <a:pt x="14" y="0"/>
                    <a:pt x="32" y="0"/>
                  </a:cubicBezTo>
                  <a:cubicBezTo>
                    <a:pt x="32" y="8"/>
                    <a:pt x="32" y="8"/>
                    <a:pt x="32" y="8"/>
                  </a:cubicBezTo>
                  <a:cubicBezTo>
                    <a:pt x="19" y="8"/>
                    <a:pt x="8" y="19"/>
                    <a:pt x="8" y="32"/>
                  </a:cubicBezTo>
                  <a:cubicBezTo>
                    <a:pt x="8" y="45"/>
                    <a:pt x="19" y="56"/>
                    <a:pt x="32" y="56"/>
                  </a:cubicBezTo>
                  <a:cubicBezTo>
                    <a:pt x="44" y="56"/>
                    <a:pt x="44" y="56"/>
                    <a:pt x="44" y="56"/>
                  </a:cubicBezTo>
                  <a:lnTo>
                    <a:pt x="44" y="64"/>
                  </a:ln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84" name="Rectangle 27">
              <a:extLst>
                <a:ext uri="{FF2B5EF4-FFF2-40B4-BE49-F238E27FC236}">
                  <a16:creationId xmlns:a16="http://schemas.microsoft.com/office/drawing/2014/main" id="{EB863D62-EF13-49D7-8CD0-6BBE32AF1942}"/>
                </a:ext>
              </a:extLst>
            </p:cNvPr>
            <p:cNvSpPr>
              <a:spLocks noChangeArrowheads="1"/>
            </p:cNvSpPr>
            <p:nvPr/>
          </p:nvSpPr>
          <p:spPr bwMode="auto">
            <a:xfrm>
              <a:off x="10783888" y="4316413"/>
              <a:ext cx="30162" cy="120650"/>
            </a:xfrm>
            <a:prstGeom prst="rect">
              <a:avLst/>
            </a:pr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85" name="Freeform 28">
              <a:extLst>
                <a:ext uri="{FF2B5EF4-FFF2-40B4-BE49-F238E27FC236}">
                  <a16:creationId xmlns:a16="http://schemas.microsoft.com/office/drawing/2014/main" id="{8BC6FE5E-70E9-49D2-8B36-7994511E1EFB}"/>
                </a:ext>
              </a:extLst>
            </p:cNvPr>
            <p:cNvSpPr>
              <a:spLocks/>
            </p:cNvSpPr>
            <p:nvPr/>
          </p:nvSpPr>
          <p:spPr bwMode="auto">
            <a:xfrm>
              <a:off x="10742613" y="4379913"/>
              <a:ext cx="112712" cy="74612"/>
            </a:xfrm>
            <a:custGeom>
              <a:avLst/>
              <a:gdLst>
                <a:gd name="T0" fmla="*/ 36 w 71"/>
                <a:gd name="T1" fmla="*/ 47 h 47"/>
                <a:gd name="T2" fmla="*/ 0 w 71"/>
                <a:gd name="T3" fmla="*/ 14 h 47"/>
                <a:gd name="T4" fmla="*/ 14 w 71"/>
                <a:gd name="T5" fmla="*/ 0 h 47"/>
                <a:gd name="T6" fmla="*/ 36 w 71"/>
                <a:gd name="T7" fmla="*/ 21 h 47"/>
                <a:gd name="T8" fmla="*/ 57 w 71"/>
                <a:gd name="T9" fmla="*/ 0 h 47"/>
                <a:gd name="T10" fmla="*/ 71 w 71"/>
                <a:gd name="T11" fmla="*/ 14 h 47"/>
                <a:gd name="T12" fmla="*/ 36 w 71"/>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71" h="47">
                  <a:moveTo>
                    <a:pt x="36" y="47"/>
                  </a:moveTo>
                  <a:lnTo>
                    <a:pt x="0" y="14"/>
                  </a:lnTo>
                  <a:lnTo>
                    <a:pt x="14" y="0"/>
                  </a:lnTo>
                  <a:lnTo>
                    <a:pt x="36" y="21"/>
                  </a:lnTo>
                  <a:lnTo>
                    <a:pt x="57" y="0"/>
                  </a:lnTo>
                  <a:lnTo>
                    <a:pt x="71" y="14"/>
                  </a:lnTo>
                  <a:lnTo>
                    <a:pt x="36" y="47"/>
                  </a:ln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grpSp>
        <p:nvGrpSpPr>
          <p:cNvPr id="86" name="Group 85">
            <a:extLst>
              <a:ext uri="{FF2B5EF4-FFF2-40B4-BE49-F238E27FC236}">
                <a16:creationId xmlns:a16="http://schemas.microsoft.com/office/drawing/2014/main" id="{5A10583B-C786-40E6-BC94-3DC2AE657F42}"/>
              </a:ext>
            </a:extLst>
          </p:cNvPr>
          <p:cNvGrpSpPr/>
          <p:nvPr/>
        </p:nvGrpSpPr>
        <p:grpSpPr>
          <a:xfrm>
            <a:off x="1657808" y="4694141"/>
            <a:ext cx="548112" cy="429115"/>
            <a:chOff x="9323388" y="4059238"/>
            <a:chExt cx="482599" cy="377825"/>
          </a:xfrm>
          <a:solidFill>
            <a:srgbClr val="FFC000"/>
          </a:solidFill>
        </p:grpSpPr>
        <p:sp>
          <p:nvSpPr>
            <p:cNvPr id="87" name="Line 29">
              <a:extLst>
                <a:ext uri="{FF2B5EF4-FFF2-40B4-BE49-F238E27FC236}">
                  <a16:creationId xmlns:a16="http://schemas.microsoft.com/office/drawing/2014/main" id="{01055E63-7117-43AA-8B47-B78B9683DA2C}"/>
                </a:ext>
              </a:extLst>
            </p:cNvPr>
            <p:cNvSpPr>
              <a:spLocks noChangeShapeType="1"/>
            </p:cNvSpPr>
            <p:nvPr/>
          </p:nvSpPr>
          <p:spPr bwMode="auto">
            <a:xfrm>
              <a:off x="9428163" y="4376738"/>
              <a:ext cx="0" cy="0"/>
            </a:xfrm>
            <a:prstGeom prst="line">
              <a:avLst/>
            </a:prstGeom>
            <a:grpFill/>
            <a:ln w="30163" cap="flat">
              <a:solidFill>
                <a:srgbClr val="4DFFBA"/>
              </a:solidFill>
              <a:prstDash val="solid"/>
              <a:miter lim="800000"/>
              <a:headEnd/>
              <a:tailEnd/>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88" name="Freeform 30">
              <a:extLst>
                <a:ext uri="{FF2B5EF4-FFF2-40B4-BE49-F238E27FC236}">
                  <a16:creationId xmlns:a16="http://schemas.microsoft.com/office/drawing/2014/main" id="{E138A750-CF7E-4566-A46E-FE783C6CE463}"/>
                </a:ext>
              </a:extLst>
            </p:cNvPr>
            <p:cNvSpPr>
              <a:spLocks/>
            </p:cNvSpPr>
            <p:nvPr/>
          </p:nvSpPr>
          <p:spPr bwMode="auto">
            <a:xfrm>
              <a:off x="9474200" y="4059238"/>
              <a:ext cx="331787" cy="331787"/>
            </a:xfrm>
            <a:custGeom>
              <a:avLst/>
              <a:gdLst>
                <a:gd name="T0" fmla="*/ 44 w 88"/>
                <a:gd name="T1" fmla="*/ 88 h 88"/>
                <a:gd name="T2" fmla="*/ 44 w 88"/>
                <a:gd name="T3" fmla="*/ 80 h 88"/>
                <a:gd name="T4" fmla="*/ 80 w 88"/>
                <a:gd name="T5" fmla="*/ 44 h 88"/>
                <a:gd name="T6" fmla="*/ 44 w 88"/>
                <a:gd name="T7" fmla="*/ 8 h 88"/>
                <a:gd name="T8" fmla="*/ 8 w 88"/>
                <a:gd name="T9" fmla="*/ 41 h 88"/>
                <a:gd name="T10" fmla="*/ 8 w 88"/>
                <a:gd name="T11" fmla="*/ 43 h 88"/>
                <a:gd name="T12" fmla="*/ 8 w 88"/>
                <a:gd name="T13" fmla="*/ 44 h 88"/>
                <a:gd name="T14" fmla="*/ 0 w 88"/>
                <a:gd name="T15" fmla="*/ 44 h 88"/>
                <a:gd name="T16" fmla="*/ 0 w 88"/>
                <a:gd name="T17" fmla="*/ 43 h 88"/>
                <a:gd name="T18" fmla="*/ 0 w 88"/>
                <a:gd name="T19" fmla="*/ 40 h 88"/>
                <a:gd name="T20" fmla="*/ 44 w 88"/>
                <a:gd name="T21" fmla="*/ 0 h 88"/>
                <a:gd name="T22" fmla="*/ 44 w 88"/>
                <a:gd name="T23" fmla="*/ 0 h 88"/>
                <a:gd name="T24" fmla="*/ 45 w 88"/>
                <a:gd name="T25" fmla="*/ 0 h 88"/>
                <a:gd name="T26" fmla="*/ 88 w 88"/>
                <a:gd name="T27" fmla="*/ 44 h 88"/>
                <a:gd name="T28" fmla="*/ 44 w 88"/>
                <a:gd name="T2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88">
                  <a:moveTo>
                    <a:pt x="44" y="88"/>
                  </a:moveTo>
                  <a:cubicBezTo>
                    <a:pt x="44" y="80"/>
                    <a:pt x="44" y="80"/>
                    <a:pt x="44" y="80"/>
                  </a:cubicBezTo>
                  <a:cubicBezTo>
                    <a:pt x="64" y="80"/>
                    <a:pt x="80" y="64"/>
                    <a:pt x="80" y="44"/>
                  </a:cubicBezTo>
                  <a:cubicBezTo>
                    <a:pt x="80" y="24"/>
                    <a:pt x="64" y="8"/>
                    <a:pt x="44" y="8"/>
                  </a:cubicBezTo>
                  <a:cubicBezTo>
                    <a:pt x="26" y="8"/>
                    <a:pt x="10" y="22"/>
                    <a:pt x="8" y="41"/>
                  </a:cubicBezTo>
                  <a:cubicBezTo>
                    <a:pt x="8" y="41"/>
                    <a:pt x="8" y="42"/>
                    <a:pt x="8" y="43"/>
                  </a:cubicBezTo>
                  <a:cubicBezTo>
                    <a:pt x="8" y="43"/>
                    <a:pt x="8" y="44"/>
                    <a:pt x="8" y="44"/>
                  </a:cubicBezTo>
                  <a:cubicBezTo>
                    <a:pt x="0" y="44"/>
                    <a:pt x="0" y="44"/>
                    <a:pt x="0" y="44"/>
                  </a:cubicBezTo>
                  <a:cubicBezTo>
                    <a:pt x="0" y="44"/>
                    <a:pt x="0" y="43"/>
                    <a:pt x="0" y="43"/>
                  </a:cubicBezTo>
                  <a:cubicBezTo>
                    <a:pt x="0" y="42"/>
                    <a:pt x="0" y="41"/>
                    <a:pt x="0" y="40"/>
                  </a:cubicBezTo>
                  <a:cubicBezTo>
                    <a:pt x="2" y="18"/>
                    <a:pt x="21" y="0"/>
                    <a:pt x="44" y="0"/>
                  </a:cubicBezTo>
                  <a:cubicBezTo>
                    <a:pt x="44" y="0"/>
                    <a:pt x="44" y="0"/>
                    <a:pt x="44" y="0"/>
                  </a:cubicBezTo>
                  <a:cubicBezTo>
                    <a:pt x="45" y="0"/>
                    <a:pt x="45" y="0"/>
                    <a:pt x="45" y="0"/>
                  </a:cubicBezTo>
                  <a:cubicBezTo>
                    <a:pt x="69" y="0"/>
                    <a:pt x="88" y="20"/>
                    <a:pt x="88" y="44"/>
                  </a:cubicBezTo>
                  <a:cubicBezTo>
                    <a:pt x="88" y="68"/>
                    <a:pt x="68" y="88"/>
                    <a:pt x="44" y="88"/>
                  </a:cubicBez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89" name="Freeform 31">
              <a:extLst>
                <a:ext uri="{FF2B5EF4-FFF2-40B4-BE49-F238E27FC236}">
                  <a16:creationId xmlns:a16="http://schemas.microsoft.com/office/drawing/2014/main" id="{7644202B-B81D-44F8-BCF0-D91C6BF14FB0}"/>
                </a:ext>
              </a:extLst>
            </p:cNvPr>
            <p:cNvSpPr>
              <a:spLocks/>
            </p:cNvSpPr>
            <p:nvPr/>
          </p:nvSpPr>
          <p:spPr bwMode="auto">
            <a:xfrm>
              <a:off x="9534525" y="4119563"/>
              <a:ext cx="104775" cy="106362"/>
            </a:xfrm>
            <a:custGeom>
              <a:avLst/>
              <a:gdLst>
                <a:gd name="T0" fmla="*/ 8 w 28"/>
                <a:gd name="T1" fmla="*/ 28 h 28"/>
                <a:gd name="T2" fmla="*/ 0 w 28"/>
                <a:gd name="T3" fmla="*/ 28 h 28"/>
                <a:gd name="T4" fmla="*/ 0 w 28"/>
                <a:gd name="T5" fmla="*/ 26 h 28"/>
                <a:gd name="T6" fmla="*/ 0 w 28"/>
                <a:gd name="T7" fmla="*/ 26 h 28"/>
                <a:gd name="T8" fmla="*/ 0 w 28"/>
                <a:gd name="T9" fmla="*/ 25 h 28"/>
                <a:gd name="T10" fmla="*/ 28 w 28"/>
                <a:gd name="T11" fmla="*/ 0 h 28"/>
                <a:gd name="T12" fmla="*/ 28 w 28"/>
                <a:gd name="T13" fmla="*/ 8 h 28"/>
                <a:gd name="T14" fmla="*/ 8 w 28"/>
                <a:gd name="T15" fmla="*/ 26 h 28"/>
                <a:gd name="T16" fmla="*/ 8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8" y="28"/>
                  </a:moveTo>
                  <a:cubicBezTo>
                    <a:pt x="0" y="28"/>
                    <a:pt x="0" y="28"/>
                    <a:pt x="0" y="28"/>
                  </a:cubicBezTo>
                  <a:cubicBezTo>
                    <a:pt x="0" y="27"/>
                    <a:pt x="0" y="27"/>
                    <a:pt x="0" y="26"/>
                  </a:cubicBezTo>
                  <a:cubicBezTo>
                    <a:pt x="0" y="26"/>
                    <a:pt x="0" y="26"/>
                    <a:pt x="0" y="26"/>
                  </a:cubicBezTo>
                  <a:cubicBezTo>
                    <a:pt x="0" y="25"/>
                    <a:pt x="0" y="25"/>
                    <a:pt x="0" y="25"/>
                  </a:cubicBezTo>
                  <a:cubicBezTo>
                    <a:pt x="1" y="12"/>
                    <a:pt x="14" y="0"/>
                    <a:pt x="28" y="0"/>
                  </a:cubicBezTo>
                  <a:cubicBezTo>
                    <a:pt x="28" y="8"/>
                    <a:pt x="28" y="8"/>
                    <a:pt x="28" y="8"/>
                  </a:cubicBezTo>
                  <a:cubicBezTo>
                    <a:pt x="18" y="8"/>
                    <a:pt x="9" y="16"/>
                    <a:pt x="8" y="26"/>
                  </a:cubicBezTo>
                  <a:cubicBezTo>
                    <a:pt x="8" y="27"/>
                    <a:pt x="8" y="27"/>
                    <a:pt x="8" y="28"/>
                  </a:cubicBez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90" name="Freeform 32">
              <a:extLst>
                <a:ext uri="{FF2B5EF4-FFF2-40B4-BE49-F238E27FC236}">
                  <a16:creationId xmlns:a16="http://schemas.microsoft.com/office/drawing/2014/main" id="{B8B64072-90EE-4EF4-BE9C-AFCDE1D02C6E}"/>
                </a:ext>
              </a:extLst>
            </p:cNvPr>
            <p:cNvSpPr>
              <a:spLocks/>
            </p:cNvSpPr>
            <p:nvPr/>
          </p:nvSpPr>
          <p:spPr bwMode="auto">
            <a:xfrm>
              <a:off x="9323388" y="4149725"/>
              <a:ext cx="165100" cy="241300"/>
            </a:xfrm>
            <a:custGeom>
              <a:avLst/>
              <a:gdLst>
                <a:gd name="T0" fmla="*/ 44 w 44"/>
                <a:gd name="T1" fmla="*/ 64 h 64"/>
                <a:gd name="T2" fmla="*/ 32 w 44"/>
                <a:gd name="T3" fmla="*/ 64 h 64"/>
                <a:gd name="T4" fmla="*/ 0 w 44"/>
                <a:gd name="T5" fmla="*/ 32 h 64"/>
                <a:gd name="T6" fmla="*/ 32 w 44"/>
                <a:gd name="T7" fmla="*/ 0 h 64"/>
                <a:gd name="T8" fmla="*/ 32 w 44"/>
                <a:gd name="T9" fmla="*/ 8 h 64"/>
                <a:gd name="T10" fmla="*/ 8 w 44"/>
                <a:gd name="T11" fmla="*/ 32 h 64"/>
                <a:gd name="T12" fmla="*/ 32 w 44"/>
                <a:gd name="T13" fmla="*/ 56 h 64"/>
                <a:gd name="T14" fmla="*/ 44 w 44"/>
                <a:gd name="T15" fmla="*/ 56 h 64"/>
                <a:gd name="T16" fmla="*/ 44 w 44"/>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4">
                  <a:moveTo>
                    <a:pt x="44" y="64"/>
                  </a:moveTo>
                  <a:cubicBezTo>
                    <a:pt x="32" y="64"/>
                    <a:pt x="32" y="64"/>
                    <a:pt x="32" y="64"/>
                  </a:cubicBezTo>
                  <a:cubicBezTo>
                    <a:pt x="14" y="64"/>
                    <a:pt x="0" y="50"/>
                    <a:pt x="0" y="32"/>
                  </a:cubicBezTo>
                  <a:cubicBezTo>
                    <a:pt x="0" y="14"/>
                    <a:pt x="14" y="0"/>
                    <a:pt x="32" y="0"/>
                  </a:cubicBezTo>
                  <a:cubicBezTo>
                    <a:pt x="32" y="8"/>
                    <a:pt x="32" y="8"/>
                    <a:pt x="32" y="8"/>
                  </a:cubicBezTo>
                  <a:cubicBezTo>
                    <a:pt x="19" y="8"/>
                    <a:pt x="8" y="19"/>
                    <a:pt x="8" y="32"/>
                  </a:cubicBezTo>
                  <a:cubicBezTo>
                    <a:pt x="8" y="45"/>
                    <a:pt x="19" y="56"/>
                    <a:pt x="32" y="56"/>
                  </a:cubicBezTo>
                  <a:cubicBezTo>
                    <a:pt x="44" y="56"/>
                    <a:pt x="44" y="56"/>
                    <a:pt x="44" y="56"/>
                  </a:cubicBezTo>
                  <a:lnTo>
                    <a:pt x="44" y="64"/>
                  </a:ln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91" name="Rectangle 90">
              <a:extLst>
                <a:ext uri="{FF2B5EF4-FFF2-40B4-BE49-F238E27FC236}">
                  <a16:creationId xmlns:a16="http://schemas.microsoft.com/office/drawing/2014/main" id="{41D10DF2-2C3E-481C-9F64-8E4DB84187F0}"/>
                </a:ext>
              </a:extLst>
            </p:cNvPr>
            <p:cNvSpPr>
              <a:spLocks noChangeArrowheads="1"/>
            </p:cNvSpPr>
            <p:nvPr/>
          </p:nvSpPr>
          <p:spPr bwMode="auto">
            <a:xfrm>
              <a:off x="9548813" y="4316413"/>
              <a:ext cx="30162" cy="120650"/>
            </a:xfrm>
            <a:prstGeom prst="rect">
              <a:avLst/>
            </a:pr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sp>
          <p:nvSpPr>
            <p:cNvPr id="92" name="Freeform 34">
              <a:extLst>
                <a:ext uri="{FF2B5EF4-FFF2-40B4-BE49-F238E27FC236}">
                  <a16:creationId xmlns:a16="http://schemas.microsoft.com/office/drawing/2014/main" id="{8E7640A4-FADB-49AB-9D86-285D8217B1F0}"/>
                </a:ext>
              </a:extLst>
            </p:cNvPr>
            <p:cNvSpPr>
              <a:spLocks/>
            </p:cNvSpPr>
            <p:nvPr/>
          </p:nvSpPr>
          <p:spPr bwMode="auto">
            <a:xfrm>
              <a:off x="9507538" y="4297363"/>
              <a:ext cx="112712" cy="74612"/>
            </a:xfrm>
            <a:custGeom>
              <a:avLst/>
              <a:gdLst>
                <a:gd name="T0" fmla="*/ 57 w 71"/>
                <a:gd name="T1" fmla="*/ 47 h 47"/>
                <a:gd name="T2" fmla="*/ 36 w 71"/>
                <a:gd name="T3" fmla="*/ 26 h 47"/>
                <a:gd name="T4" fmla="*/ 14 w 71"/>
                <a:gd name="T5" fmla="*/ 47 h 47"/>
                <a:gd name="T6" fmla="*/ 0 w 71"/>
                <a:gd name="T7" fmla="*/ 33 h 47"/>
                <a:gd name="T8" fmla="*/ 36 w 71"/>
                <a:gd name="T9" fmla="*/ 0 h 47"/>
                <a:gd name="T10" fmla="*/ 71 w 71"/>
                <a:gd name="T11" fmla="*/ 33 h 47"/>
                <a:gd name="T12" fmla="*/ 57 w 71"/>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71" h="47">
                  <a:moveTo>
                    <a:pt x="57" y="47"/>
                  </a:moveTo>
                  <a:lnTo>
                    <a:pt x="36" y="26"/>
                  </a:lnTo>
                  <a:lnTo>
                    <a:pt x="14" y="47"/>
                  </a:lnTo>
                  <a:lnTo>
                    <a:pt x="0" y="33"/>
                  </a:lnTo>
                  <a:lnTo>
                    <a:pt x="36" y="0"/>
                  </a:lnTo>
                  <a:lnTo>
                    <a:pt x="71" y="33"/>
                  </a:lnTo>
                  <a:lnTo>
                    <a:pt x="57" y="47"/>
                  </a:lnTo>
                  <a:close/>
                </a:path>
              </a:pathLst>
            </a:custGeom>
            <a:grpFill/>
            <a:ln>
              <a:noFill/>
            </a:ln>
          </p:spPr>
          <p:txBody>
            <a:bodyPr lIns="121920" tIns="60960" rIns="121920" bIns="60960"/>
            <a:lstStyle/>
            <a:p>
              <a:pPr eaLnBrk="1" fontAlgn="auto" hangingPunct="1">
                <a:spcBef>
                  <a:spcPts val="0"/>
                </a:spcBef>
                <a:spcAft>
                  <a:spcPts val="0"/>
                </a:spcAft>
                <a:defRPr/>
              </a:pPr>
              <a:endParaRPr lang="en-US" sz="2400">
                <a:latin typeface="+mn-lt"/>
              </a:endParaRPr>
            </a:p>
          </p:txBody>
        </p:sp>
      </p:grpSp>
      <p:sp>
        <p:nvSpPr>
          <p:cNvPr id="33" name="Content Placeholder 2">
            <a:extLst>
              <a:ext uri="{FF2B5EF4-FFF2-40B4-BE49-F238E27FC236}">
                <a16:creationId xmlns:a16="http://schemas.microsoft.com/office/drawing/2014/main" id="{BCF4596A-F5EE-4C22-882A-3695C1F353C3}"/>
              </a:ext>
            </a:extLst>
          </p:cNvPr>
          <p:cNvSpPr txBox="1">
            <a:spLocks/>
          </p:cNvSpPr>
          <p:nvPr/>
        </p:nvSpPr>
        <p:spPr>
          <a:xfrm>
            <a:off x="2028120" y="1027809"/>
            <a:ext cx="8480131" cy="65620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chemeClr val="bg2">
                    <a:lumMod val="10000"/>
                  </a:schemeClr>
                </a:solidFill>
                <a:latin typeface="Open Sans"/>
                <a:ea typeface="Roboto" panose="02000000000000000000" pitchFamily="2" charset="0"/>
              </a:rPr>
              <a:t>Lorem Ipsum has been the industry's standard dummy text ever since the 1500s</a:t>
            </a:r>
            <a:r>
              <a:rPr lang="id-ID" sz="1400" dirty="0">
                <a:solidFill>
                  <a:schemeClr val="bg2">
                    <a:lumMod val="10000"/>
                  </a:schemeClr>
                </a:solidFill>
                <a:latin typeface="Open Sans"/>
                <a:ea typeface="Roboto" panose="02000000000000000000" pitchFamily="2" charset="0"/>
              </a:rPr>
              <a:t>. Fusce som libero topi sombrero bikinan meksiko</a:t>
            </a:r>
            <a:r>
              <a:rPr lang="en-US" sz="1400" dirty="0">
                <a:solidFill>
                  <a:schemeClr val="bg2">
                    <a:lumMod val="10000"/>
                  </a:schemeClr>
                </a:solidFill>
                <a:latin typeface="Open Sans"/>
                <a:ea typeface="Roboto" panose="02000000000000000000" pitchFamily="2" charset="0"/>
              </a:rPr>
              <a:t> when an unknown printer took </a:t>
            </a:r>
            <a:r>
              <a:rPr lang="en-US" sz="1400" dirty="0" err="1">
                <a:solidFill>
                  <a:schemeClr val="bg2">
                    <a:lumMod val="10000"/>
                  </a:schemeClr>
                </a:solidFill>
                <a:latin typeface="Open Sans"/>
                <a:ea typeface="Roboto" panose="02000000000000000000" pitchFamily="2" charset="0"/>
              </a:rPr>
              <a:t>acrambled</a:t>
            </a:r>
            <a:r>
              <a:rPr lang="en-US" sz="1400" dirty="0">
                <a:solidFill>
                  <a:schemeClr val="bg2">
                    <a:lumMod val="10000"/>
                  </a:schemeClr>
                </a:solidFill>
                <a:latin typeface="Open Sans"/>
                <a:ea typeface="Roboto" panose="02000000000000000000" pitchFamily="2" charset="0"/>
              </a:rPr>
              <a:t> it to make a type specimen</a:t>
            </a:r>
            <a:endParaRPr lang="id-ID" sz="1400" dirty="0">
              <a:solidFill>
                <a:schemeClr val="bg2">
                  <a:lumMod val="10000"/>
                </a:schemeClr>
              </a:solidFill>
              <a:latin typeface="Open Sans"/>
              <a:ea typeface="Roboto" panose="02000000000000000000" pitchFamily="2" charset="0"/>
            </a:endParaRPr>
          </a:p>
        </p:txBody>
      </p:sp>
      <p:grpSp>
        <p:nvGrpSpPr>
          <p:cNvPr id="34" name="Group 33">
            <a:extLst>
              <a:ext uri="{FF2B5EF4-FFF2-40B4-BE49-F238E27FC236}">
                <a16:creationId xmlns:a16="http://schemas.microsoft.com/office/drawing/2014/main" id="{AF22C718-EF04-4516-831A-3DB0A4ACE65C}"/>
              </a:ext>
            </a:extLst>
          </p:cNvPr>
          <p:cNvGrpSpPr/>
          <p:nvPr/>
        </p:nvGrpSpPr>
        <p:grpSpPr>
          <a:xfrm>
            <a:off x="11582400" y="6272166"/>
            <a:ext cx="446133" cy="446133"/>
            <a:chOff x="9131300" y="5281566"/>
            <a:chExt cx="446133" cy="446133"/>
          </a:xfrm>
        </p:grpSpPr>
        <p:sp>
          <p:nvSpPr>
            <p:cNvPr id="35" name="Oval 34">
              <a:extLst>
                <a:ext uri="{FF2B5EF4-FFF2-40B4-BE49-F238E27FC236}">
                  <a16:creationId xmlns:a16="http://schemas.microsoft.com/office/drawing/2014/main" id="{87E5D7FD-1918-4F7C-96BD-8F744C95A58A}"/>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E6FF93B-0E75-4805-8354-2A3907630718}"/>
                </a:ext>
              </a:extLst>
            </p:cNvPr>
            <p:cNvSpPr txBox="1"/>
            <p:nvPr/>
          </p:nvSpPr>
          <p:spPr>
            <a:xfrm>
              <a:off x="91400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12</a:t>
              </a:fld>
              <a:endParaRPr lang="en-US" sz="2000" b="1" dirty="0">
                <a:solidFill>
                  <a:schemeClr val="tx1">
                    <a:lumMod val="65000"/>
                    <a:lumOff val="35000"/>
                  </a:schemeClr>
                </a:solidFill>
                <a:latin typeface="Arial Narrow" panose="020B060602020203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3"/>
          <p:cNvSpPr>
            <a:spLocks noChangeArrowheads="1"/>
          </p:cNvSpPr>
          <p:nvPr/>
        </p:nvSpPr>
        <p:spPr bwMode="auto">
          <a:xfrm>
            <a:off x="3955139" y="2009289"/>
            <a:ext cx="1781890" cy="1378472"/>
          </a:xfrm>
          <a:custGeom>
            <a:avLst/>
            <a:gdLst>
              <a:gd name="T0" fmla="*/ 2705 w 3618"/>
              <a:gd name="T1" fmla="*/ 489 h 2801"/>
              <a:gd name="T2" fmla="*/ 2705 w 3618"/>
              <a:gd name="T3" fmla="*/ 489 h 2801"/>
              <a:gd name="T4" fmla="*/ 2705 w 3618"/>
              <a:gd name="T5" fmla="*/ 489 h 2801"/>
              <a:gd name="T6" fmla="*/ 953 w 3618"/>
              <a:gd name="T7" fmla="*/ 451 h 2801"/>
              <a:gd name="T8" fmla="*/ 953 w 3618"/>
              <a:gd name="T9" fmla="*/ 451 h 2801"/>
              <a:gd name="T10" fmla="*/ 0 w 3618"/>
              <a:gd name="T11" fmla="*/ 1400 h 2801"/>
              <a:gd name="T12" fmla="*/ 911 w 3618"/>
              <a:gd name="T13" fmla="*/ 2311 h 2801"/>
              <a:gd name="T14" fmla="*/ 911 w 3618"/>
              <a:gd name="T15" fmla="*/ 2311 h 2801"/>
              <a:gd name="T16" fmla="*/ 2663 w 3618"/>
              <a:gd name="T17" fmla="*/ 2349 h 2801"/>
              <a:gd name="T18" fmla="*/ 2667 w 3618"/>
              <a:gd name="T19" fmla="*/ 2349 h 2801"/>
              <a:gd name="T20" fmla="*/ 3617 w 3618"/>
              <a:gd name="T21" fmla="*/ 1400 h 2801"/>
              <a:gd name="T22" fmla="*/ 2705 w 3618"/>
              <a:gd name="T23" fmla="*/ 489 h 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8" h="2801">
                <a:moveTo>
                  <a:pt x="2705" y="489"/>
                </a:moveTo>
                <a:lnTo>
                  <a:pt x="2705" y="489"/>
                </a:lnTo>
                <a:lnTo>
                  <a:pt x="2705" y="489"/>
                </a:lnTo>
                <a:cubicBezTo>
                  <a:pt x="2222" y="15"/>
                  <a:pt x="1451" y="0"/>
                  <a:pt x="953" y="451"/>
                </a:cubicBezTo>
                <a:lnTo>
                  <a:pt x="953" y="451"/>
                </a:lnTo>
                <a:cubicBezTo>
                  <a:pt x="0" y="1400"/>
                  <a:pt x="0" y="1400"/>
                  <a:pt x="0" y="1400"/>
                </a:cubicBezTo>
                <a:cubicBezTo>
                  <a:pt x="911" y="2311"/>
                  <a:pt x="911" y="2311"/>
                  <a:pt x="911" y="2311"/>
                </a:cubicBezTo>
                <a:lnTo>
                  <a:pt x="911" y="2311"/>
                </a:lnTo>
                <a:cubicBezTo>
                  <a:pt x="1395" y="2786"/>
                  <a:pt x="2165" y="2800"/>
                  <a:pt x="2663" y="2349"/>
                </a:cubicBezTo>
                <a:cubicBezTo>
                  <a:pt x="2667" y="2349"/>
                  <a:pt x="2667" y="2349"/>
                  <a:pt x="2667" y="2349"/>
                </a:cubicBezTo>
                <a:cubicBezTo>
                  <a:pt x="3617" y="1400"/>
                  <a:pt x="3617" y="1400"/>
                  <a:pt x="3617" y="1400"/>
                </a:cubicBezTo>
                <a:lnTo>
                  <a:pt x="2705" y="489"/>
                </a:lnTo>
              </a:path>
            </a:pathLst>
          </a:custGeom>
          <a:solidFill>
            <a:srgbClr val="17607D"/>
          </a:solidFill>
          <a:ln>
            <a:noFill/>
          </a:ln>
          <a:effectLst/>
        </p:spPr>
        <p:txBody>
          <a:bodyPr wrap="none" anchor="ctr"/>
          <a:lstStyle/>
          <a:p>
            <a:endParaRPr lang="en-US" dirty="0">
              <a:latin typeface="Calibri Light"/>
            </a:endParaRPr>
          </a:p>
        </p:txBody>
      </p:sp>
      <p:sp>
        <p:nvSpPr>
          <p:cNvPr id="11" name="Freeform 14"/>
          <p:cNvSpPr>
            <a:spLocks noChangeArrowheads="1"/>
          </p:cNvSpPr>
          <p:nvPr/>
        </p:nvSpPr>
        <p:spPr bwMode="auto">
          <a:xfrm>
            <a:off x="6466858" y="2009289"/>
            <a:ext cx="1779714" cy="1378472"/>
          </a:xfrm>
          <a:custGeom>
            <a:avLst/>
            <a:gdLst>
              <a:gd name="T0" fmla="*/ 2706 w 3613"/>
              <a:gd name="T1" fmla="*/ 489 h 2801"/>
              <a:gd name="T2" fmla="*/ 2706 w 3613"/>
              <a:gd name="T3" fmla="*/ 489 h 2801"/>
              <a:gd name="T4" fmla="*/ 2706 w 3613"/>
              <a:gd name="T5" fmla="*/ 489 h 2801"/>
              <a:gd name="T6" fmla="*/ 949 w 3613"/>
              <a:gd name="T7" fmla="*/ 451 h 2801"/>
              <a:gd name="T8" fmla="*/ 949 w 3613"/>
              <a:gd name="T9" fmla="*/ 451 h 2801"/>
              <a:gd name="T10" fmla="*/ 0 w 3613"/>
              <a:gd name="T11" fmla="*/ 1400 h 2801"/>
              <a:gd name="T12" fmla="*/ 907 w 3613"/>
              <a:gd name="T13" fmla="*/ 2311 h 2801"/>
              <a:gd name="T14" fmla="*/ 907 w 3613"/>
              <a:gd name="T15" fmla="*/ 2311 h 2801"/>
              <a:gd name="T16" fmla="*/ 2663 w 3613"/>
              <a:gd name="T17" fmla="*/ 2349 h 2801"/>
              <a:gd name="T18" fmla="*/ 2663 w 3613"/>
              <a:gd name="T19" fmla="*/ 2349 h 2801"/>
              <a:gd name="T20" fmla="*/ 3612 w 3613"/>
              <a:gd name="T21" fmla="*/ 1400 h 2801"/>
              <a:gd name="T22" fmla="*/ 2706 w 3613"/>
              <a:gd name="T23" fmla="*/ 489 h 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801">
                <a:moveTo>
                  <a:pt x="2706" y="489"/>
                </a:moveTo>
                <a:lnTo>
                  <a:pt x="2706" y="489"/>
                </a:lnTo>
                <a:lnTo>
                  <a:pt x="2706" y="489"/>
                </a:lnTo>
                <a:cubicBezTo>
                  <a:pt x="2222" y="15"/>
                  <a:pt x="1451" y="0"/>
                  <a:pt x="949" y="451"/>
                </a:cubicBezTo>
                <a:lnTo>
                  <a:pt x="949" y="451"/>
                </a:lnTo>
                <a:cubicBezTo>
                  <a:pt x="0" y="1400"/>
                  <a:pt x="0" y="1400"/>
                  <a:pt x="0" y="1400"/>
                </a:cubicBezTo>
                <a:cubicBezTo>
                  <a:pt x="907" y="2311"/>
                  <a:pt x="907" y="2311"/>
                  <a:pt x="907" y="2311"/>
                </a:cubicBezTo>
                <a:lnTo>
                  <a:pt x="907" y="2311"/>
                </a:lnTo>
                <a:cubicBezTo>
                  <a:pt x="1390" y="2786"/>
                  <a:pt x="2161" y="2800"/>
                  <a:pt x="2663" y="2349"/>
                </a:cubicBezTo>
                <a:lnTo>
                  <a:pt x="2663" y="2349"/>
                </a:lnTo>
                <a:cubicBezTo>
                  <a:pt x="3612" y="1400"/>
                  <a:pt x="3612" y="1400"/>
                  <a:pt x="3612" y="1400"/>
                </a:cubicBezTo>
                <a:lnTo>
                  <a:pt x="2706" y="489"/>
                </a:lnTo>
              </a:path>
            </a:pathLst>
          </a:custGeom>
          <a:solidFill>
            <a:srgbClr val="FFC000"/>
          </a:solidFill>
          <a:ln>
            <a:noFill/>
          </a:ln>
          <a:effectLst/>
        </p:spPr>
        <p:txBody>
          <a:bodyPr wrap="none" anchor="ctr"/>
          <a:lstStyle/>
          <a:p>
            <a:endParaRPr lang="en-US" dirty="0">
              <a:latin typeface="Calibri Light"/>
            </a:endParaRPr>
          </a:p>
        </p:txBody>
      </p:sp>
      <p:sp>
        <p:nvSpPr>
          <p:cNvPr id="18" name="Freeform 11"/>
          <p:cNvSpPr>
            <a:spLocks noChangeArrowheads="1"/>
          </p:cNvSpPr>
          <p:nvPr/>
        </p:nvSpPr>
        <p:spPr bwMode="auto">
          <a:xfrm rot="16200000">
            <a:off x="9158934" y="1808630"/>
            <a:ext cx="1379388" cy="1780705"/>
          </a:xfrm>
          <a:custGeom>
            <a:avLst/>
            <a:gdLst>
              <a:gd name="T0" fmla="*/ 493 w 2800"/>
              <a:gd name="T1" fmla="*/ 912 h 3618"/>
              <a:gd name="T2" fmla="*/ 493 w 2800"/>
              <a:gd name="T3" fmla="*/ 912 h 3618"/>
              <a:gd name="T4" fmla="*/ 493 w 2800"/>
              <a:gd name="T5" fmla="*/ 912 h 3618"/>
              <a:gd name="T6" fmla="*/ 451 w 2800"/>
              <a:gd name="T7" fmla="*/ 2663 h 3618"/>
              <a:gd name="T8" fmla="*/ 451 w 2800"/>
              <a:gd name="T9" fmla="*/ 2663 h 3618"/>
              <a:gd name="T10" fmla="*/ 1400 w 2800"/>
              <a:gd name="T11" fmla="*/ 3617 h 3618"/>
              <a:gd name="T12" fmla="*/ 2311 w 2800"/>
              <a:gd name="T13" fmla="*/ 2705 h 3618"/>
              <a:gd name="T14" fmla="*/ 2311 w 2800"/>
              <a:gd name="T15" fmla="*/ 2705 h 3618"/>
              <a:gd name="T16" fmla="*/ 2348 w 2800"/>
              <a:gd name="T17" fmla="*/ 954 h 3618"/>
              <a:gd name="T18" fmla="*/ 2353 w 2800"/>
              <a:gd name="T19" fmla="*/ 954 h 3618"/>
              <a:gd name="T20" fmla="*/ 1400 w 2800"/>
              <a:gd name="T21" fmla="*/ 0 h 3618"/>
              <a:gd name="T22" fmla="*/ 493 w 2800"/>
              <a:gd name="T23" fmla="*/ 912 h 3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0" h="3618">
                <a:moveTo>
                  <a:pt x="493" y="912"/>
                </a:moveTo>
                <a:lnTo>
                  <a:pt x="493" y="912"/>
                </a:lnTo>
                <a:lnTo>
                  <a:pt x="493" y="912"/>
                </a:lnTo>
                <a:cubicBezTo>
                  <a:pt x="14" y="1395"/>
                  <a:pt x="0" y="2165"/>
                  <a:pt x="451" y="2663"/>
                </a:cubicBezTo>
                <a:lnTo>
                  <a:pt x="451" y="2663"/>
                </a:lnTo>
                <a:cubicBezTo>
                  <a:pt x="1400" y="3617"/>
                  <a:pt x="1400" y="3617"/>
                  <a:pt x="1400" y="3617"/>
                </a:cubicBezTo>
                <a:cubicBezTo>
                  <a:pt x="2311" y="2705"/>
                  <a:pt x="2311" y="2705"/>
                  <a:pt x="2311" y="2705"/>
                </a:cubicBezTo>
                <a:lnTo>
                  <a:pt x="2311" y="2705"/>
                </a:lnTo>
                <a:cubicBezTo>
                  <a:pt x="2785" y="2222"/>
                  <a:pt x="2799" y="1452"/>
                  <a:pt x="2348" y="954"/>
                </a:cubicBezTo>
                <a:cubicBezTo>
                  <a:pt x="2353" y="954"/>
                  <a:pt x="2353" y="954"/>
                  <a:pt x="2353" y="954"/>
                </a:cubicBezTo>
                <a:cubicBezTo>
                  <a:pt x="1400" y="0"/>
                  <a:pt x="1400" y="0"/>
                  <a:pt x="1400" y="0"/>
                </a:cubicBezTo>
                <a:lnTo>
                  <a:pt x="493" y="912"/>
                </a:lnTo>
              </a:path>
            </a:pathLst>
          </a:custGeom>
          <a:solidFill>
            <a:srgbClr val="4472C4"/>
          </a:solidFill>
          <a:ln>
            <a:noFill/>
          </a:ln>
          <a:effectLst/>
        </p:spPr>
        <p:txBody>
          <a:bodyPr wrap="none" anchor="ctr"/>
          <a:lstStyle/>
          <a:p>
            <a:endParaRPr lang="en-US" dirty="0">
              <a:latin typeface="Calibri Light"/>
            </a:endParaRPr>
          </a:p>
        </p:txBody>
      </p:sp>
      <p:sp>
        <p:nvSpPr>
          <p:cNvPr id="28" name="Freeform 9"/>
          <p:cNvSpPr>
            <a:spLocks noChangeArrowheads="1"/>
          </p:cNvSpPr>
          <p:nvPr/>
        </p:nvSpPr>
        <p:spPr bwMode="auto">
          <a:xfrm rot="16200000">
            <a:off x="1650503" y="1808630"/>
            <a:ext cx="1379388" cy="1780705"/>
          </a:xfrm>
          <a:custGeom>
            <a:avLst/>
            <a:gdLst>
              <a:gd name="T0" fmla="*/ 488 w 2801"/>
              <a:gd name="T1" fmla="*/ 910 h 3617"/>
              <a:gd name="T2" fmla="*/ 488 w 2801"/>
              <a:gd name="T3" fmla="*/ 910 h 3617"/>
              <a:gd name="T4" fmla="*/ 488 w 2801"/>
              <a:gd name="T5" fmla="*/ 910 h 3617"/>
              <a:gd name="T6" fmla="*/ 451 w 2801"/>
              <a:gd name="T7" fmla="*/ 2662 h 3617"/>
              <a:gd name="T8" fmla="*/ 451 w 2801"/>
              <a:gd name="T9" fmla="*/ 2662 h 3617"/>
              <a:gd name="T10" fmla="*/ 1399 w 2801"/>
              <a:gd name="T11" fmla="*/ 3616 h 3617"/>
              <a:gd name="T12" fmla="*/ 2311 w 2801"/>
              <a:gd name="T13" fmla="*/ 2705 h 3617"/>
              <a:gd name="T14" fmla="*/ 2311 w 2801"/>
              <a:gd name="T15" fmla="*/ 2705 h 3617"/>
              <a:gd name="T16" fmla="*/ 2348 w 2801"/>
              <a:gd name="T17" fmla="*/ 953 h 3617"/>
              <a:gd name="T18" fmla="*/ 2348 w 2801"/>
              <a:gd name="T19" fmla="*/ 953 h 3617"/>
              <a:gd name="T20" fmla="*/ 1399 w 2801"/>
              <a:gd name="T21" fmla="*/ 0 h 3617"/>
              <a:gd name="T22" fmla="*/ 488 w 2801"/>
              <a:gd name="T23" fmla="*/ 910 h 3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1" h="3617">
                <a:moveTo>
                  <a:pt x="488" y="910"/>
                </a:moveTo>
                <a:lnTo>
                  <a:pt x="488" y="910"/>
                </a:lnTo>
                <a:lnTo>
                  <a:pt x="488" y="910"/>
                </a:lnTo>
                <a:cubicBezTo>
                  <a:pt x="14" y="1395"/>
                  <a:pt x="0" y="2165"/>
                  <a:pt x="451" y="2662"/>
                </a:cubicBezTo>
                <a:lnTo>
                  <a:pt x="451" y="2662"/>
                </a:lnTo>
                <a:cubicBezTo>
                  <a:pt x="1399" y="3616"/>
                  <a:pt x="1399" y="3616"/>
                  <a:pt x="1399" y="3616"/>
                </a:cubicBezTo>
                <a:cubicBezTo>
                  <a:pt x="2311" y="2705"/>
                  <a:pt x="2311" y="2705"/>
                  <a:pt x="2311" y="2705"/>
                </a:cubicBezTo>
                <a:lnTo>
                  <a:pt x="2311" y="2705"/>
                </a:lnTo>
                <a:cubicBezTo>
                  <a:pt x="2786" y="2221"/>
                  <a:pt x="2800" y="1451"/>
                  <a:pt x="2348" y="953"/>
                </a:cubicBezTo>
                <a:lnTo>
                  <a:pt x="2348" y="953"/>
                </a:lnTo>
                <a:cubicBezTo>
                  <a:pt x="1399" y="0"/>
                  <a:pt x="1399" y="0"/>
                  <a:pt x="1399" y="0"/>
                </a:cubicBezTo>
                <a:lnTo>
                  <a:pt x="488" y="910"/>
                </a:lnTo>
              </a:path>
            </a:pathLst>
          </a:custGeom>
          <a:solidFill>
            <a:srgbClr val="92D050"/>
          </a:solidFill>
          <a:ln>
            <a:noFill/>
          </a:ln>
          <a:effectLst/>
        </p:spPr>
        <p:txBody>
          <a:bodyPr wrap="none" anchor="ctr"/>
          <a:lstStyle/>
          <a:p>
            <a:endParaRPr lang="en-US" dirty="0">
              <a:latin typeface="Calibri Light"/>
            </a:endParaRPr>
          </a:p>
        </p:txBody>
      </p:sp>
      <p:sp>
        <p:nvSpPr>
          <p:cNvPr id="33" name="Subtitle 2"/>
          <p:cNvSpPr txBox="1">
            <a:spLocks/>
          </p:cNvSpPr>
          <p:nvPr/>
        </p:nvSpPr>
        <p:spPr>
          <a:xfrm>
            <a:off x="6307017" y="3633895"/>
            <a:ext cx="2111962" cy="2295991"/>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solidFill>
                  <a:srgbClr val="FFC000"/>
                </a:solidFill>
                <a:latin typeface="Open Sans"/>
                <a:cs typeface="Calibri"/>
              </a:rPr>
              <a:t>EXPERIENCE</a:t>
            </a:r>
          </a:p>
          <a:p>
            <a:pPr marL="0" indent="0" algn="ctr">
              <a:buNone/>
            </a:pPr>
            <a:r>
              <a:rPr lang="en-US" dirty="0">
                <a:latin typeface="Simple-Line-Icons" panose="02000503000000000000" pitchFamily="2" charset="2"/>
              </a:rPr>
              <a:t></a:t>
            </a:r>
            <a:endParaRPr lang="en-US" dirty="0">
              <a:solidFill>
                <a:schemeClr val="tx1">
                  <a:lumMod val="75000"/>
                  <a:lumOff val="25000"/>
                </a:schemeClr>
              </a:solidFill>
              <a:cs typeface="Calibri"/>
            </a:endParaRPr>
          </a:p>
          <a:p>
            <a:pPr marL="0" indent="0" algn="ctr">
              <a:buNone/>
            </a:pPr>
            <a:endParaRPr lang="en-US" sz="120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ctr">
              <a:buNone/>
            </a:pP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is simply dummy text of the printing and typesetting industry.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has been the industry's standard dummy text ever since the 1500S.</a:t>
            </a:r>
          </a:p>
        </p:txBody>
      </p:sp>
      <p:sp>
        <p:nvSpPr>
          <p:cNvPr id="34" name="Subtitle 2"/>
          <p:cNvSpPr txBox="1">
            <a:spLocks/>
          </p:cNvSpPr>
          <p:nvPr/>
        </p:nvSpPr>
        <p:spPr>
          <a:xfrm>
            <a:off x="3791537" y="3633895"/>
            <a:ext cx="2120120" cy="2268291"/>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solidFill>
                  <a:srgbClr val="17607D"/>
                </a:solidFill>
                <a:latin typeface="Open Sans"/>
                <a:cs typeface="Calibri"/>
              </a:rPr>
              <a:t>CREATIVE TALENTS</a:t>
            </a:r>
          </a:p>
          <a:p>
            <a:pPr marL="0" indent="0" algn="ctr">
              <a:buNone/>
            </a:pPr>
            <a:r>
              <a:rPr lang="en-US" dirty="0">
                <a:latin typeface="Simple-Line-Icons" panose="02000503000000000000" pitchFamily="2" charset="2"/>
              </a:rPr>
              <a:t></a:t>
            </a:r>
            <a:endParaRPr lang="en-US" dirty="0">
              <a:solidFill>
                <a:schemeClr val="tx1">
                  <a:lumMod val="75000"/>
                  <a:lumOff val="25000"/>
                </a:schemeClr>
              </a:solidFill>
              <a:cs typeface="Calibri"/>
            </a:endParaRPr>
          </a:p>
          <a:p>
            <a:pPr marL="0" indent="0" algn="ctr">
              <a:buNone/>
            </a:pPr>
            <a:endParaRPr lang="en-US" sz="1050" dirty="0">
              <a:solidFill>
                <a:schemeClr val="tx1">
                  <a:lumMod val="75000"/>
                  <a:lumOff val="25000"/>
                </a:schemeClr>
              </a:solidFill>
              <a:cs typeface="Calibri"/>
            </a:endParaRPr>
          </a:p>
          <a:p>
            <a:pPr marL="0" indent="0" algn="ctr">
              <a:buNone/>
            </a:pP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is simply dummy text of the printing and typesetting industry.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has been the industry's standard dummy text ever since the 1500S.</a:t>
            </a:r>
          </a:p>
        </p:txBody>
      </p:sp>
      <p:sp>
        <p:nvSpPr>
          <p:cNvPr id="35" name="Subtitle 2"/>
          <p:cNvSpPr txBox="1">
            <a:spLocks/>
          </p:cNvSpPr>
          <p:nvPr/>
        </p:nvSpPr>
        <p:spPr>
          <a:xfrm>
            <a:off x="1280677" y="3633895"/>
            <a:ext cx="2119038" cy="223751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solidFill>
                  <a:srgbClr val="92D050"/>
                </a:solidFill>
                <a:latin typeface="Open Sans"/>
                <a:cs typeface="Calibri"/>
              </a:rPr>
              <a:t>WE LISTEN</a:t>
            </a:r>
          </a:p>
          <a:p>
            <a:pPr marL="0" indent="0" algn="ctr">
              <a:buNone/>
            </a:pPr>
            <a:r>
              <a:rPr lang="en-US" dirty="0">
                <a:latin typeface="Simple-Line-Icons" panose="02000503000000000000" pitchFamily="2" charset="2"/>
              </a:rPr>
              <a:t></a:t>
            </a:r>
            <a:endParaRPr lang="en-US" dirty="0">
              <a:solidFill>
                <a:schemeClr val="tx1">
                  <a:lumMod val="75000"/>
                  <a:lumOff val="25000"/>
                </a:schemeClr>
              </a:solidFill>
              <a:latin typeface="Simple-Line-Icons" panose="02000503000000000000" pitchFamily="2" charset="2"/>
              <a:cs typeface="Calibri"/>
            </a:endParaRPr>
          </a:p>
          <a:p>
            <a:pPr marL="0" indent="0" algn="ctr">
              <a:buNone/>
            </a:pPr>
            <a:endParaRPr lang="en-US" sz="1050" dirty="0">
              <a:solidFill>
                <a:schemeClr val="tx1">
                  <a:lumMod val="75000"/>
                  <a:lumOff val="25000"/>
                </a:schemeClr>
              </a:solidFill>
              <a:cs typeface="Calibri"/>
            </a:endParaRPr>
          </a:p>
          <a:p>
            <a:pPr marL="0" indent="0" algn="ctr">
              <a:buNone/>
            </a:pP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is simply dummy text of the printing and typesetting industry.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95000"/>
                    <a:lumOff val="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95000"/>
                    <a:lumOff val="5000"/>
                  </a:schemeClr>
                </a:solidFill>
                <a:latin typeface="Raleway"/>
                <a:ea typeface="Open Sans Light" panose="020B0306030504020204" pitchFamily="34" charset="0"/>
                <a:cs typeface="Open Sans Light" panose="020B0306030504020204" pitchFamily="34" charset="0"/>
              </a:rPr>
              <a:t> has been the industry's standard dummy text ever since the 1500S.</a:t>
            </a:r>
          </a:p>
        </p:txBody>
      </p:sp>
      <p:sp>
        <p:nvSpPr>
          <p:cNvPr id="36" name="Subtitle 2"/>
          <p:cNvSpPr txBox="1">
            <a:spLocks/>
          </p:cNvSpPr>
          <p:nvPr/>
        </p:nvSpPr>
        <p:spPr>
          <a:xfrm>
            <a:off x="8806344" y="3633895"/>
            <a:ext cx="2088668" cy="2268291"/>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solidFill>
                  <a:srgbClr val="4472C4"/>
                </a:solidFill>
                <a:latin typeface="Open Sans"/>
                <a:cs typeface="Calibri"/>
              </a:rPr>
              <a:t>PRODUCTIVITY</a:t>
            </a:r>
          </a:p>
          <a:p>
            <a:pPr marL="0" indent="0" algn="ctr">
              <a:buNone/>
            </a:pPr>
            <a:r>
              <a:rPr lang="en-US" dirty="0">
                <a:latin typeface="Simple-Line-Icons" panose="02000503000000000000" pitchFamily="2" charset="2"/>
              </a:rPr>
              <a:t></a:t>
            </a:r>
            <a:endParaRPr lang="en-US" dirty="0">
              <a:solidFill>
                <a:schemeClr val="tx1">
                  <a:lumMod val="75000"/>
                  <a:lumOff val="25000"/>
                </a:schemeClr>
              </a:solidFill>
              <a:cs typeface="Calibri"/>
            </a:endParaRPr>
          </a:p>
          <a:p>
            <a:pPr marL="0" indent="0" algn="ctr">
              <a:buNone/>
            </a:pPr>
            <a:endParaRPr lang="en-US" sz="1050" dirty="0">
              <a:solidFill>
                <a:schemeClr val="tx1">
                  <a:lumMod val="75000"/>
                  <a:lumOff val="25000"/>
                </a:schemeClr>
              </a:solidFill>
              <a:cs typeface="Calibri"/>
            </a:endParaRPr>
          </a:p>
          <a:p>
            <a:pPr marL="0" indent="0" algn="ctr">
              <a:buNone/>
            </a:pPr>
            <a:r>
              <a:rPr lang="en-US" sz="1200" dirty="0" err="1">
                <a:solidFill>
                  <a:schemeClr val="tx1">
                    <a:lumMod val="75000"/>
                    <a:lumOff val="2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75000"/>
                    <a:lumOff val="2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75000"/>
                    <a:lumOff val="2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75000"/>
                    <a:lumOff val="25000"/>
                  </a:schemeClr>
                </a:solidFill>
                <a:latin typeface="Raleway"/>
                <a:ea typeface="Open Sans Light" panose="020B0306030504020204" pitchFamily="34" charset="0"/>
                <a:cs typeface="Open Sans Light" panose="020B0306030504020204" pitchFamily="34" charset="0"/>
              </a:rPr>
              <a:t> is simply dummy text of the printing and typesetting industry. </a:t>
            </a:r>
            <a:r>
              <a:rPr lang="en-US" sz="1200" dirty="0" err="1">
                <a:solidFill>
                  <a:schemeClr val="tx1">
                    <a:lumMod val="75000"/>
                    <a:lumOff val="25000"/>
                  </a:schemeClr>
                </a:solidFill>
                <a:latin typeface="Raleway"/>
                <a:ea typeface="Open Sans Light" panose="020B0306030504020204" pitchFamily="34" charset="0"/>
                <a:cs typeface="Open Sans Light" panose="020B0306030504020204" pitchFamily="34" charset="0"/>
              </a:rPr>
              <a:t>Lorem</a:t>
            </a:r>
            <a:r>
              <a:rPr lang="en-US" sz="1200" dirty="0">
                <a:solidFill>
                  <a:schemeClr val="tx1">
                    <a:lumMod val="75000"/>
                    <a:lumOff val="25000"/>
                  </a:schemeClr>
                </a:solidFill>
                <a:latin typeface="Raleway"/>
                <a:ea typeface="Open Sans Light" panose="020B0306030504020204" pitchFamily="34" charset="0"/>
                <a:cs typeface="Open Sans Light" panose="020B0306030504020204" pitchFamily="34" charset="0"/>
              </a:rPr>
              <a:t> </a:t>
            </a:r>
            <a:r>
              <a:rPr lang="en-US" sz="1200" dirty="0" err="1">
                <a:solidFill>
                  <a:schemeClr val="tx1">
                    <a:lumMod val="75000"/>
                    <a:lumOff val="25000"/>
                  </a:schemeClr>
                </a:solidFill>
                <a:latin typeface="Raleway"/>
                <a:ea typeface="Open Sans Light" panose="020B0306030504020204" pitchFamily="34" charset="0"/>
                <a:cs typeface="Open Sans Light" panose="020B0306030504020204" pitchFamily="34" charset="0"/>
              </a:rPr>
              <a:t>Ipsum</a:t>
            </a:r>
            <a:r>
              <a:rPr lang="en-US" sz="1200" dirty="0">
                <a:solidFill>
                  <a:schemeClr val="tx1">
                    <a:lumMod val="75000"/>
                    <a:lumOff val="25000"/>
                  </a:schemeClr>
                </a:solidFill>
                <a:latin typeface="Raleway"/>
                <a:ea typeface="Open Sans Light" panose="020B0306030504020204" pitchFamily="34" charset="0"/>
                <a:cs typeface="Open Sans Light" panose="020B0306030504020204" pitchFamily="34" charset="0"/>
              </a:rPr>
              <a:t> has been the industry's standard dummy text ever since the 1500S.</a:t>
            </a:r>
          </a:p>
        </p:txBody>
      </p:sp>
      <p:sp>
        <p:nvSpPr>
          <p:cNvPr id="37" name="TextBox 36"/>
          <p:cNvSpPr txBox="1"/>
          <p:nvPr/>
        </p:nvSpPr>
        <p:spPr>
          <a:xfrm>
            <a:off x="2042680" y="2372695"/>
            <a:ext cx="595035" cy="584775"/>
          </a:xfrm>
          <a:prstGeom prst="rect">
            <a:avLst/>
          </a:prstGeom>
          <a:noFill/>
        </p:spPr>
        <p:txBody>
          <a:bodyPr wrap="none" rtlCol="0">
            <a:spAutoFit/>
          </a:bodyPr>
          <a:lstStyle/>
          <a:p>
            <a:pPr algn="ctr"/>
            <a:r>
              <a:rPr lang="en-US" sz="3200" dirty="0">
                <a:solidFill>
                  <a:schemeClr val="bg1"/>
                </a:solidFill>
                <a:latin typeface="Simple-Line-Icons" panose="02000503000000000000" pitchFamily="2" charset="2"/>
              </a:rPr>
              <a:t></a:t>
            </a:r>
          </a:p>
        </p:txBody>
      </p:sp>
      <p:sp>
        <p:nvSpPr>
          <p:cNvPr id="38" name="TextBox 37"/>
          <p:cNvSpPr txBox="1"/>
          <p:nvPr/>
        </p:nvSpPr>
        <p:spPr>
          <a:xfrm>
            <a:off x="4528302" y="2372695"/>
            <a:ext cx="595035" cy="584775"/>
          </a:xfrm>
          <a:prstGeom prst="rect">
            <a:avLst/>
          </a:prstGeom>
          <a:noFill/>
        </p:spPr>
        <p:txBody>
          <a:bodyPr wrap="none" rtlCol="0">
            <a:spAutoFit/>
          </a:bodyPr>
          <a:lstStyle/>
          <a:p>
            <a:pPr algn="ctr"/>
            <a:r>
              <a:rPr lang="en-US" sz="3200" dirty="0">
                <a:solidFill>
                  <a:schemeClr val="bg1"/>
                </a:solidFill>
                <a:latin typeface="Simple-Line-Icons" panose="02000503000000000000" pitchFamily="2" charset="2"/>
              </a:rPr>
              <a:t></a:t>
            </a:r>
          </a:p>
        </p:txBody>
      </p:sp>
      <p:sp>
        <p:nvSpPr>
          <p:cNvPr id="39" name="TextBox 38"/>
          <p:cNvSpPr txBox="1"/>
          <p:nvPr/>
        </p:nvSpPr>
        <p:spPr>
          <a:xfrm>
            <a:off x="7059196" y="2372695"/>
            <a:ext cx="595035" cy="584775"/>
          </a:xfrm>
          <a:prstGeom prst="rect">
            <a:avLst/>
          </a:prstGeom>
          <a:noFill/>
        </p:spPr>
        <p:txBody>
          <a:bodyPr wrap="none" rtlCol="0">
            <a:spAutoFit/>
          </a:bodyPr>
          <a:lstStyle/>
          <a:p>
            <a:pPr algn="ctr"/>
            <a:r>
              <a:rPr lang="en-US" sz="3200" dirty="0">
                <a:solidFill>
                  <a:schemeClr val="bg1"/>
                </a:solidFill>
                <a:latin typeface="Simple-Line-Icons" panose="02000503000000000000" pitchFamily="2" charset="2"/>
              </a:rPr>
              <a:t></a:t>
            </a:r>
          </a:p>
        </p:txBody>
      </p:sp>
      <p:sp>
        <p:nvSpPr>
          <p:cNvPr id="40" name="TextBox 39"/>
          <p:cNvSpPr txBox="1"/>
          <p:nvPr/>
        </p:nvSpPr>
        <p:spPr>
          <a:xfrm>
            <a:off x="9526789" y="2372695"/>
            <a:ext cx="646331" cy="646331"/>
          </a:xfrm>
          <a:prstGeom prst="rect">
            <a:avLst/>
          </a:prstGeom>
          <a:noFill/>
        </p:spPr>
        <p:txBody>
          <a:bodyPr wrap="none" rtlCol="0">
            <a:spAutoFit/>
          </a:bodyPr>
          <a:lstStyle/>
          <a:p>
            <a:pPr algn="ctr"/>
            <a:r>
              <a:rPr lang="en-US" sz="3600" dirty="0">
                <a:solidFill>
                  <a:schemeClr val="bg1"/>
                </a:solidFill>
                <a:latin typeface="Simple-Line-Icons" panose="02000503000000000000" pitchFamily="2" charset="2"/>
              </a:rPr>
              <a:t></a:t>
            </a:r>
          </a:p>
        </p:txBody>
      </p:sp>
      <p:sp>
        <p:nvSpPr>
          <p:cNvPr id="41" name="Title 2"/>
          <p:cNvSpPr txBox="1">
            <a:spLocks/>
          </p:cNvSpPr>
          <p:nvPr/>
        </p:nvSpPr>
        <p:spPr>
          <a:xfrm>
            <a:off x="2340196" y="412386"/>
            <a:ext cx="7229340" cy="44608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latin typeface="Raleway"/>
                <a:ea typeface="Open Sans Extrabold" panose="020B0906030804020204" pitchFamily="34" charset="0"/>
                <a:cs typeface="Open Sans Extrabold" panose="020B0906030804020204" pitchFamily="34" charset="0"/>
              </a:rPr>
              <a:t>WHY CHOOSE US?</a:t>
            </a:r>
            <a:endParaRPr kumimoji="0" lang="en-US" sz="2800" b="0" i="0" u="none" strike="noStrike" kern="1200" cap="none" spc="0" normalizeH="0" baseline="0" noProof="0" dirty="0">
              <a:ln>
                <a:noFill/>
              </a:ln>
              <a:solidFill>
                <a:schemeClr val="tx1"/>
              </a:solidFill>
              <a:effectLst/>
              <a:uLnTx/>
              <a:uFillTx/>
              <a:latin typeface="Raleway"/>
              <a:ea typeface="Open Sans Extrabold" panose="020B0906030804020204" pitchFamily="34" charset="0"/>
              <a:cs typeface="Open Sans Extrabold" panose="020B0906030804020204" pitchFamily="34" charset="0"/>
            </a:endParaRPr>
          </a:p>
        </p:txBody>
      </p:sp>
      <p:sp>
        <p:nvSpPr>
          <p:cNvPr id="2" name="TextBox 1">
            <a:extLst>
              <a:ext uri="{FF2B5EF4-FFF2-40B4-BE49-F238E27FC236}">
                <a16:creationId xmlns:a16="http://schemas.microsoft.com/office/drawing/2014/main" id="{BBF3A038-AB88-4248-9758-9F7DC0CE20C0}"/>
              </a:ext>
            </a:extLst>
          </p:cNvPr>
          <p:cNvSpPr txBox="1"/>
          <p:nvPr/>
        </p:nvSpPr>
        <p:spPr>
          <a:xfrm>
            <a:off x="1824942" y="956828"/>
            <a:ext cx="8842614" cy="954107"/>
          </a:xfrm>
          <a:prstGeom prst="rect">
            <a:avLst/>
          </a:prstGeom>
          <a:noFill/>
        </p:spPr>
        <p:txBody>
          <a:bodyPr wrap="square" rtlCol="0">
            <a:spAutoFit/>
          </a:bodyPr>
          <a:lstStyle/>
          <a:p>
            <a:r>
              <a:rPr lang="en-US" sz="14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a:t>
            </a:r>
          </a:p>
          <a:p>
            <a:r>
              <a:rPr lang="en-US" sz="14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industry's standard dummy text ever since the 1500S. Lorem Ipsum is simply dummy text of the printing and </a:t>
            </a:r>
          </a:p>
          <a:p>
            <a:r>
              <a:rPr lang="en-US" sz="14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typesetting industry.</a:t>
            </a:r>
          </a:p>
          <a:p>
            <a:endParaRPr lang="en-US" sz="140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2" name="Group 51">
            <a:extLst>
              <a:ext uri="{FF2B5EF4-FFF2-40B4-BE49-F238E27FC236}">
                <a16:creationId xmlns:a16="http://schemas.microsoft.com/office/drawing/2014/main" id="{6071D969-6B3A-45B1-B5BC-101328B84546}"/>
              </a:ext>
            </a:extLst>
          </p:cNvPr>
          <p:cNvGrpSpPr/>
          <p:nvPr/>
        </p:nvGrpSpPr>
        <p:grpSpPr>
          <a:xfrm>
            <a:off x="11582400" y="6272166"/>
            <a:ext cx="446133" cy="446133"/>
            <a:chOff x="9131300" y="5281566"/>
            <a:chExt cx="446133" cy="446133"/>
          </a:xfrm>
        </p:grpSpPr>
        <p:sp>
          <p:nvSpPr>
            <p:cNvPr id="53" name="Oval 52">
              <a:extLst>
                <a:ext uri="{FF2B5EF4-FFF2-40B4-BE49-F238E27FC236}">
                  <a16:creationId xmlns:a16="http://schemas.microsoft.com/office/drawing/2014/main" id="{DDFA1D51-4792-4797-840E-C921B855C59E}"/>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487F9E5-8C93-4FB8-B83F-521B34F8F7AC}"/>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2</a:t>
              </a:fld>
              <a:endParaRPr lang="en-US" sz="2000" b="1" dirty="0">
                <a:solidFill>
                  <a:schemeClr val="tx1">
                    <a:lumMod val="65000"/>
                    <a:lumOff val="35000"/>
                  </a:schemeClr>
                </a:solidFill>
                <a:latin typeface="Arial Narrow" panose="020B0606020202030204" pitchFamily="34" charset="0"/>
              </a:endParaRPr>
            </a:p>
          </p:txBody>
        </p:sp>
      </p:grpSp>
    </p:spTree>
    <p:extLst>
      <p:ext uri="{BB962C8B-B14F-4D97-AF65-F5344CB8AC3E}">
        <p14:creationId xmlns:p14="http://schemas.microsoft.com/office/powerpoint/2010/main" val="6905565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1130344" y="2174020"/>
            <a:ext cx="2852169" cy="1635981"/>
          </a:xfrm>
          <a:prstGeom prst="wedgeRoundRectCallout">
            <a:avLst>
              <a:gd name="adj1" fmla="val -17986"/>
              <a:gd name="adj2" fmla="val 76964"/>
              <a:gd name="adj3" fmla="val 16667"/>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 tincidunt ut laoreet dolore magna aliquam erat volutpat. Ut wisi enim ad minim veniam, quis nostrud lobortis nisl ut aliquip ex ea”</a:t>
            </a:r>
          </a:p>
        </p:txBody>
      </p:sp>
      <p:sp>
        <p:nvSpPr>
          <p:cNvPr id="6" name="Rounded Rectangular Callout 5"/>
          <p:cNvSpPr/>
          <p:nvPr/>
        </p:nvSpPr>
        <p:spPr>
          <a:xfrm>
            <a:off x="4669917" y="2170659"/>
            <a:ext cx="2852169" cy="1635981"/>
          </a:xfrm>
          <a:prstGeom prst="wedgeRoundRectCallout">
            <a:avLst>
              <a:gd name="adj1" fmla="val -17986"/>
              <a:gd name="adj2" fmla="val 7696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 tincidunt ut laoreet dolore magna aliquam erat volutpat. Ut wisi enim ad minim veniam, quis nostrud lobortis nisl ut aliquip ex ea”</a:t>
            </a:r>
          </a:p>
        </p:txBody>
      </p:sp>
      <p:sp>
        <p:nvSpPr>
          <p:cNvPr id="7" name="Rounded Rectangular Callout 6"/>
          <p:cNvSpPr/>
          <p:nvPr/>
        </p:nvSpPr>
        <p:spPr>
          <a:xfrm>
            <a:off x="8209490" y="2170659"/>
            <a:ext cx="2852169" cy="1635981"/>
          </a:xfrm>
          <a:prstGeom prst="wedgeRoundRectCallout">
            <a:avLst>
              <a:gd name="adj1" fmla="val -17986"/>
              <a:gd name="adj2" fmla="val 76964"/>
              <a:gd name="adj3" fmla="val 16667"/>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 tincidunt ut laoreet dolore magna aliquam erat volutpat. Ut wisi enim ad minim veniam, quis nostrud lobortis nisl ut aliquip ex ea”</a:t>
            </a:r>
          </a:p>
        </p:txBody>
      </p:sp>
      <p:sp>
        <p:nvSpPr>
          <p:cNvPr id="15"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latin typeface="Raleway"/>
                <a:ea typeface="Open Sans Extrabold" panose="020B0906030804020204" pitchFamily="34" charset="0"/>
                <a:cs typeface="Open Sans Extrabold" panose="020B0906030804020204" pitchFamily="34" charset="0"/>
              </a:rPr>
              <a:t>BUYERS TESTIMONIALS</a:t>
            </a:r>
            <a:endParaRPr kumimoji="0" lang="en-US" sz="2800" b="0" i="0" u="none" strike="noStrike" kern="1200" cap="none" spc="0" normalizeH="0" baseline="0" noProof="0" dirty="0">
              <a:ln>
                <a:noFill/>
              </a:ln>
              <a:solidFill>
                <a:schemeClr val="tx1"/>
              </a:solidFill>
              <a:effectLst/>
              <a:uLnTx/>
              <a:uFillTx/>
              <a:latin typeface="Raleway"/>
              <a:ea typeface="Open Sans Extrabold" panose="020B0906030804020204" pitchFamily="34" charset="0"/>
              <a:cs typeface="Open Sans Extrabold" panose="020B0906030804020204" pitchFamily="34" charset="0"/>
            </a:endParaRPr>
          </a:p>
        </p:txBody>
      </p:sp>
      <p:pic>
        <p:nvPicPr>
          <p:cNvPr id="9" name="Picture Placeholder 8">
            <a:extLst>
              <a:ext uri="{FF2B5EF4-FFF2-40B4-BE49-F238E27FC236}">
                <a16:creationId xmlns:a16="http://schemas.microsoft.com/office/drawing/2014/main" id="{4F3F86AC-2F69-4699-8D9E-F3A102394EC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pic>
        <p:nvPicPr>
          <p:cNvPr id="11" name="Picture Placeholder 10">
            <a:extLst>
              <a:ext uri="{FF2B5EF4-FFF2-40B4-BE49-F238E27FC236}">
                <a16:creationId xmlns:a16="http://schemas.microsoft.com/office/drawing/2014/main" id="{DC0097CC-2ED0-4212-BB70-5946D6127B9D}"/>
              </a:ext>
            </a:extLst>
          </p:cNvPr>
          <p:cNvPicPr>
            <a:picLocks noGrp="1" noChangeAspect="1"/>
          </p:cNvPicPr>
          <p:nvPr>
            <p:ph type="pic" sz="quarter" idx="33"/>
          </p:nvPr>
        </p:nvPicPr>
        <p:blipFill>
          <a:blip r:embed="rId3">
            <a:extLst>
              <a:ext uri="{28A0092B-C50C-407E-A947-70E740481C1C}">
                <a14:useLocalDpi xmlns:a14="http://schemas.microsoft.com/office/drawing/2010/main" val="0"/>
              </a:ext>
            </a:extLst>
          </a:blip>
          <a:srcRect t="16628" b="16628"/>
          <a:stretch>
            <a:fillRect/>
          </a:stretch>
        </p:blipFill>
        <p:spPr/>
      </p:pic>
      <p:pic>
        <p:nvPicPr>
          <p:cNvPr id="13" name="Picture Placeholder 12">
            <a:extLst>
              <a:ext uri="{FF2B5EF4-FFF2-40B4-BE49-F238E27FC236}">
                <a16:creationId xmlns:a16="http://schemas.microsoft.com/office/drawing/2014/main" id="{4B10BC98-70EB-439A-AB2D-0EA1CD873E0D}"/>
              </a:ext>
            </a:extLst>
          </p:cNvPr>
          <p:cNvPicPr>
            <a:picLocks noGrp="1" noChangeAspect="1"/>
          </p:cNvPicPr>
          <p:nvPr>
            <p:ph type="pic" sz="quarter" idx="34"/>
          </p:nvPr>
        </p:nvPicPr>
        <p:blipFill rotWithShape="1">
          <a:blip r:embed="rId4">
            <a:extLst>
              <a:ext uri="{28A0092B-C50C-407E-A947-70E740481C1C}">
                <a14:useLocalDpi xmlns:a14="http://schemas.microsoft.com/office/drawing/2010/main" val="0"/>
              </a:ext>
            </a:extLst>
          </a:blip>
          <a:srcRect l="4053" r="4437" b="39000"/>
          <a:stretch/>
        </p:blipFill>
        <p:spPr>
          <a:xfrm>
            <a:off x="8904825" y="4548447"/>
            <a:ext cx="1378814" cy="1378814"/>
          </a:xfrm>
        </p:spPr>
      </p:pic>
      <p:sp>
        <p:nvSpPr>
          <p:cNvPr id="28" name="TextBox 27">
            <a:extLst>
              <a:ext uri="{FF2B5EF4-FFF2-40B4-BE49-F238E27FC236}">
                <a16:creationId xmlns:a16="http://schemas.microsoft.com/office/drawing/2014/main" id="{E6B8FCD7-B7C1-44B6-8F27-B99F019B0372}"/>
              </a:ext>
            </a:extLst>
          </p:cNvPr>
          <p:cNvSpPr txBox="1"/>
          <p:nvPr/>
        </p:nvSpPr>
        <p:spPr>
          <a:xfrm>
            <a:off x="1933855" y="939098"/>
            <a:ext cx="8842614" cy="954107"/>
          </a:xfrm>
          <a:prstGeom prst="rect">
            <a:avLst/>
          </a:prstGeom>
          <a:noFill/>
        </p:spPr>
        <p:txBody>
          <a:bodyPr wrap="square" rtlCol="0">
            <a:spAutoFit/>
          </a:bodyPr>
          <a:lstStyle/>
          <a:p>
            <a:r>
              <a:rPr lang="en-US" sz="14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a:t>
            </a:r>
          </a:p>
          <a:p>
            <a:r>
              <a:rPr lang="en-US" sz="14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industry's standard dummy text ever since the 1500S. Lorem Ipsum is simply dummy text of the printing and </a:t>
            </a:r>
          </a:p>
          <a:p>
            <a:r>
              <a:rPr lang="en-US" sz="14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typesetting industry.</a:t>
            </a:r>
          </a:p>
          <a:p>
            <a:endParaRPr lang="en-US" sz="140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9" name="Group 28">
            <a:extLst>
              <a:ext uri="{FF2B5EF4-FFF2-40B4-BE49-F238E27FC236}">
                <a16:creationId xmlns:a16="http://schemas.microsoft.com/office/drawing/2014/main" id="{859DA691-23B8-4313-BBE8-C2B9B3871277}"/>
              </a:ext>
            </a:extLst>
          </p:cNvPr>
          <p:cNvGrpSpPr/>
          <p:nvPr/>
        </p:nvGrpSpPr>
        <p:grpSpPr>
          <a:xfrm>
            <a:off x="11582400" y="6272166"/>
            <a:ext cx="446133" cy="446133"/>
            <a:chOff x="9131300" y="5281566"/>
            <a:chExt cx="446133" cy="446133"/>
          </a:xfrm>
        </p:grpSpPr>
        <p:sp>
          <p:nvSpPr>
            <p:cNvPr id="30" name="Oval 29">
              <a:extLst>
                <a:ext uri="{FF2B5EF4-FFF2-40B4-BE49-F238E27FC236}">
                  <a16:creationId xmlns:a16="http://schemas.microsoft.com/office/drawing/2014/main" id="{027F5C86-F0AE-4945-840F-270BDF17F732}"/>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F1F01B5-3CBE-4A6F-BC62-AB634A9D086B}"/>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3</a:t>
              </a:fld>
              <a:endParaRPr lang="en-US" sz="2000" b="1" dirty="0">
                <a:solidFill>
                  <a:schemeClr val="tx1">
                    <a:lumMod val="65000"/>
                    <a:lumOff val="35000"/>
                  </a:schemeClr>
                </a:solidFill>
                <a:latin typeface="Arial Narrow" panose="020B0606020202030204" pitchFamily="34" charset="0"/>
              </a:endParaRPr>
            </a:p>
          </p:txBody>
        </p:sp>
      </p:grpSp>
    </p:spTree>
    <p:extLst>
      <p:ext uri="{BB962C8B-B14F-4D97-AF65-F5344CB8AC3E}">
        <p14:creationId xmlns:p14="http://schemas.microsoft.com/office/powerpoint/2010/main" val="242373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p:cNvSpPr/>
          <p:nvPr/>
        </p:nvSpPr>
        <p:spPr>
          <a:xfrm>
            <a:off x="888581" y="1272529"/>
            <a:ext cx="4448466" cy="954107"/>
          </a:xfrm>
          <a:prstGeom prst="rect">
            <a:avLst/>
          </a:prstGeom>
        </p:spPr>
        <p:txBody>
          <a:bodyPr wrap="square">
            <a:spAutoFit/>
          </a:bodyPr>
          <a:lstStyle/>
          <a:p>
            <a:r>
              <a:rPr lang="en-US" sz="2800" dirty="0">
                <a:solidFill>
                  <a:schemeClr val="tx1">
                    <a:lumMod val="65000"/>
                    <a:lumOff val="35000"/>
                  </a:schemeClr>
                </a:solidFill>
                <a:latin typeface="Raleway"/>
                <a:cs typeface="Segoe UI" panose="020B0502040204020203" pitchFamily="34" charset="0"/>
              </a:rPr>
              <a:t>BUSINESS</a:t>
            </a:r>
          </a:p>
          <a:p>
            <a:r>
              <a:rPr lang="en-US" sz="2800" b="1" dirty="0">
                <a:solidFill>
                  <a:schemeClr val="tx1">
                    <a:lumMod val="65000"/>
                    <a:lumOff val="35000"/>
                  </a:schemeClr>
                </a:solidFill>
                <a:latin typeface="Raleway"/>
                <a:cs typeface="Segoe UI" panose="020B0502040204020203" pitchFamily="34" charset="0"/>
              </a:rPr>
              <a:t>STEP BY STEP</a:t>
            </a:r>
          </a:p>
        </p:txBody>
      </p:sp>
      <p:sp>
        <p:nvSpPr>
          <p:cNvPr id="139" name="Rectangle 138"/>
          <p:cNvSpPr/>
          <p:nvPr/>
        </p:nvSpPr>
        <p:spPr>
          <a:xfrm>
            <a:off x="888581" y="2304156"/>
            <a:ext cx="3402451" cy="1216680"/>
          </a:xfrm>
          <a:prstGeom prst="rect">
            <a:avLst/>
          </a:prstGeom>
        </p:spPr>
        <p:txBody>
          <a:bodyPr wrap="square">
            <a:spAutoFit/>
          </a:bodyPr>
          <a:lstStyle/>
          <a:p>
            <a:pPr>
              <a:lnSpc>
                <a:spcPct val="120000"/>
              </a:lnSpc>
            </a:pPr>
            <a:r>
              <a:rPr lang="id-ID" sz="1400" dirty="0">
                <a:solidFill>
                  <a:schemeClr val="tx1">
                    <a:lumMod val="95000"/>
                    <a:lumOff val="5000"/>
                  </a:schemeClr>
                </a:solidFill>
                <a:latin typeface="Open Sans"/>
                <a:cs typeface="Segoe UI Light" panose="020B0502040204020203" pitchFamily="34" charset="0"/>
              </a:rPr>
              <a:t>Ut wisi enim ad minim veniam</a:t>
            </a:r>
            <a:r>
              <a:rPr lang="id-ID" sz="1200" dirty="0">
                <a:solidFill>
                  <a:schemeClr val="tx1">
                    <a:lumMod val="95000"/>
                    <a:lumOff val="5000"/>
                  </a:schemeClr>
                </a:solidFill>
                <a:latin typeface="Open Sans"/>
                <a:cs typeface="Segoe UI Light" panose="020B0502040204020203" pitchFamily="34" charset="0"/>
              </a:rPr>
              <a:t>, quis nostrud exerci tation ullamcorper suscipit lobortis nisl ut aliquip ex ea commodo consequat. Lorem ipsum dolor sit amet, consectetuer</a:t>
            </a:r>
            <a:endParaRPr lang="en-US" sz="1200" dirty="0">
              <a:solidFill>
                <a:schemeClr val="tx1">
                  <a:lumMod val="95000"/>
                  <a:lumOff val="5000"/>
                </a:schemeClr>
              </a:solidFill>
              <a:latin typeface="Open Sans"/>
              <a:cs typeface="Segoe UI Light" panose="020B0502040204020203" pitchFamily="34" charset="0"/>
            </a:endParaRPr>
          </a:p>
        </p:txBody>
      </p:sp>
      <p:sp>
        <p:nvSpPr>
          <p:cNvPr id="95" name="Freeform 23"/>
          <p:cNvSpPr>
            <a:spLocks/>
          </p:cNvSpPr>
          <p:nvPr/>
        </p:nvSpPr>
        <p:spPr bwMode="auto">
          <a:xfrm>
            <a:off x="6504246" y="2490676"/>
            <a:ext cx="907536" cy="778439"/>
          </a:xfrm>
          <a:custGeom>
            <a:avLst/>
            <a:gdLst>
              <a:gd name="T0" fmla="*/ 926 w 942"/>
              <a:gd name="T1" fmla="*/ 112 h 808"/>
              <a:gd name="T2" fmla="*/ 880 w 942"/>
              <a:gd name="T3" fmla="*/ 152 h 808"/>
              <a:gd name="T4" fmla="*/ 842 w 942"/>
              <a:gd name="T5" fmla="*/ 116 h 808"/>
              <a:gd name="T6" fmla="*/ 804 w 942"/>
              <a:gd name="T7" fmla="*/ 86 h 808"/>
              <a:gd name="T8" fmla="*/ 762 w 942"/>
              <a:gd name="T9" fmla="*/ 60 h 808"/>
              <a:gd name="T10" fmla="*/ 672 w 942"/>
              <a:gd name="T11" fmla="*/ 24 h 808"/>
              <a:gd name="T12" fmla="*/ 580 w 942"/>
              <a:gd name="T13" fmla="*/ 4 h 808"/>
              <a:gd name="T14" fmla="*/ 484 w 942"/>
              <a:gd name="T15" fmla="*/ 0 h 808"/>
              <a:gd name="T16" fmla="*/ 390 w 942"/>
              <a:gd name="T17" fmla="*/ 16 h 808"/>
              <a:gd name="T18" fmla="*/ 300 w 942"/>
              <a:gd name="T19" fmla="*/ 52 h 808"/>
              <a:gd name="T20" fmla="*/ 256 w 942"/>
              <a:gd name="T21" fmla="*/ 74 h 808"/>
              <a:gd name="T22" fmla="*/ 216 w 942"/>
              <a:gd name="T23" fmla="*/ 104 h 808"/>
              <a:gd name="T24" fmla="*/ 176 w 942"/>
              <a:gd name="T25" fmla="*/ 136 h 808"/>
              <a:gd name="T26" fmla="*/ 146 w 942"/>
              <a:gd name="T27" fmla="*/ 168 h 808"/>
              <a:gd name="T28" fmla="*/ 94 w 942"/>
              <a:gd name="T29" fmla="*/ 232 h 808"/>
              <a:gd name="T30" fmla="*/ 56 w 942"/>
              <a:gd name="T31" fmla="*/ 294 h 808"/>
              <a:gd name="T32" fmla="*/ 30 w 942"/>
              <a:gd name="T33" fmla="*/ 360 h 808"/>
              <a:gd name="T34" fmla="*/ 12 w 942"/>
              <a:gd name="T35" fmla="*/ 430 h 808"/>
              <a:gd name="T36" fmla="*/ 4 w 942"/>
              <a:gd name="T37" fmla="*/ 504 h 808"/>
              <a:gd name="T38" fmla="*/ 0 w 942"/>
              <a:gd name="T39" fmla="*/ 626 h 808"/>
              <a:gd name="T40" fmla="*/ 0 w 942"/>
              <a:gd name="T41" fmla="*/ 718 h 808"/>
              <a:gd name="T42" fmla="*/ 36 w 942"/>
              <a:gd name="T43" fmla="*/ 808 h 808"/>
              <a:gd name="T44" fmla="*/ 36 w 942"/>
              <a:gd name="T45" fmla="*/ 718 h 808"/>
              <a:gd name="T46" fmla="*/ 36 w 942"/>
              <a:gd name="T47" fmla="*/ 628 h 808"/>
              <a:gd name="T48" fmla="*/ 40 w 942"/>
              <a:gd name="T49" fmla="*/ 508 h 808"/>
              <a:gd name="T50" fmla="*/ 48 w 942"/>
              <a:gd name="T51" fmla="*/ 438 h 808"/>
              <a:gd name="T52" fmla="*/ 64 w 942"/>
              <a:gd name="T53" fmla="*/ 372 h 808"/>
              <a:gd name="T54" fmla="*/ 88 w 942"/>
              <a:gd name="T55" fmla="*/ 310 h 808"/>
              <a:gd name="T56" fmla="*/ 124 w 942"/>
              <a:gd name="T57" fmla="*/ 250 h 808"/>
              <a:gd name="T58" fmla="*/ 172 w 942"/>
              <a:gd name="T59" fmla="*/ 192 h 808"/>
              <a:gd name="T60" fmla="*/ 202 w 942"/>
              <a:gd name="T61" fmla="*/ 162 h 808"/>
              <a:gd name="T62" fmla="*/ 276 w 942"/>
              <a:gd name="T63" fmla="*/ 106 h 808"/>
              <a:gd name="T64" fmla="*/ 356 w 942"/>
              <a:gd name="T65" fmla="*/ 66 h 808"/>
              <a:gd name="T66" fmla="*/ 442 w 942"/>
              <a:gd name="T67" fmla="*/ 42 h 808"/>
              <a:gd name="T68" fmla="*/ 530 w 942"/>
              <a:gd name="T69" fmla="*/ 36 h 808"/>
              <a:gd name="T70" fmla="*/ 618 w 942"/>
              <a:gd name="T71" fmla="*/ 46 h 808"/>
              <a:gd name="T72" fmla="*/ 702 w 942"/>
              <a:gd name="T73" fmla="*/ 72 h 808"/>
              <a:gd name="T74" fmla="*/ 780 w 942"/>
              <a:gd name="T75" fmla="*/ 114 h 808"/>
              <a:gd name="T76" fmla="*/ 852 w 942"/>
              <a:gd name="T77" fmla="*/ 174 h 808"/>
              <a:gd name="T78" fmla="*/ 942 w 942"/>
              <a:gd name="T79" fmla="*/ 256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2" h="808">
                <a:moveTo>
                  <a:pt x="942" y="256"/>
                </a:moveTo>
                <a:lnTo>
                  <a:pt x="926" y="112"/>
                </a:lnTo>
                <a:lnTo>
                  <a:pt x="880" y="152"/>
                </a:lnTo>
                <a:lnTo>
                  <a:pt x="880" y="152"/>
                </a:lnTo>
                <a:lnTo>
                  <a:pt x="862" y="134"/>
                </a:lnTo>
                <a:lnTo>
                  <a:pt x="842" y="116"/>
                </a:lnTo>
                <a:lnTo>
                  <a:pt x="824" y="100"/>
                </a:lnTo>
                <a:lnTo>
                  <a:pt x="804" y="86"/>
                </a:lnTo>
                <a:lnTo>
                  <a:pt x="782" y="74"/>
                </a:lnTo>
                <a:lnTo>
                  <a:pt x="762" y="60"/>
                </a:lnTo>
                <a:lnTo>
                  <a:pt x="718" y="40"/>
                </a:lnTo>
                <a:lnTo>
                  <a:pt x="672" y="24"/>
                </a:lnTo>
                <a:lnTo>
                  <a:pt x="626" y="10"/>
                </a:lnTo>
                <a:lnTo>
                  <a:pt x="580" y="4"/>
                </a:lnTo>
                <a:lnTo>
                  <a:pt x="532" y="0"/>
                </a:lnTo>
                <a:lnTo>
                  <a:pt x="484" y="0"/>
                </a:lnTo>
                <a:lnTo>
                  <a:pt x="436" y="6"/>
                </a:lnTo>
                <a:lnTo>
                  <a:pt x="390" y="16"/>
                </a:lnTo>
                <a:lnTo>
                  <a:pt x="344" y="32"/>
                </a:lnTo>
                <a:lnTo>
                  <a:pt x="300" y="52"/>
                </a:lnTo>
                <a:lnTo>
                  <a:pt x="278" y="62"/>
                </a:lnTo>
                <a:lnTo>
                  <a:pt x="256" y="74"/>
                </a:lnTo>
                <a:lnTo>
                  <a:pt x="236" y="88"/>
                </a:lnTo>
                <a:lnTo>
                  <a:pt x="216" y="104"/>
                </a:lnTo>
                <a:lnTo>
                  <a:pt x="196" y="120"/>
                </a:lnTo>
                <a:lnTo>
                  <a:pt x="176" y="136"/>
                </a:lnTo>
                <a:lnTo>
                  <a:pt x="176" y="136"/>
                </a:lnTo>
                <a:lnTo>
                  <a:pt x="146" y="168"/>
                </a:lnTo>
                <a:lnTo>
                  <a:pt x="118" y="200"/>
                </a:lnTo>
                <a:lnTo>
                  <a:pt x="94" y="232"/>
                </a:lnTo>
                <a:lnTo>
                  <a:pt x="72" y="262"/>
                </a:lnTo>
                <a:lnTo>
                  <a:pt x="56" y="294"/>
                </a:lnTo>
                <a:lnTo>
                  <a:pt x="42" y="328"/>
                </a:lnTo>
                <a:lnTo>
                  <a:pt x="30" y="360"/>
                </a:lnTo>
                <a:lnTo>
                  <a:pt x="20" y="394"/>
                </a:lnTo>
                <a:lnTo>
                  <a:pt x="12" y="430"/>
                </a:lnTo>
                <a:lnTo>
                  <a:pt x="8" y="466"/>
                </a:lnTo>
                <a:lnTo>
                  <a:pt x="4" y="504"/>
                </a:lnTo>
                <a:lnTo>
                  <a:pt x="2" y="542"/>
                </a:lnTo>
                <a:lnTo>
                  <a:pt x="0" y="626"/>
                </a:lnTo>
                <a:lnTo>
                  <a:pt x="0" y="718"/>
                </a:lnTo>
                <a:lnTo>
                  <a:pt x="0" y="718"/>
                </a:lnTo>
                <a:lnTo>
                  <a:pt x="0" y="808"/>
                </a:lnTo>
                <a:lnTo>
                  <a:pt x="36" y="808"/>
                </a:lnTo>
                <a:lnTo>
                  <a:pt x="36" y="808"/>
                </a:lnTo>
                <a:lnTo>
                  <a:pt x="36" y="718"/>
                </a:lnTo>
                <a:lnTo>
                  <a:pt x="36" y="718"/>
                </a:lnTo>
                <a:lnTo>
                  <a:pt x="36" y="628"/>
                </a:lnTo>
                <a:lnTo>
                  <a:pt x="38" y="546"/>
                </a:lnTo>
                <a:lnTo>
                  <a:pt x="40" y="508"/>
                </a:lnTo>
                <a:lnTo>
                  <a:pt x="44" y="472"/>
                </a:lnTo>
                <a:lnTo>
                  <a:pt x="48" y="438"/>
                </a:lnTo>
                <a:lnTo>
                  <a:pt x="56" y="404"/>
                </a:lnTo>
                <a:lnTo>
                  <a:pt x="64" y="372"/>
                </a:lnTo>
                <a:lnTo>
                  <a:pt x="74" y="340"/>
                </a:lnTo>
                <a:lnTo>
                  <a:pt x="88" y="310"/>
                </a:lnTo>
                <a:lnTo>
                  <a:pt x="104" y="280"/>
                </a:lnTo>
                <a:lnTo>
                  <a:pt x="124" y="250"/>
                </a:lnTo>
                <a:lnTo>
                  <a:pt x="146" y="220"/>
                </a:lnTo>
                <a:lnTo>
                  <a:pt x="172" y="192"/>
                </a:lnTo>
                <a:lnTo>
                  <a:pt x="202" y="162"/>
                </a:lnTo>
                <a:lnTo>
                  <a:pt x="202" y="162"/>
                </a:lnTo>
                <a:lnTo>
                  <a:pt x="238" y="132"/>
                </a:lnTo>
                <a:lnTo>
                  <a:pt x="276" y="106"/>
                </a:lnTo>
                <a:lnTo>
                  <a:pt x="316" y="84"/>
                </a:lnTo>
                <a:lnTo>
                  <a:pt x="356" y="66"/>
                </a:lnTo>
                <a:lnTo>
                  <a:pt x="398" y="52"/>
                </a:lnTo>
                <a:lnTo>
                  <a:pt x="442" y="42"/>
                </a:lnTo>
                <a:lnTo>
                  <a:pt x="486" y="36"/>
                </a:lnTo>
                <a:lnTo>
                  <a:pt x="530" y="36"/>
                </a:lnTo>
                <a:lnTo>
                  <a:pt x="574" y="38"/>
                </a:lnTo>
                <a:lnTo>
                  <a:pt x="618" y="46"/>
                </a:lnTo>
                <a:lnTo>
                  <a:pt x="660" y="56"/>
                </a:lnTo>
                <a:lnTo>
                  <a:pt x="702" y="72"/>
                </a:lnTo>
                <a:lnTo>
                  <a:pt x="742" y="92"/>
                </a:lnTo>
                <a:lnTo>
                  <a:pt x="780" y="114"/>
                </a:lnTo>
                <a:lnTo>
                  <a:pt x="818" y="142"/>
                </a:lnTo>
                <a:lnTo>
                  <a:pt x="852" y="174"/>
                </a:lnTo>
                <a:lnTo>
                  <a:pt x="812" y="208"/>
                </a:lnTo>
                <a:lnTo>
                  <a:pt x="942" y="256"/>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47"/>
          <p:cNvSpPr>
            <a:spLocks/>
          </p:cNvSpPr>
          <p:nvPr/>
        </p:nvSpPr>
        <p:spPr bwMode="auto">
          <a:xfrm>
            <a:off x="8130533" y="2709188"/>
            <a:ext cx="157671" cy="180273"/>
          </a:xfrm>
          <a:custGeom>
            <a:avLst/>
            <a:gdLst>
              <a:gd name="T0" fmla="*/ 70 w 140"/>
              <a:gd name="T1" fmla="*/ 0 h 142"/>
              <a:gd name="T2" fmla="*/ 70 w 140"/>
              <a:gd name="T3" fmla="*/ 0 h 142"/>
              <a:gd name="T4" fmla="*/ 56 w 140"/>
              <a:gd name="T5" fmla="*/ 2 h 142"/>
              <a:gd name="T6" fmla="*/ 42 w 140"/>
              <a:gd name="T7" fmla="*/ 6 h 142"/>
              <a:gd name="T8" fmla="*/ 30 w 140"/>
              <a:gd name="T9" fmla="*/ 12 h 142"/>
              <a:gd name="T10" fmla="*/ 20 w 140"/>
              <a:gd name="T11" fmla="*/ 22 h 142"/>
              <a:gd name="T12" fmla="*/ 12 w 140"/>
              <a:gd name="T13" fmla="*/ 32 h 142"/>
              <a:gd name="T14" fmla="*/ 6 w 140"/>
              <a:gd name="T15" fmla="*/ 44 h 142"/>
              <a:gd name="T16" fmla="*/ 2 w 140"/>
              <a:gd name="T17" fmla="*/ 56 h 142"/>
              <a:gd name="T18" fmla="*/ 0 w 140"/>
              <a:gd name="T19" fmla="*/ 72 h 142"/>
              <a:gd name="T20" fmla="*/ 0 w 140"/>
              <a:gd name="T21" fmla="*/ 72 h 142"/>
              <a:gd name="T22" fmla="*/ 2 w 140"/>
              <a:gd name="T23" fmla="*/ 86 h 142"/>
              <a:gd name="T24" fmla="*/ 6 w 140"/>
              <a:gd name="T25" fmla="*/ 98 h 142"/>
              <a:gd name="T26" fmla="*/ 12 w 140"/>
              <a:gd name="T27" fmla="*/ 110 h 142"/>
              <a:gd name="T28" fmla="*/ 20 w 140"/>
              <a:gd name="T29" fmla="*/ 120 h 142"/>
              <a:gd name="T30" fmla="*/ 30 w 140"/>
              <a:gd name="T31" fmla="*/ 130 h 142"/>
              <a:gd name="T32" fmla="*/ 42 w 140"/>
              <a:gd name="T33" fmla="*/ 136 h 142"/>
              <a:gd name="T34" fmla="*/ 56 w 140"/>
              <a:gd name="T35" fmla="*/ 140 h 142"/>
              <a:gd name="T36" fmla="*/ 70 w 140"/>
              <a:gd name="T37" fmla="*/ 142 h 142"/>
              <a:gd name="T38" fmla="*/ 70 w 140"/>
              <a:gd name="T39" fmla="*/ 142 h 142"/>
              <a:gd name="T40" fmla="*/ 84 w 140"/>
              <a:gd name="T41" fmla="*/ 140 h 142"/>
              <a:gd name="T42" fmla="*/ 98 w 140"/>
              <a:gd name="T43" fmla="*/ 136 h 142"/>
              <a:gd name="T44" fmla="*/ 110 w 140"/>
              <a:gd name="T45" fmla="*/ 130 h 142"/>
              <a:gd name="T46" fmla="*/ 120 w 140"/>
              <a:gd name="T47" fmla="*/ 120 h 142"/>
              <a:gd name="T48" fmla="*/ 128 w 140"/>
              <a:gd name="T49" fmla="*/ 110 h 142"/>
              <a:gd name="T50" fmla="*/ 136 w 140"/>
              <a:gd name="T51" fmla="*/ 98 h 142"/>
              <a:gd name="T52" fmla="*/ 140 w 140"/>
              <a:gd name="T53" fmla="*/ 86 h 142"/>
              <a:gd name="T54" fmla="*/ 140 w 140"/>
              <a:gd name="T55" fmla="*/ 72 h 142"/>
              <a:gd name="T56" fmla="*/ 140 w 140"/>
              <a:gd name="T57" fmla="*/ 72 h 142"/>
              <a:gd name="T58" fmla="*/ 140 w 140"/>
              <a:gd name="T59" fmla="*/ 56 h 142"/>
              <a:gd name="T60" fmla="*/ 136 w 140"/>
              <a:gd name="T61" fmla="*/ 44 h 142"/>
              <a:gd name="T62" fmla="*/ 128 w 140"/>
              <a:gd name="T63" fmla="*/ 32 h 142"/>
              <a:gd name="T64" fmla="*/ 120 w 140"/>
              <a:gd name="T65" fmla="*/ 22 h 142"/>
              <a:gd name="T66" fmla="*/ 110 w 140"/>
              <a:gd name="T67" fmla="*/ 12 h 142"/>
              <a:gd name="T68" fmla="*/ 98 w 140"/>
              <a:gd name="T69" fmla="*/ 6 h 142"/>
              <a:gd name="T70" fmla="*/ 84 w 140"/>
              <a:gd name="T71" fmla="*/ 2 h 142"/>
              <a:gd name="T72" fmla="*/ 70 w 140"/>
              <a:gd name="T7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2">
                <a:moveTo>
                  <a:pt x="70" y="0"/>
                </a:moveTo>
                <a:lnTo>
                  <a:pt x="70" y="0"/>
                </a:lnTo>
                <a:lnTo>
                  <a:pt x="56" y="2"/>
                </a:lnTo>
                <a:lnTo>
                  <a:pt x="42" y="6"/>
                </a:lnTo>
                <a:lnTo>
                  <a:pt x="30" y="12"/>
                </a:lnTo>
                <a:lnTo>
                  <a:pt x="20" y="22"/>
                </a:lnTo>
                <a:lnTo>
                  <a:pt x="12" y="32"/>
                </a:lnTo>
                <a:lnTo>
                  <a:pt x="6" y="44"/>
                </a:lnTo>
                <a:lnTo>
                  <a:pt x="2" y="56"/>
                </a:lnTo>
                <a:lnTo>
                  <a:pt x="0" y="72"/>
                </a:lnTo>
                <a:lnTo>
                  <a:pt x="0" y="72"/>
                </a:lnTo>
                <a:lnTo>
                  <a:pt x="2" y="86"/>
                </a:lnTo>
                <a:lnTo>
                  <a:pt x="6" y="98"/>
                </a:lnTo>
                <a:lnTo>
                  <a:pt x="12" y="110"/>
                </a:lnTo>
                <a:lnTo>
                  <a:pt x="20" y="120"/>
                </a:lnTo>
                <a:lnTo>
                  <a:pt x="30" y="130"/>
                </a:lnTo>
                <a:lnTo>
                  <a:pt x="42" y="136"/>
                </a:lnTo>
                <a:lnTo>
                  <a:pt x="56" y="140"/>
                </a:lnTo>
                <a:lnTo>
                  <a:pt x="70" y="142"/>
                </a:lnTo>
                <a:lnTo>
                  <a:pt x="70" y="142"/>
                </a:lnTo>
                <a:lnTo>
                  <a:pt x="84" y="140"/>
                </a:lnTo>
                <a:lnTo>
                  <a:pt x="98" y="136"/>
                </a:lnTo>
                <a:lnTo>
                  <a:pt x="110" y="130"/>
                </a:lnTo>
                <a:lnTo>
                  <a:pt x="120" y="120"/>
                </a:lnTo>
                <a:lnTo>
                  <a:pt x="128" y="110"/>
                </a:lnTo>
                <a:lnTo>
                  <a:pt x="136" y="98"/>
                </a:lnTo>
                <a:lnTo>
                  <a:pt x="140" y="86"/>
                </a:lnTo>
                <a:lnTo>
                  <a:pt x="140" y="72"/>
                </a:lnTo>
                <a:lnTo>
                  <a:pt x="140" y="72"/>
                </a:lnTo>
                <a:lnTo>
                  <a:pt x="140" y="56"/>
                </a:lnTo>
                <a:lnTo>
                  <a:pt x="136" y="44"/>
                </a:lnTo>
                <a:lnTo>
                  <a:pt x="128" y="32"/>
                </a:lnTo>
                <a:lnTo>
                  <a:pt x="120" y="22"/>
                </a:lnTo>
                <a:lnTo>
                  <a:pt x="110" y="12"/>
                </a:lnTo>
                <a:lnTo>
                  <a:pt x="98" y="6"/>
                </a:lnTo>
                <a:lnTo>
                  <a:pt x="84" y="2"/>
                </a:lnTo>
                <a:lnTo>
                  <a:pt x="7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48"/>
          <p:cNvSpPr>
            <a:spLocks/>
          </p:cNvSpPr>
          <p:nvPr/>
        </p:nvSpPr>
        <p:spPr bwMode="auto">
          <a:xfrm>
            <a:off x="8159816" y="2754891"/>
            <a:ext cx="103613" cy="83789"/>
          </a:xfrm>
          <a:custGeom>
            <a:avLst/>
            <a:gdLst>
              <a:gd name="T0" fmla="*/ 90 w 92"/>
              <a:gd name="T1" fmla="*/ 10 h 66"/>
              <a:gd name="T2" fmla="*/ 36 w 92"/>
              <a:gd name="T3" fmla="*/ 64 h 66"/>
              <a:gd name="T4" fmla="*/ 36 w 92"/>
              <a:gd name="T5" fmla="*/ 64 h 66"/>
              <a:gd name="T6" fmla="*/ 32 w 92"/>
              <a:gd name="T7" fmla="*/ 66 h 66"/>
              <a:gd name="T8" fmla="*/ 32 w 92"/>
              <a:gd name="T9" fmla="*/ 66 h 66"/>
              <a:gd name="T10" fmla="*/ 28 w 92"/>
              <a:gd name="T11" fmla="*/ 64 h 66"/>
              <a:gd name="T12" fmla="*/ 2 w 92"/>
              <a:gd name="T13" fmla="*/ 38 h 66"/>
              <a:gd name="T14" fmla="*/ 2 w 92"/>
              <a:gd name="T15" fmla="*/ 38 h 66"/>
              <a:gd name="T16" fmla="*/ 0 w 92"/>
              <a:gd name="T17" fmla="*/ 34 h 66"/>
              <a:gd name="T18" fmla="*/ 2 w 92"/>
              <a:gd name="T19" fmla="*/ 30 h 66"/>
              <a:gd name="T20" fmla="*/ 2 w 92"/>
              <a:gd name="T21" fmla="*/ 30 h 66"/>
              <a:gd name="T22" fmla="*/ 6 w 92"/>
              <a:gd name="T23" fmla="*/ 28 h 66"/>
              <a:gd name="T24" fmla="*/ 10 w 92"/>
              <a:gd name="T25" fmla="*/ 30 h 66"/>
              <a:gd name="T26" fmla="*/ 32 w 92"/>
              <a:gd name="T27" fmla="*/ 52 h 66"/>
              <a:gd name="T28" fmla="*/ 82 w 92"/>
              <a:gd name="T29" fmla="*/ 2 h 66"/>
              <a:gd name="T30" fmla="*/ 82 w 92"/>
              <a:gd name="T31" fmla="*/ 2 h 66"/>
              <a:gd name="T32" fmla="*/ 86 w 92"/>
              <a:gd name="T33" fmla="*/ 0 h 66"/>
              <a:gd name="T34" fmla="*/ 90 w 92"/>
              <a:gd name="T35" fmla="*/ 2 h 66"/>
              <a:gd name="T36" fmla="*/ 90 w 92"/>
              <a:gd name="T37" fmla="*/ 2 h 66"/>
              <a:gd name="T38" fmla="*/ 92 w 92"/>
              <a:gd name="T39" fmla="*/ 6 h 66"/>
              <a:gd name="T40" fmla="*/ 90 w 92"/>
              <a:gd name="T41"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66">
                <a:moveTo>
                  <a:pt x="90" y="10"/>
                </a:moveTo>
                <a:lnTo>
                  <a:pt x="36" y="64"/>
                </a:lnTo>
                <a:lnTo>
                  <a:pt x="36" y="64"/>
                </a:lnTo>
                <a:lnTo>
                  <a:pt x="32" y="66"/>
                </a:lnTo>
                <a:lnTo>
                  <a:pt x="32" y="66"/>
                </a:lnTo>
                <a:lnTo>
                  <a:pt x="28" y="64"/>
                </a:lnTo>
                <a:lnTo>
                  <a:pt x="2" y="38"/>
                </a:lnTo>
                <a:lnTo>
                  <a:pt x="2" y="38"/>
                </a:lnTo>
                <a:lnTo>
                  <a:pt x="0" y="34"/>
                </a:lnTo>
                <a:lnTo>
                  <a:pt x="2" y="30"/>
                </a:lnTo>
                <a:lnTo>
                  <a:pt x="2" y="30"/>
                </a:lnTo>
                <a:lnTo>
                  <a:pt x="6" y="28"/>
                </a:lnTo>
                <a:lnTo>
                  <a:pt x="10" y="30"/>
                </a:lnTo>
                <a:lnTo>
                  <a:pt x="32" y="52"/>
                </a:lnTo>
                <a:lnTo>
                  <a:pt x="82" y="2"/>
                </a:lnTo>
                <a:lnTo>
                  <a:pt x="82" y="2"/>
                </a:lnTo>
                <a:lnTo>
                  <a:pt x="86" y="0"/>
                </a:lnTo>
                <a:lnTo>
                  <a:pt x="90" y="2"/>
                </a:lnTo>
                <a:lnTo>
                  <a:pt x="90" y="2"/>
                </a:lnTo>
                <a:lnTo>
                  <a:pt x="92" y="6"/>
                </a:lnTo>
                <a:lnTo>
                  <a:pt x="90"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5" name="Group 4"/>
          <p:cNvGrpSpPr/>
          <p:nvPr/>
        </p:nvGrpSpPr>
        <p:grpSpPr>
          <a:xfrm>
            <a:off x="6981784" y="2869005"/>
            <a:ext cx="1153254" cy="449557"/>
            <a:chOff x="7172284" y="3364305"/>
            <a:chExt cx="1153254" cy="449557"/>
          </a:xfrm>
        </p:grpSpPr>
        <p:sp>
          <p:nvSpPr>
            <p:cNvPr id="100" name="Rectangle 8"/>
            <p:cNvSpPr>
              <a:spLocks noChangeArrowheads="1"/>
            </p:cNvSpPr>
            <p:nvPr/>
          </p:nvSpPr>
          <p:spPr bwMode="auto">
            <a:xfrm>
              <a:off x="7226343" y="3420307"/>
              <a:ext cx="1099195" cy="335156"/>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AU"/>
            </a:p>
          </p:txBody>
        </p:sp>
        <p:sp>
          <p:nvSpPr>
            <p:cNvPr id="106" name="Freeform 18"/>
            <p:cNvSpPr>
              <a:spLocks/>
            </p:cNvSpPr>
            <p:nvPr/>
          </p:nvSpPr>
          <p:spPr bwMode="auto">
            <a:xfrm>
              <a:off x="7172284" y="3755464"/>
              <a:ext cx="1153254" cy="58398"/>
            </a:xfrm>
            <a:custGeom>
              <a:avLst/>
              <a:gdLst>
                <a:gd name="T0" fmla="*/ 1024 w 1024"/>
                <a:gd name="T1" fmla="*/ 0 h 46"/>
                <a:gd name="T2" fmla="*/ 952 w 1024"/>
                <a:gd name="T3" fmla="*/ 46 h 46"/>
                <a:gd name="T4" fmla="*/ 0 w 1024"/>
                <a:gd name="T5" fmla="*/ 44 h 46"/>
                <a:gd name="T6" fmla="*/ 48 w 1024"/>
                <a:gd name="T7" fmla="*/ 0 h 46"/>
                <a:gd name="T8" fmla="*/ 1024 w 1024"/>
                <a:gd name="T9" fmla="*/ 0 h 46"/>
              </a:gdLst>
              <a:ahLst/>
              <a:cxnLst>
                <a:cxn ang="0">
                  <a:pos x="T0" y="T1"/>
                </a:cxn>
                <a:cxn ang="0">
                  <a:pos x="T2" y="T3"/>
                </a:cxn>
                <a:cxn ang="0">
                  <a:pos x="T4" y="T5"/>
                </a:cxn>
                <a:cxn ang="0">
                  <a:pos x="T6" y="T7"/>
                </a:cxn>
                <a:cxn ang="0">
                  <a:pos x="T8" y="T9"/>
                </a:cxn>
              </a:cxnLst>
              <a:rect l="0" t="0" r="r" b="b"/>
              <a:pathLst>
                <a:path w="1024" h="46">
                  <a:moveTo>
                    <a:pt x="1024" y="0"/>
                  </a:moveTo>
                  <a:lnTo>
                    <a:pt x="952" y="46"/>
                  </a:lnTo>
                  <a:lnTo>
                    <a:pt x="0" y="44"/>
                  </a:lnTo>
                  <a:lnTo>
                    <a:pt x="48" y="0"/>
                  </a:lnTo>
                  <a:lnTo>
                    <a:pt x="1024"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AU"/>
            </a:p>
          </p:txBody>
        </p:sp>
        <p:sp>
          <p:nvSpPr>
            <p:cNvPr id="107" name="Freeform 19"/>
            <p:cNvSpPr>
              <a:spLocks/>
            </p:cNvSpPr>
            <p:nvPr/>
          </p:nvSpPr>
          <p:spPr bwMode="auto">
            <a:xfrm>
              <a:off x="7172284" y="3420307"/>
              <a:ext cx="54059" cy="391015"/>
            </a:xfrm>
            <a:custGeom>
              <a:avLst/>
              <a:gdLst>
                <a:gd name="T0" fmla="*/ 48 w 48"/>
                <a:gd name="T1" fmla="*/ 0 h 308"/>
                <a:gd name="T2" fmla="*/ 48 w 48"/>
                <a:gd name="T3" fmla="*/ 264 h 308"/>
                <a:gd name="T4" fmla="*/ 0 w 48"/>
                <a:gd name="T5" fmla="*/ 308 h 308"/>
                <a:gd name="T6" fmla="*/ 2 w 48"/>
                <a:gd name="T7" fmla="*/ 46 h 308"/>
                <a:gd name="T8" fmla="*/ 48 w 48"/>
                <a:gd name="T9" fmla="*/ 0 h 308"/>
              </a:gdLst>
              <a:ahLst/>
              <a:cxnLst>
                <a:cxn ang="0">
                  <a:pos x="T0" y="T1"/>
                </a:cxn>
                <a:cxn ang="0">
                  <a:pos x="T2" y="T3"/>
                </a:cxn>
                <a:cxn ang="0">
                  <a:pos x="T4" y="T5"/>
                </a:cxn>
                <a:cxn ang="0">
                  <a:pos x="T6" y="T7"/>
                </a:cxn>
                <a:cxn ang="0">
                  <a:pos x="T8" y="T9"/>
                </a:cxn>
              </a:cxnLst>
              <a:rect l="0" t="0" r="r" b="b"/>
              <a:pathLst>
                <a:path w="48" h="308">
                  <a:moveTo>
                    <a:pt x="48" y="0"/>
                  </a:moveTo>
                  <a:lnTo>
                    <a:pt x="48" y="264"/>
                  </a:lnTo>
                  <a:lnTo>
                    <a:pt x="0" y="308"/>
                  </a:lnTo>
                  <a:lnTo>
                    <a:pt x="2" y="46"/>
                  </a:lnTo>
                  <a:lnTo>
                    <a:pt x="48" y="0"/>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AU"/>
            </a:p>
          </p:txBody>
        </p:sp>
        <p:sp>
          <p:nvSpPr>
            <p:cNvPr id="143" name="Rectangle 142"/>
            <p:cNvSpPr/>
            <p:nvPr/>
          </p:nvSpPr>
          <p:spPr>
            <a:xfrm>
              <a:off x="7173128" y="3364305"/>
              <a:ext cx="585825" cy="400110"/>
            </a:xfrm>
            <a:prstGeom prst="rect">
              <a:avLst/>
            </a:prstGeom>
          </p:spPr>
          <p:txBody>
            <a:bodyPr wrap="square">
              <a:spAutoFit/>
            </a:bodyPr>
            <a:lstStyle/>
            <a:p>
              <a:r>
                <a:rPr lang="en-US" sz="2000" b="1" dirty="0">
                  <a:solidFill>
                    <a:schemeClr val="bg1"/>
                  </a:solidFill>
                  <a:latin typeface="Montserrat Light" panose="00000400000000000000" pitchFamily="50" charset="0"/>
                  <a:cs typeface="Segoe UI" panose="020B0502040204020203" pitchFamily="34" charset="0"/>
                </a:rPr>
                <a:t>04</a:t>
              </a:r>
            </a:p>
          </p:txBody>
        </p:sp>
      </p:grpSp>
      <p:grpSp>
        <p:nvGrpSpPr>
          <p:cNvPr id="6" name="Group 5"/>
          <p:cNvGrpSpPr/>
          <p:nvPr/>
        </p:nvGrpSpPr>
        <p:grpSpPr>
          <a:xfrm>
            <a:off x="8135038" y="2197213"/>
            <a:ext cx="1180284" cy="478967"/>
            <a:chOff x="8325538" y="2692513"/>
            <a:chExt cx="1180284" cy="478967"/>
          </a:xfrm>
        </p:grpSpPr>
        <p:sp>
          <p:nvSpPr>
            <p:cNvPr id="101" name="Rectangle 9"/>
            <p:cNvSpPr>
              <a:spLocks noChangeArrowheads="1"/>
            </p:cNvSpPr>
            <p:nvPr/>
          </p:nvSpPr>
          <p:spPr bwMode="auto">
            <a:xfrm>
              <a:off x="8424646" y="2739840"/>
              <a:ext cx="1081176" cy="345312"/>
            </a:xfrm>
            <a:prstGeom prst="rect">
              <a:avLst/>
            </a:prstGeom>
            <a:solidFill>
              <a:srgbClr val="17607D"/>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108" name="Freeform 20"/>
            <p:cNvSpPr>
              <a:spLocks/>
            </p:cNvSpPr>
            <p:nvPr/>
          </p:nvSpPr>
          <p:spPr bwMode="auto">
            <a:xfrm>
              <a:off x="8325538" y="3082613"/>
              <a:ext cx="1180284" cy="88867"/>
            </a:xfrm>
            <a:custGeom>
              <a:avLst/>
              <a:gdLst>
                <a:gd name="T0" fmla="*/ 1048 w 1048"/>
                <a:gd name="T1" fmla="*/ 2 h 70"/>
                <a:gd name="T2" fmla="*/ 946 w 1048"/>
                <a:gd name="T3" fmla="*/ 70 h 70"/>
                <a:gd name="T4" fmla="*/ 0 w 1048"/>
                <a:gd name="T5" fmla="*/ 70 h 70"/>
                <a:gd name="T6" fmla="*/ 88 w 1048"/>
                <a:gd name="T7" fmla="*/ 0 h 70"/>
                <a:gd name="T8" fmla="*/ 1048 w 1048"/>
                <a:gd name="T9" fmla="*/ 2 h 70"/>
              </a:gdLst>
              <a:ahLst/>
              <a:cxnLst>
                <a:cxn ang="0">
                  <a:pos x="T0" y="T1"/>
                </a:cxn>
                <a:cxn ang="0">
                  <a:pos x="T2" y="T3"/>
                </a:cxn>
                <a:cxn ang="0">
                  <a:pos x="T4" y="T5"/>
                </a:cxn>
                <a:cxn ang="0">
                  <a:pos x="T6" y="T7"/>
                </a:cxn>
                <a:cxn ang="0">
                  <a:pos x="T8" y="T9"/>
                </a:cxn>
              </a:cxnLst>
              <a:rect l="0" t="0" r="r" b="b"/>
              <a:pathLst>
                <a:path w="1048" h="70">
                  <a:moveTo>
                    <a:pt x="1048" y="2"/>
                  </a:moveTo>
                  <a:lnTo>
                    <a:pt x="946" y="70"/>
                  </a:lnTo>
                  <a:lnTo>
                    <a:pt x="0" y="70"/>
                  </a:lnTo>
                  <a:lnTo>
                    <a:pt x="88" y="0"/>
                  </a:lnTo>
                  <a:lnTo>
                    <a:pt x="1048" y="2"/>
                  </a:lnTo>
                  <a:close/>
                </a:path>
              </a:pathLst>
            </a:custGeom>
            <a:solidFill>
              <a:srgbClr val="17607D"/>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109" name="Freeform 21"/>
            <p:cNvSpPr>
              <a:spLocks/>
            </p:cNvSpPr>
            <p:nvPr/>
          </p:nvSpPr>
          <p:spPr bwMode="auto">
            <a:xfrm>
              <a:off x="8325538" y="2739840"/>
              <a:ext cx="99108" cy="431640"/>
            </a:xfrm>
            <a:custGeom>
              <a:avLst/>
              <a:gdLst>
                <a:gd name="T0" fmla="*/ 88 w 88"/>
                <a:gd name="T1" fmla="*/ 0 h 340"/>
                <a:gd name="T2" fmla="*/ 88 w 88"/>
                <a:gd name="T3" fmla="*/ 268 h 340"/>
                <a:gd name="T4" fmla="*/ 0 w 88"/>
                <a:gd name="T5" fmla="*/ 340 h 340"/>
                <a:gd name="T6" fmla="*/ 0 w 88"/>
                <a:gd name="T7" fmla="*/ 80 h 340"/>
                <a:gd name="T8" fmla="*/ 88 w 88"/>
                <a:gd name="T9" fmla="*/ 0 h 340"/>
              </a:gdLst>
              <a:ahLst/>
              <a:cxnLst>
                <a:cxn ang="0">
                  <a:pos x="T0" y="T1"/>
                </a:cxn>
                <a:cxn ang="0">
                  <a:pos x="T2" y="T3"/>
                </a:cxn>
                <a:cxn ang="0">
                  <a:pos x="T4" y="T5"/>
                </a:cxn>
                <a:cxn ang="0">
                  <a:pos x="T6" y="T7"/>
                </a:cxn>
                <a:cxn ang="0">
                  <a:pos x="T8" y="T9"/>
                </a:cxn>
              </a:cxnLst>
              <a:rect l="0" t="0" r="r" b="b"/>
              <a:pathLst>
                <a:path w="88" h="340">
                  <a:moveTo>
                    <a:pt x="88" y="0"/>
                  </a:moveTo>
                  <a:lnTo>
                    <a:pt x="88" y="268"/>
                  </a:lnTo>
                  <a:lnTo>
                    <a:pt x="0" y="340"/>
                  </a:lnTo>
                  <a:lnTo>
                    <a:pt x="0" y="80"/>
                  </a:lnTo>
                  <a:lnTo>
                    <a:pt x="88" y="0"/>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AU"/>
            </a:p>
          </p:txBody>
        </p:sp>
        <p:sp>
          <p:nvSpPr>
            <p:cNvPr id="144" name="Rectangle 143"/>
            <p:cNvSpPr/>
            <p:nvPr/>
          </p:nvSpPr>
          <p:spPr>
            <a:xfrm>
              <a:off x="8399868" y="2692513"/>
              <a:ext cx="585825" cy="400110"/>
            </a:xfrm>
            <a:prstGeom prst="rect">
              <a:avLst/>
            </a:prstGeom>
          </p:spPr>
          <p:txBody>
            <a:bodyPr wrap="square">
              <a:spAutoFit/>
            </a:bodyPr>
            <a:lstStyle/>
            <a:p>
              <a:r>
                <a:rPr lang="en-US" sz="2000" b="1" dirty="0">
                  <a:solidFill>
                    <a:schemeClr val="bg1"/>
                  </a:solidFill>
                  <a:latin typeface="Montserrat Light" panose="00000400000000000000" pitchFamily="50" charset="0"/>
                  <a:cs typeface="Segoe UI" panose="020B0502040204020203" pitchFamily="34" charset="0"/>
                </a:rPr>
                <a:t>05</a:t>
              </a:r>
            </a:p>
          </p:txBody>
        </p:sp>
      </p:grpSp>
      <p:grpSp>
        <p:nvGrpSpPr>
          <p:cNvPr id="166" name="Group 165"/>
          <p:cNvGrpSpPr/>
          <p:nvPr/>
        </p:nvGrpSpPr>
        <p:grpSpPr>
          <a:xfrm>
            <a:off x="7242953" y="3683436"/>
            <a:ext cx="2153062" cy="793883"/>
            <a:chOff x="5398548" y="5436463"/>
            <a:chExt cx="2153062" cy="793883"/>
          </a:xfrm>
        </p:grpSpPr>
        <p:sp>
          <p:nvSpPr>
            <p:cNvPr id="167" name="TextBox 166"/>
            <p:cNvSpPr txBox="1"/>
            <p:nvPr/>
          </p:nvSpPr>
          <p:spPr>
            <a:xfrm flipH="1">
              <a:off x="5398551" y="5436463"/>
              <a:ext cx="2153059" cy="367359"/>
            </a:xfrm>
            <a:prstGeom prst="rect">
              <a:avLst/>
            </a:prstGeom>
            <a:noFill/>
          </p:spPr>
          <p:txBody>
            <a:bodyPr wrap="none" rtlCol="0">
              <a:noAutofit/>
            </a:bodyPr>
            <a:lstStyle/>
            <a:p>
              <a:r>
                <a:rPr lang="en-US" sz="1600" dirty="0">
                  <a:solidFill>
                    <a:srgbClr val="A6A6A6"/>
                  </a:solidFill>
                  <a:latin typeface="Montserrat Light" panose="00000400000000000000" pitchFamily="50" charset="0"/>
                  <a:ea typeface="Lato" panose="020F0502020204030203" pitchFamily="34" charset="0"/>
                  <a:cs typeface="Segoe UI Light" panose="020B0502040204020203" pitchFamily="34" charset="0"/>
                </a:rPr>
                <a:t>Step three</a:t>
              </a:r>
              <a:endParaRPr lang="id-ID" sz="1600" dirty="0">
                <a:solidFill>
                  <a:srgbClr val="A6A6A6"/>
                </a:solidFill>
                <a:latin typeface="Montserrat Light" panose="00000400000000000000" pitchFamily="50" charset="0"/>
                <a:ea typeface="Lato" panose="020F0502020204030203" pitchFamily="34" charset="0"/>
                <a:cs typeface="Segoe UI Light" panose="020B0502040204020203" pitchFamily="34" charset="0"/>
              </a:endParaRPr>
            </a:p>
          </p:txBody>
        </p:sp>
        <p:sp>
          <p:nvSpPr>
            <p:cNvPr id="168" name="TextBox 167"/>
            <p:cNvSpPr txBox="1"/>
            <p:nvPr/>
          </p:nvSpPr>
          <p:spPr>
            <a:xfrm flipH="1">
              <a:off x="5398548" y="5768681"/>
              <a:ext cx="1821401" cy="461665"/>
            </a:xfrm>
            <a:prstGeom prst="rect">
              <a:avLst/>
            </a:prstGeom>
            <a:noFill/>
          </p:spPr>
          <p:txBody>
            <a:bodyPr wrap="square" rtlCol="0">
              <a:spAutoFit/>
            </a:bodyPr>
            <a:lstStyle/>
            <a:p>
              <a:r>
                <a:rPr lang="id-ID" sz="1200" dirty="0">
                  <a:solidFill>
                    <a:schemeClr val="tx1">
                      <a:lumMod val="95000"/>
                      <a:lumOff val="5000"/>
                    </a:schemeClr>
                  </a:solidFill>
                  <a:latin typeface="Segoe UI Light" panose="020B0502040204020203" pitchFamily="34" charset="0"/>
                  <a:cs typeface="Segoe UI Light" panose="020B0502040204020203" pitchFamily="34" charset="0"/>
                </a:rPr>
                <a:t>Lorem ipsum dolor sit amet put any thing here</a:t>
              </a:r>
              <a:endParaRPr lang="en-US" sz="1200"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grpSp>
        <p:nvGrpSpPr>
          <p:cNvPr id="169" name="Group 168"/>
          <p:cNvGrpSpPr/>
          <p:nvPr/>
        </p:nvGrpSpPr>
        <p:grpSpPr>
          <a:xfrm>
            <a:off x="8407810" y="3025769"/>
            <a:ext cx="2153062" cy="793883"/>
            <a:chOff x="5398548" y="5436463"/>
            <a:chExt cx="2153062" cy="793883"/>
          </a:xfrm>
        </p:grpSpPr>
        <p:sp>
          <p:nvSpPr>
            <p:cNvPr id="170" name="TextBox 169"/>
            <p:cNvSpPr txBox="1"/>
            <p:nvPr/>
          </p:nvSpPr>
          <p:spPr>
            <a:xfrm flipH="1">
              <a:off x="5398551" y="5436463"/>
              <a:ext cx="2153059" cy="367359"/>
            </a:xfrm>
            <a:prstGeom prst="rect">
              <a:avLst/>
            </a:prstGeom>
            <a:noFill/>
          </p:spPr>
          <p:txBody>
            <a:bodyPr wrap="none" rtlCol="0">
              <a:noAutofit/>
            </a:bodyPr>
            <a:lstStyle/>
            <a:p>
              <a:r>
                <a:rPr lang="en-US" sz="1600" dirty="0">
                  <a:solidFill>
                    <a:schemeClr val="accent4"/>
                  </a:solidFill>
                  <a:latin typeface="Montserrat Light" panose="00000400000000000000" pitchFamily="50" charset="0"/>
                  <a:ea typeface="Lato" panose="020F0502020204030203" pitchFamily="34" charset="0"/>
                  <a:cs typeface="Segoe UI Light" panose="020B0502040204020203" pitchFamily="34" charset="0"/>
                </a:rPr>
                <a:t>Step four</a:t>
              </a:r>
              <a:endParaRPr lang="id-ID" sz="1600" dirty="0">
                <a:solidFill>
                  <a:schemeClr val="accent4"/>
                </a:solidFill>
                <a:latin typeface="Montserrat Light" panose="00000400000000000000" pitchFamily="50" charset="0"/>
                <a:ea typeface="Lato" panose="020F0502020204030203" pitchFamily="34" charset="0"/>
                <a:cs typeface="Segoe UI Light" panose="020B0502040204020203" pitchFamily="34" charset="0"/>
              </a:endParaRPr>
            </a:p>
          </p:txBody>
        </p:sp>
        <p:sp>
          <p:nvSpPr>
            <p:cNvPr id="171" name="TextBox 170"/>
            <p:cNvSpPr txBox="1"/>
            <p:nvPr/>
          </p:nvSpPr>
          <p:spPr>
            <a:xfrm flipH="1">
              <a:off x="5398548" y="5768681"/>
              <a:ext cx="1821401" cy="461665"/>
            </a:xfrm>
            <a:prstGeom prst="rect">
              <a:avLst/>
            </a:prstGeom>
            <a:noFill/>
          </p:spPr>
          <p:txBody>
            <a:bodyPr wrap="square" rtlCol="0">
              <a:spAutoFit/>
            </a:bodyPr>
            <a:lstStyle/>
            <a:p>
              <a:r>
                <a:rPr lang="id-ID" sz="1200" dirty="0">
                  <a:solidFill>
                    <a:schemeClr val="tx1">
                      <a:lumMod val="95000"/>
                      <a:lumOff val="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grpSp>
        <p:nvGrpSpPr>
          <p:cNvPr id="172" name="Group 171"/>
          <p:cNvGrpSpPr/>
          <p:nvPr/>
        </p:nvGrpSpPr>
        <p:grpSpPr>
          <a:xfrm>
            <a:off x="9572667" y="2368102"/>
            <a:ext cx="2153062" cy="793883"/>
            <a:chOff x="5398548" y="5436463"/>
            <a:chExt cx="2153062" cy="793883"/>
          </a:xfrm>
        </p:grpSpPr>
        <p:sp>
          <p:nvSpPr>
            <p:cNvPr id="173" name="TextBox 172"/>
            <p:cNvSpPr txBox="1"/>
            <p:nvPr/>
          </p:nvSpPr>
          <p:spPr>
            <a:xfrm flipH="1">
              <a:off x="5398551" y="5436463"/>
              <a:ext cx="2153059" cy="367359"/>
            </a:xfrm>
            <a:prstGeom prst="rect">
              <a:avLst/>
            </a:prstGeom>
            <a:noFill/>
          </p:spPr>
          <p:txBody>
            <a:bodyPr wrap="none" rtlCol="0">
              <a:noAutofit/>
            </a:bodyPr>
            <a:lstStyle/>
            <a:p>
              <a:r>
                <a:rPr lang="en-US" sz="1600" dirty="0">
                  <a:solidFill>
                    <a:srgbClr val="17607D"/>
                  </a:solidFill>
                  <a:latin typeface="Montserrat Light" panose="00000400000000000000" pitchFamily="50" charset="0"/>
                  <a:ea typeface="Lato" panose="020F0502020204030203" pitchFamily="34" charset="0"/>
                  <a:cs typeface="Segoe UI Light" panose="020B0502040204020203" pitchFamily="34" charset="0"/>
                </a:rPr>
                <a:t>Step five</a:t>
              </a:r>
              <a:endParaRPr lang="id-ID" sz="1600" dirty="0">
                <a:solidFill>
                  <a:srgbClr val="17607D"/>
                </a:solidFill>
                <a:latin typeface="Montserrat Light" panose="00000400000000000000" pitchFamily="50" charset="0"/>
                <a:ea typeface="Lato" panose="020F0502020204030203" pitchFamily="34" charset="0"/>
                <a:cs typeface="Segoe UI Light" panose="020B0502040204020203" pitchFamily="34" charset="0"/>
              </a:endParaRPr>
            </a:p>
          </p:txBody>
        </p:sp>
        <p:sp>
          <p:nvSpPr>
            <p:cNvPr id="174" name="TextBox 173"/>
            <p:cNvSpPr txBox="1"/>
            <p:nvPr/>
          </p:nvSpPr>
          <p:spPr>
            <a:xfrm flipH="1">
              <a:off x="5398548" y="5768681"/>
              <a:ext cx="1821401" cy="461665"/>
            </a:xfrm>
            <a:prstGeom prst="rect">
              <a:avLst/>
            </a:prstGeom>
            <a:noFill/>
          </p:spPr>
          <p:txBody>
            <a:bodyPr wrap="square" rtlCol="0">
              <a:spAutoFit/>
            </a:bodyPr>
            <a:lstStyle/>
            <a:p>
              <a:r>
                <a:rPr lang="id-ID" sz="1200" dirty="0">
                  <a:solidFill>
                    <a:schemeClr val="tx1">
                      <a:lumMod val="95000"/>
                      <a:lumOff val="5000"/>
                    </a:schemeClr>
                  </a:solidFill>
                  <a:latin typeface="Segoe UI Light" panose="020B0502040204020203" pitchFamily="34" charset="0"/>
                  <a:cs typeface="Segoe UI Light" panose="020B0502040204020203" pitchFamily="34" charset="0"/>
                </a:rPr>
                <a:t>Lorem ipsum dolor sit amet put any thing here</a:t>
              </a:r>
              <a:endParaRPr lang="en-US" sz="1200"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sp>
        <p:nvSpPr>
          <p:cNvPr id="160" name="Freeform 23">
            <a:extLst>
              <a:ext uri="{FF2B5EF4-FFF2-40B4-BE49-F238E27FC236}">
                <a16:creationId xmlns:a16="http://schemas.microsoft.com/office/drawing/2014/main" id="{95F6DBCD-F591-4814-B156-59831B9A8BAA}"/>
              </a:ext>
            </a:extLst>
          </p:cNvPr>
          <p:cNvSpPr>
            <a:spLocks/>
          </p:cNvSpPr>
          <p:nvPr/>
        </p:nvSpPr>
        <p:spPr bwMode="auto">
          <a:xfrm>
            <a:off x="7597388" y="1867183"/>
            <a:ext cx="907536" cy="778439"/>
          </a:xfrm>
          <a:custGeom>
            <a:avLst/>
            <a:gdLst>
              <a:gd name="T0" fmla="*/ 926 w 942"/>
              <a:gd name="T1" fmla="*/ 112 h 808"/>
              <a:gd name="T2" fmla="*/ 880 w 942"/>
              <a:gd name="T3" fmla="*/ 152 h 808"/>
              <a:gd name="T4" fmla="*/ 842 w 942"/>
              <a:gd name="T5" fmla="*/ 116 h 808"/>
              <a:gd name="T6" fmla="*/ 804 w 942"/>
              <a:gd name="T7" fmla="*/ 86 h 808"/>
              <a:gd name="T8" fmla="*/ 762 w 942"/>
              <a:gd name="T9" fmla="*/ 60 h 808"/>
              <a:gd name="T10" fmla="*/ 672 w 942"/>
              <a:gd name="T11" fmla="*/ 24 h 808"/>
              <a:gd name="T12" fmla="*/ 580 w 942"/>
              <a:gd name="T13" fmla="*/ 4 h 808"/>
              <a:gd name="T14" fmla="*/ 484 w 942"/>
              <a:gd name="T15" fmla="*/ 0 h 808"/>
              <a:gd name="T16" fmla="*/ 390 w 942"/>
              <a:gd name="T17" fmla="*/ 16 h 808"/>
              <a:gd name="T18" fmla="*/ 300 w 942"/>
              <a:gd name="T19" fmla="*/ 52 h 808"/>
              <a:gd name="T20" fmla="*/ 256 w 942"/>
              <a:gd name="T21" fmla="*/ 74 h 808"/>
              <a:gd name="T22" fmla="*/ 216 w 942"/>
              <a:gd name="T23" fmla="*/ 104 h 808"/>
              <a:gd name="T24" fmla="*/ 176 w 942"/>
              <a:gd name="T25" fmla="*/ 136 h 808"/>
              <a:gd name="T26" fmla="*/ 146 w 942"/>
              <a:gd name="T27" fmla="*/ 168 h 808"/>
              <a:gd name="T28" fmla="*/ 94 w 942"/>
              <a:gd name="T29" fmla="*/ 232 h 808"/>
              <a:gd name="T30" fmla="*/ 56 w 942"/>
              <a:gd name="T31" fmla="*/ 294 h 808"/>
              <a:gd name="T32" fmla="*/ 30 w 942"/>
              <a:gd name="T33" fmla="*/ 360 h 808"/>
              <a:gd name="T34" fmla="*/ 12 w 942"/>
              <a:gd name="T35" fmla="*/ 430 h 808"/>
              <a:gd name="T36" fmla="*/ 4 w 942"/>
              <a:gd name="T37" fmla="*/ 504 h 808"/>
              <a:gd name="T38" fmla="*/ 0 w 942"/>
              <a:gd name="T39" fmla="*/ 626 h 808"/>
              <a:gd name="T40" fmla="*/ 0 w 942"/>
              <a:gd name="T41" fmla="*/ 718 h 808"/>
              <a:gd name="T42" fmla="*/ 36 w 942"/>
              <a:gd name="T43" fmla="*/ 808 h 808"/>
              <a:gd name="T44" fmla="*/ 36 w 942"/>
              <a:gd name="T45" fmla="*/ 718 h 808"/>
              <a:gd name="T46" fmla="*/ 36 w 942"/>
              <a:gd name="T47" fmla="*/ 628 h 808"/>
              <a:gd name="T48" fmla="*/ 40 w 942"/>
              <a:gd name="T49" fmla="*/ 508 h 808"/>
              <a:gd name="T50" fmla="*/ 48 w 942"/>
              <a:gd name="T51" fmla="*/ 438 h 808"/>
              <a:gd name="T52" fmla="*/ 64 w 942"/>
              <a:gd name="T53" fmla="*/ 372 h 808"/>
              <a:gd name="T54" fmla="*/ 88 w 942"/>
              <a:gd name="T55" fmla="*/ 310 h 808"/>
              <a:gd name="T56" fmla="*/ 124 w 942"/>
              <a:gd name="T57" fmla="*/ 250 h 808"/>
              <a:gd name="T58" fmla="*/ 172 w 942"/>
              <a:gd name="T59" fmla="*/ 192 h 808"/>
              <a:gd name="T60" fmla="*/ 202 w 942"/>
              <a:gd name="T61" fmla="*/ 162 h 808"/>
              <a:gd name="T62" fmla="*/ 276 w 942"/>
              <a:gd name="T63" fmla="*/ 106 h 808"/>
              <a:gd name="T64" fmla="*/ 356 w 942"/>
              <a:gd name="T65" fmla="*/ 66 h 808"/>
              <a:gd name="T66" fmla="*/ 442 w 942"/>
              <a:gd name="T67" fmla="*/ 42 h 808"/>
              <a:gd name="T68" fmla="*/ 530 w 942"/>
              <a:gd name="T69" fmla="*/ 36 h 808"/>
              <a:gd name="T70" fmla="*/ 618 w 942"/>
              <a:gd name="T71" fmla="*/ 46 h 808"/>
              <a:gd name="T72" fmla="*/ 702 w 942"/>
              <a:gd name="T73" fmla="*/ 72 h 808"/>
              <a:gd name="T74" fmla="*/ 780 w 942"/>
              <a:gd name="T75" fmla="*/ 114 h 808"/>
              <a:gd name="T76" fmla="*/ 852 w 942"/>
              <a:gd name="T77" fmla="*/ 174 h 808"/>
              <a:gd name="T78" fmla="*/ 942 w 942"/>
              <a:gd name="T79" fmla="*/ 256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2" h="808">
                <a:moveTo>
                  <a:pt x="942" y="256"/>
                </a:moveTo>
                <a:lnTo>
                  <a:pt x="926" y="112"/>
                </a:lnTo>
                <a:lnTo>
                  <a:pt x="880" y="152"/>
                </a:lnTo>
                <a:lnTo>
                  <a:pt x="880" y="152"/>
                </a:lnTo>
                <a:lnTo>
                  <a:pt x="862" y="134"/>
                </a:lnTo>
                <a:lnTo>
                  <a:pt x="842" y="116"/>
                </a:lnTo>
                <a:lnTo>
                  <a:pt x="824" y="100"/>
                </a:lnTo>
                <a:lnTo>
                  <a:pt x="804" y="86"/>
                </a:lnTo>
                <a:lnTo>
                  <a:pt x="782" y="74"/>
                </a:lnTo>
                <a:lnTo>
                  <a:pt x="762" y="60"/>
                </a:lnTo>
                <a:lnTo>
                  <a:pt x="718" y="40"/>
                </a:lnTo>
                <a:lnTo>
                  <a:pt x="672" y="24"/>
                </a:lnTo>
                <a:lnTo>
                  <a:pt x="626" y="10"/>
                </a:lnTo>
                <a:lnTo>
                  <a:pt x="580" y="4"/>
                </a:lnTo>
                <a:lnTo>
                  <a:pt x="532" y="0"/>
                </a:lnTo>
                <a:lnTo>
                  <a:pt x="484" y="0"/>
                </a:lnTo>
                <a:lnTo>
                  <a:pt x="436" y="6"/>
                </a:lnTo>
                <a:lnTo>
                  <a:pt x="390" y="16"/>
                </a:lnTo>
                <a:lnTo>
                  <a:pt x="344" y="32"/>
                </a:lnTo>
                <a:lnTo>
                  <a:pt x="300" y="52"/>
                </a:lnTo>
                <a:lnTo>
                  <a:pt x="278" y="62"/>
                </a:lnTo>
                <a:lnTo>
                  <a:pt x="256" y="74"/>
                </a:lnTo>
                <a:lnTo>
                  <a:pt x="236" y="88"/>
                </a:lnTo>
                <a:lnTo>
                  <a:pt x="216" y="104"/>
                </a:lnTo>
                <a:lnTo>
                  <a:pt x="196" y="120"/>
                </a:lnTo>
                <a:lnTo>
                  <a:pt x="176" y="136"/>
                </a:lnTo>
                <a:lnTo>
                  <a:pt x="176" y="136"/>
                </a:lnTo>
                <a:lnTo>
                  <a:pt x="146" y="168"/>
                </a:lnTo>
                <a:lnTo>
                  <a:pt x="118" y="200"/>
                </a:lnTo>
                <a:lnTo>
                  <a:pt x="94" y="232"/>
                </a:lnTo>
                <a:lnTo>
                  <a:pt x="72" y="262"/>
                </a:lnTo>
                <a:lnTo>
                  <a:pt x="56" y="294"/>
                </a:lnTo>
                <a:lnTo>
                  <a:pt x="42" y="328"/>
                </a:lnTo>
                <a:lnTo>
                  <a:pt x="30" y="360"/>
                </a:lnTo>
                <a:lnTo>
                  <a:pt x="20" y="394"/>
                </a:lnTo>
                <a:lnTo>
                  <a:pt x="12" y="430"/>
                </a:lnTo>
                <a:lnTo>
                  <a:pt x="8" y="466"/>
                </a:lnTo>
                <a:lnTo>
                  <a:pt x="4" y="504"/>
                </a:lnTo>
                <a:lnTo>
                  <a:pt x="2" y="542"/>
                </a:lnTo>
                <a:lnTo>
                  <a:pt x="0" y="626"/>
                </a:lnTo>
                <a:lnTo>
                  <a:pt x="0" y="718"/>
                </a:lnTo>
                <a:lnTo>
                  <a:pt x="0" y="718"/>
                </a:lnTo>
                <a:lnTo>
                  <a:pt x="0" y="808"/>
                </a:lnTo>
                <a:lnTo>
                  <a:pt x="36" y="808"/>
                </a:lnTo>
                <a:lnTo>
                  <a:pt x="36" y="808"/>
                </a:lnTo>
                <a:lnTo>
                  <a:pt x="36" y="718"/>
                </a:lnTo>
                <a:lnTo>
                  <a:pt x="36" y="718"/>
                </a:lnTo>
                <a:lnTo>
                  <a:pt x="36" y="628"/>
                </a:lnTo>
                <a:lnTo>
                  <a:pt x="38" y="546"/>
                </a:lnTo>
                <a:lnTo>
                  <a:pt x="40" y="508"/>
                </a:lnTo>
                <a:lnTo>
                  <a:pt x="44" y="472"/>
                </a:lnTo>
                <a:lnTo>
                  <a:pt x="48" y="438"/>
                </a:lnTo>
                <a:lnTo>
                  <a:pt x="56" y="404"/>
                </a:lnTo>
                <a:lnTo>
                  <a:pt x="64" y="372"/>
                </a:lnTo>
                <a:lnTo>
                  <a:pt x="74" y="340"/>
                </a:lnTo>
                <a:lnTo>
                  <a:pt x="88" y="310"/>
                </a:lnTo>
                <a:lnTo>
                  <a:pt x="104" y="280"/>
                </a:lnTo>
                <a:lnTo>
                  <a:pt x="124" y="250"/>
                </a:lnTo>
                <a:lnTo>
                  <a:pt x="146" y="220"/>
                </a:lnTo>
                <a:lnTo>
                  <a:pt x="172" y="192"/>
                </a:lnTo>
                <a:lnTo>
                  <a:pt x="202" y="162"/>
                </a:lnTo>
                <a:lnTo>
                  <a:pt x="202" y="162"/>
                </a:lnTo>
                <a:lnTo>
                  <a:pt x="238" y="132"/>
                </a:lnTo>
                <a:lnTo>
                  <a:pt x="276" y="106"/>
                </a:lnTo>
                <a:lnTo>
                  <a:pt x="316" y="84"/>
                </a:lnTo>
                <a:lnTo>
                  <a:pt x="356" y="66"/>
                </a:lnTo>
                <a:lnTo>
                  <a:pt x="398" y="52"/>
                </a:lnTo>
                <a:lnTo>
                  <a:pt x="442" y="42"/>
                </a:lnTo>
                <a:lnTo>
                  <a:pt x="486" y="36"/>
                </a:lnTo>
                <a:lnTo>
                  <a:pt x="530" y="36"/>
                </a:lnTo>
                <a:lnTo>
                  <a:pt x="574" y="38"/>
                </a:lnTo>
                <a:lnTo>
                  <a:pt x="618" y="46"/>
                </a:lnTo>
                <a:lnTo>
                  <a:pt x="660" y="56"/>
                </a:lnTo>
                <a:lnTo>
                  <a:pt x="702" y="72"/>
                </a:lnTo>
                <a:lnTo>
                  <a:pt x="742" y="92"/>
                </a:lnTo>
                <a:lnTo>
                  <a:pt x="780" y="114"/>
                </a:lnTo>
                <a:lnTo>
                  <a:pt x="818" y="142"/>
                </a:lnTo>
                <a:lnTo>
                  <a:pt x="852" y="174"/>
                </a:lnTo>
                <a:lnTo>
                  <a:pt x="812" y="208"/>
                </a:lnTo>
                <a:lnTo>
                  <a:pt x="942" y="256"/>
                </a:lnTo>
                <a:close/>
              </a:path>
            </a:pathLst>
          </a:cu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7" name="Group 6">
            <a:extLst>
              <a:ext uri="{FF2B5EF4-FFF2-40B4-BE49-F238E27FC236}">
                <a16:creationId xmlns:a16="http://schemas.microsoft.com/office/drawing/2014/main" id="{F21EFA7D-1651-4BD2-A37F-7889C82185F8}"/>
              </a:ext>
            </a:extLst>
          </p:cNvPr>
          <p:cNvGrpSpPr/>
          <p:nvPr/>
        </p:nvGrpSpPr>
        <p:grpSpPr>
          <a:xfrm>
            <a:off x="3531848" y="3074018"/>
            <a:ext cx="4699310" cy="2718636"/>
            <a:chOff x="3722348" y="3569318"/>
            <a:chExt cx="4699310" cy="2718636"/>
          </a:xfrm>
        </p:grpSpPr>
        <p:sp>
          <p:nvSpPr>
            <p:cNvPr id="94" name="Freeform 22"/>
            <p:cNvSpPr>
              <a:spLocks/>
            </p:cNvSpPr>
            <p:nvPr/>
          </p:nvSpPr>
          <p:spPr bwMode="auto">
            <a:xfrm>
              <a:off x="4363282" y="4249029"/>
              <a:ext cx="907536" cy="780366"/>
            </a:xfrm>
            <a:custGeom>
              <a:avLst/>
              <a:gdLst>
                <a:gd name="T0" fmla="*/ 926 w 942"/>
                <a:gd name="T1" fmla="*/ 112 h 810"/>
                <a:gd name="T2" fmla="*/ 880 w 942"/>
                <a:gd name="T3" fmla="*/ 150 h 810"/>
                <a:gd name="T4" fmla="*/ 844 w 942"/>
                <a:gd name="T5" fmla="*/ 116 h 810"/>
                <a:gd name="T6" fmla="*/ 804 w 942"/>
                <a:gd name="T7" fmla="*/ 86 h 810"/>
                <a:gd name="T8" fmla="*/ 762 w 942"/>
                <a:gd name="T9" fmla="*/ 60 h 810"/>
                <a:gd name="T10" fmla="*/ 672 w 942"/>
                <a:gd name="T11" fmla="*/ 22 h 810"/>
                <a:gd name="T12" fmla="*/ 580 w 942"/>
                <a:gd name="T13" fmla="*/ 2 h 810"/>
                <a:gd name="T14" fmla="*/ 484 w 942"/>
                <a:gd name="T15" fmla="*/ 0 h 810"/>
                <a:gd name="T16" fmla="*/ 390 w 942"/>
                <a:gd name="T17" fmla="*/ 16 h 810"/>
                <a:gd name="T18" fmla="*/ 300 w 942"/>
                <a:gd name="T19" fmla="*/ 50 h 810"/>
                <a:gd name="T20" fmla="*/ 256 w 942"/>
                <a:gd name="T21" fmla="*/ 74 h 810"/>
                <a:gd name="T22" fmla="*/ 216 w 942"/>
                <a:gd name="T23" fmla="*/ 102 h 810"/>
                <a:gd name="T24" fmla="*/ 178 w 942"/>
                <a:gd name="T25" fmla="*/ 136 h 810"/>
                <a:gd name="T26" fmla="*/ 146 w 942"/>
                <a:gd name="T27" fmla="*/ 168 h 810"/>
                <a:gd name="T28" fmla="*/ 94 w 942"/>
                <a:gd name="T29" fmla="*/ 230 h 810"/>
                <a:gd name="T30" fmla="*/ 56 w 942"/>
                <a:gd name="T31" fmla="*/ 294 h 810"/>
                <a:gd name="T32" fmla="*/ 30 w 942"/>
                <a:gd name="T33" fmla="*/ 360 h 810"/>
                <a:gd name="T34" fmla="*/ 12 w 942"/>
                <a:gd name="T35" fmla="*/ 430 h 810"/>
                <a:gd name="T36" fmla="*/ 4 w 942"/>
                <a:gd name="T37" fmla="*/ 504 h 810"/>
                <a:gd name="T38" fmla="*/ 0 w 942"/>
                <a:gd name="T39" fmla="*/ 626 h 810"/>
                <a:gd name="T40" fmla="*/ 0 w 942"/>
                <a:gd name="T41" fmla="*/ 718 h 810"/>
                <a:gd name="T42" fmla="*/ 36 w 942"/>
                <a:gd name="T43" fmla="*/ 810 h 810"/>
                <a:gd name="T44" fmla="*/ 36 w 942"/>
                <a:gd name="T45" fmla="*/ 718 h 810"/>
                <a:gd name="T46" fmla="*/ 36 w 942"/>
                <a:gd name="T47" fmla="*/ 628 h 810"/>
                <a:gd name="T48" fmla="*/ 40 w 942"/>
                <a:gd name="T49" fmla="*/ 508 h 810"/>
                <a:gd name="T50" fmla="*/ 48 w 942"/>
                <a:gd name="T51" fmla="*/ 438 h 810"/>
                <a:gd name="T52" fmla="*/ 64 w 942"/>
                <a:gd name="T53" fmla="*/ 372 h 810"/>
                <a:gd name="T54" fmla="*/ 88 w 942"/>
                <a:gd name="T55" fmla="*/ 310 h 810"/>
                <a:gd name="T56" fmla="*/ 124 w 942"/>
                <a:gd name="T57" fmla="*/ 250 h 810"/>
                <a:gd name="T58" fmla="*/ 172 w 942"/>
                <a:gd name="T59" fmla="*/ 192 h 810"/>
                <a:gd name="T60" fmla="*/ 202 w 942"/>
                <a:gd name="T61" fmla="*/ 162 h 810"/>
                <a:gd name="T62" fmla="*/ 276 w 942"/>
                <a:gd name="T63" fmla="*/ 106 h 810"/>
                <a:gd name="T64" fmla="*/ 356 w 942"/>
                <a:gd name="T65" fmla="*/ 66 h 810"/>
                <a:gd name="T66" fmla="*/ 442 w 942"/>
                <a:gd name="T67" fmla="*/ 42 h 810"/>
                <a:gd name="T68" fmla="*/ 530 w 942"/>
                <a:gd name="T69" fmla="*/ 36 h 810"/>
                <a:gd name="T70" fmla="*/ 618 w 942"/>
                <a:gd name="T71" fmla="*/ 46 h 810"/>
                <a:gd name="T72" fmla="*/ 702 w 942"/>
                <a:gd name="T73" fmla="*/ 72 h 810"/>
                <a:gd name="T74" fmla="*/ 780 w 942"/>
                <a:gd name="T75" fmla="*/ 114 h 810"/>
                <a:gd name="T76" fmla="*/ 852 w 942"/>
                <a:gd name="T77" fmla="*/ 174 h 810"/>
                <a:gd name="T78" fmla="*/ 942 w 942"/>
                <a:gd name="T79" fmla="*/ 256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2" h="810">
                  <a:moveTo>
                    <a:pt x="942" y="256"/>
                  </a:moveTo>
                  <a:lnTo>
                    <a:pt x="926" y="112"/>
                  </a:lnTo>
                  <a:lnTo>
                    <a:pt x="880" y="150"/>
                  </a:lnTo>
                  <a:lnTo>
                    <a:pt x="880" y="150"/>
                  </a:lnTo>
                  <a:lnTo>
                    <a:pt x="862" y="132"/>
                  </a:lnTo>
                  <a:lnTo>
                    <a:pt x="844" y="116"/>
                  </a:lnTo>
                  <a:lnTo>
                    <a:pt x="824" y="100"/>
                  </a:lnTo>
                  <a:lnTo>
                    <a:pt x="804" y="86"/>
                  </a:lnTo>
                  <a:lnTo>
                    <a:pt x="782" y="72"/>
                  </a:lnTo>
                  <a:lnTo>
                    <a:pt x="762" y="60"/>
                  </a:lnTo>
                  <a:lnTo>
                    <a:pt x="718" y="40"/>
                  </a:lnTo>
                  <a:lnTo>
                    <a:pt x="672" y="22"/>
                  </a:lnTo>
                  <a:lnTo>
                    <a:pt x="626" y="10"/>
                  </a:lnTo>
                  <a:lnTo>
                    <a:pt x="580" y="2"/>
                  </a:lnTo>
                  <a:lnTo>
                    <a:pt x="532" y="0"/>
                  </a:lnTo>
                  <a:lnTo>
                    <a:pt x="484" y="0"/>
                  </a:lnTo>
                  <a:lnTo>
                    <a:pt x="436" y="6"/>
                  </a:lnTo>
                  <a:lnTo>
                    <a:pt x="390" y="16"/>
                  </a:lnTo>
                  <a:lnTo>
                    <a:pt x="344" y="32"/>
                  </a:lnTo>
                  <a:lnTo>
                    <a:pt x="300" y="50"/>
                  </a:lnTo>
                  <a:lnTo>
                    <a:pt x="278" y="62"/>
                  </a:lnTo>
                  <a:lnTo>
                    <a:pt x="256" y="74"/>
                  </a:lnTo>
                  <a:lnTo>
                    <a:pt x="236" y="88"/>
                  </a:lnTo>
                  <a:lnTo>
                    <a:pt x="216" y="102"/>
                  </a:lnTo>
                  <a:lnTo>
                    <a:pt x="196" y="118"/>
                  </a:lnTo>
                  <a:lnTo>
                    <a:pt x="178" y="136"/>
                  </a:lnTo>
                  <a:lnTo>
                    <a:pt x="178" y="136"/>
                  </a:lnTo>
                  <a:lnTo>
                    <a:pt x="146" y="168"/>
                  </a:lnTo>
                  <a:lnTo>
                    <a:pt x="118" y="200"/>
                  </a:lnTo>
                  <a:lnTo>
                    <a:pt x="94" y="230"/>
                  </a:lnTo>
                  <a:lnTo>
                    <a:pt x="74" y="262"/>
                  </a:lnTo>
                  <a:lnTo>
                    <a:pt x="56" y="294"/>
                  </a:lnTo>
                  <a:lnTo>
                    <a:pt x="42" y="328"/>
                  </a:lnTo>
                  <a:lnTo>
                    <a:pt x="30" y="360"/>
                  </a:lnTo>
                  <a:lnTo>
                    <a:pt x="20" y="394"/>
                  </a:lnTo>
                  <a:lnTo>
                    <a:pt x="12" y="430"/>
                  </a:lnTo>
                  <a:lnTo>
                    <a:pt x="8" y="466"/>
                  </a:lnTo>
                  <a:lnTo>
                    <a:pt x="4" y="504"/>
                  </a:lnTo>
                  <a:lnTo>
                    <a:pt x="2" y="544"/>
                  </a:lnTo>
                  <a:lnTo>
                    <a:pt x="0" y="626"/>
                  </a:lnTo>
                  <a:lnTo>
                    <a:pt x="0" y="718"/>
                  </a:lnTo>
                  <a:lnTo>
                    <a:pt x="0" y="718"/>
                  </a:lnTo>
                  <a:lnTo>
                    <a:pt x="0" y="810"/>
                  </a:lnTo>
                  <a:lnTo>
                    <a:pt x="36" y="810"/>
                  </a:lnTo>
                  <a:lnTo>
                    <a:pt x="36" y="810"/>
                  </a:lnTo>
                  <a:lnTo>
                    <a:pt x="36" y="718"/>
                  </a:lnTo>
                  <a:lnTo>
                    <a:pt x="36" y="718"/>
                  </a:lnTo>
                  <a:lnTo>
                    <a:pt x="36" y="628"/>
                  </a:lnTo>
                  <a:lnTo>
                    <a:pt x="38" y="546"/>
                  </a:lnTo>
                  <a:lnTo>
                    <a:pt x="40" y="508"/>
                  </a:lnTo>
                  <a:lnTo>
                    <a:pt x="44" y="472"/>
                  </a:lnTo>
                  <a:lnTo>
                    <a:pt x="48" y="438"/>
                  </a:lnTo>
                  <a:lnTo>
                    <a:pt x="56" y="404"/>
                  </a:lnTo>
                  <a:lnTo>
                    <a:pt x="64" y="372"/>
                  </a:lnTo>
                  <a:lnTo>
                    <a:pt x="74" y="340"/>
                  </a:lnTo>
                  <a:lnTo>
                    <a:pt x="88" y="310"/>
                  </a:lnTo>
                  <a:lnTo>
                    <a:pt x="104" y="280"/>
                  </a:lnTo>
                  <a:lnTo>
                    <a:pt x="124" y="250"/>
                  </a:lnTo>
                  <a:lnTo>
                    <a:pt x="146" y="220"/>
                  </a:lnTo>
                  <a:lnTo>
                    <a:pt x="172" y="192"/>
                  </a:lnTo>
                  <a:lnTo>
                    <a:pt x="202" y="162"/>
                  </a:lnTo>
                  <a:lnTo>
                    <a:pt x="202" y="162"/>
                  </a:lnTo>
                  <a:lnTo>
                    <a:pt x="238" y="132"/>
                  </a:lnTo>
                  <a:lnTo>
                    <a:pt x="276" y="106"/>
                  </a:lnTo>
                  <a:lnTo>
                    <a:pt x="316" y="82"/>
                  </a:lnTo>
                  <a:lnTo>
                    <a:pt x="356" y="66"/>
                  </a:lnTo>
                  <a:lnTo>
                    <a:pt x="398" y="52"/>
                  </a:lnTo>
                  <a:lnTo>
                    <a:pt x="442" y="42"/>
                  </a:lnTo>
                  <a:lnTo>
                    <a:pt x="486" y="36"/>
                  </a:lnTo>
                  <a:lnTo>
                    <a:pt x="530" y="36"/>
                  </a:lnTo>
                  <a:lnTo>
                    <a:pt x="574" y="38"/>
                  </a:lnTo>
                  <a:lnTo>
                    <a:pt x="618" y="46"/>
                  </a:lnTo>
                  <a:lnTo>
                    <a:pt x="660" y="56"/>
                  </a:lnTo>
                  <a:lnTo>
                    <a:pt x="702" y="72"/>
                  </a:lnTo>
                  <a:lnTo>
                    <a:pt x="742" y="92"/>
                  </a:lnTo>
                  <a:lnTo>
                    <a:pt x="780" y="114"/>
                  </a:lnTo>
                  <a:lnTo>
                    <a:pt x="818" y="142"/>
                  </a:lnTo>
                  <a:lnTo>
                    <a:pt x="852" y="174"/>
                  </a:lnTo>
                  <a:lnTo>
                    <a:pt x="812" y="208"/>
                  </a:lnTo>
                  <a:lnTo>
                    <a:pt x="942" y="256"/>
                  </a:lnTo>
                  <a:close/>
                </a:path>
              </a:pathLst>
            </a:custGeom>
            <a:gradFill>
              <a:gsLst>
                <a:gs pos="0">
                  <a:schemeClr val="accent1"/>
                </a:gs>
                <a:gs pos="100000">
                  <a:schemeClr val="accent5"/>
                </a:gs>
              </a:gsLst>
              <a:lin ang="3000000" scaled="0"/>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4" name="Freeform 38"/>
            <p:cNvSpPr>
              <a:spLocks/>
            </p:cNvSpPr>
            <p:nvPr/>
          </p:nvSpPr>
          <p:spPr bwMode="auto">
            <a:xfrm>
              <a:off x="3748561" y="5786711"/>
              <a:ext cx="157671" cy="177734"/>
            </a:xfrm>
            <a:custGeom>
              <a:avLst/>
              <a:gdLst>
                <a:gd name="T0" fmla="*/ 70 w 140"/>
                <a:gd name="T1" fmla="*/ 0 h 140"/>
                <a:gd name="T2" fmla="*/ 70 w 140"/>
                <a:gd name="T3" fmla="*/ 0 h 140"/>
                <a:gd name="T4" fmla="*/ 56 w 140"/>
                <a:gd name="T5" fmla="*/ 0 h 140"/>
                <a:gd name="T6" fmla="*/ 44 w 140"/>
                <a:gd name="T7" fmla="*/ 4 h 140"/>
                <a:gd name="T8" fmla="*/ 32 w 140"/>
                <a:gd name="T9" fmla="*/ 12 h 140"/>
                <a:gd name="T10" fmla="*/ 20 w 140"/>
                <a:gd name="T11" fmla="*/ 20 h 140"/>
                <a:gd name="T12" fmla="*/ 12 w 140"/>
                <a:gd name="T13" fmla="*/ 30 h 140"/>
                <a:gd name="T14" fmla="*/ 6 w 140"/>
                <a:gd name="T15" fmla="*/ 42 h 140"/>
                <a:gd name="T16" fmla="*/ 2 w 140"/>
                <a:gd name="T17" fmla="*/ 56 h 140"/>
                <a:gd name="T18" fmla="*/ 0 w 140"/>
                <a:gd name="T19" fmla="*/ 70 h 140"/>
                <a:gd name="T20" fmla="*/ 0 w 140"/>
                <a:gd name="T21" fmla="*/ 70 h 140"/>
                <a:gd name="T22" fmla="*/ 2 w 140"/>
                <a:gd name="T23" fmla="*/ 84 h 140"/>
                <a:gd name="T24" fmla="*/ 6 w 140"/>
                <a:gd name="T25" fmla="*/ 96 h 140"/>
                <a:gd name="T26" fmla="*/ 12 w 140"/>
                <a:gd name="T27" fmla="*/ 108 h 140"/>
                <a:gd name="T28" fmla="*/ 20 w 140"/>
                <a:gd name="T29" fmla="*/ 120 h 140"/>
                <a:gd name="T30" fmla="*/ 32 w 140"/>
                <a:gd name="T31" fmla="*/ 128 h 140"/>
                <a:gd name="T32" fmla="*/ 44 w 140"/>
                <a:gd name="T33" fmla="*/ 134 h 140"/>
                <a:gd name="T34" fmla="*/ 56 w 140"/>
                <a:gd name="T35" fmla="*/ 138 h 140"/>
                <a:gd name="T36" fmla="*/ 70 w 140"/>
                <a:gd name="T37" fmla="*/ 140 h 140"/>
                <a:gd name="T38" fmla="*/ 70 w 140"/>
                <a:gd name="T39" fmla="*/ 140 h 140"/>
                <a:gd name="T40" fmla="*/ 84 w 140"/>
                <a:gd name="T41" fmla="*/ 138 h 140"/>
                <a:gd name="T42" fmla="*/ 98 w 140"/>
                <a:gd name="T43" fmla="*/ 134 h 140"/>
                <a:gd name="T44" fmla="*/ 110 w 140"/>
                <a:gd name="T45" fmla="*/ 128 h 140"/>
                <a:gd name="T46" fmla="*/ 120 w 140"/>
                <a:gd name="T47" fmla="*/ 120 h 140"/>
                <a:gd name="T48" fmla="*/ 128 w 140"/>
                <a:gd name="T49" fmla="*/ 108 h 140"/>
                <a:gd name="T50" fmla="*/ 136 w 140"/>
                <a:gd name="T51" fmla="*/ 96 h 140"/>
                <a:gd name="T52" fmla="*/ 140 w 140"/>
                <a:gd name="T53" fmla="*/ 84 h 140"/>
                <a:gd name="T54" fmla="*/ 140 w 140"/>
                <a:gd name="T55" fmla="*/ 70 h 140"/>
                <a:gd name="T56" fmla="*/ 140 w 140"/>
                <a:gd name="T57" fmla="*/ 70 h 140"/>
                <a:gd name="T58" fmla="*/ 140 w 140"/>
                <a:gd name="T59" fmla="*/ 56 h 140"/>
                <a:gd name="T60" fmla="*/ 136 w 140"/>
                <a:gd name="T61" fmla="*/ 42 h 140"/>
                <a:gd name="T62" fmla="*/ 128 w 140"/>
                <a:gd name="T63" fmla="*/ 30 h 140"/>
                <a:gd name="T64" fmla="*/ 120 w 140"/>
                <a:gd name="T65" fmla="*/ 20 h 140"/>
                <a:gd name="T66" fmla="*/ 110 w 140"/>
                <a:gd name="T67" fmla="*/ 12 h 140"/>
                <a:gd name="T68" fmla="*/ 98 w 140"/>
                <a:gd name="T69" fmla="*/ 4 h 140"/>
                <a:gd name="T70" fmla="*/ 84 w 140"/>
                <a:gd name="T71" fmla="*/ 0 h 140"/>
                <a:gd name="T72" fmla="*/ 70 w 140"/>
                <a:gd name="T7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0">
                  <a:moveTo>
                    <a:pt x="70" y="0"/>
                  </a:moveTo>
                  <a:lnTo>
                    <a:pt x="70" y="0"/>
                  </a:lnTo>
                  <a:lnTo>
                    <a:pt x="56" y="0"/>
                  </a:lnTo>
                  <a:lnTo>
                    <a:pt x="44" y="4"/>
                  </a:lnTo>
                  <a:lnTo>
                    <a:pt x="32" y="12"/>
                  </a:lnTo>
                  <a:lnTo>
                    <a:pt x="20" y="20"/>
                  </a:lnTo>
                  <a:lnTo>
                    <a:pt x="12" y="30"/>
                  </a:lnTo>
                  <a:lnTo>
                    <a:pt x="6" y="42"/>
                  </a:lnTo>
                  <a:lnTo>
                    <a:pt x="2" y="56"/>
                  </a:lnTo>
                  <a:lnTo>
                    <a:pt x="0" y="70"/>
                  </a:lnTo>
                  <a:lnTo>
                    <a:pt x="0" y="70"/>
                  </a:lnTo>
                  <a:lnTo>
                    <a:pt x="2" y="84"/>
                  </a:lnTo>
                  <a:lnTo>
                    <a:pt x="6" y="96"/>
                  </a:lnTo>
                  <a:lnTo>
                    <a:pt x="12" y="108"/>
                  </a:lnTo>
                  <a:lnTo>
                    <a:pt x="20" y="120"/>
                  </a:lnTo>
                  <a:lnTo>
                    <a:pt x="32" y="128"/>
                  </a:lnTo>
                  <a:lnTo>
                    <a:pt x="44" y="134"/>
                  </a:lnTo>
                  <a:lnTo>
                    <a:pt x="56" y="138"/>
                  </a:lnTo>
                  <a:lnTo>
                    <a:pt x="70" y="140"/>
                  </a:lnTo>
                  <a:lnTo>
                    <a:pt x="70" y="140"/>
                  </a:lnTo>
                  <a:lnTo>
                    <a:pt x="84" y="138"/>
                  </a:lnTo>
                  <a:lnTo>
                    <a:pt x="98" y="134"/>
                  </a:lnTo>
                  <a:lnTo>
                    <a:pt x="110" y="128"/>
                  </a:lnTo>
                  <a:lnTo>
                    <a:pt x="120" y="120"/>
                  </a:lnTo>
                  <a:lnTo>
                    <a:pt x="128" y="108"/>
                  </a:lnTo>
                  <a:lnTo>
                    <a:pt x="136" y="96"/>
                  </a:lnTo>
                  <a:lnTo>
                    <a:pt x="140" y="84"/>
                  </a:lnTo>
                  <a:lnTo>
                    <a:pt x="140" y="70"/>
                  </a:lnTo>
                  <a:lnTo>
                    <a:pt x="140" y="70"/>
                  </a:lnTo>
                  <a:lnTo>
                    <a:pt x="140" y="56"/>
                  </a:lnTo>
                  <a:lnTo>
                    <a:pt x="136" y="42"/>
                  </a:lnTo>
                  <a:lnTo>
                    <a:pt x="128" y="30"/>
                  </a:lnTo>
                  <a:lnTo>
                    <a:pt x="120" y="20"/>
                  </a:lnTo>
                  <a:lnTo>
                    <a:pt x="110" y="12"/>
                  </a:lnTo>
                  <a:lnTo>
                    <a:pt x="98" y="4"/>
                  </a:lnTo>
                  <a:lnTo>
                    <a:pt x="84" y="0"/>
                  </a:lnTo>
                  <a:lnTo>
                    <a:pt x="7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5" name="Freeform 39"/>
            <p:cNvSpPr>
              <a:spLocks/>
            </p:cNvSpPr>
            <p:nvPr/>
          </p:nvSpPr>
          <p:spPr bwMode="auto">
            <a:xfrm>
              <a:off x="3777843" y="5829875"/>
              <a:ext cx="103613" cy="83789"/>
            </a:xfrm>
            <a:custGeom>
              <a:avLst/>
              <a:gdLst>
                <a:gd name="T0" fmla="*/ 90 w 92"/>
                <a:gd name="T1" fmla="*/ 10 h 66"/>
                <a:gd name="T2" fmla="*/ 36 w 92"/>
                <a:gd name="T3" fmla="*/ 64 h 66"/>
                <a:gd name="T4" fmla="*/ 36 w 92"/>
                <a:gd name="T5" fmla="*/ 64 h 66"/>
                <a:gd name="T6" fmla="*/ 32 w 92"/>
                <a:gd name="T7" fmla="*/ 66 h 66"/>
                <a:gd name="T8" fmla="*/ 32 w 92"/>
                <a:gd name="T9" fmla="*/ 66 h 66"/>
                <a:gd name="T10" fmla="*/ 28 w 92"/>
                <a:gd name="T11" fmla="*/ 64 h 66"/>
                <a:gd name="T12" fmla="*/ 2 w 92"/>
                <a:gd name="T13" fmla="*/ 40 h 66"/>
                <a:gd name="T14" fmla="*/ 2 w 92"/>
                <a:gd name="T15" fmla="*/ 40 h 66"/>
                <a:gd name="T16" fmla="*/ 0 w 92"/>
                <a:gd name="T17" fmla="*/ 36 h 66"/>
                <a:gd name="T18" fmla="*/ 2 w 92"/>
                <a:gd name="T19" fmla="*/ 30 h 66"/>
                <a:gd name="T20" fmla="*/ 2 w 92"/>
                <a:gd name="T21" fmla="*/ 30 h 66"/>
                <a:gd name="T22" fmla="*/ 6 w 92"/>
                <a:gd name="T23" fmla="*/ 30 h 66"/>
                <a:gd name="T24" fmla="*/ 12 w 92"/>
                <a:gd name="T25" fmla="*/ 30 h 66"/>
                <a:gd name="T26" fmla="*/ 32 w 92"/>
                <a:gd name="T27" fmla="*/ 52 h 66"/>
                <a:gd name="T28" fmla="*/ 82 w 92"/>
                <a:gd name="T29" fmla="*/ 2 h 66"/>
                <a:gd name="T30" fmla="*/ 82 w 92"/>
                <a:gd name="T31" fmla="*/ 2 h 66"/>
                <a:gd name="T32" fmla="*/ 86 w 92"/>
                <a:gd name="T33" fmla="*/ 0 h 66"/>
                <a:gd name="T34" fmla="*/ 90 w 92"/>
                <a:gd name="T35" fmla="*/ 2 h 66"/>
                <a:gd name="T36" fmla="*/ 90 w 92"/>
                <a:gd name="T37" fmla="*/ 2 h 66"/>
                <a:gd name="T38" fmla="*/ 92 w 92"/>
                <a:gd name="T39" fmla="*/ 6 h 66"/>
                <a:gd name="T40" fmla="*/ 90 w 92"/>
                <a:gd name="T41"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66">
                  <a:moveTo>
                    <a:pt x="90" y="10"/>
                  </a:moveTo>
                  <a:lnTo>
                    <a:pt x="36" y="64"/>
                  </a:lnTo>
                  <a:lnTo>
                    <a:pt x="36" y="64"/>
                  </a:lnTo>
                  <a:lnTo>
                    <a:pt x="32" y="66"/>
                  </a:lnTo>
                  <a:lnTo>
                    <a:pt x="32" y="66"/>
                  </a:lnTo>
                  <a:lnTo>
                    <a:pt x="28" y="64"/>
                  </a:lnTo>
                  <a:lnTo>
                    <a:pt x="2" y="40"/>
                  </a:lnTo>
                  <a:lnTo>
                    <a:pt x="2" y="40"/>
                  </a:lnTo>
                  <a:lnTo>
                    <a:pt x="0" y="36"/>
                  </a:lnTo>
                  <a:lnTo>
                    <a:pt x="2" y="30"/>
                  </a:lnTo>
                  <a:lnTo>
                    <a:pt x="2" y="30"/>
                  </a:lnTo>
                  <a:lnTo>
                    <a:pt x="6" y="30"/>
                  </a:lnTo>
                  <a:lnTo>
                    <a:pt x="12" y="30"/>
                  </a:lnTo>
                  <a:lnTo>
                    <a:pt x="32" y="52"/>
                  </a:lnTo>
                  <a:lnTo>
                    <a:pt x="82" y="2"/>
                  </a:lnTo>
                  <a:lnTo>
                    <a:pt x="82" y="2"/>
                  </a:lnTo>
                  <a:lnTo>
                    <a:pt x="86" y="0"/>
                  </a:lnTo>
                  <a:lnTo>
                    <a:pt x="90" y="2"/>
                  </a:lnTo>
                  <a:lnTo>
                    <a:pt x="90" y="2"/>
                  </a:lnTo>
                  <a:lnTo>
                    <a:pt x="92" y="6"/>
                  </a:lnTo>
                  <a:lnTo>
                    <a:pt x="90"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44"/>
            <p:cNvSpPr>
              <a:spLocks/>
            </p:cNvSpPr>
            <p:nvPr/>
          </p:nvSpPr>
          <p:spPr bwMode="auto">
            <a:xfrm>
              <a:off x="7185799" y="3864643"/>
              <a:ext cx="157671" cy="180273"/>
            </a:xfrm>
            <a:custGeom>
              <a:avLst/>
              <a:gdLst>
                <a:gd name="T0" fmla="*/ 70 w 140"/>
                <a:gd name="T1" fmla="*/ 0 h 142"/>
                <a:gd name="T2" fmla="*/ 70 w 140"/>
                <a:gd name="T3" fmla="*/ 0 h 142"/>
                <a:gd name="T4" fmla="*/ 56 w 140"/>
                <a:gd name="T5" fmla="*/ 2 h 142"/>
                <a:gd name="T6" fmla="*/ 42 w 140"/>
                <a:gd name="T7" fmla="*/ 6 h 142"/>
                <a:gd name="T8" fmla="*/ 30 w 140"/>
                <a:gd name="T9" fmla="*/ 12 h 142"/>
                <a:gd name="T10" fmla="*/ 20 w 140"/>
                <a:gd name="T11" fmla="*/ 22 h 142"/>
                <a:gd name="T12" fmla="*/ 12 w 140"/>
                <a:gd name="T13" fmla="*/ 32 h 142"/>
                <a:gd name="T14" fmla="*/ 6 w 140"/>
                <a:gd name="T15" fmla="*/ 44 h 142"/>
                <a:gd name="T16" fmla="*/ 2 w 140"/>
                <a:gd name="T17" fmla="*/ 56 h 142"/>
                <a:gd name="T18" fmla="*/ 0 w 140"/>
                <a:gd name="T19" fmla="*/ 72 h 142"/>
                <a:gd name="T20" fmla="*/ 0 w 140"/>
                <a:gd name="T21" fmla="*/ 72 h 142"/>
                <a:gd name="T22" fmla="*/ 2 w 140"/>
                <a:gd name="T23" fmla="*/ 86 h 142"/>
                <a:gd name="T24" fmla="*/ 6 w 140"/>
                <a:gd name="T25" fmla="*/ 98 h 142"/>
                <a:gd name="T26" fmla="*/ 12 w 140"/>
                <a:gd name="T27" fmla="*/ 110 h 142"/>
                <a:gd name="T28" fmla="*/ 20 w 140"/>
                <a:gd name="T29" fmla="*/ 120 h 142"/>
                <a:gd name="T30" fmla="*/ 30 w 140"/>
                <a:gd name="T31" fmla="*/ 130 h 142"/>
                <a:gd name="T32" fmla="*/ 42 w 140"/>
                <a:gd name="T33" fmla="*/ 136 h 142"/>
                <a:gd name="T34" fmla="*/ 56 w 140"/>
                <a:gd name="T35" fmla="*/ 140 h 142"/>
                <a:gd name="T36" fmla="*/ 70 w 140"/>
                <a:gd name="T37" fmla="*/ 142 h 142"/>
                <a:gd name="T38" fmla="*/ 70 w 140"/>
                <a:gd name="T39" fmla="*/ 142 h 142"/>
                <a:gd name="T40" fmla="*/ 84 w 140"/>
                <a:gd name="T41" fmla="*/ 140 h 142"/>
                <a:gd name="T42" fmla="*/ 98 w 140"/>
                <a:gd name="T43" fmla="*/ 136 h 142"/>
                <a:gd name="T44" fmla="*/ 110 w 140"/>
                <a:gd name="T45" fmla="*/ 130 h 142"/>
                <a:gd name="T46" fmla="*/ 120 w 140"/>
                <a:gd name="T47" fmla="*/ 120 h 142"/>
                <a:gd name="T48" fmla="*/ 128 w 140"/>
                <a:gd name="T49" fmla="*/ 110 h 142"/>
                <a:gd name="T50" fmla="*/ 134 w 140"/>
                <a:gd name="T51" fmla="*/ 98 h 142"/>
                <a:gd name="T52" fmla="*/ 140 w 140"/>
                <a:gd name="T53" fmla="*/ 86 h 142"/>
                <a:gd name="T54" fmla="*/ 140 w 140"/>
                <a:gd name="T55" fmla="*/ 72 h 142"/>
                <a:gd name="T56" fmla="*/ 140 w 140"/>
                <a:gd name="T57" fmla="*/ 72 h 142"/>
                <a:gd name="T58" fmla="*/ 140 w 140"/>
                <a:gd name="T59" fmla="*/ 56 h 142"/>
                <a:gd name="T60" fmla="*/ 134 w 140"/>
                <a:gd name="T61" fmla="*/ 44 h 142"/>
                <a:gd name="T62" fmla="*/ 128 w 140"/>
                <a:gd name="T63" fmla="*/ 32 h 142"/>
                <a:gd name="T64" fmla="*/ 120 w 140"/>
                <a:gd name="T65" fmla="*/ 22 h 142"/>
                <a:gd name="T66" fmla="*/ 110 w 140"/>
                <a:gd name="T67" fmla="*/ 12 h 142"/>
                <a:gd name="T68" fmla="*/ 98 w 140"/>
                <a:gd name="T69" fmla="*/ 6 h 142"/>
                <a:gd name="T70" fmla="*/ 84 w 140"/>
                <a:gd name="T71" fmla="*/ 2 h 142"/>
                <a:gd name="T72" fmla="*/ 70 w 140"/>
                <a:gd name="T7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2">
                  <a:moveTo>
                    <a:pt x="70" y="0"/>
                  </a:moveTo>
                  <a:lnTo>
                    <a:pt x="70" y="0"/>
                  </a:lnTo>
                  <a:lnTo>
                    <a:pt x="56" y="2"/>
                  </a:lnTo>
                  <a:lnTo>
                    <a:pt x="42" y="6"/>
                  </a:lnTo>
                  <a:lnTo>
                    <a:pt x="30" y="12"/>
                  </a:lnTo>
                  <a:lnTo>
                    <a:pt x="20" y="22"/>
                  </a:lnTo>
                  <a:lnTo>
                    <a:pt x="12" y="32"/>
                  </a:lnTo>
                  <a:lnTo>
                    <a:pt x="6" y="44"/>
                  </a:lnTo>
                  <a:lnTo>
                    <a:pt x="2" y="56"/>
                  </a:lnTo>
                  <a:lnTo>
                    <a:pt x="0" y="72"/>
                  </a:lnTo>
                  <a:lnTo>
                    <a:pt x="0" y="72"/>
                  </a:lnTo>
                  <a:lnTo>
                    <a:pt x="2" y="86"/>
                  </a:lnTo>
                  <a:lnTo>
                    <a:pt x="6" y="98"/>
                  </a:lnTo>
                  <a:lnTo>
                    <a:pt x="12" y="110"/>
                  </a:lnTo>
                  <a:lnTo>
                    <a:pt x="20" y="120"/>
                  </a:lnTo>
                  <a:lnTo>
                    <a:pt x="30" y="130"/>
                  </a:lnTo>
                  <a:lnTo>
                    <a:pt x="42" y="136"/>
                  </a:lnTo>
                  <a:lnTo>
                    <a:pt x="56" y="140"/>
                  </a:lnTo>
                  <a:lnTo>
                    <a:pt x="70" y="142"/>
                  </a:lnTo>
                  <a:lnTo>
                    <a:pt x="70" y="142"/>
                  </a:lnTo>
                  <a:lnTo>
                    <a:pt x="84" y="140"/>
                  </a:lnTo>
                  <a:lnTo>
                    <a:pt x="98" y="136"/>
                  </a:lnTo>
                  <a:lnTo>
                    <a:pt x="110" y="130"/>
                  </a:lnTo>
                  <a:lnTo>
                    <a:pt x="120" y="120"/>
                  </a:lnTo>
                  <a:lnTo>
                    <a:pt x="128" y="110"/>
                  </a:lnTo>
                  <a:lnTo>
                    <a:pt x="134" y="98"/>
                  </a:lnTo>
                  <a:lnTo>
                    <a:pt x="140" y="86"/>
                  </a:lnTo>
                  <a:lnTo>
                    <a:pt x="140" y="72"/>
                  </a:lnTo>
                  <a:lnTo>
                    <a:pt x="140" y="72"/>
                  </a:lnTo>
                  <a:lnTo>
                    <a:pt x="140" y="56"/>
                  </a:lnTo>
                  <a:lnTo>
                    <a:pt x="134" y="44"/>
                  </a:lnTo>
                  <a:lnTo>
                    <a:pt x="128" y="32"/>
                  </a:lnTo>
                  <a:lnTo>
                    <a:pt x="120" y="22"/>
                  </a:lnTo>
                  <a:lnTo>
                    <a:pt x="110" y="12"/>
                  </a:lnTo>
                  <a:lnTo>
                    <a:pt x="98" y="6"/>
                  </a:lnTo>
                  <a:lnTo>
                    <a:pt x="84" y="2"/>
                  </a:lnTo>
                  <a:lnTo>
                    <a:pt x="7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45"/>
            <p:cNvSpPr>
              <a:spLocks/>
            </p:cNvSpPr>
            <p:nvPr/>
          </p:nvSpPr>
          <p:spPr bwMode="auto">
            <a:xfrm>
              <a:off x="7215081" y="3910346"/>
              <a:ext cx="103613" cy="83789"/>
            </a:xfrm>
            <a:custGeom>
              <a:avLst/>
              <a:gdLst>
                <a:gd name="T0" fmla="*/ 90 w 92"/>
                <a:gd name="T1" fmla="*/ 10 h 66"/>
                <a:gd name="T2" fmla="*/ 36 w 92"/>
                <a:gd name="T3" fmla="*/ 64 h 66"/>
                <a:gd name="T4" fmla="*/ 36 w 92"/>
                <a:gd name="T5" fmla="*/ 64 h 66"/>
                <a:gd name="T6" fmla="*/ 32 w 92"/>
                <a:gd name="T7" fmla="*/ 66 h 66"/>
                <a:gd name="T8" fmla="*/ 32 w 92"/>
                <a:gd name="T9" fmla="*/ 66 h 66"/>
                <a:gd name="T10" fmla="*/ 28 w 92"/>
                <a:gd name="T11" fmla="*/ 64 h 66"/>
                <a:gd name="T12" fmla="*/ 2 w 92"/>
                <a:gd name="T13" fmla="*/ 38 h 66"/>
                <a:gd name="T14" fmla="*/ 2 w 92"/>
                <a:gd name="T15" fmla="*/ 38 h 66"/>
                <a:gd name="T16" fmla="*/ 0 w 92"/>
                <a:gd name="T17" fmla="*/ 34 h 66"/>
                <a:gd name="T18" fmla="*/ 2 w 92"/>
                <a:gd name="T19" fmla="*/ 30 h 66"/>
                <a:gd name="T20" fmla="*/ 2 w 92"/>
                <a:gd name="T21" fmla="*/ 30 h 66"/>
                <a:gd name="T22" fmla="*/ 6 w 92"/>
                <a:gd name="T23" fmla="*/ 28 h 66"/>
                <a:gd name="T24" fmla="*/ 10 w 92"/>
                <a:gd name="T25" fmla="*/ 30 h 66"/>
                <a:gd name="T26" fmla="*/ 32 w 92"/>
                <a:gd name="T27" fmla="*/ 52 h 66"/>
                <a:gd name="T28" fmla="*/ 82 w 92"/>
                <a:gd name="T29" fmla="*/ 2 h 66"/>
                <a:gd name="T30" fmla="*/ 82 w 92"/>
                <a:gd name="T31" fmla="*/ 2 h 66"/>
                <a:gd name="T32" fmla="*/ 86 w 92"/>
                <a:gd name="T33" fmla="*/ 0 h 66"/>
                <a:gd name="T34" fmla="*/ 90 w 92"/>
                <a:gd name="T35" fmla="*/ 2 h 66"/>
                <a:gd name="T36" fmla="*/ 90 w 92"/>
                <a:gd name="T37" fmla="*/ 2 h 66"/>
                <a:gd name="T38" fmla="*/ 92 w 92"/>
                <a:gd name="T39" fmla="*/ 6 h 66"/>
                <a:gd name="T40" fmla="*/ 90 w 92"/>
                <a:gd name="T41"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66">
                  <a:moveTo>
                    <a:pt x="90" y="10"/>
                  </a:moveTo>
                  <a:lnTo>
                    <a:pt x="36" y="64"/>
                  </a:lnTo>
                  <a:lnTo>
                    <a:pt x="36" y="64"/>
                  </a:lnTo>
                  <a:lnTo>
                    <a:pt x="32" y="66"/>
                  </a:lnTo>
                  <a:lnTo>
                    <a:pt x="32" y="66"/>
                  </a:lnTo>
                  <a:lnTo>
                    <a:pt x="28" y="64"/>
                  </a:lnTo>
                  <a:lnTo>
                    <a:pt x="2" y="38"/>
                  </a:lnTo>
                  <a:lnTo>
                    <a:pt x="2" y="38"/>
                  </a:lnTo>
                  <a:lnTo>
                    <a:pt x="0" y="34"/>
                  </a:lnTo>
                  <a:lnTo>
                    <a:pt x="2" y="30"/>
                  </a:lnTo>
                  <a:lnTo>
                    <a:pt x="2" y="30"/>
                  </a:lnTo>
                  <a:lnTo>
                    <a:pt x="6" y="28"/>
                  </a:lnTo>
                  <a:lnTo>
                    <a:pt x="10" y="30"/>
                  </a:lnTo>
                  <a:lnTo>
                    <a:pt x="32" y="52"/>
                  </a:lnTo>
                  <a:lnTo>
                    <a:pt x="82" y="2"/>
                  </a:lnTo>
                  <a:lnTo>
                    <a:pt x="82" y="2"/>
                  </a:lnTo>
                  <a:lnTo>
                    <a:pt x="86" y="0"/>
                  </a:lnTo>
                  <a:lnTo>
                    <a:pt x="90" y="2"/>
                  </a:lnTo>
                  <a:lnTo>
                    <a:pt x="90" y="2"/>
                  </a:lnTo>
                  <a:lnTo>
                    <a:pt x="92" y="6"/>
                  </a:lnTo>
                  <a:lnTo>
                    <a:pt x="90"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2" name="Group 1"/>
            <p:cNvGrpSpPr/>
            <p:nvPr/>
          </p:nvGrpSpPr>
          <p:grpSpPr>
            <a:xfrm>
              <a:off x="3722348" y="5256048"/>
              <a:ext cx="1215507" cy="466656"/>
              <a:chOff x="3722348" y="5256048"/>
              <a:chExt cx="1215507" cy="466656"/>
            </a:xfrm>
          </p:grpSpPr>
          <p:sp>
            <p:nvSpPr>
              <p:cNvPr id="97" name="Rectangle 5"/>
              <p:cNvSpPr>
                <a:spLocks noChangeArrowheads="1"/>
              </p:cNvSpPr>
              <p:nvPr/>
            </p:nvSpPr>
            <p:spPr bwMode="auto">
              <a:xfrm>
                <a:off x="3748561" y="5349993"/>
                <a:ext cx="1090186" cy="3453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102" name="Freeform 14"/>
              <p:cNvSpPr>
                <a:spLocks/>
              </p:cNvSpPr>
              <p:nvPr/>
            </p:nvSpPr>
            <p:spPr bwMode="auto">
              <a:xfrm>
                <a:off x="3748561" y="5256048"/>
                <a:ext cx="1189294" cy="93945"/>
              </a:xfrm>
              <a:custGeom>
                <a:avLst/>
                <a:gdLst>
                  <a:gd name="T0" fmla="*/ 0 w 1056"/>
                  <a:gd name="T1" fmla="*/ 74 h 74"/>
                  <a:gd name="T2" fmla="*/ 136 w 1056"/>
                  <a:gd name="T3" fmla="*/ 0 h 74"/>
                  <a:gd name="T4" fmla="*/ 1056 w 1056"/>
                  <a:gd name="T5" fmla="*/ 0 h 74"/>
                  <a:gd name="T6" fmla="*/ 968 w 1056"/>
                  <a:gd name="T7" fmla="*/ 74 h 74"/>
                  <a:gd name="T8" fmla="*/ 0 w 1056"/>
                  <a:gd name="T9" fmla="*/ 74 h 74"/>
                </a:gdLst>
                <a:ahLst/>
                <a:cxnLst>
                  <a:cxn ang="0">
                    <a:pos x="T0" y="T1"/>
                  </a:cxn>
                  <a:cxn ang="0">
                    <a:pos x="T2" y="T3"/>
                  </a:cxn>
                  <a:cxn ang="0">
                    <a:pos x="T4" y="T5"/>
                  </a:cxn>
                  <a:cxn ang="0">
                    <a:pos x="T6" y="T7"/>
                  </a:cxn>
                  <a:cxn ang="0">
                    <a:pos x="T8" y="T9"/>
                  </a:cxn>
                </a:cxnLst>
                <a:rect l="0" t="0" r="r" b="b"/>
                <a:pathLst>
                  <a:path w="1056" h="74">
                    <a:moveTo>
                      <a:pt x="0" y="74"/>
                    </a:moveTo>
                    <a:lnTo>
                      <a:pt x="136" y="0"/>
                    </a:lnTo>
                    <a:lnTo>
                      <a:pt x="1056" y="0"/>
                    </a:lnTo>
                    <a:lnTo>
                      <a:pt x="968" y="74"/>
                    </a:lnTo>
                    <a:lnTo>
                      <a:pt x="0" y="7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AU"/>
              </a:p>
            </p:txBody>
          </p:sp>
          <p:sp>
            <p:nvSpPr>
              <p:cNvPr id="103" name="Freeform 15"/>
              <p:cNvSpPr>
                <a:spLocks/>
              </p:cNvSpPr>
              <p:nvPr/>
            </p:nvSpPr>
            <p:spPr bwMode="auto">
              <a:xfrm>
                <a:off x="4836494" y="5256048"/>
                <a:ext cx="101360" cy="439257"/>
              </a:xfrm>
              <a:custGeom>
                <a:avLst/>
                <a:gdLst>
                  <a:gd name="T0" fmla="*/ 2 w 90"/>
                  <a:gd name="T1" fmla="*/ 346 h 346"/>
                  <a:gd name="T2" fmla="*/ 0 w 90"/>
                  <a:gd name="T3" fmla="*/ 74 h 346"/>
                  <a:gd name="T4" fmla="*/ 90 w 90"/>
                  <a:gd name="T5" fmla="*/ 0 h 346"/>
                  <a:gd name="T6" fmla="*/ 90 w 90"/>
                  <a:gd name="T7" fmla="*/ 262 h 346"/>
                  <a:gd name="T8" fmla="*/ 2 w 90"/>
                  <a:gd name="T9" fmla="*/ 346 h 346"/>
                </a:gdLst>
                <a:ahLst/>
                <a:cxnLst>
                  <a:cxn ang="0">
                    <a:pos x="T0" y="T1"/>
                  </a:cxn>
                  <a:cxn ang="0">
                    <a:pos x="T2" y="T3"/>
                  </a:cxn>
                  <a:cxn ang="0">
                    <a:pos x="T4" y="T5"/>
                  </a:cxn>
                  <a:cxn ang="0">
                    <a:pos x="T6" y="T7"/>
                  </a:cxn>
                  <a:cxn ang="0">
                    <a:pos x="T8" y="T9"/>
                  </a:cxn>
                </a:cxnLst>
                <a:rect l="0" t="0" r="r" b="b"/>
                <a:pathLst>
                  <a:path w="90" h="346">
                    <a:moveTo>
                      <a:pt x="2" y="346"/>
                    </a:moveTo>
                    <a:lnTo>
                      <a:pt x="0" y="74"/>
                    </a:lnTo>
                    <a:lnTo>
                      <a:pt x="90" y="0"/>
                    </a:lnTo>
                    <a:lnTo>
                      <a:pt x="90" y="262"/>
                    </a:lnTo>
                    <a:lnTo>
                      <a:pt x="2" y="3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AU"/>
              </a:p>
            </p:txBody>
          </p:sp>
          <p:sp>
            <p:nvSpPr>
              <p:cNvPr id="111" name="Freeform 25"/>
              <p:cNvSpPr>
                <a:spLocks/>
              </p:cNvSpPr>
              <p:nvPr/>
            </p:nvSpPr>
            <p:spPr bwMode="auto">
              <a:xfrm>
                <a:off x="3804872" y="5383001"/>
                <a:ext cx="112623" cy="274218"/>
              </a:xfrm>
              <a:custGeom>
                <a:avLst/>
                <a:gdLst>
                  <a:gd name="T0" fmla="*/ 100 w 100"/>
                  <a:gd name="T1" fmla="*/ 216 h 216"/>
                  <a:gd name="T2" fmla="*/ 74 w 100"/>
                  <a:gd name="T3" fmla="*/ 216 h 216"/>
                  <a:gd name="T4" fmla="*/ 74 w 100"/>
                  <a:gd name="T5" fmla="*/ 118 h 216"/>
                  <a:gd name="T6" fmla="*/ 74 w 100"/>
                  <a:gd name="T7" fmla="*/ 118 h 216"/>
                  <a:gd name="T8" fmla="*/ 68 w 100"/>
                  <a:gd name="T9" fmla="*/ 120 h 216"/>
                  <a:gd name="T10" fmla="*/ 68 w 100"/>
                  <a:gd name="T11" fmla="*/ 120 h 216"/>
                  <a:gd name="T12" fmla="*/ 56 w 100"/>
                  <a:gd name="T13" fmla="*/ 124 h 216"/>
                  <a:gd name="T14" fmla="*/ 38 w 100"/>
                  <a:gd name="T15" fmla="*/ 130 h 216"/>
                  <a:gd name="T16" fmla="*/ 38 w 100"/>
                  <a:gd name="T17" fmla="*/ 130 h 216"/>
                  <a:gd name="T18" fmla="*/ 32 w 100"/>
                  <a:gd name="T19" fmla="*/ 132 h 216"/>
                  <a:gd name="T20" fmla="*/ 32 w 100"/>
                  <a:gd name="T21" fmla="*/ 132 h 216"/>
                  <a:gd name="T22" fmla="*/ 26 w 100"/>
                  <a:gd name="T23" fmla="*/ 138 h 216"/>
                  <a:gd name="T24" fmla="*/ 26 w 100"/>
                  <a:gd name="T25" fmla="*/ 138 h 216"/>
                  <a:gd name="T26" fmla="*/ 24 w 100"/>
                  <a:gd name="T27" fmla="*/ 140 h 216"/>
                  <a:gd name="T28" fmla="*/ 24 w 100"/>
                  <a:gd name="T29" fmla="*/ 144 h 216"/>
                  <a:gd name="T30" fmla="*/ 24 w 100"/>
                  <a:gd name="T31" fmla="*/ 144 h 216"/>
                  <a:gd name="T32" fmla="*/ 24 w 100"/>
                  <a:gd name="T33" fmla="*/ 216 h 216"/>
                  <a:gd name="T34" fmla="*/ 0 w 100"/>
                  <a:gd name="T35" fmla="*/ 216 h 216"/>
                  <a:gd name="T36" fmla="*/ 0 w 100"/>
                  <a:gd name="T37" fmla="*/ 36 h 216"/>
                  <a:gd name="T38" fmla="*/ 0 w 100"/>
                  <a:gd name="T39" fmla="*/ 36 h 216"/>
                  <a:gd name="T40" fmla="*/ 0 w 100"/>
                  <a:gd name="T41" fmla="*/ 26 h 216"/>
                  <a:gd name="T42" fmla="*/ 0 w 100"/>
                  <a:gd name="T43" fmla="*/ 26 h 216"/>
                  <a:gd name="T44" fmla="*/ 2 w 100"/>
                  <a:gd name="T45" fmla="*/ 22 h 216"/>
                  <a:gd name="T46" fmla="*/ 6 w 100"/>
                  <a:gd name="T47" fmla="*/ 16 h 216"/>
                  <a:gd name="T48" fmla="*/ 6 w 100"/>
                  <a:gd name="T49" fmla="*/ 16 h 216"/>
                  <a:gd name="T50" fmla="*/ 14 w 100"/>
                  <a:gd name="T51" fmla="*/ 10 h 216"/>
                  <a:gd name="T52" fmla="*/ 22 w 100"/>
                  <a:gd name="T53" fmla="*/ 6 h 216"/>
                  <a:gd name="T54" fmla="*/ 22 w 100"/>
                  <a:gd name="T55" fmla="*/ 6 h 216"/>
                  <a:gd name="T56" fmla="*/ 34 w 100"/>
                  <a:gd name="T57" fmla="*/ 2 h 216"/>
                  <a:gd name="T58" fmla="*/ 50 w 100"/>
                  <a:gd name="T59" fmla="*/ 0 h 216"/>
                  <a:gd name="T60" fmla="*/ 50 w 100"/>
                  <a:gd name="T61" fmla="*/ 0 h 216"/>
                  <a:gd name="T62" fmla="*/ 64 w 100"/>
                  <a:gd name="T63" fmla="*/ 2 h 216"/>
                  <a:gd name="T64" fmla="*/ 76 w 100"/>
                  <a:gd name="T65" fmla="*/ 6 h 216"/>
                  <a:gd name="T66" fmla="*/ 76 w 100"/>
                  <a:gd name="T67" fmla="*/ 6 h 216"/>
                  <a:gd name="T68" fmla="*/ 86 w 100"/>
                  <a:gd name="T69" fmla="*/ 10 h 216"/>
                  <a:gd name="T70" fmla="*/ 92 w 100"/>
                  <a:gd name="T71" fmla="*/ 16 h 216"/>
                  <a:gd name="T72" fmla="*/ 92 w 100"/>
                  <a:gd name="T73" fmla="*/ 16 h 216"/>
                  <a:gd name="T74" fmla="*/ 96 w 100"/>
                  <a:gd name="T75" fmla="*/ 22 h 216"/>
                  <a:gd name="T76" fmla="*/ 98 w 100"/>
                  <a:gd name="T77" fmla="*/ 26 h 216"/>
                  <a:gd name="T78" fmla="*/ 98 w 100"/>
                  <a:gd name="T79" fmla="*/ 26 h 216"/>
                  <a:gd name="T80" fmla="*/ 100 w 100"/>
                  <a:gd name="T81" fmla="*/ 36 h 216"/>
                  <a:gd name="T82" fmla="*/ 100 w 100"/>
                  <a:gd name="T83"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216">
                    <a:moveTo>
                      <a:pt x="100" y="216"/>
                    </a:moveTo>
                    <a:lnTo>
                      <a:pt x="74" y="216"/>
                    </a:lnTo>
                    <a:lnTo>
                      <a:pt x="74" y="118"/>
                    </a:lnTo>
                    <a:lnTo>
                      <a:pt x="74" y="118"/>
                    </a:lnTo>
                    <a:lnTo>
                      <a:pt x="68" y="120"/>
                    </a:lnTo>
                    <a:lnTo>
                      <a:pt x="68" y="120"/>
                    </a:lnTo>
                    <a:lnTo>
                      <a:pt x="56" y="124"/>
                    </a:lnTo>
                    <a:lnTo>
                      <a:pt x="38" y="130"/>
                    </a:lnTo>
                    <a:lnTo>
                      <a:pt x="38" y="130"/>
                    </a:lnTo>
                    <a:lnTo>
                      <a:pt x="32" y="132"/>
                    </a:lnTo>
                    <a:lnTo>
                      <a:pt x="32" y="132"/>
                    </a:lnTo>
                    <a:lnTo>
                      <a:pt x="26" y="138"/>
                    </a:lnTo>
                    <a:lnTo>
                      <a:pt x="26" y="138"/>
                    </a:lnTo>
                    <a:lnTo>
                      <a:pt x="24" y="140"/>
                    </a:lnTo>
                    <a:lnTo>
                      <a:pt x="24" y="144"/>
                    </a:lnTo>
                    <a:lnTo>
                      <a:pt x="24" y="144"/>
                    </a:lnTo>
                    <a:lnTo>
                      <a:pt x="24" y="216"/>
                    </a:lnTo>
                    <a:lnTo>
                      <a:pt x="0" y="216"/>
                    </a:lnTo>
                    <a:lnTo>
                      <a:pt x="0" y="36"/>
                    </a:lnTo>
                    <a:lnTo>
                      <a:pt x="0" y="36"/>
                    </a:lnTo>
                    <a:lnTo>
                      <a:pt x="0" y="26"/>
                    </a:lnTo>
                    <a:lnTo>
                      <a:pt x="0" y="26"/>
                    </a:lnTo>
                    <a:lnTo>
                      <a:pt x="2" y="22"/>
                    </a:lnTo>
                    <a:lnTo>
                      <a:pt x="6" y="16"/>
                    </a:lnTo>
                    <a:lnTo>
                      <a:pt x="6" y="16"/>
                    </a:lnTo>
                    <a:lnTo>
                      <a:pt x="14" y="10"/>
                    </a:lnTo>
                    <a:lnTo>
                      <a:pt x="22" y="6"/>
                    </a:lnTo>
                    <a:lnTo>
                      <a:pt x="22" y="6"/>
                    </a:lnTo>
                    <a:lnTo>
                      <a:pt x="34" y="2"/>
                    </a:lnTo>
                    <a:lnTo>
                      <a:pt x="50" y="0"/>
                    </a:lnTo>
                    <a:lnTo>
                      <a:pt x="50" y="0"/>
                    </a:lnTo>
                    <a:lnTo>
                      <a:pt x="64" y="2"/>
                    </a:lnTo>
                    <a:lnTo>
                      <a:pt x="76" y="6"/>
                    </a:lnTo>
                    <a:lnTo>
                      <a:pt x="76" y="6"/>
                    </a:lnTo>
                    <a:lnTo>
                      <a:pt x="86" y="10"/>
                    </a:lnTo>
                    <a:lnTo>
                      <a:pt x="92" y="16"/>
                    </a:lnTo>
                    <a:lnTo>
                      <a:pt x="92" y="16"/>
                    </a:lnTo>
                    <a:lnTo>
                      <a:pt x="96" y="22"/>
                    </a:lnTo>
                    <a:lnTo>
                      <a:pt x="98" y="26"/>
                    </a:lnTo>
                    <a:lnTo>
                      <a:pt x="98" y="26"/>
                    </a:lnTo>
                    <a:lnTo>
                      <a:pt x="100" y="36"/>
                    </a:lnTo>
                    <a:lnTo>
                      <a:pt x="100" y="216"/>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2" name="Freeform 26"/>
              <p:cNvSpPr>
                <a:spLocks/>
              </p:cNvSpPr>
              <p:nvPr/>
            </p:nvSpPr>
            <p:spPr bwMode="auto">
              <a:xfrm>
                <a:off x="3831901" y="5410930"/>
                <a:ext cx="56311" cy="111719"/>
              </a:xfrm>
              <a:custGeom>
                <a:avLst/>
                <a:gdLst>
                  <a:gd name="T0" fmla="*/ 8 w 50"/>
                  <a:gd name="T1" fmla="*/ 84 h 88"/>
                  <a:gd name="T2" fmla="*/ 8 w 50"/>
                  <a:gd name="T3" fmla="*/ 84 h 88"/>
                  <a:gd name="T4" fmla="*/ 22 w 50"/>
                  <a:gd name="T5" fmla="*/ 80 h 88"/>
                  <a:gd name="T6" fmla="*/ 22 w 50"/>
                  <a:gd name="T7" fmla="*/ 80 h 88"/>
                  <a:gd name="T8" fmla="*/ 32 w 50"/>
                  <a:gd name="T9" fmla="*/ 76 h 88"/>
                  <a:gd name="T10" fmla="*/ 32 w 50"/>
                  <a:gd name="T11" fmla="*/ 76 h 88"/>
                  <a:gd name="T12" fmla="*/ 38 w 50"/>
                  <a:gd name="T13" fmla="*/ 74 h 88"/>
                  <a:gd name="T14" fmla="*/ 38 w 50"/>
                  <a:gd name="T15" fmla="*/ 74 h 88"/>
                  <a:gd name="T16" fmla="*/ 44 w 50"/>
                  <a:gd name="T17" fmla="*/ 72 h 88"/>
                  <a:gd name="T18" fmla="*/ 48 w 50"/>
                  <a:gd name="T19" fmla="*/ 68 h 88"/>
                  <a:gd name="T20" fmla="*/ 48 w 50"/>
                  <a:gd name="T21" fmla="*/ 68 h 88"/>
                  <a:gd name="T22" fmla="*/ 50 w 50"/>
                  <a:gd name="T23" fmla="*/ 58 h 88"/>
                  <a:gd name="T24" fmla="*/ 50 w 50"/>
                  <a:gd name="T25" fmla="*/ 18 h 88"/>
                  <a:gd name="T26" fmla="*/ 50 w 50"/>
                  <a:gd name="T27" fmla="*/ 18 h 88"/>
                  <a:gd name="T28" fmla="*/ 50 w 50"/>
                  <a:gd name="T29" fmla="*/ 12 h 88"/>
                  <a:gd name="T30" fmla="*/ 50 w 50"/>
                  <a:gd name="T31" fmla="*/ 12 h 88"/>
                  <a:gd name="T32" fmla="*/ 46 w 50"/>
                  <a:gd name="T33" fmla="*/ 8 h 88"/>
                  <a:gd name="T34" fmla="*/ 46 w 50"/>
                  <a:gd name="T35" fmla="*/ 8 h 88"/>
                  <a:gd name="T36" fmla="*/ 38 w 50"/>
                  <a:gd name="T37" fmla="*/ 2 h 88"/>
                  <a:gd name="T38" fmla="*/ 38 w 50"/>
                  <a:gd name="T39" fmla="*/ 2 h 88"/>
                  <a:gd name="T40" fmla="*/ 24 w 50"/>
                  <a:gd name="T41" fmla="*/ 0 h 88"/>
                  <a:gd name="T42" fmla="*/ 24 w 50"/>
                  <a:gd name="T43" fmla="*/ 0 h 88"/>
                  <a:gd name="T44" fmla="*/ 12 w 50"/>
                  <a:gd name="T45" fmla="*/ 2 h 88"/>
                  <a:gd name="T46" fmla="*/ 12 w 50"/>
                  <a:gd name="T47" fmla="*/ 2 h 88"/>
                  <a:gd name="T48" fmla="*/ 4 w 50"/>
                  <a:gd name="T49" fmla="*/ 8 h 88"/>
                  <a:gd name="T50" fmla="*/ 4 w 50"/>
                  <a:gd name="T51" fmla="*/ 8 h 88"/>
                  <a:gd name="T52" fmla="*/ 0 w 50"/>
                  <a:gd name="T53" fmla="*/ 14 h 88"/>
                  <a:gd name="T54" fmla="*/ 0 w 50"/>
                  <a:gd name="T55" fmla="*/ 14 h 88"/>
                  <a:gd name="T56" fmla="*/ 0 w 50"/>
                  <a:gd name="T57" fmla="*/ 20 h 88"/>
                  <a:gd name="T58" fmla="*/ 0 w 50"/>
                  <a:gd name="T59" fmla="*/ 88 h 88"/>
                  <a:gd name="T60" fmla="*/ 0 w 50"/>
                  <a:gd name="T61" fmla="*/ 88 h 88"/>
                  <a:gd name="T62" fmla="*/ 8 w 50"/>
                  <a:gd name="T63"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88">
                    <a:moveTo>
                      <a:pt x="8" y="84"/>
                    </a:moveTo>
                    <a:lnTo>
                      <a:pt x="8" y="84"/>
                    </a:lnTo>
                    <a:lnTo>
                      <a:pt x="22" y="80"/>
                    </a:lnTo>
                    <a:lnTo>
                      <a:pt x="22" y="80"/>
                    </a:lnTo>
                    <a:lnTo>
                      <a:pt x="32" y="76"/>
                    </a:lnTo>
                    <a:lnTo>
                      <a:pt x="32" y="76"/>
                    </a:lnTo>
                    <a:lnTo>
                      <a:pt x="38" y="74"/>
                    </a:lnTo>
                    <a:lnTo>
                      <a:pt x="38" y="74"/>
                    </a:lnTo>
                    <a:lnTo>
                      <a:pt x="44" y="72"/>
                    </a:lnTo>
                    <a:lnTo>
                      <a:pt x="48" y="68"/>
                    </a:lnTo>
                    <a:lnTo>
                      <a:pt x="48" y="68"/>
                    </a:lnTo>
                    <a:lnTo>
                      <a:pt x="50" y="58"/>
                    </a:lnTo>
                    <a:lnTo>
                      <a:pt x="50" y="18"/>
                    </a:lnTo>
                    <a:lnTo>
                      <a:pt x="50" y="18"/>
                    </a:lnTo>
                    <a:lnTo>
                      <a:pt x="50" y="12"/>
                    </a:lnTo>
                    <a:lnTo>
                      <a:pt x="50" y="12"/>
                    </a:lnTo>
                    <a:lnTo>
                      <a:pt x="46" y="8"/>
                    </a:lnTo>
                    <a:lnTo>
                      <a:pt x="46" y="8"/>
                    </a:lnTo>
                    <a:lnTo>
                      <a:pt x="38" y="2"/>
                    </a:lnTo>
                    <a:lnTo>
                      <a:pt x="38" y="2"/>
                    </a:lnTo>
                    <a:lnTo>
                      <a:pt x="24" y="0"/>
                    </a:lnTo>
                    <a:lnTo>
                      <a:pt x="24" y="0"/>
                    </a:lnTo>
                    <a:lnTo>
                      <a:pt x="12" y="2"/>
                    </a:lnTo>
                    <a:lnTo>
                      <a:pt x="12" y="2"/>
                    </a:lnTo>
                    <a:lnTo>
                      <a:pt x="4" y="8"/>
                    </a:lnTo>
                    <a:lnTo>
                      <a:pt x="4" y="8"/>
                    </a:lnTo>
                    <a:lnTo>
                      <a:pt x="0" y="14"/>
                    </a:lnTo>
                    <a:lnTo>
                      <a:pt x="0" y="14"/>
                    </a:lnTo>
                    <a:lnTo>
                      <a:pt x="0" y="20"/>
                    </a:lnTo>
                    <a:lnTo>
                      <a:pt x="0" y="88"/>
                    </a:lnTo>
                    <a:lnTo>
                      <a:pt x="0" y="88"/>
                    </a:lnTo>
                    <a:lnTo>
                      <a:pt x="8" y="8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Rectangle 139"/>
              <p:cNvSpPr/>
              <p:nvPr/>
            </p:nvSpPr>
            <p:spPr>
              <a:xfrm>
                <a:off x="3722348" y="5322594"/>
                <a:ext cx="585825" cy="400110"/>
              </a:xfrm>
              <a:prstGeom prst="rect">
                <a:avLst/>
              </a:prstGeom>
            </p:spPr>
            <p:txBody>
              <a:bodyPr wrap="square">
                <a:spAutoFit/>
              </a:bodyPr>
              <a:lstStyle/>
              <a:p>
                <a:r>
                  <a:rPr lang="en-US" sz="2000" b="1" dirty="0">
                    <a:solidFill>
                      <a:schemeClr val="bg1"/>
                    </a:solidFill>
                    <a:latin typeface="Montserrat Light" panose="00000400000000000000" pitchFamily="50" charset="0"/>
                    <a:cs typeface="Segoe UI" panose="020B0502040204020203" pitchFamily="34" charset="0"/>
                  </a:rPr>
                  <a:t>01</a:t>
                </a:r>
              </a:p>
            </p:txBody>
          </p:sp>
        </p:grpSp>
        <p:grpSp>
          <p:nvGrpSpPr>
            <p:cNvPr id="3" name="Group 2"/>
            <p:cNvGrpSpPr/>
            <p:nvPr/>
          </p:nvGrpSpPr>
          <p:grpSpPr>
            <a:xfrm>
              <a:off x="4935012" y="4433392"/>
              <a:ext cx="1334040" cy="591124"/>
              <a:chOff x="4935012" y="4433392"/>
              <a:chExt cx="1334040" cy="591124"/>
            </a:xfrm>
          </p:grpSpPr>
          <p:sp>
            <p:nvSpPr>
              <p:cNvPr id="98" name="Rectangle 6"/>
              <p:cNvSpPr>
                <a:spLocks noChangeArrowheads="1"/>
              </p:cNvSpPr>
              <p:nvPr/>
            </p:nvSpPr>
            <p:spPr bwMode="auto">
              <a:xfrm>
                <a:off x="4964884" y="4669524"/>
                <a:ext cx="1081176" cy="345312"/>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104" name="Freeform 16"/>
              <p:cNvSpPr>
                <a:spLocks/>
              </p:cNvSpPr>
              <p:nvPr/>
            </p:nvSpPr>
            <p:spPr bwMode="auto">
              <a:xfrm>
                <a:off x="4964884" y="4608588"/>
                <a:ext cx="1135235" cy="60937"/>
              </a:xfrm>
              <a:custGeom>
                <a:avLst/>
                <a:gdLst>
                  <a:gd name="T0" fmla="*/ 0 w 1008"/>
                  <a:gd name="T1" fmla="*/ 48 h 48"/>
                  <a:gd name="T2" fmla="*/ 84 w 1008"/>
                  <a:gd name="T3" fmla="*/ 0 h 48"/>
                  <a:gd name="T4" fmla="*/ 1008 w 1008"/>
                  <a:gd name="T5" fmla="*/ 0 h 48"/>
                  <a:gd name="T6" fmla="*/ 960 w 1008"/>
                  <a:gd name="T7" fmla="*/ 48 h 48"/>
                  <a:gd name="T8" fmla="*/ 0 w 1008"/>
                  <a:gd name="T9" fmla="*/ 48 h 48"/>
                </a:gdLst>
                <a:ahLst/>
                <a:cxnLst>
                  <a:cxn ang="0">
                    <a:pos x="T0" y="T1"/>
                  </a:cxn>
                  <a:cxn ang="0">
                    <a:pos x="T2" y="T3"/>
                  </a:cxn>
                  <a:cxn ang="0">
                    <a:pos x="T4" y="T5"/>
                  </a:cxn>
                  <a:cxn ang="0">
                    <a:pos x="T6" y="T7"/>
                  </a:cxn>
                  <a:cxn ang="0">
                    <a:pos x="T8" y="T9"/>
                  </a:cxn>
                </a:cxnLst>
                <a:rect l="0" t="0" r="r" b="b"/>
                <a:pathLst>
                  <a:path w="1008" h="48">
                    <a:moveTo>
                      <a:pt x="0" y="48"/>
                    </a:moveTo>
                    <a:lnTo>
                      <a:pt x="84" y="0"/>
                    </a:lnTo>
                    <a:lnTo>
                      <a:pt x="1008" y="0"/>
                    </a:lnTo>
                    <a:lnTo>
                      <a:pt x="960" y="48"/>
                    </a:lnTo>
                    <a:lnTo>
                      <a:pt x="0" y="48"/>
                    </a:lnTo>
                    <a:close/>
                  </a:path>
                </a:pathLst>
              </a:custGeom>
              <a:solidFill>
                <a:srgbClr val="70AD47"/>
              </a:solidFill>
              <a:ln>
                <a:noFill/>
              </a:ln>
            </p:spPr>
            <p:txBody>
              <a:bodyPr vert="horz" wrap="square" lIns="91440" tIns="45720" rIns="91440" bIns="45720" numCol="1" anchor="t" anchorCtr="0" compatLnSpc="1">
                <a:prstTxWarp prst="textNoShape">
                  <a:avLst/>
                </a:prstTxWarp>
              </a:bodyPr>
              <a:lstStyle/>
              <a:p>
                <a:endParaRPr lang="en-AU"/>
              </a:p>
            </p:txBody>
          </p:sp>
          <p:sp>
            <p:nvSpPr>
              <p:cNvPr id="105" name="Freeform 17"/>
              <p:cNvSpPr>
                <a:spLocks/>
              </p:cNvSpPr>
              <p:nvPr/>
            </p:nvSpPr>
            <p:spPr bwMode="auto">
              <a:xfrm>
                <a:off x="6046060" y="4608588"/>
                <a:ext cx="54059" cy="406249"/>
              </a:xfrm>
              <a:custGeom>
                <a:avLst/>
                <a:gdLst>
                  <a:gd name="T0" fmla="*/ 0 w 48"/>
                  <a:gd name="T1" fmla="*/ 320 h 320"/>
                  <a:gd name="T2" fmla="*/ 0 w 48"/>
                  <a:gd name="T3" fmla="*/ 48 h 320"/>
                  <a:gd name="T4" fmla="*/ 48 w 48"/>
                  <a:gd name="T5" fmla="*/ 0 h 320"/>
                  <a:gd name="T6" fmla="*/ 48 w 48"/>
                  <a:gd name="T7" fmla="*/ 272 h 320"/>
                  <a:gd name="T8" fmla="*/ 0 w 48"/>
                  <a:gd name="T9" fmla="*/ 320 h 320"/>
                </a:gdLst>
                <a:ahLst/>
                <a:cxnLst>
                  <a:cxn ang="0">
                    <a:pos x="T0" y="T1"/>
                  </a:cxn>
                  <a:cxn ang="0">
                    <a:pos x="T2" y="T3"/>
                  </a:cxn>
                  <a:cxn ang="0">
                    <a:pos x="T4" y="T5"/>
                  </a:cxn>
                  <a:cxn ang="0">
                    <a:pos x="T6" y="T7"/>
                  </a:cxn>
                  <a:cxn ang="0">
                    <a:pos x="T8" y="T9"/>
                  </a:cxn>
                </a:cxnLst>
                <a:rect l="0" t="0" r="r" b="b"/>
                <a:pathLst>
                  <a:path w="48" h="320">
                    <a:moveTo>
                      <a:pt x="0" y="320"/>
                    </a:moveTo>
                    <a:lnTo>
                      <a:pt x="0" y="48"/>
                    </a:lnTo>
                    <a:lnTo>
                      <a:pt x="48" y="0"/>
                    </a:lnTo>
                    <a:lnTo>
                      <a:pt x="48" y="272"/>
                    </a:lnTo>
                    <a:lnTo>
                      <a:pt x="0" y="320"/>
                    </a:lnTo>
                    <a:close/>
                  </a:path>
                </a:pathLst>
              </a:custGeom>
              <a:solidFill>
                <a:srgbClr val="70AD47"/>
              </a:solidFill>
              <a:ln>
                <a:noFill/>
              </a:ln>
            </p:spPr>
            <p:txBody>
              <a:bodyPr vert="horz" wrap="square" lIns="91440" tIns="45720" rIns="91440" bIns="45720" numCol="1" anchor="t" anchorCtr="0" compatLnSpc="1">
                <a:prstTxWarp prst="textNoShape">
                  <a:avLst/>
                </a:prstTxWarp>
              </a:bodyPr>
              <a:lstStyle/>
              <a:p>
                <a:endParaRPr lang="en-AU"/>
              </a:p>
            </p:txBody>
          </p:sp>
          <p:sp>
            <p:nvSpPr>
              <p:cNvPr id="114" name="Freeform 28"/>
              <p:cNvSpPr>
                <a:spLocks/>
              </p:cNvSpPr>
              <p:nvPr/>
            </p:nvSpPr>
            <p:spPr bwMode="auto">
              <a:xfrm>
                <a:off x="5023447" y="4707611"/>
                <a:ext cx="114875" cy="279296"/>
              </a:xfrm>
              <a:custGeom>
                <a:avLst/>
                <a:gdLst>
                  <a:gd name="T0" fmla="*/ 100 w 102"/>
                  <a:gd name="T1" fmla="*/ 98 h 220"/>
                  <a:gd name="T2" fmla="*/ 100 w 102"/>
                  <a:gd name="T3" fmla="*/ 98 h 220"/>
                  <a:gd name="T4" fmla="*/ 98 w 102"/>
                  <a:gd name="T5" fmla="*/ 104 h 220"/>
                  <a:gd name="T6" fmla="*/ 90 w 102"/>
                  <a:gd name="T7" fmla="*/ 112 h 220"/>
                  <a:gd name="T8" fmla="*/ 90 w 102"/>
                  <a:gd name="T9" fmla="*/ 112 h 220"/>
                  <a:gd name="T10" fmla="*/ 98 w 102"/>
                  <a:gd name="T11" fmla="*/ 118 h 220"/>
                  <a:gd name="T12" fmla="*/ 100 w 102"/>
                  <a:gd name="T13" fmla="*/ 126 h 220"/>
                  <a:gd name="T14" fmla="*/ 100 w 102"/>
                  <a:gd name="T15" fmla="*/ 126 h 220"/>
                  <a:gd name="T16" fmla="*/ 102 w 102"/>
                  <a:gd name="T17" fmla="*/ 138 h 220"/>
                  <a:gd name="T18" fmla="*/ 102 w 102"/>
                  <a:gd name="T19" fmla="*/ 144 h 220"/>
                  <a:gd name="T20" fmla="*/ 102 w 102"/>
                  <a:gd name="T21" fmla="*/ 178 h 220"/>
                  <a:gd name="T22" fmla="*/ 102 w 102"/>
                  <a:gd name="T23" fmla="*/ 186 h 220"/>
                  <a:gd name="T24" fmla="*/ 102 w 102"/>
                  <a:gd name="T25" fmla="*/ 186 h 220"/>
                  <a:gd name="T26" fmla="*/ 100 w 102"/>
                  <a:gd name="T27" fmla="*/ 198 h 220"/>
                  <a:gd name="T28" fmla="*/ 100 w 102"/>
                  <a:gd name="T29" fmla="*/ 198 h 220"/>
                  <a:gd name="T30" fmla="*/ 94 w 102"/>
                  <a:gd name="T31" fmla="*/ 210 h 220"/>
                  <a:gd name="T32" fmla="*/ 94 w 102"/>
                  <a:gd name="T33" fmla="*/ 210 h 220"/>
                  <a:gd name="T34" fmla="*/ 90 w 102"/>
                  <a:gd name="T35" fmla="*/ 214 h 220"/>
                  <a:gd name="T36" fmla="*/ 84 w 102"/>
                  <a:gd name="T37" fmla="*/ 218 h 220"/>
                  <a:gd name="T38" fmla="*/ 84 w 102"/>
                  <a:gd name="T39" fmla="*/ 218 h 220"/>
                  <a:gd name="T40" fmla="*/ 76 w 102"/>
                  <a:gd name="T41" fmla="*/ 220 h 220"/>
                  <a:gd name="T42" fmla="*/ 68 w 102"/>
                  <a:gd name="T43" fmla="*/ 220 h 220"/>
                  <a:gd name="T44" fmla="*/ 0 w 102"/>
                  <a:gd name="T45" fmla="*/ 220 h 220"/>
                  <a:gd name="T46" fmla="*/ 0 w 102"/>
                  <a:gd name="T47" fmla="*/ 122 h 220"/>
                  <a:gd name="T48" fmla="*/ 0 w 102"/>
                  <a:gd name="T49" fmla="*/ 98 h 220"/>
                  <a:gd name="T50" fmla="*/ 0 w 102"/>
                  <a:gd name="T51" fmla="*/ 0 h 220"/>
                  <a:gd name="T52" fmla="*/ 24 w 102"/>
                  <a:gd name="T53" fmla="*/ 0 h 220"/>
                  <a:gd name="T54" fmla="*/ 68 w 102"/>
                  <a:gd name="T55" fmla="*/ 0 h 220"/>
                  <a:gd name="T56" fmla="*/ 68 w 102"/>
                  <a:gd name="T57" fmla="*/ 0 h 220"/>
                  <a:gd name="T58" fmla="*/ 76 w 102"/>
                  <a:gd name="T59" fmla="*/ 2 h 220"/>
                  <a:gd name="T60" fmla="*/ 84 w 102"/>
                  <a:gd name="T61" fmla="*/ 4 h 220"/>
                  <a:gd name="T62" fmla="*/ 84 w 102"/>
                  <a:gd name="T63" fmla="*/ 4 h 220"/>
                  <a:gd name="T64" fmla="*/ 90 w 102"/>
                  <a:gd name="T65" fmla="*/ 8 h 220"/>
                  <a:gd name="T66" fmla="*/ 94 w 102"/>
                  <a:gd name="T67" fmla="*/ 12 h 220"/>
                  <a:gd name="T68" fmla="*/ 94 w 102"/>
                  <a:gd name="T69" fmla="*/ 12 h 220"/>
                  <a:gd name="T70" fmla="*/ 100 w 102"/>
                  <a:gd name="T71" fmla="*/ 24 h 220"/>
                  <a:gd name="T72" fmla="*/ 100 w 102"/>
                  <a:gd name="T73" fmla="*/ 24 h 220"/>
                  <a:gd name="T74" fmla="*/ 102 w 102"/>
                  <a:gd name="T75" fmla="*/ 36 h 220"/>
                  <a:gd name="T76" fmla="*/ 102 w 102"/>
                  <a:gd name="T77" fmla="*/ 44 h 220"/>
                  <a:gd name="T78" fmla="*/ 102 w 102"/>
                  <a:gd name="T79" fmla="*/ 80 h 220"/>
                  <a:gd name="T80" fmla="*/ 102 w 102"/>
                  <a:gd name="T81" fmla="*/ 86 h 220"/>
                  <a:gd name="T82" fmla="*/ 102 w 102"/>
                  <a:gd name="T83" fmla="*/ 86 h 220"/>
                  <a:gd name="T84" fmla="*/ 100 w 102"/>
                  <a:gd name="T85" fmla="*/ 9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220">
                    <a:moveTo>
                      <a:pt x="100" y="98"/>
                    </a:moveTo>
                    <a:lnTo>
                      <a:pt x="100" y="98"/>
                    </a:lnTo>
                    <a:lnTo>
                      <a:pt x="98" y="104"/>
                    </a:lnTo>
                    <a:lnTo>
                      <a:pt x="90" y="112"/>
                    </a:lnTo>
                    <a:lnTo>
                      <a:pt x="90" y="112"/>
                    </a:lnTo>
                    <a:lnTo>
                      <a:pt x="98" y="118"/>
                    </a:lnTo>
                    <a:lnTo>
                      <a:pt x="100" y="126"/>
                    </a:lnTo>
                    <a:lnTo>
                      <a:pt x="100" y="126"/>
                    </a:lnTo>
                    <a:lnTo>
                      <a:pt x="102" y="138"/>
                    </a:lnTo>
                    <a:lnTo>
                      <a:pt x="102" y="144"/>
                    </a:lnTo>
                    <a:lnTo>
                      <a:pt x="102" y="178"/>
                    </a:lnTo>
                    <a:lnTo>
                      <a:pt x="102" y="186"/>
                    </a:lnTo>
                    <a:lnTo>
                      <a:pt x="102" y="186"/>
                    </a:lnTo>
                    <a:lnTo>
                      <a:pt x="100" y="198"/>
                    </a:lnTo>
                    <a:lnTo>
                      <a:pt x="100" y="198"/>
                    </a:lnTo>
                    <a:lnTo>
                      <a:pt x="94" y="210"/>
                    </a:lnTo>
                    <a:lnTo>
                      <a:pt x="94" y="210"/>
                    </a:lnTo>
                    <a:lnTo>
                      <a:pt x="90" y="214"/>
                    </a:lnTo>
                    <a:lnTo>
                      <a:pt x="84" y="218"/>
                    </a:lnTo>
                    <a:lnTo>
                      <a:pt x="84" y="218"/>
                    </a:lnTo>
                    <a:lnTo>
                      <a:pt x="76" y="220"/>
                    </a:lnTo>
                    <a:lnTo>
                      <a:pt x="68" y="220"/>
                    </a:lnTo>
                    <a:lnTo>
                      <a:pt x="0" y="220"/>
                    </a:lnTo>
                    <a:lnTo>
                      <a:pt x="0" y="122"/>
                    </a:lnTo>
                    <a:lnTo>
                      <a:pt x="0" y="98"/>
                    </a:lnTo>
                    <a:lnTo>
                      <a:pt x="0" y="0"/>
                    </a:lnTo>
                    <a:lnTo>
                      <a:pt x="24" y="0"/>
                    </a:lnTo>
                    <a:lnTo>
                      <a:pt x="68" y="0"/>
                    </a:lnTo>
                    <a:lnTo>
                      <a:pt x="68" y="0"/>
                    </a:lnTo>
                    <a:lnTo>
                      <a:pt x="76" y="2"/>
                    </a:lnTo>
                    <a:lnTo>
                      <a:pt x="84" y="4"/>
                    </a:lnTo>
                    <a:lnTo>
                      <a:pt x="84" y="4"/>
                    </a:lnTo>
                    <a:lnTo>
                      <a:pt x="90" y="8"/>
                    </a:lnTo>
                    <a:lnTo>
                      <a:pt x="94" y="12"/>
                    </a:lnTo>
                    <a:lnTo>
                      <a:pt x="94" y="12"/>
                    </a:lnTo>
                    <a:lnTo>
                      <a:pt x="100" y="24"/>
                    </a:lnTo>
                    <a:lnTo>
                      <a:pt x="100" y="24"/>
                    </a:lnTo>
                    <a:lnTo>
                      <a:pt x="102" y="36"/>
                    </a:lnTo>
                    <a:lnTo>
                      <a:pt x="102" y="44"/>
                    </a:lnTo>
                    <a:lnTo>
                      <a:pt x="102" y="80"/>
                    </a:lnTo>
                    <a:lnTo>
                      <a:pt x="102" y="86"/>
                    </a:lnTo>
                    <a:lnTo>
                      <a:pt x="102" y="86"/>
                    </a:lnTo>
                    <a:lnTo>
                      <a:pt x="100" y="9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5" name="Freeform 29"/>
              <p:cNvSpPr>
                <a:spLocks/>
              </p:cNvSpPr>
              <p:nvPr/>
            </p:nvSpPr>
            <p:spPr bwMode="auto">
              <a:xfrm>
                <a:off x="5050477" y="4735540"/>
                <a:ext cx="58564" cy="96484"/>
              </a:xfrm>
              <a:custGeom>
                <a:avLst/>
                <a:gdLst>
                  <a:gd name="T0" fmla="*/ 0 w 52"/>
                  <a:gd name="T1" fmla="*/ 76 h 76"/>
                  <a:gd name="T2" fmla="*/ 32 w 52"/>
                  <a:gd name="T3" fmla="*/ 76 h 76"/>
                  <a:gd name="T4" fmla="*/ 32 w 52"/>
                  <a:gd name="T5" fmla="*/ 76 h 76"/>
                  <a:gd name="T6" fmla="*/ 42 w 52"/>
                  <a:gd name="T7" fmla="*/ 74 h 76"/>
                  <a:gd name="T8" fmla="*/ 42 w 52"/>
                  <a:gd name="T9" fmla="*/ 74 h 76"/>
                  <a:gd name="T10" fmla="*/ 48 w 52"/>
                  <a:gd name="T11" fmla="*/ 70 h 76"/>
                  <a:gd name="T12" fmla="*/ 48 w 52"/>
                  <a:gd name="T13" fmla="*/ 70 h 76"/>
                  <a:gd name="T14" fmla="*/ 52 w 52"/>
                  <a:gd name="T15" fmla="*/ 64 h 76"/>
                  <a:gd name="T16" fmla="*/ 52 w 52"/>
                  <a:gd name="T17" fmla="*/ 64 h 76"/>
                  <a:gd name="T18" fmla="*/ 52 w 52"/>
                  <a:gd name="T19" fmla="*/ 58 h 76"/>
                  <a:gd name="T20" fmla="*/ 52 w 52"/>
                  <a:gd name="T21" fmla="*/ 56 h 76"/>
                  <a:gd name="T22" fmla="*/ 52 w 52"/>
                  <a:gd name="T23" fmla="*/ 18 h 76"/>
                  <a:gd name="T24" fmla="*/ 52 w 52"/>
                  <a:gd name="T25" fmla="*/ 18 h 76"/>
                  <a:gd name="T26" fmla="*/ 52 w 52"/>
                  <a:gd name="T27" fmla="*/ 18 h 76"/>
                  <a:gd name="T28" fmla="*/ 52 w 52"/>
                  <a:gd name="T29" fmla="*/ 12 h 76"/>
                  <a:gd name="T30" fmla="*/ 48 w 52"/>
                  <a:gd name="T31" fmla="*/ 6 h 76"/>
                  <a:gd name="T32" fmla="*/ 48 w 52"/>
                  <a:gd name="T33" fmla="*/ 6 h 76"/>
                  <a:gd name="T34" fmla="*/ 42 w 52"/>
                  <a:gd name="T35" fmla="*/ 2 h 76"/>
                  <a:gd name="T36" fmla="*/ 36 w 52"/>
                  <a:gd name="T37" fmla="*/ 0 h 76"/>
                  <a:gd name="T38" fmla="*/ 18 w 52"/>
                  <a:gd name="T39" fmla="*/ 0 h 76"/>
                  <a:gd name="T40" fmla="*/ 0 w 52"/>
                  <a:gd name="T41" fmla="*/ 0 h 76"/>
                  <a:gd name="T42" fmla="*/ 0 w 52"/>
                  <a:gd name="T4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76">
                    <a:moveTo>
                      <a:pt x="0" y="76"/>
                    </a:moveTo>
                    <a:lnTo>
                      <a:pt x="32" y="76"/>
                    </a:lnTo>
                    <a:lnTo>
                      <a:pt x="32" y="76"/>
                    </a:lnTo>
                    <a:lnTo>
                      <a:pt x="42" y="74"/>
                    </a:lnTo>
                    <a:lnTo>
                      <a:pt x="42" y="74"/>
                    </a:lnTo>
                    <a:lnTo>
                      <a:pt x="48" y="70"/>
                    </a:lnTo>
                    <a:lnTo>
                      <a:pt x="48" y="70"/>
                    </a:lnTo>
                    <a:lnTo>
                      <a:pt x="52" y="64"/>
                    </a:lnTo>
                    <a:lnTo>
                      <a:pt x="52" y="64"/>
                    </a:lnTo>
                    <a:lnTo>
                      <a:pt x="52" y="58"/>
                    </a:lnTo>
                    <a:lnTo>
                      <a:pt x="52" y="56"/>
                    </a:lnTo>
                    <a:lnTo>
                      <a:pt x="52" y="18"/>
                    </a:lnTo>
                    <a:lnTo>
                      <a:pt x="52" y="18"/>
                    </a:lnTo>
                    <a:lnTo>
                      <a:pt x="52" y="18"/>
                    </a:lnTo>
                    <a:lnTo>
                      <a:pt x="52" y="12"/>
                    </a:lnTo>
                    <a:lnTo>
                      <a:pt x="48" y="6"/>
                    </a:lnTo>
                    <a:lnTo>
                      <a:pt x="48" y="6"/>
                    </a:lnTo>
                    <a:lnTo>
                      <a:pt x="42" y="2"/>
                    </a:lnTo>
                    <a:lnTo>
                      <a:pt x="36" y="0"/>
                    </a:lnTo>
                    <a:lnTo>
                      <a:pt x="18" y="0"/>
                    </a:lnTo>
                    <a:lnTo>
                      <a:pt x="0" y="0"/>
                    </a:lnTo>
                    <a:lnTo>
                      <a:pt x="0" y="76"/>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6" name="Freeform 30"/>
              <p:cNvSpPr>
                <a:spLocks/>
              </p:cNvSpPr>
              <p:nvPr/>
            </p:nvSpPr>
            <p:spPr bwMode="auto">
              <a:xfrm>
                <a:off x="5050477" y="4862493"/>
                <a:ext cx="58564" cy="99023"/>
              </a:xfrm>
              <a:custGeom>
                <a:avLst/>
                <a:gdLst>
                  <a:gd name="T0" fmla="*/ 48 w 52"/>
                  <a:gd name="T1" fmla="*/ 72 h 78"/>
                  <a:gd name="T2" fmla="*/ 48 w 52"/>
                  <a:gd name="T3" fmla="*/ 72 h 78"/>
                  <a:gd name="T4" fmla="*/ 52 w 52"/>
                  <a:gd name="T5" fmla="*/ 68 h 78"/>
                  <a:gd name="T6" fmla="*/ 52 w 52"/>
                  <a:gd name="T7" fmla="*/ 60 h 78"/>
                  <a:gd name="T8" fmla="*/ 52 w 52"/>
                  <a:gd name="T9" fmla="*/ 22 h 78"/>
                  <a:gd name="T10" fmla="*/ 52 w 52"/>
                  <a:gd name="T11" fmla="*/ 20 h 78"/>
                  <a:gd name="T12" fmla="*/ 52 w 52"/>
                  <a:gd name="T13" fmla="*/ 20 h 78"/>
                  <a:gd name="T14" fmla="*/ 52 w 52"/>
                  <a:gd name="T15" fmla="*/ 14 h 78"/>
                  <a:gd name="T16" fmla="*/ 52 w 52"/>
                  <a:gd name="T17" fmla="*/ 14 h 78"/>
                  <a:gd name="T18" fmla="*/ 48 w 52"/>
                  <a:gd name="T19" fmla="*/ 8 h 78"/>
                  <a:gd name="T20" fmla="*/ 48 w 52"/>
                  <a:gd name="T21" fmla="*/ 8 h 78"/>
                  <a:gd name="T22" fmla="*/ 40 w 52"/>
                  <a:gd name="T23" fmla="*/ 2 h 78"/>
                  <a:gd name="T24" fmla="*/ 40 w 52"/>
                  <a:gd name="T25" fmla="*/ 2 h 78"/>
                  <a:gd name="T26" fmla="*/ 26 w 52"/>
                  <a:gd name="T27" fmla="*/ 0 h 78"/>
                  <a:gd name="T28" fmla="*/ 0 w 52"/>
                  <a:gd name="T29" fmla="*/ 0 h 78"/>
                  <a:gd name="T30" fmla="*/ 0 w 52"/>
                  <a:gd name="T31" fmla="*/ 78 h 78"/>
                  <a:gd name="T32" fmla="*/ 18 w 52"/>
                  <a:gd name="T33" fmla="*/ 78 h 78"/>
                  <a:gd name="T34" fmla="*/ 36 w 52"/>
                  <a:gd name="T35" fmla="*/ 78 h 78"/>
                  <a:gd name="T36" fmla="*/ 36 w 52"/>
                  <a:gd name="T37" fmla="*/ 78 h 78"/>
                  <a:gd name="T38" fmla="*/ 42 w 52"/>
                  <a:gd name="T39" fmla="*/ 76 h 78"/>
                  <a:gd name="T40" fmla="*/ 48 w 52"/>
                  <a:gd name="T41"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78">
                    <a:moveTo>
                      <a:pt x="48" y="72"/>
                    </a:moveTo>
                    <a:lnTo>
                      <a:pt x="48" y="72"/>
                    </a:lnTo>
                    <a:lnTo>
                      <a:pt x="52" y="68"/>
                    </a:lnTo>
                    <a:lnTo>
                      <a:pt x="52" y="60"/>
                    </a:lnTo>
                    <a:lnTo>
                      <a:pt x="52" y="22"/>
                    </a:lnTo>
                    <a:lnTo>
                      <a:pt x="52" y="20"/>
                    </a:lnTo>
                    <a:lnTo>
                      <a:pt x="52" y="20"/>
                    </a:lnTo>
                    <a:lnTo>
                      <a:pt x="52" y="14"/>
                    </a:lnTo>
                    <a:lnTo>
                      <a:pt x="52" y="14"/>
                    </a:lnTo>
                    <a:lnTo>
                      <a:pt x="48" y="8"/>
                    </a:lnTo>
                    <a:lnTo>
                      <a:pt x="48" y="8"/>
                    </a:lnTo>
                    <a:lnTo>
                      <a:pt x="40" y="2"/>
                    </a:lnTo>
                    <a:lnTo>
                      <a:pt x="40" y="2"/>
                    </a:lnTo>
                    <a:lnTo>
                      <a:pt x="26" y="0"/>
                    </a:lnTo>
                    <a:lnTo>
                      <a:pt x="0" y="0"/>
                    </a:lnTo>
                    <a:lnTo>
                      <a:pt x="0" y="78"/>
                    </a:lnTo>
                    <a:lnTo>
                      <a:pt x="18" y="78"/>
                    </a:lnTo>
                    <a:lnTo>
                      <a:pt x="36" y="78"/>
                    </a:lnTo>
                    <a:lnTo>
                      <a:pt x="36" y="78"/>
                    </a:lnTo>
                    <a:lnTo>
                      <a:pt x="42" y="76"/>
                    </a:lnTo>
                    <a:lnTo>
                      <a:pt x="48" y="7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7" name="Freeform 41"/>
              <p:cNvSpPr>
                <a:spLocks/>
              </p:cNvSpPr>
              <p:nvPr/>
            </p:nvSpPr>
            <p:spPr bwMode="auto">
              <a:xfrm>
                <a:off x="6109128" y="4433392"/>
                <a:ext cx="159924" cy="180273"/>
              </a:xfrm>
              <a:custGeom>
                <a:avLst/>
                <a:gdLst>
                  <a:gd name="T0" fmla="*/ 72 w 142"/>
                  <a:gd name="T1" fmla="*/ 0 h 142"/>
                  <a:gd name="T2" fmla="*/ 72 w 142"/>
                  <a:gd name="T3" fmla="*/ 0 h 142"/>
                  <a:gd name="T4" fmla="*/ 58 w 142"/>
                  <a:gd name="T5" fmla="*/ 2 h 142"/>
                  <a:gd name="T6" fmla="*/ 44 w 142"/>
                  <a:gd name="T7" fmla="*/ 6 h 142"/>
                  <a:gd name="T8" fmla="*/ 32 w 142"/>
                  <a:gd name="T9" fmla="*/ 12 h 142"/>
                  <a:gd name="T10" fmla="*/ 22 w 142"/>
                  <a:gd name="T11" fmla="*/ 22 h 142"/>
                  <a:gd name="T12" fmla="*/ 12 w 142"/>
                  <a:gd name="T13" fmla="*/ 32 h 142"/>
                  <a:gd name="T14" fmla="*/ 6 w 142"/>
                  <a:gd name="T15" fmla="*/ 44 h 142"/>
                  <a:gd name="T16" fmla="*/ 2 w 142"/>
                  <a:gd name="T17" fmla="*/ 58 h 142"/>
                  <a:gd name="T18" fmla="*/ 0 w 142"/>
                  <a:gd name="T19" fmla="*/ 72 h 142"/>
                  <a:gd name="T20" fmla="*/ 0 w 142"/>
                  <a:gd name="T21" fmla="*/ 72 h 142"/>
                  <a:gd name="T22" fmla="*/ 2 w 142"/>
                  <a:gd name="T23" fmla="*/ 86 h 142"/>
                  <a:gd name="T24" fmla="*/ 6 w 142"/>
                  <a:gd name="T25" fmla="*/ 98 h 142"/>
                  <a:gd name="T26" fmla="*/ 12 w 142"/>
                  <a:gd name="T27" fmla="*/ 110 h 142"/>
                  <a:gd name="T28" fmla="*/ 22 w 142"/>
                  <a:gd name="T29" fmla="*/ 122 h 142"/>
                  <a:gd name="T30" fmla="*/ 32 w 142"/>
                  <a:gd name="T31" fmla="*/ 130 h 142"/>
                  <a:gd name="T32" fmla="*/ 44 w 142"/>
                  <a:gd name="T33" fmla="*/ 136 h 142"/>
                  <a:gd name="T34" fmla="*/ 58 w 142"/>
                  <a:gd name="T35" fmla="*/ 140 h 142"/>
                  <a:gd name="T36" fmla="*/ 72 w 142"/>
                  <a:gd name="T37" fmla="*/ 142 h 142"/>
                  <a:gd name="T38" fmla="*/ 72 w 142"/>
                  <a:gd name="T39" fmla="*/ 142 h 142"/>
                  <a:gd name="T40" fmla="*/ 86 w 142"/>
                  <a:gd name="T41" fmla="*/ 140 h 142"/>
                  <a:gd name="T42" fmla="*/ 98 w 142"/>
                  <a:gd name="T43" fmla="*/ 136 h 142"/>
                  <a:gd name="T44" fmla="*/ 110 w 142"/>
                  <a:gd name="T45" fmla="*/ 130 h 142"/>
                  <a:gd name="T46" fmla="*/ 122 w 142"/>
                  <a:gd name="T47" fmla="*/ 122 h 142"/>
                  <a:gd name="T48" fmla="*/ 130 w 142"/>
                  <a:gd name="T49" fmla="*/ 110 h 142"/>
                  <a:gd name="T50" fmla="*/ 136 w 142"/>
                  <a:gd name="T51" fmla="*/ 98 h 142"/>
                  <a:gd name="T52" fmla="*/ 140 w 142"/>
                  <a:gd name="T53" fmla="*/ 86 h 142"/>
                  <a:gd name="T54" fmla="*/ 142 w 142"/>
                  <a:gd name="T55" fmla="*/ 72 h 142"/>
                  <a:gd name="T56" fmla="*/ 142 w 142"/>
                  <a:gd name="T57" fmla="*/ 72 h 142"/>
                  <a:gd name="T58" fmla="*/ 140 w 142"/>
                  <a:gd name="T59" fmla="*/ 58 h 142"/>
                  <a:gd name="T60" fmla="*/ 136 w 142"/>
                  <a:gd name="T61" fmla="*/ 44 h 142"/>
                  <a:gd name="T62" fmla="*/ 130 w 142"/>
                  <a:gd name="T63" fmla="*/ 32 h 142"/>
                  <a:gd name="T64" fmla="*/ 122 w 142"/>
                  <a:gd name="T65" fmla="*/ 22 h 142"/>
                  <a:gd name="T66" fmla="*/ 110 w 142"/>
                  <a:gd name="T67" fmla="*/ 12 h 142"/>
                  <a:gd name="T68" fmla="*/ 98 w 142"/>
                  <a:gd name="T69" fmla="*/ 6 h 142"/>
                  <a:gd name="T70" fmla="*/ 86 w 142"/>
                  <a:gd name="T71" fmla="*/ 2 h 142"/>
                  <a:gd name="T72" fmla="*/ 72 w 142"/>
                  <a:gd name="T7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42">
                    <a:moveTo>
                      <a:pt x="72" y="0"/>
                    </a:moveTo>
                    <a:lnTo>
                      <a:pt x="72" y="0"/>
                    </a:lnTo>
                    <a:lnTo>
                      <a:pt x="58" y="2"/>
                    </a:lnTo>
                    <a:lnTo>
                      <a:pt x="44" y="6"/>
                    </a:lnTo>
                    <a:lnTo>
                      <a:pt x="32" y="12"/>
                    </a:lnTo>
                    <a:lnTo>
                      <a:pt x="22" y="22"/>
                    </a:lnTo>
                    <a:lnTo>
                      <a:pt x="12" y="32"/>
                    </a:lnTo>
                    <a:lnTo>
                      <a:pt x="6" y="44"/>
                    </a:lnTo>
                    <a:lnTo>
                      <a:pt x="2" y="58"/>
                    </a:lnTo>
                    <a:lnTo>
                      <a:pt x="0" y="72"/>
                    </a:lnTo>
                    <a:lnTo>
                      <a:pt x="0" y="72"/>
                    </a:lnTo>
                    <a:lnTo>
                      <a:pt x="2" y="86"/>
                    </a:lnTo>
                    <a:lnTo>
                      <a:pt x="6" y="98"/>
                    </a:lnTo>
                    <a:lnTo>
                      <a:pt x="12" y="110"/>
                    </a:lnTo>
                    <a:lnTo>
                      <a:pt x="22" y="122"/>
                    </a:lnTo>
                    <a:lnTo>
                      <a:pt x="32" y="130"/>
                    </a:lnTo>
                    <a:lnTo>
                      <a:pt x="44" y="136"/>
                    </a:lnTo>
                    <a:lnTo>
                      <a:pt x="58" y="140"/>
                    </a:lnTo>
                    <a:lnTo>
                      <a:pt x="72" y="142"/>
                    </a:lnTo>
                    <a:lnTo>
                      <a:pt x="72" y="142"/>
                    </a:lnTo>
                    <a:lnTo>
                      <a:pt x="86" y="140"/>
                    </a:lnTo>
                    <a:lnTo>
                      <a:pt x="98" y="136"/>
                    </a:lnTo>
                    <a:lnTo>
                      <a:pt x="110" y="130"/>
                    </a:lnTo>
                    <a:lnTo>
                      <a:pt x="122" y="122"/>
                    </a:lnTo>
                    <a:lnTo>
                      <a:pt x="130" y="110"/>
                    </a:lnTo>
                    <a:lnTo>
                      <a:pt x="136" y="98"/>
                    </a:lnTo>
                    <a:lnTo>
                      <a:pt x="140" y="86"/>
                    </a:lnTo>
                    <a:lnTo>
                      <a:pt x="142" y="72"/>
                    </a:lnTo>
                    <a:lnTo>
                      <a:pt x="142" y="72"/>
                    </a:lnTo>
                    <a:lnTo>
                      <a:pt x="140" y="58"/>
                    </a:lnTo>
                    <a:lnTo>
                      <a:pt x="136" y="44"/>
                    </a:lnTo>
                    <a:lnTo>
                      <a:pt x="130" y="32"/>
                    </a:lnTo>
                    <a:lnTo>
                      <a:pt x="122" y="22"/>
                    </a:lnTo>
                    <a:lnTo>
                      <a:pt x="110" y="12"/>
                    </a:lnTo>
                    <a:lnTo>
                      <a:pt x="98" y="6"/>
                    </a:lnTo>
                    <a:lnTo>
                      <a:pt x="86" y="2"/>
                    </a:lnTo>
                    <a:lnTo>
                      <a:pt x="72"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1" name="Rectangle 140"/>
              <p:cNvSpPr/>
              <p:nvPr/>
            </p:nvSpPr>
            <p:spPr>
              <a:xfrm>
                <a:off x="4935012" y="4624406"/>
                <a:ext cx="585825" cy="400110"/>
              </a:xfrm>
              <a:prstGeom prst="rect">
                <a:avLst/>
              </a:prstGeom>
            </p:spPr>
            <p:txBody>
              <a:bodyPr wrap="square">
                <a:spAutoFit/>
              </a:bodyPr>
              <a:lstStyle/>
              <a:p>
                <a:r>
                  <a:rPr lang="en-US" sz="2000" b="1" dirty="0">
                    <a:solidFill>
                      <a:schemeClr val="bg1"/>
                    </a:solidFill>
                    <a:latin typeface="Montserrat Light" panose="00000400000000000000" pitchFamily="50" charset="0"/>
                    <a:cs typeface="Segoe UI" panose="020B0502040204020203" pitchFamily="34" charset="0"/>
                  </a:rPr>
                  <a:t>02</a:t>
                </a:r>
              </a:p>
            </p:txBody>
          </p:sp>
        </p:grpSp>
        <p:grpSp>
          <p:nvGrpSpPr>
            <p:cNvPr id="156" name="Group 155"/>
            <p:cNvGrpSpPr/>
            <p:nvPr/>
          </p:nvGrpSpPr>
          <p:grpSpPr>
            <a:xfrm>
              <a:off x="5103739" y="5494071"/>
              <a:ext cx="2153062" cy="793883"/>
              <a:chOff x="5398548" y="5436463"/>
              <a:chExt cx="2153062" cy="793883"/>
            </a:xfrm>
          </p:grpSpPr>
          <p:sp>
            <p:nvSpPr>
              <p:cNvPr id="145" name="TextBox 144"/>
              <p:cNvSpPr txBox="1"/>
              <p:nvPr/>
            </p:nvSpPr>
            <p:spPr>
              <a:xfrm flipH="1">
                <a:off x="5398551" y="5436463"/>
                <a:ext cx="2153059" cy="367359"/>
              </a:xfrm>
              <a:prstGeom prst="rect">
                <a:avLst/>
              </a:prstGeom>
              <a:noFill/>
            </p:spPr>
            <p:txBody>
              <a:bodyPr wrap="none" rtlCol="0">
                <a:noAutofit/>
              </a:bodyPr>
              <a:lstStyle/>
              <a:p>
                <a:r>
                  <a:rPr lang="en-US" sz="1600" dirty="0">
                    <a:solidFill>
                      <a:schemeClr val="accent1"/>
                    </a:solidFill>
                    <a:latin typeface="Montserrat Light" panose="00000400000000000000" pitchFamily="50" charset="0"/>
                    <a:ea typeface="Lato" panose="020F0502020204030203" pitchFamily="34" charset="0"/>
                    <a:cs typeface="Segoe UI Light" panose="020B0502040204020203" pitchFamily="34" charset="0"/>
                  </a:rPr>
                  <a:t>Step one</a:t>
                </a:r>
                <a:endParaRPr lang="id-ID" sz="1600" dirty="0">
                  <a:solidFill>
                    <a:schemeClr val="accent1"/>
                  </a:solidFill>
                  <a:latin typeface="Montserrat Light" panose="00000400000000000000" pitchFamily="50" charset="0"/>
                  <a:ea typeface="Lato" panose="020F0502020204030203" pitchFamily="34" charset="0"/>
                  <a:cs typeface="Segoe UI Light" panose="020B0502040204020203" pitchFamily="34" charset="0"/>
                </a:endParaRPr>
              </a:p>
            </p:txBody>
          </p:sp>
          <p:sp>
            <p:nvSpPr>
              <p:cNvPr id="146" name="TextBox 145"/>
              <p:cNvSpPr txBox="1"/>
              <p:nvPr/>
            </p:nvSpPr>
            <p:spPr>
              <a:xfrm flipH="1">
                <a:off x="5398548" y="5768681"/>
                <a:ext cx="1821401" cy="461665"/>
              </a:xfrm>
              <a:prstGeom prst="rect">
                <a:avLst/>
              </a:prstGeom>
              <a:noFill/>
            </p:spPr>
            <p:txBody>
              <a:bodyPr wrap="square" rtlCol="0">
                <a:spAutoFit/>
              </a:bodyPr>
              <a:lstStyle/>
              <a:p>
                <a:r>
                  <a:rPr lang="id-ID" sz="1200" dirty="0">
                    <a:solidFill>
                      <a:schemeClr val="tx1">
                        <a:lumMod val="95000"/>
                        <a:lumOff val="5000"/>
                      </a:schemeClr>
                    </a:solidFill>
                    <a:latin typeface="Segoe UI Light" panose="020B0502040204020203" pitchFamily="34" charset="0"/>
                    <a:cs typeface="Segoe UI Light" panose="020B0502040204020203" pitchFamily="34" charset="0"/>
                  </a:rPr>
                  <a:t>Lorem ipsum dolor sit amet put any thing here</a:t>
                </a:r>
                <a:endParaRPr lang="en-US" sz="1200"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grpSp>
          <p:nvGrpSpPr>
            <p:cNvPr id="163" name="Group 162"/>
            <p:cNvGrpSpPr/>
            <p:nvPr/>
          </p:nvGrpSpPr>
          <p:grpSpPr>
            <a:xfrm>
              <a:off x="6268596" y="4836403"/>
              <a:ext cx="2153062" cy="793883"/>
              <a:chOff x="5398548" y="5436463"/>
              <a:chExt cx="2153062" cy="793883"/>
            </a:xfrm>
          </p:grpSpPr>
          <p:sp>
            <p:nvSpPr>
              <p:cNvPr id="164" name="TextBox 163"/>
              <p:cNvSpPr txBox="1"/>
              <p:nvPr/>
            </p:nvSpPr>
            <p:spPr>
              <a:xfrm flipH="1">
                <a:off x="5398551" y="5436463"/>
                <a:ext cx="2153059" cy="367359"/>
              </a:xfrm>
              <a:prstGeom prst="rect">
                <a:avLst/>
              </a:prstGeom>
              <a:noFill/>
            </p:spPr>
            <p:txBody>
              <a:bodyPr wrap="none" rtlCol="0">
                <a:noAutofit/>
              </a:bodyPr>
              <a:lstStyle/>
              <a:p>
                <a:r>
                  <a:rPr lang="en-US" sz="1600" dirty="0">
                    <a:solidFill>
                      <a:srgbClr val="92D050"/>
                    </a:solidFill>
                    <a:latin typeface="Montserrat Light" panose="00000400000000000000" pitchFamily="50" charset="0"/>
                    <a:ea typeface="Lato" panose="020F0502020204030203" pitchFamily="34" charset="0"/>
                    <a:cs typeface="Segoe UI Light" panose="020B0502040204020203" pitchFamily="34" charset="0"/>
                  </a:rPr>
                  <a:t>Step two</a:t>
                </a:r>
                <a:endParaRPr lang="id-ID" sz="1600" dirty="0">
                  <a:solidFill>
                    <a:srgbClr val="92D050"/>
                  </a:solidFill>
                  <a:latin typeface="Montserrat Light" panose="00000400000000000000" pitchFamily="50" charset="0"/>
                  <a:ea typeface="Lato" panose="020F0502020204030203" pitchFamily="34" charset="0"/>
                  <a:cs typeface="Segoe UI Light" panose="020B0502040204020203" pitchFamily="34" charset="0"/>
                </a:endParaRPr>
              </a:p>
            </p:txBody>
          </p:sp>
          <p:sp>
            <p:nvSpPr>
              <p:cNvPr id="165" name="TextBox 164"/>
              <p:cNvSpPr txBox="1"/>
              <p:nvPr/>
            </p:nvSpPr>
            <p:spPr>
              <a:xfrm flipH="1">
                <a:off x="5398548" y="5768681"/>
                <a:ext cx="1821401" cy="461665"/>
              </a:xfrm>
              <a:prstGeom prst="rect">
                <a:avLst/>
              </a:prstGeom>
              <a:noFill/>
            </p:spPr>
            <p:txBody>
              <a:bodyPr wrap="square" rtlCol="0">
                <a:spAutoFit/>
              </a:bodyPr>
              <a:lstStyle/>
              <a:p>
                <a:r>
                  <a:rPr lang="id-ID" sz="1200" dirty="0">
                    <a:solidFill>
                      <a:schemeClr val="tx1">
                        <a:lumMod val="95000"/>
                        <a:lumOff val="5000"/>
                      </a:schemeClr>
                    </a:solidFill>
                    <a:latin typeface="Segoe UI Light" panose="020B0502040204020203" pitchFamily="34" charset="0"/>
                    <a:cs typeface="Segoe UI Light" panose="020B0502040204020203" pitchFamily="34" charset="0"/>
                  </a:rPr>
                  <a:t>Lorem ipsum dolor sit amet put any thing here</a:t>
                </a:r>
                <a:endParaRPr lang="en-US" sz="1200" b="1"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sp>
          <p:nvSpPr>
            <p:cNvPr id="159" name="Freeform 23">
              <a:extLst>
                <a:ext uri="{FF2B5EF4-FFF2-40B4-BE49-F238E27FC236}">
                  <a16:creationId xmlns:a16="http://schemas.microsoft.com/office/drawing/2014/main" id="{D1728BD8-020F-46CB-84E4-E3DFF20A3EA8}"/>
                </a:ext>
              </a:extLst>
            </p:cNvPr>
            <p:cNvSpPr>
              <a:spLocks/>
            </p:cNvSpPr>
            <p:nvPr/>
          </p:nvSpPr>
          <p:spPr bwMode="auto">
            <a:xfrm>
              <a:off x="5552576" y="3569318"/>
              <a:ext cx="907536" cy="778439"/>
            </a:xfrm>
            <a:custGeom>
              <a:avLst/>
              <a:gdLst>
                <a:gd name="T0" fmla="*/ 926 w 942"/>
                <a:gd name="T1" fmla="*/ 112 h 808"/>
                <a:gd name="T2" fmla="*/ 880 w 942"/>
                <a:gd name="T3" fmla="*/ 152 h 808"/>
                <a:gd name="T4" fmla="*/ 842 w 942"/>
                <a:gd name="T5" fmla="*/ 116 h 808"/>
                <a:gd name="T6" fmla="*/ 804 w 942"/>
                <a:gd name="T7" fmla="*/ 86 h 808"/>
                <a:gd name="T8" fmla="*/ 762 w 942"/>
                <a:gd name="T9" fmla="*/ 60 h 808"/>
                <a:gd name="T10" fmla="*/ 672 w 942"/>
                <a:gd name="T11" fmla="*/ 24 h 808"/>
                <a:gd name="T12" fmla="*/ 580 w 942"/>
                <a:gd name="T13" fmla="*/ 4 h 808"/>
                <a:gd name="T14" fmla="*/ 484 w 942"/>
                <a:gd name="T15" fmla="*/ 0 h 808"/>
                <a:gd name="T16" fmla="*/ 390 w 942"/>
                <a:gd name="T17" fmla="*/ 16 h 808"/>
                <a:gd name="T18" fmla="*/ 300 w 942"/>
                <a:gd name="T19" fmla="*/ 52 h 808"/>
                <a:gd name="T20" fmla="*/ 256 w 942"/>
                <a:gd name="T21" fmla="*/ 74 h 808"/>
                <a:gd name="T22" fmla="*/ 216 w 942"/>
                <a:gd name="T23" fmla="*/ 104 h 808"/>
                <a:gd name="T24" fmla="*/ 176 w 942"/>
                <a:gd name="T25" fmla="*/ 136 h 808"/>
                <a:gd name="T26" fmla="*/ 146 w 942"/>
                <a:gd name="T27" fmla="*/ 168 h 808"/>
                <a:gd name="T28" fmla="*/ 94 w 942"/>
                <a:gd name="T29" fmla="*/ 232 h 808"/>
                <a:gd name="T30" fmla="*/ 56 w 942"/>
                <a:gd name="T31" fmla="*/ 294 h 808"/>
                <a:gd name="T32" fmla="*/ 30 w 942"/>
                <a:gd name="T33" fmla="*/ 360 h 808"/>
                <a:gd name="T34" fmla="*/ 12 w 942"/>
                <a:gd name="T35" fmla="*/ 430 h 808"/>
                <a:gd name="T36" fmla="*/ 4 w 942"/>
                <a:gd name="T37" fmla="*/ 504 h 808"/>
                <a:gd name="T38" fmla="*/ 0 w 942"/>
                <a:gd name="T39" fmla="*/ 626 h 808"/>
                <a:gd name="T40" fmla="*/ 0 w 942"/>
                <a:gd name="T41" fmla="*/ 718 h 808"/>
                <a:gd name="T42" fmla="*/ 36 w 942"/>
                <a:gd name="T43" fmla="*/ 808 h 808"/>
                <a:gd name="T44" fmla="*/ 36 w 942"/>
                <a:gd name="T45" fmla="*/ 718 h 808"/>
                <a:gd name="T46" fmla="*/ 36 w 942"/>
                <a:gd name="T47" fmla="*/ 628 h 808"/>
                <a:gd name="T48" fmla="*/ 40 w 942"/>
                <a:gd name="T49" fmla="*/ 508 h 808"/>
                <a:gd name="T50" fmla="*/ 48 w 942"/>
                <a:gd name="T51" fmla="*/ 438 h 808"/>
                <a:gd name="T52" fmla="*/ 64 w 942"/>
                <a:gd name="T53" fmla="*/ 372 h 808"/>
                <a:gd name="T54" fmla="*/ 88 w 942"/>
                <a:gd name="T55" fmla="*/ 310 h 808"/>
                <a:gd name="T56" fmla="*/ 124 w 942"/>
                <a:gd name="T57" fmla="*/ 250 h 808"/>
                <a:gd name="T58" fmla="*/ 172 w 942"/>
                <a:gd name="T59" fmla="*/ 192 h 808"/>
                <a:gd name="T60" fmla="*/ 202 w 942"/>
                <a:gd name="T61" fmla="*/ 162 h 808"/>
                <a:gd name="T62" fmla="*/ 276 w 942"/>
                <a:gd name="T63" fmla="*/ 106 h 808"/>
                <a:gd name="T64" fmla="*/ 356 w 942"/>
                <a:gd name="T65" fmla="*/ 66 h 808"/>
                <a:gd name="T66" fmla="*/ 442 w 942"/>
                <a:gd name="T67" fmla="*/ 42 h 808"/>
                <a:gd name="T68" fmla="*/ 530 w 942"/>
                <a:gd name="T69" fmla="*/ 36 h 808"/>
                <a:gd name="T70" fmla="*/ 618 w 942"/>
                <a:gd name="T71" fmla="*/ 46 h 808"/>
                <a:gd name="T72" fmla="*/ 702 w 942"/>
                <a:gd name="T73" fmla="*/ 72 h 808"/>
                <a:gd name="T74" fmla="*/ 780 w 942"/>
                <a:gd name="T75" fmla="*/ 114 h 808"/>
                <a:gd name="T76" fmla="*/ 852 w 942"/>
                <a:gd name="T77" fmla="*/ 174 h 808"/>
                <a:gd name="T78" fmla="*/ 942 w 942"/>
                <a:gd name="T79" fmla="*/ 256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2" h="808">
                  <a:moveTo>
                    <a:pt x="942" y="256"/>
                  </a:moveTo>
                  <a:lnTo>
                    <a:pt x="926" y="112"/>
                  </a:lnTo>
                  <a:lnTo>
                    <a:pt x="880" y="152"/>
                  </a:lnTo>
                  <a:lnTo>
                    <a:pt x="880" y="152"/>
                  </a:lnTo>
                  <a:lnTo>
                    <a:pt x="862" y="134"/>
                  </a:lnTo>
                  <a:lnTo>
                    <a:pt x="842" y="116"/>
                  </a:lnTo>
                  <a:lnTo>
                    <a:pt x="824" y="100"/>
                  </a:lnTo>
                  <a:lnTo>
                    <a:pt x="804" y="86"/>
                  </a:lnTo>
                  <a:lnTo>
                    <a:pt x="782" y="74"/>
                  </a:lnTo>
                  <a:lnTo>
                    <a:pt x="762" y="60"/>
                  </a:lnTo>
                  <a:lnTo>
                    <a:pt x="718" y="40"/>
                  </a:lnTo>
                  <a:lnTo>
                    <a:pt x="672" y="24"/>
                  </a:lnTo>
                  <a:lnTo>
                    <a:pt x="626" y="10"/>
                  </a:lnTo>
                  <a:lnTo>
                    <a:pt x="580" y="4"/>
                  </a:lnTo>
                  <a:lnTo>
                    <a:pt x="532" y="0"/>
                  </a:lnTo>
                  <a:lnTo>
                    <a:pt x="484" y="0"/>
                  </a:lnTo>
                  <a:lnTo>
                    <a:pt x="436" y="6"/>
                  </a:lnTo>
                  <a:lnTo>
                    <a:pt x="390" y="16"/>
                  </a:lnTo>
                  <a:lnTo>
                    <a:pt x="344" y="32"/>
                  </a:lnTo>
                  <a:lnTo>
                    <a:pt x="300" y="52"/>
                  </a:lnTo>
                  <a:lnTo>
                    <a:pt x="278" y="62"/>
                  </a:lnTo>
                  <a:lnTo>
                    <a:pt x="256" y="74"/>
                  </a:lnTo>
                  <a:lnTo>
                    <a:pt x="236" y="88"/>
                  </a:lnTo>
                  <a:lnTo>
                    <a:pt x="216" y="104"/>
                  </a:lnTo>
                  <a:lnTo>
                    <a:pt x="196" y="120"/>
                  </a:lnTo>
                  <a:lnTo>
                    <a:pt x="176" y="136"/>
                  </a:lnTo>
                  <a:lnTo>
                    <a:pt x="176" y="136"/>
                  </a:lnTo>
                  <a:lnTo>
                    <a:pt x="146" y="168"/>
                  </a:lnTo>
                  <a:lnTo>
                    <a:pt x="118" y="200"/>
                  </a:lnTo>
                  <a:lnTo>
                    <a:pt x="94" y="232"/>
                  </a:lnTo>
                  <a:lnTo>
                    <a:pt x="72" y="262"/>
                  </a:lnTo>
                  <a:lnTo>
                    <a:pt x="56" y="294"/>
                  </a:lnTo>
                  <a:lnTo>
                    <a:pt x="42" y="328"/>
                  </a:lnTo>
                  <a:lnTo>
                    <a:pt x="30" y="360"/>
                  </a:lnTo>
                  <a:lnTo>
                    <a:pt x="20" y="394"/>
                  </a:lnTo>
                  <a:lnTo>
                    <a:pt x="12" y="430"/>
                  </a:lnTo>
                  <a:lnTo>
                    <a:pt x="8" y="466"/>
                  </a:lnTo>
                  <a:lnTo>
                    <a:pt x="4" y="504"/>
                  </a:lnTo>
                  <a:lnTo>
                    <a:pt x="2" y="542"/>
                  </a:lnTo>
                  <a:lnTo>
                    <a:pt x="0" y="626"/>
                  </a:lnTo>
                  <a:lnTo>
                    <a:pt x="0" y="718"/>
                  </a:lnTo>
                  <a:lnTo>
                    <a:pt x="0" y="718"/>
                  </a:lnTo>
                  <a:lnTo>
                    <a:pt x="0" y="808"/>
                  </a:lnTo>
                  <a:lnTo>
                    <a:pt x="36" y="808"/>
                  </a:lnTo>
                  <a:lnTo>
                    <a:pt x="36" y="808"/>
                  </a:lnTo>
                  <a:lnTo>
                    <a:pt x="36" y="718"/>
                  </a:lnTo>
                  <a:lnTo>
                    <a:pt x="36" y="718"/>
                  </a:lnTo>
                  <a:lnTo>
                    <a:pt x="36" y="628"/>
                  </a:lnTo>
                  <a:lnTo>
                    <a:pt x="38" y="546"/>
                  </a:lnTo>
                  <a:lnTo>
                    <a:pt x="40" y="508"/>
                  </a:lnTo>
                  <a:lnTo>
                    <a:pt x="44" y="472"/>
                  </a:lnTo>
                  <a:lnTo>
                    <a:pt x="48" y="438"/>
                  </a:lnTo>
                  <a:lnTo>
                    <a:pt x="56" y="404"/>
                  </a:lnTo>
                  <a:lnTo>
                    <a:pt x="64" y="372"/>
                  </a:lnTo>
                  <a:lnTo>
                    <a:pt x="74" y="340"/>
                  </a:lnTo>
                  <a:lnTo>
                    <a:pt x="88" y="310"/>
                  </a:lnTo>
                  <a:lnTo>
                    <a:pt x="104" y="280"/>
                  </a:lnTo>
                  <a:lnTo>
                    <a:pt x="124" y="250"/>
                  </a:lnTo>
                  <a:lnTo>
                    <a:pt x="146" y="220"/>
                  </a:lnTo>
                  <a:lnTo>
                    <a:pt x="172" y="192"/>
                  </a:lnTo>
                  <a:lnTo>
                    <a:pt x="202" y="162"/>
                  </a:lnTo>
                  <a:lnTo>
                    <a:pt x="202" y="162"/>
                  </a:lnTo>
                  <a:lnTo>
                    <a:pt x="238" y="132"/>
                  </a:lnTo>
                  <a:lnTo>
                    <a:pt x="276" y="106"/>
                  </a:lnTo>
                  <a:lnTo>
                    <a:pt x="316" y="84"/>
                  </a:lnTo>
                  <a:lnTo>
                    <a:pt x="356" y="66"/>
                  </a:lnTo>
                  <a:lnTo>
                    <a:pt x="398" y="52"/>
                  </a:lnTo>
                  <a:lnTo>
                    <a:pt x="442" y="42"/>
                  </a:lnTo>
                  <a:lnTo>
                    <a:pt x="486" y="36"/>
                  </a:lnTo>
                  <a:lnTo>
                    <a:pt x="530" y="36"/>
                  </a:lnTo>
                  <a:lnTo>
                    <a:pt x="574" y="38"/>
                  </a:lnTo>
                  <a:lnTo>
                    <a:pt x="618" y="46"/>
                  </a:lnTo>
                  <a:lnTo>
                    <a:pt x="660" y="56"/>
                  </a:lnTo>
                  <a:lnTo>
                    <a:pt x="702" y="72"/>
                  </a:lnTo>
                  <a:lnTo>
                    <a:pt x="742" y="92"/>
                  </a:lnTo>
                  <a:lnTo>
                    <a:pt x="780" y="114"/>
                  </a:lnTo>
                  <a:lnTo>
                    <a:pt x="818" y="142"/>
                  </a:lnTo>
                  <a:lnTo>
                    <a:pt x="852" y="174"/>
                  </a:lnTo>
                  <a:lnTo>
                    <a:pt x="812" y="208"/>
                  </a:lnTo>
                  <a:lnTo>
                    <a:pt x="942" y="256"/>
                  </a:lnTo>
                  <a:close/>
                </a:path>
              </a:pathLst>
            </a:custGeom>
            <a:solidFill>
              <a:srgbClr val="92D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nvGrpSpPr>
            <p:cNvPr id="161" name="Group 160">
              <a:extLst>
                <a:ext uri="{FF2B5EF4-FFF2-40B4-BE49-F238E27FC236}">
                  <a16:creationId xmlns:a16="http://schemas.microsoft.com/office/drawing/2014/main" id="{4216C04A-6BD3-4915-ADB4-7E4C1B45FE43}"/>
                </a:ext>
              </a:extLst>
            </p:cNvPr>
            <p:cNvGrpSpPr/>
            <p:nvPr/>
          </p:nvGrpSpPr>
          <p:grpSpPr>
            <a:xfrm>
              <a:off x="6042276" y="3974155"/>
              <a:ext cx="1153254" cy="449557"/>
              <a:chOff x="7172284" y="3364305"/>
              <a:chExt cx="1153254" cy="449557"/>
            </a:xfrm>
          </p:grpSpPr>
          <p:sp>
            <p:nvSpPr>
              <p:cNvPr id="162" name="Rectangle 8">
                <a:extLst>
                  <a:ext uri="{FF2B5EF4-FFF2-40B4-BE49-F238E27FC236}">
                    <a16:creationId xmlns:a16="http://schemas.microsoft.com/office/drawing/2014/main" id="{A065BFF0-7C4C-4434-875B-7781A2D3AB24}"/>
                  </a:ext>
                </a:extLst>
              </p:cNvPr>
              <p:cNvSpPr>
                <a:spLocks noChangeArrowheads="1"/>
              </p:cNvSpPr>
              <p:nvPr/>
            </p:nvSpPr>
            <p:spPr bwMode="auto">
              <a:xfrm>
                <a:off x="7226343" y="3420307"/>
                <a:ext cx="1099195" cy="335156"/>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AU"/>
              </a:p>
            </p:txBody>
          </p:sp>
          <p:sp>
            <p:nvSpPr>
              <p:cNvPr id="176" name="Freeform 18">
                <a:extLst>
                  <a:ext uri="{FF2B5EF4-FFF2-40B4-BE49-F238E27FC236}">
                    <a16:creationId xmlns:a16="http://schemas.microsoft.com/office/drawing/2014/main" id="{705D41CC-EF5E-46FB-9ADC-BF82C8B708F7}"/>
                  </a:ext>
                </a:extLst>
              </p:cNvPr>
              <p:cNvSpPr>
                <a:spLocks/>
              </p:cNvSpPr>
              <p:nvPr/>
            </p:nvSpPr>
            <p:spPr bwMode="auto">
              <a:xfrm>
                <a:off x="7172284" y="3755464"/>
                <a:ext cx="1153254" cy="58398"/>
              </a:xfrm>
              <a:custGeom>
                <a:avLst/>
                <a:gdLst>
                  <a:gd name="T0" fmla="*/ 1024 w 1024"/>
                  <a:gd name="T1" fmla="*/ 0 h 46"/>
                  <a:gd name="T2" fmla="*/ 952 w 1024"/>
                  <a:gd name="T3" fmla="*/ 46 h 46"/>
                  <a:gd name="T4" fmla="*/ 0 w 1024"/>
                  <a:gd name="T5" fmla="*/ 44 h 46"/>
                  <a:gd name="T6" fmla="*/ 48 w 1024"/>
                  <a:gd name="T7" fmla="*/ 0 h 46"/>
                  <a:gd name="T8" fmla="*/ 1024 w 1024"/>
                  <a:gd name="T9" fmla="*/ 0 h 46"/>
                </a:gdLst>
                <a:ahLst/>
                <a:cxnLst>
                  <a:cxn ang="0">
                    <a:pos x="T0" y="T1"/>
                  </a:cxn>
                  <a:cxn ang="0">
                    <a:pos x="T2" y="T3"/>
                  </a:cxn>
                  <a:cxn ang="0">
                    <a:pos x="T4" y="T5"/>
                  </a:cxn>
                  <a:cxn ang="0">
                    <a:pos x="T6" y="T7"/>
                  </a:cxn>
                  <a:cxn ang="0">
                    <a:pos x="T8" y="T9"/>
                  </a:cxn>
                </a:cxnLst>
                <a:rect l="0" t="0" r="r" b="b"/>
                <a:pathLst>
                  <a:path w="1024" h="46">
                    <a:moveTo>
                      <a:pt x="1024" y="0"/>
                    </a:moveTo>
                    <a:lnTo>
                      <a:pt x="952" y="46"/>
                    </a:lnTo>
                    <a:lnTo>
                      <a:pt x="0" y="44"/>
                    </a:lnTo>
                    <a:lnTo>
                      <a:pt x="48" y="0"/>
                    </a:lnTo>
                    <a:lnTo>
                      <a:pt x="1024"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AU" dirty="0"/>
              </a:p>
            </p:txBody>
          </p:sp>
          <p:sp>
            <p:nvSpPr>
              <p:cNvPr id="177" name="Freeform 19">
                <a:extLst>
                  <a:ext uri="{FF2B5EF4-FFF2-40B4-BE49-F238E27FC236}">
                    <a16:creationId xmlns:a16="http://schemas.microsoft.com/office/drawing/2014/main" id="{FEB8CF5C-C236-4652-95B9-3A34CCDE960D}"/>
                  </a:ext>
                </a:extLst>
              </p:cNvPr>
              <p:cNvSpPr>
                <a:spLocks/>
              </p:cNvSpPr>
              <p:nvPr/>
            </p:nvSpPr>
            <p:spPr bwMode="auto">
              <a:xfrm>
                <a:off x="7172284" y="3420307"/>
                <a:ext cx="54059" cy="391015"/>
              </a:xfrm>
              <a:custGeom>
                <a:avLst/>
                <a:gdLst>
                  <a:gd name="T0" fmla="*/ 48 w 48"/>
                  <a:gd name="T1" fmla="*/ 0 h 308"/>
                  <a:gd name="T2" fmla="*/ 48 w 48"/>
                  <a:gd name="T3" fmla="*/ 264 h 308"/>
                  <a:gd name="T4" fmla="*/ 0 w 48"/>
                  <a:gd name="T5" fmla="*/ 308 h 308"/>
                  <a:gd name="T6" fmla="*/ 2 w 48"/>
                  <a:gd name="T7" fmla="*/ 46 h 308"/>
                  <a:gd name="T8" fmla="*/ 48 w 48"/>
                  <a:gd name="T9" fmla="*/ 0 h 308"/>
                </a:gdLst>
                <a:ahLst/>
                <a:cxnLst>
                  <a:cxn ang="0">
                    <a:pos x="T0" y="T1"/>
                  </a:cxn>
                  <a:cxn ang="0">
                    <a:pos x="T2" y="T3"/>
                  </a:cxn>
                  <a:cxn ang="0">
                    <a:pos x="T4" y="T5"/>
                  </a:cxn>
                  <a:cxn ang="0">
                    <a:pos x="T6" y="T7"/>
                  </a:cxn>
                  <a:cxn ang="0">
                    <a:pos x="T8" y="T9"/>
                  </a:cxn>
                </a:cxnLst>
                <a:rect l="0" t="0" r="r" b="b"/>
                <a:pathLst>
                  <a:path w="48" h="308">
                    <a:moveTo>
                      <a:pt x="48" y="0"/>
                    </a:moveTo>
                    <a:lnTo>
                      <a:pt x="48" y="264"/>
                    </a:lnTo>
                    <a:lnTo>
                      <a:pt x="0" y="308"/>
                    </a:lnTo>
                    <a:lnTo>
                      <a:pt x="2" y="46"/>
                    </a:lnTo>
                    <a:lnTo>
                      <a:pt x="48" y="0"/>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AU"/>
              </a:p>
            </p:txBody>
          </p:sp>
          <p:sp>
            <p:nvSpPr>
              <p:cNvPr id="178" name="Rectangle 177">
                <a:extLst>
                  <a:ext uri="{FF2B5EF4-FFF2-40B4-BE49-F238E27FC236}">
                    <a16:creationId xmlns:a16="http://schemas.microsoft.com/office/drawing/2014/main" id="{22F5CFA0-79EA-47CA-A97E-E15CA052C11B}"/>
                  </a:ext>
                </a:extLst>
              </p:cNvPr>
              <p:cNvSpPr/>
              <p:nvPr/>
            </p:nvSpPr>
            <p:spPr>
              <a:xfrm>
                <a:off x="7173128" y="3364305"/>
                <a:ext cx="585825" cy="400110"/>
              </a:xfrm>
              <a:prstGeom prst="rect">
                <a:avLst/>
              </a:prstGeom>
            </p:spPr>
            <p:txBody>
              <a:bodyPr wrap="square">
                <a:spAutoFit/>
              </a:bodyPr>
              <a:lstStyle/>
              <a:p>
                <a:r>
                  <a:rPr lang="en-US" sz="2000" b="1" dirty="0">
                    <a:solidFill>
                      <a:schemeClr val="bg1"/>
                    </a:solidFill>
                    <a:latin typeface="Montserrat Light" panose="00000400000000000000" pitchFamily="50" charset="0"/>
                    <a:cs typeface="Segoe UI" panose="020B0502040204020203" pitchFamily="34" charset="0"/>
                  </a:rPr>
                  <a:t>03</a:t>
                </a:r>
              </a:p>
            </p:txBody>
          </p:sp>
        </p:grpSp>
      </p:grpSp>
      <p:grpSp>
        <p:nvGrpSpPr>
          <p:cNvPr id="179" name="Group 178">
            <a:extLst>
              <a:ext uri="{FF2B5EF4-FFF2-40B4-BE49-F238E27FC236}">
                <a16:creationId xmlns:a16="http://schemas.microsoft.com/office/drawing/2014/main" id="{AB2BDA67-76B5-4AB9-889E-9A4883EF8F55}"/>
              </a:ext>
            </a:extLst>
          </p:cNvPr>
          <p:cNvGrpSpPr/>
          <p:nvPr/>
        </p:nvGrpSpPr>
        <p:grpSpPr>
          <a:xfrm>
            <a:off x="11582400" y="6272166"/>
            <a:ext cx="446133" cy="446133"/>
            <a:chOff x="9131300" y="5281566"/>
            <a:chExt cx="446133" cy="446133"/>
          </a:xfrm>
        </p:grpSpPr>
        <p:sp>
          <p:nvSpPr>
            <p:cNvPr id="180" name="Oval 179">
              <a:extLst>
                <a:ext uri="{FF2B5EF4-FFF2-40B4-BE49-F238E27FC236}">
                  <a16:creationId xmlns:a16="http://schemas.microsoft.com/office/drawing/2014/main" id="{8EFA3BDA-1324-4C76-A9EF-8D0A94F6FA98}"/>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a:extLst>
                <a:ext uri="{FF2B5EF4-FFF2-40B4-BE49-F238E27FC236}">
                  <a16:creationId xmlns:a16="http://schemas.microsoft.com/office/drawing/2014/main" id="{FD59C2C0-86A9-4135-BDDB-8C96D622C56C}"/>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4</a:t>
              </a:fld>
              <a:endParaRPr lang="en-US" sz="2000" b="1" dirty="0">
                <a:solidFill>
                  <a:schemeClr val="tx1">
                    <a:lumMod val="65000"/>
                    <a:lumOff val="35000"/>
                  </a:schemeClr>
                </a:solidFill>
                <a:latin typeface="Arial Narrow" panose="020B0606020202030204" pitchFamily="34" charset="0"/>
              </a:endParaRPr>
            </a:p>
          </p:txBody>
        </p:sp>
      </p:grpSp>
    </p:spTree>
    <p:extLst>
      <p:ext uri="{BB962C8B-B14F-4D97-AF65-F5344CB8AC3E}">
        <p14:creationId xmlns:p14="http://schemas.microsoft.com/office/powerpoint/2010/main" val="33575930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fill="hold"/>
                                        <p:tgtEl>
                                          <p:spTgt spid="137"/>
                                        </p:tgtEl>
                                        <p:attrNameLst>
                                          <p:attrName>ppt_x</p:attrName>
                                        </p:attrNameLst>
                                      </p:cBhvr>
                                      <p:tavLst>
                                        <p:tav tm="0">
                                          <p:val>
                                            <p:strVal val="0-#ppt_w/2"/>
                                          </p:val>
                                        </p:tav>
                                        <p:tav tm="100000">
                                          <p:val>
                                            <p:strVal val="#ppt_x"/>
                                          </p:val>
                                        </p:tav>
                                      </p:tavLst>
                                    </p:anim>
                                    <p:anim calcmode="lin" valueType="num">
                                      <p:cBhvr additive="base">
                                        <p:cTn id="8" dur="500" fill="hold"/>
                                        <p:tgtEl>
                                          <p:spTgt spid="13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500" fill="hold"/>
                                        <p:tgtEl>
                                          <p:spTgt spid="139"/>
                                        </p:tgtEl>
                                        <p:attrNameLst>
                                          <p:attrName>ppt_x</p:attrName>
                                        </p:attrNameLst>
                                      </p:cBhvr>
                                      <p:tavLst>
                                        <p:tav tm="0">
                                          <p:val>
                                            <p:strVal val="0-#ppt_w/2"/>
                                          </p:val>
                                        </p:tav>
                                        <p:tav tm="100000">
                                          <p:val>
                                            <p:strVal val="#ppt_x"/>
                                          </p:val>
                                        </p:tav>
                                      </p:tavLst>
                                    </p:anim>
                                    <p:anim calcmode="lin" valueType="num">
                                      <p:cBhvr additive="base">
                                        <p:cTn id="12" dur="50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2"/>
          <p:cNvSpPr txBox="1">
            <a:spLocks/>
          </p:cNvSpPr>
          <p:nvPr/>
        </p:nvSpPr>
        <p:spPr>
          <a:xfrm>
            <a:off x="7696200" y="2509671"/>
            <a:ext cx="2971026" cy="812800"/>
          </a:xfrm>
          <a:prstGeom prst="rect">
            <a:avLst/>
          </a:prstGeom>
        </p:spPr>
        <p:txBody>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sv-SE" sz="12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adipiscing elit, sed do eiusmod tempor incididunt ut labore</a:t>
            </a:r>
          </a:p>
        </p:txBody>
      </p:sp>
      <p:sp>
        <p:nvSpPr>
          <p:cNvPr id="46" name="Content Placeholder 4"/>
          <p:cNvSpPr txBox="1">
            <a:spLocks/>
          </p:cNvSpPr>
          <p:nvPr/>
        </p:nvSpPr>
        <p:spPr>
          <a:xfrm>
            <a:off x="7696201" y="2215206"/>
            <a:ext cx="2208609" cy="292100"/>
          </a:xfrm>
          <a:prstGeom prst="rect">
            <a:avLst/>
          </a:prstGeom>
        </p:spPr>
        <p:txBody>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en-US" sz="1400" b="1" dirty="0">
                <a:solidFill>
                  <a:srgbClr val="92D050"/>
                </a:solidFill>
                <a:latin typeface="Open Sans"/>
                <a:ea typeface="Open Sans Light" panose="020B0306030504020204" pitchFamily="34" charset="0"/>
                <a:cs typeface="Open Sans Light" panose="020B0306030504020204" pitchFamily="34" charset="0"/>
              </a:rPr>
              <a:t>PROFESSIONAL</a:t>
            </a:r>
          </a:p>
        </p:txBody>
      </p:sp>
      <p:sp>
        <p:nvSpPr>
          <p:cNvPr id="47" name="Shape 415"/>
          <p:cNvSpPr/>
          <p:nvPr/>
        </p:nvSpPr>
        <p:spPr>
          <a:xfrm>
            <a:off x="6178913" y="2727118"/>
            <a:ext cx="1085125" cy="1190706"/>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p>
        </p:txBody>
      </p:sp>
      <p:sp>
        <p:nvSpPr>
          <p:cNvPr id="48" name="Shape 416"/>
          <p:cNvSpPr/>
          <p:nvPr/>
        </p:nvSpPr>
        <p:spPr>
          <a:xfrm flipH="1">
            <a:off x="5714847" y="4332782"/>
            <a:ext cx="1514996" cy="842006"/>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p>
        </p:txBody>
      </p:sp>
      <p:sp>
        <p:nvSpPr>
          <p:cNvPr id="49" name="Shape 417"/>
          <p:cNvSpPr/>
          <p:nvPr/>
        </p:nvSpPr>
        <p:spPr>
          <a:xfrm flipH="1">
            <a:off x="5069198" y="2887938"/>
            <a:ext cx="538733" cy="1826837"/>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p>
        </p:txBody>
      </p:sp>
      <p:grpSp>
        <p:nvGrpSpPr>
          <p:cNvPr id="50" name="Group 420"/>
          <p:cNvGrpSpPr/>
          <p:nvPr/>
        </p:nvGrpSpPr>
        <p:grpSpPr>
          <a:xfrm>
            <a:off x="5218583" y="2291264"/>
            <a:ext cx="1465435" cy="1465751"/>
            <a:chOff x="0" y="0"/>
            <a:chExt cx="2931632" cy="2931500"/>
          </a:xfrm>
          <a:solidFill>
            <a:schemeClr val="accent3"/>
          </a:solidFill>
        </p:grpSpPr>
        <p:sp>
          <p:nvSpPr>
            <p:cNvPr id="51" name="Shape 418"/>
            <p:cNvSpPr/>
            <p:nvPr/>
          </p:nvSpPr>
          <p:spPr>
            <a:xfrm>
              <a:off x="0" y="0"/>
              <a:ext cx="2931633" cy="2931501"/>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rgbClr val="92D050"/>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dirty="0"/>
            </a:p>
          </p:txBody>
        </p:sp>
        <p:sp>
          <p:nvSpPr>
            <p:cNvPr id="52" name="Shape 419"/>
            <p:cNvSpPr/>
            <p:nvPr/>
          </p:nvSpPr>
          <p:spPr>
            <a:xfrm>
              <a:off x="1127129" y="1209139"/>
              <a:ext cx="677375" cy="514790"/>
            </a:xfrm>
            <a:custGeom>
              <a:avLst/>
              <a:gdLst/>
              <a:ahLst/>
              <a:cxnLst>
                <a:cxn ang="0">
                  <a:pos x="wd2" y="hd2"/>
                </a:cxn>
                <a:cxn ang="5400000">
                  <a:pos x="wd2" y="hd2"/>
                </a:cxn>
                <a:cxn ang="10800000">
                  <a:pos x="wd2" y="hd2"/>
                </a:cxn>
                <a:cxn ang="16200000">
                  <a:pos x="wd2" y="hd2"/>
                </a:cxn>
              </a:cxnLst>
              <a:rect l="0" t="0" r="r" b="b"/>
              <a:pathLst>
                <a:path w="21254" h="21471" extrusionOk="0">
                  <a:moveTo>
                    <a:pt x="18032" y="19451"/>
                  </a:moveTo>
                  <a:cubicBezTo>
                    <a:pt x="17963" y="19995"/>
                    <a:pt x="19395" y="20889"/>
                    <a:pt x="19531" y="19300"/>
                  </a:cubicBezTo>
                  <a:cubicBezTo>
                    <a:pt x="20147" y="12135"/>
                    <a:pt x="19089" y="10074"/>
                    <a:pt x="19089" y="10074"/>
                  </a:cubicBezTo>
                  <a:lnTo>
                    <a:pt x="17607" y="11177"/>
                  </a:lnTo>
                  <a:cubicBezTo>
                    <a:pt x="17607" y="11176"/>
                    <a:pt x="18864" y="12766"/>
                    <a:pt x="18032" y="19451"/>
                  </a:cubicBezTo>
                  <a:close/>
                  <a:moveTo>
                    <a:pt x="20735" y="6972"/>
                  </a:moveTo>
                  <a:lnTo>
                    <a:pt x="11888" y="386"/>
                  </a:lnTo>
                  <a:cubicBezTo>
                    <a:pt x="11196" y="-129"/>
                    <a:pt x="10061" y="-129"/>
                    <a:pt x="9368" y="386"/>
                  </a:cubicBezTo>
                  <a:lnTo>
                    <a:pt x="520" y="6972"/>
                  </a:lnTo>
                  <a:cubicBezTo>
                    <a:pt x="-173" y="7488"/>
                    <a:pt x="-173" y="8332"/>
                    <a:pt x="520" y="8848"/>
                  </a:cubicBezTo>
                  <a:lnTo>
                    <a:pt x="9367" y="15434"/>
                  </a:lnTo>
                  <a:cubicBezTo>
                    <a:pt x="10060" y="15949"/>
                    <a:pt x="11195" y="15949"/>
                    <a:pt x="11887" y="15434"/>
                  </a:cubicBezTo>
                  <a:lnTo>
                    <a:pt x="17607" y="11176"/>
                  </a:lnTo>
                  <a:lnTo>
                    <a:pt x="11405" y="9245"/>
                  </a:lnTo>
                  <a:cubicBezTo>
                    <a:pt x="11166" y="9323"/>
                    <a:pt x="10903" y="9366"/>
                    <a:pt x="10628" y="9366"/>
                  </a:cubicBezTo>
                  <a:cubicBezTo>
                    <a:pt x="9510" y="9366"/>
                    <a:pt x="8605" y="8652"/>
                    <a:pt x="8605" y="7769"/>
                  </a:cubicBezTo>
                  <a:cubicBezTo>
                    <a:pt x="8605" y="6883"/>
                    <a:pt x="9511" y="6168"/>
                    <a:pt x="10628" y="6168"/>
                  </a:cubicBezTo>
                  <a:cubicBezTo>
                    <a:pt x="11495" y="6168"/>
                    <a:pt x="12233" y="6602"/>
                    <a:pt x="12520" y="7205"/>
                  </a:cubicBezTo>
                  <a:lnTo>
                    <a:pt x="19089" y="10071"/>
                  </a:lnTo>
                  <a:lnTo>
                    <a:pt x="20735" y="8847"/>
                  </a:lnTo>
                  <a:cubicBezTo>
                    <a:pt x="21427" y="8332"/>
                    <a:pt x="21427" y="7488"/>
                    <a:pt x="20735" y="6972"/>
                  </a:cubicBezTo>
                  <a:close/>
                  <a:moveTo>
                    <a:pt x="3510" y="13897"/>
                  </a:moveTo>
                  <a:cubicBezTo>
                    <a:pt x="4003" y="16551"/>
                    <a:pt x="4630" y="17712"/>
                    <a:pt x="6722" y="18928"/>
                  </a:cubicBezTo>
                  <a:cubicBezTo>
                    <a:pt x="8814" y="20143"/>
                    <a:pt x="9808" y="21471"/>
                    <a:pt x="10628" y="21471"/>
                  </a:cubicBezTo>
                  <a:cubicBezTo>
                    <a:pt x="11448" y="21471"/>
                    <a:pt x="12379" y="20310"/>
                    <a:pt x="14471" y="19092"/>
                  </a:cubicBezTo>
                  <a:cubicBezTo>
                    <a:pt x="16563" y="17876"/>
                    <a:pt x="16004" y="17506"/>
                    <a:pt x="16497" y="14852"/>
                  </a:cubicBezTo>
                  <a:lnTo>
                    <a:pt x="10628" y="18646"/>
                  </a:lnTo>
                  <a:cubicBezTo>
                    <a:pt x="10628" y="18646"/>
                    <a:pt x="3510" y="13897"/>
                    <a:pt x="3510" y="13897"/>
                  </a:cubicBezTo>
                  <a:close/>
                </a:path>
              </a:pathLst>
            </a:custGeom>
            <a:solidFill>
              <a:srgbClr val="92D050"/>
            </a:solidFill>
            <a:ln w="12700" cap="flat">
              <a:noFill/>
              <a:miter lim="400000"/>
            </a:ln>
            <a:effectLst/>
          </p:spPr>
          <p:txBody>
            <a:bodyPr wrap="square" lIns="43656" tIns="43656" rIns="43656" bIns="43656"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p>
          </p:txBody>
        </p:sp>
      </p:grpSp>
      <p:grpSp>
        <p:nvGrpSpPr>
          <p:cNvPr id="53" name="Group 423"/>
          <p:cNvGrpSpPr/>
          <p:nvPr/>
        </p:nvGrpSpPr>
        <p:grpSpPr>
          <a:xfrm>
            <a:off x="6459917" y="3521634"/>
            <a:ext cx="1142130" cy="1142429"/>
            <a:chOff x="0" y="0"/>
            <a:chExt cx="2284855" cy="2284855"/>
          </a:xfrm>
          <a:solidFill>
            <a:srgbClr val="17607D"/>
          </a:solidFill>
        </p:grpSpPr>
        <p:sp>
          <p:nvSpPr>
            <p:cNvPr id="54" name="Shape 421"/>
            <p:cNvSpPr/>
            <p:nvPr/>
          </p:nvSpPr>
          <p:spPr>
            <a:xfrm>
              <a:off x="0" y="0"/>
              <a:ext cx="2284856" cy="2284856"/>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grp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p>
          </p:txBody>
        </p:sp>
        <p:sp>
          <p:nvSpPr>
            <p:cNvPr id="55" name="Shape 422"/>
            <p:cNvSpPr/>
            <p:nvPr/>
          </p:nvSpPr>
          <p:spPr>
            <a:xfrm>
              <a:off x="1008535" y="887835"/>
              <a:ext cx="267786" cy="514790"/>
            </a:xfrm>
            <a:custGeom>
              <a:avLst/>
              <a:gdLst/>
              <a:ahLst/>
              <a:cxnLst>
                <a:cxn ang="0">
                  <a:pos x="wd2" y="hd2"/>
                </a:cxn>
                <a:cxn ang="5400000">
                  <a:pos x="wd2" y="hd2"/>
                </a:cxn>
                <a:cxn ang="10800000">
                  <a:pos x="wd2" y="hd2"/>
                </a:cxn>
                <a:cxn ang="16200000">
                  <a:pos x="wd2" y="hd2"/>
                </a:cxn>
              </a:cxnLst>
              <a:rect l="0" t="0" r="r" b="b"/>
              <a:pathLst>
                <a:path w="21535" h="21600" extrusionOk="0">
                  <a:moveTo>
                    <a:pt x="13265" y="19105"/>
                  </a:moveTo>
                  <a:lnTo>
                    <a:pt x="13265" y="21214"/>
                  </a:lnTo>
                  <a:cubicBezTo>
                    <a:pt x="13265" y="21431"/>
                    <a:pt x="12941" y="21600"/>
                    <a:pt x="12525" y="21600"/>
                  </a:cubicBezTo>
                  <a:lnTo>
                    <a:pt x="9407" y="21600"/>
                  </a:lnTo>
                  <a:cubicBezTo>
                    <a:pt x="9014" y="21600"/>
                    <a:pt x="8667" y="21431"/>
                    <a:pt x="8667" y="21214"/>
                  </a:cubicBezTo>
                  <a:lnTo>
                    <a:pt x="8667" y="19105"/>
                  </a:lnTo>
                  <a:cubicBezTo>
                    <a:pt x="3262" y="18707"/>
                    <a:pt x="305" y="17020"/>
                    <a:pt x="189" y="16947"/>
                  </a:cubicBezTo>
                  <a:cubicBezTo>
                    <a:pt x="-42" y="16803"/>
                    <a:pt x="-65" y="16598"/>
                    <a:pt x="143" y="16453"/>
                  </a:cubicBezTo>
                  <a:lnTo>
                    <a:pt x="2522" y="14826"/>
                  </a:lnTo>
                  <a:cubicBezTo>
                    <a:pt x="2638" y="14742"/>
                    <a:pt x="2846" y="14693"/>
                    <a:pt x="3054" y="14681"/>
                  </a:cubicBezTo>
                  <a:cubicBezTo>
                    <a:pt x="3262" y="14669"/>
                    <a:pt x="3470" y="14705"/>
                    <a:pt x="3608" y="14790"/>
                  </a:cubicBezTo>
                  <a:cubicBezTo>
                    <a:pt x="3654" y="14802"/>
                    <a:pt x="6889" y="16417"/>
                    <a:pt x="10978" y="16417"/>
                  </a:cubicBezTo>
                  <a:cubicBezTo>
                    <a:pt x="13242" y="16417"/>
                    <a:pt x="15690" y="15790"/>
                    <a:pt x="15690" y="14428"/>
                  </a:cubicBezTo>
                  <a:cubicBezTo>
                    <a:pt x="15690" y="13271"/>
                    <a:pt x="12964" y="12704"/>
                    <a:pt x="9846" y="12054"/>
                  </a:cubicBezTo>
                  <a:cubicBezTo>
                    <a:pt x="5687" y="11198"/>
                    <a:pt x="513" y="10113"/>
                    <a:pt x="513" y="7088"/>
                  </a:cubicBezTo>
                  <a:cubicBezTo>
                    <a:pt x="513" y="4870"/>
                    <a:pt x="3839" y="3038"/>
                    <a:pt x="8667" y="2555"/>
                  </a:cubicBezTo>
                  <a:lnTo>
                    <a:pt x="8667" y="386"/>
                  </a:lnTo>
                  <a:cubicBezTo>
                    <a:pt x="8667" y="169"/>
                    <a:pt x="9014" y="0"/>
                    <a:pt x="9407" y="0"/>
                  </a:cubicBezTo>
                  <a:lnTo>
                    <a:pt x="12525" y="0"/>
                  </a:lnTo>
                  <a:cubicBezTo>
                    <a:pt x="12941" y="0"/>
                    <a:pt x="13265" y="169"/>
                    <a:pt x="13265" y="386"/>
                  </a:cubicBezTo>
                  <a:lnTo>
                    <a:pt x="13265" y="2507"/>
                  </a:lnTo>
                  <a:cubicBezTo>
                    <a:pt x="17954" y="2784"/>
                    <a:pt x="20449" y="4110"/>
                    <a:pt x="20542" y="4158"/>
                  </a:cubicBezTo>
                  <a:cubicBezTo>
                    <a:pt x="20773" y="4291"/>
                    <a:pt x="20819" y="4472"/>
                    <a:pt x="20657" y="4617"/>
                  </a:cubicBezTo>
                  <a:lnTo>
                    <a:pt x="18786" y="6376"/>
                  </a:lnTo>
                  <a:cubicBezTo>
                    <a:pt x="18670" y="6485"/>
                    <a:pt x="18486" y="6557"/>
                    <a:pt x="18255" y="6569"/>
                  </a:cubicBezTo>
                  <a:cubicBezTo>
                    <a:pt x="18024" y="6593"/>
                    <a:pt x="17816" y="6557"/>
                    <a:pt x="17631" y="6485"/>
                  </a:cubicBezTo>
                  <a:cubicBezTo>
                    <a:pt x="17608" y="6473"/>
                    <a:pt x="14812" y="5183"/>
                    <a:pt x="11347" y="5183"/>
                  </a:cubicBezTo>
                  <a:cubicBezTo>
                    <a:pt x="8413" y="5183"/>
                    <a:pt x="6380" y="5942"/>
                    <a:pt x="6380" y="7039"/>
                  </a:cubicBezTo>
                  <a:cubicBezTo>
                    <a:pt x="6380" y="8317"/>
                    <a:pt x="9199" y="8883"/>
                    <a:pt x="12479" y="9546"/>
                  </a:cubicBezTo>
                  <a:cubicBezTo>
                    <a:pt x="16730" y="10402"/>
                    <a:pt x="21535" y="11379"/>
                    <a:pt x="21535" y="14283"/>
                  </a:cubicBezTo>
                  <a:cubicBezTo>
                    <a:pt x="21535" y="16742"/>
                    <a:pt x="18162" y="18683"/>
                    <a:pt x="13265" y="19105"/>
                  </a:cubicBezTo>
                  <a:close/>
                </a:path>
              </a:pathLst>
            </a:custGeom>
            <a:grp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p>
          </p:txBody>
        </p:sp>
      </p:grpSp>
      <p:grpSp>
        <p:nvGrpSpPr>
          <p:cNvPr id="56" name="Group 426"/>
          <p:cNvGrpSpPr/>
          <p:nvPr/>
        </p:nvGrpSpPr>
        <p:grpSpPr>
          <a:xfrm>
            <a:off x="4631769" y="3837692"/>
            <a:ext cx="1831730" cy="1832186"/>
            <a:chOff x="0" y="0"/>
            <a:chExt cx="3664414" cy="3664369"/>
          </a:xfrm>
          <a:solidFill>
            <a:srgbClr val="4472C4"/>
          </a:solidFill>
        </p:grpSpPr>
        <p:sp>
          <p:nvSpPr>
            <p:cNvPr id="57" name="Shape 424"/>
            <p:cNvSpPr/>
            <p:nvPr/>
          </p:nvSpPr>
          <p:spPr>
            <a:xfrm>
              <a:off x="0" y="0"/>
              <a:ext cx="3664415" cy="3664370"/>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grp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p>
          </p:txBody>
        </p:sp>
        <p:sp>
          <p:nvSpPr>
            <p:cNvPr id="58" name="Shape 425"/>
            <p:cNvSpPr/>
            <p:nvPr/>
          </p:nvSpPr>
          <p:spPr>
            <a:xfrm>
              <a:off x="1446118" y="1574790"/>
              <a:ext cx="772179" cy="514790"/>
            </a:xfrm>
            <a:custGeom>
              <a:avLst/>
              <a:gdLst/>
              <a:ahLst/>
              <a:cxnLst>
                <a:cxn ang="0">
                  <a:pos x="wd2" y="hd2"/>
                </a:cxn>
                <a:cxn ang="5400000">
                  <a:pos x="wd2" y="hd2"/>
                </a:cxn>
                <a:cxn ang="10800000">
                  <a:pos x="wd2" y="hd2"/>
                </a:cxn>
                <a:cxn ang="16200000">
                  <a:pos x="wd2" y="hd2"/>
                </a:cxn>
              </a:cxnLst>
              <a:rect l="0" t="0" r="r" b="b"/>
              <a:pathLst>
                <a:path w="21600" h="21600" extrusionOk="0">
                  <a:moveTo>
                    <a:pt x="11880" y="19710"/>
                  </a:moveTo>
                  <a:cubicBezTo>
                    <a:pt x="11880" y="19558"/>
                    <a:pt x="11801" y="19440"/>
                    <a:pt x="11700" y="19440"/>
                  </a:cubicBezTo>
                  <a:lnTo>
                    <a:pt x="9900" y="19440"/>
                  </a:lnTo>
                  <a:cubicBezTo>
                    <a:pt x="9799" y="19440"/>
                    <a:pt x="9720" y="19558"/>
                    <a:pt x="9720" y="19710"/>
                  </a:cubicBezTo>
                  <a:cubicBezTo>
                    <a:pt x="9720" y="19862"/>
                    <a:pt x="9799" y="19980"/>
                    <a:pt x="9900" y="19980"/>
                  </a:cubicBezTo>
                  <a:lnTo>
                    <a:pt x="11700" y="19980"/>
                  </a:lnTo>
                  <a:cubicBezTo>
                    <a:pt x="11801" y="19980"/>
                    <a:pt x="11880" y="19862"/>
                    <a:pt x="11880" y="19710"/>
                  </a:cubicBezTo>
                  <a:close/>
                  <a:moveTo>
                    <a:pt x="4320" y="14580"/>
                  </a:moveTo>
                  <a:cubicBezTo>
                    <a:pt x="4320" y="14867"/>
                    <a:pt x="4489" y="15120"/>
                    <a:pt x="4680" y="15120"/>
                  </a:cubicBezTo>
                  <a:lnTo>
                    <a:pt x="16920" y="15120"/>
                  </a:lnTo>
                  <a:cubicBezTo>
                    <a:pt x="17111" y="15120"/>
                    <a:pt x="17280" y="14867"/>
                    <a:pt x="17280" y="14580"/>
                  </a:cubicBezTo>
                  <a:lnTo>
                    <a:pt x="17280" y="2700"/>
                  </a:lnTo>
                  <a:cubicBezTo>
                    <a:pt x="17280" y="2413"/>
                    <a:pt x="17111" y="2160"/>
                    <a:pt x="16920" y="2160"/>
                  </a:cubicBezTo>
                  <a:lnTo>
                    <a:pt x="4680" y="2160"/>
                  </a:lnTo>
                  <a:cubicBezTo>
                    <a:pt x="4489" y="2160"/>
                    <a:pt x="4320" y="2413"/>
                    <a:pt x="4320" y="2700"/>
                  </a:cubicBezTo>
                  <a:cubicBezTo>
                    <a:pt x="4320" y="2700"/>
                    <a:pt x="4320" y="14580"/>
                    <a:pt x="4320" y="14580"/>
                  </a:cubicBezTo>
                  <a:close/>
                  <a:moveTo>
                    <a:pt x="2880" y="14580"/>
                  </a:moveTo>
                  <a:lnTo>
                    <a:pt x="2880" y="2700"/>
                  </a:lnTo>
                  <a:cubicBezTo>
                    <a:pt x="2880" y="1215"/>
                    <a:pt x="3690" y="0"/>
                    <a:pt x="4680" y="0"/>
                  </a:cubicBezTo>
                  <a:lnTo>
                    <a:pt x="16920" y="0"/>
                  </a:lnTo>
                  <a:cubicBezTo>
                    <a:pt x="17910" y="0"/>
                    <a:pt x="18720" y="1215"/>
                    <a:pt x="18720" y="2700"/>
                  </a:cubicBezTo>
                  <a:lnTo>
                    <a:pt x="18720" y="14580"/>
                  </a:lnTo>
                  <a:cubicBezTo>
                    <a:pt x="18720" y="16065"/>
                    <a:pt x="17910" y="17280"/>
                    <a:pt x="16920" y="17280"/>
                  </a:cubicBezTo>
                  <a:lnTo>
                    <a:pt x="4680" y="17280"/>
                  </a:lnTo>
                  <a:cubicBezTo>
                    <a:pt x="3690" y="17280"/>
                    <a:pt x="2880" y="16065"/>
                    <a:pt x="2880" y="14580"/>
                  </a:cubicBezTo>
                  <a:close/>
                  <a:moveTo>
                    <a:pt x="21600" y="18360"/>
                  </a:moveTo>
                  <a:lnTo>
                    <a:pt x="21600" y="19980"/>
                  </a:lnTo>
                  <a:cubicBezTo>
                    <a:pt x="21600" y="20874"/>
                    <a:pt x="20790" y="21600"/>
                    <a:pt x="19800" y="21600"/>
                  </a:cubicBezTo>
                  <a:lnTo>
                    <a:pt x="1800" y="21600"/>
                  </a:lnTo>
                  <a:cubicBezTo>
                    <a:pt x="810" y="21600"/>
                    <a:pt x="0" y="20874"/>
                    <a:pt x="0" y="19980"/>
                  </a:cubicBezTo>
                  <a:lnTo>
                    <a:pt x="0" y="18360"/>
                  </a:lnTo>
                  <a:lnTo>
                    <a:pt x="1800" y="18360"/>
                  </a:lnTo>
                  <a:lnTo>
                    <a:pt x="19800" y="18360"/>
                  </a:lnTo>
                  <a:cubicBezTo>
                    <a:pt x="19800" y="18360"/>
                    <a:pt x="21600" y="18360"/>
                    <a:pt x="21600" y="18360"/>
                  </a:cubicBezTo>
                  <a:close/>
                </a:path>
              </a:pathLst>
            </a:custGeom>
            <a:grp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p>
          </p:txBody>
        </p:sp>
      </p:grpSp>
      <p:sp>
        <p:nvSpPr>
          <p:cNvPr id="59" name="Shape 439"/>
          <p:cNvSpPr/>
          <p:nvPr/>
        </p:nvSpPr>
        <p:spPr>
          <a:xfrm>
            <a:off x="1606228" y="2438176"/>
            <a:ext cx="343362" cy="811746"/>
          </a:xfrm>
          <a:prstGeom prst="rect">
            <a:avLst/>
          </a:prstGeom>
          <a:solidFill>
            <a:srgbClr val="D64700"/>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p>
        </p:txBody>
      </p:sp>
      <p:sp>
        <p:nvSpPr>
          <p:cNvPr id="60" name="Text Placeholder 2"/>
          <p:cNvSpPr txBox="1">
            <a:spLocks/>
          </p:cNvSpPr>
          <p:nvPr/>
        </p:nvSpPr>
        <p:spPr>
          <a:xfrm>
            <a:off x="8571033" y="4222946"/>
            <a:ext cx="2971026" cy="812800"/>
          </a:xfrm>
          <a:prstGeom prst="rect">
            <a:avLst/>
          </a:prstGeom>
        </p:spPr>
        <p:txBody>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sv-SE" sz="12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adipiscing elit, sed do eiusmod tempor incididunt ut labore</a:t>
            </a:r>
          </a:p>
        </p:txBody>
      </p:sp>
      <p:sp>
        <p:nvSpPr>
          <p:cNvPr id="61" name="Content Placeholder 4"/>
          <p:cNvSpPr txBox="1">
            <a:spLocks/>
          </p:cNvSpPr>
          <p:nvPr/>
        </p:nvSpPr>
        <p:spPr>
          <a:xfrm>
            <a:off x="8571034" y="3928481"/>
            <a:ext cx="2208609" cy="292100"/>
          </a:xfrm>
          <a:prstGeom prst="rect">
            <a:avLst/>
          </a:prstGeom>
        </p:spPr>
        <p:txBody>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en-US" sz="1400" b="1" dirty="0">
                <a:solidFill>
                  <a:srgbClr val="17607D"/>
                </a:solidFill>
                <a:latin typeface="Open Sans"/>
                <a:ea typeface="Open Sans Light" panose="020B0306030504020204" pitchFamily="34" charset="0"/>
                <a:cs typeface="Open Sans Light" panose="020B0306030504020204" pitchFamily="34" charset="0"/>
              </a:rPr>
              <a:t>GOOD PRICE</a:t>
            </a:r>
          </a:p>
        </p:txBody>
      </p:sp>
      <p:sp>
        <p:nvSpPr>
          <p:cNvPr id="62" name="Text Placeholder 2"/>
          <p:cNvSpPr txBox="1">
            <a:spLocks/>
          </p:cNvSpPr>
          <p:nvPr/>
        </p:nvSpPr>
        <p:spPr>
          <a:xfrm>
            <a:off x="878541" y="4926853"/>
            <a:ext cx="2971026" cy="812800"/>
          </a:xfrm>
          <a:prstGeom prst="rect">
            <a:avLst/>
          </a:prstGeom>
        </p:spPr>
        <p:txBody>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lgn="r">
              <a:spcBef>
                <a:spcPts val="4500"/>
              </a:spcBef>
              <a:buNone/>
            </a:pPr>
            <a:r>
              <a:rPr lang="sv-SE" sz="12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adipiscing elit, sed do eiusmod tempor incididunt ut labore</a:t>
            </a:r>
          </a:p>
        </p:txBody>
      </p:sp>
      <p:sp>
        <p:nvSpPr>
          <p:cNvPr id="63" name="Content Placeholder 4"/>
          <p:cNvSpPr txBox="1">
            <a:spLocks/>
          </p:cNvSpPr>
          <p:nvPr/>
        </p:nvSpPr>
        <p:spPr>
          <a:xfrm>
            <a:off x="1640959" y="4607735"/>
            <a:ext cx="2208609" cy="292100"/>
          </a:xfrm>
          <a:prstGeom prst="rect">
            <a:avLst/>
          </a:prstGeom>
        </p:spPr>
        <p:txBody>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lgn="r">
              <a:buNone/>
            </a:pPr>
            <a:r>
              <a:rPr lang="en-US" sz="1400" b="1" dirty="0">
                <a:solidFill>
                  <a:srgbClr val="4472C4"/>
                </a:solidFill>
                <a:latin typeface="Open Sans"/>
                <a:ea typeface="NSimSun" panose="02010609030101010101" pitchFamily="49" charset="-122"/>
                <a:cs typeface="Open Sans Light" panose="020B0306030504020204" pitchFamily="34" charset="0"/>
              </a:rPr>
              <a:t>WHEN AND WHEREVER</a:t>
            </a:r>
          </a:p>
        </p:txBody>
      </p:sp>
      <p:sp>
        <p:nvSpPr>
          <p:cNvPr id="64" name="Text Placeholder 2"/>
          <p:cNvSpPr txBox="1">
            <a:spLocks/>
          </p:cNvSpPr>
          <p:nvPr/>
        </p:nvSpPr>
        <p:spPr>
          <a:xfrm>
            <a:off x="2134684" y="2591041"/>
            <a:ext cx="1751517" cy="990600"/>
          </a:xfrm>
          <a:prstGeom prst="rect">
            <a:avLst/>
          </a:prstGeom>
        </p:spPr>
        <p:txBody>
          <a:bodyPr>
            <a:normAutofit lnSpcReduction="10000"/>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spcBef>
                <a:spcPts val="4500"/>
              </a:spcBef>
              <a:buNone/>
            </a:pPr>
            <a:r>
              <a:rPr lang="sv-SE" sz="12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adipiscing elit, sed do eiusmod tempor incididunt ut labore</a:t>
            </a:r>
          </a:p>
        </p:txBody>
      </p:sp>
      <p:sp>
        <p:nvSpPr>
          <p:cNvPr id="65" name="Content Placeholder 4"/>
          <p:cNvSpPr txBox="1">
            <a:spLocks/>
          </p:cNvSpPr>
          <p:nvPr/>
        </p:nvSpPr>
        <p:spPr>
          <a:xfrm>
            <a:off x="2134684" y="2339905"/>
            <a:ext cx="2208609" cy="292100"/>
          </a:xfrm>
          <a:prstGeom prst="rect">
            <a:avLst/>
          </a:prstGeom>
        </p:spPr>
        <p:txBody>
          <a:bodyPr/>
          <a:lst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NOTE</a:t>
            </a:r>
          </a:p>
        </p:txBody>
      </p:sp>
      <p:sp>
        <p:nvSpPr>
          <p:cNvPr id="66" name="Title 1"/>
          <p:cNvSpPr txBox="1">
            <a:spLocks/>
          </p:cNvSpPr>
          <p:nvPr/>
        </p:nvSpPr>
        <p:spPr>
          <a:xfrm>
            <a:off x="1519254" y="2576143"/>
            <a:ext cx="517310" cy="535812"/>
          </a:xfrm>
          <a:prstGeom prst="rect">
            <a:avLst/>
          </a:prstGeom>
        </p:spPr>
        <p:txBody>
          <a:bodyPr vert="horz" lIns="91440" tIns="45720" rIns="91440" bIns="45720" rtlCol="0" anchor="ctr">
            <a:noAutofit/>
          </a:bodyPr>
          <a:lstStyle>
            <a:lvl1pPr algn="ctr" defTabSz="914400" rtl="0" eaLnBrk="1" latinLnBrk="0" hangingPunct="1">
              <a:lnSpc>
                <a:spcPts val="4800"/>
              </a:lnSpc>
              <a:spcBef>
                <a:spcPct val="0"/>
              </a:spcBef>
              <a:buNone/>
              <a:defRPr sz="2700" b="0" kern="1200">
                <a:solidFill>
                  <a:schemeClr val="tx1">
                    <a:lumMod val="65000"/>
                    <a:lumOff val="35000"/>
                  </a:schemeClr>
                </a:solidFill>
                <a:latin typeface="Source Sans Pro Light"/>
                <a:ea typeface="+mj-ea"/>
                <a:cs typeface="+mj-cs"/>
              </a:defRPr>
            </a:lvl1pPr>
          </a:lstStyle>
          <a:p>
            <a:r>
              <a:rPr lang="en-US" dirty="0">
                <a:solidFill>
                  <a:schemeClr val="bg1"/>
                </a:solidFill>
                <a:latin typeface="+mn-lt"/>
              </a:rPr>
              <a:t>!</a:t>
            </a:r>
          </a:p>
        </p:txBody>
      </p:sp>
      <p:sp>
        <p:nvSpPr>
          <p:cNvPr id="3" name="Rectangle 2"/>
          <p:cNvSpPr/>
          <p:nvPr/>
        </p:nvSpPr>
        <p:spPr>
          <a:xfrm>
            <a:off x="7183132" y="2305717"/>
            <a:ext cx="457200" cy="457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latin typeface="Lato Heavy" panose="020F0502020204030203" pitchFamily="34" charset="0"/>
                <a:ea typeface="Lato Heavy" panose="020F0502020204030203" pitchFamily="34" charset="0"/>
                <a:cs typeface="Lato Heavy" panose="020F0502020204030203" pitchFamily="34" charset="0"/>
              </a:rPr>
              <a:t>1</a:t>
            </a:r>
          </a:p>
        </p:txBody>
      </p:sp>
      <p:sp>
        <p:nvSpPr>
          <p:cNvPr id="75" name="Rectangle 74"/>
          <p:cNvSpPr/>
          <p:nvPr/>
        </p:nvSpPr>
        <p:spPr>
          <a:xfrm>
            <a:off x="8084321" y="4013494"/>
            <a:ext cx="457200" cy="457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latin typeface="Lato Heavy" panose="020F0502020204030203" pitchFamily="34" charset="0"/>
                <a:ea typeface="Lato Heavy" panose="020F0502020204030203" pitchFamily="34" charset="0"/>
                <a:cs typeface="Lato Heavy" panose="020F0502020204030203" pitchFamily="34" charset="0"/>
              </a:rPr>
              <a:t>2</a:t>
            </a:r>
          </a:p>
        </p:txBody>
      </p:sp>
      <p:sp>
        <p:nvSpPr>
          <p:cNvPr id="76" name="Rectangle 75"/>
          <p:cNvSpPr/>
          <p:nvPr/>
        </p:nvSpPr>
        <p:spPr>
          <a:xfrm>
            <a:off x="3875391" y="4671235"/>
            <a:ext cx="457200" cy="457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latin typeface="Lato Heavy" panose="020F0502020204030203" pitchFamily="34" charset="0"/>
                <a:ea typeface="Lato Heavy" panose="020F0502020204030203" pitchFamily="34" charset="0"/>
                <a:cs typeface="Lato Heavy" panose="020F0502020204030203" pitchFamily="34" charset="0"/>
              </a:rPr>
              <a:t>3</a:t>
            </a:r>
          </a:p>
        </p:txBody>
      </p:sp>
      <p:sp>
        <p:nvSpPr>
          <p:cNvPr id="30" name="Title 2"/>
          <p:cNvSpPr txBox="1">
            <a:spLocks/>
          </p:cNvSpPr>
          <p:nvPr/>
        </p:nvSpPr>
        <p:spPr>
          <a:xfrm>
            <a:off x="2481330" y="389764"/>
            <a:ext cx="7229340" cy="446088"/>
          </a:xfrm>
          <a:prstGeom prst="rect">
            <a:avLst/>
          </a:prstGeom>
        </p:spPr>
        <p:txBody>
          <a:bodyPr vert="horz" lIns="91440" tIns="45720" rIns="91440" bIns="45720" rtlCol="0" anchor="ctr">
            <a:noAutofit/>
          </a:bodyPr>
          <a:lstStyle/>
          <a:p>
            <a:pPr lvl="0" algn="ctr">
              <a:spcBef>
                <a:spcPct val="0"/>
              </a:spcBef>
              <a:defRPr/>
            </a:pPr>
            <a:r>
              <a:rPr lang="en-US" sz="2800" dirty="0">
                <a:latin typeface="Raleway"/>
                <a:ea typeface="Open Sans Extrabold" panose="020B0906030804020204" pitchFamily="34" charset="0"/>
                <a:cs typeface="Open Sans Extrabold" panose="020B0906030804020204" pitchFamily="34" charset="0"/>
              </a:rPr>
              <a:t>OUR EXCELLENCES</a:t>
            </a:r>
          </a:p>
        </p:txBody>
      </p:sp>
      <p:sp>
        <p:nvSpPr>
          <p:cNvPr id="31" name="Rectangle 30"/>
          <p:cNvSpPr/>
          <p:nvPr/>
        </p:nvSpPr>
        <p:spPr>
          <a:xfrm>
            <a:off x="3037007" y="837701"/>
            <a:ext cx="6167186" cy="276999"/>
          </a:xfrm>
          <a:prstGeom prst="rect">
            <a:avLst/>
          </a:prstGeom>
        </p:spPr>
        <p:txBody>
          <a:bodyPr wrap="square">
            <a:spAutoFit/>
          </a:bodyPr>
          <a:lstStyle/>
          <a:p>
            <a:pPr algn="ctr"/>
            <a:r>
              <a:rPr lang="en-US" sz="1200" dirty="0" err="1">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grpSp>
        <p:nvGrpSpPr>
          <p:cNvPr id="43" name="Group 42">
            <a:extLst>
              <a:ext uri="{FF2B5EF4-FFF2-40B4-BE49-F238E27FC236}">
                <a16:creationId xmlns:a16="http://schemas.microsoft.com/office/drawing/2014/main" id="{7D0570FC-2C2F-446F-B330-5F1A65C59938}"/>
              </a:ext>
            </a:extLst>
          </p:cNvPr>
          <p:cNvGrpSpPr/>
          <p:nvPr/>
        </p:nvGrpSpPr>
        <p:grpSpPr>
          <a:xfrm>
            <a:off x="11582400" y="6272166"/>
            <a:ext cx="446133" cy="446133"/>
            <a:chOff x="9131300" y="5281566"/>
            <a:chExt cx="446133" cy="446133"/>
          </a:xfrm>
        </p:grpSpPr>
        <p:sp>
          <p:nvSpPr>
            <p:cNvPr id="44" name="Oval 43">
              <a:extLst>
                <a:ext uri="{FF2B5EF4-FFF2-40B4-BE49-F238E27FC236}">
                  <a16:creationId xmlns:a16="http://schemas.microsoft.com/office/drawing/2014/main" id="{0C6ED7F1-1AE0-4EB0-A977-E823A23836B1}"/>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A61F110D-250E-4F84-8E61-238807E0F1ED}"/>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5</a:t>
              </a:fld>
              <a:endParaRPr lang="en-US" sz="2000" b="1" dirty="0">
                <a:solidFill>
                  <a:schemeClr val="tx1">
                    <a:lumMod val="65000"/>
                    <a:lumOff val="35000"/>
                  </a:schemeClr>
                </a:solidFill>
                <a:latin typeface="Arial Narrow" panose="020B0606020202030204" pitchFamily="34" charset="0"/>
              </a:endParaRPr>
            </a:p>
          </p:txBody>
        </p:sp>
      </p:grpSp>
    </p:spTree>
    <p:extLst>
      <p:ext uri="{BB962C8B-B14F-4D97-AF65-F5344CB8AC3E}">
        <p14:creationId xmlns:p14="http://schemas.microsoft.com/office/powerpoint/2010/main" val="12854181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5">
                                            <p:txEl>
                                              <p:pRg st="0" end="0"/>
                                            </p:txEl>
                                          </p:spTgt>
                                        </p:tgtEl>
                                        <p:attrNameLst>
                                          <p:attrName>style.visibility</p:attrName>
                                        </p:attrNameLst>
                                      </p:cBhvr>
                                      <p:to>
                                        <p:strVal val="visible"/>
                                      </p:to>
                                    </p:set>
                                    <p:animEffect transition="in" filter="fade">
                                      <p:cBhvr>
                                        <p:cTn id="14" dur="500"/>
                                        <p:tgtEl>
                                          <p:spTgt spid="6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4">
                                            <p:txEl>
                                              <p:pRg st="0" end="0"/>
                                            </p:txEl>
                                          </p:spTgt>
                                        </p:tgtEl>
                                        <p:attrNameLst>
                                          <p:attrName>style.visibility</p:attrName>
                                        </p:attrNameLst>
                                      </p:cBhvr>
                                      <p:to>
                                        <p:strVal val="visible"/>
                                      </p:to>
                                    </p:set>
                                    <p:animEffect transition="in" filter="fade">
                                      <p:cBhvr>
                                        <p:cTn id="17" dur="500"/>
                                        <p:tgtEl>
                                          <p:spTgt spid="64">
                                            <p:txEl>
                                              <p:pRg st="0" end="0"/>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animEffect transition="in" filter="dissolve">
                                      <p:cBhvr>
                                        <p:cTn id="25" dur="500"/>
                                        <p:tgtEl>
                                          <p:spTgt spid="4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xEl>
                                              <p:pRg st="0" end="0"/>
                                            </p:txEl>
                                          </p:spTgt>
                                        </p:tgtEl>
                                        <p:attrNameLst>
                                          <p:attrName>style.visibility</p:attrName>
                                        </p:attrNameLst>
                                      </p:cBhvr>
                                      <p:to>
                                        <p:strVal val="visible"/>
                                      </p:to>
                                    </p:set>
                                    <p:animEffect transition="in" filter="dissolve">
                                      <p:cBhvr>
                                        <p:cTn id="28" dur="500"/>
                                        <p:tgtEl>
                                          <p:spTgt spid="45">
                                            <p:txEl>
                                              <p:pRg st="0" end="0"/>
                                            </p:txEl>
                                          </p:spTgt>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childTnLst>
                          </p:cTn>
                        </p:par>
                        <p:par>
                          <p:cTn id="37" fill="hold">
                            <p:stCondLst>
                              <p:cond delay="3000"/>
                            </p:stCondLst>
                            <p:childTnLst>
                              <p:par>
                                <p:cTn id="38" presetID="9" presetClass="entr" presetSubtype="0" fill="hold" grpId="0" nodeType="afterEffect">
                                  <p:stCondLst>
                                    <p:cond delay="0"/>
                                  </p:stCondLst>
                                  <p:childTnLst>
                                    <p:set>
                                      <p:cBhvr>
                                        <p:cTn id="39" dur="1" fill="hold">
                                          <p:stCondLst>
                                            <p:cond delay="0"/>
                                          </p:stCondLst>
                                        </p:cTn>
                                        <p:tgtEl>
                                          <p:spTgt spid="61">
                                            <p:txEl>
                                              <p:pRg st="0" end="0"/>
                                            </p:txEl>
                                          </p:spTgt>
                                        </p:tgtEl>
                                        <p:attrNameLst>
                                          <p:attrName>style.visibility</p:attrName>
                                        </p:attrNameLst>
                                      </p:cBhvr>
                                      <p:to>
                                        <p:strVal val="visible"/>
                                      </p:to>
                                    </p:set>
                                    <p:animEffect transition="in" filter="dissolve">
                                      <p:cBhvr>
                                        <p:cTn id="40" dur="500"/>
                                        <p:tgtEl>
                                          <p:spTgt spid="61">
                                            <p:txEl>
                                              <p:pRg st="0" end="0"/>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0">
                                            <p:txEl>
                                              <p:pRg st="0" end="0"/>
                                            </p:txEl>
                                          </p:spTgt>
                                        </p:tgtEl>
                                        <p:attrNameLst>
                                          <p:attrName>style.visibility</p:attrName>
                                        </p:attrNameLst>
                                      </p:cBhvr>
                                      <p:to>
                                        <p:strVal val="visible"/>
                                      </p:to>
                                    </p:set>
                                    <p:animEffect transition="in" filter="dissolve">
                                      <p:cBhvr>
                                        <p:cTn id="43" dur="500"/>
                                        <p:tgtEl>
                                          <p:spTgt spid="60">
                                            <p:txEl>
                                              <p:pRg st="0" end="0"/>
                                            </p:txEl>
                                          </p:spTgt>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up)">
                                      <p:cBhvr>
                                        <p:cTn id="47" dur="500"/>
                                        <p:tgtEl>
                                          <p:spTgt spid="48"/>
                                        </p:tgtEl>
                                      </p:cBhvr>
                                    </p:animEffect>
                                  </p:childTnLst>
                                </p:cTn>
                              </p:par>
                            </p:childTnLst>
                          </p:cTn>
                        </p:par>
                        <p:par>
                          <p:cTn id="48" fill="hold">
                            <p:stCondLst>
                              <p:cond delay="40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4500"/>
                            </p:stCondLst>
                            <p:childTnLst>
                              <p:par>
                                <p:cTn id="53" presetID="9" presetClass="entr" presetSubtype="0" fill="hold" grpId="0" nodeType="afterEffect">
                                  <p:stCondLst>
                                    <p:cond delay="0"/>
                                  </p:stCondLst>
                                  <p:childTnLst>
                                    <p:set>
                                      <p:cBhvr>
                                        <p:cTn id="54" dur="1" fill="hold">
                                          <p:stCondLst>
                                            <p:cond delay="0"/>
                                          </p:stCondLst>
                                        </p:cTn>
                                        <p:tgtEl>
                                          <p:spTgt spid="63">
                                            <p:txEl>
                                              <p:pRg st="0" end="0"/>
                                            </p:txEl>
                                          </p:spTgt>
                                        </p:tgtEl>
                                        <p:attrNameLst>
                                          <p:attrName>style.visibility</p:attrName>
                                        </p:attrNameLst>
                                      </p:cBhvr>
                                      <p:to>
                                        <p:strVal val="visible"/>
                                      </p:to>
                                    </p:set>
                                    <p:animEffect transition="in" filter="dissolve">
                                      <p:cBhvr>
                                        <p:cTn id="55" dur="500"/>
                                        <p:tgtEl>
                                          <p:spTgt spid="63">
                                            <p:txEl>
                                              <p:pRg st="0" end="0"/>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2">
                                            <p:txEl>
                                              <p:pRg st="0" end="0"/>
                                            </p:txEl>
                                          </p:spTgt>
                                        </p:tgtEl>
                                        <p:attrNameLst>
                                          <p:attrName>style.visibility</p:attrName>
                                        </p:attrNameLst>
                                      </p:cBhvr>
                                      <p:to>
                                        <p:strVal val="visible"/>
                                      </p:to>
                                    </p:set>
                                    <p:animEffect transition="in" filter="dissolve">
                                      <p:cBhvr>
                                        <p:cTn id="58" dur="500"/>
                                        <p:tgtEl>
                                          <p:spTgt spid="62">
                                            <p:txEl>
                                              <p:pRg st="0" end="0"/>
                                            </p:txEl>
                                          </p:spTgt>
                                        </p:tgtEl>
                                      </p:cBhvr>
                                    </p:animEffect>
                                  </p:childTnLst>
                                </p:cTn>
                              </p:par>
                            </p:childTnLst>
                          </p:cTn>
                        </p:par>
                        <p:par>
                          <p:cTn id="59" fill="hold">
                            <p:stCondLst>
                              <p:cond delay="5000"/>
                            </p:stCondLst>
                            <p:childTnLst>
                              <p:par>
                                <p:cTn id="60" presetID="22" presetClass="entr" presetSubtype="4" fill="hold" grpId="0" nodeType="after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build="p"/>
      <p:bldP spid="47" grpId="0" animBg="1"/>
      <p:bldP spid="48" grpId="0" animBg="1"/>
      <p:bldP spid="49" grpId="0" animBg="1"/>
      <p:bldP spid="59" grpId="0" animBg="1"/>
      <p:bldP spid="60" grpId="0" build="p"/>
      <p:bldP spid="61" grpId="0" build="p"/>
      <p:bldP spid="62" grpId="0" build="p"/>
      <p:bldP spid="63" grpId="0" build="p"/>
      <p:bldP spid="64" grpId="0" build="p"/>
      <p:bldP spid="65" grpId="0" build="p"/>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a:graphicFrameLocks noChangeAspect="1"/>
          </p:cNvGraphicFramePr>
          <p:nvPr>
            <p:extLst>
              <p:ext uri="{D42A27DB-BD31-4B8C-83A1-F6EECF244321}">
                <p14:modId xmlns:p14="http://schemas.microsoft.com/office/powerpoint/2010/main" val="3159855860"/>
              </p:ext>
            </p:extLst>
          </p:nvPr>
        </p:nvGraphicFramePr>
        <p:xfrm>
          <a:off x="1591271" y="1833149"/>
          <a:ext cx="2089332"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noChangeAspect="1"/>
          </p:cNvGraphicFramePr>
          <p:nvPr>
            <p:extLst>
              <p:ext uri="{D42A27DB-BD31-4B8C-83A1-F6EECF244321}">
                <p14:modId xmlns:p14="http://schemas.microsoft.com/office/powerpoint/2010/main" val="2037740394"/>
              </p:ext>
            </p:extLst>
          </p:nvPr>
        </p:nvGraphicFramePr>
        <p:xfrm>
          <a:off x="3742108" y="1833149"/>
          <a:ext cx="2089332" cy="216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noChangeAspect="1"/>
          </p:cNvGraphicFramePr>
          <p:nvPr>
            <p:extLst>
              <p:ext uri="{D42A27DB-BD31-4B8C-83A1-F6EECF244321}">
                <p14:modId xmlns:p14="http://schemas.microsoft.com/office/powerpoint/2010/main" val="890064964"/>
              </p:ext>
            </p:extLst>
          </p:nvPr>
        </p:nvGraphicFramePr>
        <p:xfrm>
          <a:off x="5898576" y="1818635"/>
          <a:ext cx="2089332" cy="216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p:cNvGraphicFramePr>
            <a:graphicFrameLocks noChangeAspect="1"/>
          </p:cNvGraphicFramePr>
          <p:nvPr>
            <p:extLst>
              <p:ext uri="{D42A27DB-BD31-4B8C-83A1-F6EECF244321}">
                <p14:modId xmlns:p14="http://schemas.microsoft.com/office/powerpoint/2010/main" val="756161038"/>
              </p:ext>
            </p:extLst>
          </p:nvPr>
        </p:nvGraphicFramePr>
        <p:xfrm>
          <a:off x="8049319" y="1803737"/>
          <a:ext cx="2089332" cy="2160000"/>
        </p:xfrm>
        <a:graphic>
          <a:graphicData uri="http://schemas.openxmlformats.org/drawingml/2006/chart">
            <c:chart xmlns:c="http://schemas.openxmlformats.org/drawingml/2006/chart" xmlns:r="http://schemas.openxmlformats.org/officeDocument/2006/relationships" r:id="rId6"/>
          </a:graphicData>
        </a:graphic>
      </p:graphicFrame>
      <p:sp>
        <p:nvSpPr>
          <p:cNvPr id="20" name="TextBox 19"/>
          <p:cNvSpPr txBox="1"/>
          <p:nvPr/>
        </p:nvSpPr>
        <p:spPr>
          <a:xfrm>
            <a:off x="2156628" y="2756641"/>
            <a:ext cx="986971" cy="411266"/>
          </a:xfrm>
          <a:prstGeom prst="rect">
            <a:avLst/>
          </a:prstGeom>
          <a:noFill/>
        </p:spPr>
        <p:txBody>
          <a:bodyPr wrap="square" rtlCol="0">
            <a:spAutoFit/>
          </a:bodyPr>
          <a:lstStyle/>
          <a:p>
            <a:pPr algn="ctr">
              <a:lnSpc>
                <a:spcPct val="70000"/>
              </a:lnSpc>
            </a:pPr>
            <a:r>
              <a:rPr lang="id-ID" sz="2800" b="1" dirty="0">
                <a:solidFill>
                  <a:schemeClr val="tx2"/>
                </a:solidFill>
                <a:latin typeface="Open Sans" panose="020B0606030504020204"/>
              </a:rPr>
              <a:t>55</a:t>
            </a:r>
            <a:r>
              <a:rPr lang="id-ID" sz="2000" dirty="0">
                <a:solidFill>
                  <a:schemeClr val="tx2"/>
                </a:solidFill>
                <a:latin typeface="Open Sans" panose="020B0606030504020204"/>
              </a:rPr>
              <a:t>%</a:t>
            </a:r>
          </a:p>
        </p:txBody>
      </p:sp>
      <p:sp>
        <p:nvSpPr>
          <p:cNvPr id="21" name="TextBox 20"/>
          <p:cNvSpPr txBox="1"/>
          <p:nvPr/>
        </p:nvSpPr>
        <p:spPr>
          <a:xfrm>
            <a:off x="4284234" y="2756642"/>
            <a:ext cx="986971" cy="411266"/>
          </a:xfrm>
          <a:prstGeom prst="rect">
            <a:avLst/>
          </a:prstGeom>
          <a:noFill/>
        </p:spPr>
        <p:txBody>
          <a:bodyPr wrap="square" rtlCol="0">
            <a:spAutoFit/>
          </a:bodyPr>
          <a:lstStyle/>
          <a:p>
            <a:pPr algn="ctr">
              <a:lnSpc>
                <a:spcPct val="70000"/>
              </a:lnSpc>
            </a:pPr>
            <a:r>
              <a:rPr lang="id-ID" sz="2800" b="1" dirty="0">
                <a:solidFill>
                  <a:schemeClr val="tx2"/>
                </a:solidFill>
                <a:latin typeface="Open Sans" panose="020B0606030504020204"/>
              </a:rPr>
              <a:t>45</a:t>
            </a:r>
            <a:r>
              <a:rPr lang="id-ID" sz="2000" dirty="0">
                <a:solidFill>
                  <a:schemeClr val="tx2"/>
                </a:solidFill>
                <a:latin typeface="Open Sans" panose="020B0606030504020204"/>
              </a:rPr>
              <a:t>%</a:t>
            </a:r>
          </a:p>
        </p:txBody>
      </p:sp>
      <p:sp>
        <p:nvSpPr>
          <p:cNvPr id="22" name="TextBox 21"/>
          <p:cNvSpPr txBox="1"/>
          <p:nvPr/>
        </p:nvSpPr>
        <p:spPr>
          <a:xfrm>
            <a:off x="6458379" y="2756641"/>
            <a:ext cx="986971" cy="411266"/>
          </a:xfrm>
          <a:prstGeom prst="rect">
            <a:avLst/>
          </a:prstGeom>
          <a:noFill/>
        </p:spPr>
        <p:txBody>
          <a:bodyPr wrap="square" rtlCol="0">
            <a:spAutoFit/>
          </a:bodyPr>
          <a:lstStyle/>
          <a:p>
            <a:pPr algn="ctr">
              <a:lnSpc>
                <a:spcPct val="70000"/>
              </a:lnSpc>
            </a:pPr>
            <a:r>
              <a:rPr lang="id-ID" sz="2800" b="1" dirty="0">
                <a:solidFill>
                  <a:schemeClr val="tx2"/>
                </a:solidFill>
                <a:latin typeface="Open Sans" panose="020B0606030504020204"/>
              </a:rPr>
              <a:t>75</a:t>
            </a:r>
            <a:r>
              <a:rPr lang="id-ID" sz="2000" dirty="0">
                <a:solidFill>
                  <a:schemeClr val="tx2"/>
                </a:solidFill>
                <a:latin typeface="Open Sans" panose="020B0606030504020204"/>
              </a:rPr>
              <a:t>%</a:t>
            </a:r>
          </a:p>
        </p:txBody>
      </p:sp>
      <p:sp>
        <p:nvSpPr>
          <p:cNvPr id="23" name="TextBox 22"/>
          <p:cNvSpPr txBox="1"/>
          <p:nvPr/>
        </p:nvSpPr>
        <p:spPr>
          <a:xfrm>
            <a:off x="8600500" y="2756641"/>
            <a:ext cx="986971" cy="411266"/>
          </a:xfrm>
          <a:prstGeom prst="rect">
            <a:avLst/>
          </a:prstGeom>
          <a:noFill/>
        </p:spPr>
        <p:txBody>
          <a:bodyPr wrap="square" rtlCol="0">
            <a:spAutoFit/>
          </a:bodyPr>
          <a:lstStyle/>
          <a:p>
            <a:pPr algn="ctr">
              <a:lnSpc>
                <a:spcPct val="70000"/>
              </a:lnSpc>
            </a:pPr>
            <a:r>
              <a:rPr lang="id-ID" sz="2800" b="1" dirty="0">
                <a:solidFill>
                  <a:schemeClr val="tx2"/>
                </a:solidFill>
                <a:latin typeface="Open Sans" panose="020B0606030504020204"/>
              </a:rPr>
              <a:t>60</a:t>
            </a:r>
            <a:r>
              <a:rPr lang="id-ID" sz="2000" dirty="0">
                <a:solidFill>
                  <a:schemeClr val="tx2"/>
                </a:solidFill>
                <a:latin typeface="Open Sans" panose="020B0606030504020204"/>
              </a:rPr>
              <a:t>%</a:t>
            </a:r>
          </a:p>
        </p:txBody>
      </p:sp>
      <p:cxnSp>
        <p:nvCxnSpPr>
          <p:cNvPr id="24" name="Straight Connector 23"/>
          <p:cNvCxnSpPr/>
          <p:nvPr/>
        </p:nvCxnSpPr>
        <p:spPr>
          <a:xfrm>
            <a:off x="2598225" y="3921533"/>
            <a:ext cx="0" cy="407804"/>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81114" y="3921533"/>
            <a:ext cx="0" cy="407804"/>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964003" y="3907465"/>
            <a:ext cx="0" cy="402635"/>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46892" y="3879329"/>
            <a:ext cx="0" cy="402635"/>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46186" y="4366363"/>
            <a:ext cx="1291742" cy="400110"/>
          </a:xfrm>
          <a:prstGeom prst="rect">
            <a:avLst/>
          </a:prstGeom>
          <a:noFill/>
        </p:spPr>
        <p:txBody>
          <a:bodyPr wrap="square" rtlCol="0">
            <a:spAutoFit/>
          </a:bodyPr>
          <a:lstStyle/>
          <a:p>
            <a:pPr algn="ctr"/>
            <a:r>
              <a:rPr lang="id-ID" sz="2000" b="1"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382.146</a:t>
            </a:r>
          </a:p>
        </p:txBody>
      </p:sp>
      <p:sp>
        <p:nvSpPr>
          <p:cNvPr id="30" name="TextBox 29"/>
          <p:cNvSpPr txBox="1"/>
          <p:nvPr/>
        </p:nvSpPr>
        <p:spPr>
          <a:xfrm>
            <a:off x="4129076" y="4366362"/>
            <a:ext cx="1291742" cy="400110"/>
          </a:xfrm>
          <a:prstGeom prst="rect">
            <a:avLst/>
          </a:prstGeom>
          <a:noFill/>
        </p:spPr>
        <p:txBody>
          <a:bodyPr wrap="square" rtlCol="0">
            <a:spAutoFit/>
          </a:bodyPr>
          <a:lstStyle/>
          <a:p>
            <a:pPr algn="ctr"/>
            <a:r>
              <a:rPr lang="id-ID" sz="2000" b="1"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200.003</a:t>
            </a:r>
          </a:p>
        </p:txBody>
      </p:sp>
      <p:sp>
        <p:nvSpPr>
          <p:cNvPr id="31" name="TextBox 30"/>
          <p:cNvSpPr txBox="1"/>
          <p:nvPr/>
        </p:nvSpPr>
        <p:spPr>
          <a:xfrm>
            <a:off x="6311965" y="4366361"/>
            <a:ext cx="1291742" cy="400110"/>
          </a:xfrm>
          <a:prstGeom prst="rect">
            <a:avLst/>
          </a:prstGeom>
          <a:noFill/>
        </p:spPr>
        <p:txBody>
          <a:bodyPr wrap="square" rtlCol="0">
            <a:spAutoFit/>
          </a:bodyPr>
          <a:lstStyle/>
          <a:p>
            <a:pPr algn="ctr"/>
            <a:r>
              <a:rPr lang="id-ID" sz="2000" b="1"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726.887</a:t>
            </a:r>
          </a:p>
        </p:txBody>
      </p:sp>
      <p:sp>
        <p:nvSpPr>
          <p:cNvPr id="32" name="TextBox 31"/>
          <p:cNvSpPr txBox="1"/>
          <p:nvPr/>
        </p:nvSpPr>
        <p:spPr>
          <a:xfrm>
            <a:off x="8494854" y="4366361"/>
            <a:ext cx="1291742" cy="400110"/>
          </a:xfrm>
          <a:prstGeom prst="rect">
            <a:avLst/>
          </a:prstGeom>
          <a:noFill/>
        </p:spPr>
        <p:txBody>
          <a:bodyPr wrap="square" rtlCol="0">
            <a:spAutoFit/>
          </a:bodyPr>
          <a:lstStyle/>
          <a:p>
            <a:pPr algn="ctr"/>
            <a:r>
              <a:rPr lang="id-ID" sz="2000" b="1"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645.897</a:t>
            </a:r>
          </a:p>
        </p:txBody>
      </p:sp>
      <p:sp>
        <p:nvSpPr>
          <p:cNvPr id="37" name="Title 13"/>
          <p:cNvSpPr txBox="1">
            <a:spLocks/>
          </p:cNvSpPr>
          <p:nvPr/>
        </p:nvSpPr>
        <p:spPr>
          <a:xfrm>
            <a:off x="1519577" y="4778412"/>
            <a:ext cx="2172793" cy="9376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400" b="1" dirty="0">
                <a:solidFill>
                  <a:srgbClr val="92D050"/>
                </a:solidFill>
                <a:latin typeface="Open Sans" panose="020B0606030504020204"/>
                <a:ea typeface="Roboto" panose="02000000000000000000" pitchFamily="2" charset="0"/>
              </a:rPr>
              <a:t>Revenue</a:t>
            </a:r>
          </a:p>
          <a:p>
            <a:pPr algn="ctr"/>
            <a:r>
              <a:rPr lang="id-ID" sz="1200" dirty="0">
                <a:solidFill>
                  <a:schemeClr val="bg2">
                    <a:lumMod val="10000"/>
                  </a:schemeClr>
                </a:solidFill>
                <a:latin typeface="+mn-lt"/>
                <a:ea typeface="Roboto" panose="02000000000000000000" pitchFamily="2" charset="0"/>
              </a:rPr>
              <a:t>Lorem ipsum dolor sit amet consectetur</a:t>
            </a:r>
            <a:r>
              <a:rPr lang="id-ID" sz="1200" dirty="0">
                <a:solidFill>
                  <a:schemeClr val="bg2">
                    <a:lumMod val="10000"/>
                  </a:schemeClr>
                </a:solidFill>
                <a:latin typeface="+mn-lt"/>
              </a:rPr>
              <a:t> sagitis purus </a:t>
            </a:r>
            <a:r>
              <a:rPr lang="id-ID" sz="1200" dirty="0">
                <a:solidFill>
                  <a:schemeClr val="bg2">
                    <a:lumMod val="10000"/>
                  </a:schemeClr>
                </a:solidFill>
                <a:latin typeface="+mn-lt"/>
                <a:ea typeface="Roboto" panose="02000000000000000000" pitchFamily="2" charset="0"/>
              </a:rPr>
              <a:t>dolor sit amet consectetur</a:t>
            </a:r>
            <a:r>
              <a:rPr lang="id-ID" sz="1200" dirty="0">
                <a:solidFill>
                  <a:schemeClr val="bg2">
                    <a:lumMod val="10000"/>
                  </a:schemeClr>
                </a:solidFill>
                <a:latin typeface="+mn-lt"/>
              </a:rPr>
              <a:t> sagitis.</a:t>
            </a:r>
            <a:endParaRPr lang="en-US" sz="1200" dirty="0">
              <a:solidFill>
                <a:schemeClr val="bg2">
                  <a:lumMod val="10000"/>
                </a:schemeClr>
              </a:solidFill>
              <a:latin typeface="+mn-lt"/>
              <a:ea typeface="Roboto" panose="02000000000000000000" pitchFamily="2" charset="0"/>
            </a:endParaRPr>
          </a:p>
        </p:txBody>
      </p:sp>
      <p:sp>
        <p:nvSpPr>
          <p:cNvPr id="38" name="Title 13"/>
          <p:cNvSpPr txBox="1">
            <a:spLocks/>
          </p:cNvSpPr>
          <p:nvPr/>
        </p:nvSpPr>
        <p:spPr>
          <a:xfrm>
            <a:off x="3672178" y="4778412"/>
            <a:ext cx="2172793" cy="9376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400" b="1" dirty="0">
                <a:solidFill>
                  <a:srgbClr val="FFC000"/>
                </a:solidFill>
                <a:latin typeface="Open Sans" panose="020B0606030504020204"/>
                <a:ea typeface="Roboto" panose="02000000000000000000" pitchFamily="2" charset="0"/>
              </a:rPr>
              <a:t>Revenue</a:t>
            </a:r>
          </a:p>
          <a:p>
            <a:pPr algn="ctr"/>
            <a:r>
              <a:rPr lang="id-ID" sz="1200" dirty="0">
                <a:solidFill>
                  <a:schemeClr val="bg2">
                    <a:lumMod val="10000"/>
                  </a:schemeClr>
                </a:solidFill>
                <a:latin typeface="+mn-lt"/>
                <a:ea typeface="Roboto" panose="02000000000000000000" pitchFamily="2" charset="0"/>
              </a:rPr>
              <a:t>Lorem ipsum dolor sit amet consectetur</a:t>
            </a:r>
            <a:r>
              <a:rPr lang="id-ID" sz="1200" dirty="0">
                <a:solidFill>
                  <a:schemeClr val="bg2">
                    <a:lumMod val="10000"/>
                  </a:schemeClr>
                </a:solidFill>
                <a:latin typeface="+mn-lt"/>
              </a:rPr>
              <a:t> sagitis purus </a:t>
            </a:r>
            <a:r>
              <a:rPr lang="id-ID" sz="1200" dirty="0">
                <a:solidFill>
                  <a:schemeClr val="bg2">
                    <a:lumMod val="10000"/>
                  </a:schemeClr>
                </a:solidFill>
                <a:latin typeface="+mn-lt"/>
                <a:ea typeface="Roboto" panose="02000000000000000000" pitchFamily="2" charset="0"/>
              </a:rPr>
              <a:t>dolor sit amet consectetur</a:t>
            </a:r>
            <a:r>
              <a:rPr lang="id-ID" sz="1200" dirty="0">
                <a:solidFill>
                  <a:schemeClr val="bg2">
                    <a:lumMod val="10000"/>
                  </a:schemeClr>
                </a:solidFill>
                <a:latin typeface="+mn-lt"/>
              </a:rPr>
              <a:t> sagitis.</a:t>
            </a:r>
            <a:endParaRPr lang="en-US" sz="1200" dirty="0">
              <a:solidFill>
                <a:schemeClr val="bg2">
                  <a:lumMod val="10000"/>
                </a:schemeClr>
              </a:solidFill>
              <a:latin typeface="+mn-lt"/>
              <a:ea typeface="Roboto" panose="02000000000000000000" pitchFamily="2" charset="0"/>
            </a:endParaRPr>
          </a:p>
        </p:txBody>
      </p:sp>
      <p:sp>
        <p:nvSpPr>
          <p:cNvPr id="39" name="Title 13"/>
          <p:cNvSpPr txBox="1">
            <a:spLocks/>
          </p:cNvSpPr>
          <p:nvPr/>
        </p:nvSpPr>
        <p:spPr>
          <a:xfrm>
            <a:off x="5865162" y="4778412"/>
            <a:ext cx="2172793" cy="9376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400" b="1" dirty="0">
                <a:solidFill>
                  <a:srgbClr val="4472C4"/>
                </a:solidFill>
                <a:latin typeface="Open Sans" panose="020B0606030504020204"/>
                <a:ea typeface="Roboto" panose="02000000000000000000" pitchFamily="2" charset="0"/>
              </a:rPr>
              <a:t>Revenue</a:t>
            </a:r>
          </a:p>
          <a:p>
            <a:pPr algn="ctr"/>
            <a:r>
              <a:rPr lang="id-ID" sz="1200" dirty="0">
                <a:solidFill>
                  <a:schemeClr val="bg2">
                    <a:lumMod val="10000"/>
                  </a:schemeClr>
                </a:solidFill>
                <a:latin typeface="+mn-lt"/>
                <a:ea typeface="Roboto" panose="02000000000000000000" pitchFamily="2" charset="0"/>
              </a:rPr>
              <a:t>Lorem ipsum dolor sit amet consectetur</a:t>
            </a:r>
            <a:r>
              <a:rPr lang="id-ID" sz="1200" dirty="0">
                <a:solidFill>
                  <a:schemeClr val="bg2">
                    <a:lumMod val="10000"/>
                  </a:schemeClr>
                </a:solidFill>
                <a:latin typeface="+mn-lt"/>
              </a:rPr>
              <a:t> sagitis purus </a:t>
            </a:r>
            <a:r>
              <a:rPr lang="id-ID" sz="1200" dirty="0">
                <a:solidFill>
                  <a:schemeClr val="bg2">
                    <a:lumMod val="10000"/>
                  </a:schemeClr>
                </a:solidFill>
                <a:latin typeface="+mn-lt"/>
                <a:ea typeface="Roboto" panose="02000000000000000000" pitchFamily="2" charset="0"/>
              </a:rPr>
              <a:t>dolor sit amet consectetur</a:t>
            </a:r>
            <a:r>
              <a:rPr lang="id-ID" sz="1200" dirty="0">
                <a:solidFill>
                  <a:schemeClr val="bg2">
                    <a:lumMod val="10000"/>
                  </a:schemeClr>
                </a:solidFill>
                <a:latin typeface="+mn-lt"/>
              </a:rPr>
              <a:t> sagitis.</a:t>
            </a:r>
            <a:endParaRPr lang="en-US" sz="1200" dirty="0">
              <a:solidFill>
                <a:schemeClr val="bg2">
                  <a:lumMod val="10000"/>
                </a:schemeClr>
              </a:solidFill>
              <a:latin typeface="+mn-lt"/>
              <a:ea typeface="Roboto" panose="02000000000000000000" pitchFamily="2" charset="0"/>
            </a:endParaRPr>
          </a:p>
        </p:txBody>
      </p:sp>
      <p:sp>
        <p:nvSpPr>
          <p:cNvPr id="41" name="Title 13"/>
          <p:cNvSpPr txBox="1">
            <a:spLocks/>
          </p:cNvSpPr>
          <p:nvPr/>
        </p:nvSpPr>
        <p:spPr>
          <a:xfrm>
            <a:off x="8048050" y="4778412"/>
            <a:ext cx="2172793" cy="9376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400" b="1" dirty="0">
                <a:solidFill>
                  <a:srgbClr val="17607D"/>
                </a:solidFill>
                <a:latin typeface="Open Sans" panose="020B0606030504020204"/>
                <a:ea typeface="Roboto" panose="02000000000000000000" pitchFamily="2" charset="0"/>
              </a:rPr>
              <a:t>Revenue</a:t>
            </a:r>
          </a:p>
          <a:p>
            <a:pPr algn="ctr"/>
            <a:r>
              <a:rPr lang="id-ID" sz="1200" dirty="0">
                <a:solidFill>
                  <a:schemeClr val="bg2">
                    <a:lumMod val="10000"/>
                  </a:schemeClr>
                </a:solidFill>
                <a:latin typeface="+mn-lt"/>
                <a:ea typeface="Roboto" panose="02000000000000000000" pitchFamily="2" charset="0"/>
              </a:rPr>
              <a:t>Lorem ipsum dolor sit amet consectetur</a:t>
            </a:r>
            <a:r>
              <a:rPr lang="id-ID" sz="1200" dirty="0">
                <a:solidFill>
                  <a:schemeClr val="bg2">
                    <a:lumMod val="10000"/>
                  </a:schemeClr>
                </a:solidFill>
                <a:latin typeface="+mn-lt"/>
              </a:rPr>
              <a:t> sagitis purus </a:t>
            </a:r>
            <a:r>
              <a:rPr lang="id-ID" sz="1200" dirty="0">
                <a:solidFill>
                  <a:schemeClr val="bg2">
                    <a:lumMod val="10000"/>
                  </a:schemeClr>
                </a:solidFill>
                <a:latin typeface="+mn-lt"/>
                <a:ea typeface="Roboto" panose="02000000000000000000" pitchFamily="2" charset="0"/>
              </a:rPr>
              <a:t>dolor sit amet consectetur</a:t>
            </a:r>
            <a:r>
              <a:rPr lang="id-ID" sz="1200" dirty="0">
                <a:solidFill>
                  <a:schemeClr val="bg2">
                    <a:lumMod val="10000"/>
                  </a:schemeClr>
                </a:solidFill>
                <a:latin typeface="+mn-lt"/>
              </a:rPr>
              <a:t> sagitis.</a:t>
            </a:r>
            <a:endParaRPr lang="en-US" sz="1200" dirty="0">
              <a:solidFill>
                <a:schemeClr val="bg2">
                  <a:lumMod val="10000"/>
                </a:schemeClr>
              </a:solidFill>
              <a:latin typeface="+mn-lt"/>
              <a:ea typeface="Roboto" panose="02000000000000000000" pitchFamily="2" charset="0"/>
            </a:endParaRPr>
          </a:p>
        </p:txBody>
      </p:sp>
      <p:sp>
        <p:nvSpPr>
          <p:cNvPr id="36" name="Title 2"/>
          <p:cNvSpPr txBox="1">
            <a:spLocks/>
          </p:cNvSpPr>
          <p:nvPr/>
        </p:nvSpPr>
        <p:spPr>
          <a:xfrm>
            <a:off x="2481330" y="389764"/>
            <a:ext cx="7229340" cy="446088"/>
          </a:xfrm>
          <a:prstGeom prst="rect">
            <a:avLst/>
          </a:prstGeom>
        </p:spPr>
        <p:txBody>
          <a:bodyPr vert="horz" lIns="91440" tIns="45720" rIns="91440" bIns="45720" rtlCol="0" anchor="ctr">
            <a:noAutofit/>
          </a:bodyPr>
          <a:lstStyle/>
          <a:p>
            <a:pPr lvl="0" algn="ctr">
              <a:spcBef>
                <a:spcPct val="0"/>
              </a:spcBef>
              <a:defRPr/>
            </a:pPr>
            <a:r>
              <a:rPr lang="en-US" sz="2800" dirty="0">
                <a:latin typeface="Raleway"/>
                <a:ea typeface="Open Sans Extrabold" panose="020B0906030804020204" pitchFamily="34" charset="0"/>
                <a:cs typeface="Open Sans Extrabold" panose="020B0906030804020204" pitchFamily="34" charset="0"/>
              </a:rPr>
              <a:t>DATA AND ANALYSIS</a:t>
            </a:r>
          </a:p>
        </p:txBody>
      </p:sp>
      <p:sp>
        <p:nvSpPr>
          <p:cNvPr id="42" name="Rectangle 41"/>
          <p:cNvSpPr/>
          <p:nvPr/>
        </p:nvSpPr>
        <p:spPr>
          <a:xfrm>
            <a:off x="3012407" y="812098"/>
            <a:ext cx="6167186" cy="276999"/>
          </a:xfrm>
          <a:prstGeom prst="rect">
            <a:avLst/>
          </a:prstGeom>
        </p:spPr>
        <p:txBody>
          <a:bodyPr wrap="square">
            <a:spAutoFit/>
          </a:bodyPr>
          <a:lstStyle/>
          <a:p>
            <a:pPr algn="ctr"/>
            <a:r>
              <a:rPr lang="en-US" sz="1200" dirty="0" err="1">
                <a:solidFill>
                  <a:schemeClr val="bg2">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bg2">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bg2">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bg2">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grpSp>
        <p:nvGrpSpPr>
          <p:cNvPr id="50" name="Group 49">
            <a:extLst>
              <a:ext uri="{FF2B5EF4-FFF2-40B4-BE49-F238E27FC236}">
                <a16:creationId xmlns:a16="http://schemas.microsoft.com/office/drawing/2014/main" id="{238843DB-F7D9-4339-9612-E5DC2701ED4B}"/>
              </a:ext>
            </a:extLst>
          </p:cNvPr>
          <p:cNvGrpSpPr/>
          <p:nvPr/>
        </p:nvGrpSpPr>
        <p:grpSpPr>
          <a:xfrm>
            <a:off x="11582400" y="6272166"/>
            <a:ext cx="446133" cy="446133"/>
            <a:chOff x="9131300" y="5281566"/>
            <a:chExt cx="446133" cy="446133"/>
          </a:xfrm>
        </p:grpSpPr>
        <p:sp>
          <p:nvSpPr>
            <p:cNvPr id="51" name="Oval 50">
              <a:extLst>
                <a:ext uri="{FF2B5EF4-FFF2-40B4-BE49-F238E27FC236}">
                  <a16:creationId xmlns:a16="http://schemas.microsoft.com/office/drawing/2014/main" id="{0422C429-0EB3-42D4-99A7-45E4DB21BAF4}"/>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7A1140D-6363-4E04-9979-6232C00196ED}"/>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6</a:t>
              </a:fld>
              <a:endParaRPr lang="en-US" sz="2000" b="1" dirty="0">
                <a:solidFill>
                  <a:schemeClr val="tx1">
                    <a:lumMod val="65000"/>
                    <a:lumOff val="35000"/>
                  </a:schemeClr>
                </a:solidFill>
                <a:latin typeface="Arial Narrow" panose="020B0606020202030204" pitchFamily="34" charset="0"/>
              </a:endParaRPr>
            </a:p>
          </p:txBody>
        </p:sp>
      </p:grpSp>
    </p:spTree>
    <p:extLst>
      <p:ext uri="{BB962C8B-B14F-4D97-AF65-F5344CB8AC3E}">
        <p14:creationId xmlns:p14="http://schemas.microsoft.com/office/powerpoint/2010/main" val="33041413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heel(1)">
                                      <p:cBhvr>
                                        <p:cTn id="16" dur="1000"/>
                                        <p:tgtEl>
                                          <p:spTgt spid="1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heel(1)">
                                      <p:cBhvr>
                                        <p:cTn id="25" dur="1000"/>
                                        <p:tgtEl>
                                          <p:spTgt spid="1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3000"/>
                            </p:stCondLst>
                            <p:childTnLst>
                              <p:par>
                                <p:cTn id="32" presetID="21" presetClass="entr" presetSubtype="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heel(1)">
                                      <p:cBhvr>
                                        <p:cTn id="34" dur="10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22" presetClass="entr" presetSubtype="1" fill="hold" nodeType="withEffect">
                                  <p:stCondLst>
                                    <p:cond delay="50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par>
                                <p:cTn id="43" presetID="22" presetClass="entr" presetSubtype="1" fill="hold" nodeType="withEffect">
                                  <p:stCondLst>
                                    <p:cond delay="500"/>
                                  </p:stCondLst>
                                  <p:childTnLst>
                                    <p:set>
                                      <p:cBhvr>
                                        <p:cTn id="44" dur="1" fill="hold">
                                          <p:stCondLst>
                                            <p:cond delay="0"/>
                                          </p:stCondLst>
                                        </p:cTn>
                                        <p:tgtEl>
                                          <p:spTgt spid="25"/>
                                        </p:tgtEl>
                                        <p:attrNameLst>
                                          <p:attrName>style.visibility</p:attrName>
                                        </p:attrNameLst>
                                      </p:cBhvr>
                                      <p:to>
                                        <p:strVal val="visible"/>
                                      </p:to>
                                    </p:set>
                                    <p:animEffect transition="in" filter="wipe(up)">
                                      <p:cBhvr>
                                        <p:cTn id="45" dur="500"/>
                                        <p:tgtEl>
                                          <p:spTgt spid="25"/>
                                        </p:tgtEl>
                                      </p:cBhvr>
                                    </p:animEffect>
                                  </p:childTnLst>
                                </p:cTn>
                              </p:par>
                              <p:par>
                                <p:cTn id="46" presetID="22" presetClass="entr" presetSubtype="1" fill="hold" nodeType="withEffect">
                                  <p:stCondLst>
                                    <p:cond delay="500"/>
                                  </p:stCondLst>
                                  <p:childTnLst>
                                    <p:set>
                                      <p:cBhvr>
                                        <p:cTn id="47" dur="1" fill="hold">
                                          <p:stCondLst>
                                            <p:cond delay="0"/>
                                          </p:stCondLst>
                                        </p:cTn>
                                        <p:tgtEl>
                                          <p:spTgt spid="26"/>
                                        </p:tgtEl>
                                        <p:attrNameLst>
                                          <p:attrName>style.visibility</p:attrName>
                                        </p:attrNameLst>
                                      </p:cBhvr>
                                      <p:to>
                                        <p:strVal val="visible"/>
                                      </p:to>
                                    </p:set>
                                    <p:animEffect transition="in" filter="wipe(up)">
                                      <p:cBhvr>
                                        <p:cTn id="48" dur="500"/>
                                        <p:tgtEl>
                                          <p:spTgt spid="26"/>
                                        </p:tgtEl>
                                      </p:cBhvr>
                                    </p:animEffect>
                                  </p:childTnLst>
                                </p:cTn>
                              </p:par>
                              <p:par>
                                <p:cTn id="49" presetID="22" presetClass="entr" presetSubtype="1" fill="hold" nodeType="withEffect">
                                  <p:stCondLst>
                                    <p:cond delay="50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500"/>
                                        <p:tgtEl>
                                          <p:spTgt spid="27"/>
                                        </p:tgtEl>
                                      </p:cBhvr>
                                    </p:animEffect>
                                  </p:childTnLst>
                                </p:cTn>
                              </p:par>
                              <p:par>
                                <p:cTn id="52" presetID="53" presetClass="entr" presetSubtype="16" fill="hold" grpId="0" nodeType="withEffect">
                                  <p:stCondLst>
                                    <p:cond delay="100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animEffect transition="in" filter="fade">
                                      <p:cBhvr>
                                        <p:cTn id="56" dur="500"/>
                                        <p:tgtEl>
                                          <p:spTgt spid="28"/>
                                        </p:tgtEl>
                                      </p:cBhvr>
                                    </p:animEffect>
                                  </p:childTnLst>
                                </p:cTn>
                              </p:par>
                              <p:par>
                                <p:cTn id="57" presetID="53" presetClass="entr" presetSubtype="16" fill="hold" grpId="0" nodeType="withEffect">
                                  <p:stCondLst>
                                    <p:cond delay="100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animEffect transition="in" filter="fade">
                                      <p:cBhvr>
                                        <p:cTn id="61" dur="500"/>
                                        <p:tgtEl>
                                          <p:spTgt spid="30"/>
                                        </p:tgtEl>
                                      </p:cBhvr>
                                    </p:animEffect>
                                  </p:childTnLst>
                                </p:cTn>
                              </p:par>
                              <p:par>
                                <p:cTn id="62" presetID="53" presetClass="entr" presetSubtype="16" fill="hold" grpId="0" nodeType="withEffect">
                                  <p:stCondLst>
                                    <p:cond delay="1000"/>
                                  </p:stCondLst>
                                  <p:childTnLst>
                                    <p:set>
                                      <p:cBhvr>
                                        <p:cTn id="63" dur="1" fill="hold">
                                          <p:stCondLst>
                                            <p:cond delay="0"/>
                                          </p:stCondLst>
                                        </p:cTn>
                                        <p:tgtEl>
                                          <p:spTgt spid="31"/>
                                        </p:tgtEl>
                                        <p:attrNameLst>
                                          <p:attrName>style.visibility</p:attrName>
                                        </p:attrNameLst>
                                      </p:cBhvr>
                                      <p:to>
                                        <p:strVal val="visible"/>
                                      </p:to>
                                    </p:set>
                                    <p:anim calcmode="lin" valueType="num">
                                      <p:cBhvr>
                                        <p:cTn id="64" dur="500" fill="hold"/>
                                        <p:tgtEl>
                                          <p:spTgt spid="31"/>
                                        </p:tgtEl>
                                        <p:attrNameLst>
                                          <p:attrName>ppt_w</p:attrName>
                                        </p:attrNameLst>
                                      </p:cBhvr>
                                      <p:tavLst>
                                        <p:tav tm="0">
                                          <p:val>
                                            <p:fltVal val="0"/>
                                          </p:val>
                                        </p:tav>
                                        <p:tav tm="100000">
                                          <p:val>
                                            <p:strVal val="#ppt_w"/>
                                          </p:val>
                                        </p:tav>
                                      </p:tavLst>
                                    </p:anim>
                                    <p:anim calcmode="lin" valueType="num">
                                      <p:cBhvr>
                                        <p:cTn id="65" dur="500" fill="hold"/>
                                        <p:tgtEl>
                                          <p:spTgt spid="31"/>
                                        </p:tgtEl>
                                        <p:attrNameLst>
                                          <p:attrName>ppt_h</p:attrName>
                                        </p:attrNameLst>
                                      </p:cBhvr>
                                      <p:tavLst>
                                        <p:tav tm="0">
                                          <p:val>
                                            <p:fltVal val="0"/>
                                          </p:val>
                                        </p:tav>
                                        <p:tav tm="100000">
                                          <p:val>
                                            <p:strVal val="#ppt_h"/>
                                          </p:val>
                                        </p:tav>
                                      </p:tavLst>
                                    </p:anim>
                                    <p:animEffect transition="in" filter="fade">
                                      <p:cBhvr>
                                        <p:cTn id="66" dur="500"/>
                                        <p:tgtEl>
                                          <p:spTgt spid="31"/>
                                        </p:tgtEl>
                                      </p:cBhvr>
                                    </p:animEffect>
                                  </p:childTnLst>
                                </p:cTn>
                              </p:par>
                              <p:par>
                                <p:cTn id="67" presetID="53" presetClass="entr" presetSubtype="16" fill="hold" grpId="0" nodeType="withEffect">
                                  <p:stCondLst>
                                    <p:cond delay="1000"/>
                                  </p:stCondLst>
                                  <p:childTnLst>
                                    <p:set>
                                      <p:cBhvr>
                                        <p:cTn id="68" dur="1" fill="hold">
                                          <p:stCondLst>
                                            <p:cond delay="0"/>
                                          </p:stCondLst>
                                        </p:cTn>
                                        <p:tgtEl>
                                          <p:spTgt spid="32"/>
                                        </p:tgtEl>
                                        <p:attrNameLst>
                                          <p:attrName>style.visibility</p:attrName>
                                        </p:attrNameLst>
                                      </p:cBhvr>
                                      <p:to>
                                        <p:strVal val="visible"/>
                                      </p:to>
                                    </p:set>
                                    <p:anim calcmode="lin" valueType="num">
                                      <p:cBhvr>
                                        <p:cTn id="69" dur="500" fill="hold"/>
                                        <p:tgtEl>
                                          <p:spTgt spid="32"/>
                                        </p:tgtEl>
                                        <p:attrNameLst>
                                          <p:attrName>ppt_w</p:attrName>
                                        </p:attrNameLst>
                                      </p:cBhvr>
                                      <p:tavLst>
                                        <p:tav tm="0">
                                          <p:val>
                                            <p:fltVal val="0"/>
                                          </p:val>
                                        </p:tav>
                                        <p:tav tm="100000">
                                          <p:val>
                                            <p:strVal val="#ppt_w"/>
                                          </p:val>
                                        </p:tav>
                                      </p:tavLst>
                                    </p:anim>
                                    <p:anim calcmode="lin" valueType="num">
                                      <p:cBhvr>
                                        <p:cTn id="70" dur="500" fill="hold"/>
                                        <p:tgtEl>
                                          <p:spTgt spid="32"/>
                                        </p:tgtEl>
                                        <p:attrNameLst>
                                          <p:attrName>ppt_h</p:attrName>
                                        </p:attrNameLst>
                                      </p:cBhvr>
                                      <p:tavLst>
                                        <p:tav tm="0">
                                          <p:val>
                                            <p:fltVal val="0"/>
                                          </p:val>
                                        </p:tav>
                                        <p:tav tm="100000">
                                          <p:val>
                                            <p:strVal val="#ppt_h"/>
                                          </p:val>
                                        </p:tav>
                                      </p:tavLst>
                                    </p:anim>
                                    <p:animEffect transition="in" filter="fade">
                                      <p:cBhvr>
                                        <p:cTn id="71" dur="500"/>
                                        <p:tgtEl>
                                          <p:spTgt spid="32"/>
                                        </p:tgtEl>
                                      </p:cBhvr>
                                    </p:animEffect>
                                  </p:childTnLst>
                                </p:cTn>
                              </p:par>
                              <p:par>
                                <p:cTn id="72" presetID="22" presetClass="entr" presetSubtype="4" fill="hold" grpId="0" nodeType="withEffect">
                                  <p:stCondLst>
                                    <p:cond delay="1500"/>
                                  </p:stCondLst>
                                  <p:childTnLst>
                                    <p:set>
                                      <p:cBhvr>
                                        <p:cTn id="73" dur="1" fill="hold">
                                          <p:stCondLst>
                                            <p:cond delay="0"/>
                                          </p:stCondLst>
                                        </p:cTn>
                                        <p:tgtEl>
                                          <p:spTgt spid="37"/>
                                        </p:tgtEl>
                                        <p:attrNameLst>
                                          <p:attrName>style.visibility</p:attrName>
                                        </p:attrNameLst>
                                      </p:cBhvr>
                                      <p:to>
                                        <p:strVal val="visible"/>
                                      </p:to>
                                    </p:set>
                                    <p:animEffect transition="in" filter="wipe(down)">
                                      <p:cBhvr>
                                        <p:cTn id="74" dur="500"/>
                                        <p:tgtEl>
                                          <p:spTgt spid="37"/>
                                        </p:tgtEl>
                                      </p:cBhvr>
                                    </p:animEffect>
                                  </p:childTnLst>
                                </p:cTn>
                              </p:par>
                              <p:par>
                                <p:cTn id="75" presetID="22" presetClass="entr" presetSubtype="4" fill="hold" grpId="0" nodeType="withEffect">
                                  <p:stCondLst>
                                    <p:cond delay="1500"/>
                                  </p:stCondLst>
                                  <p:childTnLst>
                                    <p:set>
                                      <p:cBhvr>
                                        <p:cTn id="76" dur="1" fill="hold">
                                          <p:stCondLst>
                                            <p:cond delay="0"/>
                                          </p:stCondLst>
                                        </p:cTn>
                                        <p:tgtEl>
                                          <p:spTgt spid="38"/>
                                        </p:tgtEl>
                                        <p:attrNameLst>
                                          <p:attrName>style.visibility</p:attrName>
                                        </p:attrNameLst>
                                      </p:cBhvr>
                                      <p:to>
                                        <p:strVal val="visible"/>
                                      </p:to>
                                    </p:set>
                                    <p:animEffect transition="in" filter="wipe(down)">
                                      <p:cBhvr>
                                        <p:cTn id="77" dur="500"/>
                                        <p:tgtEl>
                                          <p:spTgt spid="38"/>
                                        </p:tgtEl>
                                      </p:cBhvr>
                                    </p:animEffect>
                                  </p:childTnLst>
                                </p:cTn>
                              </p:par>
                              <p:par>
                                <p:cTn id="78" presetID="22" presetClass="entr" presetSubtype="4" fill="hold" grpId="0" nodeType="withEffect">
                                  <p:stCondLst>
                                    <p:cond delay="150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500"/>
                                        <p:tgtEl>
                                          <p:spTgt spid="39"/>
                                        </p:tgtEl>
                                      </p:cBhvr>
                                    </p:animEffect>
                                  </p:childTnLst>
                                </p:cTn>
                              </p:par>
                              <p:par>
                                <p:cTn id="81" presetID="22" presetClass="entr" presetSubtype="4" fill="hold" grpId="0" nodeType="withEffect">
                                  <p:stCondLst>
                                    <p:cond delay="150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7" grpId="0">
        <p:bldAsOne/>
      </p:bldGraphic>
      <p:bldGraphic spid="18" grpId="0">
        <p:bldAsOne/>
      </p:bldGraphic>
      <p:bldGraphic spid="19" grpId="0">
        <p:bldAsOne/>
      </p:bldGraphic>
      <p:bldP spid="20" grpId="0"/>
      <p:bldP spid="21" grpId="0"/>
      <p:bldP spid="22" grpId="0"/>
      <p:bldP spid="23" grpId="0"/>
      <p:bldP spid="28" grpId="0"/>
      <p:bldP spid="30" grpId="0"/>
      <p:bldP spid="31" grpId="0"/>
      <p:bldP spid="32" grpId="0"/>
      <p:bldP spid="37" grpId="0"/>
      <p:bldP spid="38" grpId="0"/>
      <p:bldP spid="39"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DCEB09A-2893-4332-BCD8-27D8871E2EB8}"/>
              </a:ext>
            </a:extLst>
          </p:cNvPr>
          <p:cNvGrpSpPr/>
          <p:nvPr/>
        </p:nvGrpSpPr>
        <p:grpSpPr>
          <a:xfrm>
            <a:off x="1303317" y="1828838"/>
            <a:ext cx="9585366" cy="4218709"/>
            <a:chOff x="1916086" y="1665327"/>
            <a:chExt cx="8374134" cy="3685622"/>
          </a:xfrm>
        </p:grpSpPr>
        <p:sp>
          <p:nvSpPr>
            <p:cNvPr id="10246" name="Freeform 6"/>
            <p:cNvSpPr>
              <a:spLocks/>
            </p:cNvSpPr>
            <p:nvPr/>
          </p:nvSpPr>
          <p:spPr bwMode="auto">
            <a:xfrm>
              <a:off x="5529625" y="1665327"/>
              <a:ext cx="764703" cy="667548"/>
            </a:xfrm>
            <a:custGeom>
              <a:avLst/>
              <a:gdLst/>
              <a:ahLst/>
              <a:cxnLst>
                <a:cxn ang="0">
                  <a:pos x="244" y="213"/>
                </a:cxn>
                <a:cxn ang="0">
                  <a:pos x="123" y="0"/>
                </a:cxn>
                <a:cxn ang="0">
                  <a:pos x="0" y="213"/>
                </a:cxn>
                <a:cxn ang="0">
                  <a:pos x="244" y="213"/>
                </a:cxn>
              </a:cxnLst>
              <a:rect l="0" t="0" r="r" b="b"/>
              <a:pathLst>
                <a:path w="244" h="213">
                  <a:moveTo>
                    <a:pt x="244" y="213"/>
                  </a:moveTo>
                  <a:lnTo>
                    <a:pt x="123" y="0"/>
                  </a:lnTo>
                  <a:lnTo>
                    <a:pt x="0" y="213"/>
                  </a:lnTo>
                  <a:lnTo>
                    <a:pt x="244" y="213"/>
                  </a:lnTo>
                  <a:close/>
                </a:path>
              </a:pathLst>
            </a:custGeom>
            <a:solidFill>
              <a:srgbClr val="17607D"/>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247" name="Freeform 7"/>
            <p:cNvSpPr>
              <a:spLocks/>
            </p:cNvSpPr>
            <p:nvPr/>
          </p:nvSpPr>
          <p:spPr bwMode="auto">
            <a:xfrm>
              <a:off x="4627024" y="3257415"/>
              <a:ext cx="2576175" cy="642477"/>
            </a:xfrm>
            <a:custGeom>
              <a:avLst/>
              <a:gdLst/>
              <a:ahLst/>
              <a:cxnLst>
                <a:cxn ang="0">
                  <a:pos x="118" y="0"/>
                </a:cxn>
                <a:cxn ang="0">
                  <a:pos x="0" y="205"/>
                </a:cxn>
                <a:cxn ang="0">
                  <a:pos x="822" y="205"/>
                </a:cxn>
                <a:cxn ang="0">
                  <a:pos x="704" y="0"/>
                </a:cxn>
                <a:cxn ang="0">
                  <a:pos x="118" y="0"/>
                </a:cxn>
              </a:cxnLst>
              <a:rect l="0" t="0" r="r" b="b"/>
              <a:pathLst>
                <a:path w="822" h="205">
                  <a:moveTo>
                    <a:pt x="118" y="0"/>
                  </a:moveTo>
                  <a:lnTo>
                    <a:pt x="0" y="205"/>
                  </a:lnTo>
                  <a:lnTo>
                    <a:pt x="822" y="205"/>
                  </a:lnTo>
                  <a:lnTo>
                    <a:pt x="704" y="0"/>
                  </a:lnTo>
                  <a:lnTo>
                    <a:pt x="118" y="0"/>
                  </a:lnTo>
                  <a:close/>
                </a:path>
              </a:pathLst>
            </a:custGeom>
            <a:solidFill>
              <a:srgbClr val="FFC00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248" name="Freeform 8"/>
            <p:cNvSpPr>
              <a:spLocks/>
            </p:cNvSpPr>
            <p:nvPr/>
          </p:nvSpPr>
          <p:spPr bwMode="auto">
            <a:xfrm>
              <a:off x="4175724" y="4040923"/>
              <a:ext cx="3478776" cy="636208"/>
            </a:xfrm>
            <a:custGeom>
              <a:avLst/>
              <a:gdLst/>
              <a:ahLst/>
              <a:cxnLst>
                <a:cxn ang="0">
                  <a:pos x="1110" y="203"/>
                </a:cxn>
                <a:cxn ang="0">
                  <a:pos x="992" y="0"/>
                </a:cxn>
                <a:cxn ang="0">
                  <a:pos x="118" y="0"/>
                </a:cxn>
                <a:cxn ang="0">
                  <a:pos x="0" y="203"/>
                </a:cxn>
                <a:cxn ang="0">
                  <a:pos x="1110" y="203"/>
                </a:cxn>
              </a:cxnLst>
              <a:rect l="0" t="0" r="r" b="b"/>
              <a:pathLst>
                <a:path w="1110" h="203">
                  <a:moveTo>
                    <a:pt x="1110" y="203"/>
                  </a:moveTo>
                  <a:lnTo>
                    <a:pt x="992" y="0"/>
                  </a:lnTo>
                  <a:lnTo>
                    <a:pt x="118" y="0"/>
                  </a:lnTo>
                  <a:lnTo>
                    <a:pt x="0" y="203"/>
                  </a:lnTo>
                  <a:lnTo>
                    <a:pt x="1110" y="203"/>
                  </a:lnTo>
                  <a:close/>
                </a:path>
              </a:pathLst>
            </a:custGeom>
            <a:solidFill>
              <a:schemeClr val="accent3"/>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249" name="Freeform 9"/>
            <p:cNvSpPr>
              <a:spLocks/>
            </p:cNvSpPr>
            <p:nvPr/>
          </p:nvSpPr>
          <p:spPr bwMode="auto">
            <a:xfrm>
              <a:off x="5078325" y="2473907"/>
              <a:ext cx="1673573" cy="642477"/>
            </a:xfrm>
            <a:custGeom>
              <a:avLst/>
              <a:gdLst/>
              <a:ahLst/>
              <a:cxnLst>
                <a:cxn ang="0">
                  <a:pos x="118" y="0"/>
                </a:cxn>
                <a:cxn ang="0">
                  <a:pos x="0" y="205"/>
                </a:cxn>
                <a:cxn ang="0">
                  <a:pos x="534" y="205"/>
                </a:cxn>
                <a:cxn ang="0">
                  <a:pos x="416" y="0"/>
                </a:cxn>
                <a:cxn ang="0">
                  <a:pos x="118" y="0"/>
                </a:cxn>
              </a:cxnLst>
              <a:rect l="0" t="0" r="r" b="b"/>
              <a:pathLst>
                <a:path w="534" h="205">
                  <a:moveTo>
                    <a:pt x="118" y="0"/>
                  </a:moveTo>
                  <a:lnTo>
                    <a:pt x="0" y="205"/>
                  </a:lnTo>
                  <a:lnTo>
                    <a:pt x="534" y="205"/>
                  </a:lnTo>
                  <a:lnTo>
                    <a:pt x="416" y="0"/>
                  </a:lnTo>
                  <a:lnTo>
                    <a:pt x="118" y="0"/>
                  </a:lnTo>
                  <a:close/>
                </a:path>
              </a:pathLst>
            </a:custGeom>
            <a:solidFill>
              <a:srgbClr val="4472C4"/>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250" name="Freeform 10"/>
            <p:cNvSpPr>
              <a:spLocks/>
            </p:cNvSpPr>
            <p:nvPr/>
          </p:nvSpPr>
          <p:spPr bwMode="auto">
            <a:xfrm>
              <a:off x="3783969" y="4827566"/>
              <a:ext cx="4256015" cy="523383"/>
            </a:xfrm>
            <a:custGeom>
              <a:avLst/>
              <a:gdLst/>
              <a:ahLst/>
              <a:cxnLst>
                <a:cxn ang="0">
                  <a:pos x="97" y="0"/>
                </a:cxn>
                <a:cxn ang="0">
                  <a:pos x="0" y="167"/>
                </a:cxn>
                <a:cxn ang="0">
                  <a:pos x="1358" y="167"/>
                </a:cxn>
                <a:cxn ang="0">
                  <a:pos x="1261" y="0"/>
                </a:cxn>
                <a:cxn ang="0">
                  <a:pos x="97" y="0"/>
                </a:cxn>
              </a:cxnLst>
              <a:rect l="0" t="0" r="r" b="b"/>
              <a:pathLst>
                <a:path w="1358" h="167">
                  <a:moveTo>
                    <a:pt x="97" y="0"/>
                  </a:moveTo>
                  <a:lnTo>
                    <a:pt x="0" y="167"/>
                  </a:lnTo>
                  <a:lnTo>
                    <a:pt x="1358" y="167"/>
                  </a:lnTo>
                  <a:lnTo>
                    <a:pt x="1261" y="0"/>
                  </a:lnTo>
                  <a:lnTo>
                    <a:pt x="97" y="0"/>
                  </a:lnTo>
                  <a:close/>
                </a:path>
              </a:pathLst>
            </a:custGeom>
            <a:solidFill>
              <a:srgbClr val="92D05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251" name="Freeform 11"/>
            <p:cNvSpPr>
              <a:spLocks/>
            </p:cNvSpPr>
            <p:nvPr/>
          </p:nvSpPr>
          <p:spPr bwMode="auto">
            <a:xfrm>
              <a:off x="6523113" y="1740544"/>
              <a:ext cx="2131141" cy="517115"/>
            </a:xfrm>
            <a:custGeom>
              <a:avLst/>
              <a:gdLst/>
              <a:ahLst/>
              <a:cxnLst>
                <a:cxn ang="0">
                  <a:pos x="57" y="0"/>
                </a:cxn>
                <a:cxn ang="0">
                  <a:pos x="57" y="50"/>
                </a:cxn>
                <a:cxn ang="0">
                  <a:pos x="0" y="83"/>
                </a:cxn>
                <a:cxn ang="0">
                  <a:pos x="57" y="116"/>
                </a:cxn>
                <a:cxn ang="0">
                  <a:pos x="57" y="165"/>
                </a:cxn>
                <a:cxn ang="0">
                  <a:pos x="680" y="165"/>
                </a:cxn>
                <a:cxn ang="0">
                  <a:pos x="680" y="0"/>
                </a:cxn>
                <a:cxn ang="0">
                  <a:pos x="57" y="0"/>
                </a:cxn>
              </a:cxnLst>
              <a:rect l="0" t="0" r="r" b="b"/>
              <a:pathLst>
                <a:path w="680" h="165">
                  <a:moveTo>
                    <a:pt x="57" y="0"/>
                  </a:moveTo>
                  <a:lnTo>
                    <a:pt x="57" y="50"/>
                  </a:lnTo>
                  <a:lnTo>
                    <a:pt x="0" y="83"/>
                  </a:lnTo>
                  <a:lnTo>
                    <a:pt x="57" y="116"/>
                  </a:lnTo>
                  <a:lnTo>
                    <a:pt x="57" y="165"/>
                  </a:lnTo>
                  <a:lnTo>
                    <a:pt x="680" y="165"/>
                  </a:lnTo>
                  <a:lnTo>
                    <a:pt x="680" y="0"/>
                  </a:lnTo>
                  <a:lnTo>
                    <a:pt x="57" y="0"/>
                  </a:lnTo>
                  <a:close/>
                </a:path>
              </a:pathLst>
            </a:custGeom>
            <a:solidFill>
              <a:srgbClr val="17607D"/>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275" name="Freeform 35"/>
            <p:cNvSpPr>
              <a:spLocks/>
            </p:cNvSpPr>
            <p:nvPr/>
          </p:nvSpPr>
          <p:spPr bwMode="auto">
            <a:xfrm>
              <a:off x="2740336" y="2495845"/>
              <a:ext cx="2131141" cy="523383"/>
            </a:xfrm>
            <a:custGeom>
              <a:avLst/>
              <a:gdLst/>
              <a:ahLst/>
              <a:cxnLst>
                <a:cxn ang="0">
                  <a:pos x="621" y="0"/>
                </a:cxn>
                <a:cxn ang="0">
                  <a:pos x="621" y="49"/>
                </a:cxn>
                <a:cxn ang="0">
                  <a:pos x="680" y="85"/>
                </a:cxn>
                <a:cxn ang="0">
                  <a:pos x="621" y="118"/>
                </a:cxn>
                <a:cxn ang="0">
                  <a:pos x="621" y="167"/>
                </a:cxn>
                <a:cxn ang="0">
                  <a:pos x="0" y="167"/>
                </a:cxn>
                <a:cxn ang="0">
                  <a:pos x="0" y="0"/>
                </a:cxn>
                <a:cxn ang="0">
                  <a:pos x="621" y="0"/>
                </a:cxn>
              </a:cxnLst>
              <a:rect l="0" t="0" r="r" b="b"/>
              <a:pathLst>
                <a:path w="680" h="167">
                  <a:moveTo>
                    <a:pt x="621" y="0"/>
                  </a:moveTo>
                  <a:lnTo>
                    <a:pt x="621" y="49"/>
                  </a:lnTo>
                  <a:lnTo>
                    <a:pt x="680" y="85"/>
                  </a:lnTo>
                  <a:lnTo>
                    <a:pt x="621" y="118"/>
                  </a:lnTo>
                  <a:lnTo>
                    <a:pt x="621" y="167"/>
                  </a:lnTo>
                  <a:lnTo>
                    <a:pt x="0" y="167"/>
                  </a:lnTo>
                  <a:lnTo>
                    <a:pt x="0" y="0"/>
                  </a:lnTo>
                  <a:lnTo>
                    <a:pt x="621" y="0"/>
                  </a:lnTo>
                  <a:close/>
                </a:path>
              </a:pathLst>
            </a:custGeom>
            <a:solidFill>
              <a:srgbClr val="4472C4"/>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299" name="Freeform 59"/>
            <p:cNvSpPr>
              <a:spLocks/>
            </p:cNvSpPr>
            <p:nvPr/>
          </p:nvSpPr>
          <p:spPr bwMode="auto">
            <a:xfrm>
              <a:off x="7337961" y="3257415"/>
              <a:ext cx="2131141" cy="517115"/>
            </a:xfrm>
            <a:custGeom>
              <a:avLst/>
              <a:gdLst/>
              <a:ahLst/>
              <a:cxnLst>
                <a:cxn ang="0">
                  <a:pos x="59" y="0"/>
                </a:cxn>
                <a:cxn ang="0">
                  <a:pos x="59" y="50"/>
                </a:cxn>
                <a:cxn ang="0">
                  <a:pos x="0" y="83"/>
                </a:cxn>
                <a:cxn ang="0">
                  <a:pos x="59" y="116"/>
                </a:cxn>
                <a:cxn ang="0">
                  <a:pos x="59" y="165"/>
                </a:cxn>
                <a:cxn ang="0">
                  <a:pos x="680" y="165"/>
                </a:cxn>
                <a:cxn ang="0">
                  <a:pos x="680" y="0"/>
                </a:cxn>
                <a:cxn ang="0">
                  <a:pos x="59" y="0"/>
                </a:cxn>
              </a:cxnLst>
              <a:rect l="0" t="0" r="r" b="b"/>
              <a:pathLst>
                <a:path w="680" h="165">
                  <a:moveTo>
                    <a:pt x="59" y="0"/>
                  </a:moveTo>
                  <a:lnTo>
                    <a:pt x="59" y="50"/>
                  </a:lnTo>
                  <a:lnTo>
                    <a:pt x="0" y="83"/>
                  </a:lnTo>
                  <a:lnTo>
                    <a:pt x="59" y="116"/>
                  </a:lnTo>
                  <a:lnTo>
                    <a:pt x="59" y="165"/>
                  </a:lnTo>
                  <a:lnTo>
                    <a:pt x="680" y="165"/>
                  </a:lnTo>
                  <a:lnTo>
                    <a:pt x="680" y="0"/>
                  </a:lnTo>
                  <a:lnTo>
                    <a:pt x="59" y="0"/>
                  </a:lnTo>
                  <a:close/>
                </a:path>
              </a:pathLst>
            </a:custGeom>
            <a:solidFill>
              <a:srgbClr val="FFC00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323" name="Freeform 83"/>
            <p:cNvSpPr>
              <a:spLocks/>
            </p:cNvSpPr>
            <p:nvPr/>
          </p:nvSpPr>
          <p:spPr bwMode="auto">
            <a:xfrm>
              <a:off x="8159079" y="4774288"/>
              <a:ext cx="2131141" cy="526517"/>
            </a:xfrm>
            <a:custGeom>
              <a:avLst/>
              <a:gdLst/>
              <a:ahLst/>
              <a:cxnLst>
                <a:cxn ang="0">
                  <a:pos x="59" y="0"/>
                </a:cxn>
                <a:cxn ang="0">
                  <a:pos x="59" y="50"/>
                </a:cxn>
                <a:cxn ang="0">
                  <a:pos x="0" y="83"/>
                </a:cxn>
                <a:cxn ang="0">
                  <a:pos x="59" y="116"/>
                </a:cxn>
                <a:cxn ang="0">
                  <a:pos x="59" y="168"/>
                </a:cxn>
                <a:cxn ang="0">
                  <a:pos x="680" y="168"/>
                </a:cxn>
                <a:cxn ang="0">
                  <a:pos x="680" y="0"/>
                </a:cxn>
                <a:cxn ang="0">
                  <a:pos x="59" y="0"/>
                </a:cxn>
              </a:cxnLst>
              <a:rect l="0" t="0" r="r" b="b"/>
              <a:pathLst>
                <a:path w="680" h="168">
                  <a:moveTo>
                    <a:pt x="59" y="0"/>
                  </a:moveTo>
                  <a:lnTo>
                    <a:pt x="59" y="50"/>
                  </a:lnTo>
                  <a:lnTo>
                    <a:pt x="0" y="83"/>
                  </a:lnTo>
                  <a:lnTo>
                    <a:pt x="59" y="116"/>
                  </a:lnTo>
                  <a:lnTo>
                    <a:pt x="59" y="168"/>
                  </a:lnTo>
                  <a:lnTo>
                    <a:pt x="680" y="168"/>
                  </a:lnTo>
                  <a:lnTo>
                    <a:pt x="680" y="0"/>
                  </a:lnTo>
                  <a:lnTo>
                    <a:pt x="59" y="0"/>
                  </a:lnTo>
                  <a:close/>
                </a:path>
              </a:pathLst>
            </a:custGeom>
            <a:solidFill>
              <a:srgbClr val="92D05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0347" name="Freeform 107"/>
            <p:cNvSpPr>
              <a:spLocks/>
            </p:cNvSpPr>
            <p:nvPr/>
          </p:nvSpPr>
          <p:spPr bwMode="auto">
            <a:xfrm>
              <a:off x="1916086" y="4012717"/>
              <a:ext cx="2134276" cy="526517"/>
            </a:xfrm>
            <a:custGeom>
              <a:avLst/>
              <a:gdLst/>
              <a:ahLst/>
              <a:cxnLst>
                <a:cxn ang="0">
                  <a:pos x="624" y="0"/>
                </a:cxn>
                <a:cxn ang="0">
                  <a:pos x="624" y="52"/>
                </a:cxn>
                <a:cxn ang="0">
                  <a:pos x="681" y="85"/>
                </a:cxn>
                <a:cxn ang="0">
                  <a:pos x="624" y="118"/>
                </a:cxn>
                <a:cxn ang="0">
                  <a:pos x="624" y="168"/>
                </a:cxn>
                <a:cxn ang="0">
                  <a:pos x="0" y="168"/>
                </a:cxn>
                <a:cxn ang="0">
                  <a:pos x="0" y="0"/>
                </a:cxn>
                <a:cxn ang="0">
                  <a:pos x="624" y="0"/>
                </a:cxn>
              </a:cxnLst>
              <a:rect l="0" t="0" r="r" b="b"/>
              <a:pathLst>
                <a:path w="681" h="168">
                  <a:moveTo>
                    <a:pt x="624" y="0"/>
                  </a:moveTo>
                  <a:lnTo>
                    <a:pt x="624" y="52"/>
                  </a:lnTo>
                  <a:lnTo>
                    <a:pt x="681" y="85"/>
                  </a:lnTo>
                  <a:lnTo>
                    <a:pt x="624" y="118"/>
                  </a:lnTo>
                  <a:lnTo>
                    <a:pt x="624" y="168"/>
                  </a:lnTo>
                  <a:lnTo>
                    <a:pt x="0" y="168"/>
                  </a:lnTo>
                  <a:lnTo>
                    <a:pt x="0" y="0"/>
                  </a:lnTo>
                  <a:lnTo>
                    <a:pt x="624" y="0"/>
                  </a:lnTo>
                  <a:close/>
                </a:path>
              </a:pathLst>
            </a:custGeom>
            <a:solidFill>
              <a:schemeClr val="accent3"/>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89" name="TextBox 188"/>
            <p:cNvSpPr txBox="1"/>
            <p:nvPr/>
          </p:nvSpPr>
          <p:spPr>
            <a:xfrm>
              <a:off x="6660624" y="1839006"/>
              <a:ext cx="457648" cy="310270"/>
            </a:xfrm>
            <a:prstGeom prst="rect">
              <a:avLst/>
            </a:prstGeom>
            <a:noFill/>
          </p:spPr>
          <p:txBody>
            <a:bodyPr wrap="square" lIns="0" tIns="0" rIns="0" bIns="0" rtlCol="0" anchor="ctr" anchorCtr="0">
              <a:spAutoFit/>
            </a:bodyPr>
            <a:lstStyle/>
            <a:p>
              <a:pPr algn="r"/>
              <a:r>
                <a:rPr lang="en-US" sz="2400" b="1" dirty="0">
                  <a:solidFill>
                    <a:schemeClr val="bg1"/>
                  </a:solidFill>
                  <a:latin typeface="+mj-lt"/>
                </a:rPr>
                <a:t>01</a:t>
              </a:r>
            </a:p>
          </p:txBody>
        </p:sp>
        <p:sp>
          <p:nvSpPr>
            <p:cNvPr id="190" name="TextBox 189"/>
            <p:cNvSpPr txBox="1"/>
            <p:nvPr/>
          </p:nvSpPr>
          <p:spPr>
            <a:xfrm>
              <a:off x="7198345" y="1822822"/>
              <a:ext cx="1366106" cy="338554"/>
            </a:xfrm>
            <a:prstGeom prst="rect">
              <a:avLst/>
            </a:prstGeom>
            <a:noFill/>
          </p:spPr>
          <p:txBody>
            <a:bodyPr wrap="square" lIns="0" tIns="0" rIns="0" bIns="0" rtlCol="0" anchor="t">
              <a:spAutoFit/>
            </a:bodyPr>
            <a:lstStyle/>
            <a:p>
              <a:pPr defTabSz="1097280">
                <a:spcBef>
                  <a:spcPct val="20000"/>
                </a:spcBef>
                <a:defRPr/>
              </a:pPr>
              <a:r>
                <a:rPr lang="en-US" sz="1100" dirty="0" err="1">
                  <a:solidFill>
                    <a:schemeClr val="bg1"/>
                  </a:solidFill>
                </a:rPr>
                <a:t>Lorem</a:t>
              </a:r>
              <a:r>
                <a:rPr lang="en-US" sz="1100" dirty="0">
                  <a:solidFill>
                    <a:schemeClr val="bg1"/>
                  </a:solidFill>
                </a:rPr>
                <a:t> </a:t>
              </a:r>
              <a:r>
                <a:rPr lang="en-US" sz="1100" dirty="0" err="1">
                  <a:solidFill>
                    <a:schemeClr val="bg1"/>
                  </a:solidFill>
                </a:rPr>
                <a:t>Ipsum</a:t>
              </a:r>
              <a:r>
                <a:rPr lang="en-US" sz="1100" dirty="0">
                  <a:solidFill>
                    <a:schemeClr val="bg1"/>
                  </a:solidFill>
                </a:rPr>
                <a:t> is simply dummy text</a:t>
              </a:r>
            </a:p>
          </p:txBody>
        </p:sp>
        <p:sp>
          <p:nvSpPr>
            <p:cNvPr id="203" name="TextBox 202"/>
            <p:cNvSpPr txBox="1"/>
            <p:nvPr/>
          </p:nvSpPr>
          <p:spPr>
            <a:xfrm>
              <a:off x="7473531" y="3359990"/>
              <a:ext cx="457648" cy="310270"/>
            </a:xfrm>
            <a:prstGeom prst="rect">
              <a:avLst/>
            </a:prstGeom>
            <a:noFill/>
          </p:spPr>
          <p:txBody>
            <a:bodyPr wrap="square" lIns="0" tIns="0" rIns="0" bIns="0" rtlCol="0" anchor="ctr" anchorCtr="0">
              <a:spAutoFit/>
            </a:bodyPr>
            <a:lstStyle/>
            <a:p>
              <a:pPr algn="r"/>
              <a:r>
                <a:rPr lang="en-US" sz="2400" b="1" dirty="0">
                  <a:solidFill>
                    <a:schemeClr val="bg1"/>
                  </a:solidFill>
                  <a:latin typeface="+mj-lt"/>
                </a:rPr>
                <a:t>03</a:t>
              </a:r>
            </a:p>
          </p:txBody>
        </p:sp>
        <p:sp>
          <p:nvSpPr>
            <p:cNvPr id="204" name="TextBox 203"/>
            <p:cNvSpPr txBox="1"/>
            <p:nvPr/>
          </p:nvSpPr>
          <p:spPr>
            <a:xfrm>
              <a:off x="8024132" y="3343805"/>
              <a:ext cx="1325930" cy="338554"/>
            </a:xfrm>
            <a:prstGeom prst="rect">
              <a:avLst/>
            </a:prstGeom>
            <a:noFill/>
          </p:spPr>
          <p:txBody>
            <a:bodyPr wrap="square" lIns="0" tIns="0" rIns="0" bIns="0" rtlCol="0" anchor="t">
              <a:spAutoFit/>
            </a:bodyPr>
            <a:lstStyle/>
            <a:p>
              <a:pPr defTabSz="1097280">
                <a:spcBef>
                  <a:spcPct val="20000"/>
                </a:spcBef>
                <a:defRPr/>
              </a:pPr>
              <a:r>
                <a:rPr lang="en-US" sz="1100" dirty="0" err="1">
                  <a:solidFill>
                    <a:schemeClr val="bg1"/>
                  </a:solidFill>
                </a:rPr>
                <a:t>Lorem</a:t>
              </a:r>
              <a:r>
                <a:rPr lang="en-US" sz="1100" dirty="0">
                  <a:solidFill>
                    <a:schemeClr val="bg1"/>
                  </a:solidFill>
                </a:rPr>
                <a:t> </a:t>
              </a:r>
              <a:r>
                <a:rPr lang="en-US" sz="1100" dirty="0" err="1">
                  <a:solidFill>
                    <a:schemeClr val="bg1"/>
                  </a:solidFill>
                </a:rPr>
                <a:t>Ipsum</a:t>
              </a:r>
              <a:r>
                <a:rPr lang="en-US" sz="1100" dirty="0">
                  <a:solidFill>
                    <a:schemeClr val="bg1"/>
                  </a:solidFill>
                </a:rPr>
                <a:t> is simply dummy text</a:t>
              </a:r>
            </a:p>
          </p:txBody>
        </p:sp>
        <p:sp>
          <p:nvSpPr>
            <p:cNvPr id="205" name="TextBox 204"/>
            <p:cNvSpPr txBox="1"/>
            <p:nvPr/>
          </p:nvSpPr>
          <p:spPr>
            <a:xfrm>
              <a:off x="8304515" y="4880973"/>
              <a:ext cx="457648" cy="310270"/>
            </a:xfrm>
            <a:prstGeom prst="rect">
              <a:avLst/>
            </a:prstGeom>
            <a:noFill/>
          </p:spPr>
          <p:txBody>
            <a:bodyPr wrap="square" lIns="0" tIns="0" rIns="0" bIns="0" rtlCol="0" anchor="ctr" anchorCtr="0">
              <a:spAutoFit/>
            </a:bodyPr>
            <a:lstStyle/>
            <a:p>
              <a:pPr algn="r"/>
              <a:r>
                <a:rPr lang="en-US" sz="2400" b="1" dirty="0">
                  <a:solidFill>
                    <a:schemeClr val="bg1"/>
                  </a:solidFill>
                  <a:latin typeface="+mj-lt"/>
                </a:rPr>
                <a:t>05</a:t>
              </a:r>
            </a:p>
          </p:txBody>
        </p:sp>
        <p:sp>
          <p:nvSpPr>
            <p:cNvPr id="206" name="TextBox 205"/>
            <p:cNvSpPr txBox="1"/>
            <p:nvPr/>
          </p:nvSpPr>
          <p:spPr>
            <a:xfrm>
              <a:off x="8829358" y="4890547"/>
              <a:ext cx="1357831" cy="338554"/>
            </a:xfrm>
            <a:prstGeom prst="rect">
              <a:avLst/>
            </a:prstGeom>
            <a:noFill/>
          </p:spPr>
          <p:txBody>
            <a:bodyPr wrap="square" lIns="0" tIns="0" rIns="0" bIns="0" rtlCol="0" anchor="t">
              <a:spAutoFit/>
            </a:bodyPr>
            <a:lstStyle/>
            <a:p>
              <a:pPr defTabSz="1097280">
                <a:spcBef>
                  <a:spcPct val="20000"/>
                </a:spcBef>
                <a:defRPr/>
              </a:pPr>
              <a:r>
                <a:rPr lang="en-US" sz="1100" dirty="0" err="1">
                  <a:solidFill>
                    <a:schemeClr val="bg1"/>
                  </a:solidFill>
                </a:rPr>
                <a:t>Lorem</a:t>
              </a:r>
              <a:r>
                <a:rPr lang="en-US" sz="1100" dirty="0">
                  <a:solidFill>
                    <a:schemeClr val="bg1"/>
                  </a:solidFill>
                </a:rPr>
                <a:t> </a:t>
              </a:r>
              <a:r>
                <a:rPr lang="en-US" sz="1100" dirty="0" err="1">
                  <a:solidFill>
                    <a:schemeClr val="bg1"/>
                  </a:solidFill>
                </a:rPr>
                <a:t>Ipsum</a:t>
              </a:r>
              <a:r>
                <a:rPr lang="en-US" sz="1100" dirty="0">
                  <a:solidFill>
                    <a:schemeClr val="bg1"/>
                  </a:solidFill>
                </a:rPr>
                <a:t> is simply dummy text</a:t>
              </a:r>
            </a:p>
          </p:txBody>
        </p:sp>
        <p:sp>
          <p:nvSpPr>
            <p:cNvPr id="207" name="TextBox 206"/>
            <p:cNvSpPr txBox="1"/>
            <p:nvPr/>
          </p:nvSpPr>
          <p:spPr>
            <a:xfrm>
              <a:off x="4156920" y="2599708"/>
              <a:ext cx="457648" cy="310270"/>
            </a:xfrm>
            <a:prstGeom prst="rect">
              <a:avLst/>
            </a:prstGeom>
            <a:noFill/>
          </p:spPr>
          <p:txBody>
            <a:bodyPr wrap="square" lIns="0" tIns="0" rIns="0" bIns="0" rtlCol="0" anchor="ctr" anchorCtr="0">
              <a:spAutoFit/>
            </a:bodyPr>
            <a:lstStyle/>
            <a:p>
              <a:pPr algn="r"/>
              <a:r>
                <a:rPr lang="en-US" sz="2400" b="1" dirty="0">
                  <a:solidFill>
                    <a:schemeClr val="bg1"/>
                  </a:solidFill>
                  <a:latin typeface="+mj-lt"/>
                </a:rPr>
                <a:t>02</a:t>
              </a:r>
            </a:p>
          </p:txBody>
        </p:sp>
        <p:sp>
          <p:nvSpPr>
            <p:cNvPr id="208" name="TextBox 207"/>
            <p:cNvSpPr txBox="1"/>
            <p:nvPr/>
          </p:nvSpPr>
          <p:spPr>
            <a:xfrm>
              <a:off x="2807593" y="2583524"/>
              <a:ext cx="1370015" cy="338554"/>
            </a:xfrm>
            <a:prstGeom prst="rect">
              <a:avLst/>
            </a:prstGeom>
            <a:noFill/>
          </p:spPr>
          <p:txBody>
            <a:bodyPr wrap="square" lIns="0" tIns="0" rIns="0" bIns="0" rtlCol="0" anchor="t">
              <a:spAutoFit/>
            </a:bodyPr>
            <a:lstStyle/>
            <a:p>
              <a:pPr algn="r" defTabSz="1097280">
                <a:spcBef>
                  <a:spcPct val="20000"/>
                </a:spcBef>
                <a:defRPr/>
              </a:pPr>
              <a:r>
                <a:rPr lang="en-US" sz="1100" dirty="0" err="1">
                  <a:solidFill>
                    <a:schemeClr val="bg1"/>
                  </a:solidFill>
                </a:rPr>
                <a:t>Lorem</a:t>
              </a:r>
              <a:r>
                <a:rPr lang="en-US" sz="1100" dirty="0">
                  <a:solidFill>
                    <a:schemeClr val="bg1"/>
                  </a:solidFill>
                </a:rPr>
                <a:t> </a:t>
              </a:r>
              <a:r>
                <a:rPr lang="en-US" sz="1100" dirty="0" err="1">
                  <a:solidFill>
                    <a:schemeClr val="bg1"/>
                  </a:solidFill>
                </a:rPr>
                <a:t>Ipsum</a:t>
              </a:r>
              <a:r>
                <a:rPr lang="en-US" sz="1100" dirty="0">
                  <a:solidFill>
                    <a:schemeClr val="bg1"/>
                  </a:solidFill>
                </a:rPr>
                <a:t> is simply dummy text</a:t>
              </a:r>
            </a:p>
          </p:txBody>
        </p:sp>
        <p:sp>
          <p:nvSpPr>
            <p:cNvPr id="209" name="TextBox 208"/>
            <p:cNvSpPr txBox="1"/>
            <p:nvPr/>
          </p:nvSpPr>
          <p:spPr>
            <a:xfrm>
              <a:off x="3311929" y="4120692"/>
              <a:ext cx="457648" cy="310270"/>
            </a:xfrm>
            <a:prstGeom prst="rect">
              <a:avLst/>
            </a:prstGeom>
            <a:noFill/>
          </p:spPr>
          <p:txBody>
            <a:bodyPr wrap="square" lIns="0" tIns="0" rIns="0" bIns="0" rtlCol="0" anchor="ctr" anchorCtr="0">
              <a:spAutoFit/>
            </a:bodyPr>
            <a:lstStyle/>
            <a:p>
              <a:pPr algn="r"/>
              <a:r>
                <a:rPr lang="en-US" sz="2400" b="1" dirty="0">
                  <a:solidFill>
                    <a:schemeClr val="bg1"/>
                  </a:solidFill>
                  <a:latin typeface="+mj-lt"/>
                </a:rPr>
                <a:t>04</a:t>
              </a:r>
            </a:p>
          </p:txBody>
        </p:sp>
        <p:sp>
          <p:nvSpPr>
            <p:cNvPr id="210" name="TextBox 209"/>
            <p:cNvSpPr txBox="1"/>
            <p:nvPr/>
          </p:nvSpPr>
          <p:spPr>
            <a:xfrm>
              <a:off x="1970466" y="4104507"/>
              <a:ext cx="1387909" cy="338554"/>
            </a:xfrm>
            <a:prstGeom prst="rect">
              <a:avLst/>
            </a:prstGeom>
            <a:noFill/>
          </p:spPr>
          <p:txBody>
            <a:bodyPr wrap="square" lIns="0" tIns="0" rIns="0" bIns="0" rtlCol="0" anchor="t">
              <a:spAutoFit/>
            </a:bodyPr>
            <a:lstStyle/>
            <a:p>
              <a:pPr algn="r" defTabSz="1097280">
                <a:spcBef>
                  <a:spcPct val="20000"/>
                </a:spcBef>
                <a:defRPr/>
              </a:pPr>
              <a:r>
                <a:rPr lang="en-US" sz="1100" dirty="0" err="1">
                  <a:solidFill>
                    <a:schemeClr val="bg1"/>
                  </a:solidFill>
                </a:rPr>
                <a:t>Lorem</a:t>
              </a:r>
              <a:r>
                <a:rPr lang="en-US" sz="1100" dirty="0">
                  <a:solidFill>
                    <a:schemeClr val="bg1"/>
                  </a:solidFill>
                </a:rPr>
                <a:t> </a:t>
              </a:r>
              <a:r>
                <a:rPr lang="en-US" sz="1100" dirty="0" err="1">
                  <a:solidFill>
                    <a:schemeClr val="bg1"/>
                  </a:solidFill>
                </a:rPr>
                <a:t>Ipsum</a:t>
              </a:r>
              <a:r>
                <a:rPr lang="en-US" sz="1100" dirty="0">
                  <a:solidFill>
                    <a:schemeClr val="bg1"/>
                  </a:solidFill>
                </a:rPr>
                <a:t> is simply dummy text</a:t>
              </a:r>
            </a:p>
          </p:txBody>
        </p:sp>
        <p:sp>
          <p:nvSpPr>
            <p:cNvPr id="211" name="Content Placeholder 3"/>
            <p:cNvSpPr txBox="1">
              <a:spLocks/>
            </p:cNvSpPr>
            <p:nvPr/>
          </p:nvSpPr>
          <p:spPr>
            <a:xfrm>
              <a:off x="5513166" y="2587136"/>
              <a:ext cx="783869" cy="430887"/>
            </a:xfrm>
            <a:prstGeom prst="rect">
              <a:avLst/>
            </a:prstGeom>
          </p:spPr>
          <p:txBody>
            <a:bodyPr wrap="none" lIns="0" tIns="0" rIns="0" bIns="0" anchor="t" anchorCtr="0">
              <a:spAutoFit/>
            </a:bodyPr>
            <a:lstStyle/>
            <a:p>
              <a:pPr algn="ctr" defTabSz="1097280">
                <a:spcBef>
                  <a:spcPct val="20000"/>
                </a:spcBef>
                <a:defRPr/>
              </a:pPr>
              <a:r>
                <a:rPr lang="en-US" sz="1400" dirty="0">
                  <a:solidFill>
                    <a:schemeClr val="bg1"/>
                  </a:solidFill>
                </a:rPr>
                <a:t>GRAPHIC </a:t>
              </a:r>
              <a:br>
                <a:rPr lang="en-US" sz="1400" dirty="0">
                  <a:solidFill>
                    <a:schemeClr val="bg1"/>
                  </a:solidFill>
                </a:rPr>
              </a:br>
              <a:r>
                <a:rPr lang="en-US" sz="1400" dirty="0">
                  <a:solidFill>
                    <a:schemeClr val="bg1"/>
                  </a:solidFill>
                </a:rPr>
                <a:t>DESIGN</a:t>
              </a:r>
            </a:p>
          </p:txBody>
        </p:sp>
        <p:sp>
          <p:nvSpPr>
            <p:cNvPr id="212" name="Content Placeholder 3"/>
            <p:cNvSpPr txBox="1">
              <a:spLocks/>
            </p:cNvSpPr>
            <p:nvPr/>
          </p:nvSpPr>
          <p:spPr>
            <a:xfrm>
              <a:off x="5284932" y="3351469"/>
              <a:ext cx="1240340" cy="473976"/>
            </a:xfrm>
            <a:prstGeom prst="rect">
              <a:avLst/>
            </a:prstGeom>
          </p:spPr>
          <p:txBody>
            <a:bodyPr wrap="none" lIns="0" tIns="0" rIns="0" bIns="0" anchor="t" anchorCtr="0">
              <a:spAutoFit/>
            </a:bodyPr>
            <a:lstStyle/>
            <a:p>
              <a:pPr algn="ctr" defTabSz="1097280">
                <a:spcBef>
                  <a:spcPct val="20000"/>
                </a:spcBef>
                <a:defRPr/>
              </a:pPr>
              <a:r>
                <a:rPr lang="en-US" sz="1400" dirty="0">
                  <a:solidFill>
                    <a:schemeClr val="bg1"/>
                  </a:solidFill>
                </a:rPr>
                <a:t>MOBILE APPS</a:t>
              </a:r>
            </a:p>
            <a:p>
              <a:pPr algn="ctr" defTabSz="1097280">
                <a:spcBef>
                  <a:spcPct val="20000"/>
                </a:spcBef>
                <a:defRPr/>
              </a:pPr>
              <a:r>
                <a:rPr lang="en-US" sz="1400" dirty="0">
                  <a:solidFill>
                    <a:schemeClr val="bg1"/>
                  </a:solidFill>
                </a:rPr>
                <a:t>DEVELOPMENT</a:t>
              </a:r>
            </a:p>
          </p:txBody>
        </p:sp>
        <p:sp>
          <p:nvSpPr>
            <p:cNvPr id="213" name="Content Placeholder 3"/>
            <p:cNvSpPr txBox="1">
              <a:spLocks/>
            </p:cNvSpPr>
            <p:nvPr/>
          </p:nvSpPr>
          <p:spPr>
            <a:xfrm>
              <a:off x="5176537" y="4119642"/>
              <a:ext cx="1457130" cy="473976"/>
            </a:xfrm>
            <a:prstGeom prst="rect">
              <a:avLst/>
            </a:prstGeom>
          </p:spPr>
          <p:txBody>
            <a:bodyPr wrap="none" lIns="0" tIns="0" rIns="0" bIns="0" anchor="t" anchorCtr="0">
              <a:spAutoFit/>
            </a:bodyPr>
            <a:lstStyle/>
            <a:p>
              <a:pPr algn="ctr" defTabSz="1097280">
                <a:spcBef>
                  <a:spcPct val="20000"/>
                </a:spcBef>
                <a:defRPr/>
              </a:pPr>
              <a:r>
                <a:rPr lang="en-US" sz="1400" dirty="0">
                  <a:solidFill>
                    <a:schemeClr val="bg1"/>
                  </a:solidFill>
                </a:rPr>
                <a:t>WEB DESIGN AND</a:t>
              </a:r>
            </a:p>
            <a:p>
              <a:pPr algn="ctr" defTabSz="1097280">
                <a:spcBef>
                  <a:spcPct val="20000"/>
                </a:spcBef>
                <a:defRPr/>
              </a:pPr>
              <a:r>
                <a:rPr lang="en-US" sz="1400" dirty="0">
                  <a:solidFill>
                    <a:schemeClr val="bg1"/>
                  </a:solidFill>
                </a:rPr>
                <a:t>DEVELOPMENT</a:t>
              </a:r>
            </a:p>
          </p:txBody>
        </p:sp>
        <p:sp>
          <p:nvSpPr>
            <p:cNvPr id="214" name="Content Placeholder 3"/>
            <p:cNvSpPr txBox="1">
              <a:spLocks/>
            </p:cNvSpPr>
            <p:nvPr/>
          </p:nvSpPr>
          <p:spPr>
            <a:xfrm>
              <a:off x="4620170" y="4970213"/>
              <a:ext cx="2569871" cy="215444"/>
            </a:xfrm>
            <a:prstGeom prst="rect">
              <a:avLst/>
            </a:prstGeom>
          </p:spPr>
          <p:txBody>
            <a:bodyPr wrap="none" lIns="0" tIns="0" rIns="0" bIns="0" anchor="t" anchorCtr="0">
              <a:spAutoFit/>
            </a:bodyPr>
            <a:lstStyle/>
            <a:p>
              <a:pPr algn="ctr" defTabSz="1097280">
                <a:spcBef>
                  <a:spcPct val="20000"/>
                </a:spcBef>
                <a:defRPr/>
              </a:pPr>
              <a:r>
                <a:rPr lang="en-US" sz="1400" dirty="0">
                  <a:solidFill>
                    <a:schemeClr val="bg1"/>
                  </a:solidFill>
                </a:rPr>
                <a:t>SEARCH ENGINE OPTIMIZATION</a:t>
              </a:r>
            </a:p>
          </p:txBody>
        </p:sp>
      </p:grpSp>
      <p:sp>
        <p:nvSpPr>
          <p:cNvPr id="43" name="Title 2"/>
          <p:cNvSpPr txBox="1">
            <a:spLocks/>
          </p:cNvSpPr>
          <p:nvPr/>
        </p:nvSpPr>
        <p:spPr>
          <a:xfrm>
            <a:off x="2481330" y="377064"/>
            <a:ext cx="7229340" cy="446088"/>
          </a:xfrm>
          <a:prstGeom prst="rect">
            <a:avLst/>
          </a:prstGeom>
        </p:spPr>
        <p:txBody>
          <a:bodyPr vert="horz" lIns="91440" tIns="45720" rIns="91440" bIns="45720" rtlCol="0" anchor="ctr">
            <a:noAutofit/>
          </a:bodyPr>
          <a:lstStyle/>
          <a:p>
            <a:pPr lvl="0" algn="ctr">
              <a:spcBef>
                <a:spcPct val="0"/>
              </a:spcBef>
              <a:defRPr/>
            </a:pPr>
            <a:r>
              <a:rPr lang="en-US" sz="2800" dirty="0">
                <a:latin typeface="Raleway"/>
                <a:ea typeface="Open Sans Extrabold" panose="020B0906030804020204" pitchFamily="34" charset="0"/>
                <a:cs typeface="Open Sans Extrabold" panose="020B0906030804020204" pitchFamily="34" charset="0"/>
              </a:rPr>
              <a:t>INFOGRAPHIC ELEMENTS</a:t>
            </a:r>
          </a:p>
        </p:txBody>
      </p:sp>
      <p:sp>
        <p:nvSpPr>
          <p:cNvPr id="53" name="Content Placeholder 2">
            <a:extLst>
              <a:ext uri="{FF2B5EF4-FFF2-40B4-BE49-F238E27FC236}">
                <a16:creationId xmlns:a16="http://schemas.microsoft.com/office/drawing/2014/main" id="{9372A7D1-A3C7-4EB1-8911-DE1E45D0B7F8}"/>
              </a:ext>
            </a:extLst>
          </p:cNvPr>
          <p:cNvSpPr txBox="1">
            <a:spLocks/>
          </p:cNvSpPr>
          <p:nvPr/>
        </p:nvSpPr>
        <p:spPr>
          <a:xfrm>
            <a:off x="913617" y="942636"/>
            <a:ext cx="10802417" cy="65620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chemeClr val="bg2">
                    <a:lumMod val="10000"/>
                  </a:schemeClr>
                </a:solidFill>
                <a:latin typeface="Open Sans"/>
                <a:ea typeface="Roboto" panose="02000000000000000000" pitchFamily="2" charset="0"/>
              </a:rPr>
              <a:t>Lorem Ipsum has been the industry's standard dummy text ever since the 1500s</a:t>
            </a:r>
            <a:r>
              <a:rPr lang="id-ID" sz="1400" dirty="0">
                <a:solidFill>
                  <a:schemeClr val="bg2">
                    <a:lumMod val="10000"/>
                  </a:schemeClr>
                </a:solidFill>
                <a:latin typeface="Open Sans"/>
                <a:ea typeface="Roboto" panose="02000000000000000000" pitchFamily="2" charset="0"/>
              </a:rPr>
              <a:t>. </a:t>
            </a:r>
            <a:r>
              <a:rPr lang="id-ID" sz="1400" b="1" dirty="0">
                <a:solidFill>
                  <a:schemeClr val="bg2">
                    <a:lumMod val="10000"/>
                  </a:schemeClr>
                </a:solidFill>
                <a:latin typeface="Open Sans"/>
                <a:ea typeface="Roboto" panose="02000000000000000000" pitchFamily="2" charset="0"/>
              </a:rPr>
              <a:t>Fusce som libero topi sombrero bikinan meksiko</a:t>
            </a:r>
            <a:r>
              <a:rPr lang="en-US" sz="1400" dirty="0">
                <a:solidFill>
                  <a:schemeClr val="bg2">
                    <a:lumMod val="10000"/>
                  </a:schemeClr>
                </a:solidFill>
                <a:latin typeface="Open Sans"/>
                <a:ea typeface="Roboto" panose="02000000000000000000" pitchFamily="2" charset="0"/>
              </a:rPr>
              <a:t> when an unknown printer took a galley of type and scrambled it to make a type specimen book. It has survived not only five centuries, but also the leap into electronic typesetting</a:t>
            </a:r>
            <a:endParaRPr lang="id-ID" sz="1400" dirty="0">
              <a:solidFill>
                <a:schemeClr val="bg2">
                  <a:lumMod val="10000"/>
                </a:schemeClr>
              </a:solidFill>
              <a:latin typeface="Open Sans"/>
              <a:ea typeface="Roboto" panose="02000000000000000000" pitchFamily="2" charset="0"/>
            </a:endParaRPr>
          </a:p>
        </p:txBody>
      </p:sp>
      <p:grpSp>
        <p:nvGrpSpPr>
          <p:cNvPr id="54" name="Group 53">
            <a:extLst>
              <a:ext uri="{FF2B5EF4-FFF2-40B4-BE49-F238E27FC236}">
                <a16:creationId xmlns:a16="http://schemas.microsoft.com/office/drawing/2014/main" id="{25A383CD-955B-476D-B466-87057154E436}"/>
              </a:ext>
            </a:extLst>
          </p:cNvPr>
          <p:cNvGrpSpPr/>
          <p:nvPr/>
        </p:nvGrpSpPr>
        <p:grpSpPr>
          <a:xfrm>
            <a:off x="11582400" y="6272166"/>
            <a:ext cx="446133" cy="446133"/>
            <a:chOff x="9131300" y="5281566"/>
            <a:chExt cx="446133" cy="446133"/>
          </a:xfrm>
        </p:grpSpPr>
        <p:sp>
          <p:nvSpPr>
            <p:cNvPr id="55" name="Oval 54">
              <a:extLst>
                <a:ext uri="{FF2B5EF4-FFF2-40B4-BE49-F238E27FC236}">
                  <a16:creationId xmlns:a16="http://schemas.microsoft.com/office/drawing/2014/main" id="{CA2F4EE2-7492-4390-84E9-13A2F0CCA7B6}"/>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47E12C45-135F-443A-B932-88CB3E3098D6}"/>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7</a:t>
              </a:fld>
              <a:endParaRPr lang="en-US" sz="2000" b="1" dirty="0">
                <a:solidFill>
                  <a:schemeClr val="tx1">
                    <a:lumMod val="65000"/>
                    <a:lumOff val="35000"/>
                  </a:schemeClr>
                </a:solidFill>
                <a:latin typeface="Arial Narrow" panose="020B0606020202030204" pitchFamily="34" charset="0"/>
              </a:endParaRPr>
            </a:p>
          </p:txBody>
        </p:sp>
      </p:grpSp>
    </p:spTree>
    <p:extLst>
      <p:ext uri="{BB962C8B-B14F-4D97-AF65-F5344CB8AC3E}">
        <p14:creationId xmlns:p14="http://schemas.microsoft.com/office/powerpoint/2010/main" val="335352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rot="5400000">
            <a:off x="4202555" y="1879668"/>
            <a:ext cx="1488946" cy="1488946"/>
          </a:xfrm>
          <a:custGeom>
            <a:avLst/>
            <a:gdLst>
              <a:gd name="connsiteX0" fmla="*/ 0 w 1488946"/>
              <a:gd name="connsiteY0" fmla="*/ 744473 h 1488946"/>
              <a:gd name="connsiteX1" fmla="*/ 744473 w 1488946"/>
              <a:gd name="connsiteY1" fmla="*/ 0 h 1488946"/>
              <a:gd name="connsiteX2" fmla="*/ 1488946 w 1488946"/>
              <a:gd name="connsiteY2" fmla="*/ 0 h 1488946"/>
              <a:gd name="connsiteX3" fmla="*/ 1488946 w 1488946"/>
              <a:gd name="connsiteY3" fmla="*/ 744473 h 1488946"/>
              <a:gd name="connsiteX4" fmla="*/ 744473 w 1488946"/>
              <a:gd name="connsiteY4" fmla="*/ 1488946 h 1488946"/>
              <a:gd name="connsiteX5" fmla="*/ 0 w 1488946"/>
              <a:gd name="connsiteY5" fmla="*/ 744473 h 148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46" h="1488946">
                <a:moveTo>
                  <a:pt x="0" y="744473"/>
                </a:moveTo>
                <a:cubicBezTo>
                  <a:pt x="0" y="333312"/>
                  <a:pt x="333312" y="0"/>
                  <a:pt x="744473" y="0"/>
                </a:cubicBezTo>
                <a:lnTo>
                  <a:pt x="1488946" y="0"/>
                </a:lnTo>
                <a:lnTo>
                  <a:pt x="1488946" y="744473"/>
                </a:lnTo>
                <a:cubicBezTo>
                  <a:pt x="1488946" y="1155634"/>
                  <a:pt x="1155634" y="1488946"/>
                  <a:pt x="744473" y="1488946"/>
                </a:cubicBezTo>
                <a:cubicBezTo>
                  <a:pt x="333312" y="1488946"/>
                  <a:pt x="0" y="1155634"/>
                  <a:pt x="0" y="744473"/>
                </a:cubicBezTo>
                <a:close/>
              </a:path>
            </a:pathLst>
          </a:custGeom>
          <a:solidFill>
            <a:schemeClr val="accent4"/>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88739" tIns="388739" rIns="388739" bIns="388739" numCol="1" spcCol="1270" anchor="ctr" anchorCtr="0">
            <a:noAutofit/>
          </a:bodyPr>
          <a:lstStyle/>
          <a:p>
            <a:pPr lvl="0" algn="ctr" defTabSz="1066800">
              <a:lnSpc>
                <a:spcPct val="90000"/>
              </a:lnSpc>
              <a:spcBef>
                <a:spcPct val="0"/>
              </a:spcBef>
              <a:spcAft>
                <a:spcPct val="35000"/>
              </a:spcAft>
            </a:pPr>
            <a:endParaRPr lang="id-ID" sz="3600" kern="1200" dirty="0"/>
          </a:p>
        </p:txBody>
      </p:sp>
      <p:sp>
        <p:nvSpPr>
          <p:cNvPr id="18" name="Freeform 17"/>
          <p:cNvSpPr/>
          <p:nvPr/>
        </p:nvSpPr>
        <p:spPr>
          <a:xfrm>
            <a:off x="5760275" y="1879668"/>
            <a:ext cx="1488946" cy="1488946"/>
          </a:xfrm>
          <a:custGeom>
            <a:avLst/>
            <a:gdLst>
              <a:gd name="connsiteX0" fmla="*/ 0 w 1488946"/>
              <a:gd name="connsiteY0" fmla="*/ 1488946 h 1488946"/>
              <a:gd name="connsiteX1" fmla="*/ 1488946 w 1488946"/>
              <a:gd name="connsiteY1" fmla="*/ 0 h 1488946"/>
              <a:gd name="connsiteX2" fmla="*/ 1488946 w 1488946"/>
              <a:gd name="connsiteY2" fmla="*/ 1488946 h 1488946"/>
              <a:gd name="connsiteX3" fmla="*/ 0 w 1488946"/>
              <a:gd name="connsiteY3" fmla="*/ 1488946 h 1488946"/>
            </a:gdLst>
            <a:ahLst/>
            <a:cxnLst>
              <a:cxn ang="0">
                <a:pos x="connsiteX0" y="connsiteY0"/>
              </a:cxn>
              <a:cxn ang="0">
                <a:pos x="connsiteX1" y="connsiteY1"/>
              </a:cxn>
              <a:cxn ang="0">
                <a:pos x="connsiteX2" y="connsiteY2"/>
              </a:cxn>
              <a:cxn ang="0">
                <a:pos x="connsiteX3" y="connsiteY3"/>
              </a:cxn>
            </a:cxnLst>
            <a:rect l="l" t="t" r="r" b="b"/>
            <a:pathLst>
              <a:path w="1488946" h="1488946">
                <a:moveTo>
                  <a:pt x="0" y="0"/>
                </a:moveTo>
                <a:cubicBezTo>
                  <a:pt x="822322" y="0"/>
                  <a:pt x="1488946" y="666624"/>
                  <a:pt x="1488946" y="1488946"/>
                </a:cubicBezTo>
                <a:lnTo>
                  <a:pt x="0" y="1488946"/>
                </a:lnTo>
                <a:lnTo>
                  <a:pt x="0" y="0"/>
                </a:lnTo>
                <a:close/>
              </a:path>
            </a:pathLst>
          </a:custGeom>
          <a:solidFill>
            <a:srgbClr val="17607D"/>
          </a:solidFill>
          <a:ln>
            <a:noFill/>
          </a:ln>
        </p:spPr>
        <p:style>
          <a:lnRef idx="2">
            <a:scrgbClr r="0" g="0" b="0"/>
          </a:lnRef>
          <a:fillRef idx="1">
            <a:schemeClr val="accent2">
              <a:hueOff val="-477861"/>
              <a:satOff val="-11515"/>
              <a:lumOff val="-6928"/>
              <a:alphaOff val="0"/>
            </a:schemeClr>
          </a:fillRef>
          <a:effectRef idx="0">
            <a:schemeClr val="accent2">
              <a:hueOff val="-477861"/>
              <a:satOff val="-11515"/>
              <a:lumOff val="-6928"/>
              <a:alphaOff val="0"/>
            </a:schemeClr>
          </a:effectRef>
          <a:fontRef idx="minor">
            <a:schemeClr val="lt1"/>
          </a:fontRef>
        </p:style>
        <p:txBody>
          <a:bodyPr spcFirstLastPara="0" vert="horz" wrap="square" lIns="170688" tIns="606790" rIns="606790" bIns="170688" numCol="1" spcCol="1270" anchor="ctr" anchorCtr="0">
            <a:noAutofit/>
          </a:bodyPr>
          <a:lstStyle/>
          <a:p>
            <a:pPr lvl="0" algn="ctr" defTabSz="1066800">
              <a:lnSpc>
                <a:spcPct val="90000"/>
              </a:lnSpc>
              <a:spcBef>
                <a:spcPct val="0"/>
              </a:spcBef>
              <a:spcAft>
                <a:spcPct val="35000"/>
              </a:spcAft>
            </a:pPr>
            <a:endParaRPr lang="id-ID" sz="3600" kern="1200"/>
          </a:p>
        </p:txBody>
      </p:sp>
      <p:sp>
        <p:nvSpPr>
          <p:cNvPr id="19" name="Freeform 18"/>
          <p:cNvSpPr/>
          <p:nvPr/>
        </p:nvSpPr>
        <p:spPr>
          <a:xfrm rot="5400000">
            <a:off x="5760275" y="3437387"/>
            <a:ext cx="1488946" cy="1488947"/>
          </a:xfrm>
          <a:custGeom>
            <a:avLst/>
            <a:gdLst>
              <a:gd name="connsiteX0" fmla="*/ 0 w 1488946"/>
              <a:gd name="connsiteY0" fmla="*/ 744473 h 1488946"/>
              <a:gd name="connsiteX1" fmla="*/ 744473 w 1488946"/>
              <a:gd name="connsiteY1" fmla="*/ 0 h 1488946"/>
              <a:gd name="connsiteX2" fmla="*/ 1488946 w 1488946"/>
              <a:gd name="connsiteY2" fmla="*/ 0 h 1488946"/>
              <a:gd name="connsiteX3" fmla="*/ 1488946 w 1488946"/>
              <a:gd name="connsiteY3" fmla="*/ 744473 h 1488946"/>
              <a:gd name="connsiteX4" fmla="*/ 744473 w 1488946"/>
              <a:gd name="connsiteY4" fmla="*/ 1488946 h 1488946"/>
              <a:gd name="connsiteX5" fmla="*/ 0 w 1488946"/>
              <a:gd name="connsiteY5" fmla="*/ 744473 h 148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46" h="1488946">
                <a:moveTo>
                  <a:pt x="1488946" y="744473"/>
                </a:moveTo>
                <a:cubicBezTo>
                  <a:pt x="1488946" y="1155634"/>
                  <a:pt x="1155634" y="1488946"/>
                  <a:pt x="744473" y="1488946"/>
                </a:cubicBezTo>
                <a:lnTo>
                  <a:pt x="0" y="1488946"/>
                </a:lnTo>
                <a:lnTo>
                  <a:pt x="0" y="744473"/>
                </a:lnTo>
                <a:cubicBezTo>
                  <a:pt x="0" y="333312"/>
                  <a:pt x="333312" y="0"/>
                  <a:pt x="744473" y="0"/>
                </a:cubicBezTo>
                <a:cubicBezTo>
                  <a:pt x="1155634" y="0"/>
                  <a:pt x="1488946" y="333312"/>
                  <a:pt x="1488946" y="744473"/>
                </a:cubicBezTo>
                <a:close/>
              </a:path>
            </a:pathLst>
          </a:custGeom>
          <a:solidFill>
            <a:srgbClr val="92D050"/>
          </a:solidFill>
          <a:ln>
            <a:noFill/>
          </a:ln>
        </p:spPr>
        <p:style>
          <a:lnRef idx="2">
            <a:scrgbClr r="0" g="0" b="0"/>
          </a:lnRef>
          <a:fillRef idx="1">
            <a:schemeClr val="accent2">
              <a:hueOff val="-955721"/>
              <a:satOff val="-23029"/>
              <a:lumOff val="-13857"/>
              <a:alphaOff val="0"/>
            </a:schemeClr>
          </a:fillRef>
          <a:effectRef idx="0">
            <a:schemeClr val="accent2">
              <a:hueOff val="-955721"/>
              <a:satOff val="-23029"/>
              <a:lumOff val="-13857"/>
              <a:alphaOff val="0"/>
            </a:schemeClr>
          </a:effectRef>
          <a:fontRef idx="minor">
            <a:schemeClr val="lt1"/>
          </a:fontRef>
        </p:style>
        <p:txBody>
          <a:bodyPr spcFirstLastPara="0" vert="horz" wrap="square" lIns="388739" tIns="388739" rIns="388738" bIns="388739" numCol="1" spcCol="1270" anchor="ctr" anchorCtr="0">
            <a:noAutofit/>
          </a:bodyPr>
          <a:lstStyle/>
          <a:p>
            <a:pPr lvl="0" algn="ctr" defTabSz="1066800">
              <a:lnSpc>
                <a:spcPct val="90000"/>
              </a:lnSpc>
              <a:spcBef>
                <a:spcPct val="0"/>
              </a:spcBef>
              <a:spcAft>
                <a:spcPct val="35000"/>
              </a:spcAft>
            </a:pPr>
            <a:endParaRPr lang="id-ID" sz="3600" kern="1200"/>
          </a:p>
        </p:txBody>
      </p:sp>
      <p:sp>
        <p:nvSpPr>
          <p:cNvPr id="20" name="Freeform 19"/>
          <p:cNvSpPr/>
          <p:nvPr/>
        </p:nvSpPr>
        <p:spPr>
          <a:xfrm>
            <a:off x="4202555" y="3437388"/>
            <a:ext cx="1488946" cy="1488946"/>
          </a:xfrm>
          <a:custGeom>
            <a:avLst/>
            <a:gdLst>
              <a:gd name="connsiteX0" fmla="*/ 0 w 1488946"/>
              <a:gd name="connsiteY0" fmla="*/ 1488946 h 1488946"/>
              <a:gd name="connsiteX1" fmla="*/ 1488946 w 1488946"/>
              <a:gd name="connsiteY1" fmla="*/ 0 h 1488946"/>
              <a:gd name="connsiteX2" fmla="*/ 1488946 w 1488946"/>
              <a:gd name="connsiteY2" fmla="*/ 1488946 h 1488946"/>
              <a:gd name="connsiteX3" fmla="*/ 0 w 1488946"/>
              <a:gd name="connsiteY3" fmla="*/ 1488946 h 1488946"/>
            </a:gdLst>
            <a:ahLst/>
            <a:cxnLst>
              <a:cxn ang="0">
                <a:pos x="connsiteX0" y="connsiteY0"/>
              </a:cxn>
              <a:cxn ang="0">
                <a:pos x="connsiteX1" y="connsiteY1"/>
              </a:cxn>
              <a:cxn ang="0">
                <a:pos x="connsiteX2" y="connsiteY2"/>
              </a:cxn>
              <a:cxn ang="0">
                <a:pos x="connsiteX3" y="connsiteY3"/>
              </a:cxn>
            </a:cxnLst>
            <a:rect l="l" t="t" r="r" b="b"/>
            <a:pathLst>
              <a:path w="1488946" h="1488946">
                <a:moveTo>
                  <a:pt x="1488946" y="1488946"/>
                </a:moveTo>
                <a:cubicBezTo>
                  <a:pt x="666624" y="1488946"/>
                  <a:pt x="0" y="822322"/>
                  <a:pt x="0" y="0"/>
                </a:cubicBezTo>
                <a:lnTo>
                  <a:pt x="1488946" y="0"/>
                </a:lnTo>
                <a:lnTo>
                  <a:pt x="1488946" y="1488946"/>
                </a:lnTo>
                <a:close/>
              </a:path>
            </a:pathLst>
          </a:custGeom>
          <a:solidFill>
            <a:srgbClr val="4472C4"/>
          </a:solidFill>
          <a:ln>
            <a:noFill/>
          </a:ln>
        </p:spPr>
        <p:style>
          <a:lnRef idx="2">
            <a:scrgbClr r="0" g="0" b="0"/>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606790" tIns="170688" rIns="170688" bIns="606790" numCol="1" spcCol="1270" anchor="ctr" anchorCtr="0">
            <a:noAutofit/>
          </a:bodyPr>
          <a:lstStyle/>
          <a:p>
            <a:pPr lvl="0" algn="ctr" defTabSz="1066800">
              <a:lnSpc>
                <a:spcPct val="90000"/>
              </a:lnSpc>
              <a:spcBef>
                <a:spcPct val="0"/>
              </a:spcBef>
              <a:spcAft>
                <a:spcPct val="35000"/>
              </a:spcAft>
            </a:pPr>
            <a:endParaRPr lang="id-ID" sz="3600" kern="1200"/>
          </a:p>
        </p:txBody>
      </p:sp>
      <p:cxnSp>
        <p:nvCxnSpPr>
          <p:cNvPr id="23" name="Straight Connector 22"/>
          <p:cNvCxnSpPr/>
          <p:nvPr/>
        </p:nvCxnSpPr>
        <p:spPr>
          <a:xfrm flipH="1">
            <a:off x="3338285" y="2624141"/>
            <a:ext cx="720000" cy="0"/>
          </a:xfrm>
          <a:prstGeom prst="line">
            <a:avLst/>
          </a:prstGeom>
          <a:ln w="12700">
            <a:solidFill>
              <a:schemeClr val="bg2">
                <a:lumMod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338285" y="4152445"/>
            <a:ext cx="720000" cy="0"/>
          </a:xfrm>
          <a:prstGeom prst="line">
            <a:avLst/>
          </a:prstGeom>
          <a:ln w="12700">
            <a:solidFill>
              <a:schemeClr val="bg2">
                <a:lumMod val="2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395032" y="2628447"/>
            <a:ext cx="720000" cy="0"/>
          </a:xfrm>
          <a:prstGeom prst="line">
            <a:avLst/>
          </a:prstGeom>
          <a:ln w="12700">
            <a:solidFill>
              <a:schemeClr val="bg2">
                <a:lumMod val="25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395032" y="4156751"/>
            <a:ext cx="720000" cy="0"/>
          </a:xfrm>
          <a:prstGeom prst="line">
            <a:avLst/>
          </a:prstGeom>
          <a:ln w="12700">
            <a:solidFill>
              <a:schemeClr val="bg2">
                <a:lumMod val="25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8192215" y="2175979"/>
            <a:ext cx="1510583" cy="9386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600" dirty="0">
                <a:solidFill>
                  <a:srgbClr val="17607D"/>
                </a:solidFill>
                <a:latin typeface="Open Sans"/>
                <a:ea typeface="Roboto" panose="02000000000000000000" pitchFamily="2" charset="0"/>
                <a:cs typeface="Arial" panose="020B0604020202020204" pitchFamily="34" charset="0"/>
              </a:rPr>
              <a:t>Description</a:t>
            </a:r>
          </a:p>
          <a:p>
            <a:pPr algn="l"/>
            <a:r>
              <a:rPr lang="en-US" sz="1200" dirty="0">
                <a:solidFill>
                  <a:schemeClr val="bg2">
                    <a:lumMod val="10000"/>
                  </a:schemeClr>
                </a:solidFill>
                <a:ea typeface="Roboto" panose="02000000000000000000" pitchFamily="2" charset="0"/>
                <a:cs typeface="Arial" panose="020B0604020202020204" pitchFamily="34" charset="0"/>
              </a:rPr>
              <a:t>Lorem Ipsum has been the industry's standard dummy text ever since the 1500</a:t>
            </a:r>
            <a:r>
              <a:rPr lang="id-ID" sz="1200" dirty="0">
                <a:solidFill>
                  <a:schemeClr val="bg2">
                    <a:lumMod val="10000"/>
                  </a:schemeClr>
                </a:solidFill>
                <a:ea typeface="Roboto" panose="02000000000000000000" pitchFamily="2" charset="0"/>
                <a:cs typeface="Arial" panose="020B0604020202020204" pitchFamily="34" charset="0"/>
              </a:rPr>
              <a:t>s.</a:t>
            </a:r>
            <a:endParaRPr lang="en-US" sz="1200" dirty="0">
              <a:solidFill>
                <a:schemeClr val="bg2">
                  <a:lumMod val="10000"/>
                </a:schemeClr>
              </a:solidFill>
              <a:ea typeface="Roboto" panose="02000000000000000000" pitchFamily="2" charset="0"/>
              <a:cs typeface="Arial" panose="020B0604020202020204" pitchFamily="34" charset="0"/>
            </a:endParaRPr>
          </a:p>
        </p:txBody>
      </p:sp>
      <p:sp>
        <p:nvSpPr>
          <p:cNvPr id="28" name="Content Placeholder 2"/>
          <p:cNvSpPr txBox="1">
            <a:spLocks/>
          </p:cNvSpPr>
          <p:nvPr/>
        </p:nvSpPr>
        <p:spPr>
          <a:xfrm>
            <a:off x="1771688" y="2178268"/>
            <a:ext cx="1510583" cy="9386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id-ID" sz="1600" dirty="0">
                <a:solidFill>
                  <a:schemeClr val="accent4"/>
                </a:solidFill>
                <a:latin typeface="Open Sans"/>
                <a:ea typeface="Roboto" panose="02000000000000000000" pitchFamily="2" charset="0"/>
                <a:cs typeface="Arial" panose="020B0604020202020204" pitchFamily="34" charset="0"/>
              </a:rPr>
              <a:t>Description</a:t>
            </a:r>
          </a:p>
          <a:p>
            <a:r>
              <a:rPr lang="en-US" sz="1200" dirty="0">
                <a:solidFill>
                  <a:schemeClr val="bg2">
                    <a:lumMod val="10000"/>
                  </a:schemeClr>
                </a:solidFill>
                <a:ea typeface="Roboto" panose="02000000000000000000" pitchFamily="2" charset="0"/>
                <a:cs typeface="Arial" panose="020B0604020202020204" pitchFamily="34" charset="0"/>
              </a:rPr>
              <a:t>Lorem Ipsum has been the industry's standard dummy text ever since the 1500</a:t>
            </a:r>
            <a:r>
              <a:rPr lang="id-ID" sz="1200" dirty="0">
                <a:solidFill>
                  <a:schemeClr val="bg2">
                    <a:lumMod val="10000"/>
                  </a:schemeClr>
                </a:solidFill>
                <a:ea typeface="Roboto" panose="02000000000000000000" pitchFamily="2" charset="0"/>
                <a:cs typeface="Arial" panose="020B0604020202020204" pitchFamily="34" charset="0"/>
              </a:rPr>
              <a:t>s.</a:t>
            </a:r>
            <a:endParaRPr lang="en-US" sz="1200" dirty="0">
              <a:solidFill>
                <a:schemeClr val="bg2">
                  <a:lumMod val="10000"/>
                </a:schemeClr>
              </a:solidFill>
              <a:ea typeface="Roboto" panose="02000000000000000000" pitchFamily="2" charset="0"/>
              <a:cs typeface="Arial" panose="020B0604020202020204" pitchFamily="34" charset="0"/>
            </a:endParaRPr>
          </a:p>
        </p:txBody>
      </p:sp>
      <p:sp>
        <p:nvSpPr>
          <p:cNvPr id="30" name="Content Placeholder 2"/>
          <p:cNvSpPr txBox="1">
            <a:spLocks/>
          </p:cNvSpPr>
          <p:nvPr/>
        </p:nvSpPr>
        <p:spPr>
          <a:xfrm>
            <a:off x="8200087" y="3698135"/>
            <a:ext cx="1510583" cy="9386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600" dirty="0">
                <a:solidFill>
                  <a:srgbClr val="92D050"/>
                </a:solidFill>
                <a:latin typeface="Open Sans"/>
                <a:ea typeface="Roboto" panose="02000000000000000000" pitchFamily="2" charset="0"/>
                <a:cs typeface="Arial" panose="020B0604020202020204" pitchFamily="34" charset="0"/>
              </a:rPr>
              <a:t>Description</a:t>
            </a:r>
          </a:p>
          <a:p>
            <a:pPr algn="l"/>
            <a:r>
              <a:rPr lang="en-US" sz="1200" dirty="0">
                <a:solidFill>
                  <a:schemeClr val="bg2">
                    <a:lumMod val="10000"/>
                  </a:schemeClr>
                </a:solidFill>
                <a:ea typeface="Roboto" panose="02000000000000000000" pitchFamily="2" charset="0"/>
                <a:cs typeface="Arial" panose="020B0604020202020204" pitchFamily="34" charset="0"/>
              </a:rPr>
              <a:t>Lorem Ipsum has been the industry's standard dummy text ever since the 1500</a:t>
            </a:r>
            <a:r>
              <a:rPr lang="id-ID" sz="1200" dirty="0">
                <a:solidFill>
                  <a:schemeClr val="bg2">
                    <a:lumMod val="10000"/>
                  </a:schemeClr>
                </a:solidFill>
                <a:ea typeface="Roboto" panose="02000000000000000000" pitchFamily="2" charset="0"/>
                <a:cs typeface="Arial" panose="020B0604020202020204" pitchFamily="34" charset="0"/>
              </a:rPr>
              <a:t>s.</a:t>
            </a:r>
            <a:endParaRPr lang="en-US" sz="1200" dirty="0">
              <a:solidFill>
                <a:schemeClr val="bg2">
                  <a:lumMod val="10000"/>
                </a:schemeClr>
              </a:solidFill>
              <a:ea typeface="Roboto" panose="02000000000000000000" pitchFamily="2" charset="0"/>
              <a:cs typeface="Arial" panose="020B0604020202020204" pitchFamily="34" charset="0"/>
            </a:endParaRPr>
          </a:p>
        </p:txBody>
      </p:sp>
      <p:sp>
        <p:nvSpPr>
          <p:cNvPr id="31" name="Content Placeholder 2"/>
          <p:cNvSpPr txBox="1">
            <a:spLocks/>
          </p:cNvSpPr>
          <p:nvPr/>
        </p:nvSpPr>
        <p:spPr>
          <a:xfrm>
            <a:off x="1764434" y="3695010"/>
            <a:ext cx="1510583" cy="9386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id-ID" sz="1600" dirty="0">
                <a:solidFill>
                  <a:srgbClr val="4472C4"/>
                </a:solidFill>
                <a:latin typeface="Open Sans"/>
                <a:ea typeface="Roboto" panose="02000000000000000000" pitchFamily="2" charset="0"/>
                <a:cs typeface="Arial" panose="020B0604020202020204" pitchFamily="34" charset="0"/>
              </a:rPr>
              <a:t>Description</a:t>
            </a:r>
          </a:p>
          <a:p>
            <a:r>
              <a:rPr lang="en-US" sz="1200" dirty="0">
                <a:solidFill>
                  <a:schemeClr val="bg2">
                    <a:lumMod val="10000"/>
                  </a:schemeClr>
                </a:solidFill>
                <a:ea typeface="Roboto" panose="02000000000000000000" pitchFamily="2" charset="0"/>
                <a:cs typeface="Arial" panose="020B0604020202020204" pitchFamily="34" charset="0"/>
              </a:rPr>
              <a:t>Lorem Ipsum has been the industry's standard dummy text ever since the 1500</a:t>
            </a:r>
            <a:r>
              <a:rPr lang="id-ID" sz="1200" dirty="0">
                <a:solidFill>
                  <a:schemeClr val="bg2">
                    <a:lumMod val="10000"/>
                  </a:schemeClr>
                </a:solidFill>
                <a:ea typeface="Roboto" panose="02000000000000000000" pitchFamily="2" charset="0"/>
                <a:cs typeface="Arial" panose="020B0604020202020204" pitchFamily="34" charset="0"/>
              </a:rPr>
              <a:t>s</a:t>
            </a:r>
            <a:r>
              <a:rPr lang="id-ID" sz="1100" dirty="0">
                <a:solidFill>
                  <a:schemeClr val="bg1">
                    <a:lumMod val="65000"/>
                  </a:schemeClr>
                </a:solidFill>
                <a:ea typeface="Roboto" panose="02000000000000000000" pitchFamily="2" charset="0"/>
                <a:cs typeface="Arial" panose="020B0604020202020204" pitchFamily="34" charset="0"/>
              </a:rPr>
              <a:t>.</a:t>
            </a:r>
            <a:endParaRPr lang="en-US" sz="1100" dirty="0">
              <a:solidFill>
                <a:schemeClr val="bg1">
                  <a:lumMod val="65000"/>
                </a:schemeClr>
              </a:solidFill>
              <a:ea typeface="Roboto" panose="02000000000000000000" pitchFamily="2" charset="0"/>
              <a:cs typeface="Arial" panose="020B0604020202020204" pitchFamily="34" charset="0"/>
            </a:endParaRPr>
          </a:p>
        </p:txBody>
      </p:sp>
      <p:grpSp>
        <p:nvGrpSpPr>
          <p:cNvPr id="35" name="Group 34"/>
          <p:cNvGrpSpPr/>
          <p:nvPr/>
        </p:nvGrpSpPr>
        <p:grpSpPr>
          <a:xfrm>
            <a:off x="6018106" y="3638311"/>
            <a:ext cx="935828" cy="815381"/>
            <a:chOff x="1528975" y="2340984"/>
            <a:chExt cx="715909" cy="623767"/>
          </a:xfrm>
        </p:grpSpPr>
        <p:sp>
          <p:nvSpPr>
            <p:cNvPr id="36" name="Oval 4"/>
            <p:cNvSpPr/>
            <p:nvPr/>
          </p:nvSpPr>
          <p:spPr>
            <a:xfrm>
              <a:off x="1528975" y="2340984"/>
              <a:ext cx="576999" cy="57699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lvl="0" algn="ctr" defTabSz="1955800">
                <a:lnSpc>
                  <a:spcPct val="90000"/>
                </a:lnSpc>
                <a:spcBef>
                  <a:spcPct val="0"/>
                </a:spcBef>
                <a:spcAft>
                  <a:spcPct val="35000"/>
                </a:spcAft>
              </a:pPr>
              <a:r>
                <a:rPr lang="id-ID" sz="3600" i="0" kern="1200" dirty="0">
                  <a:solidFill>
                    <a:schemeClr val="bg1">
                      <a:lumMod val="95000"/>
                    </a:schemeClr>
                  </a:solidFill>
                  <a:latin typeface="FontAwesome" pitchFamily="2" charset="0"/>
                </a:rPr>
                <a:t></a:t>
              </a:r>
            </a:p>
          </p:txBody>
        </p:sp>
        <p:sp>
          <p:nvSpPr>
            <p:cNvPr id="37" name="TextBox 36"/>
            <p:cNvSpPr txBox="1"/>
            <p:nvPr/>
          </p:nvSpPr>
          <p:spPr>
            <a:xfrm>
              <a:off x="1599005" y="2729301"/>
              <a:ext cx="645879" cy="235450"/>
            </a:xfrm>
            <a:prstGeom prst="rect">
              <a:avLst/>
            </a:prstGeom>
            <a:noFill/>
          </p:spPr>
          <p:txBody>
            <a:bodyPr wrap="square" rtlCol="0">
              <a:spAutoFit/>
            </a:bodyPr>
            <a:lstStyle/>
            <a:p>
              <a:r>
                <a:rPr lang="id-ID" sz="1400" dirty="0">
                  <a:solidFill>
                    <a:schemeClr val="bg1">
                      <a:lumMod val="95000"/>
                    </a:schemeClr>
                  </a:solidFill>
                  <a:ea typeface="Roboto" panose="02000000000000000000" pitchFamily="2" charset="0"/>
                </a:rPr>
                <a:t>Audio</a:t>
              </a:r>
              <a:endParaRPr lang="id-ID" sz="1600" dirty="0">
                <a:solidFill>
                  <a:schemeClr val="bg1">
                    <a:lumMod val="95000"/>
                  </a:schemeClr>
                </a:solidFill>
                <a:ea typeface="Roboto" panose="02000000000000000000" pitchFamily="2" charset="0"/>
              </a:endParaRPr>
            </a:p>
          </p:txBody>
        </p:sp>
      </p:grpSp>
      <p:sp>
        <p:nvSpPr>
          <p:cNvPr id="39" name="Oval 4"/>
          <p:cNvSpPr/>
          <p:nvPr/>
        </p:nvSpPr>
        <p:spPr>
          <a:xfrm>
            <a:off x="6037212" y="2186103"/>
            <a:ext cx="754247" cy="75424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lvl="0" algn="ctr"/>
            <a:r>
              <a:rPr lang="id-ID" sz="3200" i="0" dirty="0">
                <a:solidFill>
                  <a:schemeClr val="bg1">
                    <a:lumMod val="95000"/>
                  </a:schemeClr>
                </a:solidFill>
                <a:latin typeface="FontAwesome" pitchFamily="2" charset="0"/>
              </a:rPr>
              <a:t></a:t>
            </a:r>
          </a:p>
        </p:txBody>
      </p:sp>
      <p:sp>
        <p:nvSpPr>
          <p:cNvPr id="41" name="TextBox 40"/>
          <p:cNvSpPr txBox="1"/>
          <p:nvPr/>
        </p:nvSpPr>
        <p:spPr>
          <a:xfrm>
            <a:off x="6124164" y="2740140"/>
            <a:ext cx="844286" cy="307778"/>
          </a:xfrm>
          <a:prstGeom prst="rect">
            <a:avLst/>
          </a:prstGeom>
          <a:noFill/>
        </p:spPr>
        <p:txBody>
          <a:bodyPr wrap="square" rtlCol="0">
            <a:spAutoFit/>
          </a:bodyPr>
          <a:lstStyle/>
          <a:p>
            <a:r>
              <a:rPr lang="id-ID" sz="1400" dirty="0">
                <a:solidFill>
                  <a:schemeClr val="bg1">
                    <a:lumMod val="95000"/>
                  </a:schemeClr>
                </a:solidFill>
                <a:ea typeface="Roboto" panose="02000000000000000000" pitchFamily="2" charset="0"/>
              </a:rPr>
              <a:t>Video</a:t>
            </a:r>
            <a:endParaRPr lang="id-ID" sz="1600" dirty="0">
              <a:solidFill>
                <a:schemeClr val="bg1">
                  <a:lumMod val="95000"/>
                </a:schemeClr>
              </a:solidFill>
              <a:ea typeface="Roboto" panose="02000000000000000000" pitchFamily="2" charset="0"/>
            </a:endParaRPr>
          </a:p>
        </p:txBody>
      </p:sp>
      <p:grpSp>
        <p:nvGrpSpPr>
          <p:cNvPr id="42" name="Group 41"/>
          <p:cNvGrpSpPr/>
          <p:nvPr/>
        </p:nvGrpSpPr>
        <p:grpSpPr>
          <a:xfrm>
            <a:off x="4651226" y="2219850"/>
            <a:ext cx="927402" cy="828072"/>
            <a:chOff x="2588163" y="3348539"/>
            <a:chExt cx="709463" cy="633475"/>
          </a:xfrm>
        </p:grpSpPr>
        <p:sp>
          <p:nvSpPr>
            <p:cNvPr id="43" name="Oval 4"/>
            <p:cNvSpPr/>
            <p:nvPr/>
          </p:nvSpPr>
          <p:spPr>
            <a:xfrm>
              <a:off x="2588163" y="3348539"/>
              <a:ext cx="576999" cy="57699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lvl="0" algn="ctr" defTabSz="1955800">
                <a:lnSpc>
                  <a:spcPct val="90000"/>
                </a:lnSpc>
                <a:spcBef>
                  <a:spcPct val="0"/>
                </a:spcBef>
                <a:spcAft>
                  <a:spcPct val="35000"/>
                </a:spcAft>
              </a:pPr>
              <a:r>
                <a:rPr lang="id-ID" sz="3600" dirty="0">
                  <a:solidFill>
                    <a:schemeClr val="bg1">
                      <a:lumMod val="95000"/>
                    </a:schemeClr>
                  </a:solidFill>
                  <a:latin typeface="FontAwesome" pitchFamily="2" charset="0"/>
                </a:rPr>
                <a:t></a:t>
              </a:r>
              <a:endParaRPr lang="id-ID" sz="3600" kern="1200" dirty="0">
                <a:solidFill>
                  <a:schemeClr val="bg1">
                    <a:lumMod val="95000"/>
                  </a:schemeClr>
                </a:solidFill>
                <a:latin typeface="FontAwesome" pitchFamily="2" charset="0"/>
              </a:endParaRPr>
            </a:p>
          </p:txBody>
        </p:sp>
        <p:sp>
          <p:nvSpPr>
            <p:cNvPr id="44" name="TextBox 43"/>
            <p:cNvSpPr txBox="1"/>
            <p:nvPr/>
          </p:nvSpPr>
          <p:spPr>
            <a:xfrm>
              <a:off x="2651747" y="3746565"/>
              <a:ext cx="645879" cy="235449"/>
            </a:xfrm>
            <a:prstGeom prst="rect">
              <a:avLst/>
            </a:prstGeom>
            <a:noFill/>
          </p:spPr>
          <p:txBody>
            <a:bodyPr wrap="square" rtlCol="0">
              <a:spAutoFit/>
            </a:bodyPr>
            <a:lstStyle/>
            <a:p>
              <a:r>
                <a:rPr lang="id-ID" sz="1400" dirty="0">
                  <a:solidFill>
                    <a:schemeClr val="bg1">
                      <a:lumMod val="95000"/>
                    </a:schemeClr>
                  </a:solidFill>
                  <a:ea typeface="Roboto" panose="02000000000000000000" pitchFamily="2" charset="0"/>
                </a:rPr>
                <a:t>Design</a:t>
              </a:r>
              <a:endParaRPr lang="id-ID" sz="1600" dirty="0">
                <a:solidFill>
                  <a:schemeClr val="bg1">
                    <a:lumMod val="95000"/>
                  </a:schemeClr>
                </a:solidFill>
                <a:ea typeface="Roboto" panose="02000000000000000000" pitchFamily="2" charset="0"/>
              </a:endParaRPr>
            </a:p>
          </p:txBody>
        </p:sp>
      </p:grpSp>
      <p:sp>
        <p:nvSpPr>
          <p:cNvPr id="45" name="Content Placeholder 2"/>
          <p:cNvSpPr txBox="1">
            <a:spLocks/>
          </p:cNvSpPr>
          <p:nvPr/>
        </p:nvSpPr>
        <p:spPr>
          <a:xfrm>
            <a:off x="740069" y="5351659"/>
            <a:ext cx="10802417" cy="65620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chemeClr val="bg2">
                    <a:lumMod val="10000"/>
                  </a:schemeClr>
                </a:solidFill>
                <a:latin typeface="Open Sans"/>
                <a:ea typeface="Roboto" panose="02000000000000000000" pitchFamily="2" charset="0"/>
              </a:rPr>
              <a:t>Lorem Ipsum has been the industry's standard dummy text ever since the 1500s</a:t>
            </a:r>
            <a:r>
              <a:rPr lang="id-ID" sz="1400" dirty="0">
                <a:solidFill>
                  <a:schemeClr val="bg2">
                    <a:lumMod val="10000"/>
                  </a:schemeClr>
                </a:solidFill>
                <a:latin typeface="Open Sans"/>
                <a:ea typeface="Roboto" panose="02000000000000000000" pitchFamily="2" charset="0"/>
              </a:rPr>
              <a:t>. </a:t>
            </a:r>
            <a:r>
              <a:rPr lang="id-ID" sz="1400" b="1" dirty="0">
                <a:solidFill>
                  <a:schemeClr val="bg2">
                    <a:lumMod val="10000"/>
                  </a:schemeClr>
                </a:solidFill>
                <a:latin typeface="Open Sans"/>
                <a:ea typeface="Roboto" panose="02000000000000000000" pitchFamily="2" charset="0"/>
              </a:rPr>
              <a:t>Fusce som libero topi sombrero bikinan meksiko</a:t>
            </a:r>
            <a:r>
              <a:rPr lang="en-US" sz="1400" dirty="0">
                <a:solidFill>
                  <a:schemeClr val="bg2">
                    <a:lumMod val="10000"/>
                  </a:schemeClr>
                </a:solidFill>
                <a:latin typeface="Open Sans"/>
                <a:ea typeface="Roboto" panose="02000000000000000000" pitchFamily="2" charset="0"/>
              </a:rPr>
              <a:t> when an unknown printer took a galley of type and scrambled it to make a type specimen book. It has survived not only five centuries, but also the leap into electronic typesetting</a:t>
            </a:r>
            <a:endParaRPr lang="id-ID" sz="1400" dirty="0">
              <a:solidFill>
                <a:schemeClr val="bg2">
                  <a:lumMod val="10000"/>
                </a:schemeClr>
              </a:solidFill>
              <a:latin typeface="Open Sans"/>
              <a:ea typeface="Roboto" panose="02000000000000000000" pitchFamily="2" charset="0"/>
            </a:endParaRPr>
          </a:p>
        </p:txBody>
      </p:sp>
      <p:grpSp>
        <p:nvGrpSpPr>
          <p:cNvPr id="2" name="Group 1"/>
          <p:cNvGrpSpPr/>
          <p:nvPr/>
        </p:nvGrpSpPr>
        <p:grpSpPr>
          <a:xfrm>
            <a:off x="4776523" y="3882524"/>
            <a:ext cx="844286" cy="571177"/>
            <a:chOff x="4718467" y="3882524"/>
            <a:chExt cx="844286" cy="571177"/>
          </a:xfrm>
        </p:grpSpPr>
        <p:sp>
          <p:nvSpPr>
            <p:cNvPr id="34" name="TextBox 33"/>
            <p:cNvSpPr txBox="1"/>
            <p:nvPr/>
          </p:nvSpPr>
          <p:spPr>
            <a:xfrm>
              <a:off x="4718467" y="4145923"/>
              <a:ext cx="844286" cy="307778"/>
            </a:xfrm>
            <a:prstGeom prst="rect">
              <a:avLst/>
            </a:prstGeom>
            <a:noFill/>
          </p:spPr>
          <p:txBody>
            <a:bodyPr wrap="square" rtlCol="0">
              <a:spAutoFit/>
            </a:bodyPr>
            <a:lstStyle/>
            <a:p>
              <a:r>
                <a:rPr lang="id-ID" sz="1400" dirty="0">
                  <a:solidFill>
                    <a:schemeClr val="bg1">
                      <a:lumMod val="95000"/>
                    </a:schemeClr>
                  </a:solidFill>
                  <a:ea typeface="Roboto" panose="02000000000000000000" pitchFamily="2" charset="0"/>
                </a:rPr>
                <a:t>Photo</a:t>
              </a:r>
              <a:endParaRPr lang="id-ID" sz="1600" dirty="0">
                <a:solidFill>
                  <a:schemeClr val="bg1">
                    <a:lumMod val="95000"/>
                  </a:schemeClr>
                </a:solidFill>
                <a:ea typeface="Roboto" panose="02000000000000000000" pitchFamily="2" charset="0"/>
              </a:endParaRPr>
            </a:p>
          </p:txBody>
        </p:sp>
        <p:grpSp>
          <p:nvGrpSpPr>
            <p:cNvPr id="46" name="Group 45"/>
            <p:cNvGrpSpPr>
              <a:grpSpLocks noChangeAspect="1"/>
            </p:cNvGrpSpPr>
            <p:nvPr/>
          </p:nvGrpSpPr>
          <p:grpSpPr>
            <a:xfrm>
              <a:off x="4845001" y="3882524"/>
              <a:ext cx="363113" cy="309618"/>
              <a:chOff x="5838825" y="2538413"/>
              <a:chExt cx="490538" cy="396874"/>
            </a:xfrm>
            <a:solidFill>
              <a:schemeClr val="bg1"/>
            </a:solidFill>
          </p:grpSpPr>
          <p:sp>
            <p:nvSpPr>
              <p:cNvPr id="47" name="Freeform 35"/>
              <p:cNvSpPr>
                <a:spLocks noEditPoints="1"/>
              </p:cNvSpPr>
              <p:nvPr/>
            </p:nvSpPr>
            <p:spPr bwMode="auto">
              <a:xfrm>
                <a:off x="5838825" y="2587625"/>
                <a:ext cx="490538" cy="347662"/>
              </a:xfrm>
              <a:custGeom>
                <a:avLst/>
                <a:gdLst>
                  <a:gd name="T0" fmla="*/ 121 w 130"/>
                  <a:gd name="T1" fmla="*/ 0 h 92"/>
                  <a:gd name="T2" fmla="*/ 9 w 130"/>
                  <a:gd name="T3" fmla="*/ 0 h 92"/>
                  <a:gd name="T4" fmla="*/ 0 w 130"/>
                  <a:gd name="T5" fmla="*/ 9 h 92"/>
                  <a:gd name="T6" fmla="*/ 0 w 130"/>
                  <a:gd name="T7" fmla="*/ 83 h 92"/>
                  <a:gd name="T8" fmla="*/ 9 w 130"/>
                  <a:gd name="T9" fmla="*/ 92 h 92"/>
                  <a:gd name="T10" fmla="*/ 121 w 130"/>
                  <a:gd name="T11" fmla="*/ 92 h 92"/>
                  <a:gd name="T12" fmla="*/ 130 w 130"/>
                  <a:gd name="T13" fmla="*/ 83 h 92"/>
                  <a:gd name="T14" fmla="*/ 130 w 130"/>
                  <a:gd name="T15" fmla="*/ 9 h 92"/>
                  <a:gd name="T16" fmla="*/ 121 w 130"/>
                  <a:gd name="T17" fmla="*/ 0 h 92"/>
                  <a:gd name="T18" fmla="*/ 47 w 130"/>
                  <a:gd name="T19" fmla="*/ 81 h 92"/>
                  <a:gd name="T20" fmla="*/ 12 w 130"/>
                  <a:gd name="T21" fmla="*/ 46 h 92"/>
                  <a:gd name="T22" fmla="*/ 47 w 130"/>
                  <a:gd name="T23" fmla="*/ 11 h 92"/>
                  <a:gd name="T24" fmla="*/ 82 w 130"/>
                  <a:gd name="T25" fmla="*/ 46 h 92"/>
                  <a:gd name="T26" fmla="*/ 47 w 130"/>
                  <a:gd name="T27" fmla="*/ 81 h 92"/>
                  <a:gd name="T28" fmla="*/ 116 w 130"/>
                  <a:gd name="T29" fmla="*/ 19 h 92"/>
                  <a:gd name="T30" fmla="*/ 105 w 130"/>
                  <a:gd name="T31" fmla="*/ 19 h 92"/>
                  <a:gd name="T32" fmla="*/ 99 w 130"/>
                  <a:gd name="T33" fmla="*/ 13 h 92"/>
                  <a:gd name="T34" fmla="*/ 105 w 130"/>
                  <a:gd name="T35" fmla="*/ 7 h 92"/>
                  <a:gd name="T36" fmla="*/ 116 w 130"/>
                  <a:gd name="T37" fmla="*/ 7 h 92"/>
                  <a:gd name="T38" fmla="*/ 122 w 130"/>
                  <a:gd name="T39" fmla="*/ 13 h 92"/>
                  <a:gd name="T40" fmla="*/ 116 w 130"/>
                  <a:gd name="T41" fmla="*/ 1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92">
                    <a:moveTo>
                      <a:pt x="121" y="0"/>
                    </a:moveTo>
                    <a:cubicBezTo>
                      <a:pt x="9" y="0"/>
                      <a:pt x="9" y="0"/>
                      <a:pt x="9" y="0"/>
                    </a:cubicBezTo>
                    <a:cubicBezTo>
                      <a:pt x="4" y="0"/>
                      <a:pt x="0" y="4"/>
                      <a:pt x="0" y="9"/>
                    </a:cubicBezTo>
                    <a:cubicBezTo>
                      <a:pt x="0" y="83"/>
                      <a:pt x="0" y="83"/>
                      <a:pt x="0" y="83"/>
                    </a:cubicBezTo>
                    <a:cubicBezTo>
                      <a:pt x="0" y="88"/>
                      <a:pt x="4" y="92"/>
                      <a:pt x="9" y="92"/>
                    </a:cubicBezTo>
                    <a:cubicBezTo>
                      <a:pt x="121" y="92"/>
                      <a:pt x="121" y="92"/>
                      <a:pt x="121" y="92"/>
                    </a:cubicBezTo>
                    <a:cubicBezTo>
                      <a:pt x="126" y="92"/>
                      <a:pt x="130" y="88"/>
                      <a:pt x="130" y="83"/>
                    </a:cubicBezTo>
                    <a:cubicBezTo>
                      <a:pt x="130" y="9"/>
                      <a:pt x="130" y="9"/>
                      <a:pt x="130" y="9"/>
                    </a:cubicBezTo>
                    <a:cubicBezTo>
                      <a:pt x="130" y="4"/>
                      <a:pt x="126" y="0"/>
                      <a:pt x="121" y="0"/>
                    </a:cubicBezTo>
                    <a:close/>
                    <a:moveTo>
                      <a:pt x="47" y="81"/>
                    </a:moveTo>
                    <a:cubicBezTo>
                      <a:pt x="28" y="81"/>
                      <a:pt x="12" y="66"/>
                      <a:pt x="12" y="46"/>
                    </a:cubicBezTo>
                    <a:cubicBezTo>
                      <a:pt x="12" y="27"/>
                      <a:pt x="28" y="11"/>
                      <a:pt x="47" y="11"/>
                    </a:cubicBezTo>
                    <a:cubicBezTo>
                      <a:pt x="67" y="11"/>
                      <a:pt x="82" y="27"/>
                      <a:pt x="82" y="46"/>
                    </a:cubicBezTo>
                    <a:cubicBezTo>
                      <a:pt x="82" y="66"/>
                      <a:pt x="67" y="81"/>
                      <a:pt x="47" y="81"/>
                    </a:cubicBezTo>
                    <a:close/>
                    <a:moveTo>
                      <a:pt x="116" y="19"/>
                    </a:moveTo>
                    <a:cubicBezTo>
                      <a:pt x="105" y="19"/>
                      <a:pt x="105" y="19"/>
                      <a:pt x="105" y="19"/>
                    </a:cubicBezTo>
                    <a:cubicBezTo>
                      <a:pt x="101" y="19"/>
                      <a:pt x="99" y="17"/>
                      <a:pt x="99" y="13"/>
                    </a:cubicBezTo>
                    <a:cubicBezTo>
                      <a:pt x="99" y="10"/>
                      <a:pt x="101" y="7"/>
                      <a:pt x="105" y="7"/>
                    </a:cubicBezTo>
                    <a:cubicBezTo>
                      <a:pt x="116" y="7"/>
                      <a:pt x="116" y="7"/>
                      <a:pt x="116" y="7"/>
                    </a:cubicBezTo>
                    <a:cubicBezTo>
                      <a:pt x="119" y="7"/>
                      <a:pt x="122" y="10"/>
                      <a:pt x="122" y="13"/>
                    </a:cubicBezTo>
                    <a:cubicBezTo>
                      <a:pt x="122" y="17"/>
                      <a:pt x="119" y="19"/>
                      <a:pt x="11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36"/>
              <p:cNvSpPr>
                <a:spLocks noChangeArrowheads="1"/>
              </p:cNvSpPr>
              <p:nvPr/>
            </p:nvSpPr>
            <p:spPr bwMode="auto">
              <a:xfrm>
                <a:off x="5888038" y="2538413"/>
                <a:ext cx="10160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37"/>
              <p:cNvSpPr>
                <a:spLocks noChangeArrowheads="1"/>
              </p:cNvSpPr>
              <p:nvPr/>
            </p:nvSpPr>
            <p:spPr bwMode="auto">
              <a:xfrm>
                <a:off x="5951538" y="2697163"/>
                <a:ext cx="128588" cy="1285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0"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dirty="0">
                <a:latin typeface="Raleway"/>
                <a:ea typeface="Open Sans Extrabold" panose="020B0906030804020204" pitchFamily="34" charset="0"/>
                <a:cs typeface="Open Sans Extrabold" panose="020B0906030804020204" pitchFamily="34" charset="0"/>
              </a:rPr>
              <a:t>CYCLE MATRIX INFOGRAPHIC</a:t>
            </a:r>
          </a:p>
        </p:txBody>
      </p:sp>
      <p:sp>
        <p:nvSpPr>
          <p:cNvPr id="51" name="Rectangle 50"/>
          <p:cNvSpPr/>
          <p:nvPr/>
        </p:nvSpPr>
        <p:spPr>
          <a:xfrm>
            <a:off x="3012407" y="786698"/>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grpSp>
        <p:nvGrpSpPr>
          <p:cNvPr id="62" name="Group 61">
            <a:extLst>
              <a:ext uri="{FF2B5EF4-FFF2-40B4-BE49-F238E27FC236}">
                <a16:creationId xmlns:a16="http://schemas.microsoft.com/office/drawing/2014/main" id="{1140055C-C9BE-47FC-B54C-02082B7D7941}"/>
              </a:ext>
            </a:extLst>
          </p:cNvPr>
          <p:cNvGrpSpPr/>
          <p:nvPr/>
        </p:nvGrpSpPr>
        <p:grpSpPr>
          <a:xfrm>
            <a:off x="11582400" y="6272166"/>
            <a:ext cx="446133" cy="446133"/>
            <a:chOff x="9131300" y="5281566"/>
            <a:chExt cx="446133" cy="446133"/>
          </a:xfrm>
        </p:grpSpPr>
        <p:sp>
          <p:nvSpPr>
            <p:cNvPr id="63" name="Oval 62">
              <a:extLst>
                <a:ext uri="{FF2B5EF4-FFF2-40B4-BE49-F238E27FC236}">
                  <a16:creationId xmlns:a16="http://schemas.microsoft.com/office/drawing/2014/main" id="{7C2CAB42-5DC2-41C1-98BB-D8442F5BC67C}"/>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A1600BFA-0625-4C61-8C29-68F55A150170}"/>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8</a:t>
              </a:fld>
              <a:endParaRPr lang="en-US" sz="2000" b="1" dirty="0">
                <a:solidFill>
                  <a:schemeClr val="tx1">
                    <a:lumMod val="65000"/>
                    <a:lumOff val="35000"/>
                  </a:schemeClr>
                </a:solidFill>
                <a:latin typeface="Arial Narrow" panose="020B0606020202030204" pitchFamily="34" charset="0"/>
              </a:endParaRPr>
            </a:p>
          </p:txBody>
        </p:sp>
      </p:grpSp>
    </p:spTree>
    <p:extLst>
      <p:ext uri="{BB962C8B-B14F-4D97-AF65-F5344CB8AC3E}">
        <p14:creationId xmlns:p14="http://schemas.microsoft.com/office/powerpoint/2010/main" val="25657624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490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000"/>
                                        <p:tgtEl>
                                          <p:spTgt spid="25"/>
                                        </p:tgtEl>
                                      </p:cBhvr>
                                    </p:animEffect>
                                  </p:childTnLst>
                                </p:cTn>
                              </p:par>
                              <p:par>
                                <p:cTn id="8" presetID="22" presetClass="entr" presetSubtype="8" fill="hold" nodeType="withEffect">
                                  <p:stCondLst>
                                    <p:cond delay="490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par>
                                <p:cTn id="11" presetID="22" presetClass="entr" presetSubtype="2" fill="hold" nodeType="withEffect">
                                  <p:stCondLst>
                                    <p:cond delay="4900"/>
                                  </p:stCondLst>
                                  <p:childTnLst>
                                    <p:set>
                                      <p:cBhvr>
                                        <p:cTn id="12" dur="1" fill="hold">
                                          <p:stCondLst>
                                            <p:cond delay="0"/>
                                          </p:stCondLst>
                                        </p:cTn>
                                        <p:tgtEl>
                                          <p:spTgt spid="23"/>
                                        </p:tgtEl>
                                        <p:attrNameLst>
                                          <p:attrName>style.visibility</p:attrName>
                                        </p:attrNameLst>
                                      </p:cBhvr>
                                      <p:to>
                                        <p:strVal val="visible"/>
                                      </p:to>
                                    </p:set>
                                    <p:animEffect transition="in" filter="wipe(right)">
                                      <p:cBhvr>
                                        <p:cTn id="13" dur="1000"/>
                                        <p:tgtEl>
                                          <p:spTgt spid="23"/>
                                        </p:tgtEl>
                                      </p:cBhvr>
                                    </p:animEffect>
                                  </p:childTnLst>
                                </p:cTn>
                              </p:par>
                              <p:par>
                                <p:cTn id="14" presetID="22" presetClass="entr" presetSubtype="2" fill="hold" nodeType="withEffect">
                                  <p:stCondLst>
                                    <p:cond delay="4900"/>
                                  </p:stCondLst>
                                  <p:childTnLst>
                                    <p:set>
                                      <p:cBhvr>
                                        <p:cTn id="15" dur="1" fill="hold">
                                          <p:stCondLst>
                                            <p:cond delay="0"/>
                                          </p:stCondLst>
                                        </p:cTn>
                                        <p:tgtEl>
                                          <p:spTgt spid="24"/>
                                        </p:tgtEl>
                                        <p:attrNameLst>
                                          <p:attrName>style.visibility</p:attrName>
                                        </p:attrNameLst>
                                      </p:cBhvr>
                                      <p:to>
                                        <p:strVal val="visible"/>
                                      </p:to>
                                    </p:set>
                                    <p:animEffect transition="in" filter="wipe(right)">
                                      <p:cBhvr>
                                        <p:cTn id="16" dur="1000"/>
                                        <p:tgtEl>
                                          <p:spTgt spid="24"/>
                                        </p:tgtEl>
                                      </p:cBhvr>
                                    </p:animEffect>
                                  </p:childTnLst>
                                </p:cTn>
                              </p:par>
                              <p:par>
                                <p:cTn id="17" presetID="22" presetClass="entr" presetSubtype="1" fill="hold" grpId="0" nodeType="withEffect">
                                  <p:stCondLst>
                                    <p:cond delay="325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1000"/>
                                        <p:tgtEl>
                                          <p:spTgt spid="27"/>
                                        </p:tgtEl>
                                      </p:cBhvr>
                                    </p:animEffect>
                                  </p:childTnLst>
                                </p:cTn>
                              </p:par>
                              <p:par>
                                <p:cTn id="20" presetID="22" presetClass="entr" presetSubtype="1" fill="hold" grpId="0" nodeType="withEffect">
                                  <p:stCondLst>
                                    <p:cond delay="325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1000"/>
                                        <p:tgtEl>
                                          <p:spTgt spid="28"/>
                                        </p:tgtEl>
                                      </p:cBhvr>
                                    </p:animEffect>
                                  </p:childTnLst>
                                </p:cTn>
                              </p:par>
                              <p:par>
                                <p:cTn id="23" presetID="22" presetClass="entr" presetSubtype="1" fill="hold" grpId="0" nodeType="withEffect">
                                  <p:stCondLst>
                                    <p:cond delay="325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1000"/>
                                        <p:tgtEl>
                                          <p:spTgt spid="30"/>
                                        </p:tgtEl>
                                      </p:cBhvr>
                                    </p:animEffect>
                                  </p:childTnLst>
                                </p:cTn>
                              </p:par>
                              <p:par>
                                <p:cTn id="26" presetID="22" presetClass="entr" presetSubtype="1" fill="hold" grpId="0" nodeType="withEffect">
                                  <p:stCondLst>
                                    <p:cond delay="3250"/>
                                  </p:stCondLst>
                                  <p:childTnLst>
                                    <p:set>
                                      <p:cBhvr>
                                        <p:cTn id="27" dur="1" fill="hold">
                                          <p:stCondLst>
                                            <p:cond delay="0"/>
                                          </p:stCondLst>
                                        </p:cTn>
                                        <p:tgtEl>
                                          <p:spTgt spid="31"/>
                                        </p:tgtEl>
                                        <p:attrNameLst>
                                          <p:attrName>style.visibility</p:attrName>
                                        </p:attrNameLst>
                                      </p:cBhvr>
                                      <p:to>
                                        <p:strVal val="visible"/>
                                      </p:to>
                                    </p:set>
                                    <p:animEffect transition="in" filter="wipe(up)">
                                      <p:cBhvr>
                                        <p:cTn id="28" dur="1000"/>
                                        <p:tgtEl>
                                          <p:spTgt spid="31"/>
                                        </p:tgtEl>
                                      </p:cBhvr>
                                    </p:animEffect>
                                  </p:childTnLst>
                                </p:cTn>
                              </p:par>
                              <p:par>
                                <p:cTn id="29" presetID="53" presetClass="entr" presetSubtype="16" fill="hold" nodeType="withEffect">
                                  <p:stCondLst>
                                    <p:cond delay="4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par>
                                <p:cTn id="34" presetID="53" presetClass="entr" presetSubtype="16" fill="hold" nodeType="withEffect">
                                  <p:stCondLst>
                                    <p:cond delay="500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fltVal val="0"/>
                                          </p:val>
                                        </p:tav>
                                        <p:tav tm="100000">
                                          <p:val>
                                            <p:strVal val="#ppt_w"/>
                                          </p:val>
                                        </p:tav>
                                      </p:tavLst>
                                    </p:anim>
                                    <p:anim calcmode="lin" valueType="num">
                                      <p:cBhvr>
                                        <p:cTn id="37" dur="500" fill="hold"/>
                                        <p:tgtEl>
                                          <p:spTgt spid="35"/>
                                        </p:tgtEl>
                                        <p:attrNameLst>
                                          <p:attrName>ppt_h</p:attrName>
                                        </p:attrNameLst>
                                      </p:cBhvr>
                                      <p:tavLst>
                                        <p:tav tm="0">
                                          <p:val>
                                            <p:fltVal val="0"/>
                                          </p:val>
                                        </p:tav>
                                        <p:tav tm="100000">
                                          <p:val>
                                            <p:strVal val="#ppt_h"/>
                                          </p:val>
                                        </p:tav>
                                      </p:tavLst>
                                    </p:anim>
                                    <p:animEffect transition="in" filter="fade">
                                      <p:cBhvr>
                                        <p:cTn id="38" dur="500"/>
                                        <p:tgtEl>
                                          <p:spTgt spid="35"/>
                                        </p:tgtEl>
                                      </p:cBhvr>
                                    </p:animEffect>
                                  </p:childTnLst>
                                </p:cTn>
                              </p:par>
                              <p:par>
                                <p:cTn id="39" presetID="53" presetClass="entr" presetSubtype="16" fill="hold" nodeType="withEffect">
                                  <p:stCondLst>
                                    <p:cond delay="600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ppt_w</p:attrName>
                                        </p:attrNameLst>
                                      </p:cBhvr>
                                      <p:tavLst>
                                        <p:tav tm="0">
                                          <p:val>
                                            <p:fltVal val="0"/>
                                          </p:val>
                                        </p:tav>
                                        <p:tav tm="100000">
                                          <p:val>
                                            <p:strVal val="#ppt_w"/>
                                          </p:val>
                                        </p:tav>
                                      </p:tavLst>
                                    </p:anim>
                                    <p:anim calcmode="lin" valueType="num">
                                      <p:cBhvr>
                                        <p:cTn id="42" dur="500" fill="hold"/>
                                        <p:tgtEl>
                                          <p:spTgt spid="2"/>
                                        </p:tgtEl>
                                        <p:attrNameLst>
                                          <p:attrName>ppt_h</p:attrName>
                                        </p:attrNameLst>
                                      </p:cBhvr>
                                      <p:tavLst>
                                        <p:tav tm="0">
                                          <p:val>
                                            <p:fltVal val="0"/>
                                          </p:val>
                                        </p:tav>
                                        <p:tav tm="100000">
                                          <p:val>
                                            <p:strVal val="#ppt_h"/>
                                          </p:val>
                                        </p:tav>
                                      </p:tavLst>
                                    </p:anim>
                                    <p:animEffect transition="in" filter="fade">
                                      <p:cBhvr>
                                        <p:cTn id="43" dur="500"/>
                                        <p:tgtEl>
                                          <p:spTgt spid="2"/>
                                        </p:tgtEl>
                                      </p:cBhvr>
                                    </p:animEffect>
                                  </p:childTnLst>
                                </p:cTn>
                              </p:par>
                              <p:par>
                                <p:cTn id="44" presetID="45" presetClass="entr" presetSubtype="0" fill="hold" grpId="0" nodeType="withEffect">
                                  <p:stCondLst>
                                    <p:cond delay="50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2000"/>
                                        <p:tgtEl>
                                          <p:spTgt spid="45"/>
                                        </p:tgtEl>
                                      </p:cBhvr>
                                    </p:animEffect>
                                    <p:anim calcmode="lin" valueType="num">
                                      <p:cBhvr>
                                        <p:cTn id="47" dur="2000" fill="hold"/>
                                        <p:tgtEl>
                                          <p:spTgt spid="45"/>
                                        </p:tgtEl>
                                        <p:attrNameLst>
                                          <p:attrName>ppt_w</p:attrName>
                                        </p:attrNameLst>
                                      </p:cBhvr>
                                      <p:tavLst>
                                        <p:tav tm="0" fmla="#ppt_w*sin(2.5*pi*$)">
                                          <p:val>
                                            <p:fltVal val="0"/>
                                          </p:val>
                                        </p:tav>
                                        <p:tav tm="100000">
                                          <p:val>
                                            <p:fltVal val="1"/>
                                          </p:val>
                                        </p:tav>
                                      </p:tavLst>
                                    </p:anim>
                                    <p:anim calcmode="lin" valueType="num">
                                      <p:cBhvr>
                                        <p:cTn id="48" dur="2000" fill="hold"/>
                                        <p:tgtEl>
                                          <p:spTgt spid="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1"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0C7263F-59A3-49F3-8551-041BE7C0F8B5}"/>
              </a:ext>
            </a:extLst>
          </p:cNvPr>
          <p:cNvSpPr>
            <a:spLocks noGrp="1"/>
          </p:cNvSpPr>
          <p:nvPr>
            <p:ph type="title"/>
          </p:nvPr>
        </p:nvSpPr>
        <p:spPr>
          <a:xfrm>
            <a:off x="4599781" y="246316"/>
            <a:ext cx="3340100" cy="768350"/>
          </a:xfrm>
        </p:spPr>
        <p:txBody>
          <a:bodyPr>
            <a:normAutofit/>
          </a:bodyPr>
          <a:lstStyle/>
          <a:p>
            <a:pPr eaLnBrk="1" hangingPunct="1"/>
            <a:r>
              <a:rPr lang="en-US" altLang="en-US" sz="2800" dirty="0">
                <a:latin typeface="Raleway"/>
              </a:rPr>
              <a:t>CYCLE PROCESS</a:t>
            </a:r>
          </a:p>
        </p:txBody>
      </p:sp>
      <p:sp>
        <p:nvSpPr>
          <p:cNvPr id="105" name="Oval 104">
            <a:extLst>
              <a:ext uri="{FF2B5EF4-FFF2-40B4-BE49-F238E27FC236}">
                <a16:creationId xmlns:a16="http://schemas.microsoft.com/office/drawing/2014/main" id="{308D04CF-9989-413D-8120-722A208ACD3E}"/>
              </a:ext>
            </a:extLst>
          </p:cNvPr>
          <p:cNvSpPr/>
          <p:nvPr/>
        </p:nvSpPr>
        <p:spPr>
          <a:xfrm>
            <a:off x="9694863" y="2886075"/>
            <a:ext cx="1887537" cy="18891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 name="Group 1">
            <a:extLst>
              <a:ext uri="{FF2B5EF4-FFF2-40B4-BE49-F238E27FC236}">
                <a16:creationId xmlns:a16="http://schemas.microsoft.com/office/drawing/2014/main" id="{28DB531F-43F6-484F-B925-951A43475722}"/>
              </a:ext>
            </a:extLst>
          </p:cNvPr>
          <p:cNvGrpSpPr/>
          <p:nvPr/>
        </p:nvGrpSpPr>
        <p:grpSpPr>
          <a:xfrm>
            <a:off x="609600" y="2235200"/>
            <a:ext cx="10635135" cy="3673475"/>
            <a:chOff x="609600" y="2006600"/>
            <a:chExt cx="10635135" cy="3673475"/>
          </a:xfrm>
        </p:grpSpPr>
        <p:sp>
          <p:nvSpPr>
            <p:cNvPr id="3" name="Oval 2">
              <a:extLst>
                <a:ext uri="{FF2B5EF4-FFF2-40B4-BE49-F238E27FC236}">
                  <a16:creationId xmlns:a16="http://schemas.microsoft.com/office/drawing/2014/main" id="{7C662C38-08CB-4F0A-9201-F5B71E517083}"/>
                </a:ext>
              </a:extLst>
            </p:cNvPr>
            <p:cNvSpPr/>
            <p:nvPr/>
          </p:nvSpPr>
          <p:spPr>
            <a:xfrm>
              <a:off x="609600" y="2886075"/>
              <a:ext cx="1887538" cy="18891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Connector: Elbow 5">
              <a:extLst>
                <a:ext uri="{FF2B5EF4-FFF2-40B4-BE49-F238E27FC236}">
                  <a16:creationId xmlns:a16="http://schemas.microsoft.com/office/drawing/2014/main" id="{DFD079B0-A16A-413F-9DAF-C1ACF3893233}"/>
                </a:ext>
              </a:extLst>
            </p:cNvPr>
            <p:cNvCxnSpPr>
              <a:cxnSpLocks/>
            </p:cNvCxnSpPr>
            <p:nvPr/>
          </p:nvCxnSpPr>
          <p:spPr>
            <a:xfrm flipV="1">
              <a:off x="1538288" y="2276475"/>
              <a:ext cx="595312" cy="487363"/>
            </a:xfrm>
            <a:prstGeom prst="bentConnector3">
              <a:avLst>
                <a:gd name="adj1" fmla="val 19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A06A7BA4-D9A7-4E35-9FD9-CA4DF970418E}"/>
                </a:ext>
              </a:extLst>
            </p:cNvPr>
            <p:cNvSpPr/>
            <p:nvPr/>
          </p:nvSpPr>
          <p:spPr>
            <a:xfrm>
              <a:off x="2222500" y="2006600"/>
              <a:ext cx="2062163" cy="541338"/>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 name="Rectangle: Rounded Corners 121">
              <a:extLst>
                <a:ext uri="{FF2B5EF4-FFF2-40B4-BE49-F238E27FC236}">
                  <a16:creationId xmlns:a16="http://schemas.microsoft.com/office/drawing/2014/main" id="{F6C5E82B-3DFB-4684-AA3D-32C119C8E50B}"/>
                </a:ext>
              </a:extLst>
            </p:cNvPr>
            <p:cNvSpPr/>
            <p:nvPr/>
          </p:nvSpPr>
          <p:spPr>
            <a:xfrm>
              <a:off x="5065713" y="2006600"/>
              <a:ext cx="2060575" cy="541338"/>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3" name="Rectangle: Rounded Corners 122">
              <a:extLst>
                <a:ext uri="{FF2B5EF4-FFF2-40B4-BE49-F238E27FC236}">
                  <a16:creationId xmlns:a16="http://schemas.microsoft.com/office/drawing/2014/main" id="{E172023D-EBA5-42F9-84E2-F32D8314655C}"/>
                </a:ext>
              </a:extLst>
            </p:cNvPr>
            <p:cNvSpPr/>
            <p:nvPr/>
          </p:nvSpPr>
          <p:spPr>
            <a:xfrm>
              <a:off x="7907338" y="2006600"/>
              <a:ext cx="2062162" cy="541338"/>
            </a:xfrm>
            <a:prstGeom prst="roundRect">
              <a:avLst>
                <a:gd name="adj" fmla="val 50000"/>
              </a:avLst>
            </a:prstGeom>
            <a:solidFill>
              <a:srgbClr val="176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6" name="Straight Arrow Connector 15">
              <a:extLst>
                <a:ext uri="{FF2B5EF4-FFF2-40B4-BE49-F238E27FC236}">
                  <a16:creationId xmlns:a16="http://schemas.microsoft.com/office/drawing/2014/main" id="{D6F11351-7F79-43BB-A499-04A365AF28B1}"/>
                </a:ext>
              </a:extLst>
            </p:cNvPr>
            <p:cNvCxnSpPr>
              <a:cxnSpLocks/>
            </p:cNvCxnSpPr>
            <p:nvPr/>
          </p:nvCxnSpPr>
          <p:spPr>
            <a:xfrm>
              <a:off x="4343400" y="2276475"/>
              <a:ext cx="6842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2D6EC79-443A-4F1C-8519-AAD5194E4C19}"/>
                </a:ext>
              </a:extLst>
            </p:cNvPr>
            <p:cNvCxnSpPr>
              <a:cxnSpLocks/>
            </p:cNvCxnSpPr>
            <p:nvPr/>
          </p:nvCxnSpPr>
          <p:spPr>
            <a:xfrm>
              <a:off x="7183438" y="2276475"/>
              <a:ext cx="684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5ACBA5D5-FA27-4E36-836E-CE7B2829C712}"/>
                </a:ext>
              </a:extLst>
            </p:cNvPr>
            <p:cNvCxnSpPr>
              <a:cxnSpLocks/>
            </p:cNvCxnSpPr>
            <p:nvPr/>
          </p:nvCxnSpPr>
          <p:spPr>
            <a:xfrm flipH="1" flipV="1">
              <a:off x="10042525" y="2276475"/>
              <a:ext cx="595313" cy="487363"/>
            </a:xfrm>
            <a:prstGeom prst="bentConnector3">
              <a:avLst>
                <a:gd name="adj1" fmla="val 1943"/>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F7FEED51-578A-43D5-950E-C71FB7E60051}"/>
                </a:ext>
              </a:extLst>
            </p:cNvPr>
            <p:cNvCxnSpPr>
              <a:cxnSpLocks/>
            </p:cNvCxnSpPr>
            <p:nvPr/>
          </p:nvCxnSpPr>
          <p:spPr>
            <a:xfrm rot="10800000" flipV="1">
              <a:off x="10042525" y="4922838"/>
              <a:ext cx="595313" cy="487362"/>
            </a:xfrm>
            <a:prstGeom prst="bentConnector3">
              <a:avLst>
                <a:gd name="adj1" fmla="val 19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Rounded Corners 127">
              <a:extLst>
                <a:ext uri="{FF2B5EF4-FFF2-40B4-BE49-F238E27FC236}">
                  <a16:creationId xmlns:a16="http://schemas.microsoft.com/office/drawing/2014/main" id="{28F3AD55-57AF-4061-8474-B717B15F09EA}"/>
                </a:ext>
              </a:extLst>
            </p:cNvPr>
            <p:cNvSpPr/>
            <p:nvPr/>
          </p:nvSpPr>
          <p:spPr>
            <a:xfrm>
              <a:off x="7893050" y="5138738"/>
              <a:ext cx="2060575" cy="54133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9" name="Rectangle: Rounded Corners 128">
              <a:extLst>
                <a:ext uri="{FF2B5EF4-FFF2-40B4-BE49-F238E27FC236}">
                  <a16:creationId xmlns:a16="http://schemas.microsoft.com/office/drawing/2014/main" id="{877E01B5-BF46-4977-839B-9BB6EA9B3428}"/>
                </a:ext>
              </a:extLst>
            </p:cNvPr>
            <p:cNvSpPr/>
            <p:nvPr/>
          </p:nvSpPr>
          <p:spPr>
            <a:xfrm>
              <a:off x="5049838" y="5138738"/>
              <a:ext cx="2062162" cy="54133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Rectangle: Rounded Corners 129">
              <a:extLst>
                <a:ext uri="{FF2B5EF4-FFF2-40B4-BE49-F238E27FC236}">
                  <a16:creationId xmlns:a16="http://schemas.microsoft.com/office/drawing/2014/main" id="{F367DC1A-F71E-4F31-970F-F6D4C6BF0EE8}"/>
                </a:ext>
              </a:extLst>
            </p:cNvPr>
            <p:cNvSpPr/>
            <p:nvPr/>
          </p:nvSpPr>
          <p:spPr>
            <a:xfrm>
              <a:off x="2208213" y="5138738"/>
              <a:ext cx="2060575" cy="541337"/>
            </a:xfrm>
            <a:prstGeom prst="roundRect">
              <a:avLst>
                <a:gd name="adj" fmla="val 50000"/>
              </a:avLst>
            </a:prstGeom>
            <a:solidFill>
              <a:srgbClr val="1760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31" name="Straight Arrow Connector 130">
              <a:extLst>
                <a:ext uri="{FF2B5EF4-FFF2-40B4-BE49-F238E27FC236}">
                  <a16:creationId xmlns:a16="http://schemas.microsoft.com/office/drawing/2014/main" id="{32E8FC8E-2DFF-4659-A3EE-82D5B1BBD8FF}"/>
                </a:ext>
              </a:extLst>
            </p:cNvPr>
            <p:cNvCxnSpPr>
              <a:cxnSpLocks/>
            </p:cNvCxnSpPr>
            <p:nvPr/>
          </p:nvCxnSpPr>
          <p:spPr>
            <a:xfrm rot="10800000">
              <a:off x="7150100" y="5410200"/>
              <a:ext cx="68262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0D75C39B-F1DD-4D7C-8BD1-D37725517D38}"/>
                </a:ext>
              </a:extLst>
            </p:cNvPr>
            <p:cNvCxnSpPr>
              <a:cxnSpLocks/>
            </p:cNvCxnSpPr>
            <p:nvPr/>
          </p:nvCxnSpPr>
          <p:spPr>
            <a:xfrm rot="10800000">
              <a:off x="4308475" y="5410200"/>
              <a:ext cx="6842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E5BA28D6-2E9A-420F-8EC8-27845B7D33D1}"/>
                </a:ext>
              </a:extLst>
            </p:cNvPr>
            <p:cNvCxnSpPr>
              <a:cxnSpLocks/>
            </p:cNvCxnSpPr>
            <p:nvPr/>
          </p:nvCxnSpPr>
          <p:spPr>
            <a:xfrm rot="10800000" flipH="1" flipV="1">
              <a:off x="1538288" y="4922838"/>
              <a:ext cx="595312" cy="487362"/>
            </a:xfrm>
            <a:prstGeom prst="bentConnector3">
              <a:avLst>
                <a:gd name="adj1" fmla="val 1943"/>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A167857A-FD0E-4803-80DE-728F95A5320A}"/>
                </a:ext>
              </a:extLst>
            </p:cNvPr>
            <p:cNvSpPr/>
            <p:nvPr/>
          </p:nvSpPr>
          <p:spPr>
            <a:xfrm>
              <a:off x="2552700" y="2108200"/>
              <a:ext cx="1401763" cy="338138"/>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mj-lt"/>
                </a:rPr>
                <a:t>Description</a:t>
              </a:r>
              <a:endParaRPr lang="id-ID" sz="1600" dirty="0">
                <a:solidFill>
                  <a:schemeClr val="bg1"/>
                </a:solidFill>
                <a:latin typeface="+mj-lt"/>
              </a:endParaRPr>
            </a:p>
          </p:txBody>
        </p:sp>
        <p:sp>
          <p:nvSpPr>
            <p:cNvPr id="135" name="Rectangle 134">
              <a:extLst>
                <a:ext uri="{FF2B5EF4-FFF2-40B4-BE49-F238E27FC236}">
                  <a16:creationId xmlns:a16="http://schemas.microsoft.com/office/drawing/2014/main" id="{19617BFD-9E51-40B0-887F-1EFE825C30D4}"/>
                </a:ext>
              </a:extLst>
            </p:cNvPr>
            <p:cNvSpPr/>
            <p:nvPr/>
          </p:nvSpPr>
          <p:spPr>
            <a:xfrm>
              <a:off x="5375275" y="2108200"/>
              <a:ext cx="1403350" cy="338138"/>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mj-lt"/>
                </a:rPr>
                <a:t>Description</a:t>
              </a:r>
              <a:endParaRPr lang="id-ID" sz="1600" dirty="0">
                <a:solidFill>
                  <a:schemeClr val="bg1"/>
                </a:solidFill>
                <a:latin typeface="+mj-lt"/>
              </a:endParaRPr>
            </a:p>
          </p:txBody>
        </p:sp>
        <p:sp>
          <p:nvSpPr>
            <p:cNvPr id="136" name="Rectangle 135">
              <a:extLst>
                <a:ext uri="{FF2B5EF4-FFF2-40B4-BE49-F238E27FC236}">
                  <a16:creationId xmlns:a16="http://schemas.microsoft.com/office/drawing/2014/main" id="{64812851-9F72-4002-A7E7-AACDAA087A3D}"/>
                </a:ext>
              </a:extLst>
            </p:cNvPr>
            <p:cNvSpPr/>
            <p:nvPr/>
          </p:nvSpPr>
          <p:spPr>
            <a:xfrm>
              <a:off x="8221663" y="2108200"/>
              <a:ext cx="1403350" cy="338138"/>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mj-lt"/>
                </a:rPr>
                <a:t>Description</a:t>
              </a:r>
              <a:endParaRPr lang="id-ID" sz="1600" dirty="0">
                <a:solidFill>
                  <a:schemeClr val="bg1"/>
                </a:solidFill>
                <a:latin typeface="+mj-lt"/>
              </a:endParaRPr>
            </a:p>
          </p:txBody>
        </p:sp>
        <p:sp>
          <p:nvSpPr>
            <p:cNvPr id="137" name="Rectangle 136">
              <a:extLst>
                <a:ext uri="{FF2B5EF4-FFF2-40B4-BE49-F238E27FC236}">
                  <a16:creationId xmlns:a16="http://schemas.microsoft.com/office/drawing/2014/main" id="{1F8ECBB4-3189-4C2E-9CE0-728086C0149D}"/>
                </a:ext>
              </a:extLst>
            </p:cNvPr>
            <p:cNvSpPr/>
            <p:nvPr/>
          </p:nvSpPr>
          <p:spPr>
            <a:xfrm>
              <a:off x="2552700" y="5240338"/>
              <a:ext cx="1401763" cy="338137"/>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mj-lt"/>
                </a:rPr>
                <a:t>Description</a:t>
              </a:r>
              <a:endParaRPr lang="id-ID" sz="1600" dirty="0">
                <a:solidFill>
                  <a:schemeClr val="bg1"/>
                </a:solidFill>
                <a:latin typeface="+mj-lt"/>
              </a:endParaRPr>
            </a:p>
          </p:txBody>
        </p:sp>
        <p:sp>
          <p:nvSpPr>
            <p:cNvPr id="138" name="Rectangle 137">
              <a:extLst>
                <a:ext uri="{FF2B5EF4-FFF2-40B4-BE49-F238E27FC236}">
                  <a16:creationId xmlns:a16="http://schemas.microsoft.com/office/drawing/2014/main" id="{BB23451C-E0CA-4578-8753-F05A88D9C099}"/>
                </a:ext>
              </a:extLst>
            </p:cNvPr>
            <p:cNvSpPr/>
            <p:nvPr/>
          </p:nvSpPr>
          <p:spPr>
            <a:xfrm>
              <a:off x="5375275" y="5240338"/>
              <a:ext cx="1403350" cy="338137"/>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mj-lt"/>
                </a:rPr>
                <a:t>Description</a:t>
              </a:r>
              <a:endParaRPr lang="id-ID" sz="1600" dirty="0">
                <a:solidFill>
                  <a:schemeClr val="bg1"/>
                </a:solidFill>
                <a:latin typeface="+mj-lt"/>
              </a:endParaRPr>
            </a:p>
          </p:txBody>
        </p:sp>
        <p:sp>
          <p:nvSpPr>
            <p:cNvPr id="139" name="Rectangle 138">
              <a:extLst>
                <a:ext uri="{FF2B5EF4-FFF2-40B4-BE49-F238E27FC236}">
                  <a16:creationId xmlns:a16="http://schemas.microsoft.com/office/drawing/2014/main" id="{85DECB71-66EC-4C20-AC1F-AB4B7A8A60F3}"/>
                </a:ext>
              </a:extLst>
            </p:cNvPr>
            <p:cNvSpPr/>
            <p:nvPr/>
          </p:nvSpPr>
          <p:spPr>
            <a:xfrm>
              <a:off x="8221663" y="5240338"/>
              <a:ext cx="1403350" cy="338137"/>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mj-lt"/>
                </a:rPr>
                <a:t>Description</a:t>
              </a:r>
              <a:endParaRPr lang="id-ID" sz="1600" dirty="0">
                <a:solidFill>
                  <a:schemeClr val="bg1"/>
                </a:solidFill>
                <a:latin typeface="+mj-lt"/>
              </a:endParaRPr>
            </a:p>
          </p:txBody>
        </p:sp>
        <p:sp>
          <p:nvSpPr>
            <p:cNvPr id="140" name="Rectangle 139">
              <a:extLst>
                <a:ext uri="{FF2B5EF4-FFF2-40B4-BE49-F238E27FC236}">
                  <a16:creationId xmlns:a16="http://schemas.microsoft.com/office/drawing/2014/main" id="{906BA9E0-CD4D-46AB-A5DB-4F9D6309FC52}"/>
                </a:ext>
              </a:extLst>
            </p:cNvPr>
            <p:cNvSpPr/>
            <p:nvPr/>
          </p:nvSpPr>
          <p:spPr>
            <a:xfrm>
              <a:off x="947266" y="4008438"/>
              <a:ext cx="1213794" cy="338554"/>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Open Sans"/>
                </a:rPr>
                <a:t>Description</a:t>
              </a:r>
              <a:endParaRPr lang="id-ID" sz="1600" dirty="0">
                <a:solidFill>
                  <a:schemeClr val="bg1"/>
                </a:solidFill>
                <a:latin typeface="Open Sans"/>
              </a:endParaRPr>
            </a:p>
          </p:txBody>
        </p:sp>
        <p:sp>
          <p:nvSpPr>
            <p:cNvPr id="141" name="Rectangle 140">
              <a:extLst>
                <a:ext uri="{FF2B5EF4-FFF2-40B4-BE49-F238E27FC236}">
                  <a16:creationId xmlns:a16="http://schemas.microsoft.com/office/drawing/2014/main" id="{39971CB1-2FFE-4D62-8A30-3B1E5B27B257}"/>
                </a:ext>
              </a:extLst>
            </p:cNvPr>
            <p:cNvSpPr/>
            <p:nvPr/>
          </p:nvSpPr>
          <p:spPr>
            <a:xfrm>
              <a:off x="10030941" y="4008438"/>
              <a:ext cx="1213794" cy="338554"/>
            </a:xfrm>
            <a:prstGeom prst="rect">
              <a:avLst/>
            </a:prstGeom>
          </p:spPr>
          <p:txBody>
            <a:bodyPr wrap="none">
              <a:spAutoFit/>
            </a:bodyPr>
            <a:lstStyle/>
            <a:p>
              <a:pPr algn="ctr" eaLnBrk="1" fontAlgn="auto" hangingPunct="1">
                <a:spcBef>
                  <a:spcPts val="0"/>
                </a:spcBef>
                <a:spcAft>
                  <a:spcPts val="0"/>
                </a:spcAft>
                <a:defRPr/>
              </a:pPr>
              <a:r>
                <a:rPr lang="en-US" sz="1600" dirty="0">
                  <a:solidFill>
                    <a:schemeClr val="bg1"/>
                  </a:solidFill>
                  <a:latin typeface="Open Sans"/>
                </a:rPr>
                <a:t>Description</a:t>
              </a:r>
              <a:endParaRPr lang="id-ID" sz="1600" dirty="0">
                <a:solidFill>
                  <a:schemeClr val="bg1"/>
                </a:solidFill>
                <a:latin typeface="Open Sans"/>
              </a:endParaRPr>
            </a:p>
          </p:txBody>
        </p:sp>
        <p:sp>
          <p:nvSpPr>
            <p:cNvPr id="15388" name="Freeform 79">
              <a:extLst>
                <a:ext uri="{FF2B5EF4-FFF2-40B4-BE49-F238E27FC236}">
                  <a16:creationId xmlns:a16="http://schemas.microsoft.com/office/drawing/2014/main" id="{8BF97206-70A1-4AE8-8705-8CDFF5D3BD9D}"/>
                </a:ext>
              </a:extLst>
            </p:cNvPr>
            <p:cNvSpPr>
              <a:spLocks noChangeArrowheads="1"/>
            </p:cNvSpPr>
            <p:nvPr/>
          </p:nvSpPr>
          <p:spPr bwMode="auto">
            <a:xfrm>
              <a:off x="10333038" y="3225800"/>
              <a:ext cx="611187" cy="615950"/>
            </a:xfrm>
            <a:custGeom>
              <a:avLst/>
              <a:gdLst>
                <a:gd name="T0" fmla="*/ 2147483646 w 479"/>
                <a:gd name="T1" fmla="*/ 0 h 479"/>
                <a:gd name="T2" fmla="*/ 2147483646 w 479"/>
                <a:gd name="T3" fmla="*/ 0 h 479"/>
                <a:gd name="T4" fmla="*/ 0 w 479"/>
                <a:gd name="T5" fmla="*/ 2147483646 h 479"/>
                <a:gd name="T6" fmla="*/ 2147483646 w 479"/>
                <a:gd name="T7" fmla="*/ 2147483646 h 479"/>
                <a:gd name="T8" fmla="*/ 2147483646 w 479"/>
                <a:gd name="T9" fmla="*/ 2147483646 h 479"/>
                <a:gd name="T10" fmla="*/ 2147483646 w 479"/>
                <a:gd name="T11" fmla="*/ 0 h 479"/>
                <a:gd name="T12" fmla="*/ 2147483646 w 479"/>
                <a:gd name="T13" fmla="*/ 2147483646 h 479"/>
                <a:gd name="T14" fmla="*/ 2147483646 w 479"/>
                <a:gd name="T15" fmla="*/ 2147483646 h 479"/>
                <a:gd name="T16" fmla="*/ 2147483646 w 479"/>
                <a:gd name="T17" fmla="*/ 2147483646 h 479"/>
                <a:gd name="T18" fmla="*/ 2147483646 w 479"/>
                <a:gd name="T19" fmla="*/ 2147483646 h 479"/>
                <a:gd name="T20" fmla="*/ 2147483646 w 479"/>
                <a:gd name="T21" fmla="*/ 2147483646 h 479"/>
                <a:gd name="T22" fmla="*/ 2147483646 w 479"/>
                <a:gd name="T23" fmla="*/ 2147483646 h 479"/>
                <a:gd name="T24" fmla="*/ 2147483646 w 479"/>
                <a:gd name="T25" fmla="*/ 2147483646 h 479"/>
                <a:gd name="T26" fmla="*/ 2147483646 w 479"/>
                <a:gd name="T27" fmla="*/ 2147483646 h 479"/>
                <a:gd name="T28" fmla="*/ 2147483646 w 479"/>
                <a:gd name="T29" fmla="*/ 2147483646 h 479"/>
                <a:gd name="T30" fmla="*/ 2147483646 w 479"/>
                <a:gd name="T31" fmla="*/ 2147483646 h 479"/>
                <a:gd name="T32" fmla="*/ 2147483646 w 479"/>
                <a:gd name="T33" fmla="*/ 2147483646 h 479"/>
                <a:gd name="T34" fmla="*/ 2147483646 w 479"/>
                <a:gd name="T35" fmla="*/ 2147483646 h 479"/>
                <a:gd name="T36" fmla="*/ 2147483646 w 479"/>
                <a:gd name="T37" fmla="*/ 2147483646 h 479"/>
                <a:gd name="T38" fmla="*/ 2147483646 w 479"/>
                <a:gd name="T39" fmla="*/ 2147483646 h 479"/>
                <a:gd name="T40" fmla="*/ 2147483646 w 479"/>
                <a:gd name="T41" fmla="*/ 2147483646 h 479"/>
                <a:gd name="T42" fmla="*/ 2147483646 w 479"/>
                <a:gd name="T43" fmla="*/ 2147483646 h 479"/>
                <a:gd name="T44" fmla="*/ 2147483646 w 479"/>
                <a:gd name="T45" fmla="*/ 2147483646 h 479"/>
                <a:gd name="T46" fmla="*/ 2147483646 w 479"/>
                <a:gd name="T47" fmla="*/ 2147483646 h 479"/>
                <a:gd name="T48" fmla="*/ 2147483646 w 479"/>
                <a:gd name="T49" fmla="*/ 2147483646 h 479"/>
                <a:gd name="T50" fmla="*/ 2147483646 w 479"/>
                <a:gd name="T51" fmla="*/ 2147483646 h 479"/>
                <a:gd name="T52" fmla="*/ 2147483646 w 479"/>
                <a:gd name="T53" fmla="*/ 2147483646 h 479"/>
                <a:gd name="T54" fmla="*/ 2147483646 w 479"/>
                <a:gd name="T55" fmla="*/ 2147483646 h 479"/>
                <a:gd name="T56" fmla="*/ 2147483646 w 479"/>
                <a:gd name="T57" fmla="*/ 2147483646 h 479"/>
                <a:gd name="T58" fmla="*/ 2147483646 w 479"/>
                <a:gd name="T59" fmla="*/ 2147483646 h 479"/>
                <a:gd name="T60" fmla="*/ 2147483646 w 479"/>
                <a:gd name="T61" fmla="*/ 2147483646 h 479"/>
                <a:gd name="T62" fmla="*/ 2147483646 w 479"/>
                <a:gd name="T63" fmla="*/ 2147483646 h 479"/>
                <a:gd name="T64" fmla="*/ 2147483646 w 479"/>
                <a:gd name="T65" fmla="*/ 2147483646 h 479"/>
                <a:gd name="T66" fmla="*/ 2147483646 w 479"/>
                <a:gd name="T67" fmla="*/ 2147483646 h 479"/>
                <a:gd name="T68" fmla="*/ 2147483646 w 479"/>
                <a:gd name="T69" fmla="*/ 2147483646 h 479"/>
                <a:gd name="T70" fmla="*/ 2147483646 w 479"/>
                <a:gd name="T71" fmla="*/ 2147483646 h 479"/>
                <a:gd name="T72" fmla="*/ 2147483646 w 479"/>
                <a:gd name="T73" fmla="*/ 2147483646 h 479"/>
                <a:gd name="T74" fmla="*/ 2147483646 w 479"/>
                <a:gd name="T75" fmla="*/ 2147483646 h 479"/>
                <a:gd name="T76" fmla="*/ 2147483646 w 479"/>
                <a:gd name="T77" fmla="*/ 2147483646 h 479"/>
                <a:gd name="T78" fmla="*/ 2147483646 w 479"/>
                <a:gd name="T79" fmla="*/ 2147483646 h 479"/>
                <a:gd name="T80" fmla="*/ 2147483646 w 479"/>
                <a:gd name="T81" fmla="*/ 2147483646 h 479"/>
                <a:gd name="T82" fmla="*/ 2147483646 w 479"/>
                <a:gd name="T83" fmla="*/ 2147483646 h 4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bg1"/>
            </a:solidFill>
            <a:ln>
              <a:noFill/>
            </a:ln>
          </p:spPr>
          <p:txBody>
            <a:bodyPr wrap="none" lIns="34290" tIns="17145" rIns="34290" bIns="17145" anchor="ctr"/>
            <a:lstStyle/>
            <a:p>
              <a:endParaRPr lang="en-US"/>
            </a:p>
          </p:txBody>
        </p:sp>
        <p:sp>
          <p:nvSpPr>
            <p:cNvPr id="15389" name="Freeform 87">
              <a:extLst>
                <a:ext uri="{FF2B5EF4-FFF2-40B4-BE49-F238E27FC236}">
                  <a16:creationId xmlns:a16="http://schemas.microsoft.com/office/drawing/2014/main" id="{7982E581-78DF-4B0C-BAA1-519055D0FFD0}"/>
                </a:ext>
              </a:extLst>
            </p:cNvPr>
            <p:cNvSpPr>
              <a:spLocks noChangeArrowheads="1"/>
            </p:cNvSpPr>
            <p:nvPr/>
          </p:nvSpPr>
          <p:spPr bwMode="auto">
            <a:xfrm>
              <a:off x="1258888" y="3244850"/>
              <a:ext cx="588962" cy="579438"/>
            </a:xfrm>
            <a:custGeom>
              <a:avLst/>
              <a:gdLst>
                <a:gd name="T0" fmla="*/ 2147483646 w 462"/>
                <a:gd name="T1" fmla="*/ 2147483646 h 452"/>
                <a:gd name="T2" fmla="*/ 2147483646 w 462"/>
                <a:gd name="T3" fmla="*/ 2147483646 h 452"/>
                <a:gd name="T4" fmla="*/ 2147483646 w 462"/>
                <a:gd name="T5" fmla="*/ 2147483646 h 452"/>
                <a:gd name="T6" fmla="*/ 2147483646 w 462"/>
                <a:gd name="T7" fmla="*/ 2147483646 h 452"/>
                <a:gd name="T8" fmla="*/ 2147483646 w 462"/>
                <a:gd name="T9" fmla="*/ 2147483646 h 452"/>
                <a:gd name="T10" fmla="*/ 2147483646 w 462"/>
                <a:gd name="T11" fmla="*/ 2147483646 h 452"/>
                <a:gd name="T12" fmla="*/ 2147483646 w 462"/>
                <a:gd name="T13" fmla="*/ 2147483646 h 452"/>
                <a:gd name="T14" fmla="*/ 2147483646 w 462"/>
                <a:gd name="T15" fmla="*/ 2147483646 h 452"/>
                <a:gd name="T16" fmla="*/ 2147483646 w 462"/>
                <a:gd name="T17" fmla="*/ 2147483646 h 452"/>
                <a:gd name="T18" fmla="*/ 2147483646 w 462"/>
                <a:gd name="T19" fmla="*/ 2147483646 h 452"/>
                <a:gd name="T20" fmla="*/ 2147483646 w 462"/>
                <a:gd name="T21" fmla="*/ 2147483646 h 452"/>
                <a:gd name="T22" fmla="*/ 2147483646 w 462"/>
                <a:gd name="T23" fmla="*/ 2147483646 h 452"/>
                <a:gd name="T24" fmla="*/ 2147483646 w 462"/>
                <a:gd name="T25" fmla="*/ 2147483646 h 452"/>
                <a:gd name="T26" fmla="*/ 2147483646 w 462"/>
                <a:gd name="T27" fmla="*/ 2147483646 h 452"/>
                <a:gd name="T28" fmla="*/ 2147483646 w 462"/>
                <a:gd name="T29" fmla="*/ 2147483646 h 452"/>
                <a:gd name="T30" fmla="*/ 2147483646 w 462"/>
                <a:gd name="T31" fmla="*/ 2147483646 h 452"/>
                <a:gd name="T32" fmla="*/ 2147483646 w 462"/>
                <a:gd name="T33" fmla="*/ 2147483646 h 452"/>
                <a:gd name="T34" fmla="*/ 2147483646 w 462"/>
                <a:gd name="T35" fmla="*/ 2147483646 h 452"/>
                <a:gd name="T36" fmla="*/ 2147483646 w 462"/>
                <a:gd name="T37" fmla="*/ 2147483646 h 452"/>
                <a:gd name="T38" fmla="*/ 2147483646 w 462"/>
                <a:gd name="T39" fmla="*/ 2147483646 h 452"/>
                <a:gd name="T40" fmla="*/ 2147483646 w 462"/>
                <a:gd name="T41" fmla="*/ 2147483646 h 452"/>
                <a:gd name="T42" fmla="*/ 2147483646 w 462"/>
                <a:gd name="T43" fmla="*/ 2147483646 h 452"/>
                <a:gd name="T44" fmla="*/ 2147483646 w 462"/>
                <a:gd name="T45" fmla="*/ 2147483646 h 452"/>
                <a:gd name="T46" fmla="*/ 2147483646 w 462"/>
                <a:gd name="T47" fmla="*/ 2147483646 h 452"/>
                <a:gd name="T48" fmla="*/ 2147483646 w 462"/>
                <a:gd name="T49" fmla="*/ 2147483646 h 452"/>
                <a:gd name="T50" fmla="*/ 2147483646 w 462"/>
                <a:gd name="T51" fmla="*/ 2147483646 h 452"/>
                <a:gd name="T52" fmla="*/ 2147483646 w 462"/>
                <a:gd name="T53" fmla="*/ 2147483646 h 452"/>
                <a:gd name="T54" fmla="*/ 2147483646 w 462"/>
                <a:gd name="T55" fmla="*/ 2147483646 h 452"/>
                <a:gd name="T56" fmla="*/ 2147483646 w 462"/>
                <a:gd name="T57" fmla="*/ 2147483646 h 452"/>
                <a:gd name="T58" fmla="*/ 2147483646 w 462"/>
                <a:gd name="T59" fmla="*/ 2147483646 h 452"/>
                <a:gd name="T60" fmla="*/ 2147483646 w 462"/>
                <a:gd name="T61" fmla="*/ 2147483646 h 452"/>
                <a:gd name="T62" fmla="*/ 2147483646 w 462"/>
                <a:gd name="T63" fmla="*/ 2147483646 h 452"/>
                <a:gd name="T64" fmla="*/ 2147483646 w 462"/>
                <a:gd name="T65" fmla="*/ 2147483646 h 452"/>
                <a:gd name="T66" fmla="*/ 2147483646 w 462"/>
                <a:gd name="T67" fmla="*/ 2147483646 h 4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62" h="45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chemeClr val="bg1"/>
            </a:solidFill>
            <a:ln>
              <a:noFill/>
            </a:ln>
          </p:spPr>
          <p:txBody>
            <a:bodyPr wrap="none" lIns="34290" tIns="17145" rIns="34290" bIns="17145" anchor="ctr"/>
            <a:lstStyle/>
            <a:p>
              <a:endParaRPr lang="en-US"/>
            </a:p>
          </p:txBody>
        </p:sp>
        <p:sp>
          <p:nvSpPr>
            <p:cNvPr id="145" name="Title 1">
              <a:extLst>
                <a:ext uri="{FF2B5EF4-FFF2-40B4-BE49-F238E27FC236}">
                  <a16:creationId xmlns:a16="http://schemas.microsoft.com/office/drawing/2014/main" id="{EDE91C17-5B4D-4739-979D-00491B1DAE73}"/>
                </a:ext>
              </a:extLst>
            </p:cNvPr>
            <p:cNvSpPr txBox="1"/>
            <p:nvPr/>
          </p:nvSpPr>
          <p:spPr>
            <a:xfrm>
              <a:off x="4856334" y="3173413"/>
              <a:ext cx="2479333" cy="338554"/>
            </a:xfrm>
            <a:prstGeom prst="rect">
              <a:avLst/>
            </a:prstGeom>
            <a:noFill/>
          </p:spPr>
          <p:txBody>
            <a:bodyPr wrap="none">
              <a:spAutoFit/>
            </a:bodyPr>
            <a:lstStyle/>
            <a:p>
              <a:pPr algn="ctr" eaLnBrk="1" fontAlgn="auto" hangingPunct="1">
                <a:spcBef>
                  <a:spcPts val="0"/>
                </a:spcBef>
                <a:spcAft>
                  <a:spcPts val="0"/>
                </a:spcAft>
                <a:defRPr/>
              </a:pPr>
              <a:r>
                <a:rPr lang="id-ID" sz="1600" b="1" dirty="0">
                  <a:solidFill>
                    <a:schemeClr val="tx1">
                      <a:lumMod val="75000"/>
                      <a:lumOff val="25000"/>
                    </a:schemeClr>
                  </a:solidFill>
                  <a:latin typeface="Open Sans"/>
                </a:rPr>
                <a:t>Some Details Goes Here</a:t>
              </a:r>
            </a:p>
          </p:txBody>
        </p:sp>
        <p:sp>
          <p:nvSpPr>
            <p:cNvPr id="15391" name="TextBox 145">
              <a:extLst>
                <a:ext uri="{FF2B5EF4-FFF2-40B4-BE49-F238E27FC236}">
                  <a16:creationId xmlns:a16="http://schemas.microsoft.com/office/drawing/2014/main" id="{EAF72CAA-FB49-4F16-A3CB-6922A34FE982}"/>
                </a:ext>
              </a:extLst>
            </p:cNvPr>
            <p:cNvSpPr txBox="1">
              <a:spLocks noChangeArrowheads="1"/>
            </p:cNvSpPr>
            <p:nvPr/>
          </p:nvSpPr>
          <p:spPr bwMode="auto">
            <a:xfrm>
              <a:off x="3038475" y="3490913"/>
              <a:ext cx="6115050" cy="109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algn="ctr" eaLnBrk="1" hangingPunct="1">
                <a:lnSpc>
                  <a:spcPts val="2000"/>
                </a:lnSpc>
                <a:spcBef>
                  <a:spcPts val="600"/>
                </a:spcBef>
                <a:spcAft>
                  <a:spcPts val="600"/>
                </a:spcAft>
                <a:buFontTx/>
                <a:buNone/>
              </a:pPr>
              <a:r>
                <a:rPr lang="en-US" altLang="en-US" sz="1400" dirty="0">
                  <a:latin typeface="Open Sans"/>
                  <a:cs typeface="Arial" panose="020B0604020202020204" pitchFamily="34" charset="0"/>
                </a:rPr>
                <a:t>This is a </a:t>
              </a:r>
              <a:r>
                <a:rPr lang="en-US" altLang="en-US" sz="1400" b="1" i="1" dirty="0">
                  <a:latin typeface="Open Sans"/>
                  <a:cs typeface="Arial" panose="020B0604020202020204" pitchFamily="34" charset="0"/>
                </a:rPr>
                <a:t>Body Sample Text </a:t>
              </a:r>
              <a:r>
                <a:rPr lang="en-US" altLang="en-US" sz="1400" dirty="0">
                  <a:latin typeface="Open Sans"/>
                  <a:cs typeface="Arial" panose="020B0604020202020204" pitchFamily="34" charset="0"/>
                </a:rPr>
                <a:t>with Paragraph styles of Lorem ipsum dolor sit </a:t>
              </a:r>
              <a:r>
                <a:rPr lang="en-US" altLang="en-US" sz="1400" dirty="0" err="1">
                  <a:latin typeface="Open Sans"/>
                  <a:cs typeface="Arial" panose="020B0604020202020204" pitchFamily="34" charset="0"/>
                </a:rPr>
                <a:t>amet</a:t>
              </a:r>
              <a:r>
                <a:rPr lang="id-ID" altLang="en-US" sz="1400" dirty="0">
                  <a:latin typeface="Open Sans"/>
                  <a:cs typeface="Arial" panose="020B0604020202020204" pitchFamily="34" charset="0"/>
                </a:rPr>
                <a:t>.</a:t>
              </a:r>
              <a:r>
                <a:rPr lang="en-US" altLang="en-US" sz="1400" dirty="0">
                  <a:latin typeface="Open Sans"/>
                  <a:cs typeface="Arial" panose="020B0604020202020204" pitchFamily="34" charset="0"/>
                </a:rPr>
                <a:t> Duis </a:t>
              </a:r>
              <a:r>
                <a:rPr lang="en-US" altLang="en-US" sz="1400" dirty="0" err="1">
                  <a:latin typeface="Open Sans"/>
                  <a:cs typeface="Arial" panose="020B0604020202020204" pitchFamily="34" charset="0"/>
                </a:rPr>
                <a:t>aute</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irure</a:t>
              </a:r>
              <a:r>
                <a:rPr lang="en-US" altLang="en-US" sz="1400" dirty="0">
                  <a:latin typeface="Open Sans"/>
                  <a:cs typeface="Arial" panose="020B0604020202020204" pitchFamily="34" charset="0"/>
                </a:rPr>
                <a:t> dolor in </a:t>
              </a:r>
              <a:r>
                <a:rPr lang="en-US" altLang="en-US" sz="1400" dirty="0" err="1">
                  <a:latin typeface="Open Sans"/>
                  <a:cs typeface="Arial" panose="020B0604020202020204" pitchFamily="34" charset="0"/>
                </a:rPr>
                <a:t>reprehenderit</a:t>
              </a:r>
              <a:r>
                <a:rPr lang="en-US" altLang="en-US" sz="1400" dirty="0">
                  <a:latin typeface="Open Sans"/>
                  <a:cs typeface="Arial" panose="020B0604020202020204" pitchFamily="34" charset="0"/>
                </a:rPr>
                <a:t> in </a:t>
              </a:r>
              <a:r>
                <a:rPr lang="en-US" altLang="en-US" sz="1400" dirty="0" err="1">
                  <a:latin typeface="Open Sans"/>
                  <a:cs typeface="Arial" panose="020B0604020202020204" pitchFamily="34" charset="0"/>
                </a:rPr>
                <a:t>voluptate</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velit</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esse</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cillum</a:t>
              </a:r>
              <a:r>
                <a:rPr lang="en-US" altLang="en-US" sz="1400" dirty="0">
                  <a:latin typeface="Open Sans"/>
                  <a:cs typeface="Arial" panose="020B0604020202020204" pitchFamily="34" charset="0"/>
                </a:rPr>
                <a:t> dolore </a:t>
              </a:r>
              <a:r>
                <a:rPr lang="en-US" altLang="en-US" sz="1400" dirty="0" err="1">
                  <a:latin typeface="Open Sans"/>
                  <a:cs typeface="Arial" panose="020B0604020202020204" pitchFamily="34" charset="0"/>
                </a:rPr>
                <a:t>eu</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fugiat</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nulla</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pariatur</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Excepteur</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sint</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occaecat</a:t>
              </a:r>
              <a:r>
                <a:rPr lang="en-US" altLang="en-US" sz="1400" dirty="0">
                  <a:latin typeface="Open Sans"/>
                  <a:cs typeface="Arial" panose="020B0604020202020204" pitchFamily="34" charset="0"/>
                </a:rPr>
                <a:t> </a:t>
              </a:r>
              <a:r>
                <a:rPr lang="en-US" altLang="en-US" sz="1400" dirty="0" err="1">
                  <a:latin typeface="Open Sans"/>
                  <a:cs typeface="Arial" panose="020B0604020202020204" pitchFamily="34" charset="0"/>
                </a:rPr>
                <a:t>cupidatat</a:t>
              </a:r>
              <a:r>
                <a:rPr lang="en-US" altLang="en-US" sz="1400" dirty="0">
                  <a:latin typeface="Open Sans"/>
                  <a:cs typeface="Arial" panose="020B0604020202020204" pitchFamily="34" charset="0"/>
                </a:rPr>
                <a:t> non provident.</a:t>
              </a:r>
            </a:p>
          </p:txBody>
        </p:sp>
      </p:grpSp>
      <p:sp>
        <p:nvSpPr>
          <p:cNvPr id="37" name="Content Placeholder 2">
            <a:extLst>
              <a:ext uri="{FF2B5EF4-FFF2-40B4-BE49-F238E27FC236}">
                <a16:creationId xmlns:a16="http://schemas.microsoft.com/office/drawing/2014/main" id="{45F40EA9-EB46-4122-AF38-8594B0E792E2}"/>
              </a:ext>
            </a:extLst>
          </p:cNvPr>
          <p:cNvSpPr txBox="1">
            <a:spLocks/>
          </p:cNvSpPr>
          <p:nvPr/>
        </p:nvSpPr>
        <p:spPr>
          <a:xfrm>
            <a:off x="1070269" y="1045016"/>
            <a:ext cx="10802417" cy="65620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chemeClr val="bg2">
                    <a:lumMod val="10000"/>
                  </a:schemeClr>
                </a:solidFill>
                <a:latin typeface="Open Sans"/>
                <a:ea typeface="Roboto" panose="02000000000000000000" pitchFamily="2" charset="0"/>
              </a:rPr>
              <a:t>Lorem Ipsum has been the industry's standard dummy text ever since the 1500s</a:t>
            </a:r>
            <a:r>
              <a:rPr lang="id-ID" sz="1400" dirty="0">
                <a:solidFill>
                  <a:schemeClr val="bg2">
                    <a:lumMod val="10000"/>
                  </a:schemeClr>
                </a:solidFill>
                <a:latin typeface="Open Sans"/>
                <a:ea typeface="Roboto" panose="02000000000000000000" pitchFamily="2" charset="0"/>
              </a:rPr>
              <a:t>. Fusce som libero topi sombrero bikinan meksiko</a:t>
            </a:r>
            <a:r>
              <a:rPr lang="en-US" sz="1400" dirty="0">
                <a:solidFill>
                  <a:schemeClr val="bg2">
                    <a:lumMod val="10000"/>
                  </a:schemeClr>
                </a:solidFill>
                <a:latin typeface="Open Sans"/>
                <a:ea typeface="Roboto" panose="02000000000000000000" pitchFamily="2" charset="0"/>
              </a:rPr>
              <a:t> when an unknown printer took a galley of type and scrambled it to make a type specimen book. It has survived not only five centuries, but also the leap into electronic typesetting</a:t>
            </a:r>
            <a:endParaRPr lang="id-ID" sz="1400" dirty="0">
              <a:solidFill>
                <a:schemeClr val="bg2">
                  <a:lumMod val="10000"/>
                </a:schemeClr>
              </a:solidFill>
              <a:latin typeface="Open Sans"/>
              <a:ea typeface="Roboto" panose="02000000000000000000" pitchFamily="2" charset="0"/>
            </a:endParaRPr>
          </a:p>
        </p:txBody>
      </p:sp>
      <p:grpSp>
        <p:nvGrpSpPr>
          <p:cNvPr id="39" name="Group 38">
            <a:extLst>
              <a:ext uri="{FF2B5EF4-FFF2-40B4-BE49-F238E27FC236}">
                <a16:creationId xmlns:a16="http://schemas.microsoft.com/office/drawing/2014/main" id="{1842345E-7096-4293-9E47-3C2747A354A7}"/>
              </a:ext>
            </a:extLst>
          </p:cNvPr>
          <p:cNvGrpSpPr/>
          <p:nvPr/>
        </p:nvGrpSpPr>
        <p:grpSpPr>
          <a:xfrm>
            <a:off x="11582400" y="6272166"/>
            <a:ext cx="446133" cy="446133"/>
            <a:chOff x="9131300" y="5281566"/>
            <a:chExt cx="446133" cy="446133"/>
          </a:xfrm>
        </p:grpSpPr>
        <p:sp>
          <p:nvSpPr>
            <p:cNvPr id="40" name="Oval 39">
              <a:extLst>
                <a:ext uri="{FF2B5EF4-FFF2-40B4-BE49-F238E27FC236}">
                  <a16:creationId xmlns:a16="http://schemas.microsoft.com/office/drawing/2014/main" id="{0E09D3F5-5E03-48CD-B1DB-285BA6AC077F}"/>
                </a:ext>
              </a:extLst>
            </p:cNvPr>
            <p:cNvSpPr/>
            <p:nvPr/>
          </p:nvSpPr>
          <p:spPr>
            <a:xfrm>
              <a:off x="9131300" y="5281566"/>
              <a:ext cx="446133" cy="446133"/>
            </a:xfrm>
            <a:prstGeom prst="ellipse">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E2713BC-0837-4941-BA16-A4C02F2A56AD}"/>
                </a:ext>
              </a:extLst>
            </p:cNvPr>
            <p:cNvSpPr txBox="1"/>
            <p:nvPr/>
          </p:nvSpPr>
          <p:spPr>
            <a:xfrm>
              <a:off x="9203523" y="5304577"/>
              <a:ext cx="301686" cy="400110"/>
            </a:xfrm>
            <a:prstGeom prst="rect">
              <a:avLst/>
            </a:prstGeom>
            <a:noFill/>
          </p:spPr>
          <p:txBody>
            <a:bodyPr wrap="none" rtlCol="0">
              <a:spAutoFit/>
            </a:bodyPr>
            <a:lstStyle/>
            <a:p>
              <a:fld id="{B79EDEC9-C3A6-46AD-B95F-869BAF0C1579}" type="slidenum">
                <a:rPr lang="en-US" sz="2000" b="1" smtClean="0">
                  <a:solidFill>
                    <a:schemeClr val="tx1">
                      <a:lumMod val="65000"/>
                      <a:lumOff val="35000"/>
                    </a:schemeClr>
                  </a:solidFill>
                  <a:latin typeface="Arial Narrow" panose="020B0606020202030204" pitchFamily="34" charset="0"/>
                </a:rPr>
                <a:t>9</a:t>
              </a:fld>
              <a:endParaRPr lang="en-US" sz="2000" b="1" dirty="0">
                <a:solidFill>
                  <a:schemeClr val="tx1">
                    <a:lumMod val="65000"/>
                    <a:lumOff val="35000"/>
                  </a:schemeClr>
                </a:solidFill>
                <a:latin typeface="Arial Narrow" panose="020B060602020203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133</TotalTime>
  <Words>1281</Words>
  <Application>Microsoft Office PowerPoint</Application>
  <PresentationFormat>Widescreen</PresentationFormat>
  <Paragraphs>187</Paragraphs>
  <Slides>12</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vt:i4>
      </vt:variant>
    </vt:vector>
  </HeadingPairs>
  <TitlesOfParts>
    <vt:vector size="29" baseType="lpstr">
      <vt:lpstr>Arial</vt:lpstr>
      <vt:lpstr>Arial Narrow</vt:lpstr>
      <vt:lpstr>Calibri</vt:lpstr>
      <vt:lpstr>Calibri Light</vt:lpstr>
      <vt:lpstr>FontAwesome</vt:lpstr>
      <vt:lpstr>Helvetica</vt:lpstr>
      <vt:lpstr>Lato Heavy</vt:lpstr>
      <vt:lpstr>Montserrat</vt:lpstr>
      <vt:lpstr>Montserrat Light</vt:lpstr>
      <vt:lpstr>Open Sans</vt:lpstr>
      <vt:lpstr>Open Sans Light</vt:lpstr>
      <vt:lpstr>Raleway</vt:lpstr>
      <vt:lpstr>Segoe UI Light</vt:lpstr>
      <vt:lpstr>Simple-Line-Icons</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CYCLE PROCESS</vt:lpstr>
      <vt:lpstr>PowerPoint Presentation</vt:lpstr>
      <vt:lpstr>FIVE CYCLE PROCESS</vt:lpstr>
      <vt:lpstr>TWO CYCLE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Mahmudul Hasan</dc:creator>
  <cp:lastModifiedBy>Md. Mahmudul Hasan</cp:lastModifiedBy>
  <cp:revision>38</cp:revision>
  <dcterms:created xsi:type="dcterms:W3CDTF">2021-04-11T17:33:17Z</dcterms:created>
  <dcterms:modified xsi:type="dcterms:W3CDTF">2021-04-15T17:42:43Z</dcterms:modified>
</cp:coreProperties>
</file>