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64" r:id="rId2"/>
    <p:sldId id="275" r:id="rId3"/>
    <p:sldId id="425" r:id="rId4"/>
    <p:sldId id="280" r:id="rId5"/>
    <p:sldId id="285" r:id="rId6"/>
    <p:sldId id="433" r:id="rId7"/>
    <p:sldId id="439" r:id="rId8"/>
    <p:sldId id="443" r:id="rId9"/>
    <p:sldId id="452" r:id="rId10"/>
    <p:sldId id="258" r:id="rId11"/>
    <p:sldId id="435" r:id="rId12"/>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D9A8"/>
    <a:srgbClr val="00AF91"/>
    <a:srgbClr val="4B778D"/>
    <a:srgbClr val="28B5B5"/>
    <a:srgbClr val="D2E69C"/>
    <a:srgbClr val="10CF9B"/>
    <a:srgbClr val="A5C249"/>
    <a:srgbClr val="5DAC97"/>
    <a:srgbClr val="0BD0D9"/>
    <a:srgbClr val="7CCA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015" autoAdjust="0"/>
    <p:restoredTop sz="94434" autoAdjust="0"/>
  </p:normalViewPr>
  <p:slideViewPr>
    <p:cSldViewPr snapToGrid="0">
      <p:cViewPr varScale="1">
        <p:scale>
          <a:sx n="111" d="100"/>
          <a:sy n="111" d="100"/>
        </p:scale>
        <p:origin x="132" y="156"/>
      </p:cViewPr>
      <p:guideLst/>
    </p:cSldViewPr>
  </p:slideViewPr>
  <p:notesTextViewPr>
    <p:cViewPr>
      <p:scale>
        <a:sx n="1" d="1"/>
        <a:sy n="1" d="1"/>
      </p:scale>
      <p:origin x="0" y="0"/>
    </p:cViewPr>
  </p:notesTextViewPr>
  <p:sorterViewPr>
    <p:cViewPr>
      <p:scale>
        <a:sx n="79" d="100"/>
        <a:sy n="79" d="100"/>
      </p:scale>
      <p:origin x="0" y="-1629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Start Up Expenses in One Week</a:t>
            </a:r>
          </a:p>
        </c:rich>
      </c:tx>
      <c:layout>
        <c:manualLayout>
          <c:xMode val="edge"/>
          <c:yMode val="edge"/>
          <c:x val="5.3293494563179576E-2"/>
          <c:y val="1.3814971179863376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Sheet1!$B$1</c:f>
              <c:strCache>
                <c:ptCount val="1"/>
                <c:pt idx="0">
                  <c:v>Series 1</c:v>
                </c:pt>
              </c:strCache>
            </c:strRef>
          </c:tx>
          <c:spPr>
            <a:ln w="19050" cap="rnd">
              <a:solidFill>
                <a:srgbClr val="28B5B5"/>
              </a:solidFill>
              <a:round/>
            </a:ln>
            <a:effectLst/>
          </c:spPr>
          <c:marker>
            <c:symbol val="circle"/>
            <c:size val="5"/>
            <c:spPr>
              <a:solidFill>
                <a:schemeClr val="accent1"/>
              </a:solidFill>
              <a:ln w="9525">
                <a:solidFill>
                  <a:srgbClr val="28B5B5"/>
                </a:solidFill>
              </a:ln>
              <a:effectLst/>
            </c:spPr>
          </c:marker>
          <c:xVal>
            <c:numRef>
              <c:f>Sheet1!$A$2:$A$9</c:f>
              <c:numCache>
                <c:formatCode>General</c:formatCode>
                <c:ptCount val="8"/>
                <c:pt idx="0">
                  <c:v>0</c:v>
                </c:pt>
                <c:pt idx="1">
                  <c:v>2</c:v>
                </c:pt>
                <c:pt idx="2">
                  <c:v>3</c:v>
                </c:pt>
                <c:pt idx="3">
                  <c:v>4</c:v>
                </c:pt>
                <c:pt idx="4">
                  <c:v>5</c:v>
                </c:pt>
                <c:pt idx="5">
                  <c:v>6</c:v>
                </c:pt>
                <c:pt idx="6">
                  <c:v>7</c:v>
                </c:pt>
                <c:pt idx="7">
                  <c:v>8</c:v>
                </c:pt>
              </c:numCache>
            </c:numRef>
          </c:xVal>
          <c:yVal>
            <c:numRef>
              <c:f>Sheet1!$B$2:$B$9</c:f>
              <c:numCache>
                <c:formatCode>General</c:formatCode>
                <c:ptCount val="8"/>
                <c:pt idx="0">
                  <c:v>0</c:v>
                </c:pt>
                <c:pt idx="1">
                  <c:v>1</c:v>
                </c:pt>
                <c:pt idx="2">
                  <c:v>2</c:v>
                </c:pt>
                <c:pt idx="3">
                  <c:v>1</c:v>
                </c:pt>
                <c:pt idx="4">
                  <c:v>4</c:v>
                </c:pt>
                <c:pt idx="5">
                  <c:v>2</c:v>
                </c:pt>
                <c:pt idx="6">
                  <c:v>3</c:v>
                </c:pt>
                <c:pt idx="7">
                  <c:v>5</c:v>
                </c:pt>
              </c:numCache>
            </c:numRef>
          </c:yVal>
          <c:smooth val="1"/>
          <c:extLst>
            <c:ext xmlns:c16="http://schemas.microsoft.com/office/drawing/2014/chart" uri="{C3380CC4-5D6E-409C-BE32-E72D297353CC}">
              <c16:uniqueId val="{00000000-6DE3-4609-A1DF-7728FF2BFE13}"/>
            </c:ext>
          </c:extLst>
        </c:ser>
        <c:ser>
          <c:idx val="1"/>
          <c:order val="1"/>
          <c:tx>
            <c:strRef>
              <c:f>Sheet1!$C$1</c:f>
              <c:strCache>
                <c:ptCount val="1"/>
                <c:pt idx="0">
                  <c:v>Series 2</c:v>
                </c:pt>
              </c:strCache>
            </c:strRef>
          </c:tx>
          <c:spPr>
            <a:ln w="19050" cap="rnd">
              <a:solidFill>
                <a:srgbClr val="A5C249"/>
              </a:solidFill>
              <a:round/>
            </a:ln>
            <a:effectLst/>
          </c:spPr>
          <c:marker>
            <c:symbol val="circle"/>
            <c:size val="5"/>
            <c:spPr>
              <a:solidFill>
                <a:schemeClr val="accent2"/>
              </a:solidFill>
              <a:ln w="9525">
                <a:solidFill>
                  <a:srgbClr val="A5C249"/>
                </a:solidFill>
              </a:ln>
              <a:effectLst/>
            </c:spPr>
          </c:marker>
          <c:xVal>
            <c:numRef>
              <c:f>Sheet1!$A$2:$A$9</c:f>
              <c:numCache>
                <c:formatCode>General</c:formatCode>
                <c:ptCount val="8"/>
                <c:pt idx="0">
                  <c:v>0</c:v>
                </c:pt>
                <c:pt idx="1">
                  <c:v>2</c:v>
                </c:pt>
                <c:pt idx="2">
                  <c:v>3</c:v>
                </c:pt>
                <c:pt idx="3">
                  <c:v>4</c:v>
                </c:pt>
                <c:pt idx="4">
                  <c:v>5</c:v>
                </c:pt>
                <c:pt idx="5">
                  <c:v>6</c:v>
                </c:pt>
                <c:pt idx="6">
                  <c:v>7</c:v>
                </c:pt>
                <c:pt idx="7">
                  <c:v>8</c:v>
                </c:pt>
              </c:numCache>
            </c:numRef>
          </c:xVal>
          <c:yVal>
            <c:numRef>
              <c:f>Sheet1!$C$2:$C$9</c:f>
              <c:numCache>
                <c:formatCode>General</c:formatCode>
                <c:ptCount val="8"/>
                <c:pt idx="0">
                  <c:v>1.2</c:v>
                </c:pt>
                <c:pt idx="1">
                  <c:v>2</c:v>
                </c:pt>
                <c:pt idx="2">
                  <c:v>2.5</c:v>
                </c:pt>
                <c:pt idx="3">
                  <c:v>3</c:v>
                </c:pt>
                <c:pt idx="4">
                  <c:v>2.5</c:v>
                </c:pt>
                <c:pt idx="5">
                  <c:v>4</c:v>
                </c:pt>
                <c:pt idx="6">
                  <c:v>2</c:v>
                </c:pt>
                <c:pt idx="7">
                  <c:v>6</c:v>
                </c:pt>
              </c:numCache>
            </c:numRef>
          </c:yVal>
          <c:smooth val="1"/>
          <c:extLst>
            <c:ext xmlns:c16="http://schemas.microsoft.com/office/drawing/2014/chart" uri="{C3380CC4-5D6E-409C-BE32-E72D297353CC}">
              <c16:uniqueId val="{00000001-6DE3-4609-A1DF-7728FF2BFE13}"/>
            </c:ext>
          </c:extLst>
        </c:ser>
        <c:ser>
          <c:idx val="2"/>
          <c:order val="2"/>
          <c:tx>
            <c:strRef>
              <c:f>Sheet1!$D$1</c:f>
              <c:strCache>
                <c:ptCount val="1"/>
                <c:pt idx="0">
                  <c:v>Series 3</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Sheet1!$A$2:$A$9</c:f>
              <c:numCache>
                <c:formatCode>General</c:formatCode>
                <c:ptCount val="8"/>
                <c:pt idx="0">
                  <c:v>0</c:v>
                </c:pt>
                <c:pt idx="1">
                  <c:v>2</c:v>
                </c:pt>
                <c:pt idx="2">
                  <c:v>3</c:v>
                </c:pt>
                <c:pt idx="3">
                  <c:v>4</c:v>
                </c:pt>
                <c:pt idx="4">
                  <c:v>5</c:v>
                </c:pt>
                <c:pt idx="5">
                  <c:v>6</c:v>
                </c:pt>
                <c:pt idx="6">
                  <c:v>7</c:v>
                </c:pt>
                <c:pt idx="7">
                  <c:v>8</c:v>
                </c:pt>
              </c:numCache>
            </c:numRef>
          </c:xVal>
          <c:yVal>
            <c:numRef>
              <c:f>Sheet1!$D$2:$D$9</c:f>
              <c:numCache>
                <c:formatCode>General</c:formatCode>
                <c:ptCount val="8"/>
                <c:pt idx="0">
                  <c:v>2.2999999999999998</c:v>
                </c:pt>
                <c:pt idx="1">
                  <c:v>3</c:v>
                </c:pt>
                <c:pt idx="2">
                  <c:v>3.5</c:v>
                </c:pt>
                <c:pt idx="3">
                  <c:v>3.5</c:v>
                </c:pt>
                <c:pt idx="4">
                  <c:v>4.5</c:v>
                </c:pt>
                <c:pt idx="5">
                  <c:v>4.5</c:v>
                </c:pt>
                <c:pt idx="6">
                  <c:v>5</c:v>
                </c:pt>
                <c:pt idx="7">
                  <c:v>6.5</c:v>
                </c:pt>
              </c:numCache>
            </c:numRef>
          </c:yVal>
          <c:smooth val="1"/>
          <c:extLst>
            <c:ext xmlns:c16="http://schemas.microsoft.com/office/drawing/2014/chart" uri="{C3380CC4-5D6E-409C-BE32-E72D297353CC}">
              <c16:uniqueId val="{00000002-6DE3-4609-A1DF-7728FF2BFE13}"/>
            </c:ext>
          </c:extLst>
        </c:ser>
        <c:ser>
          <c:idx val="3"/>
          <c:order val="3"/>
          <c:tx>
            <c:strRef>
              <c:f>Sheet1!$E$1</c:f>
              <c:strCache>
                <c:ptCount val="1"/>
                <c:pt idx="0">
                  <c:v>Series 4</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Sheet1!$A$2:$A$9</c:f>
              <c:numCache>
                <c:formatCode>General</c:formatCode>
                <c:ptCount val="8"/>
                <c:pt idx="0">
                  <c:v>0</c:v>
                </c:pt>
                <c:pt idx="1">
                  <c:v>2</c:v>
                </c:pt>
                <c:pt idx="2">
                  <c:v>3</c:v>
                </c:pt>
                <c:pt idx="3">
                  <c:v>4</c:v>
                </c:pt>
                <c:pt idx="4">
                  <c:v>5</c:v>
                </c:pt>
                <c:pt idx="5">
                  <c:v>6</c:v>
                </c:pt>
                <c:pt idx="6">
                  <c:v>7</c:v>
                </c:pt>
                <c:pt idx="7">
                  <c:v>8</c:v>
                </c:pt>
              </c:numCache>
            </c:numRef>
          </c:xVal>
          <c:yVal>
            <c:numRef>
              <c:f>Sheet1!$E$2:$E$9</c:f>
              <c:numCache>
                <c:formatCode>General</c:formatCode>
                <c:ptCount val="8"/>
                <c:pt idx="0">
                  <c:v>2</c:v>
                </c:pt>
                <c:pt idx="1">
                  <c:v>3.5</c:v>
                </c:pt>
                <c:pt idx="2">
                  <c:v>4</c:v>
                </c:pt>
                <c:pt idx="3">
                  <c:v>6</c:v>
                </c:pt>
                <c:pt idx="4">
                  <c:v>5</c:v>
                </c:pt>
                <c:pt idx="5">
                  <c:v>3.5</c:v>
                </c:pt>
                <c:pt idx="6">
                  <c:v>6.5</c:v>
                </c:pt>
                <c:pt idx="7">
                  <c:v>7</c:v>
                </c:pt>
              </c:numCache>
            </c:numRef>
          </c:yVal>
          <c:smooth val="1"/>
          <c:extLst>
            <c:ext xmlns:c16="http://schemas.microsoft.com/office/drawing/2014/chart" uri="{C3380CC4-5D6E-409C-BE32-E72D297353CC}">
              <c16:uniqueId val="{00000003-6DE3-4609-A1DF-7728FF2BFE13}"/>
            </c:ext>
          </c:extLst>
        </c:ser>
        <c:dLbls>
          <c:showLegendKey val="0"/>
          <c:showVal val="0"/>
          <c:showCatName val="0"/>
          <c:showSerName val="0"/>
          <c:showPercent val="0"/>
          <c:showBubbleSize val="0"/>
        </c:dLbls>
        <c:axId val="236494224"/>
        <c:axId val="236511344"/>
      </c:scatterChart>
      <c:valAx>
        <c:axId val="2364942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36511344"/>
        <c:crosses val="autoZero"/>
        <c:crossBetween val="midCat"/>
      </c:valAx>
      <c:valAx>
        <c:axId val="236511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3649422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tx2">
                <a:lumMod val="75000"/>
              </a:schemeClr>
            </a:solidFill>
          </c:spPr>
          <c:dPt>
            <c:idx val="0"/>
            <c:bubble3D val="0"/>
            <c:spPr>
              <a:solidFill>
                <a:srgbClr val="00AF91"/>
              </a:solidFill>
            </c:spPr>
            <c:extLst>
              <c:ext xmlns:c16="http://schemas.microsoft.com/office/drawing/2014/chart" uri="{C3380CC4-5D6E-409C-BE32-E72D297353CC}">
                <c16:uniqueId val="{00000001-1046-4B78-93F9-EFFFC55C8E16}"/>
              </c:ext>
            </c:extLst>
          </c:dPt>
          <c:dPt>
            <c:idx val="1"/>
            <c:bubble3D val="0"/>
            <c:spPr>
              <a:solidFill>
                <a:schemeClr val="bg1">
                  <a:lumMod val="85000"/>
                </a:schemeClr>
              </a:solidFill>
            </c:spPr>
            <c:extLst>
              <c:ext xmlns:c16="http://schemas.microsoft.com/office/drawing/2014/chart" uri="{C3380CC4-5D6E-409C-BE32-E72D297353CC}">
                <c16:uniqueId val="{00000003-1046-4B78-93F9-EFFFC55C8E16}"/>
              </c:ext>
            </c:extLst>
          </c:dPt>
          <c:cat>
            <c:strRef>
              <c:f>Sheet1!$A$2:$A$3</c:f>
              <c:strCache>
                <c:ptCount val="2"/>
                <c:pt idx="0">
                  <c:v>1st Qtr</c:v>
                </c:pt>
                <c:pt idx="1">
                  <c:v>2nd Qtr</c:v>
                </c:pt>
              </c:strCache>
            </c:strRef>
          </c:cat>
          <c:val>
            <c:numRef>
              <c:f>Sheet1!$B$2:$B$3</c:f>
              <c:numCache>
                <c:formatCode>General</c:formatCode>
                <c:ptCount val="2"/>
                <c:pt idx="0">
                  <c:v>30</c:v>
                </c:pt>
                <c:pt idx="1">
                  <c:v>70</c:v>
                </c:pt>
              </c:numCache>
            </c:numRef>
          </c:val>
          <c:extLst>
            <c:ext xmlns:c16="http://schemas.microsoft.com/office/drawing/2014/chart" uri="{C3380CC4-5D6E-409C-BE32-E72D297353CC}">
              <c16:uniqueId val="{00000004-1046-4B78-93F9-EFFFC55C8E16}"/>
            </c:ext>
          </c:extLst>
        </c:ser>
        <c:dLbls>
          <c:showLegendKey val="0"/>
          <c:showVal val="0"/>
          <c:showCatName val="0"/>
          <c:showSerName val="0"/>
          <c:showPercent val="0"/>
          <c:showBubbleSize val="0"/>
          <c:showLeaderLines val="1"/>
        </c:dLbls>
        <c:firstSliceAng val="0"/>
        <c:holeSize val="70"/>
      </c:doughnutChart>
    </c:plotArea>
    <c:plotVisOnly val="1"/>
    <c:dispBlanksAs val="zero"/>
    <c:showDLblsOverMax val="0"/>
  </c:chart>
  <c:spPr>
    <a:ln>
      <a:noFill/>
    </a:ln>
  </c:spPr>
  <c:txPr>
    <a:bodyPr/>
    <a:lstStyle/>
    <a:p>
      <a:pPr rtl="0">
        <a:defRPr sz="1800" baseline="-25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28B5B5"/>
              </a:solidFill>
            </c:spPr>
            <c:extLst>
              <c:ext xmlns:c16="http://schemas.microsoft.com/office/drawing/2014/chart" uri="{C3380CC4-5D6E-409C-BE32-E72D297353CC}">
                <c16:uniqueId val="{00000001-BBD0-4373-A1D3-6E850BAF8B31}"/>
              </c:ext>
            </c:extLst>
          </c:dPt>
          <c:dPt>
            <c:idx val="1"/>
            <c:bubble3D val="0"/>
            <c:spPr>
              <a:solidFill>
                <a:schemeClr val="bg1">
                  <a:lumMod val="85000"/>
                </a:schemeClr>
              </a:solidFill>
            </c:spPr>
            <c:extLst>
              <c:ext xmlns:c16="http://schemas.microsoft.com/office/drawing/2014/chart" uri="{C3380CC4-5D6E-409C-BE32-E72D297353CC}">
                <c16:uniqueId val="{00000003-BBD0-4373-A1D3-6E850BAF8B31}"/>
              </c:ext>
            </c:extLst>
          </c:dPt>
          <c:cat>
            <c:strRef>
              <c:f>Sheet1!$A$2:$A$3</c:f>
              <c:strCache>
                <c:ptCount val="2"/>
                <c:pt idx="0">
                  <c:v>1st Qtr</c:v>
                </c:pt>
                <c:pt idx="1">
                  <c:v>2nd Qtr</c:v>
                </c:pt>
              </c:strCache>
            </c:strRef>
          </c:cat>
          <c:val>
            <c:numRef>
              <c:f>Sheet1!$B$2:$B$3</c:f>
              <c:numCache>
                <c:formatCode>General</c:formatCode>
                <c:ptCount val="2"/>
                <c:pt idx="0">
                  <c:v>30</c:v>
                </c:pt>
                <c:pt idx="1">
                  <c:v>30</c:v>
                </c:pt>
              </c:numCache>
            </c:numRef>
          </c:val>
          <c:extLst>
            <c:ext xmlns:c16="http://schemas.microsoft.com/office/drawing/2014/chart" uri="{C3380CC4-5D6E-409C-BE32-E72D297353CC}">
              <c16:uniqueId val="{00000004-BBD0-4373-A1D3-6E850BAF8B31}"/>
            </c:ext>
          </c:extLst>
        </c:ser>
        <c:dLbls>
          <c:showLegendKey val="0"/>
          <c:showVal val="0"/>
          <c:showCatName val="0"/>
          <c:showSerName val="0"/>
          <c:showPercent val="0"/>
          <c:showBubbleSize val="0"/>
          <c:showLeaderLines val="1"/>
        </c:dLbls>
        <c:firstSliceAng val="0"/>
        <c:holeSize val="70"/>
      </c:doughnutChart>
    </c:plotArea>
    <c:plotVisOnly val="1"/>
    <c:dispBlanksAs val="zero"/>
    <c:showDLblsOverMax val="0"/>
  </c:chart>
  <c:txPr>
    <a:bodyPr/>
    <a:lstStyle/>
    <a:p>
      <a:pPr rtl="0">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A5C249"/>
              </a:solidFill>
            </c:spPr>
            <c:extLst>
              <c:ext xmlns:c16="http://schemas.microsoft.com/office/drawing/2014/chart" uri="{C3380CC4-5D6E-409C-BE32-E72D297353CC}">
                <c16:uniqueId val="{00000001-E03E-4EC6-8F56-9D91A9178B77}"/>
              </c:ext>
            </c:extLst>
          </c:dPt>
          <c:dPt>
            <c:idx val="1"/>
            <c:bubble3D val="0"/>
            <c:spPr>
              <a:solidFill>
                <a:schemeClr val="bg1">
                  <a:lumMod val="85000"/>
                </a:schemeClr>
              </a:solidFill>
            </c:spPr>
            <c:extLst>
              <c:ext xmlns:c16="http://schemas.microsoft.com/office/drawing/2014/chart" uri="{C3380CC4-5D6E-409C-BE32-E72D297353CC}">
                <c16:uniqueId val="{00000003-E03E-4EC6-8F56-9D91A9178B77}"/>
              </c:ext>
            </c:extLst>
          </c:dPt>
          <c:cat>
            <c:strRef>
              <c:f>Sheet1!$A$2:$A$3</c:f>
              <c:strCache>
                <c:ptCount val="2"/>
                <c:pt idx="0">
                  <c:v>1st Qtr</c:v>
                </c:pt>
                <c:pt idx="1">
                  <c:v>2nd Qtr</c:v>
                </c:pt>
              </c:strCache>
            </c:strRef>
          </c:cat>
          <c:val>
            <c:numRef>
              <c:f>Sheet1!$B$2:$B$3</c:f>
              <c:numCache>
                <c:formatCode>General</c:formatCode>
                <c:ptCount val="2"/>
                <c:pt idx="0">
                  <c:v>65</c:v>
                </c:pt>
                <c:pt idx="1">
                  <c:v>35</c:v>
                </c:pt>
              </c:numCache>
            </c:numRef>
          </c:val>
          <c:extLst>
            <c:ext xmlns:c16="http://schemas.microsoft.com/office/drawing/2014/chart" uri="{C3380CC4-5D6E-409C-BE32-E72D297353CC}">
              <c16:uniqueId val="{00000004-E03E-4EC6-8F56-9D91A9178B77}"/>
            </c:ext>
          </c:extLst>
        </c:ser>
        <c:dLbls>
          <c:showLegendKey val="0"/>
          <c:showVal val="0"/>
          <c:showCatName val="0"/>
          <c:showSerName val="0"/>
          <c:showPercent val="0"/>
          <c:showBubbleSize val="0"/>
          <c:showLeaderLines val="1"/>
        </c:dLbls>
        <c:firstSliceAng val="0"/>
        <c:holeSize val="70"/>
      </c:doughnutChart>
    </c:plotArea>
    <c:plotVisOnly val="1"/>
    <c:dispBlanksAs val="zero"/>
    <c:showDLblsOverMax val="0"/>
  </c:chart>
  <c:txPr>
    <a:bodyPr/>
    <a:lstStyle/>
    <a:p>
      <a:pPr rtl="0">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4"/>
            </a:solidFill>
          </c:spPr>
          <c:dPt>
            <c:idx val="1"/>
            <c:bubble3D val="0"/>
            <c:spPr>
              <a:solidFill>
                <a:schemeClr val="bg1">
                  <a:lumMod val="85000"/>
                </a:schemeClr>
              </a:solidFill>
            </c:spPr>
            <c:extLst>
              <c:ext xmlns:c16="http://schemas.microsoft.com/office/drawing/2014/chart" uri="{C3380CC4-5D6E-409C-BE32-E72D297353CC}">
                <c16:uniqueId val="{00000001-1AE7-45B3-AC1A-7521E7091F70}"/>
              </c:ext>
            </c:extLst>
          </c:dPt>
          <c:cat>
            <c:strRef>
              <c:f>Sheet1!$A$2:$A$3</c:f>
              <c:strCache>
                <c:ptCount val="2"/>
                <c:pt idx="0">
                  <c:v>1st Qtr</c:v>
                </c:pt>
                <c:pt idx="1">
                  <c:v>2nd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2-1AE7-45B3-AC1A-7521E7091F70}"/>
            </c:ext>
          </c:extLst>
        </c:ser>
        <c:dLbls>
          <c:showLegendKey val="0"/>
          <c:showVal val="0"/>
          <c:showCatName val="0"/>
          <c:showSerName val="0"/>
          <c:showPercent val="0"/>
          <c:showBubbleSize val="0"/>
          <c:showLeaderLines val="1"/>
        </c:dLbls>
        <c:firstSliceAng val="0"/>
        <c:holeSize val="70"/>
      </c:doughnutChart>
    </c:plotArea>
    <c:plotVisOnly val="1"/>
    <c:dispBlanksAs val="zero"/>
    <c:showDLblsOverMax val="0"/>
  </c:chart>
  <c:txPr>
    <a:bodyPr/>
    <a:lstStyle/>
    <a:p>
      <a:pPr rtl="0">
        <a:defRPr sz="1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0A7EDB-42F2-4587-A519-4CD36161FFEF}" type="datetimeFigureOut">
              <a:rPr lang="id-ID" smtClean="0"/>
              <a:t>27/08/2022</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DAD74B-4254-4A15-B920-236F271C9A39}" type="slidenum">
              <a:rPr lang="id-ID" smtClean="0"/>
              <a:t>‹#›</a:t>
            </a:fld>
            <a:endParaRPr lang="id-ID"/>
          </a:p>
        </p:txBody>
      </p:sp>
    </p:spTree>
    <p:extLst>
      <p:ext uri="{BB962C8B-B14F-4D97-AF65-F5344CB8AC3E}">
        <p14:creationId xmlns:p14="http://schemas.microsoft.com/office/powerpoint/2010/main" val="2582477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4DDAD74B-4254-4A15-B920-236F271C9A39}" type="slidenum">
              <a:rPr lang="id-ID" smtClean="0"/>
              <a:t>1</a:t>
            </a:fld>
            <a:endParaRPr lang="id-ID"/>
          </a:p>
        </p:txBody>
      </p:sp>
    </p:spTree>
    <p:extLst>
      <p:ext uri="{BB962C8B-B14F-4D97-AF65-F5344CB8AC3E}">
        <p14:creationId xmlns:p14="http://schemas.microsoft.com/office/powerpoint/2010/main" val="1305908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4DDAD74B-4254-4A15-B920-236F271C9A39}" type="slidenum">
              <a:rPr lang="id-ID" smtClean="0"/>
              <a:t>2</a:t>
            </a:fld>
            <a:endParaRPr lang="id-ID"/>
          </a:p>
        </p:txBody>
      </p:sp>
    </p:spTree>
    <p:extLst>
      <p:ext uri="{BB962C8B-B14F-4D97-AF65-F5344CB8AC3E}">
        <p14:creationId xmlns:p14="http://schemas.microsoft.com/office/powerpoint/2010/main" val="100189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4DDAD74B-4254-4A15-B920-236F271C9A39}" type="slidenum">
              <a:rPr lang="id-ID" smtClean="0"/>
              <a:t>4</a:t>
            </a:fld>
            <a:endParaRPr lang="id-ID"/>
          </a:p>
        </p:txBody>
      </p:sp>
    </p:spTree>
    <p:extLst>
      <p:ext uri="{BB962C8B-B14F-4D97-AF65-F5344CB8AC3E}">
        <p14:creationId xmlns:p14="http://schemas.microsoft.com/office/powerpoint/2010/main" val="3490170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4DDAD74B-4254-4A15-B920-236F271C9A39}" type="slidenum">
              <a:rPr lang="id-ID" smtClean="0"/>
              <a:t>5</a:t>
            </a:fld>
            <a:endParaRPr lang="id-ID"/>
          </a:p>
        </p:txBody>
      </p:sp>
    </p:spTree>
    <p:extLst>
      <p:ext uri="{BB962C8B-B14F-4D97-AF65-F5344CB8AC3E}">
        <p14:creationId xmlns:p14="http://schemas.microsoft.com/office/powerpoint/2010/main" val="3936343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4DDAD74B-4254-4A15-B920-236F271C9A39}" type="slidenum">
              <a:rPr lang="id-ID" smtClean="0"/>
              <a:t>6</a:t>
            </a:fld>
            <a:endParaRPr lang="id-ID"/>
          </a:p>
        </p:txBody>
      </p:sp>
    </p:spTree>
    <p:extLst>
      <p:ext uri="{BB962C8B-B14F-4D97-AF65-F5344CB8AC3E}">
        <p14:creationId xmlns:p14="http://schemas.microsoft.com/office/powerpoint/2010/main" val="2548250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98BDAE-A562-4667-82DD-5BE61974BD31}" type="datetimeFigureOut">
              <a:rPr lang="id-ID" smtClean="0"/>
              <a:t>27/08/2022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9F2E319-0919-499D-AD1F-7963255D1003}" type="slidenum">
              <a:rPr lang="id-ID" smtClean="0"/>
              <a:t>‹#›</a:t>
            </a:fld>
            <a:endParaRPr lang="id-ID"/>
          </a:p>
        </p:txBody>
      </p:sp>
    </p:spTree>
    <p:extLst>
      <p:ext uri="{BB962C8B-B14F-4D97-AF65-F5344CB8AC3E}">
        <p14:creationId xmlns:p14="http://schemas.microsoft.com/office/powerpoint/2010/main" val="2549071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98BDAE-A562-4667-82DD-5BE61974BD31}" type="datetimeFigureOut">
              <a:rPr lang="id-ID" smtClean="0"/>
              <a:t>27/08/2022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9F2E319-0919-499D-AD1F-7963255D1003}" type="slidenum">
              <a:rPr lang="id-ID" smtClean="0"/>
              <a:t>‹#›</a:t>
            </a:fld>
            <a:endParaRPr lang="id-ID"/>
          </a:p>
        </p:txBody>
      </p:sp>
    </p:spTree>
    <p:extLst>
      <p:ext uri="{BB962C8B-B14F-4D97-AF65-F5344CB8AC3E}">
        <p14:creationId xmlns:p14="http://schemas.microsoft.com/office/powerpoint/2010/main" val="1618037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8BDAE-A562-4667-82DD-5BE61974BD31}" type="datetimeFigureOut">
              <a:rPr lang="id-ID" smtClean="0"/>
              <a:t>27/08/2022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9F2E319-0919-499D-AD1F-7963255D1003}" type="slidenum">
              <a:rPr lang="id-ID" smtClean="0"/>
              <a:t>‹#›</a:t>
            </a:fld>
            <a:endParaRPr lang="id-ID"/>
          </a:p>
        </p:txBody>
      </p:sp>
    </p:spTree>
    <p:extLst>
      <p:ext uri="{BB962C8B-B14F-4D97-AF65-F5344CB8AC3E}">
        <p14:creationId xmlns:p14="http://schemas.microsoft.com/office/powerpoint/2010/main" val="3897404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8BDAE-A562-4667-82DD-5BE61974BD31}" type="datetimeFigureOut">
              <a:rPr lang="id-ID" smtClean="0"/>
              <a:t>27/08/2022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9F2E319-0919-499D-AD1F-7963255D1003}" type="slidenum">
              <a:rPr lang="id-ID" smtClean="0"/>
              <a:t>‹#›</a:t>
            </a:fld>
            <a:endParaRPr lang="id-ID"/>
          </a:p>
        </p:txBody>
      </p:sp>
    </p:spTree>
    <p:extLst>
      <p:ext uri="{BB962C8B-B14F-4D97-AF65-F5344CB8AC3E}">
        <p14:creationId xmlns:p14="http://schemas.microsoft.com/office/powerpoint/2010/main" val="3167680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8BDAE-A562-4667-82DD-5BE61974BD31}" type="datetimeFigureOut">
              <a:rPr lang="id-ID" smtClean="0"/>
              <a:t>27/08/2022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C9F2E319-0919-499D-AD1F-7963255D1003}" type="slidenum">
              <a:rPr lang="id-ID" smtClean="0"/>
              <a:t>‹#›</a:t>
            </a:fld>
            <a:endParaRPr lang="id-ID"/>
          </a:p>
        </p:txBody>
      </p:sp>
    </p:spTree>
    <p:extLst>
      <p:ext uri="{BB962C8B-B14F-4D97-AF65-F5344CB8AC3E}">
        <p14:creationId xmlns:p14="http://schemas.microsoft.com/office/powerpoint/2010/main" val="2334109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98BDAE-A562-4667-82DD-5BE61974BD31}" type="datetimeFigureOut">
              <a:rPr lang="id-ID" smtClean="0"/>
              <a:t>27/08/2022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C9F2E319-0919-499D-AD1F-7963255D1003}" type="slidenum">
              <a:rPr lang="id-ID" smtClean="0"/>
              <a:t>‹#›</a:t>
            </a:fld>
            <a:endParaRPr lang="id-ID"/>
          </a:p>
        </p:txBody>
      </p:sp>
    </p:spTree>
    <p:extLst>
      <p:ext uri="{BB962C8B-B14F-4D97-AF65-F5344CB8AC3E}">
        <p14:creationId xmlns:p14="http://schemas.microsoft.com/office/powerpoint/2010/main" val="244160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98BDAE-A562-4667-82DD-5BE61974BD31}" type="datetimeFigureOut">
              <a:rPr lang="id-ID" smtClean="0"/>
              <a:t>27/08/2022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C9F2E319-0919-499D-AD1F-7963255D1003}" type="slidenum">
              <a:rPr lang="id-ID" smtClean="0"/>
              <a:t>‹#›</a:t>
            </a:fld>
            <a:endParaRPr lang="id-ID"/>
          </a:p>
        </p:txBody>
      </p:sp>
    </p:spTree>
    <p:extLst>
      <p:ext uri="{BB962C8B-B14F-4D97-AF65-F5344CB8AC3E}">
        <p14:creationId xmlns:p14="http://schemas.microsoft.com/office/powerpoint/2010/main" val="635940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32" name="Oval 31"/>
          <p:cNvSpPr/>
          <p:nvPr userDrawn="1"/>
        </p:nvSpPr>
        <p:spPr>
          <a:xfrm>
            <a:off x="8749343" y="4405387"/>
            <a:ext cx="1666608" cy="16666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299">
              <a:solidFill>
                <a:schemeClr val="bg1"/>
              </a:solidFill>
            </a:endParaRPr>
          </a:p>
        </p:txBody>
      </p:sp>
      <p:sp>
        <p:nvSpPr>
          <p:cNvPr id="34" name="Oval 33"/>
          <p:cNvSpPr/>
          <p:nvPr userDrawn="1"/>
        </p:nvSpPr>
        <p:spPr>
          <a:xfrm>
            <a:off x="8832080" y="4478599"/>
            <a:ext cx="1522962" cy="15229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299">
              <a:solidFill>
                <a:schemeClr val="bg1"/>
              </a:solidFill>
            </a:endParaRPr>
          </a:p>
        </p:txBody>
      </p:sp>
      <p:sp>
        <p:nvSpPr>
          <p:cNvPr id="35" name="Picture Placeholder 8"/>
          <p:cNvSpPr>
            <a:spLocks noGrp="1"/>
          </p:cNvSpPr>
          <p:nvPr userDrawn="1">
            <p:ph type="pic" sz="quarter" idx="34"/>
          </p:nvPr>
        </p:nvSpPr>
        <p:spPr>
          <a:xfrm>
            <a:off x="8904825" y="4561147"/>
            <a:ext cx="1378814" cy="1378814"/>
          </a:xfrm>
          <a:prstGeom prst="ellipse">
            <a:avLst/>
          </a:prstGeom>
        </p:spPr>
        <p:txBody>
          <a:bodyPr/>
          <a:lstStyle>
            <a:lvl1pPr>
              <a:defRPr sz="1200">
                <a:solidFill>
                  <a:schemeClr val="bg1"/>
                </a:solidFill>
              </a:defRPr>
            </a:lvl1pPr>
          </a:lstStyle>
          <a:p>
            <a:endParaRPr lang="id-ID" dirty="0"/>
          </a:p>
        </p:txBody>
      </p:sp>
      <p:sp>
        <p:nvSpPr>
          <p:cNvPr id="19" name="Oval 18"/>
          <p:cNvSpPr/>
          <p:nvPr userDrawn="1"/>
        </p:nvSpPr>
        <p:spPr>
          <a:xfrm>
            <a:off x="1506715" y="4405387"/>
            <a:ext cx="1666608" cy="16666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299">
              <a:solidFill>
                <a:schemeClr val="bg1"/>
              </a:solidFill>
            </a:endParaRPr>
          </a:p>
        </p:txBody>
      </p:sp>
      <p:sp>
        <p:nvSpPr>
          <p:cNvPr id="24" name="Oval 23"/>
          <p:cNvSpPr/>
          <p:nvPr userDrawn="1"/>
        </p:nvSpPr>
        <p:spPr>
          <a:xfrm>
            <a:off x="1589452" y="4478599"/>
            <a:ext cx="1522962" cy="15229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299">
              <a:solidFill>
                <a:schemeClr val="bg1"/>
              </a:solidFill>
            </a:endParaRPr>
          </a:p>
        </p:txBody>
      </p:sp>
      <p:sp>
        <p:nvSpPr>
          <p:cNvPr id="25" name="Picture Placeholder 8"/>
          <p:cNvSpPr>
            <a:spLocks noGrp="1"/>
          </p:cNvSpPr>
          <p:nvPr userDrawn="1">
            <p:ph type="pic" sz="quarter" idx="10"/>
          </p:nvPr>
        </p:nvSpPr>
        <p:spPr>
          <a:xfrm>
            <a:off x="1662197" y="4561147"/>
            <a:ext cx="1378814" cy="1378814"/>
          </a:xfrm>
          <a:prstGeom prst="ellipse">
            <a:avLst/>
          </a:prstGeom>
        </p:spPr>
        <p:txBody>
          <a:bodyPr/>
          <a:lstStyle>
            <a:lvl1pPr>
              <a:defRPr sz="1200">
                <a:solidFill>
                  <a:schemeClr val="bg1"/>
                </a:solidFill>
              </a:defRPr>
            </a:lvl1pPr>
          </a:lstStyle>
          <a:p>
            <a:endParaRPr lang="id-ID" dirty="0"/>
          </a:p>
        </p:txBody>
      </p:sp>
      <p:sp>
        <p:nvSpPr>
          <p:cNvPr id="27" name="Oval 26"/>
          <p:cNvSpPr/>
          <p:nvPr userDrawn="1"/>
        </p:nvSpPr>
        <p:spPr>
          <a:xfrm>
            <a:off x="5186087" y="4405387"/>
            <a:ext cx="1666608" cy="166660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299">
              <a:solidFill>
                <a:schemeClr val="bg1"/>
              </a:solidFill>
            </a:endParaRPr>
          </a:p>
        </p:txBody>
      </p:sp>
      <p:sp>
        <p:nvSpPr>
          <p:cNvPr id="29" name="Oval 28"/>
          <p:cNvSpPr/>
          <p:nvPr userDrawn="1"/>
        </p:nvSpPr>
        <p:spPr>
          <a:xfrm>
            <a:off x="5268823" y="4478599"/>
            <a:ext cx="1522962" cy="15229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299">
              <a:solidFill>
                <a:schemeClr val="bg1"/>
              </a:solidFill>
            </a:endParaRPr>
          </a:p>
        </p:txBody>
      </p:sp>
      <p:sp>
        <p:nvSpPr>
          <p:cNvPr id="30" name="Picture Placeholder 8"/>
          <p:cNvSpPr>
            <a:spLocks noGrp="1"/>
          </p:cNvSpPr>
          <p:nvPr userDrawn="1">
            <p:ph type="pic" sz="quarter" idx="33"/>
          </p:nvPr>
        </p:nvSpPr>
        <p:spPr>
          <a:xfrm>
            <a:off x="5341569" y="4561147"/>
            <a:ext cx="1378814" cy="1378814"/>
          </a:xfrm>
          <a:prstGeom prst="ellipse">
            <a:avLst/>
          </a:prstGeom>
        </p:spPr>
        <p:txBody>
          <a:bodyPr/>
          <a:lstStyle>
            <a:lvl1pPr>
              <a:defRPr sz="1200">
                <a:solidFill>
                  <a:schemeClr val="bg1"/>
                </a:solidFill>
              </a:defRPr>
            </a:lvl1pPr>
          </a:lstStyle>
          <a:p>
            <a:endParaRPr lang="id-ID" dirty="0"/>
          </a:p>
        </p:txBody>
      </p:sp>
    </p:spTree>
    <p:extLst>
      <p:ext uri="{BB962C8B-B14F-4D97-AF65-F5344CB8AC3E}">
        <p14:creationId xmlns:p14="http://schemas.microsoft.com/office/powerpoint/2010/main" val="3602241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53" presetClass="entr" presetSubtype="16" fill="hold" grpId="0" nodeType="withEffect" nodePh="1">
                                  <p:stCondLst>
                                    <p:cond delay="0"/>
                                  </p:stCondLst>
                                  <p:endCondLst>
                                    <p:cond evt="begin" delay="0">
                                      <p:tn val="10"/>
                                    </p:cond>
                                  </p:end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fltVal val="0"/>
                                          </p:val>
                                        </p:tav>
                                        <p:tav tm="100000">
                                          <p:val>
                                            <p:strVal val="#ppt_w"/>
                                          </p:val>
                                        </p:tav>
                                      </p:tavLst>
                                    </p:anim>
                                    <p:anim calcmode="lin" valueType="num">
                                      <p:cBhvr>
                                        <p:cTn id="13" dur="500" fill="hold"/>
                                        <p:tgtEl>
                                          <p:spTgt spid="30"/>
                                        </p:tgtEl>
                                        <p:attrNameLst>
                                          <p:attrName>ppt_h</p:attrName>
                                        </p:attrNameLst>
                                      </p:cBhvr>
                                      <p:tavLst>
                                        <p:tav tm="0">
                                          <p:val>
                                            <p:fltVal val="0"/>
                                          </p:val>
                                        </p:tav>
                                        <p:tav tm="100000">
                                          <p:val>
                                            <p:strVal val="#ppt_h"/>
                                          </p:val>
                                        </p:tav>
                                      </p:tavLst>
                                    </p:anim>
                                    <p:animEffect transition="in" filter="fade">
                                      <p:cBhvr>
                                        <p:cTn id="14" dur="500"/>
                                        <p:tgtEl>
                                          <p:spTgt spid="30"/>
                                        </p:tgtEl>
                                      </p:cBhvr>
                                    </p:animEffect>
                                  </p:childTnLst>
                                </p:cTn>
                              </p:par>
                              <p:par>
                                <p:cTn id="15" presetID="53" presetClass="entr" presetSubtype="16" fill="hold" grpId="0" nodeType="withEffect" nodePh="1">
                                  <p:stCondLst>
                                    <p:cond delay="0"/>
                                  </p:stCondLst>
                                  <p:endCondLst>
                                    <p:cond evt="begin" delay="0">
                                      <p:tn val="15"/>
                                    </p:cond>
                                  </p:endCondLst>
                                  <p:childTnLst>
                                    <p:set>
                                      <p:cBhvr>
                                        <p:cTn id="16" dur="1" fill="hold">
                                          <p:stCondLst>
                                            <p:cond delay="0"/>
                                          </p:stCondLst>
                                        </p:cTn>
                                        <p:tgtEl>
                                          <p:spTgt spid="35"/>
                                        </p:tgtEl>
                                        <p:attrNameLst>
                                          <p:attrName>style.visibility</p:attrName>
                                        </p:attrNameLst>
                                      </p:cBhvr>
                                      <p:to>
                                        <p:strVal val="visible"/>
                                      </p:to>
                                    </p:set>
                                    <p:anim calcmode="lin" valueType="num">
                                      <p:cBhvr>
                                        <p:cTn id="17" dur="500" fill="hold"/>
                                        <p:tgtEl>
                                          <p:spTgt spid="35"/>
                                        </p:tgtEl>
                                        <p:attrNameLst>
                                          <p:attrName>ppt_w</p:attrName>
                                        </p:attrNameLst>
                                      </p:cBhvr>
                                      <p:tavLst>
                                        <p:tav tm="0">
                                          <p:val>
                                            <p:fltVal val="0"/>
                                          </p:val>
                                        </p:tav>
                                        <p:tav tm="100000">
                                          <p:val>
                                            <p:strVal val="#ppt_w"/>
                                          </p:val>
                                        </p:tav>
                                      </p:tavLst>
                                    </p:anim>
                                    <p:anim calcmode="lin" valueType="num">
                                      <p:cBhvr>
                                        <p:cTn id="18" dur="500" fill="hold"/>
                                        <p:tgtEl>
                                          <p:spTgt spid="35"/>
                                        </p:tgtEl>
                                        <p:attrNameLst>
                                          <p:attrName>ppt_h</p:attrName>
                                        </p:attrNameLst>
                                      </p:cBhvr>
                                      <p:tavLst>
                                        <p:tav tm="0">
                                          <p:val>
                                            <p:fltVal val="0"/>
                                          </p:val>
                                        </p:tav>
                                        <p:tav tm="100000">
                                          <p:val>
                                            <p:strVal val="#ppt_h"/>
                                          </p:val>
                                        </p:tav>
                                      </p:tavLst>
                                    </p:anim>
                                    <p:animEffect transition="in" filter="fade">
                                      <p:cBhvr>
                                        <p:cTn id="1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5" grpId="0"/>
      <p:bldP spid="30"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2044700" y="2603500"/>
            <a:ext cx="4038600" cy="2895600"/>
          </a:xfrm>
        </p:spPr>
        <p:txBody>
          <a:bodyPr/>
          <a:lstStyle/>
          <a:p>
            <a:endParaRPr lang="en-US"/>
          </a:p>
        </p:txBody>
      </p:sp>
    </p:spTree>
    <p:extLst>
      <p:ext uri="{BB962C8B-B14F-4D97-AF65-F5344CB8AC3E}">
        <p14:creationId xmlns:p14="http://schemas.microsoft.com/office/powerpoint/2010/main" val="18847972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930999" y="1463724"/>
            <a:ext cx="4751343" cy="4020845"/>
          </a:xfrm>
        </p:spPr>
        <p:txBody>
          <a:bodyPr/>
          <a:lstStyle/>
          <a:p>
            <a:endParaRPr lang="en-US"/>
          </a:p>
        </p:txBody>
      </p:sp>
      <p:sp>
        <p:nvSpPr>
          <p:cNvPr id="7" name="Picture Placeholder 4"/>
          <p:cNvSpPr>
            <a:spLocks noGrp="1"/>
          </p:cNvSpPr>
          <p:nvPr>
            <p:ph type="pic" sz="quarter" idx="11"/>
          </p:nvPr>
        </p:nvSpPr>
        <p:spPr>
          <a:xfrm>
            <a:off x="6417278" y="1463724"/>
            <a:ext cx="4751343" cy="4020845"/>
          </a:xfrm>
        </p:spPr>
        <p:txBody>
          <a:bodyPr/>
          <a:lstStyle/>
          <a:p>
            <a:endParaRPr lang="en-US"/>
          </a:p>
        </p:txBody>
      </p:sp>
    </p:spTree>
    <p:extLst>
      <p:ext uri="{BB962C8B-B14F-4D97-AF65-F5344CB8AC3E}">
        <p14:creationId xmlns:p14="http://schemas.microsoft.com/office/powerpoint/2010/main" val="42271982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98BDAE-A562-4667-82DD-5BE61974BD31}" type="datetimeFigureOut">
              <a:rPr lang="id-ID" smtClean="0"/>
              <a:t>27/08/2022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9F2E319-0919-499D-AD1F-7963255D1003}" type="slidenum">
              <a:rPr lang="id-ID" smtClean="0"/>
              <a:t>‹#›</a:t>
            </a:fld>
            <a:endParaRPr lang="id-ID"/>
          </a:p>
        </p:txBody>
      </p:sp>
    </p:spTree>
    <p:extLst>
      <p:ext uri="{BB962C8B-B14F-4D97-AF65-F5344CB8AC3E}">
        <p14:creationId xmlns:p14="http://schemas.microsoft.com/office/powerpoint/2010/main" val="3387046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6" name="Rectangle 5"/>
          <p:cNvSpPr/>
          <p:nvPr userDrawn="1"/>
        </p:nvSpPr>
        <p:spPr>
          <a:xfrm>
            <a:off x="0" y="0"/>
            <a:ext cx="12192000" cy="5095569"/>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pic>
        <p:nvPicPr>
          <p:cNvPr id="29" name="Picture 28"/>
          <p:cNvPicPr>
            <a:picLocks noChangeAspect="1"/>
          </p:cNvPicPr>
          <p:nvPr userDrawn="1"/>
        </p:nvPicPr>
        <p:blipFill rotWithShape="1">
          <a:blip r:embed="rId2" cstate="print">
            <a:extLst>
              <a:ext uri="{28A0092B-C50C-407E-A947-70E740481C1C}">
                <a14:useLocalDpi xmlns:a14="http://schemas.microsoft.com/office/drawing/2010/main" val="0"/>
              </a:ext>
            </a:extLst>
          </a:blip>
          <a:srcRect l="5354" t="8440" r="6203" b="10137"/>
          <a:stretch/>
        </p:blipFill>
        <p:spPr>
          <a:xfrm rot="16200000">
            <a:off x="1972459" y="1093844"/>
            <a:ext cx="3478736" cy="4423114"/>
          </a:xfrm>
          <a:prstGeom prst="rect">
            <a:avLst/>
          </a:prstGeom>
          <a:effectLst/>
        </p:spPr>
      </p:pic>
      <p:sp>
        <p:nvSpPr>
          <p:cNvPr id="30" name="Rectangle 29"/>
          <p:cNvSpPr>
            <a:spLocks noChangeAspect="1"/>
          </p:cNvSpPr>
          <p:nvPr userDrawn="1"/>
        </p:nvSpPr>
        <p:spPr>
          <a:xfrm>
            <a:off x="2002971" y="2061576"/>
            <a:ext cx="3341481" cy="24451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Picture Placeholder 40"/>
          <p:cNvSpPr>
            <a:spLocks noGrp="1"/>
          </p:cNvSpPr>
          <p:nvPr>
            <p:ph type="pic" sz="quarter" idx="10"/>
          </p:nvPr>
        </p:nvSpPr>
        <p:spPr>
          <a:xfrm>
            <a:off x="2002971" y="2061576"/>
            <a:ext cx="3341481" cy="2445110"/>
          </a:xfrm>
        </p:spPr>
        <p:txBody>
          <a:bodyPr/>
          <a:lstStyle/>
          <a:p>
            <a:endParaRPr lang="en-US"/>
          </a:p>
        </p:txBody>
      </p:sp>
    </p:spTree>
    <p:extLst>
      <p:ext uri="{BB962C8B-B14F-4D97-AF65-F5344CB8AC3E}">
        <p14:creationId xmlns:p14="http://schemas.microsoft.com/office/powerpoint/2010/main" val="3409670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250" fill="hold"/>
                                        <p:tgtEl>
                                          <p:spTgt spid="29"/>
                                        </p:tgtEl>
                                        <p:attrNameLst>
                                          <p:attrName>ppt_x</p:attrName>
                                        </p:attrNameLst>
                                      </p:cBhvr>
                                      <p:tavLst>
                                        <p:tav tm="0">
                                          <p:val>
                                            <p:strVal val="#ppt_x"/>
                                          </p:val>
                                        </p:tav>
                                        <p:tav tm="100000">
                                          <p:val>
                                            <p:strVal val="#ppt_x"/>
                                          </p:val>
                                        </p:tav>
                                      </p:tavLst>
                                    </p:anim>
                                    <p:anim calcmode="lin" valueType="num">
                                      <p:cBhvr additive="base">
                                        <p:cTn id="12" dur="250" fill="hold"/>
                                        <p:tgtEl>
                                          <p:spTgt spid="2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2" presetClass="entr" presetSubtype="4" fill="hold" grpId="0"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250" fill="hold"/>
                                        <p:tgtEl>
                                          <p:spTgt spid="30"/>
                                        </p:tgtEl>
                                        <p:attrNameLst>
                                          <p:attrName>ppt_x</p:attrName>
                                        </p:attrNameLst>
                                      </p:cBhvr>
                                      <p:tavLst>
                                        <p:tav tm="0">
                                          <p:val>
                                            <p:strVal val="#ppt_x"/>
                                          </p:val>
                                        </p:tav>
                                        <p:tav tm="100000">
                                          <p:val>
                                            <p:strVal val="#ppt_x"/>
                                          </p:val>
                                        </p:tav>
                                      </p:tavLst>
                                    </p:anim>
                                    <p:anim calcmode="lin" valueType="num">
                                      <p:cBhvr additive="base">
                                        <p:cTn id="17" dur="25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0"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98BDAE-A562-4667-82DD-5BE61974BD31}" type="datetimeFigureOut">
              <a:rPr lang="id-ID" smtClean="0"/>
              <a:t>27/08/2022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9F2E319-0919-499D-AD1F-7963255D1003}" type="slidenum">
              <a:rPr lang="id-ID" smtClean="0"/>
              <a:t>‹#›</a:t>
            </a:fld>
            <a:endParaRPr lang="id-ID"/>
          </a:p>
        </p:txBody>
      </p:sp>
    </p:spTree>
    <p:extLst>
      <p:ext uri="{BB962C8B-B14F-4D97-AF65-F5344CB8AC3E}">
        <p14:creationId xmlns:p14="http://schemas.microsoft.com/office/powerpoint/2010/main" val="11743591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98BDAE-A562-4667-82DD-5BE61974BD31}" type="datetimeFigureOut">
              <a:rPr lang="id-ID" smtClean="0"/>
              <a:t>27/08/2022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9F2E319-0919-499D-AD1F-7963255D1003}" type="slidenum">
              <a:rPr lang="id-ID" smtClean="0"/>
              <a:t>‹#›</a:t>
            </a:fld>
            <a:endParaRPr lang="id-ID"/>
          </a:p>
        </p:txBody>
      </p:sp>
    </p:spTree>
    <p:extLst>
      <p:ext uri="{BB962C8B-B14F-4D97-AF65-F5344CB8AC3E}">
        <p14:creationId xmlns:p14="http://schemas.microsoft.com/office/powerpoint/2010/main" val="30882747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98BDAE-A562-4667-82DD-5BE61974BD31}" type="datetimeFigureOut">
              <a:rPr lang="id-ID" smtClean="0"/>
              <a:t>27/08/2022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9F2E319-0919-499D-AD1F-7963255D1003}" type="slidenum">
              <a:rPr lang="id-ID" smtClean="0"/>
              <a:t>‹#›</a:t>
            </a:fld>
            <a:endParaRPr lang="id-ID"/>
          </a:p>
        </p:txBody>
      </p:sp>
    </p:spTree>
    <p:extLst>
      <p:ext uri="{BB962C8B-B14F-4D97-AF65-F5344CB8AC3E}">
        <p14:creationId xmlns:p14="http://schemas.microsoft.com/office/powerpoint/2010/main" val="13869770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Meet_the_team">
    <p:spTree>
      <p:nvGrpSpPr>
        <p:cNvPr id="1" name=""/>
        <p:cNvGrpSpPr/>
        <p:nvPr/>
      </p:nvGrpSpPr>
      <p:grpSpPr>
        <a:xfrm>
          <a:off x="0" y="0"/>
          <a:ext cx="0" cy="0"/>
          <a:chOff x="0" y="0"/>
          <a:chExt cx="0" cy="0"/>
        </a:xfrm>
      </p:grpSpPr>
      <p:sp>
        <p:nvSpPr>
          <p:cNvPr id="5" name="Picture Placeholder 22"/>
          <p:cNvSpPr>
            <a:spLocks noGrp="1"/>
          </p:cNvSpPr>
          <p:nvPr>
            <p:ph type="pic" sz="quarter" idx="14"/>
          </p:nvPr>
        </p:nvSpPr>
        <p:spPr>
          <a:xfrm>
            <a:off x="988485" y="1821006"/>
            <a:ext cx="1822449" cy="1824566"/>
          </a:xfrm>
        </p:spPr>
        <p:txBody>
          <a:bodyPr>
            <a:normAutofit/>
          </a:bodyPr>
          <a:lstStyle>
            <a:lvl1pPr marL="0" indent="0">
              <a:buNone/>
              <a:defRPr sz="1440">
                <a:solidFill>
                  <a:schemeClr val="bg1"/>
                </a:solidFill>
                <a:latin typeface="Calibri Light"/>
                <a:cs typeface="Calibri Light"/>
              </a:defRPr>
            </a:lvl1pPr>
          </a:lstStyle>
          <a:p>
            <a:endParaRPr lang="id-ID" dirty="0"/>
          </a:p>
        </p:txBody>
      </p:sp>
    </p:spTree>
    <p:extLst>
      <p:ext uri="{BB962C8B-B14F-4D97-AF65-F5344CB8AC3E}">
        <p14:creationId xmlns:p14="http://schemas.microsoft.com/office/powerpoint/2010/main" val="12410534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7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209968" y="2133600"/>
            <a:ext cx="1761019" cy="1925230"/>
          </a:xfrm>
        </p:spPr>
        <p:txBody>
          <a:bodyPr/>
          <a:lstStyle/>
          <a:p>
            <a:endParaRPr lang="en-US" dirty="0"/>
          </a:p>
        </p:txBody>
      </p:sp>
    </p:spTree>
    <p:extLst>
      <p:ext uri="{BB962C8B-B14F-4D97-AF65-F5344CB8AC3E}">
        <p14:creationId xmlns:p14="http://schemas.microsoft.com/office/powerpoint/2010/main" val="3238065715"/>
      </p:ext>
    </p:extLst>
  </p:cSld>
  <p:clrMapOvr>
    <a:masterClrMapping/>
  </p:clrMapOvr>
  <p:transition spd="slow">
    <p:comb/>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13" name="Picture Placeholder 10"/>
          <p:cNvSpPr>
            <a:spLocks noGrp="1"/>
          </p:cNvSpPr>
          <p:nvPr>
            <p:ph type="pic" sz="quarter" idx="12"/>
          </p:nvPr>
        </p:nvSpPr>
        <p:spPr>
          <a:xfrm>
            <a:off x="7946737" y="1856511"/>
            <a:ext cx="1984664" cy="1984664"/>
          </a:xfrm>
          <a:prstGeom prst="ellipse">
            <a:avLst/>
          </a:prstGeom>
        </p:spPr>
        <p:txBody>
          <a:bodyPr/>
          <a:lstStyle>
            <a:lvl1pPr marL="0" indent="0">
              <a:buNone/>
              <a:defRPr/>
            </a:lvl1pPr>
          </a:lstStyle>
          <a:p>
            <a:endParaRPr lang="en-US"/>
          </a:p>
        </p:txBody>
      </p:sp>
      <p:sp>
        <p:nvSpPr>
          <p:cNvPr id="11" name="Picture Placeholder 10"/>
          <p:cNvSpPr>
            <a:spLocks noGrp="1"/>
          </p:cNvSpPr>
          <p:nvPr>
            <p:ph type="pic" sz="quarter" idx="10"/>
          </p:nvPr>
        </p:nvSpPr>
        <p:spPr>
          <a:xfrm>
            <a:off x="2275611" y="1856511"/>
            <a:ext cx="1984664" cy="1984664"/>
          </a:xfrm>
          <a:prstGeom prst="ellipse">
            <a:avLst/>
          </a:prstGeom>
        </p:spPr>
        <p:txBody>
          <a:bodyPr/>
          <a:lstStyle>
            <a:lvl1pPr marL="0" indent="0">
              <a:buNone/>
              <a:defRPr/>
            </a:lvl1pPr>
          </a:lstStyle>
          <a:p>
            <a:endParaRPr lang="en-US" dirty="0"/>
          </a:p>
        </p:txBody>
      </p:sp>
      <p:sp>
        <p:nvSpPr>
          <p:cNvPr id="12" name="Picture Placeholder 10"/>
          <p:cNvSpPr>
            <a:spLocks noGrp="1"/>
          </p:cNvSpPr>
          <p:nvPr>
            <p:ph type="pic" sz="quarter" idx="11"/>
          </p:nvPr>
        </p:nvSpPr>
        <p:spPr>
          <a:xfrm>
            <a:off x="5111174" y="1856511"/>
            <a:ext cx="1984664" cy="1984664"/>
          </a:xfrm>
          <a:prstGeom prst="ellipse">
            <a:avLst/>
          </a:prstGeom>
        </p:spPr>
        <p:txBody>
          <a:bodyPr/>
          <a:lstStyle>
            <a:lvl1pPr marL="0" indent="0">
              <a:buNone/>
              <a:defRPr/>
            </a:lvl1pPr>
          </a:lstStyle>
          <a:p>
            <a:endParaRPr lang="en-US"/>
          </a:p>
        </p:txBody>
      </p:sp>
    </p:spTree>
    <p:extLst>
      <p:ext uri="{BB962C8B-B14F-4D97-AF65-F5344CB8AC3E}">
        <p14:creationId xmlns:p14="http://schemas.microsoft.com/office/powerpoint/2010/main" val="4267267830"/>
      </p:ext>
    </p:extLst>
  </p:cSld>
  <p:clrMapOvr>
    <a:masterClrMapping/>
  </p:clrMapOvr>
  <p:transition spd="slow">
    <p:comb/>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3" name="Picture Placeholder 10"/>
          <p:cNvSpPr>
            <a:spLocks noGrp="1"/>
          </p:cNvSpPr>
          <p:nvPr>
            <p:ph type="pic" sz="quarter" idx="12"/>
          </p:nvPr>
        </p:nvSpPr>
        <p:spPr>
          <a:xfrm>
            <a:off x="5317837" y="2021611"/>
            <a:ext cx="1565564" cy="1565564"/>
          </a:xfrm>
        </p:spPr>
        <p:txBody>
          <a:bodyPr/>
          <a:lstStyle>
            <a:lvl1pPr marL="0" indent="0">
              <a:buNone/>
              <a:defRPr/>
            </a:lvl1pPr>
          </a:lstStyle>
          <a:p>
            <a:endParaRPr lang="en-US"/>
          </a:p>
        </p:txBody>
      </p:sp>
      <p:sp>
        <p:nvSpPr>
          <p:cNvPr id="11" name="Picture Placeholder 10"/>
          <p:cNvSpPr>
            <a:spLocks noGrp="1"/>
          </p:cNvSpPr>
          <p:nvPr>
            <p:ph type="pic" sz="quarter" idx="10"/>
          </p:nvPr>
        </p:nvSpPr>
        <p:spPr>
          <a:xfrm>
            <a:off x="1323111" y="2021611"/>
            <a:ext cx="1565564" cy="1565564"/>
          </a:xfrm>
        </p:spPr>
        <p:txBody>
          <a:bodyPr/>
          <a:lstStyle>
            <a:lvl1pPr marL="0" indent="0">
              <a:buNone/>
              <a:defRPr/>
            </a:lvl1pPr>
          </a:lstStyle>
          <a:p>
            <a:endParaRPr lang="en-US" dirty="0"/>
          </a:p>
        </p:txBody>
      </p:sp>
      <p:sp>
        <p:nvSpPr>
          <p:cNvPr id="12" name="Picture Placeholder 10"/>
          <p:cNvSpPr>
            <a:spLocks noGrp="1"/>
          </p:cNvSpPr>
          <p:nvPr>
            <p:ph type="pic" sz="quarter" idx="11"/>
          </p:nvPr>
        </p:nvSpPr>
        <p:spPr>
          <a:xfrm>
            <a:off x="3320474" y="2021611"/>
            <a:ext cx="1565564" cy="1565564"/>
          </a:xfrm>
        </p:spPr>
        <p:txBody>
          <a:bodyPr/>
          <a:lstStyle>
            <a:lvl1pPr marL="0" indent="0">
              <a:buNone/>
              <a:defRPr/>
            </a:lvl1pPr>
          </a:lstStyle>
          <a:p>
            <a:endParaRPr lang="en-US"/>
          </a:p>
        </p:txBody>
      </p:sp>
      <p:sp>
        <p:nvSpPr>
          <p:cNvPr id="5" name="Picture Placeholder 10"/>
          <p:cNvSpPr>
            <a:spLocks noGrp="1"/>
          </p:cNvSpPr>
          <p:nvPr>
            <p:ph type="pic" sz="quarter" idx="13"/>
          </p:nvPr>
        </p:nvSpPr>
        <p:spPr>
          <a:xfrm>
            <a:off x="7315200" y="2021611"/>
            <a:ext cx="1565564" cy="1565564"/>
          </a:xfrm>
        </p:spPr>
        <p:txBody>
          <a:bodyPr/>
          <a:lstStyle>
            <a:lvl1pPr marL="0" indent="0">
              <a:buNone/>
              <a:defRPr/>
            </a:lvl1pPr>
          </a:lstStyle>
          <a:p>
            <a:endParaRPr lang="en-US"/>
          </a:p>
        </p:txBody>
      </p:sp>
      <p:sp>
        <p:nvSpPr>
          <p:cNvPr id="6" name="Picture Placeholder 10"/>
          <p:cNvSpPr>
            <a:spLocks noGrp="1"/>
          </p:cNvSpPr>
          <p:nvPr>
            <p:ph type="pic" sz="quarter" idx="14"/>
          </p:nvPr>
        </p:nvSpPr>
        <p:spPr>
          <a:xfrm>
            <a:off x="9312563" y="2021611"/>
            <a:ext cx="1565564" cy="1565564"/>
          </a:xfrm>
        </p:spPr>
        <p:txBody>
          <a:bodyPr/>
          <a:lstStyle>
            <a:lvl1pPr marL="0" indent="0">
              <a:buNone/>
              <a:defRPr/>
            </a:lvl1pPr>
          </a:lstStyle>
          <a:p>
            <a:endParaRPr lang="en-US"/>
          </a:p>
        </p:txBody>
      </p:sp>
    </p:spTree>
    <p:extLst>
      <p:ext uri="{BB962C8B-B14F-4D97-AF65-F5344CB8AC3E}">
        <p14:creationId xmlns:p14="http://schemas.microsoft.com/office/powerpoint/2010/main" val="2799219163"/>
      </p:ext>
    </p:extLst>
  </p:cSld>
  <p:clrMapOvr>
    <a:masterClrMapping/>
  </p:clrMapOvr>
  <p:transition spd="slow">
    <p:comb/>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_Meet_the_team1">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04234"/>
      </p:ext>
    </p:extLst>
  </p:cSld>
  <p:clrMapOvr>
    <a:masterClrMapping/>
  </p:clrMapOvr>
  <p:transition spd="slow">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Rectangle 5"/>
          <p:cNvSpPr/>
          <p:nvPr userDrawn="1"/>
        </p:nvSpPr>
        <p:spPr>
          <a:xfrm flipH="1">
            <a:off x="0" y="-1"/>
            <a:ext cx="12192000" cy="50452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0" y="0"/>
            <a:ext cx="12191999" cy="5045294"/>
          </a:xfrm>
          <a:prstGeom prst="rect">
            <a:avLst/>
          </a:prstGeom>
          <a:solidFill>
            <a:schemeClr val="tx2">
              <a:lumMod val="50000"/>
              <a:alpha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pic>
        <p:nvPicPr>
          <p:cNvPr id="33" name="Picture 32"/>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509714" y="1572550"/>
            <a:ext cx="5617574" cy="3389114"/>
          </a:xfrm>
          <a:prstGeom prst="rect">
            <a:avLst/>
          </a:prstGeom>
        </p:spPr>
      </p:pic>
      <p:sp>
        <p:nvSpPr>
          <p:cNvPr id="34" name="Rectangle 33"/>
          <p:cNvSpPr/>
          <p:nvPr userDrawn="1"/>
        </p:nvSpPr>
        <p:spPr>
          <a:xfrm>
            <a:off x="1328639" y="1971593"/>
            <a:ext cx="3892642" cy="24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Picture Placeholder 43"/>
          <p:cNvSpPr>
            <a:spLocks noGrp="1"/>
          </p:cNvSpPr>
          <p:nvPr>
            <p:ph type="pic" sz="quarter" idx="10"/>
          </p:nvPr>
        </p:nvSpPr>
        <p:spPr>
          <a:xfrm>
            <a:off x="1328637" y="1959007"/>
            <a:ext cx="3892643" cy="2460586"/>
          </a:xfrm>
        </p:spPr>
        <p:txBody>
          <a:bodyPr/>
          <a:lstStyle/>
          <a:p>
            <a:endParaRPr lang="en-US"/>
          </a:p>
        </p:txBody>
      </p:sp>
    </p:spTree>
    <p:extLst>
      <p:ext uri="{BB962C8B-B14F-4D97-AF65-F5344CB8AC3E}">
        <p14:creationId xmlns:p14="http://schemas.microsoft.com/office/powerpoint/2010/main" val="1586973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31" name="Picture Placeholder 30"/>
          <p:cNvSpPr>
            <a:spLocks noGrp="1"/>
          </p:cNvSpPr>
          <p:nvPr>
            <p:ph type="pic" sz="quarter" idx="10"/>
          </p:nvPr>
        </p:nvSpPr>
        <p:spPr>
          <a:xfrm>
            <a:off x="0" y="-9591"/>
            <a:ext cx="2290067" cy="2458632"/>
          </a:xfrm>
        </p:spPr>
        <p:txBody>
          <a:bodyPr>
            <a:normAutofit/>
          </a:bodyPr>
          <a:lstStyle>
            <a:lvl1pPr marL="0" indent="0">
              <a:buNone/>
              <a:defRPr sz="1400"/>
            </a:lvl1pPr>
          </a:lstStyle>
          <a:p>
            <a:endParaRPr lang="en-US"/>
          </a:p>
        </p:txBody>
      </p:sp>
      <p:sp>
        <p:nvSpPr>
          <p:cNvPr id="32" name="Picture Placeholder 30"/>
          <p:cNvSpPr>
            <a:spLocks noGrp="1"/>
          </p:cNvSpPr>
          <p:nvPr>
            <p:ph type="pic" sz="quarter" idx="11"/>
          </p:nvPr>
        </p:nvSpPr>
        <p:spPr>
          <a:xfrm>
            <a:off x="4792386" y="-9591"/>
            <a:ext cx="2501330" cy="2458632"/>
          </a:xfrm>
        </p:spPr>
        <p:txBody>
          <a:bodyPr>
            <a:normAutofit/>
          </a:bodyPr>
          <a:lstStyle>
            <a:lvl1pPr marL="0" indent="0">
              <a:buNone/>
              <a:defRPr sz="1400"/>
            </a:lvl1pPr>
          </a:lstStyle>
          <a:p>
            <a:endParaRPr lang="en-US"/>
          </a:p>
        </p:txBody>
      </p:sp>
      <p:sp>
        <p:nvSpPr>
          <p:cNvPr id="33" name="Picture Placeholder 30"/>
          <p:cNvSpPr>
            <a:spLocks noGrp="1"/>
          </p:cNvSpPr>
          <p:nvPr>
            <p:ph type="pic" sz="quarter" idx="12"/>
          </p:nvPr>
        </p:nvSpPr>
        <p:spPr>
          <a:xfrm>
            <a:off x="2299120" y="2449041"/>
            <a:ext cx="2489332" cy="2458633"/>
          </a:xfrm>
        </p:spPr>
        <p:txBody>
          <a:bodyPr>
            <a:normAutofit/>
          </a:bodyPr>
          <a:lstStyle>
            <a:lvl1pPr marL="0" indent="0">
              <a:buNone/>
              <a:defRPr sz="1400"/>
            </a:lvl1pPr>
          </a:lstStyle>
          <a:p>
            <a:endParaRPr lang="en-US"/>
          </a:p>
        </p:txBody>
      </p:sp>
      <p:sp>
        <p:nvSpPr>
          <p:cNvPr id="34" name="Picture Placeholder 30"/>
          <p:cNvSpPr>
            <a:spLocks noGrp="1"/>
          </p:cNvSpPr>
          <p:nvPr>
            <p:ph type="pic" sz="quarter" idx="13"/>
          </p:nvPr>
        </p:nvSpPr>
        <p:spPr>
          <a:xfrm>
            <a:off x="7285651" y="2449041"/>
            <a:ext cx="2504782" cy="2458633"/>
          </a:xfrm>
        </p:spPr>
        <p:txBody>
          <a:bodyPr>
            <a:normAutofit/>
          </a:bodyPr>
          <a:lstStyle>
            <a:lvl1pPr marL="0" indent="0">
              <a:buNone/>
              <a:defRPr sz="1400"/>
            </a:lvl1pPr>
          </a:lstStyle>
          <a:p>
            <a:endParaRPr lang="en-US" dirty="0"/>
          </a:p>
        </p:txBody>
      </p:sp>
      <p:sp>
        <p:nvSpPr>
          <p:cNvPr id="35" name="Picture Placeholder 30"/>
          <p:cNvSpPr>
            <a:spLocks noGrp="1"/>
          </p:cNvSpPr>
          <p:nvPr>
            <p:ph type="pic" sz="quarter" idx="14"/>
          </p:nvPr>
        </p:nvSpPr>
        <p:spPr>
          <a:xfrm>
            <a:off x="9782368" y="-9591"/>
            <a:ext cx="2409632" cy="2458631"/>
          </a:xfrm>
        </p:spPr>
        <p:txBody>
          <a:bodyPr>
            <a:normAutofit/>
          </a:bodyPr>
          <a:lstStyle>
            <a:lvl1pPr marL="0" indent="0">
              <a:buNone/>
              <a:defRPr sz="1400"/>
            </a:lvl1pPr>
          </a:lstStyle>
          <a:p>
            <a:endParaRPr lang="en-US"/>
          </a:p>
        </p:txBody>
      </p:sp>
      <p:sp>
        <p:nvSpPr>
          <p:cNvPr id="8" name="Rectangle 7"/>
          <p:cNvSpPr/>
          <p:nvPr/>
        </p:nvSpPr>
        <p:spPr>
          <a:xfrm>
            <a:off x="7285651" y="-9590"/>
            <a:ext cx="2500839" cy="245863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0" y="2449044"/>
            <a:ext cx="2297644" cy="245863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4790722" y="2449044"/>
            <a:ext cx="2500839" cy="24586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userDrawn="1"/>
        </p:nvSpPr>
        <p:spPr>
          <a:xfrm>
            <a:off x="9782368" y="2449041"/>
            <a:ext cx="2409632" cy="24731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2290069" y="-9590"/>
            <a:ext cx="2500840" cy="245863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33172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1055402" y="1783041"/>
            <a:ext cx="4779646" cy="3883456"/>
          </a:xfrm>
        </p:spPr>
        <p:txBody>
          <a:bodyPr/>
          <a:lstStyle/>
          <a:p>
            <a:endParaRPr lang="en-US"/>
          </a:p>
        </p:txBody>
      </p:sp>
    </p:spTree>
    <p:extLst>
      <p:ext uri="{BB962C8B-B14F-4D97-AF65-F5344CB8AC3E}">
        <p14:creationId xmlns:p14="http://schemas.microsoft.com/office/powerpoint/2010/main" val="930306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1" y="1683839"/>
            <a:ext cx="8052887" cy="3883456"/>
          </a:xfrm>
        </p:spPr>
        <p:txBody>
          <a:bodyPr/>
          <a:lstStyle/>
          <a:p>
            <a:endParaRPr lang="en-US"/>
          </a:p>
        </p:txBody>
      </p:sp>
    </p:spTree>
    <p:extLst>
      <p:ext uri="{BB962C8B-B14F-4D97-AF65-F5344CB8AC3E}">
        <p14:creationId xmlns:p14="http://schemas.microsoft.com/office/powerpoint/2010/main" val="311200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9" name="Picture Placeholder 17"/>
          <p:cNvSpPr>
            <a:spLocks noGrp="1"/>
          </p:cNvSpPr>
          <p:nvPr>
            <p:ph type="pic" sz="quarter" idx="11"/>
          </p:nvPr>
        </p:nvSpPr>
        <p:spPr>
          <a:xfrm>
            <a:off x="6135624" y="1883664"/>
            <a:ext cx="1847088" cy="2542032"/>
          </a:xfrm>
        </p:spPr>
        <p:txBody>
          <a:bodyPr/>
          <a:lstStyle/>
          <a:p>
            <a:endParaRPr lang="en-US" dirty="0"/>
          </a:p>
        </p:txBody>
      </p:sp>
      <p:sp>
        <p:nvSpPr>
          <p:cNvPr id="20" name="Picture Placeholder 17"/>
          <p:cNvSpPr>
            <a:spLocks noGrp="1"/>
          </p:cNvSpPr>
          <p:nvPr>
            <p:ph type="pic" sz="quarter" idx="12"/>
          </p:nvPr>
        </p:nvSpPr>
        <p:spPr>
          <a:xfrm>
            <a:off x="4123944" y="1883664"/>
            <a:ext cx="1499616" cy="2542032"/>
          </a:xfrm>
        </p:spPr>
        <p:txBody>
          <a:bodyPr/>
          <a:lstStyle/>
          <a:p>
            <a:endParaRPr lang="en-US" dirty="0"/>
          </a:p>
        </p:txBody>
      </p:sp>
      <p:sp>
        <p:nvSpPr>
          <p:cNvPr id="18" name="Picture Placeholder 17"/>
          <p:cNvSpPr>
            <a:spLocks noGrp="1"/>
          </p:cNvSpPr>
          <p:nvPr>
            <p:ph type="pic" sz="quarter" idx="10"/>
          </p:nvPr>
        </p:nvSpPr>
        <p:spPr>
          <a:xfrm>
            <a:off x="5212080" y="1773936"/>
            <a:ext cx="1636776" cy="2843784"/>
          </a:xfrm>
        </p:spPr>
        <p:txBody>
          <a:bodyPr/>
          <a:lstStyle/>
          <a:p>
            <a:endParaRPr lang="en-US" dirty="0"/>
          </a:p>
        </p:txBody>
      </p:sp>
    </p:spTree>
    <p:extLst>
      <p:ext uri="{BB962C8B-B14F-4D97-AF65-F5344CB8AC3E}">
        <p14:creationId xmlns:p14="http://schemas.microsoft.com/office/powerpoint/2010/main" val="608053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724211" y="2086084"/>
            <a:ext cx="3098385" cy="3046095"/>
          </a:xfrm>
        </p:spPr>
        <p:txBody>
          <a:bodyPr/>
          <a:lstStyle>
            <a:lvl1pPr marL="0" indent="0">
              <a:buNone/>
              <a:defRPr/>
            </a:lvl1pPr>
          </a:lstStyle>
          <a:p>
            <a:endParaRPr lang="en-US"/>
          </a:p>
        </p:txBody>
      </p:sp>
      <p:sp>
        <p:nvSpPr>
          <p:cNvPr id="18" name="Picture Placeholder 2"/>
          <p:cNvSpPr>
            <a:spLocks noGrp="1"/>
          </p:cNvSpPr>
          <p:nvPr>
            <p:ph type="pic" sz="quarter" idx="11"/>
          </p:nvPr>
        </p:nvSpPr>
        <p:spPr>
          <a:xfrm>
            <a:off x="4546808" y="2086084"/>
            <a:ext cx="3098385" cy="3046095"/>
          </a:xfrm>
        </p:spPr>
        <p:txBody>
          <a:bodyPr/>
          <a:lstStyle>
            <a:lvl1pPr marL="0" indent="0">
              <a:buNone/>
              <a:defRPr/>
            </a:lvl1pPr>
          </a:lstStyle>
          <a:p>
            <a:endParaRPr lang="en-US"/>
          </a:p>
        </p:txBody>
      </p:sp>
      <p:sp>
        <p:nvSpPr>
          <p:cNvPr id="19" name="Picture Placeholder 2"/>
          <p:cNvSpPr>
            <a:spLocks noGrp="1"/>
          </p:cNvSpPr>
          <p:nvPr>
            <p:ph type="pic" sz="quarter" idx="12"/>
          </p:nvPr>
        </p:nvSpPr>
        <p:spPr>
          <a:xfrm>
            <a:off x="8369403" y="2086084"/>
            <a:ext cx="3098385" cy="3046095"/>
          </a:xfrm>
        </p:spPr>
        <p:txBody>
          <a:bodyPr/>
          <a:lstStyle>
            <a:lvl1pPr marL="0" indent="0">
              <a:buNone/>
              <a:defRPr/>
            </a:lvl1pPr>
          </a:lstStyle>
          <a:p>
            <a:endParaRPr lang="en-US"/>
          </a:p>
        </p:txBody>
      </p:sp>
    </p:spTree>
    <p:extLst>
      <p:ext uri="{BB962C8B-B14F-4D97-AF65-F5344CB8AC3E}">
        <p14:creationId xmlns:p14="http://schemas.microsoft.com/office/powerpoint/2010/main" val="1184011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p:spPr>
        <p:txBody>
          <a:bodyPr/>
          <a:lstStyle/>
          <a:p>
            <a:endParaRPr lang="en-US"/>
          </a:p>
        </p:txBody>
      </p:sp>
    </p:spTree>
    <p:extLst>
      <p:ext uri="{BB962C8B-B14F-4D97-AF65-F5344CB8AC3E}">
        <p14:creationId xmlns:p14="http://schemas.microsoft.com/office/powerpoint/2010/main" val="1167909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98BDAE-A562-4667-82DD-5BE61974BD31}" type="datetimeFigureOut">
              <a:rPr lang="id-ID" smtClean="0"/>
              <a:t>27/08/2022</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F2E319-0919-499D-AD1F-7963255D1003}" type="slidenum">
              <a:rPr lang="id-ID" smtClean="0"/>
              <a:t>‹#›</a:t>
            </a:fld>
            <a:endParaRPr lang="id-ID"/>
          </a:p>
        </p:txBody>
      </p:sp>
      <p:grpSp>
        <p:nvGrpSpPr>
          <p:cNvPr id="7" name="Group 6"/>
          <p:cNvGrpSpPr/>
          <p:nvPr userDrawn="1"/>
        </p:nvGrpSpPr>
        <p:grpSpPr>
          <a:xfrm>
            <a:off x="5567357" y="6581152"/>
            <a:ext cx="1154910" cy="144000"/>
            <a:chOff x="7536566" y="6291405"/>
            <a:chExt cx="1154910" cy="144000"/>
          </a:xfrm>
        </p:grpSpPr>
        <p:sp>
          <p:nvSpPr>
            <p:cNvPr id="8" name="Oval 7"/>
            <p:cNvSpPr>
              <a:spLocks noChangeAspect="1"/>
            </p:cNvSpPr>
            <p:nvPr/>
          </p:nvSpPr>
          <p:spPr>
            <a:xfrm>
              <a:off x="7536566" y="6291405"/>
              <a:ext cx="144000"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9" name="Oval 8"/>
            <p:cNvSpPr>
              <a:spLocks noChangeAspect="1"/>
            </p:cNvSpPr>
            <p:nvPr/>
          </p:nvSpPr>
          <p:spPr>
            <a:xfrm>
              <a:off x="7705051" y="6291405"/>
              <a:ext cx="144000"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10" name="Oval 9"/>
            <p:cNvSpPr>
              <a:spLocks noChangeAspect="1"/>
            </p:cNvSpPr>
            <p:nvPr/>
          </p:nvSpPr>
          <p:spPr>
            <a:xfrm>
              <a:off x="7864011" y="6291405"/>
              <a:ext cx="144000"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11" name="Oval 10"/>
            <p:cNvSpPr>
              <a:spLocks noChangeAspect="1"/>
            </p:cNvSpPr>
            <p:nvPr/>
          </p:nvSpPr>
          <p:spPr>
            <a:xfrm>
              <a:off x="8042021" y="6291405"/>
              <a:ext cx="144000"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12" name="Oval 11"/>
            <p:cNvSpPr>
              <a:spLocks noChangeAspect="1"/>
            </p:cNvSpPr>
            <p:nvPr/>
          </p:nvSpPr>
          <p:spPr>
            <a:xfrm>
              <a:off x="8210506" y="6291405"/>
              <a:ext cx="144000"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13" name="Oval 12"/>
            <p:cNvSpPr>
              <a:spLocks noChangeAspect="1"/>
            </p:cNvSpPr>
            <p:nvPr/>
          </p:nvSpPr>
          <p:spPr>
            <a:xfrm>
              <a:off x="8378991" y="6291405"/>
              <a:ext cx="144000"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14" name="Oval 13"/>
            <p:cNvSpPr>
              <a:spLocks noChangeAspect="1"/>
            </p:cNvSpPr>
            <p:nvPr/>
          </p:nvSpPr>
          <p:spPr>
            <a:xfrm>
              <a:off x="8547476" y="6291405"/>
              <a:ext cx="144000"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grpSp>
    </p:spTree>
    <p:extLst>
      <p:ext uri="{BB962C8B-B14F-4D97-AF65-F5344CB8AC3E}">
        <p14:creationId xmlns:p14="http://schemas.microsoft.com/office/powerpoint/2010/main" val="633561089"/>
      </p:ext>
    </p:extLst>
  </p:cSld>
  <p:clrMap bg1="lt1" tx1="dk1" bg2="lt2" tx2="dk2" accent1="accent1" accent2="accent2" accent3="accent3" accent4="accent4" accent5="accent5" accent6="accent6" hlink="hlink" folHlink="folHlink"/>
  <p:sldLayoutIdLst>
    <p:sldLayoutId id="2147483697" r:id="rId1"/>
    <p:sldLayoutId id="2147483755" r:id="rId2"/>
    <p:sldLayoutId id="2147483756" r:id="rId3"/>
    <p:sldLayoutId id="2147483745" r:id="rId4"/>
    <p:sldLayoutId id="2147483748" r:id="rId5"/>
    <p:sldLayoutId id="2147483749" r:id="rId6"/>
    <p:sldLayoutId id="2147483750" r:id="rId7"/>
    <p:sldLayoutId id="2147483746" r:id="rId8"/>
    <p:sldLayoutId id="2147483708" r:id="rId9"/>
    <p:sldLayoutId id="2147483698" r:id="rId10"/>
    <p:sldLayoutId id="2147483699" r:id="rId11"/>
    <p:sldLayoutId id="2147483700" r:id="rId12"/>
    <p:sldLayoutId id="2147483701" r:id="rId13"/>
    <p:sldLayoutId id="2147483702" r:id="rId14"/>
    <p:sldLayoutId id="2147483703" r:id="rId15"/>
    <p:sldLayoutId id="2147483710" r:id="rId16"/>
    <p:sldLayoutId id="2147483709" r:id="rId17"/>
    <p:sldLayoutId id="2147483747" r:id="rId18"/>
    <p:sldLayoutId id="2147483704" r:id="rId19"/>
    <p:sldLayoutId id="2147483705" r:id="rId20"/>
    <p:sldLayoutId id="2147483706" r:id="rId21"/>
    <p:sldLayoutId id="2147483707" r:id="rId22"/>
    <p:sldLayoutId id="2147483713" r:id="rId23"/>
    <p:sldLayoutId id="2147483716" r:id="rId24"/>
    <p:sldLayoutId id="2147483723" r:id="rId25"/>
    <p:sldLayoutId id="2147483722" r:id="rId26"/>
    <p:sldLayoutId id="2147483751" r:id="rId2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150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0.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txBox="1">
            <a:spLocks/>
          </p:cNvSpPr>
          <p:nvPr/>
        </p:nvSpPr>
        <p:spPr>
          <a:xfrm>
            <a:off x="749295" y="4202492"/>
            <a:ext cx="2530278" cy="735672"/>
          </a:xfrm>
          <a:prstGeom prst="rect">
            <a:avLst/>
          </a:prstGeom>
        </p:spPr>
        <p:txBody>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fontAlgn="auto">
              <a:defRPr/>
            </a:pPr>
            <a:r>
              <a:rPr lang="en-US" sz="1600" dirty="0">
                <a:solidFill>
                  <a:schemeClr val="tx1">
                    <a:lumMod val="95000"/>
                    <a:lumOff val="5000"/>
                  </a:schemeClr>
                </a:solidFill>
                <a:ea typeface="Roboto" panose="02000000000000000000" pitchFamily="2" charset="0"/>
              </a:rPr>
              <a:t>JOHN DOE JR</a:t>
            </a:r>
            <a:r>
              <a:rPr lang="id-ID" sz="1600" dirty="0">
                <a:solidFill>
                  <a:schemeClr val="tx1">
                    <a:lumMod val="95000"/>
                    <a:lumOff val="5000"/>
                  </a:schemeClr>
                </a:solidFill>
                <a:ea typeface="Roboto" panose="02000000000000000000" pitchFamily="2" charset="0"/>
              </a:rPr>
              <a:t>      </a:t>
            </a:r>
            <a:endParaRPr lang="en-US" sz="1600" dirty="0">
              <a:solidFill>
                <a:schemeClr val="tx1">
                  <a:lumMod val="95000"/>
                  <a:lumOff val="5000"/>
                </a:schemeClr>
              </a:solidFill>
              <a:ea typeface="Roboto" panose="02000000000000000000" pitchFamily="2" charset="0"/>
            </a:endParaRPr>
          </a:p>
          <a:p>
            <a:pPr algn="ctr" fontAlgn="auto">
              <a:defRPr/>
            </a:pPr>
            <a:r>
              <a:rPr lang="en-US" sz="1400" i="1" dirty="0">
                <a:solidFill>
                  <a:schemeClr val="tx1">
                    <a:lumMod val="65000"/>
                    <a:lumOff val="35000"/>
                  </a:schemeClr>
                </a:solidFill>
                <a:ea typeface="Roboto" panose="02000000000000000000" pitchFamily="2" charset="0"/>
              </a:rPr>
              <a:t>Hear of Data Engineer</a:t>
            </a:r>
            <a:endParaRPr lang="id-ID" sz="1100" dirty="0">
              <a:solidFill>
                <a:schemeClr val="tx1">
                  <a:lumMod val="65000"/>
                  <a:lumOff val="35000"/>
                </a:schemeClr>
              </a:solidFill>
              <a:ea typeface="Roboto" panose="02000000000000000000" pitchFamily="2" charset="0"/>
            </a:endParaRPr>
          </a:p>
        </p:txBody>
      </p:sp>
      <p:sp>
        <p:nvSpPr>
          <p:cNvPr id="20" name="Content Placeholder 2"/>
          <p:cNvSpPr txBox="1">
            <a:spLocks/>
          </p:cNvSpPr>
          <p:nvPr/>
        </p:nvSpPr>
        <p:spPr>
          <a:xfrm>
            <a:off x="3291564" y="2345494"/>
            <a:ext cx="4058513" cy="3060872"/>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id-ID" sz="2400" dirty="0">
                <a:solidFill>
                  <a:schemeClr val="tx1">
                    <a:lumMod val="95000"/>
                    <a:lumOff val="5000"/>
                  </a:schemeClr>
                </a:solidFill>
                <a:ea typeface="Roboto" panose="02000000000000000000" pitchFamily="2" charset="0"/>
              </a:rPr>
              <a:t>Who is this?</a:t>
            </a:r>
          </a:p>
          <a:p>
            <a:pPr algn="l"/>
            <a:r>
              <a:rPr lang="en-US" sz="1200" dirty="0" err="1">
                <a:solidFill>
                  <a:schemeClr val="tx1">
                    <a:lumMod val="65000"/>
                    <a:lumOff val="35000"/>
                  </a:schemeClr>
                </a:solidFill>
                <a:ea typeface="Roboto" panose="02000000000000000000" pitchFamily="2" charset="0"/>
              </a:rPr>
              <a:t>Lorem</a:t>
            </a:r>
            <a:r>
              <a:rPr lang="en-US" sz="1200" dirty="0">
                <a:solidFill>
                  <a:schemeClr val="tx1">
                    <a:lumMod val="65000"/>
                    <a:lumOff val="35000"/>
                  </a:schemeClr>
                </a:solidFill>
                <a:ea typeface="Roboto" panose="02000000000000000000" pitchFamily="2" charset="0"/>
              </a:rPr>
              <a:t> </a:t>
            </a:r>
            <a:r>
              <a:rPr lang="en-US" sz="1200" dirty="0" err="1">
                <a:solidFill>
                  <a:schemeClr val="tx1">
                    <a:lumMod val="65000"/>
                    <a:lumOff val="35000"/>
                  </a:schemeClr>
                </a:solidFill>
                <a:ea typeface="Roboto" panose="02000000000000000000" pitchFamily="2" charset="0"/>
              </a:rPr>
              <a:t>Ipsum</a:t>
            </a:r>
            <a:r>
              <a:rPr lang="en-US" sz="1200" dirty="0">
                <a:solidFill>
                  <a:schemeClr val="tx1">
                    <a:lumMod val="65000"/>
                    <a:lumOff val="35000"/>
                  </a:schemeClr>
                </a:solidFill>
                <a:ea typeface="Roboto" panose="02000000000000000000" pitchFamily="2" charset="0"/>
              </a:rPr>
              <a:t> is simply dummy text of the printing and typesetting industry. Lorem Ipsum has been the industry's standard dummy text ever since the 1500s, when an unknown printer took a galley of type and scrambled it to make a type specimen book. </a:t>
            </a:r>
          </a:p>
        </p:txBody>
      </p:sp>
      <p:cxnSp>
        <p:nvCxnSpPr>
          <p:cNvPr id="22" name="Straight Connector 21"/>
          <p:cNvCxnSpPr/>
          <p:nvPr/>
        </p:nvCxnSpPr>
        <p:spPr>
          <a:xfrm>
            <a:off x="7574203" y="2149835"/>
            <a:ext cx="0" cy="3088473"/>
          </a:xfrm>
          <a:prstGeom prst="line">
            <a:avLst/>
          </a:prstGeom>
          <a:ln w="127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3" name="Title 13"/>
          <p:cNvSpPr txBox="1">
            <a:spLocks/>
          </p:cNvSpPr>
          <p:nvPr/>
        </p:nvSpPr>
        <p:spPr>
          <a:xfrm>
            <a:off x="7768268" y="2070935"/>
            <a:ext cx="943579" cy="461665"/>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a:latin typeface="+mn-lt"/>
                <a:ea typeface="Roboto" panose="02000000000000000000" pitchFamily="2" charset="0"/>
              </a:rPr>
              <a:t>Skills</a:t>
            </a:r>
          </a:p>
        </p:txBody>
      </p:sp>
      <p:grpSp>
        <p:nvGrpSpPr>
          <p:cNvPr id="24" name="Group 23"/>
          <p:cNvGrpSpPr/>
          <p:nvPr/>
        </p:nvGrpSpPr>
        <p:grpSpPr>
          <a:xfrm>
            <a:off x="7836415" y="3327338"/>
            <a:ext cx="2262749" cy="216024"/>
            <a:chOff x="8951547" y="3559562"/>
            <a:chExt cx="2262749" cy="216024"/>
          </a:xfrm>
          <a:solidFill>
            <a:schemeClr val="bg1">
              <a:lumMod val="95000"/>
            </a:schemeClr>
          </a:solidFill>
        </p:grpSpPr>
        <p:sp>
          <p:nvSpPr>
            <p:cNvPr id="25" name="Parallelogram 24"/>
            <p:cNvSpPr/>
            <p:nvPr/>
          </p:nvSpPr>
          <p:spPr>
            <a:xfrm>
              <a:off x="8951547" y="3559562"/>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31" name="Parallelogram 30"/>
            <p:cNvSpPr/>
            <p:nvPr/>
          </p:nvSpPr>
          <p:spPr>
            <a:xfrm>
              <a:off x="9062370" y="3559562"/>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32" name="Parallelogram 31"/>
            <p:cNvSpPr/>
            <p:nvPr/>
          </p:nvSpPr>
          <p:spPr>
            <a:xfrm>
              <a:off x="9173193" y="3559562"/>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33" name="Parallelogram 32"/>
            <p:cNvSpPr/>
            <p:nvPr/>
          </p:nvSpPr>
          <p:spPr>
            <a:xfrm>
              <a:off x="9284017" y="3559562"/>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34" name="Parallelogram 33"/>
            <p:cNvSpPr/>
            <p:nvPr/>
          </p:nvSpPr>
          <p:spPr>
            <a:xfrm>
              <a:off x="9394840" y="3559562"/>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35" name="Parallelogram 34"/>
            <p:cNvSpPr/>
            <p:nvPr/>
          </p:nvSpPr>
          <p:spPr>
            <a:xfrm>
              <a:off x="9505663" y="3559562"/>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6" name="Parallelogram 35"/>
            <p:cNvSpPr/>
            <p:nvPr/>
          </p:nvSpPr>
          <p:spPr>
            <a:xfrm>
              <a:off x="9616486" y="3559562"/>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7" name="Parallelogram 36"/>
            <p:cNvSpPr/>
            <p:nvPr/>
          </p:nvSpPr>
          <p:spPr>
            <a:xfrm>
              <a:off x="9727309" y="3559562"/>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8" name="Parallelogram 37"/>
            <p:cNvSpPr/>
            <p:nvPr/>
          </p:nvSpPr>
          <p:spPr>
            <a:xfrm>
              <a:off x="9838132" y="3559562"/>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9" name="Parallelogram 38"/>
            <p:cNvSpPr/>
            <p:nvPr/>
          </p:nvSpPr>
          <p:spPr>
            <a:xfrm>
              <a:off x="9948956" y="3559562"/>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8" name="Parallelogram 47"/>
            <p:cNvSpPr/>
            <p:nvPr/>
          </p:nvSpPr>
          <p:spPr>
            <a:xfrm>
              <a:off x="10059779" y="3559562"/>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9" name="Parallelogram 48"/>
            <p:cNvSpPr/>
            <p:nvPr/>
          </p:nvSpPr>
          <p:spPr>
            <a:xfrm>
              <a:off x="10170602" y="3559562"/>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0" name="Parallelogram 49"/>
            <p:cNvSpPr/>
            <p:nvPr/>
          </p:nvSpPr>
          <p:spPr>
            <a:xfrm>
              <a:off x="10281425" y="3559562"/>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1" name="Parallelogram 50"/>
            <p:cNvSpPr/>
            <p:nvPr/>
          </p:nvSpPr>
          <p:spPr>
            <a:xfrm>
              <a:off x="10392248" y="3559562"/>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Parallelogram 51"/>
            <p:cNvSpPr/>
            <p:nvPr/>
          </p:nvSpPr>
          <p:spPr>
            <a:xfrm>
              <a:off x="10503071" y="3559562"/>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3" name="Parallelogram 52"/>
            <p:cNvSpPr/>
            <p:nvPr/>
          </p:nvSpPr>
          <p:spPr>
            <a:xfrm>
              <a:off x="10613895" y="3559562"/>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 name="Parallelogram 53"/>
            <p:cNvSpPr/>
            <p:nvPr/>
          </p:nvSpPr>
          <p:spPr>
            <a:xfrm>
              <a:off x="10724718" y="3559562"/>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5" name="Parallelogram 54"/>
            <p:cNvSpPr/>
            <p:nvPr/>
          </p:nvSpPr>
          <p:spPr>
            <a:xfrm>
              <a:off x="10835541" y="3559562"/>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6" name="Parallelogram 55"/>
            <p:cNvSpPr/>
            <p:nvPr/>
          </p:nvSpPr>
          <p:spPr>
            <a:xfrm>
              <a:off x="10946364" y="3559562"/>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7" name="Parallelogram 56"/>
            <p:cNvSpPr/>
            <p:nvPr/>
          </p:nvSpPr>
          <p:spPr>
            <a:xfrm>
              <a:off x="11057181" y="3559562"/>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58" name="TextBox 57"/>
          <p:cNvSpPr txBox="1"/>
          <p:nvPr/>
        </p:nvSpPr>
        <p:spPr>
          <a:xfrm>
            <a:off x="10063455" y="3217010"/>
            <a:ext cx="725287" cy="430887"/>
          </a:xfrm>
          <a:prstGeom prst="rect">
            <a:avLst/>
          </a:prstGeom>
          <a:noFill/>
        </p:spPr>
        <p:txBody>
          <a:bodyPr wrap="square" rtlCol="0">
            <a:spAutoFit/>
          </a:bodyPr>
          <a:lstStyle/>
          <a:p>
            <a:r>
              <a:rPr lang="id-ID" sz="2200" i="1" dirty="0">
                <a:solidFill>
                  <a:schemeClr val="bg2">
                    <a:lumMod val="50000"/>
                  </a:schemeClr>
                </a:solidFill>
              </a:rPr>
              <a:t>78</a:t>
            </a:r>
            <a:r>
              <a:rPr lang="en-US" sz="2200" i="1" dirty="0">
                <a:solidFill>
                  <a:schemeClr val="bg2">
                    <a:lumMod val="50000"/>
                  </a:schemeClr>
                </a:solidFill>
              </a:rPr>
              <a:t>%</a:t>
            </a:r>
            <a:endParaRPr lang="en-CA" sz="2200" i="1" dirty="0">
              <a:solidFill>
                <a:schemeClr val="bg2">
                  <a:lumMod val="50000"/>
                </a:schemeClr>
              </a:solidFill>
            </a:endParaRPr>
          </a:p>
        </p:txBody>
      </p:sp>
      <p:sp>
        <p:nvSpPr>
          <p:cNvPr id="59" name="TextBox 58"/>
          <p:cNvSpPr txBox="1"/>
          <p:nvPr/>
        </p:nvSpPr>
        <p:spPr>
          <a:xfrm>
            <a:off x="7779421" y="3081117"/>
            <a:ext cx="2792849" cy="261610"/>
          </a:xfrm>
          <a:prstGeom prst="rect">
            <a:avLst/>
          </a:prstGeom>
          <a:noFill/>
        </p:spPr>
        <p:txBody>
          <a:bodyPr wrap="square" rtlCol="0">
            <a:spAutoFit/>
          </a:bodyPr>
          <a:lstStyle/>
          <a:p>
            <a:pPr algn="just"/>
            <a:r>
              <a:rPr lang="id-ID" sz="1100" i="1" dirty="0">
                <a:solidFill>
                  <a:schemeClr val="bg2">
                    <a:lumMod val="75000"/>
                  </a:schemeClr>
                </a:solidFill>
              </a:rPr>
              <a:t>Leadership</a:t>
            </a:r>
            <a:endParaRPr lang="en-US" sz="1000" i="1" dirty="0">
              <a:solidFill>
                <a:schemeClr val="bg1"/>
              </a:solidFill>
            </a:endParaRPr>
          </a:p>
        </p:txBody>
      </p:sp>
      <p:grpSp>
        <p:nvGrpSpPr>
          <p:cNvPr id="60" name="Group 59"/>
          <p:cNvGrpSpPr/>
          <p:nvPr/>
        </p:nvGrpSpPr>
        <p:grpSpPr>
          <a:xfrm>
            <a:off x="7836415" y="3845077"/>
            <a:ext cx="2262749" cy="216024"/>
            <a:chOff x="8951547" y="4077301"/>
            <a:chExt cx="2262749" cy="216024"/>
          </a:xfrm>
          <a:solidFill>
            <a:schemeClr val="bg1">
              <a:lumMod val="95000"/>
            </a:schemeClr>
          </a:solidFill>
        </p:grpSpPr>
        <p:sp>
          <p:nvSpPr>
            <p:cNvPr id="61" name="Parallelogram 60"/>
            <p:cNvSpPr/>
            <p:nvPr/>
          </p:nvSpPr>
          <p:spPr>
            <a:xfrm>
              <a:off x="8951547"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62" name="Parallelogram 61"/>
            <p:cNvSpPr/>
            <p:nvPr/>
          </p:nvSpPr>
          <p:spPr>
            <a:xfrm>
              <a:off x="9062370"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63" name="Parallelogram 62"/>
            <p:cNvSpPr/>
            <p:nvPr/>
          </p:nvSpPr>
          <p:spPr>
            <a:xfrm>
              <a:off x="9173193"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64" name="Parallelogram 63"/>
            <p:cNvSpPr/>
            <p:nvPr/>
          </p:nvSpPr>
          <p:spPr>
            <a:xfrm>
              <a:off x="9284017"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65" name="Parallelogram 64"/>
            <p:cNvSpPr/>
            <p:nvPr/>
          </p:nvSpPr>
          <p:spPr>
            <a:xfrm>
              <a:off x="9394840"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66" name="Parallelogram 65"/>
            <p:cNvSpPr/>
            <p:nvPr/>
          </p:nvSpPr>
          <p:spPr>
            <a:xfrm>
              <a:off x="9505663"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7" name="Parallelogram 66"/>
            <p:cNvSpPr/>
            <p:nvPr/>
          </p:nvSpPr>
          <p:spPr>
            <a:xfrm>
              <a:off x="9616486"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8" name="Parallelogram 67"/>
            <p:cNvSpPr/>
            <p:nvPr/>
          </p:nvSpPr>
          <p:spPr>
            <a:xfrm>
              <a:off x="9727309"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9" name="Parallelogram 68"/>
            <p:cNvSpPr/>
            <p:nvPr/>
          </p:nvSpPr>
          <p:spPr>
            <a:xfrm>
              <a:off x="9838132"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0" name="Parallelogram 69"/>
            <p:cNvSpPr/>
            <p:nvPr/>
          </p:nvSpPr>
          <p:spPr>
            <a:xfrm>
              <a:off x="9948956"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1" name="Parallelogram 70"/>
            <p:cNvSpPr/>
            <p:nvPr/>
          </p:nvSpPr>
          <p:spPr>
            <a:xfrm>
              <a:off x="10059779"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2" name="Parallelogram 71"/>
            <p:cNvSpPr/>
            <p:nvPr/>
          </p:nvSpPr>
          <p:spPr>
            <a:xfrm>
              <a:off x="10170602"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3" name="Parallelogram 72"/>
            <p:cNvSpPr/>
            <p:nvPr/>
          </p:nvSpPr>
          <p:spPr>
            <a:xfrm>
              <a:off x="10281425"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4" name="Parallelogram 73"/>
            <p:cNvSpPr/>
            <p:nvPr/>
          </p:nvSpPr>
          <p:spPr>
            <a:xfrm>
              <a:off x="10392248"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5" name="Parallelogram 74"/>
            <p:cNvSpPr/>
            <p:nvPr/>
          </p:nvSpPr>
          <p:spPr>
            <a:xfrm>
              <a:off x="10503071"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6" name="Parallelogram 75"/>
            <p:cNvSpPr/>
            <p:nvPr/>
          </p:nvSpPr>
          <p:spPr>
            <a:xfrm>
              <a:off x="10613895"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7" name="Parallelogram 76"/>
            <p:cNvSpPr/>
            <p:nvPr/>
          </p:nvSpPr>
          <p:spPr>
            <a:xfrm>
              <a:off x="10724718"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8" name="Parallelogram 77"/>
            <p:cNvSpPr/>
            <p:nvPr/>
          </p:nvSpPr>
          <p:spPr>
            <a:xfrm>
              <a:off x="10835541"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9" name="Parallelogram 78"/>
            <p:cNvSpPr/>
            <p:nvPr/>
          </p:nvSpPr>
          <p:spPr>
            <a:xfrm>
              <a:off x="10946364"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0" name="Parallelogram 79"/>
            <p:cNvSpPr/>
            <p:nvPr/>
          </p:nvSpPr>
          <p:spPr>
            <a:xfrm>
              <a:off x="11057181"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81" name="TextBox 80"/>
          <p:cNvSpPr txBox="1"/>
          <p:nvPr/>
        </p:nvSpPr>
        <p:spPr>
          <a:xfrm>
            <a:off x="10063455" y="3734749"/>
            <a:ext cx="725287" cy="430887"/>
          </a:xfrm>
          <a:prstGeom prst="rect">
            <a:avLst/>
          </a:prstGeom>
          <a:noFill/>
        </p:spPr>
        <p:txBody>
          <a:bodyPr wrap="square" rtlCol="0">
            <a:spAutoFit/>
          </a:bodyPr>
          <a:lstStyle/>
          <a:p>
            <a:r>
              <a:rPr lang="id-ID" sz="2200" i="1" dirty="0">
                <a:solidFill>
                  <a:schemeClr val="bg2">
                    <a:lumMod val="50000"/>
                  </a:schemeClr>
                </a:solidFill>
              </a:rPr>
              <a:t>51</a:t>
            </a:r>
            <a:r>
              <a:rPr lang="en-US" sz="2200" i="1" dirty="0">
                <a:solidFill>
                  <a:schemeClr val="bg2">
                    <a:lumMod val="50000"/>
                  </a:schemeClr>
                </a:solidFill>
              </a:rPr>
              <a:t>%</a:t>
            </a:r>
            <a:endParaRPr lang="en-CA" sz="2200" i="1" dirty="0">
              <a:solidFill>
                <a:schemeClr val="bg2">
                  <a:lumMod val="50000"/>
                </a:schemeClr>
              </a:solidFill>
            </a:endParaRPr>
          </a:p>
        </p:txBody>
      </p:sp>
      <p:sp>
        <p:nvSpPr>
          <p:cNvPr id="82" name="TextBox 81"/>
          <p:cNvSpPr txBox="1"/>
          <p:nvPr/>
        </p:nvSpPr>
        <p:spPr>
          <a:xfrm>
            <a:off x="7779421" y="3598856"/>
            <a:ext cx="2792849" cy="261610"/>
          </a:xfrm>
          <a:prstGeom prst="rect">
            <a:avLst/>
          </a:prstGeom>
          <a:noFill/>
        </p:spPr>
        <p:txBody>
          <a:bodyPr wrap="square" rtlCol="0">
            <a:spAutoFit/>
          </a:bodyPr>
          <a:lstStyle/>
          <a:p>
            <a:pPr algn="just"/>
            <a:r>
              <a:rPr lang="id-ID" sz="1100" i="1" dirty="0">
                <a:solidFill>
                  <a:schemeClr val="bg2">
                    <a:lumMod val="75000"/>
                  </a:schemeClr>
                </a:solidFill>
              </a:rPr>
              <a:t>Organitation</a:t>
            </a:r>
            <a:endParaRPr lang="en-US" sz="1000" i="1" dirty="0">
              <a:solidFill>
                <a:schemeClr val="bg1"/>
              </a:solidFill>
            </a:endParaRPr>
          </a:p>
        </p:txBody>
      </p:sp>
      <p:grpSp>
        <p:nvGrpSpPr>
          <p:cNvPr id="83" name="Group 82"/>
          <p:cNvGrpSpPr/>
          <p:nvPr/>
        </p:nvGrpSpPr>
        <p:grpSpPr>
          <a:xfrm>
            <a:off x="7838582" y="4391380"/>
            <a:ext cx="2262749" cy="216024"/>
            <a:chOff x="8953714" y="4623604"/>
            <a:chExt cx="2262749" cy="216024"/>
          </a:xfrm>
          <a:solidFill>
            <a:schemeClr val="bg1">
              <a:lumMod val="95000"/>
            </a:schemeClr>
          </a:solidFill>
        </p:grpSpPr>
        <p:sp>
          <p:nvSpPr>
            <p:cNvPr id="84" name="Parallelogram 83"/>
            <p:cNvSpPr/>
            <p:nvPr/>
          </p:nvSpPr>
          <p:spPr>
            <a:xfrm>
              <a:off x="8953714"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85" name="Parallelogram 84"/>
            <p:cNvSpPr/>
            <p:nvPr/>
          </p:nvSpPr>
          <p:spPr>
            <a:xfrm>
              <a:off x="9064537"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86" name="Parallelogram 85"/>
            <p:cNvSpPr/>
            <p:nvPr/>
          </p:nvSpPr>
          <p:spPr>
            <a:xfrm>
              <a:off x="9175360"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87" name="Parallelogram 86"/>
            <p:cNvSpPr/>
            <p:nvPr/>
          </p:nvSpPr>
          <p:spPr>
            <a:xfrm>
              <a:off x="9286184"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88" name="Parallelogram 87"/>
            <p:cNvSpPr/>
            <p:nvPr/>
          </p:nvSpPr>
          <p:spPr>
            <a:xfrm>
              <a:off x="9397007"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89" name="Parallelogram 88"/>
            <p:cNvSpPr/>
            <p:nvPr/>
          </p:nvSpPr>
          <p:spPr>
            <a:xfrm>
              <a:off x="9507830"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0" name="Parallelogram 89"/>
            <p:cNvSpPr/>
            <p:nvPr/>
          </p:nvSpPr>
          <p:spPr>
            <a:xfrm>
              <a:off x="9618653"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1" name="Parallelogram 90"/>
            <p:cNvSpPr/>
            <p:nvPr/>
          </p:nvSpPr>
          <p:spPr>
            <a:xfrm>
              <a:off x="9729476"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2" name="Parallelogram 91"/>
            <p:cNvSpPr/>
            <p:nvPr/>
          </p:nvSpPr>
          <p:spPr>
            <a:xfrm>
              <a:off x="9840299"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3" name="Parallelogram 92"/>
            <p:cNvSpPr/>
            <p:nvPr/>
          </p:nvSpPr>
          <p:spPr>
            <a:xfrm>
              <a:off x="9951123"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4" name="Parallelogram 93"/>
            <p:cNvSpPr/>
            <p:nvPr/>
          </p:nvSpPr>
          <p:spPr>
            <a:xfrm>
              <a:off x="10061946"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5" name="Parallelogram 94"/>
            <p:cNvSpPr/>
            <p:nvPr/>
          </p:nvSpPr>
          <p:spPr>
            <a:xfrm>
              <a:off x="10172769"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6" name="Parallelogram 95"/>
            <p:cNvSpPr/>
            <p:nvPr/>
          </p:nvSpPr>
          <p:spPr>
            <a:xfrm>
              <a:off x="10283592"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7" name="Parallelogram 96"/>
            <p:cNvSpPr/>
            <p:nvPr/>
          </p:nvSpPr>
          <p:spPr>
            <a:xfrm>
              <a:off x="10394415"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8" name="Parallelogram 97"/>
            <p:cNvSpPr/>
            <p:nvPr/>
          </p:nvSpPr>
          <p:spPr>
            <a:xfrm>
              <a:off x="10505238"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9" name="Parallelogram 98"/>
            <p:cNvSpPr/>
            <p:nvPr/>
          </p:nvSpPr>
          <p:spPr>
            <a:xfrm>
              <a:off x="10616062"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0" name="Parallelogram 99"/>
            <p:cNvSpPr/>
            <p:nvPr/>
          </p:nvSpPr>
          <p:spPr>
            <a:xfrm>
              <a:off x="10726885"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1" name="Parallelogram 100"/>
            <p:cNvSpPr/>
            <p:nvPr/>
          </p:nvSpPr>
          <p:spPr>
            <a:xfrm>
              <a:off x="10837708"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2" name="Parallelogram 101"/>
            <p:cNvSpPr/>
            <p:nvPr/>
          </p:nvSpPr>
          <p:spPr>
            <a:xfrm>
              <a:off x="10948531"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3" name="Parallelogram 102"/>
            <p:cNvSpPr/>
            <p:nvPr/>
          </p:nvSpPr>
          <p:spPr>
            <a:xfrm>
              <a:off x="11059348"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04" name="TextBox 103"/>
          <p:cNvSpPr txBox="1"/>
          <p:nvPr/>
        </p:nvSpPr>
        <p:spPr>
          <a:xfrm>
            <a:off x="10065622" y="4281052"/>
            <a:ext cx="725287" cy="430887"/>
          </a:xfrm>
          <a:prstGeom prst="rect">
            <a:avLst/>
          </a:prstGeom>
          <a:noFill/>
        </p:spPr>
        <p:txBody>
          <a:bodyPr wrap="square" rtlCol="0">
            <a:spAutoFit/>
          </a:bodyPr>
          <a:lstStyle/>
          <a:p>
            <a:r>
              <a:rPr lang="id-ID" sz="2200" i="1" dirty="0">
                <a:solidFill>
                  <a:schemeClr val="bg2">
                    <a:lumMod val="50000"/>
                  </a:schemeClr>
                </a:solidFill>
              </a:rPr>
              <a:t>59</a:t>
            </a:r>
            <a:r>
              <a:rPr lang="en-US" sz="2200" i="1" dirty="0">
                <a:solidFill>
                  <a:schemeClr val="bg2">
                    <a:lumMod val="50000"/>
                  </a:schemeClr>
                </a:solidFill>
              </a:rPr>
              <a:t>%</a:t>
            </a:r>
            <a:endParaRPr lang="en-CA" sz="2200" i="1" dirty="0">
              <a:solidFill>
                <a:schemeClr val="bg2">
                  <a:lumMod val="50000"/>
                </a:schemeClr>
              </a:solidFill>
            </a:endParaRPr>
          </a:p>
        </p:txBody>
      </p:sp>
      <p:sp>
        <p:nvSpPr>
          <p:cNvPr id="105" name="TextBox 104"/>
          <p:cNvSpPr txBox="1"/>
          <p:nvPr/>
        </p:nvSpPr>
        <p:spPr>
          <a:xfrm>
            <a:off x="7781588" y="4145159"/>
            <a:ext cx="2792849" cy="261610"/>
          </a:xfrm>
          <a:prstGeom prst="rect">
            <a:avLst/>
          </a:prstGeom>
          <a:noFill/>
        </p:spPr>
        <p:txBody>
          <a:bodyPr wrap="square" rtlCol="0">
            <a:spAutoFit/>
          </a:bodyPr>
          <a:lstStyle/>
          <a:p>
            <a:pPr algn="just"/>
            <a:r>
              <a:rPr lang="id-ID" sz="1100" i="1" dirty="0">
                <a:solidFill>
                  <a:schemeClr val="bg2">
                    <a:lumMod val="75000"/>
                  </a:schemeClr>
                </a:solidFill>
              </a:rPr>
              <a:t>Prepairing</a:t>
            </a:r>
            <a:endParaRPr lang="en-US" sz="1000" i="1" dirty="0">
              <a:solidFill>
                <a:schemeClr val="bg1"/>
              </a:solidFill>
            </a:endParaRPr>
          </a:p>
        </p:txBody>
      </p:sp>
      <p:grpSp>
        <p:nvGrpSpPr>
          <p:cNvPr id="106" name="Group 105"/>
          <p:cNvGrpSpPr/>
          <p:nvPr/>
        </p:nvGrpSpPr>
        <p:grpSpPr>
          <a:xfrm>
            <a:off x="7831962" y="4969041"/>
            <a:ext cx="2262749" cy="216024"/>
            <a:chOff x="8947094" y="5201265"/>
            <a:chExt cx="2262749" cy="216024"/>
          </a:xfrm>
          <a:solidFill>
            <a:schemeClr val="bg1">
              <a:lumMod val="95000"/>
            </a:schemeClr>
          </a:solidFill>
        </p:grpSpPr>
        <p:sp>
          <p:nvSpPr>
            <p:cNvPr id="107" name="Parallelogram 106"/>
            <p:cNvSpPr/>
            <p:nvPr/>
          </p:nvSpPr>
          <p:spPr>
            <a:xfrm>
              <a:off x="8947094"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08" name="Parallelogram 107"/>
            <p:cNvSpPr/>
            <p:nvPr/>
          </p:nvSpPr>
          <p:spPr>
            <a:xfrm>
              <a:off x="9057917"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09" name="Parallelogram 108"/>
            <p:cNvSpPr/>
            <p:nvPr/>
          </p:nvSpPr>
          <p:spPr>
            <a:xfrm>
              <a:off x="9168740"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10" name="Parallelogram 109"/>
            <p:cNvSpPr/>
            <p:nvPr/>
          </p:nvSpPr>
          <p:spPr>
            <a:xfrm>
              <a:off x="9279564"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11" name="Parallelogram 110"/>
            <p:cNvSpPr/>
            <p:nvPr/>
          </p:nvSpPr>
          <p:spPr>
            <a:xfrm>
              <a:off x="9390387"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12" name="Parallelogram 111"/>
            <p:cNvSpPr/>
            <p:nvPr/>
          </p:nvSpPr>
          <p:spPr>
            <a:xfrm>
              <a:off x="9501210"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3" name="Parallelogram 112"/>
            <p:cNvSpPr/>
            <p:nvPr/>
          </p:nvSpPr>
          <p:spPr>
            <a:xfrm>
              <a:off x="9612033"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4" name="Parallelogram 113"/>
            <p:cNvSpPr/>
            <p:nvPr/>
          </p:nvSpPr>
          <p:spPr>
            <a:xfrm>
              <a:off x="9722856"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5" name="Parallelogram 114"/>
            <p:cNvSpPr/>
            <p:nvPr/>
          </p:nvSpPr>
          <p:spPr>
            <a:xfrm>
              <a:off x="9833679"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6" name="Parallelogram 115"/>
            <p:cNvSpPr/>
            <p:nvPr/>
          </p:nvSpPr>
          <p:spPr>
            <a:xfrm>
              <a:off x="9944503"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7" name="Parallelogram 116"/>
            <p:cNvSpPr/>
            <p:nvPr/>
          </p:nvSpPr>
          <p:spPr>
            <a:xfrm>
              <a:off x="10055326"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8" name="Parallelogram 117"/>
            <p:cNvSpPr/>
            <p:nvPr/>
          </p:nvSpPr>
          <p:spPr>
            <a:xfrm>
              <a:off x="10166149"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9" name="Parallelogram 118"/>
            <p:cNvSpPr/>
            <p:nvPr/>
          </p:nvSpPr>
          <p:spPr>
            <a:xfrm>
              <a:off x="10276972"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0" name="Parallelogram 119"/>
            <p:cNvSpPr/>
            <p:nvPr/>
          </p:nvSpPr>
          <p:spPr>
            <a:xfrm>
              <a:off x="10387795"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1" name="Parallelogram 120"/>
            <p:cNvSpPr/>
            <p:nvPr/>
          </p:nvSpPr>
          <p:spPr>
            <a:xfrm>
              <a:off x="10498618"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2" name="Parallelogram 121"/>
            <p:cNvSpPr/>
            <p:nvPr/>
          </p:nvSpPr>
          <p:spPr>
            <a:xfrm>
              <a:off x="10609442"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3" name="Parallelogram 122"/>
            <p:cNvSpPr/>
            <p:nvPr/>
          </p:nvSpPr>
          <p:spPr>
            <a:xfrm>
              <a:off x="10720265"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4" name="Parallelogram 123"/>
            <p:cNvSpPr/>
            <p:nvPr/>
          </p:nvSpPr>
          <p:spPr>
            <a:xfrm>
              <a:off x="10831088"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5" name="Parallelogram 124"/>
            <p:cNvSpPr/>
            <p:nvPr/>
          </p:nvSpPr>
          <p:spPr>
            <a:xfrm>
              <a:off x="10941911"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6" name="Parallelogram 125"/>
            <p:cNvSpPr/>
            <p:nvPr/>
          </p:nvSpPr>
          <p:spPr>
            <a:xfrm>
              <a:off x="11052728"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27" name="TextBox 126"/>
          <p:cNvSpPr txBox="1"/>
          <p:nvPr/>
        </p:nvSpPr>
        <p:spPr>
          <a:xfrm>
            <a:off x="10059002" y="4858713"/>
            <a:ext cx="725287" cy="430887"/>
          </a:xfrm>
          <a:prstGeom prst="rect">
            <a:avLst/>
          </a:prstGeom>
          <a:noFill/>
        </p:spPr>
        <p:txBody>
          <a:bodyPr wrap="square" rtlCol="0">
            <a:spAutoFit/>
          </a:bodyPr>
          <a:lstStyle/>
          <a:p>
            <a:r>
              <a:rPr lang="id-ID" sz="2200" i="1" dirty="0">
                <a:solidFill>
                  <a:schemeClr val="bg2">
                    <a:lumMod val="50000"/>
                  </a:schemeClr>
                </a:solidFill>
              </a:rPr>
              <a:t>85</a:t>
            </a:r>
            <a:r>
              <a:rPr lang="en-US" sz="2200" i="1" dirty="0">
                <a:solidFill>
                  <a:schemeClr val="bg2">
                    <a:lumMod val="50000"/>
                  </a:schemeClr>
                </a:solidFill>
              </a:rPr>
              <a:t>%</a:t>
            </a:r>
            <a:endParaRPr lang="en-CA" sz="2200" i="1" dirty="0">
              <a:solidFill>
                <a:schemeClr val="bg2">
                  <a:lumMod val="50000"/>
                </a:schemeClr>
              </a:solidFill>
            </a:endParaRPr>
          </a:p>
        </p:txBody>
      </p:sp>
      <p:sp>
        <p:nvSpPr>
          <p:cNvPr id="128" name="TextBox 127"/>
          <p:cNvSpPr txBox="1"/>
          <p:nvPr/>
        </p:nvSpPr>
        <p:spPr>
          <a:xfrm>
            <a:off x="7774968" y="4722820"/>
            <a:ext cx="2792849" cy="261610"/>
          </a:xfrm>
          <a:prstGeom prst="rect">
            <a:avLst/>
          </a:prstGeom>
          <a:noFill/>
        </p:spPr>
        <p:txBody>
          <a:bodyPr wrap="square" rtlCol="0">
            <a:spAutoFit/>
          </a:bodyPr>
          <a:lstStyle/>
          <a:p>
            <a:pPr algn="just"/>
            <a:r>
              <a:rPr lang="id-ID" sz="1100" i="1" dirty="0">
                <a:solidFill>
                  <a:schemeClr val="bg2">
                    <a:lumMod val="75000"/>
                  </a:schemeClr>
                </a:solidFill>
              </a:rPr>
              <a:t>Execution</a:t>
            </a:r>
            <a:endParaRPr lang="en-US" sz="1000" i="1" dirty="0">
              <a:solidFill>
                <a:schemeClr val="bg1"/>
              </a:solidFill>
            </a:endParaRPr>
          </a:p>
        </p:txBody>
      </p:sp>
      <p:grpSp>
        <p:nvGrpSpPr>
          <p:cNvPr id="129" name="Group 128"/>
          <p:cNvGrpSpPr/>
          <p:nvPr/>
        </p:nvGrpSpPr>
        <p:grpSpPr>
          <a:xfrm>
            <a:off x="7825262" y="2809599"/>
            <a:ext cx="2262749" cy="216024"/>
            <a:chOff x="8940394" y="3041823"/>
            <a:chExt cx="2262749" cy="216024"/>
          </a:xfrm>
          <a:solidFill>
            <a:schemeClr val="bg1">
              <a:lumMod val="95000"/>
            </a:schemeClr>
          </a:solidFill>
        </p:grpSpPr>
        <p:sp>
          <p:nvSpPr>
            <p:cNvPr id="130" name="Parallelogram 129"/>
            <p:cNvSpPr/>
            <p:nvPr/>
          </p:nvSpPr>
          <p:spPr>
            <a:xfrm>
              <a:off x="8940394" y="304182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31" name="Parallelogram 130"/>
            <p:cNvSpPr/>
            <p:nvPr/>
          </p:nvSpPr>
          <p:spPr>
            <a:xfrm>
              <a:off x="9051217" y="304182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32" name="Parallelogram 131"/>
            <p:cNvSpPr/>
            <p:nvPr/>
          </p:nvSpPr>
          <p:spPr>
            <a:xfrm>
              <a:off x="9162040" y="304182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33" name="Parallelogram 132"/>
            <p:cNvSpPr/>
            <p:nvPr/>
          </p:nvSpPr>
          <p:spPr>
            <a:xfrm>
              <a:off x="9272864" y="304182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34" name="Parallelogram 133"/>
            <p:cNvSpPr/>
            <p:nvPr/>
          </p:nvSpPr>
          <p:spPr>
            <a:xfrm>
              <a:off x="9383687" y="304182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35" name="Parallelogram 134"/>
            <p:cNvSpPr/>
            <p:nvPr/>
          </p:nvSpPr>
          <p:spPr>
            <a:xfrm>
              <a:off x="9494510" y="304182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6" name="Parallelogram 135"/>
            <p:cNvSpPr/>
            <p:nvPr/>
          </p:nvSpPr>
          <p:spPr>
            <a:xfrm>
              <a:off x="9605333" y="304182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7" name="Parallelogram 136"/>
            <p:cNvSpPr/>
            <p:nvPr/>
          </p:nvSpPr>
          <p:spPr>
            <a:xfrm>
              <a:off x="9716156" y="304182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8" name="Parallelogram 137"/>
            <p:cNvSpPr/>
            <p:nvPr/>
          </p:nvSpPr>
          <p:spPr>
            <a:xfrm>
              <a:off x="9826979" y="304182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9" name="Parallelogram 138"/>
            <p:cNvSpPr/>
            <p:nvPr/>
          </p:nvSpPr>
          <p:spPr>
            <a:xfrm>
              <a:off x="9937803" y="304182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0" name="Parallelogram 139"/>
            <p:cNvSpPr/>
            <p:nvPr/>
          </p:nvSpPr>
          <p:spPr>
            <a:xfrm>
              <a:off x="10048626" y="304182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1" name="Parallelogram 140"/>
            <p:cNvSpPr/>
            <p:nvPr/>
          </p:nvSpPr>
          <p:spPr>
            <a:xfrm>
              <a:off x="10159449" y="304182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2" name="Parallelogram 141"/>
            <p:cNvSpPr/>
            <p:nvPr/>
          </p:nvSpPr>
          <p:spPr>
            <a:xfrm>
              <a:off x="10270272" y="304182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3" name="Parallelogram 142"/>
            <p:cNvSpPr/>
            <p:nvPr/>
          </p:nvSpPr>
          <p:spPr>
            <a:xfrm>
              <a:off x="10381095" y="304182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4" name="Parallelogram 143"/>
            <p:cNvSpPr/>
            <p:nvPr/>
          </p:nvSpPr>
          <p:spPr>
            <a:xfrm>
              <a:off x="10491918" y="304182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5" name="Parallelogram 144"/>
            <p:cNvSpPr/>
            <p:nvPr/>
          </p:nvSpPr>
          <p:spPr>
            <a:xfrm>
              <a:off x="10602742" y="304182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6" name="Parallelogram 145"/>
            <p:cNvSpPr/>
            <p:nvPr/>
          </p:nvSpPr>
          <p:spPr>
            <a:xfrm>
              <a:off x="10713565" y="304182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7" name="Parallelogram 146"/>
            <p:cNvSpPr/>
            <p:nvPr/>
          </p:nvSpPr>
          <p:spPr>
            <a:xfrm>
              <a:off x="10824388" y="304182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8" name="Parallelogram 147"/>
            <p:cNvSpPr/>
            <p:nvPr/>
          </p:nvSpPr>
          <p:spPr>
            <a:xfrm>
              <a:off x="10935211" y="304182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9" name="Parallelogram 148"/>
            <p:cNvSpPr/>
            <p:nvPr/>
          </p:nvSpPr>
          <p:spPr>
            <a:xfrm>
              <a:off x="11046028" y="304182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50" name="TextBox 149"/>
          <p:cNvSpPr txBox="1"/>
          <p:nvPr/>
        </p:nvSpPr>
        <p:spPr>
          <a:xfrm>
            <a:off x="7768268" y="2563378"/>
            <a:ext cx="1276049" cy="261610"/>
          </a:xfrm>
          <a:prstGeom prst="rect">
            <a:avLst/>
          </a:prstGeom>
          <a:noFill/>
        </p:spPr>
        <p:txBody>
          <a:bodyPr wrap="square" rtlCol="0">
            <a:spAutoFit/>
          </a:bodyPr>
          <a:lstStyle/>
          <a:p>
            <a:pPr algn="just"/>
            <a:r>
              <a:rPr lang="id-ID" sz="1100" i="1" dirty="0">
                <a:solidFill>
                  <a:schemeClr val="bg2">
                    <a:lumMod val="75000"/>
                  </a:schemeClr>
                </a:solidFill>
              </a:rPr>
              <a:t>Innovation</a:t>
            </a:r>
            <a:endParaRPr lang="en-US" sz="1000" i="1" dirty="0">
              <a:solidFill>
                <a:schemeClr val="bg1"/>
              </a:solidFill>
            </a:endParaRPr>
          </a:p>
        </p:txBody>
      </p:sp>
      <p:sp>
        <p:nvSpPr>
          <p:cNvPr id="151" name="TextBox 150"/>
          <p:cNvSpPr txBox="1"/>
          <p:nvPr/>
        </p:nvSpPr>
        <p:spPr>
          <a:xfrm>
            <a:off x="10052302" y="2699271"/>
            <a:ext cx="725287" cy="430887"/>
          </a:xfrm>
          <a:prstGeom prst="rect">
            <a:avLst/>
          </a:prstGeom>
          <a:noFill/>
        </p:spPr>
        <p:txBody>
          <a:bodyPr wrap="square" rtlCol="0">
            <a:spAutoFit/>
          </a:bodyPr>
          <a:lstStyle/>
          <a:p>
            <a:r>
              <a:rPr lang="en-US" sz="2200" i="1" dirty="0">
                <a:solidFill>
                  <a:schemeClr val="bg2">
                    <a:lumMod val="50000"/>
                  </a:schemeClr>
                </a:solidFill>
              </a:rPr>
              <a:t>25%</a:t>
            </a:r>
            <a:endParaRPr lang="en-CA" sz="2200" i="1" dirty="0">
              <a:solidFill>
                <a:schemeClr val="bg2">
                  <a:lumMod val="50000"/>
                </a:schemeClr>
              </a:solidFill>
            </a:endParaRPr>
          </a:p>
        </p:txBody>
      </p:sp>
      <p:grpSp>
        <p:nvGrpSpPr>
          <p:cNvPr id="152" name="Group 151"/>
          <p:cNvGrpSpPr/>
          <p:nvPr/>
        </p:nvGrpSpPr>
        <p:grpSpPr>
          <a:xfrm>
            <a:off x="7819675" y="2817294"/>
            <a:ext cx="600408" cy="204874"/>
            <a:chOff x="9325855" y="1403810"/>
            <a:chExt cx="600408" cy="216024"/>
          </a:xfrm>
          <a:solidFill>
            <a:srgbClr val="00AF91"/>
          </a:solidFill>
        </p:grpSpPr>
        <p:sp>
          <p:nvSpPr>
            <p:cNvPr id="153" name="Parallelogram 152"/>
            <p:cNvSpPr/>
            <p:nvPr/>
          </p:nvSpPr>
          <p:spPr>
            <a:xfrm>
              <a:off x="9325855" y="1403810"/>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54" name="Parallelogram 153"/>
            <p:cNvSpPr/>
            <p:nvPr/>
          </p:nvSpPr>
          <p:spPr>
            <a:xfrm>
              <a:off x="9436678" y="1403810"/>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55" name="Parallelogram 154"/>
            <p:cNvSpPr/>
            <p:nvPr/>
          </p:nvSpPr>
          <p:spPr>
            <a:xfrm>
              <a:off x="9547501" y="1403810"/>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56" name="Parallelogram 155"/>
            <p:cNvSpPr/>
            <p:nvPr/>
          </p:nvSpPr>
          <p:spPr>
            <a:xfrm>
              <a:off x="9658325" y="1403810"/>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57" name="Parallelogram 156"/>
            <p:cNvSpPr/>
            <p:nvPr/>
          </p:nvSpPr>
          <p:spPr>
            <a:xfrm>
              <a:off x="9769148" y="1403810"/>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grpSp>
      <p:grpSp>
        <p:nvGrpSpPr>
          <p:cNvPr id="158" name="Group 157"/>
          <p:cNvGrpSpPr/>
          <p:nvPr/>
        </p:nvGrpSpPr>
        <p:grpSpPr>
          <a:xfrm>
            <a:off x="7836415" y="3320936"/>
            <a:ext cx="1717283" cy="223033"/>
            <a:chOff x="9697210" y="1541459"/>
            <a:chExt cx="1717283" cy="223033"/>
          </a:xfrm>
          <a:solidFill>
            <a:srgbClr val="4B778D"/>
          </a:solidFill>
        </p:grpSpPr>
        <p:sp>
          <p:nvSpPr>
            <p:cNvPr id="159" name="Parallelogram 158"/>
            <p:cNvSpPr/>
            <p:nvPr/>
          </p:nvSpPr>
          <p:spPr>
            <a:xfrm>
              <a:off x="9697210" y="1541459"/>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60" name="Parallelogram 159"/>
            <p:cNvSpPr/>
            <p:nvPr/>
          </p:nvSpPr>
          <p:spPr>
            <a:xfrm>
              <a:off x="9808033" y="1541459"/>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61" name="Parallelogram 160"/>
            <p:cNvSpPr/>
            <p:nvPr/>
          </p:nvSpPr>
          <p:spPr>
            <a:xfrm>
              <a:off x="9918856" y="1541459"/>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62" name="Parallelogram 161"/>
            <p:cNvSpPr/>
            <p:nvPr/>
          </p:nvSpPr>
          <p:spPr>
            <a:xfrm>
              <a:off x="10029680" y="1541459"/>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63" name="Parallelogram 162"/>
            <p:cNvSpPr/>
            <p:nvPr/>
          </p:nvSpPr>
          <p:spPr>
            <a:xfrm>
              <a:off x="10140503" y="1541459"/>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64" name="Parallelogram 163"/>
            <p:cNvSpPr/>
            <p:nvPr/>
          </p:nvSpPr>
          <p:spPr>
            <a:xfrm>
              <a:off x="10259543" y="1543027"/>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65" name="Parallelogram 164"/>
            <p:cNvSpPr/>
            <p:nvPr/>
          </p:nvSpPr>
          <p:spPr>
            <a:xfrm>
              <a:off x="10370366" y="1543027"/>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66" name="Parallelogram 165"/>
            <p:cNvSpPr/>
            <p:nvPr/>
          </p:nvSpPr>
          <p:spPr>
            <a:xfrm>
              <a:off x="10481189" y="1543027"/>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67" name="Parallelogram 166"/>
            <p:cNvSpPr/>
            <p:nvPr/>
          </p:nvSpPr>
          <p:spPr>
            <a:xfrm>
              <a:off x="10592013" y="1543027"/>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68" name="Parallelogram 167"/>
            <p:cNvSpPr/>
            <p:nvPr/>
          </p:nvSpPr>
          <p:spPr>
            <a:xfrm>
              <a:off x="10702836" y="1543027"/>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69" name="Parallelogram 168"/>
            <p:cNvSpPr/>
            <p:nvPr/>
          </p:nvSpPr>
          <p:spPr>
            <a:xfrm>
              <a:off x="10814085" y="154846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70" name="Parallelogram 169"/>
            <p:cNvSpPr/>
            <p:nvPr/>
          </p:nvSpPr>
          <p:spPr>
            <a:xfrm>
              <a:off x="10924908" y="154846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71" name="Parallelogram 170"/>
            <p:cNvSpPr/>
            <p:nvPr/>
          </p:nvSpPr>
          <p:spPr>
            <a:xfrm>
              <a:off x="11035731" y="154846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72" name="Parallelogram 171"/>
            <p:cNvSpPr/>
            <p:nvPr/>
          </p:nvSpPr>
          <p:spPr>
            <a:xfrm>
              <a:off x="11146555" y="154846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73" name="Parallelogram 172"/>
            <p:cNvSpPr/>
            <p:nvPr/>
          </p:nvSpPr>
          <p:spPr>
            <a:xfrm>
              <a:off x="11257378" y="154846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grpSp>
      <p:grpSp>
        <p:nvGrpSpPr>
          <p:cNvPr id="174" name="Group 173"/>
          <p:cNvGrpSpPr/>
          <p:nvPr/>
        </p:nvGrpSpPr>
        <p:grpSpPr>
          <a:xfrm>
            <a:off x="7836415" y="3851634"/>
            <a:ext cx="1161134" cy="216199"/>
            <a:chOff x="10274238" y="1409853"/>
            <a:chExt cx="1161134" cy="216199"/>
          </a:xfrm>
          <a:solidFill>
            <a:schemeClr val="accent4"/>
          </a:solidFill>
        </p:grpSpPr>
        <p:sp>
          <p:nvSpPr>
            <p:cNvPr id="175" name="Parallelogram 174"/>
            <p:cNvSpPr/>
            <p:nvPr/>
          </p:nvSpPr>
          <p:spPr>
            <a:xfrm>
              <a:off x="1027423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76" name="Parallelogram 175"/>
            <p:cNvSpPr/>
            <p:nvPr/>
          </p:nvSpPr>
          <p:spPr>
            <a:xfrm>
              <a:off x="1038506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77" name="Parallelogram 176"/>
            <p:cNvSpPr/>
            <p:nvPr/>
          </p:nvSpPr>
          <p:spPr>
            <a:xfrm>
              <a:off x="1049588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78" name="Parallelogram 177"/>
            <p:cNvSpPr/>
            <p:nvPr/>
          </p:nvSpPr>
          <p:spPr>
            <a:xfrm>
              <a:off x="1060670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79" name="Parallelogram 178"/>
            <p:cNvSpPr/>
            <p:nvPr/>
          </p:nvSpPr>
          <p:spPr>
            <a:xfrm>
              <a:off x="1071753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80" name="Parallelogram 179"/>
            <p:cNvSpPr/>
            <p:nvPr/>
          </p:nvSpPr>
          <p:spPr>
            <a:xfrm>
              <a:off x="10834964" y="140985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81" name="Parallelogram 180"/>
            <p:cNvSpPr/>
            <p:nvPr/>
          </p:nvSpPr>
          <p:spPr>
            <a:xfrm>
              <a:off x="10945787" y="140985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82" name="Parallelogram 181"/>
            <p:cNvSpPr/>
            <p:nvPr/>
          </p:nvSpPr>
          <p:spPr>
            <a:xfrm>
              <a:off x="11056610" y="140985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83" name="Parallelogram 182"/>
            <p:cNvSpPr/>
            <p:nvPr/>
          </p:nvSpPr>
          <p:spPr>
            <a:xfrm>
              <a:off x="11167434" y="140985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84" name="Parallelogram 183"/>
            <p:cNvSpPr/>
            <p:nvPr/>
          </p:nvSpPr>
          <p:spPr>
            <a:xfrm>
              <a:off x="11278257" y="140985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grpSp>
      <p:grpSp>
        <p:nvGrpSpPr>
          <p:cNvPr id="185" name="Group 184"/>
          <p:cNvGrpSpPr/>
          <p:nvPr/>
        </p:nvGrpSpPr>
        <p:grpSpPr>
          <a:xfrm>
            <a:off x="7828723" y="4389852"/>
            <a:ext cx="1389484" cy="216024"/>
            <a:chOff x="10035926" y="1410028"/>
            <a:chExt cx="1389484" cy="216024"/>
          </a:xfrm>
          <a:solidFill>
            <a:srgbClr val="28B5B5"/>
          </a:solidFill>
        </p:grpSpPr>
        <p:sp>
          <p:nvSpPr>
            <p:cNvPr id="186" name="Parallelogram 185"/>
            <p:cNvSpPr/>
            <p:nvPr/>
          </p:nvSpPr>
          <p:spPr>
            <a:xfrm>
              <a:off x="1027423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87" name="Parallelogram 186"/>
            <p:cNvSpPr/>
            <p:nvPr/>
          </p:nvSpPr>
          <p:spPr>
            <a:xfrm>
              <a:off x="1038506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88" name="Parallelogram 187"/>
            <p:cNvSpPr/>
            <p:nvPr/>
          </p:nvSpPr>
          <p:spPr>
            <a:xfrm>
              <a:off x="1049588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89" name="Parallelogram 188"/>
            <p:cNvSpPr/>
            <p:nvPr/>
          </p:nvSpPr>
          <p:spPr>
            <a:xfrm>
              <a:off x="1060670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90" name="Parallelogram 189"/>
            <p:cNvSpPr/>
            <p:nvPr/>
          </p:nvSpPr>
          <p:spPr>
            <a:xfrm>
              <a:off x="1071753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91" name="Parallelogram 190"/>
            <p:cNvSpPr/>
            <p:nvPr/>
          </p:nvSpPr>
          <p:spPr>
            <a:xfrm>
              <a:off x="10825002"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92" name="Parallelogram 191"/>
            <p:cNvSpPr/>
            <p:nvPr/>
          </p:nvSpPr>
          <p:spPr>
            <a:xfrm>
              <a:off x="10935825"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93" name="Parallelogram 192"/>
            <p:cNvSpPr/>
            <p:nvPr/>
          </p:nvSpPr>
          <p:spPr>
            <a:xfrm>
              <a:off x="1104664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94" name="Parallelogram 193"/>
            <p:cNvSpPr/>
            <p:nvPr/>
          </p:nvSpPr>
          <p:spPr>
            <a:xfrm>
              <a:off x="11157472"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95" name="Parallelogram 194"/>
            <p:cNvSpPr/>
            <p:nvPr/>
          </p:nvSpPr>
          <p:spPr>
            <a:xfrm>
              <a:off x="11268295"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96" name="Parallelogram 195"/>
            <p:cNvSpPr/>
            <p:nvPr/>
          </p:nvSpPr>
          <p:spPr>
            <a:xfrm>
              <a:off x="10035926"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97" name="Parallelogram 196"/>
            <p:cNvSpPr/>
            <p:nvPr/>
          </p:nvSpPr>
          <p:spPr>
            <a:xfrm>
              <a:off x="10159449"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grpSp>
      <p:grpSp>
        <p:nvGrpSpPr>
          <p:cNvPr id="198" name="Group 197"/>
          <p:cNvGrpSpPr/>
          <p:nvPr/>
        </p:nvGrpSpPr>
        <p:grpSpPr>
          <a:xfrm>
            <a:off x="7828723" y="4975800"/>
            <a:ext cx="1922822" cy="216024"/>
            <a:chOff x="9501974" y="1410028"/>
            <a:chExt cx="1922822" cy="216024"/>
          </a:xfrm>
          <a:solidFill>
            <a:srgbClr val="A5C249"/>
          </a:solidFill>
        </p:grpSpPr>
        <p:sp>
          <p:nvSpPr>
            <p:cNvPr id="199" name="Parallelogram 198"/>
            <p:cNvSpPr/>
            <p:nvPr/>
          </p:nvSpPr>
          <p:spPr>
            <a:xfrm>
              <a:off x="1027423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00" name="Parallelogram 199"/>
            <p:cNvSpPr/>
            <p:nvPr/>
          </p:nvSpPr>
          <p:spPr>
            <a:xfrm>
              <a:off x="1038506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01" name="Parallelogram 200"/>
            <p:cNvSpPr/>
            <p:nvPr/>
          </p:nvSpPr>
          <p:spPr>
            <a:xfrm>
              <a:off x="1049588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02" name="Parallelogram 201"/>
            <p:cNvSpPr/>
            <p:nvPr/>
          </p:nvSpPr>
          <p:spPr>
            <a:xfrm>
              <a:off x="1060670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03" name="Parallelogram 202"/>
            <p:cNvSpPr/>
            <p:nvPr/>
          </p:nvSpPr>
          <p:spPr>
            <a:xfrm>
              <a:off x="1071753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04" name="Parallelogram 203"/>
            <p:cNvSpPr/>
            <p:nvPr/>
          </p:nvSpPr>
          <p:spPr>
            <a:xfrm>
              <a:off x="1082438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05" name="Parallelogram 204"/>
            <p:cNvSpPr/>
            <p:nvPr/>
          </p:nvSpPr>
          <p:spPr>
            <a:xfrm>
              <a:off x="1093521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06" name="Parallelogram 205"/>
            <p:cNvSpPr/>
            <p:nvPr/>
          </p:nvSpPr>
          <p:spPr>
            <a:xfrm>
              <a:off x="1104603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07" name="Parallelogram 206"/>
            <p:cNvSpPr/>
            <p:nvPr/>
          </p:nvSpPr>
          <p:spPr>
            <a:xfrm>
              <a:off x="1115685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08" name="Parallelogram 207"/>
            <p:cNvSpPr/>
            <p:nvPr/>
          </p:nvSpPr>
          <p:spPr>
            <a:xfrm>
              <a:off x="1126768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09" name="Parallelogram 208"/>
            <p:cNvSpPr/>
            <p:nvPr/>
          </p:nvSpPr>
          <p:spPr>
            <a:xfrm>
              <a:off x="972972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10" name="Parallelogram 209"/>
            <p:cNvSpPr/>
            <p:nvPr/>
          </p:nvSpPr>
          <p:spPr>
            <a:xfrm>
              <a:off x="984054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11" name="Parallelogram 210"/>
            <p:cNvSpPr/>
            <p:nvPr/>
          </p:nvSpPr>
          <p:spPr>
            <a:xfrm>
              <a:off x="9951367"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12" name="Parallelogram 211"/>
            <p:cNvSpPr/>
            <p:nvPr/>
          </p:nvSpPr>
          <p:spPr>
            <a:xfrm>
              <a:off x="1006219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13" name="Parallelogram 212"/>
            <p:cNvSpPr/>
            <p:nvPr/>
          </p:nvSpPr>
          <p:spPr>
            <a:xfrm>
              <a:off x="1017301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14" name="Parallelogram 213"/>
            <p:cNvSpPr/>
            <p:nvPr/>
          </p:nvSpPr>
          <p:spPr>
            <a:xfrm>
              <a:off x="950197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15" name="Parallelogram 214"/>
            <p:cNvSpPr/>
            <p:nvPr/>
          </p:nvSpPr>
          <p:spPr>
            <a:xfrm>
              <a:off x="9612797"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grpSp>
      <p:sp>
        <p:nvSpPr>
          <p:cNvPr id="226" name="Title 2"/>
          <p:cNvSpPr txBox="1">
            <a:spLocks/>
          </p:cNvSpPr>
          <p:nvPr/>
        </p:nvSpPr>
        <p:spPr>
          <a:xfrm>
            <a:off x="2454826" y="364364"/>
            <a:ext cx="7229340" cy="446088"/>
          </a:xfrm>
          <a:prstGeom prst="rect">
            <a:avLst/>
          </a:prstGeom>
        </p:spPr>
        <p:txBody>
          <a:bodyPr vert="horz" lIns="91440" tIns="45720" rIns="91440" bIns="45720" rtlCol="0" anchor="ctr">
            <a:noAutofit/>
          </a:bodyPr>
          <a:lstStyle/>
          <a:p>
            <a:pPr lvl="0" algn="ctr">
              <a:spcBef>
                <a:spcPct val="0"/>
              </a:spcBef>
              <a:defRPr/>
            </a:pPr>
            <a:r>
              <a:rPr lang="en-US" sz="2800" b="1" dirty="0">
                <a:solidFill>
                  <a:schemeClr val="bg1">
                    <a:lumMod val="50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MEET JOHN DOE JR</a:t>
            </a:r>
          </a:p>
        </p:txBody>
      </p:sp>
      <p:sp>
        <p:nvSpPr>
          <p:cNvPr id="227" name="Rectangle 226"/>
          <p:cNvSpPr/>
          <p:nvPr/>
        </p:nvSpPr>
        <p:spPr>
          <a:xfrm>
            <a:off x="3012407" y="841362"/>
            <a:ext cx="6167186" cy="276999"/>
          </a:xfrm>
          <a:prstGeom prst="rect">
            <a:avLst/>
          </a:prstGeom>
        </p:spPr>
        <p:txBody>
          <a:bodyPr wrap="square">
            <a:spAutoFit/>
          </a:bodyPr>
          <a:lstStyle/>
          <a:p>
            <a:pPr algn="ctr"/>
            <a:r>
              <a:rPr lang="en-US" sz="1200" dirty="0" err="1">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rPr>
              <a:t>Lorem</a:t>
            </a:r>
            <a:r>
              <a:rPr lang="en-US" sz="1200" dirty="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dirty="0" err="1">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rPr>
              <a:t>Ipsum</a:t>
            </a:r>
            <a:r>
              <a:rPr lang="en-US" sz="1200" dirty="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rPr>
              <a:t> is simply dummy text of the printing and typesetting industry.</a:t>
            </a:r>
          </a:p>
        </p:txBody>
      </p:sp>
      <p:pic>
        <p:nvPicPr>
          <p:cNvPr id="4" name="Picture Placeholder 3">
            <a:extLst>
              <a:ext uri="{FF2B5EF4-FFF2-40B4-BE49-F238E27FC236}">
                <a16:creationId xmlns:a16="http://schemas.microsoft.com/office/drawing/2014/main" id="{21469EB3-BA77-4D53-8BF2-C9E76EA219A4}"/>
              </a:ext>
            </a:extLst>
          </p:cNvPr>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l="11" t="-491" r="-11" b="18621"/>
          <a:stretch/>
        </p:blipFill>
        <p:spPr>
          <a:xfrm>
            <a:off x="1209968" y="2133600"/>
            <a:ext cx="1761019" cy="1925230"/>
          </a:xfrm>
        </p:spPr>
      </p:pic>
      <p:sp>
        <p:nvSpPr>
          <p:cNvPr id="216" name="Rectangle 215">
            <a:extLst>
              <a:ext uri="{FF2B5EF4-FFF2-40B4-BE49-F238E27FC236}">
                <a16:creationId xmlns:a16="http://schemas.microsoft.com/office/drawing/2014/main" id="{231C9F9B-62D4-4A7D-B9C3-8E587A23FC0C}"/>
              </a:ext>
            </a:extLst>
          </p:cNvPr>
          <p:cNvSpPr/>
          <p:nvPr/>
        </p:nvSpPr>
        <p:spPr>
          <a:xfrm>
            <a:off x="4996070" y="6453809"/>
            <a:ext cx="2107095" cy="3127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584087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0"/>
                                        <p:tgtEl>
                                          <p:spTgt spid="19"/>
                                        </p:tgtEl>
                                      </p:cBhvr>
                                    </p:animEffect>
                                    <p:anim calcmode="lin" valueType="num">
                                      <p:cBhvr>
                                        <p:cTn id="8" dur="2000" fill="hold"/>
                                        <p:tgtEl>
                                          <p:spTgt spid="19"/>
                                        </p:tgtEl>
                                        <p:attrNameLst>
                                          <p:attrName>ppt_w</p:attrName>
                                        </p:attrNameLst>
                                      </p:cBhvr>
                                      <p:tavLst>
                                        <p:tav tm="0" fmla="#ppt_w*sin(2.5*pi*$)">
                                          <p:val>
                                            <p:fltVal val="0"/>
                                          </p:val>
                                        </p:tav>
                                        <p:tav tm="100000">
                                          <p:val>
                                            <p:fltVal val="1"/>
                                          </p:val>
                                        </p:tav>
                                      </p:tavLst>
                                    </p:anim>
                                    <p:anim calcmode="lin" valueType="num">
                                      <p:cBhvr>
                                        <p:cTn id="9" dur="2000" fill="hold"/>
                                        <p:tgtEl>
                                          <p:spTgt spid="19"/>
                                        </p:tgtEl>
                                        <p:attrNameLst>
                                          <p:attrName>ppt_h</p:attrName>
                                        </p:attrNameLst>
                                      </p:cBhvr>
                                      <p:tavLst>
                                        <p:tav tm="0">
                                          <p:val>
                                            <p:strVal val="#ppt_h"/>
                                          </p:val>
                                        </p:tav>
                                        <p:tav tm="100000">
                                          <p:val>
                                            <p:strVal val="#ppt_h"/>
                                          </p:val>
                                        </p:tav>
                                      </p:tavLst>
                                    </p:anim>
                                  </p:childTnLst>
                                </p:cTn>
                              </p:par>
                              <p:par>
                                <p:cTn id="10" presetID="22" presetClass="entr" presetSubtype="1" fill="hold" grpId="0" nodeType="withEffect">
                                  <p:stCondLst>
                                    <p:cond delay="650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500"/>
                                        <p:tgtEl>
                                          <p:spTgt spid="20"/>
                                        </p:tgtEl>
                                      </p:cBhvr>
                                    </p:animEffect>
                                  </p:childTnLst>
                                </p:cTn>
                              </p:par>
                              <p:par>
                                <p:cTn id="13" presetID="22" presetClass="entr" presetSubtype="1" fill="hold" nodeType="withEffect">
                                  <p:stCondLst>
                                    <p:cond delay="7000"/>
                                  </p:stCondLst>
                                  <p:childTnLst>
                                    <p:set>
                                      <p:cBhvr>
                                        <p:cTn id="14" dur="1" fill="hold">
                                          <p:stCondLst>
                                            <p:cond delay="0"/>
                                          </p:stCondLst>
                                        </p:cTn>
                                        <p:tgtEl>
                                          <p:spTgt spid="22"/>
                                        </p:tgtEl>
                                        <p:attrNameLst>
                                          <p:attrName>style.visibility</p:attrName>
                                        </p:attrNameLst>
                                      </p:cBhvr>
                                      <p:to>
                                        <p:strVal val="visible"/>
                                      </p:to>
                                    </p:set>
                                    <p:animEffect transition="in" filter="wipe(up)">
                                      <p:cBhvr>
                                        <p:cTn id="15" dur="500"/>
                                        <p:tgtEl>
                                          <p:spTgt spid="22"/>
                                        </p:tgtEl>
                                      </p:cBhvr>
                                    </p:animEffect>
                                  </p:childTnLst>
                                </p:cTn>
                              </p:par>
                              <p:par>
                                <p:cTn id="16" presetID="53" presetClass="entr" presetSubtype="16" fill="hold" grpId="0" nodeType="withEffect">
                                  <p:stCondLst>
                                    <p:cond delay="750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Effect transition="in" filter="fade">
                                      <p:cBhvr>
                                        <p:cTn id="20" dur="500"/>
                                        <p:tgtEl>
                                          <p:spTgt spid="23"/>
                                        </p:tgtEl>
                                      </p:cBhvr>
                                    </p:animEffect>
                                  </p:childTnLst>
                                </p:cTn>
                              </p:par>
                              <p:par>
                                <p:cTn id="21" presetID="22" presetClass="entr" presetSubtype="8" fill="hold" grpId="0" nodeType="withEffect">
                                  <p:stCondLst>
                                    <p:cond delay="8000"/>
                                  </p:stCondLst>
                                  <p:childTnLst>
                                    <p:set>
                                      <p:cBhvr>
                                        <p:cTn id="22" dur="1" fill="hold">
                                          <p:stCondLst>
                                            <p:cond delay="0"/>
                                          </p:stCondLst>
                                        </p:cTn>
                                        <p:tgtEl>
                                          <p:spTgt spid="150"/>
                                        </p:tgtEl>
                                        <p:attrNameLst>
                                          <p:attrName>style.visibility</p:attrName>
                                        </p:attrNameLst>
                                      </p:cBhvr>
                                      <p:to>
                                        <p:strVal val="visible"/>
                                      </p:to>
                                    </p:set>
                                    <p:animEffect transition="in" filter="wipe(left)">
                                      <p:cBhvr>
                                        <p:cTn id="23" dur="500"/>
                                        <p:tgtEl>
                                          <p:spTgt spid="150"/>
                                        </p:tgtEl>
                                      </p:cBhvr>
                                    </p:animEffect>
                                  </p:childTnLst>
                                </p:cTn>
                              </p:par>
                              <p:par>
                                <p:cTn id="24" presetID="22" presetClass="entr" presetSubtype="8" fill="hold" nodeType="withEffect">
                                  <p:stCondLst>
                                    <p:cond delay="8500"/>
                                  </p:stCondLst>
                                  <p:childTnLst>
                                    <p:set>
                                      <p:cBhvr>
                                        <p:cTn id="25" dur="1" fill="hold">
                                          <p:stCondLst>
                                            <p:cond delay="0"/>
                                          </p:stCondLst>
                                        </p:cTn>
                                        <p:tgtEl>
                                          <p:spTgt spid="129"/>
                                        </p:tgtEl>
                                        <p:attrNameLst>
                                          <p:attrName>style.visibility</p:attrName>
                                        </p:attrNameLst>
                                      </p:cBhvr>
                                      <p:to>
                                        <p:strVal val="visible"/>
                                      </p:to>
                                    </p:set>
                                    <p:animEffect transition="in" filter="wipe(left)">
                                      <p:cBhvr>
                                        <p:cTn id="26" dur="500"/>
                                        <p:tgtEl>
                                          <p:spTgt spid="129"/>
                                        </p:tgtEl>
                                      </p:cBhvr>
                                    </p:animEffect>
                                  </p:childTnLst>
                                </p:cTn>
                              </p:par>
                              <p:par>
                                <p:cTn id="27" presetID="22" presetClass="entr" presetSubtype="8" fill="hold" nodeType="withEffect">
                                  <p:stCondLst>
                                    <p:cond delay="9000"/>
                                  </p:stCondLst>
                                  <p:childTnLst>
                                    <p:set>
                                      <p:cBhvr>
                                        <p:cTn id="28" dur="1" fill="hold">
                                          <p:stCondLst>
                                            <p:cond delay="0"/>
                                          </p:stCondLst>
                                        </p:cTn>
                                        <p:tgtEl>
                                          <p:spTgt spid="152"/>
                                        </p:tgtEl>
                                        <p:attrNameLst>
                                          <p:attrName>style.visibility</p:attrName>
                                        </p:attrNameLst>
                                      </p:cBhvr>
                                      <p:to>
                                        <p:strVal val="visible"/>
                                      </p:to>
                                    </p:set>
                                    <p:animEffect transition="in" filter="wipe(left)">
                                      <p:cBhvr>
                                        <p:cTn id="29" dur="500"/>
                                        <p:tgtEl>
                                          <p:spTgt spid="152"/>
                                        </p:tgtEl>
                                      </p:cBhvr>
                                    </p:animEffect>
                                  </p:childTnLst>
                                </p:cTn>
                              </p:par>
                              <p:par>
                                <p:cTn id="30" presetID="2" presetClass="entr" presetSubtype="2" fill="hold" grpId="0" nodeType="withEffect">
                                  <p:stCondLst>
                                    <p:cond delay="9500"/>
                                  </p:stCondLst>
                                  <p:childTnLst>
                                    <p:set>
                                      <p:cBhvr>
                                        <p:cTn id="31" dur="1" fill="hold">
                                          <p:stCondLst>
                                            <p:cond delay="0"/>
                                          </p:stCondLst>
                                        </p:cTn>
                                        <p:tgtEl>
                                          <p:spTgt spid="151"/>
                                        </p:tgtEl>
                                        <p:attrNameLst>
                                          <p:attrName>style.visibility</p:attrName>
                                        </p:attrNameLst>
                                      </p:cBhvr>
                                      <p:to>
                                        <p:strVal val="visible"/>
                                      </p:to>
                                    </p:set>
                                    <p:anim calcmode="lin" valueType="num">
                                      <p:cBhvr additive="base">
                                        <p:cTn id="32" dur="500" fill="hold"/>
                                        <p:tgtEl>
                                          <p:spTgt spid="151"/>
                                        </p:tgtEl>
                                        <p:attrNameLst>
                                          <p:attrName>ppt_x</p:attrName>
                                        </p:attrNameLst>
                                      </p:cBhvr>
                                      <p:tavLst>
                                        <p:tav tm="0">
                                          <p:val>
                                            <p:strVal val="1+#ppt_w/2"/>
                                          </p:val>
                                        </p:tav>
                                        <p:tav tm="100000">
                                          <p:val>
                                            <p:strVal val="#ppt_x"/>
                                          </p:val>
                                        </p:tav>
                                      </p:tavLst>
                                    </p:anim>
                                    <p:anim calcmode="lin" valueType="num">
                                      <p:cBhvr additive="base">
                                        <p:cTn id="33" dur="500" fill="hold"/>
                                        <p:tgtEl>
                                          <p:spTgt spid="151"/>
                                        </p:tgtEl>
                                        <p:attrNameLst>
                                          <p:attrName>ppt_y</p:attrName>
                                        </p:attrNameLst>
                                      </p:cBhvr>
                                      <p:tavLst>
                                        <p:tav tm="0">
                                          <p:val>
                                            <p:strVal val="#ppt_y"/>
                                          </p:val>
                                        </p:tav>
                                        <p:tav tm="100000">
                                          <p:val>
                                            <p:strVal val="#ppt_y"/>
                                          </p:val>
                                        </p:tav>
                                      </p:tavLst>
                                    </p:anim>
                                  </p:childTnLst>
                                </p:cTn>
                              </p:par>
                              <p:par>
                                <p:cTn id="34" presetID="22" presetClass="entr" presetSubtype="8" fill="hold" grpId="0" nodeType="withEffect">
                                  <p:stCondLst>
                                    <p:cond delay="10000"/>
                                  </p:stCondLst>
                                  <p:childTnLst>
                                    <p:set>
                                      <p:cBhvr>
                                        <p:cTn id="35" dur="1" fill="hold">
                                          <p:stCondLst>
                                            <p:cond delay="0"/>
                                          </p:stCondLst>
                                        </p:cTn>
                                        <p:tgtEl>
                                          <p:spTgt spid="59"/>
                                        </p:tgtEl>
                                        <p:attrNameLst>
                                          <p:attrName>style.visibility</p:attrName>
                                        </p:attrNameLst>
                                      </p:cBhvr>
                                      <p:to>
                                        <p:strVal val="visible"/>
                                      </p:to>
                                    </p:set>
                                    <p:animEffect transition="in" filter="wipe(left)">
                                      <p:cBhvr>
                                        <p:cTn id="36" dur="500"/>
                                        <p:tgtEl>
                                          <p:spTgt spid="59"/>
                                        </p:tgtEl>
                                      </p:cBhvr>
                                    </p:animEffect>
                                  </p:childTnLst>
                                </p:cTn>
                              </p:par>
                              <p:par>
                                <p:cTn id="37" presetID="22" presetClass="entr" presetSubtype="8" fill="hold" nodeType="withEffect">
                                  <p:stCondLst>
                                    <p:cond delay="10500"/>
                                  </p:stCondLst>
                                  <p:childTnLst>
                                    <p:set>
                                      <p:cBhvr>
                                        <p:cTn id="38" dur="1" fill="hold">
                                          <p:stCondLst>
                                            <p:cond delay="0"/>
                                          </p:stCondLst>
                                        </p:cTn>
                                        <p:tgtEl>
                                          <p:spTgt spid="24"/>
                                        </p:tgtEl>
                                        <p:attrNameLst>
                                          <p:attrName>style.visibility</p:attrName>
                                        </p:attrNameLst>
                                      </p:cBhvr>
                                      <p:to>
                                        <p:strVal val="visible"/>
                                      </p:to>
                                    </p:set>
                                    <p:animEffect transition="in" filter="wipe(left)">
                                      <p:cBhvr>
                                        <p:cTn id="39" dur="500"/>
                                        <p:tgtEl>
                                          <p:spTgt spid="24"/>
                                        </p:tgtEl>
                                      </p:cBhvr>
                                    </p:animEffect>
                                  </p:childTnLst>
                                </p:cTn>
                              </p:par>
                              <p:par>
                                <p:cTn id="40" presetID="22" presetClass="entr" presetSubtype="8" fill="hold" nodeType="withEffect">
                                  <p:stCondLst>
                                    <p:cond delay="11000"/>
                                  </p:stCondLst>
                                  <p:childTnLst>
                                    <p:set>
                                      <p:cBhvr>
                                        <p:cTn id="41" dur="1" fill="hold">
                                          <p:stCondLst>
                                            <p:cond delay="0"/>
                                          </p:stCondLst>
                                        </p:cTn>
                                        <p:tgtEl>
                                          <p:spTgt spid="158"/>
                                        </p:tgtEl>
                                        <p:attrNameLst>
                                          <p:attrName>style.visibility</p:attrName>
                                        </p:attrNameLst>
                                      </p:cBhvr>
                                      <p:to>
                                        <p:strVal val="visible"/>
                                      </p:to>
                                    </p:set>
                                    <p:animEffect transition="in" filter="wipe(left)">
                                      <p:cBhvr>
                                        <p:cTn id="42" dur="500"/>
                                        <p:tgtEl>
                                          <p:spTgt spid="158"/>
                                        </p:tgtEl>
                                      </p:cBhvr>
                                    </p:animEffect>
                                  </p:childTnLst>
                                </p:cTn>
                              </p:par>
                              <p:par>
                                <p:cTn id="43" presetID="2" presetClass="entr" presetSubtype="2" fill="hold" grpId="0" nodeType="withEffect">
                                  <p:stCondLst>
                                    <p:cond delay="11500"/>
                                  </p:stCondLst>
                                  <p:childTnLst>
                                    <p:set>
                                      <p:cBhvr>
                                        <p:cTn id="44" dur="1" fill="hold">
                                          <p:stCondLst>
                                            <p:cond delay="0"/>
                                          </p:stCondLst>
                                        </p:cTn>
                                        <p:tgtEl>
                                          <p:spTgt spid="58"/>
                                        </p:tgtEl>
                                        <p:attrNameLst>
                                          <p:attrName>style.visibility</p:attrName>
                                        </p:attrNameLst>
                                      </p:cBhvr>
                                      <p:to>
                                        <p:strVal val="visible"/>
                                      </p:to>
                                    </p:set>
                                    <p:anim calcmode="lin" valueType="num">
                                      <p:cBhvr additive="base">
                                        <p:cTn id="45" dur="500" fill="hold"/>
                                        <p:tgtEl>
                                          <p:spTgt spid="58"/>
                                        </p:tgtEl>
                                        <p:attrNameLst>
                                          <p:attrName>ppt_x</p:attrName>
                                        </p:attrNameLst>
                                      </p:cBhvr>
                                      <p:tavLst>
                                        <p:tav tm="0">
                                          <p:val>
                                            <p:strVal val="1+#ppt_w/2"/>
                                          </p:val>
                                        </p:tav>
                                        <p:tav tm="100000">
                                          <p:val>
                                            <p:strVal val="#ppt_x"/>
                                          </p:val>
                                        </p:tav>
                                      </p:tavLst>
                                    </p:anim>
                                    <p:anim calcmode="lin" valueType="num">
                                      <p:cBhvr additive="base">
                                        <p:cTn id="46" dur="500" fill="hold"/>
                                        <p:tgtEl>
                                          <p:spTgt spid="58"/>
                                        </p:tgtEl>
                                        <p:attrNameLst>
                                          <p:attrName>ppt_y</p:attrName>
                                        </p:attrNameLst>
                                      </p:cBhvr>
                                      <p:tavLst>
                                        <p:tav tm="0">
                                          <p:val>
                                            <p:strVal val="#ppt_y"/>
                                          </p:val>
                                        </p:tav>
                                        <p:tav tm="100000">
                                          <p:val>
                                            <p:strVal val="#ppt_y"/>
                                          </p:val>
                                        </p:tav>
                                      </p:tavLst>
                                    </p:anim>
                                  </p:childTnLst>
                                </p:cTn>
                              </p:par>
                              <p:par>
                                <p:cTn id="47" presetID="22" presetClass="entr" presetSubtype="8" fill="hold" grpId="0" nodeType="withEffect">
                                  <p:stCondLst>
                                    <p:cond delay="12000"/>
                                  </p:stCondLst>
                                  <p:childTnLst>
                                    <p:set>
                                      <p:cBhvr>
                                        <p:cTn id="48" dur="1" fill="hold">
                                          <p:stCondLst>
                                            <p:cond delay="0"/>
                                          </p:stCondLst>
                                        </p:cTn>
                                        <p:tgtEl>
                                          <p:spTgt spid="82"/>
                                        </p:tgtEl>
                                        <p:attrNameLst>
                                          <p:attrName>style.visibility</p:attrName>
                                        </p:attrNameLst>
                                      </p:cBhvr>
                                      <p:to>
                                        <p:strVal val="visible"/>
                                      </p:to>
                                    </p:set>
                                    <p:animEffect transition="in" filter="wipe(left)">
                                      <p:cBhvr>
                                        <p:cTn id="49" dur="500"/>
                                        <p:tgtEl>
                                          <p:spTgt spid="82"/>
                                        </p:tgtEl>
                                      </p:cBhvr>
                                    </p:animEffect>
                                  </p:childTnLst>
                                </p:cTn>
                              </p:par>
                              <p:par>
                                <p:cTn id="50" presetID="22" presetClass="entr" presetSubtype="8" fill="hold" nodeType="withEffect">
                                  <p:stCondLst>
                                    <p:cond delay="12400"/>
                                  </p:stCondLst>
                                  <p:childTnLst>
                                    <p:set>
                                      <p:cBhvr>
                                        <p:cTn id="51" dur="1" fill="hold">
                                          <p:stCondLst>
                                            <p:cond delay="0"/>
                                          </p:stCondLst>
                                        </p:cTn>
                                        <p:tgtEl>
                                          <p:spTgt spid="60"/>
                                        </p:tgtEl>
                                        <p:attrNameLst>
                                          <p:attrName>style.visibility</p:attrName>
                                        </p:attrNameLst>
                                      </p:cBhvr>
                                      <p:to>
                                        <p:strVal val="visible"/>
                                      </p:to>
                                    </p:set>
                                    <p:animEffect transition="in" filter="wipe(left)">
                                      <p:cBhvr>
                                        <p:cTn id="52" dur="500"/>
                                        <p:tgtEl>
                                          <p:spTgt spid="60"/>
                                        </p:tgtEl>
                                      </p:cBhvr>
                                    </p:animEffect>
                                  </p:childTnLst>
                                </p:cTn>
                              </p:par>
                              <p:par>
                                <p:cTn id="53" presetID="22" presetClass="entr" presetSubtype="8" fill="hold" nodeType="withEffect">
                                  <p:stCondLst>
                                    <p:cond delay="12900"/>
                                  </p:stCondLst>
                                  <p:childTnLst>
                                    <p:set>
                                      <p:cBhvr>
                                        <p:cTn id="54" dur="1" fill="hold">
                                          <p:stCondLst>
                                            <p:cond delay="0"/>
                                          </p:stCondLst>
                                        </p:cTn>
                                        <p:tgtEl>
                                          <p:spTgt spid="174"/>
                                        </p:tgtEl>
                                        <p:attrNameLst>
                                          <p:attrName>style.visibility</p:attrName>
                                        </p:attrNameLst>
                                      </p:cBhvr>
                                      <p:to>
                                        <p:strVal val="visible"/>
                                      </p:to>
                                    </p:set>
                                    <p:animEffect transition="in" filter="wipe(left)">
                                      <p:cBhvr>
                                        <p:cTn id="55" dur="500"/>
                                        <p:tgtEl>
                                          <p:spTgt spid="174"/>
                                        </p:tgtEl>
                                      </p:cBhvr>
                                    </p:animEffect>
                                  </p:childTnLst>
                                </p:cTn>
                              </p:par>
                              <p:par>
                                <p:cTn id="56" presetID="2" presetClass="entr" presetSubtype="2" fill="hold" grpId="0" nodeType="withEffect">
                                  <p:stCondLst>
                                    <p:cond delay="13400"/>
                                  </p:stCondLst>
                                  <p:childTnLst>
                                    <p:set>
                                      <p:cBhvr>
                                        <p:cTn id="57" dur="1" fill="hold">
                                          <p:stCondLst>
                                            <p:cond delay="0"/>
                                          </p:stCondLst>
                                        </p:cTn>
                                        <p:tgtEl>
                                          <p:spTgt spid="81"/>
                                        </p:tgtEl>
                                        <p:attrNameLst>
                                          <p:attrName>style.visibility</p:attrName>
                                        </p:attrNameLst>
                                      </p:cBhvr>
                                      <p:to>
                                        <p:strVal val="visible"/>
                                      </p:to>
                                    </p:set>
                                    <p:anim calcmode="lin" valueType="num">
                                      <p:cBhvr additive="base">
                                        <p:cTn id="58" dur="500" fill="hold"/>
                                        <p:tgtEl>
                                          <p:spTgt spid="81"/>
                                        </p:tgtEl>
                                        <p:attrNameLst>
                                          <p:attrName>ppt_x</p:attrName>
                                        </p:attrNameLst>
                                      </p:cBhvr>
                                      <p:tavLst>
                                        <p:tav tm="0">
                                          <p:val>
                                            <p:strVal val="1+#ppt_w/2"/>
                                          </p:val>
                                        </p:tav>
                                        <p:tav tm="100000">
                                          <p:val>
                                            <p:strVal val="#ppt_x"/>
                                          </p:val>
                                        </p:tav>
                                      </p:tavLst>
                                    </p:anim>
                                    <p:anim calcmode="lin" valueType="num">
                                      <p:cBhvr additive="base">
                                        <p:cTn id="59" dur="500" fill="hold"/>
                                        <p:tgtEl>
                                          <p:spTgt spid="81"/>
                                        </p:tgtEl>
                                        <p:attrNameLst>
                                          <p:attrName>ppt_y</p:attrName>
                                        </p:attrNameLst>
                                      </p:cBhvr>
                                      <p:tavLst>
                                        <p:tav tm="0">
                                          <p:val>
                                            <p:strVal val="#ppt_y"/>
                                          </p:val>
                                        </p:tav>
                                        <p:tav tm="100000">
                                          <p:val>
                                            <p:strVal val="#ppt_y"/>
                                          </p:val>
                                        </p:tav>
                                      </p:tavLst>
                                    </p:anim>
                                  </p:childTnLst>
                                </p:cTn>
                              </p:par>
                              <p:par>
                                <p:cTn id="60" presetID="22" presetClass="entr" presetSubtype="8" fill="hold" grpId="0" nodeType="withEffect">
                                  <p:stCondLst>
                                    <p:cond delay="13900"/>
                                  </p:stCondLst>
                                  <p:childTnLst>
                                    <p:set>
                                      <p:cBhvr>
                                        <p:cTn id="61" dur="1" fill="hold">
                                          <p:stCondLst>
                                            <p:cond delay="0"/>
                                          </p:stCondLst>
                                        </p:cTn>
                                        <p:tgtEl>
                                          <p:spTgt spid="105"/>
                                        </p:tgtEl>
                                        <p:attrNameLst>
                                          <p:attrName>style.visibility</p:attrName>
                                        </p:attrNameLst>
                                      </p:cBhvr>
                                      <p:to>
                                        <p:strVal val="visible"/>
                                      </p:to>
                                    </p:set>
                                    <p:animEffect transition="in" filter="wipe(left)">
                                      <p:cBhvr>
                                        <p:cTn id="62" dur="500"/>
                                        <p:tgtEl>
                                          <p:spTgt spid="105"/>
                                        </p:tgtEl>
                                      </p:cBhvr>
                                    </p:animEffect>
                                  </p:childTnLst>
                                </p:cTn>
                              </p:par>
                              <p:par>
                                <p:cTn id="63" presetID="22" presetClass="entr" presetSubtype="8" fill="hold" nodeType="withEffect">
                                  <p:stCondLst>
                                    <p:cond delay="14400"/>
                                  </p:stCondLst>
                                  <p:childTnLst>
                                    <p:set>
                                      <p:cBhvr>
                                        <p:cTn id="64" dur="1" fill="hold">
                                          <p:stCondLst>
                                            <p:cond delay="0"/>
                                          </p:stCondLst>
                                        </p:cTn>
                                        <p:tgtEl>
                                          <p:spTgt spid="83"/>
                                        </p:tgtEl>
                                        <p:attrNameLst>
                                          <p:attrName>style.visibility</p:attrName>
                                        </p:attrNameLst>
                                      </p:cBhvr>
                                      <p:to>
                                        <p:strVal val="visible"/>
                                      </p:to>
                                    </p:set>
                                    <p:animEffect transition="in" filter="wipe(left)">
                                      <p:cBhvr>
                                        <p:cTn id="65" dur="500"/>
                                        <p:tgtEl>
                                          <p:spTgt spid="83"/>
                                        </p:tgtEl>
                                      </p:cBhvr>
                                    </p:animEffect>
                                  </p:childTnLst>
                                </p:cTn>
                              </p:par>
                              <p:par>
                                <p:cTn id="66" presetID="22" presetClass="entr" presetSubtype="8" fill="hold" nodeType="withEffect">
                                  <p:stCondLst>
                                    <p:cond delay="14900"/>
                                  </p:stCondLst>
                                  <p:childTnLst>
                                    <p:set>
                                      <p:cBhvr>
                                        <p:cTn id="67" dur="1" fill="hold">
                                          <p:stCondLst>
                                            <p:cond delay="0"/>
                                          </p:stCondLst>
                                        </p:cTn>
                                        <p:tgtEl>
                                          <p:spTgt spid="185"/>
                                        </p:tgtEl>
                                        <p:attrNameLst>
                                          <p:attrName>style.visibility</p:attrName>
                                        </p:attrNameLst>
                                      </p:cBhvr>
                                      <p:to>
                                        <p:strVal val="visible"/>
                                      </p:to>
                                    </p:set>
                                    <p:animEffect transition="in" filter="wipe(left)">
                                      <p:cBhvr>
                                        <p:cTn id="68" dur="500"/>
                                        <p:tgtEl>
                                          <p:spTgt spid="185"/>
                                        </p:tgtEl>
                                      </p:cBhvr>
                                    </p:animEffect>
                                  </p:childTnLst>
                                </p:cTn>
                              </p:par>
                              <p:par>
                                <p:cTn id="69" presetID="2" presetClass="entr" presetSubtype="2" fill="hold" grpId="0" nodeType="withEffect">
                                  <p:stCondLst>
                                    <p:cond delay="15400"/>
                                  </p:stCondLst>
                                  <p:childTnLst>
                                    <p:set>
                                      <p:cBhvr>
                                        <p:cTn id="70" dur="1" fill="hold">
                                          <p:stCondLst>
                                            <p:cond delay="0"/>
                                          </p:stCondLst>
                                        </p:cTn>
                                        <p:tgtEl>
                                          <p:spTgt spid="104"/>
                                        </p:tgtEl>
                                        <p:attrNameLst>
                                          <p:attrName>style.visibility</p:attrName>
                                        </p:attrNameLst>
                                      </p:cBhvr>
                                      <p:to>
                                        <p:strVal val="visible"/>
                                      </p:to>
                                    </p:set>
                                    <p:anim calcmode="lin" valueType="num">
                                      <p:cBhvr additive="base">
                                        <p:cTn id="71" dur="500" fill="hold"/>
                                        <p:tgtEl>
                                          <p:spTgt spid="104"/>
                                        </p:tgtEl>
                                        <p:attrNameLst>
                                          <p:attrName>ppt_x</p:attrName>
                                        </p:attrNameLst>
                                      </p:cBhvr>
                                      <p:tavLst>
                                        <p:tav tm="0">
                                          <p:val>
                                            <p:strVal val="1+#ppt_w/2"/>
                                          </p:val>
                                        </p:tav>
                                        <p:tav tm="100000">
                                          <p:val>
                                            <p:strVal val="#ppt_x"/>
                                          </p:val>
                                        </p:tav>
                                      </p:tavLst>
                                    </p:anim>
                                    <p:anim calcmode="lin" valueType="num">
                                      <p:cBhvr additive="base">
                                        <p:cTn id="72" dur="500" fill="hold"/>
                                        <p:tgtEl>
                                          <p:spTgt spid="104"/>
                                        </p:tgtEl>
                                        <p:attrNameLst>
                                          <p:attrName>ppt_y</p:attrName>
                                        </p:attrNameLst>
                                      </p:cBhvr>
                                      <p:tavLst>
                                        <p:tav tm="0">
                                          <p:val>
                                            <p:strVal val="#ppt_y"/>
                                          </p:val>
                                        </p:tav>
                                        <p:tav tm="100000">
                                          <p:val>
                                            <p:strVal val="#ppt_y"/>
                                          </p:val>
                                        </p:tav>
                                      </p:tavLst>
                                    </p:anim>
                                  </p:childTnLst>
                                </p:cTn>
                              </p:par>
                              <p:par>
                                <p:cTn id="73" presetID="22" presetClass="entr" presetSubtype="8" fill="hold" grpId="0" nodeType="withEffect">
                                  <p:stCondLst>
                                    <p:cond delay="15900"/>
                                  </p:stCondLst>
                                  <p:childTnLst>
                                    <p:set>
                                      <p:cBhvr>
                                        <p:cTn id="74" dur="1" fill="hold">
                                          <p:stCondLst>
                                            <p:cond delay="0"/>
                                          </p:stCondLst>
                                        </p:cTn>
                                        <p:tgtEl>
                                          <p:spTgt spid="128"/>
                                        </p:tgtEl>
                                        <p:attrNameLst>
                                          <p:attrName>style.visibility</p:attrName>
                                        </p:attrNameLst>
                                      </p:cBhvr>
                                      <p:to>
                                        <p:strVal val="visible"/>
                                      </p:to>
                                    </p:set>
                                    <p:animEffect transition="in" filter="wipe(left)">
                                      <p:cBhvr>
                                        <p:cTn id="75" dur="500"/>
                                        <p:tgtEl>
                                          <p:spTgt spid="128"/>
                                        </p:tgtEl>
                                      </p:cBhvr>
                                    </p:animEffect>
                                  </p:childTnLst>
                                </p:cTn>
                              </p:par>
                              <p:par>
                                <p:cTn id="76" presetID="22" presetClass="entr" presetSubtype="8" fill="hold" nodeType="withEffect">
                                  <p:stCondLst>
                                    <p:cond delay="16400"/>
                                  </p:stCondLst>
                                  <p:childTnLst>
                                    <p:set>
                                      <p:cBhvr>
                                        <p:cTn id="77" dur="1" fill="hold">
                                          <p:stCondLst>
                                            <p:cond delay="0"/>
                                          </p:stCondLst>
                                        </p:cTn>
                                        <p:tgtEl>
                                          <p:spTgt spid="106"/>
                                        </p:tgtEl>
                                        <p:attrNameLst>
                                          <p:attrName>style.visibility</p:attrName>
                                        </p:attrNameLst>
                                      </p:cBhvr>
                                      <p:to>
                                        <p:strVal val="visible"/>
                                      </p:to>
                                    </p:set>
                                    <p:animEffect transition="in" filter="wipe(left)">
                                      <p:cBhvr>
                                        <p:cTn id="78" dur="500"/>
                                        <p:tgtEl>
                                          <p:spTgt spid="106"/>
                                        </p:tgtEl>
                                      </p:cBhvr>
                                    </p:animEffect>
                                  </p:childTnLst>
                                </p:cTn>
                              </p:par>
                              <p:par>
                                <p:cTn id="79" presetID="22" presetClass="entr" presetSubtype="8" fill="hold" nodeType="withEffect">
                                  <p:stCondLst>
                                    <p:cond delay="16900"/>
                                  </p:stCondLst>
                                  <p:childTnLst>
                                    <p:set>
                                      <p:cBhvr>
                                        <p:cTn id="80" dur="1" fill="hold">
                                          <p:stCondLst>
                                            <p:cond delay="0"/>
                                          </p:stCondLst>
                                        </p:cTn>
                                        <p:tgtEl>
                                          <p:spTgt spid="198"/>
                                        </p:tgtEl>
                                        <p:attrNameLst>
                                          <p:attrName>style.visibility</p:attrName>
                                        </p:attrNameLst>
                                      </p:cBhvr>
                                      <p:to>
                                        <p:strVal val="visible"/>
                                      </p:to>
                                    </p:set>
                                    <p:animEffect transition="in" filter="wipe(left)">
                                      <p:cBhvr>
                                        <p:cTn id="81" dur="500"/>
                                        <p:tgtEl>
                                          <p:spTgt spid="198"/>
                                        </p:tgtEl>
                                      </p:cBhvr>
                                    </p:animEffect>
                                  </p:childTnLst>
                                </p:cTn>
                              </p:par>
                              <p:par>
                                <p:cTn id="82" presetID="2" presetClass="entr" presetSubtype="2" fill="hold" grpId="0" nodeType="withEffect">
                                  <p:stCondLst>
                                    <p:cond delay="17400"/>
                                  </p:stCondLst>
                                  <p:childTnLst>
                                    <p:set>
                                      <p:cBhvr>
                                        <p:cTn id="83" dur="1" fill="hold">
                                          <p:stCondLst>
                                            <p:cond delay="0"/>
                                          </p:stCondLst>
                                        </p:cTn>
                                        <p:tgtEl>
                                          <p:spTgt spid="127"/>
                                        </p:tgtEl>
                                        <p:attrNameLst>
                                          <p:attrName>style.visibility</p:attrName>
                                        </p:attrNameLst>
                                      </p:cBhvr>
                                      <p:to>
                                        <p:strVal val="visible"/>
                                      </p:to>
                                    </p:set>
                                    <p:anim calcmode="lin" valueType="num">
                                      <p:cBhvr additive="base">
                                        <p:cTn id="84" dur="500" fill="hold"/>
                                        <p:tgtEl>
                                          <p:spTgt spid="127"/>
                                        </p:tgtEl>
                                        <p:attrNameLst>
                                          <p:attrName>ppt_x</p:attrName>
                                        </p:attrNameLst>
                                      </p:cBhvr>
                                      <p:tavLst>
                                        <p:tav tm="0">
                                          <p:val>
                                            <p:strVal val="1+#ppt_w/2"/>
                                          </p:val>
                                        </p:tav>
                                        <p:tav tm="100000">
                                          <p:val>
                                            <p:strVal val="#ppt_x"/>
                                          </p:val>
                                        </p:tav>
                                      </p:tavLst>
                                    </p:anim>
                                    <p:anim calcmode="lin" valueType="num">
                                      <p:cBhvr additive="base">
                                        <p:cTn id="85" dur="500" fill="hold"/>
                                        <p:tgtEl>
                                          <p:spTgt spid="1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3" grpId="0"/>
      <p:bldP spid="58" grpId="0"/>
      <p:bldP spid="59" grpId="0"/>
      <p:bldP spid="81" grpId="0"/>
      <p:bldP spid="82" grpId="0"/>
      <p:bldP spid="104" grpId="0"/>
      <p:bldP spid="105" grpId="0"/>
      <p:bldP spid="127" grpId="0"/>
      <p:bldP spid="128" grpId="0"/>
      <p:bldP spid="150" grpId="0"/>
      <p:bldP spid="15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F6366977-F1C6-4D5A-8E9F-11B6DEB52733}"/>
              </a:ext>
            </a:extLst>
          </p:cNvPr>
          <p:cNvSpPr>
            <a:spLocks noGrp="1"/>
          </p:cNvSpPr>
          <p:nvPr>
            <p:ph type="title"/>
          </p:nvPr>
        </p:nvSpPr>
        <p:spPr>
          <a:xfrm>
            <a:off x="838200" y="365125"/>
            <a:ext cx="10515600" cy="768350"/>
          </a:xfrm>
        </p:spPr>
        <p:txBody>
          <a:bodyPr>
            <a:normAutofit/>
          </a:bodyPr>
          <a:lstStyle/>
          <a:p>
            <a:pPr eaLnBrk="1" hangingPunct="1"/>
            <a:r>
              <a:rPr lang="id-ID" altLang="en-US" sz="2800" b="1" dirty="0">
                <a:solidFill>
                  <a:schemeClr val="bg1">
                    <a:lumMod val="50000"/>
                  </a:schemeClr>
                </a:solidFill>
              </a:rPr>
              <a:t>SIX</a:t>
            </a:r>
            <a:r>
              <a:rPr lang="en-US" altLang="en-US" sz="2800" b="1" dirty="0">
                <a:solidFill>
                  <a:schemeClr val="bg1">
                    <a:lumMod val="50000"/>
                  </a:schemeClr>
                </a:solidFill>
              </a:rPr>
              <a:t> CYCLE PROCESS</a:t>
            </a:r>
          </a:p>
        </p:txBody>
      </p:sp>
      <p:sp>
        <p:nvSpPr>
          <p:cNvPr id="16387" name="Freeform 5">
            <a:extLst>
              <a:ext uri="{FF2B5EF4-FFF2-40B4-BE49-F238E27FC236}">
                <a16:creationId xmlns:a16="http://schemas.microsoft.com/office/drawing/2014/main" id="{FD2A6469-DD9F-482C-A3B1-E3E5A233EE66}"/>
              </a:ext>
            </a:extLst>
          </p:cNvPr>
          <p:cNvSpPr>
            <a:spLocks/>
          </p:cNvSpPr>
          <p:nvPr/>
        </p:nvSpPr>
        <p:spPr bwMode="auto">
          <a:xfrm>
            <a:off x="3011488" y="1585913"/>
            <a:ext cx="1852612" cy="1784350"/>
          </a:xfrm>
          <a:custGeom>
            <a:avLst/>
            <a:gdLst>
              <a:gd name="T0" fmla="*/ 2147483646 w 6523"/>
              <a:gd name="T1" fmla="*/ 2147483646 h 6284"/>
              <a:gd name="T2" fmla="*/ 2147483646 w 6523"/>
              <a:gd name="T3" fmla="*/ 2147483646 h 6284"/>
              <a:gd name="T4" fmla="*/ 2147483646 w 6523"/>
              <a:gd name="T5" fmla="*/ 2147483646 h 6284"/>
              <a:gd name="T6" fmla="*/ 2147483646 w 6523"/>
              <a:gd name="T7" fmla="*/ 2147483646 h 6284"/>
              <a:gd name="T8" fmla="*/ 2147483646 w 6523"/>
              <a:gd name="T9" fmla="*/ 2147483646 h 6284"/>
              <a:gd name="T10" fmla="*/ 2147483646 w 6523"/>
              <a:gd name="T11" fmla="*/ 2147483646 h 6284"/>
              <a:gd name="T12" fmla="*/ 2147483646 w 6523"/>
              <a:gd name="T13" fmla="*/ 2147483646 h 6284"/>
              <a:gd name="T14" fmla="*/ 2147483646 w 6523"/>
              <a:gd name="T15" fmla="*/ 2147483646 h 6284"/>
              <a:gd name="T16" fmla="*/ 2147483646 w 6523"/>
              <a:gd name="T17" fmla="*/ 2147483646 h 6284"/>
              <a:gd name="T18" fmla="*/ 2147483646 w 6523"/>
              <a:gd name="T19" fmla="*/ 2147483646 h 6284"/>
              <a:gd name="T20" fmla="*/ 2147483646 w 6523"/>
              <a:gd name="T21" fmla="*/ 2147483646 h 6284"/>
              <a:gd name="T22" fmla="*/ 2147483646 w 6523"/>
              <a:gd name="T23" fmla="*/ 2147483646 h 6284"/>
              <a:gd name="T24" fmla="*/ 2147483646 w 6523"/>
              <a:gd name="T25" fmla="*/ 2147483646 h 6284"/>
              <a:gd name="T26" fmla="*/ 2147483646 w 6523"/>
              <a:gd name="T27" fmla="*/ 2147483646 h 6284"/>
              <a:gd name="T28" fmla="*/ 2147483646 w 6523"/>
              <a:gd name="T29" fmla="*/ 2147483646 h 6284"/>
              <a:gd name="T30" fmla="*/ 2147483646 w 6523"/>
              <a:gd name="T31" fmla="*/ 2147483646 h 6284"/>
              <a:gd name="T32" fmla="*/ 2147483646 w 6523"/>
              <a:gd name="T33" fmla="*/ 2147483646 h 6284"/>
              <a:gd name="T34" fmla="*/ 2147483646 w 6523"/>
              <a:gd name="T35" fmla="*/ 2147483646 h 6284"/>
              <a:gd name="T36" fmla="*/ 2147483646 w 6523"/>
              <a:gd name="T37" fmla="*/ 2147483646 h 6284"/>
              <a:gd name="T38" fmla="*/ 2147483646 w 6523"/>
              <a:gd name="T39" fmla="*/ 2147483646 h 6284"/>
              <a:gd name="T40" fmla="*/ 2147483646 w 6523"/>
              <a:gd name="T41" fmla="*/ 2147483646 h 6284"/>
              <a:gd name="T42" fmla="*/ 2147483646 w 6523"/>
              <a:gd name="T43" fmla="*/ 2147483646 h 6284"/>
              <a:gd name="T44" fmla="*/ 2147483646 w 6523"/>
              <a:gd name="T45" fmla="*/ 2147483646 h 6284"/>
              <a:gd name="T46" fmla="*/ 2147483646 w 6523"/>
              <a:gd name="T47" fmla="*/ 2147483646 h 6284"/>
              <a:gd name="T48" fmla="*/ 2147483646 w 6523"/>
              <a:gd name="T49" fmla="*/ 2147483646 h 6284"/>
              <a:gd name="T50" fmla="*/ 2147483646 w 6523"/>
              <a:gd name="T51" fmla="*/ 2147483646 h 6284"/>
              <a:gd name="T52" fmla="*/ 2147483646 w 6523"/>
              <a:gd name="T53" fmla="*/ 2147483646 h 6284"/>
              <a:gd name="T54" fmla="*/ 2147483646 w 6523"/>
              <a:gd name="T55" fmla="*/ 2147483646 h 6284"/>
              <a:gd name="T56" fmla="*/ 2147483646 w 6523"/>
              <a:gd name="T57" fmla="*/ 2147483646 h 6284"/>
              <a:gd name="T58" fmla="*/ 2147483646 w 6523"/>
              <a:gd name="T59" fmla="*/ 2147483646 h 6284"/>
              <a:gd name="T60" fmla="*/ 2147483646 w 6523"/>
              <a:gd name="T61" fmla="*/ 2147483646 h 6284"/>
              <a:gd name="T62" fmla="*/ 2147483646 w 6523"/>
              <a:gd name="T63" fmla="*/ 2147483646 h 6284"/>
              <a:gd name="T64" fmla="*/ 2147483646 w 6523"/>
              <a:gd name="T65" fmla="*/ 2147483646 h 6284"/>
              <a:gd name="T66" fmla="*/ 2147483646 w 6523"/>
              <a:gd name="T67" fmla="*/ 2147483646 h 628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523" h="6284">
                <a:moveTo>
                  <a:pt x="0" y="4566"/>
                </a:moveTo>
                <a:lnTo>
                  <a:pt x="103" y="4581"/>
                </a:lnTo>
                <a:lnTo>
                  <a:pt x="206" y="4599"/>
                </a:lnTo>
                <a:lnTo>
                  <a:pt x="307" y="4619"/>
                </a:lnTo>
                <a:lnTo>
                  <a:pt x="408" y="4642"/>
                </a:lnTo>
                <a:lnTo>
                  <a:pt x="508" y="4667"/>
                </a:lnTo>
                <a:lnTo>
                  <a:pt x="606" y="4697"/>
                </a:lnTo>
                <a:lnTo>
                  <a:pt x="703" y="4728"/>
                </a:lnTo>
                <a:lnTo>
                  <a:pt x="799" y="4762"/>
                </a:lnTo>
                <a:lnTo>
                  <a:pt x="894" y="4800"/>
                </a:lnTo>
                <a:lnTo>
                  <a:pt x="987" y="4839"/>
                </a:lnTo>
                <a:lnTo>
                  <a:pt x="1079" y="4882"/>
                </a:lnTo>
                <a:lnTo>
                  <a:pt x="1169" y="4926"/>
                </a:lnTo>
                <a:lnTo>
                  <a:pt x="1258" y="4974"/>
                </a:lnTo>
                <a:lnTo>
                  <a:pt x="1346" y="5023"/>
                </a:lnTo>
                <a:lnTo>
                  <a:pt x="1432" y="5075"/>
                </a:lnTo>
                <a:lnTo>
                  <a:pt x="1515" y="5129"/>
                </a:lnTo>
                <a:lnTo>
                  <a:pt x="1598" y="5186"/>
                </a:lnTo>
                <a:lnTo>
                  <a:pt x="1679" y="5246"/>
                </a:lnTo>
                <a:lnTo>
                  <a:pt x="1758" y="5306"/>
                </a:lnTo>
                <a:lnTo>
                  <a:pt x="1835" y="5370"/>
                </a:lnTo>
                <a:lnTo>
                  <a:pt x="1910" y="5436"/>
                </a:lnTo>
                <a:lnTo>
                  <a:pt x="1984" y="5503"/>
                </a:lnTo>
                <a:lnTo>
                  <a:pt x="2056" y="5573"/>
                </a:lnTo>
                <a:lnTo>
                  <a:pt x="2125" y="5645"/>
                </a:lnTo>
                <a:lnTo>
                  <a:pt x="2193" y="5718"/>
                </a:lnTo>
                <a:lnTo>
                  <a:pt x="2258" y="5793"/>
                </a:lnTo>
                <a:lnTo>
                  <a:pt x="2322" y="5871"/>
                </a:lnTo>
                <a:lnTo>
                  <a:pt x="2382" y="5950"/>
                </a:lnTo>
                <a:lnTo>
                  <a:pt x="2442" y="6031"/>
                </a:lnTo>
                <a:lnTo>
                  <a:pt x="2498" y="6114"/>
                </a:lnTo>
                <a:lnTo>
                  <a:pt x="2553" y="6198"/>
                </a:lnTo>
                <a:lnTo>
                  <a:pt x="2605" y="6284"/>
                </a:lnTo>
                <a:lnTo>
                  <a:pt x="5169" y="6215"/>
                </a:lnTo>
                <a:lnTo>
                  <a:pt x="6523" y="3979"/>
                </a:lnTo>
                <a:lnTo>
                  <a:pt x="6395" y="3769"/>
                </a:lnTo>
                <a:lnTo>
                  <a:pt x="6261" y="3563"/>
                </a:lnTo>
                <a:lnTo>
                  <a:pt x="6121" y="3362"/>
                </a:lnTo>
                <a:lnTo>
                  <a:pt x="5975" y="3165"/>
                </a:lnTo>
                <a:lnTo>
                  <a:pt x="5824" y="2973"/>
                </a:lnTo>
                <a:lnTo>
                  <a:pt x="5667" y="2785"/>
                </a:lnTo>
                <a:lnTo>
                  <a:pt x="5504" y="2602"/>
                </a:lnTo>
                <a:lnTo>
                  <a:pt x="5336" y="2424"/>
                </a:lnTo>
                <a:lnTo>
                  <a:pt x="5163" y="2252"/>
                </a:lnTo>
                <a:lnTo>
                  <a:pt x="4985" y="2084"/>
                </a:lnTo>
                <a:lnTo>
                  <a:pt x="4801" y="1922"/>
                </a:lnTo>
                <a:lnTo>
                  <a:pt x="4613" y="1767"/>
                </a:lnTo>
                <a:lnTo>
                  <a:pt x="4420" y="1616"/>
                </a:lnTo>
                <a:lnTo>
                  <a:pt x="4223" y="1471"/>
                </a:lnTo>
                <a:lnTo>
                  <a:pt x="4021" y="1332"/>
                </a:lnTo>
                <a:lnTo>
                  <a:pt x="3814" y="1199"/>
                </a:lnTo>
                <a:lnTo>
                  <a:pt x="3604" y="1072"/>
                </a:lnTo>
                <a:lnTo>
                  <a:pt x="3389" y="952"/>
                </a:lnTo>
                <a:lnTo>
                  <a:pt x="3171" y="838"/>
                </a:lnTo>
                <a:lnTo>
                  <a:pt x="2948" y="731"/>
                </a:lnTo>
                <a:lnTo>
                  <a:pt x="2722" y="631"/>
                </a:lnTo>
                <a:lnTo>
                  <a:pt x="2492" y="537"/>
                </a:lnTo>
                <a:lnTo>
                  <a:pt x="2258" y="450"/>
                </a:lnTo>
                <a:lnTo>
                  <a:pt x="2022" y="370"/>
                </a:lnTo>
                <a:lnTo>
                  <a:pt x="1782" y="297"/>
                </a:lnTo>
                <a:lnTo>
                  <a:pt x="1539" y="232"/>
                </a:lnTo>
                <a:lnTo>
                  <a:pt x="1293" y="174"/>
                </a:lnTo>
                <a:lnTo>
                  <a:pt x="1045" y="123"/>
                </a:lnTo>
                <a:lnTo>
                  <a:pt x="793" y="81"/>
                </a:lnTo>
                <a:lnTo>
                  <a:pt x="540" y="46"/>
                </a:lnTo>
                <a:lnTo>
                  <a:pt x="283" y="19"/>
                </a:lnTo>
                <a:lnTo>
                  <a:pt x="25" y="0"/>
                </a:lnTo>
                <a:lnTo>
                  <a:pt x="1254" y="2248"/>
                </a:lnTo>
                <a:lnTo>
                  <a:pt x="0" y="456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Freeform 6">
            <a:extLst>
              <a:ext uri="{FF2B5EF4-FFF2-40B4-BE49-F238E27FC236}">
                <a16:creationId xmlns:a16="http://schemas.microsoft.com/office/drawing/2014/main" id="{7F05E29A-8F3A-443E-A915-65F64C143477}"/>
              </a:ext>
            </a:extLst>
          </p:cNvPr>
          <p:cNvSpPr>
            <a:spLocks/>
          </p:cNvSpPr>
          <p:nvPr/>
        </p:nvSpPr>
        <p:spPr bwMode="auto">
          <a:xfrm>
            <a:off x="3752850" y="2844800"/>
            <a:ext cx="1427163" cy="2176463"/>
          </a:xfrm>
          <a:custGeom>
            <a:avLst/>
            <a:gdLst>
              <a:gd name="T0" fmla="*/ 274 w 5020"/>
              <a:gd name="T1" fmla="*/ 2450 h 7661"/>
              <a:gd name="T2" fmla="*/ 314 w 5020"/>
              <a:gd name="T3" fmla="*/ 2570 h 7661"/>
              <a:gd name="T4" fmla="*/ 350 w 5020"/>
              <a:gd name="T5" fmla="*/ 2693 h 7661"/>
              <a:gd name="T6" fmla="*/ 382 w 5020"/>
              <a:gd name="T7" fmla="*/ 2816 h 7661"/>
              <a:gd name="T8" fmla="*/ 410 w 5020"/>
              <a:gd name="T9" fmla="*/ 2942 h 7661"/>
              <a:gd name="T10" fmla="*/ 433 w 5020"/>
              <a:gd name="T11" fmla="*/ 3069 h 7661"/>
              <a:gd name="T12" fmla="*/ 451 w 5020"/>
              <a:gd name="T13" fmla="*/ 3198 h 7661"/>
              <a:gd name="T14" fmla="*/ 465 w 5020"/>
              <a:gd name="T15" fmla="*/ 3328 h 7661"/>
              <a:gd name="T16" fmla="*/ 474 w 5020"/>
              <a:gd name="T17" fmla="*/ 3460 h 7661"/>
              <a:gd name="T18" fmla="*/ 478 w 5020"/>
              <a:gd name="T19" fmla="*/ 3593 h 7661"/>
              <a:gd name="T20" fmla="*/ 476 w 5020"/>
              <a:gd name="T21" fmla="*/ 3759 h 7661"/>
              <a:gd name="T22" fmla="*/ 466 w 5020"/>
              <a:gd name="T23" fmla="*/ 3938 h 7661"/>
              <a:gd name="T24" fmla="*/ 447 w 5020"/>
              <a:gd name="T25" fmla="*/ 4115 h 7661"/>
              <a:gd name="T26" fmla="*/ 419 w 5020"/>
              <a:gd name="T27" fmla="*/ 4289 h 7661"/>
              <a:gd name="T28" fmla="*/ 382 w 5020"/>
              <a:gd name="T29" fmla="*/ 4460 h 7661"/>
              <a:gd name="T30" fmla="*/ 338 w 5020"/>
              <a:gd name="T31" fmla="*/ 4628 h 7661"/>
              <a:gd name="T32" fmla="*/ 286 w 5020"/>
              <a:gd name="T33" fmla="*/ 4793 h 7661"/>
              <a:gd name="T34" fmla="*/ 225 w 5020"/>
              <a:gd name="T35" fmla="*/ 4953 h 7661"/>
              <a:gd name="T36" fmla="*/ 158 w 5020"/>
              <a:gd name="T37" fmla="*/ 5111 h 7661"/>
              <a:gd name="T38" fmla="*/ 83 w 5020"/>
              <a:gd name="T39" fmla="*/ 5264 h 7661"/>
              <a:gd name="T40" fmla="*/ 0 w 5020"/>
              <a:gd name="T41" fmla="*/ 5413 h 7661"/>
              <a:gd name="T42" fmla="*/ 4015 w 5020"/>
              <a:gd name="T43" fmla="*/ 7550 h 7661"/>
              <a:gd name="T44" fmla="*/ 4193 w 5020"/>
              <a:gd name="T45" fmla="*/ 7208 h 7661"/>
              <a:gd name="T46" fmla="*/ 4354 w 5020"/>
              <a:gd name="T47" fmla="*/ 6858 h 7661"/>
              <a:gd name="T48" fmla="*/ 4501 w 5020"/>
              <a:gd name="T49" fmla="*/ 6498 h 7661"/>
              <a:gd name="T50" fmla="*/ 4630 w 5020"/>
              <a:gd name="T51" fmla="*/ 6130 h 7661"/>
              <a:gd name="T52" fmla="*/ 4741 w 5020"/>
              <a:gd name="T53" fmla="*/ 5755 h 7661"/>
              <a:gd name="T54" fmla="*/ 4834 w 5020"/>
              <a:gd name="T55" fmla="*/ 5371 h 7661"/>
              <a:gd name="T56" fmla="*/ 4909 w 5020"/>
              <a:gd name="T57" fmla="*/ 4982 h 7661"/>
              <a:gd name="T58" fmla="*/ 4966 w 5020"/>
              <a:gd name="T59" fmla="*/ 4585 h 7661"/>
              <a:gd name="T60" fmla="*/ 5002 w 5020"/>
              <a:gd name="T61" fmla="*/ 4182 h 7661"/>
              <a:gd name="T62" fmla="*/ 5019 w 5020"/>
              <a:gd name="T63" fmla="*/ 3775 h 7661"/>
              <a:gd name="T64" fmla="*/ 5016 w 5020"/>
              <a:gd name="T65" fmla="*/ 3393 h 7661"/>
              <a:gd name="T66" fmla="*/ 4998 w 5020"/>
              <a:gd name="T67" fmla="*/ 3030 h 7661"/>
              <a:gd name="T68" fmla="*/ 4963 w 5020"/>
              <a:gd name="T69" fmla="*/ 2671 h 7661"/>
              <a:gd name="T70" fmla="*/ 4913 w 5020"/>
              <a:gd name="T71" fmla="*/ 2317 h 7661"/>
              <a:gd name="T72" fmla="*/ 4848 w 5020"/>
              <a:gd name="T73" fmla="*/ 1968 h 7661"/>
              <a:gd name="T74" fmla="*/ 4768 w 5020"/>
              <a:gd name="T75" fmla="*/ 1624 h 7661"/>
              <a:gd name="T76" fmla="*/ 4673 w 5020"/>
              <a:gd name="T77" fmla="*/ 1287 h 7661"/>
              <a:gd name="T78" fmla="*/ 4565 w 5020"/>
              <a:gd name="T79" fmla="*/ 954 h 7661"/>
              <a:gd name="T80" fmla="*/ 4443 w 5020"/>
              <a:gd name="T81" fmla="*/ 630 h 7661"/>
              <a:gd name="T82" fmla="*/ 4307 w 5020"/>
              <a:gd name="T83" fmla="*/ 311 h 7661"/>
              <a:gd name="T84" fmla="*/ 4159 w 5020"/>
              <a:gd name="T85" fmla="*/ 0 h 7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020" h="7661">
                <a:moveTo>
                  <a:pt x="213" y="2292"/>
                </a:moveTo>
                <a:lnTo>
                  <a:pt x="244" y="2370"/>
                </a:lnTo>
                <a:lnTo>
                  <a:pt x="274" y="2450"/>
                </a:lnTo>
                <a:lnTo>
                  <a:pt x="288" y="2489"/>
                </a:lnTo>
                <a:lnTo>
                  <a:pt x="301" y="2530"/>
                </a:lnTo>
                <a:lnTo>
                  <a:pt x="314" y="2570"/>
                </a:lnTo>
                <a:lnTo>
                  <a:pt x="327" y="2611"/>
                </a:lnTo>
                <a:lnTo>
                  <a:pt x="339" y="2651"/>
                </a:lnTo>
                <a:lnTo>
                  <a:pt x="350" y="2693"/>
                </a:lnTo>
                <a:lnTo>
                  <a:pt x="361" y="2733"/>
                </a:lnTo>
                <a:lnTo>
                  <a:pt x="372" y="2774"/>
                </a:lnTo>
                <a:lnTo>
                  <a:pt x="382" y="2816"/>
                </a:lnTo>
                <a:lnTo>
                  <a:pt x="392" y="2857"/>
                </a:lnTo>
                <a:lnTo>
                  <a:pt x="402" y="2900"/>
                </a:lnTo>
                <a:lnTo>
                  <a:pt x="410" y="2942"/>
                </a:lnTo>
                <a:lnTo>
                  <a:pt x="418" y="2984"/>
                </a:lnTo>
                <a:lnTo>
                  <a:pt x="426" y="3026"/>
                </a:lnTo>
                <a:lnTo>
                  <a:pt x="433" y="3069"/>
                </a:lnTo>
                <a:lnTo>
                  <a:pt x="440" y="3112"/>
                </a:lnTo>
                <a:lnTo>
                  <a:pt x="446" y="3154"/>
                </a:lnTo>
                <a:lnTo>
                  <a:pt x="451" y="3198"/>
                </a:lnTo>
                <a:lnTo>
                  <a:pt x="456" y="3241"/>
                </a:lnTo>
                <a:lnTo>
                  <a:pt x="461" y="3285"/>
                </a:lnTo>
                <a:lnTo>
                  <a:pt x="465" y="3328"/>
                </a:lnTo>
                <a:lnTo>
                  <a:pt x="469" y="3372"/>
                </a:lnTo>
                <a:lnTo>
                  <a:pt x="472" y="3416"/>
                </a:lnTo>
                <a:lnTo>
                  <a:pt x="474" y="3460"/>
                </a:lnTo>
                <a:lnTo>
                  <a:pt x="476" y="3504"/>
                </a:lnTo>
                <a:lnTo>
                  <a:pt x="477" y="3549"/>
                </a:lnTo>
                <a:lnTo>
                  <a:pt x="478" y="3593"/>
                </a:lnTo>
                <a:lnTo>
                  <a:pt x="478" y="3637"/>
                </a:lnTo>
                <a:lnTo>
                  <a:pt x="478" y="3698"/>
                </a:lnTo>
                <a:lnTo>
                  <a:pt x="476" y="3759"/>
                </a:lnTo>
                <a:lnTo>
                  <a:pt x="474" y="3818"/>
                </a:lnTo>
                <a:lnTo>
                  <a:pt x="470" y="3878"/>
                </a:lnTo>
                <a:lnTo>
                  <a:pt x="466" y="3938"/>
                </a:lnTo>
                <a:lnTo>
                  <a:pt x="460" y="3997"/>
                </a:lnTo>
                <a:lnTo>
                  <a:pt x="454" y="4056"/>
                </a:lnTo>
                <a:lnTo>
                  <a:pt x="447" y="4115"/>
                </a:lnTo>
                <a:lnTo>
                  <a:pt x="438" y="4173"/>
                </a:lnTo>
                <a:lnTo>
                  <a:pt x="429" y="4231"/>
                </a:lnTo>
                <a:lnTo>
                  <a:pt x="419" y="4289"/>
                </a:lnTo>
                <a:lnTo>
                  <a:pt x="408" y="4346"/>
                </a:lnTo>
                <a:lnTo>
                  <a:pt x="396" y="4404"/>
                </a:lnTo>
                <a:lnTo>
                  <a:pt x="382" y="4460"/>
                </a:lnTo>
                <a:lnTo>
                  <a:pt x="368" y="4517"/>
                </a:lnTo>
                <a:lnTo>
                  <a:pt x="353" y="4572"/>
                </a:lnTo>
                <a:lnTo>
                  <a:pt x="338" y="4628"/>
                </a:lnTo>
                <a:lnTo>
                  <a:pt x="321" y="4684"/>
                </a:lnTo>
                <a:lnTo>
                  <a:pt x="304" y="4738"/>
                </a:lnTo>
                <a:lnTo>
                  <a:pt x="286" y="4793"/>
                </a:lnTo>
                <a:lnTo>
                  <a:pt x="267" y="4846"/>
                </a:lnTo>
                <a:lnTo>
                  <a:pt x="246" y="4901"/>
                </a:lnTo>
                <a:lnTo>
                  <a:pt x="225" y="4953"/>
                </a:lnTo>
                <a:lnTo>
                  <a:pt x="203" y="5007"/>
                </a:lnTo>
                <a:lnTo>
                  <a:pt x="181" y="5059"/>
                </a:lnTo>
                <a:lnTo>
                  <a:pt x="158" y="5111"/>
                </a:lnTo>
                <a:lnTo>
                  <a:pt x="133" y="5163"/>
                </a:lnTo>
                <a:lnTo>
                  <a:pt x="108" y="5213"/>
                </a:lnTo>
                <a:lnTo>
                  <a:pt x="83" y="5264"/>
                </a:lnTo>
                <a:lnTo>
                  <a:pt x="56" y="5314"/>
                </a:lnTo>
                <a:lnTo>
                  <a:pt x="29" y="5364"/>
                </a:lnTo>
                <a:lnTo>
                  <a:pt x="0" y="5413"/>
                </a:lnTo>
                <a:lnTo>
                  <a:pt x="1341" y="7604"/>
                </a:lnTo>
                <a:lnTo>
                  <a:pt x="3952" y="7661"/>
                </a:lnTo>
                <a:lnTo>
                  <a:pt x="4015" y="7550"/>
                </a:lnTo>
                <a:lnTo>
                  <a:pt x="4076" y="7437"/>
                </a:lnTo>
                <a:lnTo>
                  <a:pt x="4135" y="7323"/>
                </a:lnTo>
                <a:lnTo>
                  <a:pt x="4193" y="7208"/>
                </a:lnTo>
                <a:lnTo>
                  <a:pt x="4249" y="7092"/>
                </a:lnTo>
                <a:lnTo>
                  <a:pt x="4303" y="6976"/>
                </a:lnTo>
                <a:lnTo>
                  <a:pt x="4354" y="6858"/>
                </a:lnTo>
                <a:lnTo>
                  <a:pt x="4405" y="6738"/>
                </a:lnTo>
                <a:lnTo>
                  <a:pt x="4454" y="6619"/>
                </a:lnTo>
                <a:lnTo>
                  <a:pt x="4501" y="6498"/>
                </a:lnTo>
                <a:lnTo>
                  <a:pt x="4545" y="6376"/>
                </a:lnTo>
                <a:lnTo>
                  <a:pt x="4588" y="6253"/>
                </a:lnTo>
                <a:lnTo>
                  <a:pt x="4630" y="6130"/>
                </a:lnTo>
                <a:lnTo>
                  <a:pt x="4668" y="6006"/>
                </a:lnTo>
                <a:lnTo>
                  <a:pt x="4705" y="5880"/>
                </a:lnTo>
                <a:lnTo>
                  <a:pt x="4741" y="5755"/>
                </a:lnTo>
                <a:lnTo>
                  <a:pt x="4774" y="5628"/>
                </a:lnTo>
                <a:lnTo>
                  <a:pt x="4805" y="5500"/>
                </a:lnTo>
                <a:lnTo>
                  <a:pt x="4834" y="5371"/>
                </a:lnTo>
                <a:lnTo>
                  <a:pt x="4861" y="5242"/>
                </a:lnTo>
                <a:lnTo>
                  <a:pt x="4886" y="5112"/>
                </a:lnTo>
                <a:lnTo>
                  <a:pt x="4909" y="4982"/>
                </a:lnTo>
                <a:lnTo>
                  <a:pt x="4930" y="4849"/>
                </a:lnTo>
                <a:lnTo>
                  <a:pt x="4948" y="4718"/>
                </a:lnTo>
                <a:lnTo>
                  <a:pt x="4966" y="4585"/>
                </a:lnTo>
                <a:lnTo>
                  <a:pt x="4980" y="4451"/>
                </a:lnTo>
                <a:lnTo>
                  <a:pt x="4992" y="4318"/>
                </a:lnTo>
                <a:lnTo>
                  <a:pt x="5002" y="4182"/>
                </a:lnTo>
                <a:lnTo>
                  <a:pt x="5010" y="4047"/>
                </a:lnTo>
                <a:lnTo>
                  <a:pt x="5016" y="3911"/>
                </a:lnTo>
                <a:lnTo>
                  <a:pt x="5019" y="3775"/>
                </a:lnTo>
                <a:lnTo>
                  <a:pt x="5020" y="3637"/>
                </a:lnTo>
                <a:lnTo>
                  <a:pt x="5019" y="3515"/>
                </a:lnTo>
                <a:lnTo>
                  <a:pt x="5016" y="3393"/>
                </a:lnTo>
                <a:lnTo>
                  <a:pt x="5012" y="3272"/>
                </a:lnTo>
                <a:lnTo>
                  <a:pt x="5006" y="3150"/>
                </a:lnTo>
                <a:lnTo>
                  <a:pt x="4998" y="3030"/>
                </a:lnTo>
                <a:lnTo>
                  <a:pt x="4988" y="2910"/>
                </a:lnTo>
                <a:lnTo>
                  <a:pt x="4977" y="2791"/>
                </a:lnTo>
                <a:lnTo>
                  <a:pt x="4963" y="2671"/>
                </a:lnTo>
                <a:lnTo>
                  <a:pt x="4947" y="2552"/>
                </a:lnTo>
                <a:lnTo>
                  <a:pt x="4931" y="2435"/>
                </a:lnTo>
                <a:lnTo>
                  <a:pt x="4913" y="2317"/>
                </a:lnTo>
                <a:lnTo>
                  <a:pt x="4893" y="2200"/>
                </a:lnTo>
                <a:lnTo>
                  <a:pt x="4871" y="2083"/>
                </a:lnTo>
                <a:lnTo>
                  <a:pt x="4848" y="1968"/>
                </a:lnTo>
                <a:lnTo>
                  <a:pt x="4822" y="1853"/>
                </a:lnTo>
                <a:lnTo>
                  <a:pt x="4796" y="1738"/>
                </a:lnTo>
                <a:lnTo>
                  <a:pt x="4768" y="1624"/>
                </a:lnTo>
                <a:lnTo>
                  <a:pt x="4738" y="1511"/>
                </a:lnTo>
                <a:lnTo>
                  <a:pt x="4706" y="1398"/>
                </a:lnTo>
                <a:lnTo>
                  <a:pt x="4673" y="1287"/>
                </a:lnTo>
                <a:lnTo>
                  <a:pt x="4639" y="1175"/>
                </a:lnTo>
                <a:lnTo>
                  <a:pt x="4603" y="1064"/>
                </a:lnTo>
                <a:lnTo>
                  <a:pt x="4565" y="954"/>
                </a:lnTo>
                <a:lnTo>
                  <a:pt x="4526" y="845"/>
                </a:lnTo>
                <a:lnTo>
                  <a:pt x="4485" y="737"/>
                </a:lnTo>
                <a:lnTo>
                  <a:pt x="4443" y="630"/>
                </a:lnTo>
                <a:lnTo>
                  <a:pt x="4399" y="523"/>
                </a:lnTo>
                <a:lnTo>
                  <a:pt x="4353" y="416"/>
                </a:lnTo>
                <a:lnTo>
                  <a:pt x="4307" y="311"/>
                </a:lnTo>
                <a:lnTo>
                  <a:pt x="4260" y="206"/>
                </a:lnTo>
                <a:lnTo>
                  <a:pt x="4209" y="103"/>
                </a:lnTo>
                <a:lnTo>
                  <a:pt x="4159" y="0"/>
                </a:lnTo>
                <a:lnTo>
                  <a:pt x="2813" y="2223"/>
                </a:lnTo>
                <a:lnTo>
                  <a:pt x="213" y="2292"/>
                </a:lnTo>
                <a:close/>
              </a:path>
            </a:pathLst>
          </a:custGeom>
          <a:solidFill>
            <a:schemeClr val="accent3"/>
          </a:solidFill>
          <a:ln>
            <a:noFill/>
          </a:ln>
        </p:spPr>
        <p:txBody>
          <a:bodyPr/>
          <a:lstStyle/>
          <a:p>
            <a:pPr eaLnBrk="1" fontAlgn="auto" hangingPunct="1">
              <a:spcBef>
                <a:spcPts val="0"/>
              </a:spcBef>
              <a:spcAft>
                <a:spcPts val="0"/>
              </a:spcAft>
              <a:defRPr/>
            </a:pPr>
            <a:endParaRPr lang="id-ID">
              <a:latin typeface="+mn-lt"/>
            </a:endParaRPr>
          </a:p>
        </p:txBody>
      </p:sp>
      <p:sp>
        <p:nvSpPr>
          <p:cNvPr id="16389" name="Freeform 7">
            <a:extLst>
              <a:ext uri="{FF2B5EF4-FFF2-40B4-BE49-F238E27FC236}">
                <a16:creationId xmlns:a16="http://schemas.microsoft.com/office/drawing/2014/main" id="{7F346E48-D529-4989-834E-C2246390F78B}"/>
              </a:ext>
            </a:extLst>
          </p:cNvPr>
          <p:cNvSpPr>
            <a:spLocks/>
          </p:cNvSpPr>
          <p:nvPr/>
        </p:nvSpPr>
        <p:spPr bwMode="auto">
          <a:xfrm>
            <a:off x="977900" y="1582738"/>
            <a:ext cx="2244725" cy="1690687"/>
          </a:xfrm>
          <a:custGeom>
            <a:avLst/>
            <a:gdLst>
              <a:gd name="T0" fmla="*/ 2147483646 w 7905"/>
              <a:gd name="T1" fmla="*/ 2147483646 h 5953"/>
              <a:gd name="T2" fmla="*/ 2147483646 w 7905"/>
              <a:gd name="T3" fmla="*/ 2147483646 h 5953"/>
              <a:gd name="T4" fmla="*/ 2147483646 w 7905"/>
              <a:gd name="T5" fmla="*/ 2147483646 h 5953"/>
              <a:gd name="T6" fmla="*/ 2147483646 w 7905"/>
              <a:gd name="T7" fmla="*/ 2147483646 h 5953"/>
              <a:gd name="T8" fmla="*/ 2147483646 w 7905"/>
              <a:gd name="T9" fmla="*/ 2147483646 h 5953"/>
              <a:gd name="T10" fmla="*/ 2147483646 w 7905"/>
              <a:gd name="T11" fmla="*/ 2147483646 h 5953"/>
              <a:gd name="T12" fmla="*/ 2147483646 w 7905"/>
              <a:gd name="T13" fmla="*/ 2147483646 h 5953"/>
              <a:gd name="T14" fmla="*/ 2147483646 w 7905"/>
              <a:gd name="T15" fmla="*/ 2147483646 h 5953"/>
              <a:gd name="T16" fmla="*/ 2147483646 w 7905"/>
              <a:gd name="T17" fmla="*/ 2147483646 h 5953"/>
              <a:gd name="T18" fmla="*/ 2147483646 w 7905"/>
              <a:gd name="T19" fmla="*/ 2147483646 h 5953"/>
              <a:gd name="T20" fmla="*/ 2147483646 w 7905"/>
              <a:gd name="T21" fmla="*/ 2147483646 h 5953"/>
              <a:gd name="T22" fmla="*/ 2147483646 w 7905"/>
              <a:gd name="T23" fmla="*/ 2147483646 h 5953"/>
              <a:gd name="T24" fmla="*/ 2147483646 w 7905"/>
              <a:gd name="T25" fmla="*/ 2147483646 h 5953"/>
              <a:gd name="T26" fmla="*/ 2147483646 w 7905"/>
              <a:gd name="T27" fmla="*/ 2147483646 h 5953"/>
              <a:gd name="T28" fmla="*/ 2147483646 w 7905"/>
              <a:gd name="T29" fmla="*/ 2147483646 h 5953"/>
              <a:gd name="T30" fmla="*/ 2147483646 w 7905"/>
              <a:gd name="T31" fmla="*/ 2147483646 h 5953"/>
              <a:gd name="T32" fmla="*/ 2147483646 w 7905"/>
              <a:gd name="T33" fmla="*/ 2147483646 h 5953"/>
              <a:gd name="T34" fmla="*/ 2147483646 w 7905"/>
              <a:gd name="T35" fmla="*/ 2147483646 h 5953"/>
              <a:gd name="T36" fmla="*/ 2147483646 w 7905"/>
              <a:gd name="T37" fmla="*/ 2147483646 h 5953"/>
              <a:gd name="T38" fmla="*/ 2147483646 w 7905"/>
              <a:gd name="T39" fmla="*/ 2147483646 h 5953"/>
              <a:gd name="T40" fmla="*/ 2147483646 w 7905"/>
              <a:gd name="T41" fmla="*/ 2147483646 h 5953"/>
              <a:gd name="T42" fmla="*/ 2147483646 w 7905"/>
              <a:gd name="T43" fmla="*/ 2147483646 h 5953"/>
              <a:gd name="T44" fmla="*/ 2147483646 w 7905"/>
              <a:gd name="T45" fmla="*/ 2147483646 h 5953"/>
              <a:gd name="T46" fmla="*/ 2147483646 w 7905"/>
              <a:gd name="T47" fmla="*/ 2147483646 h 5953"/>
              <a:gd name="T48" fmla="*/ 2147483646 w 7905"/>
              <a:gd name="T49" fmla="*/ 2147483646 h 5953"/>
              <a:gd name="T50" fmla="*/ 2147483646 w 7905"/>
              <a:gd name="T51" fmla="*/ 2147483646 h 5953"/>
              <a:gd name="T52" fmla="*/ 2147483646 w 7905"/>
              <a:gd name="T53" fmla="*/ 2147483646 h 5953"/>
              <a:gd name="T54" fmla="*/ 2147483646 w 7905"/>
              <a:gd name="T55" fmla="*/ 2147483646 h 5953"/>
              <a:gd name="T56" fmla="*/ 2147483646 w 7905"/>
              <a:gd name="T57" fmla="*/ 2147483646 h 5953"/>
              <a:gd name="T58" fmla="*/ 2147483646 w 7905"/>
              <a:gd name="T59" fmla="*/ 2147483646 h 5953"/>
              <a:gd name="T60" fmla="*/ 2147483646 w 7905"/>
              <a:gd name="T61" fmla="*/ 2147483646 h 5953"/>
              <a:gd name="T62" fmla="*/ 2147483646 w 7905"/>
              <a:gd name="T63" fmla="*/ 2147483646 h 5953"/>
              <a:gd name="T64" fmla="*/ 2147483646 w 7905"/>
              <a:gd name="T65" fmla="*/ 2147483646 h 5953"/>
              <a:gd name="T66" fmla="*/ 2147483646 w 7905"/>
              <a:gd name="T67" fmla="*/ 2147483646 h 595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7905" h="5953">
                <a:moveTo>
                  <a:pt x="3915" y="5953"/>
                </a:moveTo>
                <a:lnTo>
                  <a:pt x="3974" y="5876"/>
                </a:lnTo>
                <a:lnTo>
                  <a:pt x="4037" y="5800"/>
                </a:lnTo>
                <a:lnTo>
                  <a:pt x="4101" y="5726"/>
                </a:lnTo>
                <a:lnTo>
                  <a:pt x="4168" y="5654"/>
                </a:lnTo>
                <a:lnTo>
                  <a:pt x="4236" y="5583"/>
                </a:lnTo>
                <a:lnTo>
                  <a:pt x="4307" y="5515"/>
                </a:lnTo>
                <a:lnTo>
                  <a:pt x="4379" y="5449"/>
                </a:lnTo>
                <a:lnTo>
                  <a:pt x="4453" y="5384"/>
                </a:lnTo>
                <a:lnTo>
                  <a:pt x="4529" y="5322"/>
                </a:lnTo>
                <a:lnTo>
                  <a:pt x="4606" y="5262"/>
                </a:lnTo>
                <a:lnTo>
                  <a:pt x="4685" y="5203"/>
                </a:lnTo>
                <a:lnTo>
                  <a:pt x="4766" y="5147"/>
                </a:lnTo>
                <a:lnTo>
                  <a:pt x="4848" y="5094"/>
                </a:lnTo>
                <a:lnTo>
                  <a:pt x="4933" y="5042"/>
                </a:lnTo>
                <a:lnTo>
                  <a:pt x="5018" y="4993"/>
                </a:lnTo>
                <a:lnTo>
                  <a:pt x="5106" y="4946"/>
                </a:lnTo>
                <a:lnTo>
                  <a:pt x="5194" y="4902"/>
                </a:lnTo>
                <a:lnTo>
                  <a:pt x="5284" y="4860"/>
                </a:lnTo>
                <a:lnTo>
                  <a:pt x="5375" y="4821"/>
                </a:lnTo>
                <a:lnTo>
                  <a:pt x="5468" y="4784"/>
                </a:lnTo>
                <a:lnTo>
                  <a:pt x="5561" y="4749"/>
                </a:lnTo>
                <a:lnTo>
                  <a:pt x="5656" y="4718"/>
                </a:lnTo>
                <a:lnTo>
                  <a:pt x="5753" y="4689"/>
                </a:lnTo>
                <a:lnTo>
                  <a:pt x="5850" y="4662"/>
                </a:lnTo>
                <a:lnTo>
                  <a:pt x="5949" y="4638"/>
                </a:lnTo>
                <a:lnTo>
                  <a:pt x="6048" y="4617"/>
                </a:lnTo>
                <a:lnTo>
                  <a:pt x="6148" y="4600"/>
                </a:lnTo>
                <a:lnTo>
                  <a:pt x="6250" y="4584"/>
                </a:lnTo>
                <a:lnTo>
                  <a:pt x="6352" y="4571"/>
                </a:lnTo>
                <a:lnTo>
                  <a:pt x="6456" y="4562"/>
                </a:lnTo>
                <a:lnTo>
                  <a:pt x="6560" y="4556"/>
                </a:lnTo>
                <a:lnTo>
                  <a:pt x="6664" y="4552"/>
                </a:lnTo>
                <a:lnTo>
                  <a:pt x="7905" y="2261"/>
                </a:lnTo>
                <a:lnTo>
                  <a:pt x="6668" y="0"/>
                </a:lnTo>
                <a:lnTo>
                  <a:pt x="6407" y="6"/>
                </a:lnTo>
                <a:lnTo>
                  <a:pt x="6149" y="20"/>
                </a:lnTo>
                <a:lnTo>
                  <a:pt x="5894" y="42"/>
                </a:lnTo>
                <a:lnTo>
                  <a:pt x="5641" y="73"/>
                </a:lnTo>
                <a:lnTo>
                  <a:pt x="5390" y="110"/>
                </a:lnTo>
                <a:lnTo>
                  <a:pt x="5142" y="156"/>
                </a:lnTo>
                <a:lnTo>
                  <a:pt x="4896" y="209"/>
                </a:lnTo>
                <a:lnTo>
                  <a:pt x="4653" y="269"/>
                </a:lnTo>
                <a:lnTo>
                  <a:pt x="4413" y="337"/>
                </a:lnTo>
                <a:lnTo>
                  <a:pt x="4177" y="412"/>
                </a:lnTo>
                <a:lnTo>
                  <a:pt x="3943" y="494"/>
                </a:lnTo>
                <a:lnTo>
                  <a:pt x="3713" y="583"/>
                </a:lnTo>
                <a:lnTo>
                  <a:pt x="3486" y="678"/>
                </a:lnTo>
                <a:lnTo>
                  <a:pt x="3263" y="780"/>
                </a:lnTo>
                <a:lnTo>
                  <a:pt x="3043" y="889"/>
                </a:lnTo>
                <a:lnTo>
                  <a:pt x="2828" y="1005"/>
                </a:lnTo>
                <a:lnTo>
                  <a:pt x="2616" y="1126"/>
                </a:lnTo>
                <a:lnTo>
                  <a:pt x="2409" y="1254"/>
                </a:lnTo>
                <a:lnTo>
                  <a:pt x="2205" y="1388"/>
                </a:lnTo>
                <a:lnTo>
                  <a:pt x="2007" y="1527"/>
                </a:lnTo>
                <a:lnTo>
                  <a:pt x="1812" y="1673"/>
                </a:lnTo>
                <a:lnTo>
                  <a:pt x="1622" y="1824"/>
                </a:lnTo>
                <a:lnTo>
                  <a:pt x="1436" y="1981"/>
                </a:lnTo>
                <a:lnTo>
                  <a:pt x="1256" y="2143"/>
                </a:lnTo>
                <a:lnTo>
                  <a:pt x="1080" y="2310"/>
                </a:lnTo>
                <a:lnTo>
                  <a:pt x="910" y="2482"/>
                </a:lnTo>
                <a:lnTo>
                  <a:pt x="744" y="2660"/>
                </a:lnTo>
                <a:lnTo>
                  <a:pt x="585" y="2843"/>
                </a:lnTo>
                <a:lnTo>
                  <a:pt x="430" y="3030"/>
                </a:lnTo>
                <a:lnTo>
                  <a:pt x="281" y="3222"/>
                </a:lnTo>
                <a:lnTo>
                  <a:pt x="138" y="3418"/>
                </a:lnTo>
                <a:lnTo>
                  <a:pt x="0" y="3619"/>
                </a:lnTo>
                <a:lnTo>
                  <a:pt x="2519" y="3675"/>
                </a:lnTo>
                <a:lnTo>
                  <a:pt x="3915" y="595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8">
            <a:extLst>
              <a:ext uri="{FF2B5EF4-FFF2-40B4-BE49-F238E27FC236}">
                <a16:creationId xmlns:a16="http://schemas.microsoft.com/office/drawing/2014/main" id="{D38D52BF-0D3C-4A73-9E48-99ED4A95C393}"/>
              </a:ext>
            </a:extLst>
          </p:cNvPr>
          <p:cNvSpPr>
            <a:spLocks/>
          </p:cNvSpPr>
          <p:nvPr/>
        </p:nvSpPr>
        <p:spPr bwMode="auto">
          <a:xfrm>
            <a:off x="596900" y="2735263"/>
            <a:ext cx="1416050" cy="2159000"/>
          </a:xfrm>
          <a:custGeom>
            <a:avLst/>
            <a:gdLst>
              <a:gd name="T0" fmla="*/ 4745 w 4984"/>
              <a:gd name="T1" fmla="*/ 5208 h 7594"/>
              <a:gd name="T2" fmla="*/ 4681 w 4984"/>
              <a:gd name="T3" fmla="*/ 5007 h 7594"/>
              <a:gd name="T4" fmla="*/ 4648 w 4984"/>
              <a:gd name="T5" fmla="*/ 4884 h 7594"/>
              <a:gd name="T6" fmla="*/ 4618 w 4984"/>
              <a:gd name="T7" fmla="*/ 4758 h 7594"/>
              <a:gd name="T8" fmla="*/ 4594 w 4984"/>
              <a:gd name="T9" fmla="*/ 4632 h 7594"/>
              <a:gd name="T10" fmla="*/ 4574 w 4984"/>
              <a:gd name="T11" fmla="*/ 4504 h 7594"/>
              <a:gd name="T12" fmla="*/ 4559 w 4984"/>
              <a:gd name="T13" fmla="*/ 4374 h 7594"/>
              <a:gd name="T14" fmla="*/ 4548 w 4984"/>
              <a:gd name="T15" fmla="*/ 4243 h 7594"/>
              <a:gd name="T16" fmla="*/ 4543 w 4984"/>
              <a:gd name="T17" fmla="*/ 4110 h 7594"/>
              <a:gd name="T18" fmla="*/ 4542 w 4984"/>
              <a:gd name="T19" fmla="*/ 3964 h 7594"/>
              <a:gd name="T20" fmla="*/ 4549 w 4984"/>
              <a:gd name="T21" fmla="*/ 3790 h 7594"/>
              <a:gd name="T22" fmla="*/ 4564 w 4984"/>
              <a:gd name="T23" fmla="*/ 3619 h 7594"/>
              <a:gd name="T24" fmla="*/ 4587 w 4984"/>
              <a:gd name="T25" fmla="*/ 3450 h 7594"/>
              <a:gd name="T26" fmla="*/ 4618 w 4984"/>
              <a:gd name="T27" fmla="*/ 3285 h 7594"/>
              <a:gd name="T28" fmla="*/ 4658 w 4984"/>
              <a:gd name="T29" fmla="*/ 3121 h 7594"/>
              <a:gd name="T30" fmla="*/ 4703 w 4984"/>
              <a:gd name="T31" fmla="*/ 2961 h 7594"/>
              <a:gd name="T32" fmla="*/ 4757 w 4984"/>
              <a:gd name="T33" fmla="*/ 2805 h 7594"/>
              <a:gd name="T34" fmla="*/ 4817 w 4984"/>
              <a:gd name="T35" fmla="*/ 2651 h 7594"/>
              <a:gd name="T36" fmla="*/ 4885 w 4984"/>
              <a:gd name="T37" fmla="*/ 2500 h 7594"/>
              <a:gd name="T38" fmla="*/ 4958 w 4984"/>
              <a:gd name="T39" fmla="*/ 2355 h 7594"/>
              <a:gd name="T40" fmla="*/ 1068 w 4984"/>
              <a:gd name="T41" fmla="*/ 0 h 7594"/>
              <a:gd name="T42" fmla="*/ 884 w 4984"/>
              <a:gd name="T43" fmla="*/ 338 h 7594"/>
              <a:gd name="T44" fmla="*/ 717 w 4984"/>
              <a:gd name="T45" fmla="*/ 685 h 7594"/>
              <a:gd name="T46" fmla="*/ 566 w 4984"/>
              <a:gd name="T47" fmla="*/ 1042 h 7594"/>
              <a:gd name="T48" fmla="*/ 432 w 4984"/>
              <a:gd name="T49" fmla="*/ 1407 h 7594"/>
              <a:gd name="T50" fmla="*/ 315 w 4984"/>
              <a:gd name="T51" fmla="*/ 1780 h 7594"/>
              <a:gd name="T52" fmla="*/ 215 w 4984"/>
              <a:gd name="T53" fmla="*/ 2160 h 7594"/>
              <a:gd name="T54" fmla="*/ 134 w 4984"/>
              <a:gd name="T55" fmla="*/ 2548 h 7594"/>
              <a:gd name="T56" fmla="*/ 72 w 4984"/>
              <a:gd name="T57" fmla="*/ 2942 h 7594"/>
              <a:gd name="T58" fmla="*/ 28 w 4984"/>
              <a:gd name="T59" fmla="*/ 3342 h 7594"/>
              <a:gd name="T60" fmla="*/ 4 w 4984"/>
              <a:gd name="T61" fmla="*/ 3749 h 7594"/>
              <a:gd name="T62" fmla="*/ 1 w 4984"/>
              <a:gd name="T63" fmla="*/ 4142 h 7594"/>
              <a:gd name="T64" fmla="*/ 14 w 4984"/>
              <a:gd name="T65" fmla="*/ 4500 h 7594"/>
              <a:gd name="T66" fmla="*/ 42 w 4984"/>
              <a:gd name="T67" fmla="*/ 4852 h 7594"/>
              <a:gd name="T68" fmla="*/ 86 w 4984"/>
              <a:gd name="T69" fmla="*/ 5202 h 7594"/>
              <a:gd name="T70" fmla="*/ 143 w 4984"/>
              <a:gd name="T71" fmla="*/ 5546 h 7594"/>
              <a:gd name="T72" fmla="*/ 216 w 4984"/>
              <a:gd name="T73" fmla="*/ 5885 h 7594"/>
              <a:gd name="T74" fmla="*/ 302 w 4984"/>
              <a:gd name="T75" fmla="*/ 6219 h 7594"/>
              <a:gd name="T76" fmla="*/ 401 w 4984"/>
              <a:gd name="T77" fmla="*/ 6546 h 7594"/>
              <a:gd name="T78" fmla="*/ 514 w 4984"/>
              <a:gd name="T79" fmla="*/ 6869 h 7594"/>
              <a:gd name="T80" fmla="*/ 641 w 4984"/>
              <a:gd name="T81" fmla="*/ 7184 h 7594"/>
              <a:gd name="T82" fmla="*/ 779 w 4984"/>
              <a:gd name="T83" fmla="*/ 7493 h 7594"/>
              <a:gd name="T84" fmla="*/ 4806 w 4984"/>
              <a:gd name="T85" fmla="*/ 5366 h 7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84" h="7594">
                <a:moveTo>
                  <a:pt x="4806" y="5366"/>
                </a:moveTo>
                <a:lnTo>
                  <a:pt x="4775" y="5287"/>
                </a:lnTo>
                <a:lnTo>
                  <a:pt x="4745" y="5208"/>
                </a:lnTo>
                <a:lnTo>
                  <a:pt x="4718" y="5128"/>
                </a:lnTo>
                <a:lnTo>
                  <a:pt x="4693" y="5047"/>
                </a:lnTo>
                <a:lnTo>
                  <a:pt x="4681" y="5007"/>
                </a:lnTo>
                <a:lnTo>
                  <a:pt x="4669" y="4965"/>
                </a:lnTo>
                <a:lnTo>
                  <a:pt x="4658" y="4925"/>
                </a:lnTo>
                <a:lnTo>
                  <a:pt x="4648" y="4884"/>
                </a:lnTo>
                <a:lnTo>
                  <a:pt x="4638" y="4842"/>
                </a:lnTo>
                <a:lnTo>
                  <a:pt x="4627" y="4801"/>
                </a:lnTo>
                <a:lnTo>
                  <a:pt x="4618" y="4758"/>
                </a:lnTo>
                <a:lnTo>
                  <a:pt x="4610" y="4717"/>
                </a:lnTo>
                <a:lnTo>
                  <a:pt x="4602" y="4674"/>
                </a:lnTo>
                <a:lnTo>
                  <a:pt x="4594" y="4632"/>
                </a:lnTo>
                <a:lnTo>
                  <a:pt x="4587" y="4590"/>
                </a:lnTo>
                <a:lnTo>
                  <a:pt x="4580" y="4547"/>
                </a:lnTo>
                <a:lnTo>
                  <a:pt x="4574" y="4504"/>
                </a:lnTo>
                <a:lnTo>
                  <a:pt x="4569" y="4460"/>
                </a:lnTo>
                <a:lnTo>
                  <a:pt x="4564" y="4418"/>
                </a:lnTo>
                <a:lnTo>
                  <a:pt x="4559" y="4374"/>
                </a:lnTo>
                <a:lnTo>
                  <a:pt x="4555" y="4331"/>
                </a:lnTo>
                <a:lnTo>
                  <a:pt x="4551" y="4287"/>
                </a:lnTo>
                <a:lnTo>
                  <a:pt x="4548" y="4243"/>
                </a:lnTo>
                <a:lnTo>
                  <a:pt x="4546" y="4199"/>
                </a:lnTo>
                <a:lnTo>
                  <a:pt x="4544" y="4155"/>
                </a:lnTo>
                <a:lnTo>
                  <a:pt x="4543" y="4110"/>
                </a:lnTo>
                <a:lnTo>
                  <a:pt x="4542" y="4066"/>
                </a:lnTo>
                <a:lnTo>
                  <a:pt x="4542" y="4021"/>
                </a:lnTo>
                <a:lnTo>
                  <a:pt x="4542" y="3964"/>
                </a:lnTo>
                <a:lnTo>
                  <a:pt x="4544" y="3905"/>
                </a:lnTo>
                <a:lnTo>
                  <a:pt x="4546" y="3848"/>
                </a:lnTo>
                <a:lnTo>
                  <a:pt x="4549" y="3790"/>
                </a:lnTo>
                <a:lnTo>
                  <a:pt x="4553" y="3732"/>
                </a:lnTo>
                <a:lnTo>
                  <a:pt x="4558" y="3676"/>
                </a:lnTo>
                <a:lnTo>
                  <a:pt x="4564" y="3619"/>
                </a:lnTo>
                <a:lnTo>
                  <a:pt x="4571" y="3563"/>
                </a:lnTo>
                <a:lnTo>
                  <a:pt x="4579" y="3506"/>
                </a:lnTo>
                <a:lnTo>
                  <a:pt x="4587" y="3450"/>
                </a:lnTo>
                <a:lnTo>
                  <a:pt x="4597" y="3395"/>
                </a:lnTo>
                <a:lnTo>
                  <a:pt x="4607" y="3339"/>
                </a:lnTo>
                <a:lnTo>
                  <a:pt x="4618" y="3285"/>
                </a:lnTo>
                <a:lnTo>
                  <a:pt x="4630" y="3230"/>
                </a:lnTo>
                <a:lnTo>
                  <a:pt x="4644" y="3176"/>
                </a:lnTo>
                <a:lnTo>
                  <a:pt x="4658" y="3121"/>
                </a:lnTo>
                <a:lnTo>
                  <a:pt x="4672" y="3067"/>
                </a:lnTo>
                <a:lnTo>
                  <a:pt x="4687" y="3014"/>
                </a:lnTo>
                <a:lnTo>
                  <a:pt x="4703" y="2961"/>
                </a:lnTo>
                <a:lnTo>
                  <a:pt x="4720" y="2909"/>
                </a:lnTo>
                <a:lnTo>
                  <a:pt x="4738" y="2856"/>
                </a:lnTo>
                <a:lnTo>
                  <a:pt x="4757" y="2805"/>
                </a:lnTo>
                <a:lnTo>
                  <a:pt x="4776" y="2753"/>
                </a:lnTo>
                <a:lnTo>
                  <a:pt x="4796" y="2702"/>
                </a:lnTo>
                <a:lnTo>
                  <a:pt x="4817" y="2651"/>
                </a:lnTo>
                <a:lnTo>
                  <a:pt x="4839" y="2600"/>
                </a:lnTo>
                <a:lnTo>
                  <a:pt x="4861" y="2550"/>
                </a:lnTo>
                <a:lnTo>
                  <a:pt x="4885" y="2500"/>
                </a:lnTo>
                <a:lnTo>
                  <a:pt x="4909" y="2452"/>
                </a:lnTo>
                <a:lnTo>
                  <a:pt x="4933" y="2403"/>
                </a:lnTo>
                <a:lnTo>
                  <a:pt x="4958" y="2355"/>
                </a:lnTo>
                <a:lnTo>
                  <a:pt x="4984" y="2307"/>
                </a:lnTo>
                <a:lnTo>
                  <a:pt x="3606" y="56"/>
                </a:lnTo>
                <a:lnTo>
                  <a:pt x="1068" y="0"/>
                </a:lnTo>
                <a:lnTo>
                  <a:pt x="1004" y="111"/>
                </a:lnTo>
                <a:lnTo>
                  <a:pt x="944" y="224"/>
                </a:lnTo>
                <a:lnTo>
                  <a:pt x="884" y="338"/>
                </a:lnTo>
                <a:lnTo>
                  <a:pt x="827" y="453"/>
                </a:lnTo>
                <a:lnTo>
                  <a:pt x="770" y="568"/>
                </a:lnTo>
                <a:lnTo>
                  <a:pt x="717" y="685"/>
                </a:lnTo>
                <a:lnTo>
                  <a:pt x="665" y="803"/>
                </a:lnTo>
                <a:lnTo>
                  <a:pt x="614" y="922"/>
                </a:lnTo>
                <a:lnTo>
                  <a:pt x="566" y="1042"/>
                </a:lnTo>
                <a:lnTo>
                  <a:pt x="519" y="1162"/>
                </a:lnTo>
                <a:lnTo>
                  <a:pt x="474" y="1285"/>
                </a:lnTo>
                <a:lnTo>
                  <a:pt x="432" y="1407"/>
                </a:lnTo>
                <a:lnTo>
                  <a:pt x="390" y="1530"/>
                </a:lnTo>
                <a:lnTo>
                  <a:pt x="351" y="1654"/>
                </a:lnTo>
                <a:lnTo>
                  <a:pt x="315" y="1780"/>
                </a:lnTo>
                <a:lnTo>
                  <a:pt x="279" y="1906"/>
                </a:lnTo>
                <a:lnTo>
                  <a:pt x="246" y="2032"/>
                </a:lnTo>
                <a:lnTo>
                  <a:pt x="215" y="2160"/>
                </a:lnTo>
                <a:lnTo>
                  <a:pt x="186" y="2289"/>
                </a:lnTo>
                <a:lnTo>
                  <a:pt x="158" y="2418"/>
                </a:lnTo>
                <a:lnTo>
                  <a:pt x="134" y="2548"/>
                </a:lnTo>
                <a:lnTo>
                  <a:pt x="111" y="2678"/>
                </a:lnTo>
                <a:lnTo>
                  <a:pt x="90" y="2810"/>
                </a:lnTo>
                <a:lnTo>
                  <a:pt x="72" y="2942"/>
                </a:lnTo>
                <a:lnTo>
                  <a:pt x="54" y="3074"/>
                </a:lnTo>
                <a:lnTo>
                  <a:pt x="40" y="3208"/>
                </a:lnTo>
                <a:lnTo>
                  <a:pt x="28" y="3342"/>
                </a:lnTo>
                <a:lnTo>
                  <a:pt x="18" y="3477"/>
                </a:lnTo>
                <a:lnTo>
                  <a:pt x="10" y="3612"/>
                </a:lnTo>
                <a:lnTo>
                  <a:pt x="4" y="3749"/>
                </a:lnTo>
                <a:lnTo>
                  <a:pt x="1" y="3885"/>
                </a:lnTo>
                <a:lnTo>
                  <a:pt x="0" y="4021"/>
                </a:lnTo>
                <a:lnTo>
                  <a:pt x="1" y="4142"/>
                </a:lnTo>
                <a:lnTo>
                  <a:pt x="3" y="4261"/>
                </a:lnTo>
                <a:lnTo>
                  <a:pt x="8" y="4380"/>
                </a:lnTo>
                <a:lnTo>
                  <a:pt x="14" y="4500"/>
                </a:lnTo>
                <a:lnTo>
                  <a:pt x="21" y="4618"/>
                </a:lnTo>
                <a:lnTo>
                  <a:pt x="31" y="4735"/>
                </a:lnTo>
                <a:lnTo>
                  <a:pt x="42" y="4852"/>
                </a:lnTo>
                <a:lnTo>
                  <a:pt x="54" y="4970"/>
                </a:lnTo>
                <a:lnTo>
                  <a:pt x="70" y="5086"/>
                </a:lnTo>
                <a:lnTo>
                  <a:pt x="86" y="5202"/>
                </a:lnTo>
                <a:lnTo>
                  <a:pt x="103" y="5317"/>
                </a:lnTo>
                <a:lnTo>
                  <a:pt x="122" y="5431"/>
                </a:lnTo>
                <a:lnTo>
                  <a:pt x="143" y="5546"/>
                </a:lnTo>
                <a:lnTo>
                  <a:pt x="165" y="5660"/>
                </a:lnTo>
                <a:lnTo>
                  <a:pt x="190" y="5772"/>
                </a:lnTo>
                <a:lnTo>
                  <a:pt x="216" y="5885"/>
                </a:lnTo>
                <a:lnTo>
                  <a:pt x="243" y="5996"/>
                </a:lnTo>
                <a:lnTo>
                  <a:pt x="271" y="6108"/>
                </a:lnTo>
                <a:lnTo>
                  <a:pt x="302" y="6219"/>
                </a:lnTo>
                <a:lnTo>
                  <a:pt x="334" y="6329"/>
                </a:lnTo>
                <a:lnTo>
                  <a:pt x="367" y="6438"/>
                </a:lnTo>
                <a:lnTo>
                  <a:pt x="401" y="6546"/>
                </a:lnTo>
                <a:lnTo>
                  <a:pt x="438" y="6654"/>
                </a:lnTo>
                <a:lnTo>
                  <a:pt x="476" y="6761"/>
                </a:lnTo>
                <a:lnTo>
                  <a:pt x="514" y="6869"/>
                </a:lnTo>
                <a:lnTo>
                  <a:pt x="556" y="6975"/>
                </a:lnTo>
                <a:lnTo>
                  <a:pt x="597" y="7080"/>
                </a:lnTo>
                <a:lnTo>
                  <a:pt x="641" y="7184"/>
                </a:lnTo>
                <a:lnTo>
                  <a:pt x="686" y="7288"/>
                </a:lnTo>
                <a:lnTo>
                  <a:pt x="732" y="7390"/>
                </a:lnTo>
                <a:lnTo>
                  <a:pt x="779" y="7493"/>
                </a:lnTo>
                <a:lnTo>
                  <a:pt x="829" y="7594"/>
                </a:lnTo>
                <a:lnTo>
                  <a:pt x="2135" y="5436"/>
                </a:lnTo>
                <a:lnTo>
                  <a:pt x="4806" y="5366"/>
                </a:lnTo>
                <a:close/>
              </a:path>
            </a:pathLst>
          </a:custGeom>
          <a:solidFill>
            <a:schemeClr val="accent6"/>
          </a:solidFill>
          <a:ln>
            <a:noFill/>
          </a:ln>
        </p:spPr>
        <p:txBody>
          <a:bodyPr/>
          <a:lstStyle/>
          <a:p>
            <a:pPr eaLnBrk="1" fontAlgn="auto" hangingPunct="1">
              <a:spcBef>
                <a:spcPts val="0"/>
              </a:spcBef>
              <a:spcAft>
                <a:spcPts val="0"/>
              </a:spcAft>
              <a:defRPr/>
            </a:pPr>
            <a:endParaRPr lang="id-ID">
              <a:latin typeface="+mn-lt"/>
            </a:endParaRPr>
          </a:p>
        </p:txBody>
      </p:sp>
      <p:sp>
        <p:nvSpPr>
          <p:cNvPr id="9" name="Freeform 9">
            <a:extLst>
              <a:ext uri="{FF2B5EF4-FFF2-40B4-BE49-F238E27FC236}">
                <a16:creationId xmlns:a16="http://schemas.microsoft.com/office/drawing/2014/main" id="{70D08C1D-F9F1-4307-9B58-5DEF070EC4B8}"/>
              </a:ext>
            </a:extLst>
          </p:cNvPr>
          <p:cNvSpPr>
            <a:spLocks/>
          </p:cNvSpPr>
          <p:nvPr/>
        </p:nvSpPr>
        <p:spPr bwMode="auto">
          <a:xfrm>
            <a:off x="901700" y="4386263"/>
            <a:ext cx="1844675" cy="1784350"/>
          </a:xfrm>
          <a:custGeom>
            <a:avLst/>
            <a:gdLst>
              <a:gd name="T0" fmla="*/ 6390 w 6491"/>
              <a:gd name="T1" fmla="*/ 1695 h 6281"/>
              <a:gd name="T2" fmla="*/ 6191 w 6491"/>
              <a:gd name="T3" fmla="*/ 1655 h 6281"/>
              <a:gd name="T4" fmla="*/ 5996 w 6491"/>
              <a:gd name="T5" fmla="*/ 1603 h 6281"/>
              <a:gd name="T6" fmla="*/ 5806 w 6491"/>
              <a:gd name="T7" fmla="*/ 1541 h 6281"/>
              <a:gd name="T8" fmla="*/ 5621 w 6491"/>
              <a:gd name="T9" fmla="*/ 1469 h 6281"/>
              <a:gd name="T10" fmla="*/ 5440 w 6491"/>
              <a:gd name="T11" fmla="*/ 1386 h 6281"/>
              <a:gd name="T12" fmla="*/ 5266 w 6491"/>
              <a:gd name="T13" fmla="*/ 1294 h 6281"/>
              <a:gd name="T14" fmla="*/ 5097 w 6491"/>
              <a:gd name="T15" fmla="*/ 1192 h 6281"/>
              <a:gd name="T16" fmla="*/ 4935 w 6491"/>
              <a:gd name="T17" fmla="*/ 1082 h 6281"/>
              <a:gd name="T18" fmla="*/ 4779 w 6491"/>
              <a:gd name="T19" fmla="*/ 963 h 6281"/>
              <a:gd name="T20" fmla="*/ 4630 w 6491"/>
              <a:gd name="T21" fmla="*/ 835 h 6281"/>
              <a:gd name="T22" fmla="*/ 4488 w 6491"/>
              <a:gd name="T23" fmla="*/ 700 h 6281"/>
              <a:gd name="T24" fmla="*/ 4355 w 6491"/>
              <a:gd name="T25" fmla="*/ 556 h 6281"/>
              <a:gd name="T26" fmla="*/ 4229 w 6491"/>
              <a:gd name="T27" fmla="*/ 406 h 6281"/>
              <a:gd name="T28" fmla="*/ 4112 w 6491"/>
              <a:gd name="T29" fmla="*/ 249 h 6281"/>
              <a:gd name="T30" fmla="*/ 4003 w 6491"/>
              <a:gd name="T31" fmla="*/ 85 h 6281"/>
              <a:gd name="T32" fmla="*/ 1318 w 6491"/>
              <a:gd name="T33" fmla="*/ 71 h 6281"/>
              <a:gd name="T34" fmla="*/ 126 w 6491"/>
              <a:gd name="T35" fmla="*/ 2458 h 6281"/>
              <a:gd name="T36" fmla="*/ 396 w 6491"/>
              <a:gd name="T37" fmla="*/ 2868 h 6281"/>
              <a:gd name="T38" fmla="*/ 690 w 6491"/>
              <a:gd name="T39" fmla="*/ 3260 h 6281"/>
              <a:gd name="T40" fmla="*/ 1006 w 6491"/>
              <a:gd name="T41" fmla="*/ 3633 h 6281"/>
              <a:gd name="T42" fmla="*/ 1345 w 6491"/>
              <a:gd name="T43" fmla="*/ 3987 h 6281"/>
              <a:gd name="T44" fmla="*/ 1703 w 6491"/>
              <a:gd name="T45" fmla="*/ 4318 h 6281"/>
              <a:gd name="T46" fmla="*/ 2082 w 6491"/>
              <a:gd name="T47" fmla="*/ 4628 h 6281"/>
              <a:gd name="T48" fmla="*/ 2479 w 6491"/>
              <a:gd name="T49" fmla="*/ 4915 h 6281"/>
              <a:gd name="T50" fmla="*/ 2893 w 6491"/>
              <a:gd name="T51" fmla="*/ 5178 h 6281"/>
              <a:gd name="T52" fmla="*/ 3325 w 6491"/>
              <a:gd name="T53" fmla="*/ 5416 h 6281"/>
              <a:gd name="T54" fmla="*/ 3771 w 6491"/>
              <a:gd name="T55" fmla="*/ 5628 h 6281"/>
              <a:gd name="T56" fmla="*/ 4232 w 6491"/>
              <a:gd name="T57" fmla="*/ 5813 h 6281"/>
              <a:gd name="T58" fmla="*/ 4706 w 6491"/>
              <a:gd name="T59" fmla="*/ 5969 h 6281"/>
              <a:gd name="T60" fmla="*/ 5193 w 6491"/>
              <a:gd name="T61" fmla="*/ 6097 h 6281"/>
              <a:gd name="T62" fmla="*/ 5692 w 6491"/>
              <a:gd name="T63" fmla="*/ 6194 h 6281"/>
              <a:gd name="T64" fmla="*/ 6200 w 6491"/>
              <a:gd name="T65" fmla="*/ 6260 h 6281"/>
              <a:gd name="T66" fmla="*/ 5231 w 6491"/>
              <a:gd name="T67" fmla="*/ 4039 h 6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91" h="6281">
                <a:moveTo>
                  <a:pt x="6491" y="1711"/>
                </a:moveTo>
                <a:lnTo>
                  <a:pt x="6390" y="1695"/>
                </a:lnTo>
                <a:lnTo>
                  <a:pt x="6290" y="1676"/>
                </a:lnTo>
                <a:lnTo>
                  <a:pt x="6191" y="1655"/>
                </a:lnTo>
                <a:lnTo>
                  <a:pt x="6093" y="1631"/>
                </a:lnTo>
                <a:lnTo>
                  <a:pt x="5996" y="1603"/>
                </a:lnTo>
                <a:lnTo>
                  <a:pt x="5900" y="1573"/>
                </a:lnTo>
                <a:lnTo>
                  <a:pt x="5806" y="1541"/>
                </a:lnTo>
                <a:lnTo>
                  <a:pt x="5712" y="1506"/>
                </a:lnTo>
                <a:lnTo>
                  <a:pt x="5621" y="1469"/>
                </a:lnTo>
                <a:lnTo>
                  <a:pt x="5530" y="1428"/>
                </a:lnTo>
                <a:lnTo>
                  <a:pt x="5440" y="1386"/>
                </a:lnTo>
                <a:lnTo>
                  <a:pt x="5352" y="1342"/>
                </a:lnTo>
                <a:lnTo>
                  <a:pt x="5266" y="1294"/>
                </a:lnTo>
                <a:lnTo>
                  <a:pt x="5180" y="1245"/>
                </a:lnTo>
                <a:lnTo>
                  <a:pt x="5097" y="1192"/>
                </a:lnTo>
                <a:lnTo>
                  <a:pt x="5015" y="1138"/>
                </a:lnTo>
                <a:lnTo>
                  <a:pt x="4935" y="1082"/>
                </a:lnTo>
                <a:lnTo>
                  <a:pt x="4856" y="1023"/>
                </a:lnTo>
                <a:lnTo>
                  <a:pt x="4779" y="963"/>
                </a:lnTo>
                <a:lnTo>
                  <a:pt x="4704" y="900"/>
                </a:lnTo>
                <a:lnTo>
                  <a:pt x="4630" y="835"/>
                </a:lnTo>
                <a:lnTo>
                  <a:pt x="4559" y="769"/>
                </a:lnTo>
                <a:lnTo>
                  <a:pt x="4488" y="700"/>
                </a:lnTo>
                <a:lnTo>
                  <a:pt x="4421" y="629"/>
                </a:lnTo>
                <a:lnTo>
                  <a:pt x="4355" y="556"/>
                </a:lnTo>
                <a:lnTo>
                  <a:pt x="4291" y="482"/>
                </a:lnTo>
                <a:lnTo>
                  <a:pt x="4229" y="406"/>
                </a:lnTo>
                <a:lnTo>
                  <a:pt x="4170" y="329"/>
                </a:lnTo>
                <a:lnTo>
                  <a:pt x="4112" y="249"/>
                </a:lnTo>
                <a:lnTo>
                  <a:pt x="4057" y="168"/>
                </a:lnTo>
                <a:lnTo>
                  <a:pt x="4003" y="85"/>
                </a:lnTo>
                <a:lnTo>
                  <a:pt x="3952" y="0"/>
                </a:lnTo>
                <a:lnTo>
                  <a:pt x="1318" y="71"/>
                </a:lnTo>
                <a:lnTo>
                  <a:pt x="0" y="2247"/>
                </a:lnTo>
                <a:lnTo>
                  <a:pt x="126" y="2458"/>
                </a:lnTo>
                <a:lnTo>
                  <a:pt x="258" y="2666"/>
                </a:lnTo>
                <a:lnTo>
                  <a:pt x="396" y="2868"/>
                </a:lnTo>
                <a:lnTo>
                  <a:pt x="540" y="3067"/>
                </a:lnTo>
                <a:lnTo>
                  <a:pt x="690" y="3260"/>
                </a:lnTo>
                <a:lnTo>
                  <a:pt x="846" y="3449"/>
                </a:lnTo>
                <a:lnTo>
                  <a:pt x="1006" y="3633"/>
                </a:lnTo>
                <a:lnTo>
                  <a:pt x="1173" y="3812"/>
                </a:lnTo>
                <a:lnTo>
                  <a:pt x="1345" y="3987"/>
                </a:lnTo>
                <a:lnTo>
                  <a:pt x="1522" y="4154"/>
                </a:lnTo>
                <a:lnTo>
                  <a:pt x="1703" y="4318"/>
                </a:lnTo>
                <a:lnTo>
                  <a:pt x="1891" y="4476"/>
                </a:lnTo>
                <a:lnTo>
                  <a:pt x="2082" y="4628"/>
                </a:lnTo>
                <a:lnTo>
                  <a:pt x="2278" y="4775"/>
                </a:lnTo>
                <a:lnTo>
                  <a:pt x="2479" y="4915"/>
                </a:lnTo>
                <a:lnTo>
                  <a:pt x="2684" y="5050"/>
                </a:lnTo>
                <a:lnTo>
                  <a:pt x="2893" y="5178"/>
                </a:lnTo>
                <a:lnTo>
                  <a:pt x="3107" y="5300"/>
                </a:lnTo>
                <a:lnTo>
                  <a:pt x="3325" y="5416"/>
                </a:lnTo>
                <a:lnTo>
                  <a:pt x="3545" y="5525"/>
                </a:lnTo>
                <a:lnTo>
                  <a:pt x="3771" y="5628"/>
                </a:lnTo>
                <a:lnTo>
                  <a:pt x="4000" y="5724"/>
                </a:lnTo>
                <a:lnTo>
                  <a:pt x="4232" y="5813"/>
                </a:lnTo>
                <a:lnTo>
                  <a:pt x="4468" y="5895"/>
                </a:lnTo>
                <a:lnTo>
                  <a:pt x="4706" y="5969"/>
                </a:lnTo>
                <a:lnTo>
                  <a:pt x="4949" y="6036"/>
                </a:lnTo>
                <a:lnTo>
                  <a:pt x="5193" y="6097"/>
                </a:lnTo>
                <a:lnTo>
                  <a:pt x="5441" y="6148"/>
                </a:lnTo>
                <a:lnTo>
                  <a:pt x="5692" y="6194"/>
                </a:lnTo>
                <a:lnTo>
                  <a:pt x="5945" y="6230"/>
                </a:lnTo>
                <a:lnTo>
                  <a:pt x="6200" y="6260"/>
                </a:lnTo>
                <a:lnTo>
                  <a:pt x="6459" y="6281"/>
                </a:lnTo>
                <a:lnTo>
                  <a:pt x="5231" y="4039"/>
                </a:lnTo>
                <a:lnTo>
                  <a:pt x="6491" y="1711"/>
                </a:lnTo>
                <a:close/>
              </a:path>
            </a:pathLst>
          </a:custGeom>
          <a:solidFill>
            <a:schemeClr val="accent5"/>
          </a:solidFill>
          <a:ln>
            <a:noFill/>
          </a:ln>
        </p:spPr>
        <p:txBody>
          <a:bodyPr/>
          <a:lstStyle/>
          <a:p>
            <a:pPr eaLnBrk="1" fontAlgn="auto" hangingPunct="1">
              <a:spcBef>
                <a:spcPts val="0"/>
              </a:spcBef>
              <a:spcAft>
                <a:spcPts val="0"/>
              </a:spcAft>
              <a:defRPr/>
            </a:pPr>
            <a:endParaRPr lang="id-ID">
              <a:latin typeface="+mn-lt"/>
            </a:endParaRPr>
          </a:p>
        </p:txBody>
      </p:sp>
      <p:sp>
        <p:nvSpPr>
          <p:cNvPr id="10" name="Freeform 10">
            <a:extLst>
              <a:ext uri="{FF2B5EF4-FFF2-40B4-BE49-F238E27FC236}">
                <a16:creationId xmlns:a16="http://schemas.microsoft.com/office/drawing/2014/main" id="{62807487-B095-4585-BA94-3F335352C972}"/>
              </a:ext>
            </a:extLst>
          </p:cNvPr>
          <p:cNvSpPr>
            <a:spLocks/>
          </p:cNvSpPr>
          <p:nvPr/>
        </p:nvSpPr>
        <p:spPr bwMode="auto">
          <a:xfrm>
            <a:off x="2533650" y="4498975"/>
            <a:ext cx="2263775" cy="1676400"/>
          </a:xfrm>
          <a:custGeom>
            <a:avLst/>
            <a:gdLst>
              <a:gd name="T0" fmla="*/ 3960 w 7975"/>
              <a:gd name="T1" fmla="*/ 75 h 5902"/>
              <a:gd name="T2" fmla="*/ 3830 w 7975"/>
              <a:gd name="T3" fmla="*/ 223 h 5902"/>
              <a:gd name="T4" fmla="*/ 3693 w 7975"/>
              <a:gd name="T5" fmla="*/ 362 h 5902"/>
              <a:gd name="T6" fmla="*/ 3549 w 7975"/>
              <a:gd name="T7" fmla="*/ 495 h 5902"/>
              <a:gd name="T8" fmla="*/ 3398 w 7975"/>
              <a:gd name="T9" fmla="*/ 618 h 5902"/>
              <a:gd name="T10" fmla="*/ 3240 w 7975"/>
              <a:gd name="T11" fmla="*/ 733 h 5902"/>
              <a:gd name="T12" fmla="*/ 3074 w 7975"/>
              <a:gd name="T13" fmla="*/ 840 h 5902"/>
              <a:gd name="T14" fmla="*/ 2903 w 7975"/>
              <a:gd name="T15" fmla="*/ 937 h 5902"/>
              <a:gd name="T16" fmla="*/ 2726 w 7975"/>
              <a:gd name="T17" fmla="*/ 1026 h 5902"/>
              <a:gd name="T18" fmla="*/ 2544 w 7975"/>
              <a:gd name="T19" fmla="*/ 1104 h 5902"/>
              <a:gd name="T20" fmla="*/ 2356 w 7975"/>
              <a:gd name="T21" fmla="*/ 1172 h 5902"/>
              <a:gd name="T22" fmla="*/ 2165 w 7975"/>
              <a:gd name="T23" fmla="*/ 1230 h 5902"/>
              <a:gd name="T24" fmla="*/ 1968 w 7975"/>
              <a:gd name="T25" fmla="*/ 1277 h 5902"/>
              <a:gd name="T26" fmla="*/ 1767 w 7975"/>
              <a:gd name="T27" fmla="*/ 1312 h 5902"/>
              <a:gd name="T28" fmla="*/ 1563 w 7975"/>
              <a:gd name="T29" fmla="*/ 1337 h 5902"/>
              <a:gd name="T30" fmla="*/ 1355 w 7975"/>
              <a:gd name="T31" fmla="*/ 1349 h 5902"/>
              <a:gd name="T32" fmla="*/ 1244 w 7975"/>
              <a:gd name="T33" fmla="*/ 1350 h 5902"/>
              <a:gd name="T34" fmla="*/ 0 w 7975"/>
              <a:gd name="T35" fmla="*/ 3640 h 5902"/>
              <a:gd name="T36" fmla="*/ 1243 w 7975"/>
              <a:gd name="T37" fmla="*/ 5902 h 5902"/>
              <a:gd name="T38" fmla="*/ 1512 w 7975"/>
              <a:gd name="T39" fmla="*/ 5898 h 5902"/>
              <a:gd name="T40" fmla="*/ 2030 w 7975"/>
              <a:gd name="T41" fmla="*/ 5865 h 5902"/>
              <a:gd name="T42" fmla="*/ 2539 w 7975"/>
              <a:gd name="T43" fmla="*/ 5799 h 5902"/>
              <a:gd name="T44" fmla="*/ 3037 w 7975"/>
              <a:gd name="T45" fmla="*/ 5703 h 5902"/>
              <a:gd name="T46" fmla="*/ 3524 w 7975"/>
              <a:gd name="T47" fmla="*/ 5577 h 5902"/>
              <a:gd name="T48" fmla="*/ 3998 w 7975"/>
              <a:gd name="T49" fmla="*/ 5421 h 5902"/>
              <a:gd name="T50" fmla="*/ 4460 w 7975"/>
              <a:gd name="T51" fmla="*/ 5237 h 5902"/>
              <a:gd name="T52" fmla="*/ 4905 w 7975"/>
              <a:gd name="T53" fmla="*/ 5026 h 5902"/>
              <a:gd name="T54" fmla="*/ 5337 w 7975"/>
              <a:gd name="T55" fmla="*/ 4789 h 5902"/>
              <a:gd name="T56" fmla="*/ 5751 w 7975"/>
              <a:gd name="T57" fmla="*/ 4526 h 5902"/>
              <a:gd name="T58" fmla="*/ 6149 w 7975"/>
              <a:gd name="T59" fmla="*/ 4240 h 5902"/>
              <a:gd name="T60" fmla="*/ 6527 w 7975"/>
              <a:gd name="T61" fmla="*/ 3932 h 5902"/>
              <a:gd name="T62" fmla="*/ 6886 w 7975"/>
              <a:gd name="T63" fmla="*/ 3601 h 5902"/>
              <a:gd name="T64" fmla="*/ 7225 w 7975"/>
              <a:gd name="T65" fmla="*/ 3249 h 5902"/>
              <a:gd name="T66" fmla="*/ 7541 w 7975"/>
              <a:gd name="T67" fmla="*/ 2877 h 5902"/>
              <a:gd name="T68" fmla="*/ 7836 w 7975"/>
              <a:gd name="T69" fmla="*/ 2486 h 5902"/>
              <a:gd name="T70" fmla="*/ 5384 w 7975"/>
              <a:gd name="T71" fmla="*/ 2227 h 5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75" h="5902">
                <a:moveTo>
                  <a:pt x="4021" y="0"/>
                </a:moveTo>
                <a:lnTo>
                  <a:pt x="3960" y="75"/>
                </a:lnTo>
                <a:lnTo>
                  <a:pt x="3896" y="150"/>
                </a:lnTo>
                <a:lnTo>
                  <a:pt x="3830" y="223"/>
                </a:lnTo>
                <a:lnTo>
                  <a:pt x="3763" y="294"/>
                </a:lnTo>
                <a:lnTo>
                  <a:pt x="3693" y="362"/>
                </a:lnTo>
                <a:lnTo>
                  <a:pt x="3623" y="429"/>
                </a:lnTo>
                <a:lnTo>
                  <a:pt x="3549" y="495"/>
                </a:lnTo>
                <a:lnTo>
                  <a:pt x="3474" y="557"/>
                </a:lnTo>
                <a:lnTo>
                  <a:pt x="3398" y="618"/>
                </a:lnTo>
                <a:lnTo>
                  <a:pt x="3319" y="677"/>
                </a:lnTo>
                <a:lnTo>
                  <a:pt x="3240" y="733"/>
                </a:lnTo>
                <a:lnTo>
                  <a:pt x="3158" y="788"/>
                </a:lnTo>
                <a:lnTo>
                  <a:pt x="3074" y="840"/>
                </a:lnTo>
                <a:lnTo>
                  <a:pt x="2989" y="890"/>
                </a:lnTo>
                <a:lnTo>
                  <a:pt x="2903" y="937"/>
                </a:lnTo>
                <a:lnTo>
                  <a:pt x="2815" y="983"/>
                </a:lnTo>
                <a:lnTo>
                  <a:pt x="2726" y="1026"/>
                </a:lnTo>
                <a:lnTo>
                  <a:pt x="2636" y="1067"/>
                </a:lnTo>
                <a:lnTo>
                  <a:pt x="2544" y="1104"/>
                </a:lnTo>
                <a:lnTo>
                  <a:pt x="2451" y="1140"/>
                </a:lnTo>
                <a:lnTo>
                  <a:pt x="2356" y="1172"/>
                </a:lnTo>
                <a:lnTo>
                  <a:pt x="2261" y="1202"/>
                </a:lnTo>
                <a:lnTo>
                  <a:pt x="2165" y="1230"/>
                </a:lnTo>
                <a:lnTo>
                  <a:pt x="2067" y="1255"/>
                </a:lnTo>
                <a:lnTo>
                  <a:pt x="1968" y="1277"/>
                </a:lnTo>
                <a:lnTo>
                  <a:pt x="1868" y="1296"/>
                </a:lnTo>
                <a:lnTo>
                  <a:pt x="1767" y="1312"/>
                </a:lnTo>
                <a:lnTo>
                  <a:pt x="1665" y="1326"/>
                </a:lnTo>
                <a:lnTo>
                  <a:pt x="1563" y="1337"/>
                </a:lnTo>
                <a:lnTo>
                  <a:pt x="1460" y="1344"/>
                </a:lnTo>
                <a:lnTo>
                  <a:pt x="1355" y="1349"/>
                </a:lnTo>
                <a:lnTo>
                  <a:pt x="1250" y="1350"/>
                </a:lnTo>
                <a:lnTo>
                  <a:pt x="1244" y="1350"/>
                </a:lnTo>
                <a:lnTo>
                  <a:pt x="1239" y="1350"/>
                </a:lnTo>
                <a:lnTo>
                  <a:pt x="0" y="3640"/>
                </a:lnTo>
                <a:lnTo>
                  <a:pt x="1237" y="5902"/>
                </a:lnTo>
                <a:lnTo>
                  <a:pt x="1243" y="5902"/>
                </a:lnTo>
                <a:lnTo>
                  <a:pt x="1250" y="5902"/>
                </a:lnTo>
                <a:lnTo>
                  <a:pt x="1512" y="5898"/>
                </a:lnTo>
                <a:lnTo>
                  <a:pt x="1772" y="5885"/>
                </a:lnTo>
                <a:lnTo>
                  <a:pt x="2030" y="5865"/>
                </a:lnTo>
                <a:lnTo>
                  <a:pt x="2286" y="5836"/>
                </a:lnTo>
                <a:lnTo>
                  <a:pt x="2539" y="5799"/>
                </a:lnTo>
                <a:lnTo>
                  <a:pt x="2790" y="5754"/>
                </a:lnTo>
                <a:lnTo>
                  <a:pt x="3037" y="5703"/>
                </a:lnTo>
                <a:lnTo>
                  <a:pt x="3282" y="5643"/>
                </a:lnTo>
                <a:lnTo>
                  <a:pt x="3524" y="5577"/>
                </a:lnTo>
                <a:lnTo>
                  <a:pt x="3763" y="5502"/>
                </a:lnTo>
                <a:lnTo>
                  <a:pt x="3998" y="5421"/>
                </a:lnTo>
                <a:lnTo>
                  <a:pt x="4231" y="5332"/>
                </a:lnTo>
                <a:lnTo>
                  <a:pt x="4460" y="5237"/>
                </a:lnTo>
                <a:lnTo>
                  <a:pt x="4685" y="5135"/>
                </a:lnTo>
                <a:lnTo>
                  <a:pt x="4905" y="5026"/>
                </a:lnTo>
                <a:lnTo>
                  <a:pt x="5123" y="4911"/>
                </a:lnTo>
                <a:lnTo>
                  <a:pt x="5337" y="4789"/>
                </a:lnTo>
                <a:lnTo>
                  <a:pt x="5547" y="4661"/>
                </a:lnTo>
                <a:lnTo>
                  <a:pt x="5751" y="4526"/>
                </a:lnTo>
                <a:lnTo>
                  <a:pt x="5952" y="4387"/>
                </a:lnTo>
                <a:lnTo>
                  <a:pt x="6149" y="4240"/>
                </a:lnTo>
                <a:lnTo>
                  <a:pt x="6340" y="4089"/>
                </a:lnTo>
                <a:lnTo>
                  <a:pt x="6527" y="3932"/>
                </a:lnTo>
                <a:lnTo>
                  <a:pt x="6709" y="3768"/>
                </a:lnTo>
                <a:lnTo>
                  <a:pt x="6886" y="3601"/>
                </a:lnTo>
                <a:lnTo>
                  <a:pt x="7058" y="3427"/>
                </a:lnTo>
                <a:lnTo>
                  <a:pt x="7225" y="3249"/>
                </a:lnTo>
                <a:lnTo>
                  <a:pt x="7386" y="3065"/>
                </a:lnTo>
                <a:lnTo>
                  <a:pt x="7541" y="2877"/>
                </a:lnTo>
                <a:lnTo>
                  <a:pt x="7691" y="2683"/>
                </a:lnTo>
                <a:lnTo>
                  <a:pt x="7836" y="2486"/>
                </a:lnTo>
                <a:lnTo>
                  <a:pt x="7975" y="2284"/>
                </a:lnTo>
                <a:lnTo>
                  <a:pt x="5384" y="2227"/>
                </a:lnTo>
                <a:lnTo>
                  <a:pt x="4021" y="0"/>
                </a:lnTo>
                <a:close/>
              </a:path>
            </a:pathLst>
          </a:custGeom>
          <a:solidFill>
            <a:schemeClr val="accent4"/>
          </a:solidFill>
          <a:ln>
            <a:noFill/>
          </a:ln>
        </p:spPr>
        <p:txBody>
          <a:bodyPr/>
          <a:lstStyle/>
          <a:p>
            <a:pPr eaLnBrk="1" fontAlgn="auto" hangingPunct="1">
              <a:spcBef>
                <a:spcPts val="0"/>
              </a:spcBef>
              <a:spcAft>
                <a:spcPts val="0"/>
              </a:spcAft>
              <a:defRPr/>
            </a:pPr>
            <a:endParaRPr lang="id-ID">
              <a:latin typeface="+mn-lt"/>
            </a:endParaRPr>
          </a:p>
        </p:txBody>
      </p:sp>
      <p:sp>
        <p:nvSpPr>
          <p:cNvPr id="11" name="Rectangle 10">
            <a:extLst>
              <a:ext uri="{FF2B5EF4-FFF2-40B4-BE49-F238E27FC236}">
                <a16:creationId xmlns:a16="http://schemas.microsoft.com/office/drawing/2014/main" id="{FAB10326-86B0-4BA2-9FB2-D91A27B340EF}"/>
              </a:ext>
            </a:extLst>
          </p:cNvPr>
          <p:cNvSpPr/>
          <p:nvPr/>
        </p:nvSpPr>
        <p:spPr>
          <a:xfrm>
            <a:off x="1890713" y="2427288"/>
            <a:ext cx="954087" cy="257175"/>
          </a:xfrm>
          <a:prstGeom prst="rect">
            <a:avLst/>
          </a:prstGeom>
        </p:spPr>
        <p:txBody>
          <a:bodyPr wrap="none">
            <a:spAutoFit/>
          </a:bodyPr>
          <a:lstStyle/>
          <a:p>
            <a:pPr algn="ctr" eaLnBrk="1" fontAlgn="auto" hangingPunct="1">
              <a:spcBef>
                <a:spcPts val="0"/>
              </a:spcBef>
              <a:spcAft>
                <a:spcPts val="0"/>
              </a:spcAft>
              <a:defRPr/>
            </a:pPr>
            <a:r>
              <a:rPr lang="en-US" sz="1200" b="1" dirty="0">
                <a:solidFill>
                  <a:schemeClr val="bg2"/>
                </a:solidFill>
                <a:latin typeface="+mj-lt"/>
              </a:rPr>
              <a:t>Description</a:t>
            </a:r>
            <a:endParaRPr lang="id-ID" sz="1200" b="1" dirty="0">
              <a:solidFill>
                <a:schemeClr val="bg2"/>
              </a:solidFill>
              <a:latin typeface="+mj-lt"/>
            </a:endParaRPr>
          </a:p>
        </p:txBody>
      </p:sp>
      <p:sp>
        <p:nvSpPr>
          <p:cNvPr id="12" name="Rectangle 11">
            <a:extLst>
              <a:ext uri="{FF2B5EF4-FFF2-40B4-BE49-F238E27FC236}">
                <a16:creationId xmlns:a16="http://schemas.microsoft.com/office/drawing/2014/main" id="{90524BAE-1209-4484-8E40-9FDD69520232}"/>
              </a:ext>
            </a:extLst>
          </p:cNvPr>
          <p:cNvSpPr/>
          <p:nvPr/>
        </p:nvSpPr>
        <p:spPr>
          <a:xfrm>
            <a:off x="3513138" y="2716213"/>
            <a:ext cx="954087" cy="257175"/>
          </a:xfrm>
          <a:prstGeom prst="rect">
            <a:avLst/>
          </a:prstGeom>
        </p:spPr>
        <p:txBody>
          <a:bodyPr wrap="none">
            <a:spAutoFit/>
          </a:bodyPr>
          <a:lstStyle/>
          <a:p>
            <a:pPr algn="ctr" eaLnBrk="1" fontAlgn="auto" hangingPunct="1">
              <a:spcBef>
                <a:spcPts val="0"/>
              </a:spcBef>
              <a:spcAft>
                <a:spcPts val="0"/>
              </a:spcAft>
              <a:defRPr/>
            </a:pPr>
            <a:r>
              <a:rPr lang="en-US" sz="1200" b="1" dirty="0">
                <a:solidFill>
                  <a:schemeClr val="bg2"/>
                </a:solidFill>
                <a:latin typeface="+mj-lt"/>
              </a:rPr>
              <a:t>Description</a:t>
            </a:r>
            <a:endParaRPr lang="id-ID" sz="1200" b="1" dirty="0">
              <a:solidFill>
                <a:schemeClr val="bg2"/>
              </a:solidFill>
              <a:latin typeface="+mj-lt"/>
            </a:endParaRPr>
          </a:p>
        </p:txBody>
      </p:sp>
      <p:sp>
        <p:nvSpPr>
          <p:cNvPr id="13" name="Rectangle 12">
            <a:extLst>
              <a:ext uri="{FF2B5EF4-FFF2-40B4-BE49-F238E27FC236}">
                <a16:creationId xmlns:a16="http://schemas.microsoft.com/office/drawing/2014/main" id="{8445EEA4-5D7F-4A19-9C4C-EF120CD46923}"/>
              </a:ext>
            </a:extLst>
          </p:cNvPr>
          <p:cNvSpPr/>
          <p:nvPr/>
        </p:nvSpPr>
        <p:spPr>
          <a:xfrm>
            <a:off x="744538" y="3803650"/>
            <a:ext cx="954087" cy="257175"/>
          </a:xfrm>
          <a:prstGeom prst="rect">
            <a:avLst/>
          </a:prstGeom>
        </p:spPr>
        <p:txBody>
          <a:bodyPr wrap="none">
            <a:spAutoFit/>
          </a:bodyPr>
          <a:lstStyle/>
          <a:p>
            <a:pPr algn="ctr" eaLnBrk="1" fontAlgn="auto" hangingPunct="1">
              <a:spcBef>
                <a:spcPts val="0"/>
              </a:spcBef>
              <a:spcAft>
                <a:spcPts val="0"/>
              </a:spcAft>
              <a:defRPr/>
            </a:pPr>
            <a:r>
              <a:rPr lang="en-US" sz="1200" b="1" dirty="0">
                <a:solidFill>
                  <a:schemeClr val="bg2"/>
                </a:solidFill>
                <a:latin typeface="+mj-lt"/>
              </a:rPr>
              <a:t>Description</a:t>
            </a:r>
            <a:endParaRPr lang="id-ID" sz="1200" b="1" dirty="0">
              <a:solidFill>
                <a:schemeClr val="bg2"/>
              </a:solidFill>
              <a:latin typeface="+mj-lt"/>
            </a:endParaRPr>
          </a:p>
        </p:txBody>
      </p:sp>
      <p:sp>
        <p:nvSpPr>
          <p:cNvPr id="14" name="Rectangle 13">
            <a:extLst>
              <a:ext uri="{FF2B5EF4-FFF2-40B4-BE49-F238E27FC236}">
                <a16:creationId xmlns:a16="http://schemas.microsoft.com/office/drawing/2014/main" id="{1F2D296A-F284-46FA-AC02-8FB757B11A32}"/>
              </a:ext>
            </a:extLst>
          </p:cNvPr>
          <p:cNvSpPr/>
          <p:nvPr/>
        </p:nvSpPr>
        <p:spPr>
          <a:xfrm>
            <a:off x="1274763" y="5194300"/>
            <a:ext cx="955675" cy="255588"/>
          </a:xfrm>
          <a:prstGeom prst="rect">
            <a:avLst/>
          </a:prstGeom>
        </p:spPr>
        <p:txBody>
          <a:bodyPr wrap="none">
            <a:spAutoFit/>
          </a:bodyPr>
          <a:lstStyle/>
          <a:p>
            <a:pPr algn="ctr" eaLnBrk="1" fontAlgn="auto" hangingPunct="1">
              <a:spcBef>
                <a:spcPts val="0"/>
              </a:spcBef>
              <a:spcAft>
                <a:spcPts val="0"/>
              </a:spcAft>
              <a:defRPr/>
            </a:pPr>
            <a:r>
              <a:rPr lang="en-US" sz="1200" b="1" dirty="0">
                <a:solidFill>
                  <a:schemeClr val="bg2"/>
                </a:solidFill>
                <a:latin typeface="+mj-lt"/>
              </a:rPr>
              <a:t>Description</a:t>
            </a:r>
            <a:endParaRPr lang="id-ID" sz="1200" b="1" dirty="0">
              <a:solidFill>
                <a:schemeClr val="bg2"/>
              </a:solidFill>
              <a:latin typeface="+mj-lt"/>
            </a:endParaRPr>
          </a:p>
        </p:txBody>
      </p:sp>
      <p:sp>
        <p:nvSpPr>
          <p:cNvPr id="15" name="Rectangle 14">
            <a:extLst>
              <a:ext uri="{FF2B5EF4-FFF2-40B4-BE49-F238E27FC236}">
                <a16:creationId xmlns:a16="http://schemas.microsoft.com/office/drawing/2014/main" id="{5750E284-DEBF-4B50-AA97-F8EBDC748F08}"/>
              </a:ext>
            </a:extLst>
          </p:cNvPr>
          <p:cNvSpPr/>
          <p:nvPr/>
        </p:nvSpPr>
        <p:spPr>
          <a:xfrm>
            <a:off x="2919413" y="5576888"/>
            <a:ext cx="954087" cy="255587"/>
          </a:xfrm>
          <a:prstGeom prst="rect">
            <a:avLst/>
          </a:prstGeom>
        </p:spPr>
        <p:txBody>
          <a:bodyPr wrap="none">
            <a:spAutoFit/>
          </a:bodyPr>
          <a:lstStyle/>
          <a:p>
            <a:pPr algn="ctr" eaLnBrk="1" fontAlgn="auto" hangingPunct="1">
              <a:spcBef>
                <a:spcPts val="0"/>
              </a:spcBef>
              <a:spcAft>
                <a:spcPts val="0"/>
              </a:spcAft>
              <a:defRPr/>
            </a:pPr>
            <a:r>
              <a:rPr lang="en-US" sz="1200" b="1" dirty="0">
                <a:solidFill>
                  <a:schemeClr val="bg2"/>
                </a:solidFill>
                <a:latin typeface="+mj-lt"/>
              </a:rPr>
              <a:t>Description</a:t>
            </a:r>
            <a:endParaRPr lang="id-ID" sz="1200" b="1" dirty="0">
              <a:solidFill>
                <a:schemeClr val="bg2"/>
              </a:solidFill>
              <a:latin typeface="+mj-lt"/>
            </a:endParaRPr>
          </a:p>
        </p:txBody>
      </p:sp>
      <p:sp>
        <p:nvSpPr>
          <p:cNvPr id="16" name="Rectangle 15">
            <a:extLst>
              <a:ext uri="{FF2B5EF4-FFF2-40B4-BE49-F238E27FC236}">
                <a16:creationId xmlns:a16="http://schemas.microsoft.com/office/drawing/2014/main" id="{D512581C-BA7E-4C93-A89A-E0432B618E68}"/>
              </a:ext>
            </a:extLst>
          </p:cNvPr>
          <p:cNvSpPr/>
          <p:nvPr/>
        </p:nvSpPr>
        <p:spPr>
          <a:xfrm>
            <a:off x="4035425" y="4386263"/>
            <a:ext cx="954088" cy="255587"/>
          </a:xfrm>
          <a:prstGeom prst="rect">
            <a:avLst/>
          </a:prstGeom>
        </p:spPr>
        <p:txBody>
          <a:bodyPr wrap="none">
            <a:spAutoFit/>
          </a:bodyPr>
          <a:lstStyle/>
          <a:p>
            <a:pPr algn="ctr" eaLnBrk="1" fontAlgn="auto" hangingPunct="1">
              <a:spcBef>
                <a:spcPts val="0"/>
              </a:spcBef>
              <a:spcAft>
                <a:spcPts val="0"/>
              </a:spcAft>
              <a:defRPr/>
            </a:pPr>
            <a:r>
              <a:rPr lang="en-US" sz="1200" b="1" dirty="0">
                <a:solidFill>
                  <a:schemeClr val="bg2"/>
                </a:solidFill>
                <a:latin typeface="+mj-lt"/>
              </a:rPr>
              <a:t>Description</a:t>
            </a:r>
            <a:endParaRPr lang="id-ID" sz="1200" b="1" dirty="0">
              <a:solidFill>
                <a:schemeClr val="bg2"/>
              </a:solidFill>
              <a:latin typeface="+mj-lt"/>
            </a:endParaRPr>
          </a:p>
        </p:txBody>
      </p:sp>
      <p:grpSp>
        <p:nvGrpSpPr>
          <p:cNvPr id="17" name="Group 16">
            <a:extLst>
              <a:ext uri="{FF2B5EF4-FFF2-40B4-BE49-F238E27FC236}">
                <a16:creationId xmlns:a16="http://schemas.microsoft.com/office/drawing/2014/main" id="{CB65247A-5C68-4FE8-8759-373170FAC2D1}"/>
              </a:ext>
            </a:extLst>
          </p:cNvPr>
          <p:cNvGrpSpPr/>
          <p:nvPr/>
        </p:nvGrpSpPr>
        <p:grpSpPr>
          <a:xfrm>
            <a:off x="1591289" y="4734686"/>
            <a:ext cx="372626" cy="368961"/>
            <a:chOff x="1634612" y="5142426"/>
            <a:chExt cx="402664" cy="398704"/>
          </a:xfrm>
          <a:solidFill>
            <a:schemeClr val="bg2"/>
          </a:solidFill>
        </p:grpSpPr>
        <p:sp>
          <p:nvSpPr>
            <p:cNvPr id="18" name="Freeform 38">
              <a:extLst>
                <a:ext uri="{FF2B5EF4-FFF2-40B4-BE49-F238E27FC236}">
                  <a16:creationId xmlns:a16="http://schemas.microsoft.com/office/drawing/2014/main" id="{05E1CF68-369E-4A19-86ED-FE7E72F825A3}"/>
                </a:ext>
              </a:extLst>
            </p:cNvPr>
            <p:cNvSpPr>
              <a:spLocks noEditPoints="1"/>
            </p:cNvSpPr>
            <p:nvPr/>
          </p:nvSpPr>
          <p:spPr bwMode="auto">
            <a:xfrm>
              <a:off x="1634612" y="5179392"/>
              <a:ext cx="368339" cy="361738"/>
            </a:xfrm>
            <a:custGeom>
              <a:avLst/>
              <a:gdLst>
                <a:gd name="T0" fmla="*/ 84 w 118"/>
                <a:gd name="T1" fmla="*/ 3 h 116"/>
                <a:gd name="T2" fmla="*/ 77 w 118"/>
                <a:gd name="T3" fmla="*/ 0 h 116"/>
                <a:gd name="T4" fmla="*/ 70 w 118"/>
                <a:gd name="T5" fmla="*/ 3 h 116"/>
                <a:gd name="T6" fmla="*/ 64 w 118"/>
                <a:gd name="T7" fmla="*/ 9 h 116"/>
                <a:gd name="T8" fmla="*/ 61 w 118"/>
                <a:gd name="T9" fmla="*/ 16 h 116"/>
                <a:gd name="T10" fmla="*/ 62 w 118"/>
                <a:gd name="T11" fmla="*/ 21 h 116"/>
                <a:gd name="T12" fmla="*/ 8 w 118"/>
                <a:gd name="T13" fmla="*/ 43 h 116"/>
                <a:gd name="T14" fmla="*/ 1 w 118"/>
                <a:gd name="T15" fmla="*/ 51 h 116"/>
                <a:gd name="T16" fmla="*/ 5 w 118"/>
                <a:gd name="T17" fmla="*/ 62 h 116"/>
                <a:gd name="T18" fmla="*/ 55 w 118"/>
                <a:gd name="T19" fmla="*/ 112 h 116"/>
                <a:gd name="T20" fmla="*/ 64 w 118"/>
                <a:gd name="T21" fmla="*/ 116 h 116"/>
                <a:gd name="T22" fmla="*/ 64 w 118"/>
                <a:gd name="T23" fmla="*/ 116 h 116"/>
                <a:gd name="T24" fmla="*/ 66 w 118"/>
                <a:gd name="T25" fmla="*/ 116 h 116"/>
                <a:gd name="T26" fmla="*/ 75 w 118"/>
                <a:gd name="T27" fmla="*/ 108 h 116"/>
                <a:gd name="T28" fmla="*/ 96 w 118"/>
                <a:gd name="T29" fmla="*/ 55 h 116"/>
                <a:gd name="T30" fmla="*/ 102 w 118"/>
                <a:gd name="T31" fmla="*/ 57 h 116"/>
                <a:gd name="T32" fmla="*/ 109 w 118"/>
                <a:gd name="T33" fmla="*/ 54 h 116"/>
                <a:gd name="T34" fmla="*/ 115 w 118"/>
                <a:gd name="T35" fmla="*/ 48 h 116"/>
                <a:gd name="T36" fmla="*/ 118 w 118"/>
                <a:gd name="T37" fmla="*/ 41 h 116"/>
                <a:gd name="T38" fmla="*/ 115 w 118"/>
                <a:gd name="T39" fmla="*/ 34 h 116"/>
                <a:gd name="T40" fmla="*/ 84 w 118"/>
                <a:gd name="T41" fmla="*/ 3 h 116"/>
                <a:gd name="T42" fmla="*/ 68 w 118"/>
                <a:gd name="T43" fmla="*/ 105 h 116"/>
                <a:gd name="T44" fmla="*/ 65 w 118"/>
                <a:gd name="T45" fmla="*/ 108 h 116"/>
                <a:gd name="T46" fmla="*/ 64 w 118"/>
                <a:gd name="T47" fmla="*/ 108 h 116"/>
                <a:gd name="T48" fmla="*/ 61 w 118"/>
                <a:gd name="T49" fmla="*/ 107 h 116"/>
                <a:gd name="T50" fmla="*/ 10 w 118"/>
                <a:gd name="T51" fmla="*/ 56 h 116"/>
                <a:gd name="T52" fmla="*/ 9 w 118"/>
                <a:gd name="T53" fmla="*/ 53 h 116"/>
                <a:gd name="T54" fmla="*/ 11 w 118"/>
                <a:gd name="T55" fmla="*/ 50 h 116"/>
                <a:gd name="T56" fmla="*/ 36 w 118"/>
                <a:gd name="T57" fmla="*/ 40 h 116"/>
                <a:gd name="T58" fmla="*/ 87 w 118"/>
                <a:gd name="T59" fmla="*/ 58 h 116"/>
                <a:gd name="T60" fmla="*/ 68 w 118"/>
                <a:gd name="T61" fmla="*/ 105 h 116"/>
                <a:gd name="T62" fmla="*/ 109 w 118"/>
                <a:gd name="T63" fmla="*/ 42 h 116"/>
                <a:gd name="T64" fmla="*/ 103 w 118"/>
                <a:gd name="T65" fmla="*/ 48 h 116"/>
                <a:gd name="T66" fmla="*/ 100 w 118"/>
                <a:gd name="T67" fmla="*/ 48 h 116"/>
                <a:gd name="T68" fmla="*/ 93 w 118"/>
                <a:gd name="T69" fmla="*/ 41 h 116"/>
                <a:gd name="T70" fmla="*/ 88 w 118"/>
                <a:gd name="T71" fmla="*/ 55 h 116"/>
                <a:gd name="T72" fmla="*/ 88 w 118"/>
                <a:gd name="T73" fmla="*/ 54 h 116"/>
                <a:gd name="T74" fmla="*/ 53 w 118"/>
                <a:gd name="T75" fmla="*/ 39 h 116"/>
                <a:gd name="T76" fmla="*/ 42 w 118"/>
                <a:gd name="T77" fmla="*/ 38 h 116"/>
                <a:gd name="T78" fmla="*/ 76 w 118"/>
                <a:gd name="T79" fmla="*/ 24 h 116"/>
                <a:gd name="T80" fmla="*/ 70 w 118"/>
                <a:gd name="T81" fmla="*/ 17 h 116"/>
                <a:gd name="T82" fmla="*/ 70 w 118"/>
                <a:gd name="T83" fmla="*/ 14 h 116"/>
                <a:gd name="T84" fmla="*/ 75 w 118"/>
                <a:gd name="T85" fmla="*/ 9 h 116"/>
                <a:gd name="T86" fmla="*/ 78 w 118"/>
                <a:gd name="T87" fmla="*/ 9 h 116"/>
                <a:gd name="T88" fmla="*/ 109 w 118"/>
                <a:gd name="T89" fmla="*/ 39 h 116"/>
                <a:gd name="T90" fmla="*/ 109 w 118"/>
                <a:gd name="T91"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8" h="116">
                  <a:moveTo>
                    <a:pt x="84" y="3"/>
                  </a:moveTo>
                  <a:cubicBezTo>
                    <a:pt x="82" y="1"/>
                    <a:pt x="79" y="0"/>
                    <a:pt x="77" y="0"/>
                  </a:cubicBezTo>
                  <a:cubicBezTo>
                    <a:pt x="74" y="0"/>
                    <a:pt x="71" y="1"/>
                    <a:pt x="70" y="3"/>
                  </a:cubicBezTo>
                  <a:cubicBezTo>
                    <a:pt x="64" y="9"/>
                    <a:pt x="64" y="9"/>
                    <a:pt x="64" y="9"/>
                  </a:cubicBezTo>
                  <a:cubicBezTo>
                    <a:pt x="62" y="10"/>
                    <a:pt x="61" y="13"/>
                    <a:pt x="61" y="16"/>
                  </a:cubicBezTo>
                  <a:cubicBezTo>
                    <a:pt x="61" y="18"/>
                    <a:pt x="62" y="19"/>
                    <a:pt x="62" y="21"/>
                  </a:cubicBezTo>
                  <a:cubicBezTo>
                    <a:pt x="8" y="43"/>
                    <a:pt x="8" y="43"/>
                    <a:pt x="8" y="43"/>
                  </a:cubicBezTo>
                  <a:cubicBezTo>
                    <a:pt x="5" y="44"/>
                    <a:pt x="2" y="48"/>
                    <a:pt x="1" y="51"/>
                  </a:cubicBezTo>
                  <a:cubicBezTo>
                    <a:pt x="0" y="55"/>
                    <a:pt x="2" y="59"/>
                    <a:pt x="5" y="62"/>
                  </a:cubicBezTo>
                  <a:cubicBezTo>
                    <a:pt x="55" y="112"/>
                    <a:pt x="55" y="112"/>
                    <a:pt x="55" y="112"/>
                  </a:cubicBezTo>
                  <a:cubicBezTo>
                    <a:pt x="58" y="115"/>
                    <a:pt x="61" y="116"/>
                    <a:pt x="64" y="116"/>
                  </a:cubicBezTo>
                  <a:cubicBezTo>
                    <a:pt x="64" y="116"/>
                    <a:pt x="64" y="116"/>
                    <a:pt x="64" y="116"/>
                  </a:cubicBezTo>
                  <a:cubicBezTo>
                    <a:pt x="65" y="116"/>
                    <a:pt x="66" y="116"/>
                    <a:pt x="66" y="116"/>
                  </a:cubicBezTo>
                  <a:cubicBezTo>
                    <a:pt x="70" y="115"/>
                    <a:pt x="74" y="112"/>
                    <a:pt x="75" y="108"/>
                  </a:cubicBezTo>
                  <a:cubicBezTo>
                    <a:pt x="96" y="55"/>
                    <a:pt x="96" y="55"/>
                    <a:pt x="96" y="55"/>
                  </a:cubicBezTo>
                  <a:cubicBezTo>
                    <a:pt x="98" y="56"/>
                    <a:pt x="100" y="57"/>
                    <a:pt x="102" y="57"/>
                  </a:cubicBezTo>
                  <a:cubicBezTo>
                    <a:pt x="105" y="57"/>
                    <a:pt x="107" y="56"/>
                    <a:pt x="109" y="54"/>
                  </a:cubicBezTo>
                  <a:cubicBezTo>
                    <a:pt x="115" y="48"/>
                    <a:pt x="115" y="48"/>
                    <a:pt x="115" y="48"/>
                  </a:cubicBezTo>
                  <a:cubicBezTo>
                    <a:pt x="117" y="46"/>
                    <a:pt x="118" y="44"/>
                    <a:pt x="118" y="41"/>
                  </a:cubicBezTo>
                  <a:cubicBezTo>
                    <a:pt x="118" y="38"/>
                    <a:pt x="117" y="36"/>
                    <a:pt x="115" y="34"/>
                  </a:cubicBezTo>
                  <a:lnTo>
                    <a:pt x="84" y="3"/>
                  </a:lnTo>
                  <a:close/>
                  <a:moveTo>
                    <a:pt x="68" y="105"/>
                  </a:moveTo>
                  <a:cubicBezTo>
                    <a:pt x="67" y="107"/>
                    <a:pt x="66" y="108"/>
                    <a:pt x="65" y="108"/>
                  </a:cubicBezTo>
                  <a:cubicBezTo>
                    <a:pt x="64" y="108"/>
                    <a:pt x="64" y="108"/>
                    <a:pt x="64" y="108"/>
                  </a:cubicBezTo>
                  <a:cubicBezTo>
                    <a:pt x="63" y="108"/>
                    <a:pt x="62" y="108"/>
                    <a:pt x="61" y="107"/>
                  </a:cubicBezTo>
                  <a:cubicBezTo>
                    <a:pt x="10" y="56"/>
                    <a:pt x="10" y="56"/>
                    <a:pt x="10" y="56"/>
                  </a:cubicBezTo>
                  <a:cubicBezTo>
                    <a:pt x="9" y="56"/>
                    <a:pt x="9" y="54"/>
                    <a:pt x="9" y="53"/>
                  </a:cubicBezTo>
                  <a:cubicBezTo>
                    <a:pt x="9" y="52"/>
                    <a:pt x="10" y="51"/>
                    <a:pt x="11" y="50"/>
                  </a:cubicBezTo>
                  <a:cubicBezTo>
                    <a:pt x="36" y="40"/>
                    <a:pt x="36" y="40"/>
                    <a:pt x="36" y="40"/>
                  </a:cubicBezTo>
                  <a:cubicBezTo>
                    <a:pt x="53" y="46"/>
                    <a:pt x="70" y="40"/>
                    <a:pt x="87" y="58"/>
                  </a:cubicBezTo>
                  <a:lnTo>
                    <a:pt x="68" y="105"/>
                  </a:lnTo>
                  <a:close/>
                  <a:moveTo>
                    <a:pt x="109" y="42"/>
                  </a:moveTo>
                  <a:cubicBezTo>
                    <a:pt x="103" y="48"/>
                    <a:pt x="103" y="48"/>
                    <a:pt x="103" y="48"/>
                  </a:cubicBezTo>
                  <a:cubicBezTo>
                    <a:pt x="103" y="49"/>
                    <a:pt x="101" y="49"/>
                    <a:pt x="100" y="48"/>
                  </a:cubicBezTo>
                  <a:cubicBezTo>
                    <a:pt x="93" y="41"/>
                    <a:pt x="93" y="41"/>
                    <a:pt x="93" y="41"/>
                  </a:cubicBezTo>
                  <a:cubicBezTo>
                    <a:pt x="88" y="55"/>
                    <a:pt x="88" y="55"/>
                    <a:pt x="88" y="55"/>
                  </a:cubicBezTo>
                  <a:cubicBezTo>
                    <a:pt x="88" y="54"/>
                    <a:pt x="88" y="54"/>
                    <a:pt x="88" y="54"/>
                  </a:cubicBezTo>
                  <a:cubicBezTo>
                    <a:pt x="76" y="42"/>
                    <a:pt x="64" y="41"/>
                    <a:pt x="53" y="39"/>
                  </a:cubicBezTo>
                  <a:cubicBezTo>
                    <a:pt x="49" y="39"/>
                    <a:pt x="46" y="38"/>
                    <a:pt x="42" y="38"/>
                  </a:cubicBezTo>
                  <a:cubicBezTo>
                    <a:pt x="76" y="24"/>
                    <a:pt x="76" y="24"/>
                    <a:pt x="76" y="24"/>
                  </a:cubicBezTo>
                  <a:cubicBezTo>
                    <a:pt x="70" y="17"/>
                    <a:pt x="70" y="17"/>
                    <a:pt x="70" y="17"/>
                  </a:cubicBezTo>
                  <a:cubicBezTo>
                    <a:pt x="69" y="16"/>
                    <a:pt x="69" y="15"/>
                    <a:pt x="70" y="14"/>
                  </a:cubicBezTo>
                  <a:cubicBezTo>
                    <a:pt x="75" y="9"/>
                    <a:pt x="75" y="9"/>
                    <a:pt x="75" y="9"/>
                  </a:cubicBezTo>
                  <a:cubicBezTo>
                    <a:pt x="76" y="8"/>
                    <a:pt x="77" y="8"/>
                    <a:pt x="78" y="9"/>
                  </a:cubicBezTo>
                  <a:cubicBezTo>
                    <a:pt x="109" y="39"/>
                    <a:pt x="109" y="39"/>
                    <a:pt x="109" y="39"/>
                  </a:cubicBezTo>
                  <a:cubicBezTo>
                    <a:pt x="110" y="40"/>
                    <a:pt x="110" y="42"/>
                    <a:pt x="109" y="42"/>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19" name="Freeform 39">
              <a:extLst>
                <a:ext uri="{FF2B5EF4-FFF2-40B4-BE49-F238E27FC236}">
                  <a16:creationId xmlns:a16="http://schemas.microsoft.com/office/drawing/2014/main" id="{1C997368-164C-4565-A697-BFE3B15F62CC}"/>
                </a:ext>
              </a:extLst>
            </p:cNvPr>
            <p:cNvSpPr>
              <a:spLocks noEditPoints="1"/>
            </p:cNvSpPr>
            <p:nvPr/>
          </p:nvSpPr>
          <p:spPr bwMode="auto">
            <a:xfrm>
              <a:off x="1811520" y="5341778"/>
              <a:ext cx="63370" cy="62050"/>
            </a:xfrm>
            <a:custGeom>
              <a:avLst/>
              <a:gdLst>
                <a:gd name="T0" fmla="*/ 10 w 20"/>
                <a:gd name="T1" fmla="*/ 20 h 20"/>
                <a:gd name="T2" fmla="*/ 20 w 20"/>
                <a:gd name="T3" fmla="*/ 10 h 20"/>
                <a:gd name="T4" fmla="*/ 10 w 20"/>
                <a:gd name="T5" fmla="*/ 0 h 20"/>
                <a:gd name="T6" fmla="*/ 0 w 20"/>
                <a:gd name="T7" fmla="*/ 10 h 20"/>
                <a:gd name="T8" fmla="*/ 10 w 20"/>
                <a:gd name="T9" fmla="*/ 20 h 20"/>
                <a:gd name="T10" fmla="*/ 10 w 20"/>
                <a:gd name="T11" fmla="*/ 4 h 20"/>
                <a:gd name="T12" fmla="*/ 16 w 20"/>
                <a:gd name="T13" fmla="*/ 10 h 20"/>
                <a:gd name="T14" fmla="*/ 10 w 20"/>
                <a:gd name="T15" fmla="*/ 16 h 20"/>
                <a:gd name="T16" fmla="*/ 4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20" name="Freeform 40">
              <a:extLst>
                <a:ext uri="{FF2B5EF4-FFF2-40B4-BE49-F238E27FC236}">
                  <a16:creationId xmlns:a16="http://schemas.microsoft.com/office/drawing/2014/main" id="{7D7DD477-C998-4DCA-8A06-B69AC8E583FD}"/>
                </a:ext>
              </a:extLst>
            </p:cNvPr>
            <p:cNvSpPr>
              <a:spLocks noEditPoints="1"/>
            </p:cNvSpPr>
            <p:nvPr/>
          </p:nvSpPr>
          <p:spPr bwMode="auto">
            <a:xfrm>
              <a:off x="1975226" y="5142426"/>
              <a:ext cx="62050" cy="62050"/>
            </a:xfrm>
            <a:custGeom>
              <a:avLst/>
              <a:gdLst>
                <a:gd name="T0" fmla="*/ 10 w 20"/>
                <a:gd name="T1" fmla="*/ 0 h 20"/>
                <a:gd name="T2" fmla="*/ 0 w 20"/>
                <a:gd name="T3" fmla="*/ 10 h 20"/>
                <a:gd name="T4" fmla="*/ 10 w 20"/>
                <a:gd name="T5" fmla="*/ 20 h 20"/>
                <a:gd name="T6" fmla="*/ 20 w 20"/>
                <a:gd name="T7" fmla="*/ 10 h 20"/>
                <a:gd name="T8" fmla="*/ 10 w 20"/>
                <a:gd name="T9" fmla="*/ 0 h 20"/>
                <a:gd name="T10" fmla="*/ 10 w 20"/>
                <a:gd name="T11" fmla="*/ 16 h 20"/>
                <a:gd name="T12" fmla="*/ 4 w 20"/>
                <a:gd name="T13" fmla="*/ 10 h 20"/>
                <a:gd name="T14" fmla="*/ 10 w 20"/>
                <a:gd name="T15" fmla="*/ 4 h 20"/>
                <a:gd name="T16" fmla="*/ 16 w 20"/>
                <a:gd name="T17" fmla="*/ 10 h 20"/>
                <a:gd name="T18" fmla="*/ 10 w 20"/>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0"/>
                  </a:moveTo>
                  <a:cubicBezTo>
                    <a:pt x="4" y="0"/>
                    <a:pt x="0" y="4"/>
                    <a:pt x="0" y="10"/>
                  </a:cubicBezTo>
                  <a:cubicBezTo>
                    <a:pt x="0" y="16"/>
                    <a:pt x="4" y="20"/>
                    <a:pt x="10" y="20"/>
                  </a:cubicBezTo>
                  <a:cubicBezTo>
                    <a:pt x="16" y="20"/>
                    <a:pt x="20" y="16"/>
                    <a:pt x="20" y="10"/>
                  </a:cubicBezTo>
                  <a:cubicBezTo>
                    <a:pt x="20" y="4"/>
                    <a:pt x="16" y="0"/>
                    <a:pt x="10" y="0"/>
                  </a:cubicBezTo>
                  <a:close/>
                  <a:moveTo>
                    <a:pt x="10" y="16"/>
                  </a:moveTo>
                  <a:cubicBezTo>
                    <a:pt x="7" y="16"/>
                    <a:pt x="4" y="13"/>
                    <a:pt x="4" y="10"/>
                  </a:cubicBezTo>
                  <a:cubicBezTo>
                    <a:pt x="4" y="7"/>
                    <a:pt x="7" y="4"/>
                    <a:pt x="10" y="4"/>
                  </a:cubicBezTo>
                  <a:cubicBezTo>
                    <a:pt x="13" y="4"/>
                    <a:pt x="16" y="7"/>
                    <a:pt x="16" y="10"/>
                  </a:cubicBezTo>
                  <a:cubicBezTo>
                    <a:pt x="16" y="13"/>
                    <a:pt x="13" y="16"/>
                    <a:pt x="10" y="16"/>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21" name="Freeform 41">
              <a:extLst>
                <a:ext uri="{FF2B5EF4-FFF2-40B4-BE49-F238E27FC236}">
                  <a16:creationId xmlns:a16="http://schemas.microsoft.com/office/drawing/2014/main" id="{5288BDF3-ADC2-4CE9-8350-A1684DA4AE24}"/>
                </a:ext>
              </a:extLst>
            </p:cNvPr>
            <p:cNvSpPr>
              <a:spLocks noEditPoints="1"/>
            </p:cNvSpPr>
            <p:nvPr/>
          </p:nvSpPr>
          <p:spPr bwMode="auto">
            <a:xfrm>
              <a:off x="1737588" y="5329896"/>
              <a:ext cx="48848" cy="48848"/>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8 w 16"/>
                <a:gd name="T11" fmla="*/ 4 h 16"/>
                <a:gd name="T12" fmla="*/ 12 w 16"/>
                <a:gd name="T13" fmla="*/ 8 h 16"/>
                <a:gd name="T14" fmla="*/ 8 w 16"/>
                <a:gd name="T15" fmla="*/ 12 h 16"/>
                <a:gd name="T16" fmla="*/ 4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22" name="Oval 42">
              <a:extLst>
                <a:ext uri="{FF2B5EF4-FFF2-40B4-BE49-F238E27FC236}">
                  <a16:creationId xmlns:a16="http://schemas.microsoft.com/office/drawing/2014/main" id="{C9B512C4-1C2C-44D1-B6BC-4AF2080B50D9}"/>
                </a:ext>
              </a:extLst>
            </p:cNvPr>
            <p:cNvSpPr>
              <a:spLocks noChangeArrowheads="1"/>
            </p:cNvSpPr>
            <p:nvPr/>
          </p:nvSpPr>
          <p:spPr bwMode="auto">
            <a:xfrm>
              <a:off x="1786436" y="5417030"/>
              <a:ext cx="25084" cy="25084"/>
            </a:xfrm>
            <a:prstGeom prst="ellipse">
              <a:avLst/>
            </a:prstGeom>
            <a:grpFill/>
            <a:ln>
              <a:noFill/>
            </a:ln>
          </p:spPr>
          <p:txBody>
            <a:bodyPr/>
            <a:lstStyle/>
            <a:p>
              <a:pPr eaLnBrk="1" fontAlgn="auto" hangingPunct="1">
                <a:spcBef>
                  <a:spcPts val="0"/>
                </a:spcBef>
                <a:spcAft>
                  <a:spcPts val="0"/>
                </a:spcAft>
                <a:defRPr/>
              </a:pPr>
              <a:endParaRPr lang="id-ID">
                <a:latin typeface="+mn-lt"/>
              </a:endParaRPr>
            </a:p>
          </p:txBody>
        </p:sp>
        <p:sp>
          <p:nvSpPr>
            <p:cNvPr id="23" name="Oval 43">
              <a:extLst>
                <a:ext uri="{FF2B5EF4-FFF2-40B4-BE49-F238E27FC236}">
                  <a16:creationId xmlns:a16="http://schemas.microsoft.com/office/drawing/2014/main" id="{8A786057-69E9-4769-B7E3-C97FDCA6A74B}"/>
                </a:ext>
              </a:extLst>
            </p:cNvPr>
            <p:cNvSpPr>
              <a:spLocks noChangeArrowheads="1"/>
            </p:cNvSpPr>
            <p:nvPr/>
          </p:nvSpPr>
          <p:spPr bwMode="auto">
            <a:xfrm>
              <a:off x="1987108" y="5229560"/>
              <a:ext cx="25084" cy="25084"/>
            </a:xfrm>
            <a:prstGeom prst="ellipse">
              <a:avLst/>
            </a:prstGeom>
            <a:grpFill/>
            <a:ln>
              <a:noFill/>
            </a:ln>
          </p:spPr>
          <p:txBody>
            <a:bodyPr/>
            <a:lstStyle/>
            <a:p>
              <a:pPr eaLnBrk="1" fontAlgn="auto" hangingPunct="1">
                <a:spcBef>
                  <a:spcPts val="0"/>
                </a:spcBef>
                <a:spcAft>
                  <a:spcPts val="0"/>
                </a:spcAft>
                <a:defRPr/>
              </a:pPr>
              <a:endParaRPr lang="id-ID">
                <a:latin typeface="+mn-lt"/>
              </a:endParaRPr>
            </a:p>
          </p:txBody>
        </p:sp>
      </p:grpSp>
      <p:grpSp>
        <p:nvGrpSpPr>
          <p:cNvPr id="25" name="Group 24">
            <a:extLst>
              <a:ext uri="{FF2B5EF4-FFF2-40B4-BE49-F238E27FC236}">
                <a16:creationId xmlns:a16="http://schemas.microsoft.com/office/drawing/2014/main" id="{D64B0C84-8462-4C90-94E7-93A3D8EACF01}"/>
              </a:ext>
            </a:extLst>
          </p:cNvPr>
          <p:cNvGrpSpPr/>
          <p:nvPr/>
        </p:nvGrpSpPr>
        <p:grpSpPr>
          <a:xfrm>
            <a:off x="1042485" y="3346174"/>
            <a:ext cx="376291" cy="370183"/>
            <a:chOff x="2433339" y="4342379"/>
            <a:chExt cx="406625" cy="400024"/>
          </a:xfrm>
          <a:solidFill>
            <a:schemeClr val="bg2"/>
          </a:solidFill>
        </p:grpSpPr>
        <p:sp>
          <p:nvSpPr>
            <p:cNvPr id="26" name="Freeform 53">
              <a:extLst>
                <a:ext uri="{FF2B5EF4-FFF2-40B4-BE49-F238E27FC236}">
                  <a16:creationId xmlns:a16="http://schemas.microsoft.com/office/drawing/2014/main" id="{63326A87-F863-43D3-AB06-7BDD6C394AA0}"/>
                </a:ext>
              </a:extLst>
            </p:cNvPr>
            <p:cNvSpPr>
              <a:spLocks noEditPoints="1"/>
            </p:cNvSpPr>
            <p:nvPr/>
          </p:nvSpPr>
          <p:spPr bwMode="auto">
            <a:xfrm>
              <a:off x="2433339" y="4342379"/>
              <a:ext cx="406625" cy="400024"/>
            </a:xfrm>
            <a:custGeom>
              <a:avLst/>
              <a:gdLst>
                <a:gd name="T0" fmla="*/ 127 w 130"/>
                <a:gd name="T1" fmla="*/ 42 h 128"/>
                <a:gd name="T2" fmla="*/ 87 w 130"/>
                <a:gd name="T3" fmla="*/ 2 h 128"/>
                <a:gd name="T4" fmla="*/ 79 w 130"/>
                <a:gd name="T5" fmla="*/ 0 h 128"/>
                <a:gd name="T6" fmla="*/ 75 w 130"/>
                <a:gd name="T7" fmla="*/ 2 h 128"/>
                <a:gd name="T8" fmla="*/ 73 w 130"/>
                <a:gd name="T9" fmla="*/ 6 h 128"/>
                <a:gd name="T10" fmla="*/ 64 w 130"/>
                <a:gd name="T11" fmla="*/ 21 h 128"/>
                <a:gd name="T12" fmla="*/ 41 w 130"/>
                <a:gd name="T13" fmla="*/ 37 h 128"/>
                <a:gd name="T14" fmla="*/ 15 w 130"/>
                <a:gd name="T15" fmla="*/ 55 h 128"/>
                <a:gd name="T16" fmla="*/ 1 w 130"/>
                <a:gd name="T17" fmla="*/ 78 h 128"/>
                <a:gd name="T18" fmla="*/ 3 w 130"/>
                <a:gd name="T19" fmla="*/ 86 h 128"/>
                <a:gd name="T20" fmla="*/ 43 w 130"/>
                <a:gd name="T21" fmla="*/ 126 h 128"/>
                <a:gd name="T22" fmla="*/ 51 w 130"/>
                <a:gd name="T23" fmla="*/ 128 h 128"/>
                <a:gd name="T24" fmla="*/ 55 w 130"/>
                <a:gd name="T25" fmla="*/ 126 h 128"/>
                <a:gd name="T26" fmla="*/ 57 w 130"/>
                <a:gd name="T27" fmla="*/ 122 h 128"/>
                <a:gd name="T28" fmla="*/ 66 w 130"/>
                <a:gd name="T29" fmla="*/ 107 h 128"/>
                <a:gd name="T30" fmla="*/ 89 w 130"/>
                <a:gd name="T31" fmla="*/ 91 h 128"/>
                <a:gd name="T32" fmla="*/ 115 w 130"/>
                <a:gd name="T33" fmla="*/ 73 h 128"/>
                <a:gd name="T34" fmla="*/ 129 w 130"/>
                <a:gd name="T35" fmla="*/ 50 h 128"/>
                <a:gd name="T36" fmla="*/ 127 w 130"/>
                <a:gd name="T37" fmla="*/ 42 h 128"/>
                <a:gd name="T38" fmla="*/ 49 w 130"/>
                <a:gd name="T39" fmla="*/ 120 h 128"/>
                <a:gd name="T40" fmla="*/ 9 w 130"/>
                <a:gd name="T41" fmla="*/ 80 h 128"/>
                <a:gd name="T42" fmla="*/ 81 w 130"/>
                <a:gd name="T43" fmla="*/ 8 h 128"/>
                <a:gd name="T44" fmla="*/ 121 w 130"/>
                <a:gd name="T45" fmla="*/ 48 h 128"/>
                <a:gd name="T46" fmla="*/ 49 w 130"/>
                <a:gd name="T4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0" h="128">
                  <a:moveTo>
                    <a:pt x="127" y="42"/>
                  </a:moveTo>
                  <a:cubicBezTo>
                    <a:pt x="87" y="2"/>
                    <a:pt x="87" y="2"/>
                    <a:pt x="87" y="2"/>
                  </a:cubicBezTo>
                  <a:cubicBezTo>
                    <a:pt x="85" y="0"/>
                    <a:pt x="82" y="0"/>
                    <a:pt x="79" y="0"/>
                  </a:cubicBezTo>
                  <a:cubicBezTo>
                    <a:pt x="78" y="1"/>
                    <a:pt x="76" y="1"/>
                    <a:pt x="75" y="2"/>
                  </a:cubicBezTo>
                  <a:cubicBezTo>
                    <a:pt x="74" y="3"/>
                    <a:pt x="74" y="4"/>
                    <a:pt x="73" y="6"/>
                  </a:cubicBezTo>
                  <a:cubicBezTo>
                    <a:pt x="72" y="12"/>
                    <a:pt x="68" y="17"/>
                    <a:pt x="64" y="21"/>
                  </a:cubicBezTo>
                  <a:cubicBezTo>
                    <a:pt x="58" y="27"/>
                    <a:pt x="50" y="32"/>
                    <a:pt x="41" y="37"/>
                  </a:cubicBezTo>
                  <a:cubicBezTo>
                    <a:pt x="32" y="42"/>
                    <a:pt x="23" y="48"/>
                    <a:pt x="15" y="55"/>
                  </a:cubicBezTo>
                  <a:cubicBezTo>
                    <a:pt x="8" y="62"/>
                    <a:pt x="4" y="69"/>
                    <a:pt x="1" y="78"/>
                  </a:cubicBezTo>
                  <a:cubicBezTo>
                    <a:pt x="0" y="80"/>
                    <a:pt x="1" y="84"/>
                    <a:pt x="3" y="86"/>
                  </a:cubicBezTo>
                  <a:cubicBezTo>
                    <a:pt x="43" y="126"/>
                    <a:pt x="43" y="126"/>
                    <a:pt x="43" y="126"/>
                  </a:cubicBezTo>
                  <a:cubicBezTo>
                    <a:pt x="45" y="128"/>
                    <a:pt x="48" y="128"/>
                    <a:pt x="51" y="128"/>
                  </a:cubicBezTo>
                  <a:cubicBezTo>
                    <a:pt x="52" y="127"/>
                    <a:pt x="54" y="127"/>
                    <a:pt x="55" y="126"/>
                  </a:cubicBezTo>
                  <a:cubicBezTo>
                    <a:pt x="56" y="125"/>
                    <a:pt x="56" y="124"/>
                    <a:pt x="57" y="122"/>
                  </a:cubicBezTo>
                  <a:cubicBezTo>
                    <a:pt x="58" y="116"/>
                    <a:pt x="62" y="111"/>
                    <a:pt x="66" y="107"/>
                  </a:cubicBezTo>
                  <a:cubicBezTo>
                    <a:pt x="72" y="101"/>
                    <a:pt x="80" y="96"/>
                    <a:pt x="89" y="91"/>
                  </a:cubicBezTo>
                  <a:cubicBezTo>
                    <a:pt x="98" y="86"/>
                    <a:pt x="107" y="80"/>
                    <a:pt x="115" y="73"/>
                  </a:cubicBezTo>
                  <a:cubicBezTo>
                    <a:pt x="122" y="66"/>
                    <a:pt x="126" y="59"/>
                    <a:pt x="129" y="50"/>
                  </a:cubicBezTo>
                  <a:cubicBezTo>
                    <a:pt x="130" y="48"/>
                    <a:pt x="129" y="44"/>
                    <a:pt x="127" y="42"/>
                  </a:cubicBezTo>
                  <a:close/>
                  <a:moveTo>
                    <a:pt x="49" y="120"/>
                  </a:moveTo>
                  <a:cubicBezTo>
                    <a:pt x="36" y="107"/>
                    <a:pt x="22" y="93"/>
                    <a:pt x="9" y="80"/>
                  </a:cubicBezTo>
                  <a:cubicBezTo>
                    <a:pt x="20" y="43"/>
                    <a:pt x="70" y="45"/>
                    <a:pt x="81" y="8"/>
                  </a:cubicBezTo>
                  <a:cubicBezTo>
                    <a:pt x="94" y="21"/>
                    <a:pt x="108" y="35"/>
                    <a:pt x="121" y="48"/>
                  </a:cubicBezTo>
                  <a:cubicBezTo>
                    <a:pt x="110" y="85"/>
                    <a:pt x="60" y="83"/>
                    <a:pt x="49" y="120"/>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27" name="Freeform 54">
              <a:extLst>
                <a:ext uri="{FF2B5EF4-FFF2-40B4-BE49-F238E27FC236}">
                  <a16:creationId xmlns:a16="http://schemas.microsoft.com/office/drawing/2014/main" id="{070BC890-2831-490E-9444-6287D170CDF1}"/>
                </a:ext>
              </a:extLst>
            </p:cNvPr>
            <p:cNvSpPr>
              <a:spLocks noEditPoints="1"/>
            </p:cNvSpPr>
            <p:nvPr/>
          </p:nvSpPr>
          <p:spPr bwMode="auto">
            <a:xfrm>
              <a:off x="2581203" y="4482321"/>
              <a:ext cx="108257" cy="113538"/>
            </a:xfrm>
            <a:custGeom>
              <a:avLst/>
              <a:gdLst>
                <a:gd name="T0" fmla="*/ 28 w 35"/>
                <a:gd name="T1" fmla="*/ 12 h 36"/>
                <a:gd name="T2" fmla="*/ 20 w 35"/>
                <a:gd name="T3" fmla="*/ 13 h 36"/>
                <a:gd name="T4" fmla="*/ 10 w 35"/>
                <a:gd name="T5" fmla="*/ 7 h 36"/>
                <a:gd name="T6" fmla="*/ 15 w 35"/>
                <a:gd name="T7" fmla="*/ 6 h 36"/>
                <a:gd name="T8" fmla="*/ 19 w 35"/>
                <a:gd name="T9" fmla="*/ 6 h 36"/>
                <a:gd name="T10" fmla="*/ 20 w 35"/>
                <a:gd name="T11" fmla="*/ 2 h 36"/>
                <a:gd name="T12" fmla="*/ 13 w 35"/>
                <a:gd name="T13" fmla="*/ 1 h 36"/>
                <a:gd name="T14" fmla="*/ 6 w 35"/>
                <a:gd name="T15" fmla="*/ 4 h 36"/>
                <a:gd name="T16" fmla="*/ 5 w 35"/>
                <a:gd name="T17" fmla="*/ 3 h 36"/>
                <a:gd name="T18" fmla="*/ 3 w 35"/>
                <a:gd name="T19" fmla="*/ 5 h 36"/>
                <a:gd name="T20" fmla="*/ 4 w 35"/>
                <a:gd name="T21" fmla="*/ 6 h 36"/>
                <a:gd name="T22" fmla="*/ 1 w 35"/>
                <a:gd name="T23" fmla="*/ 15 h 36"/>
                <a:gd name="T24" fmla="*/ 3 w 35"/>
                <a:gd name="T25" fmla="*/ 22 h 36"/>
                <a:gd name="T26" fmla="*/ 18 w 35"/>
                <a:gd name="T27" fmla="*/ 21 h 36"/>
                <a:gd name="T28" fmla="*/ 23 w 35"/>
                <a:gd name="T29" fmla="*/ 31 h 36"/>
                <a:gd name="T30" fmla="*/ 19 w 35"/>
                <a:gd name="T31" fmla="*/ 30 h 36"/>
                <a:gd name="T32" fmla="*/ 16 w 35"/>
                <a:gd name="T33" fmla="*/ 28 h 36"/>
                <a:gd name="T34" fmla="*/ 13 w 35"/>
                <a:gd name="T35" fmla="*/ 31 h 36"/>
                <a:gd name="T36" fmla="*/ 17 w 35"/>
                <a:gd name="T37" fmla="*/ 35 h 36"/>
                <a:gd name="T38" fmla="*/ 25 w 35"/>
                <a:gd name="T39" fmla="*/ 36 h 36"/>
                <a:gd name="T40" fmla="*/ 31 w 35"/>
                <a:gd name="T41" fmla="*/ 35 h 36"/>
                <a:gd name="T42" fmla="*/ 33 w 35"/>
                <a:gd name="T43" fmla="*/ 34 h 36"/>
                <a:gd name="T44" fmla="*/ 33 w 35"/>
                <a:gd name="T45" fmla="*/ 32 h 36"/>
                <a:gd name="T46" fmla="*/ 34 w 35"/>
                <a:gd name="T47" fmla="*/ 26 h 36"/>
                <a:gd name="T48" fmla="*/ 35 w 35"/>
                <a:gd name="T49" fmla="*/ 18 h 36"/>
                <a:gd name="T50" fmla="*/ 10 w 35"/>
                <a:gd name="T51" fmla="*/ 17 h 36"/>
                <a:gd name="T52" fmla="*/ 6 w 35"/>
                <a:gd name="T53" fmla="*/ 15 h 36"/>
                <a:gd name="T54" fmla="*/ 7 w 35"/>
                <a:gd name="T55" fmla="*/ 11 h 36"/>
                <a:gd name="T56" fmla="*/ 14 w 35"/>
                <a:gd name="T57" fmla="*/ 16 h 36"/>
                <a:gd name="T58" fmla="*/ 29 w 35"/>
                <a:gd name="T59" fmla="*/ 25 h 36"/>
                <a:gd name="T60" fmla="*/ 21 w 35"/>
                <a:gd name="T61" fmla="*/ 20 h 36"/>
                <a:gd name="T62" fmla="*/ 25 w 35"/>
                <a:gd name="T63" fmla="*/ 18 h 36"/>
                <a:gd name="T64" fmla="*/ 28 w 35"/>
                <a:gd name="T65" fmla="*/ 20 h 36"/>
                <a:gd name="T66" fmla="*/ 29 w 35"/>
                <a:gd name="T67"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36">
                  <a:moveTo>
                    <a:pt x="32" y="15"/>
                  </a:moveTo>
                  <a:cubicBezTo>
                    <a:pt x="31" y="14"/>
                    <a:pt x="30" y="13"/>
                    <a:pt x="28" y="12"/>
                  </a:cubicBezTo>
                  <a:cubicBezTo>
                    <a:pt x="27" y="12"/>
                    <a:pt x="26" y="12"/>
                    <a:pt x="24" y="12"/>
                  </a:cubicBezTo>
                  <a:cubicBezTo>
                    <a:pt x="23" y="12"/>
                    <a:pt x="22" y="12"/>
                    <a:pt x="20" y="13"/>
                  </a:cubicBezTo>
                  <a:cubicBezTo>
                    <a:pt x="19" y="13"/>
                    <a:pt x="18" y="14"/>
                    <a:pt x="16" y="15"/>
                  </a:cubicBezTo>
                  <a:cubicBezTo>
                    <a:pt x="14" y="12"/>
                    <a:pt x="12" y="10"/>
                    <a:pt x="10" y="7"/>
                  </a:cubicBezTo>
                  <a:cubicBezTo>
                    <a:pt x="11" y="7"/>
                    <a:pt x="12" y="6"/>
                    <a:pt x="13" y="6"/>
                  </a:cubicBezTo>
                  <a:cubicBezTo>
                    <a:pt x="14" y="6"/>
                    <a:pt x="14" y="6"/>
                    <a:pt x="15" y="6"/>
                  </a:cubicBezTo>
                  <a:cubicBezTo>
                    <a:pt x="16" y="7"/>
                    <a:pt x="17" y="7"/>
                    <a:pt x="18" y="7"/>
                  </a:cubicBezTo>
                  <a:cubicBezTo>
                    <a:pt x="18" y="7"/>
                    <a:pt x="19" y="7"/>
                    <a:pt x="19" y="6"/>
                  </a:cubicBezTo>
                  <a:cubicBezTo>
                    <a:pt x="20" y="6"/>
                    <a:pt x="20" y="5"/>
                    <a:pt x="20" y="5"/>
                  </a:cubicBezTo>
                  <a:cubicBezTo>
                    <a:pt x="20" y="4"/>
                    <a:pt x="20" y="3"/>
                    <a:pt x="20" y="2"/>
                  </a:cubicBezTo>
                  <a:cubicBezTo>
                    <a:pt x="19" y="1"/>
                    <a:pt x="18" y="1"/>
                    <a:pt x="16" y="0"/>
                  </a:cubicBezTo>
                  <a:cubicBezTo>
                    <a:pt x="15" y="0"/>
                    <a:pt x="14" y="0"/>
                    <a:pt x="13" y="1"/>
                  </a:cubicBezTo>
                  <a:cubicBezTo>
                    <a:pt x="11" y="1"/>
                    <a:pt x="10" y="1"/>
                    <a:pt x="9" y="2"/>
                  </a:cubicBezTo>
                  <a:cubicBezTo>
                    <a:pt x="8" y="3"/>
                    <a:pt x="7" y="3"/>
                    <a:pt x="6" y="4"/>
                  </a:cubicBezTo>
                  <a:cubicBezTo>
                    <a:pt x="6" y="4"/>
                    <a:pt x="6" y="3"/>
                    <a:pt x="6" y="3"/>
                  </a:cubicBezTo>
                  <a:cubicBezTo>
                    <a:pt x="5" y="3"/>
                    <a:pt x="5" y="3"/>
                    <a:pt x="5" y="3"/>
                  </a:cubicBezTo>
                  <a:cubicBezTo>
                    <a:pt x="4" y="3"/>
                    <a:pt x="4" y="3"/>
                    <a:pt x="3" y="3"/>
                  </a:cubicBezTo>
                  <a:cubicBezTo>
                    <a:pt x="3" y="4"/>
                    <a:pt x="3" y="4"/>
                    <a:pt x="3" y="5"/>
                  </a:cubicBezTo>
                  <a:cubicBezTo>
                    <a:pt x="3" y="5"/>
                    <a:pt x="3" y="5"/>
                    <a:pt x="4" y="6"/>
                  </a:cubicBezTo>
                  <a:cubicBezTo>
                    <a:pt x="4" y="6"/>
                    <a:pt x="4" y="6"/>
                    <a:pt x="4" y="6"/>
                  </a:cubicBezTo>
                  <a:cubicBezTo>
                    <a:pt x="3" y="7"/>
                    <a:pt x="2" y="9"/>
                    <a:pt x="2" y="10"/>
                  </a:cubicBezTo>
                  <a:cubicBezTo>
                    <a:pt x="1" y="12"/>
                    <a:pt x="1" y="13"/>
                    <a:pt x="1" y="15"/>
                  </a:cubicBezTo>
                  <a:cubicBezTo>
                    <a:pt x="0" y="16"/>
                    <a:pt x="1" y="17"/>
                    <a:pt x="1" y="18"/>
                  </a:cubicBezTo>
                  <a:cubicBezTo>
                    <a:pt x="1" y="20"/>
                    <a:pt x="2" y="21"/>
                    <a:pt x="3" y="22"/>
                  </a:cubicBezTo>
                  <a:cubicBezTo>
                    <a:pt x="5" y="23"/>
                    <a:pt x="8" y="24"/>
                    <a:pt x="10" y="24"/>
                  </a:cubicBezTo>
                  <a:cubicBezTo>
                    <a:pt x="13" y="23"/>
                    <a:pt x="15" y="23"/>
                    <a:pt x="18" y="21"/>
                  </a:cubicBezTo>
                  <a:cubicBezTo>
                    <a:pt x="21" y="24"/>
                    <a:pt x="23" y="27"/>
                    <a:pt x="25" y="29"/>
                  </a:cubicBezTo>
                  <a:cubicBezTo>
                    <a:pt x="24" y="30"/>
                    <a:pt x="24" y="30"/>
                    <a:pt x="23" y="31"/>
                  </a:cubicBezTo>
                  <a:cubicBezTo>
                    <a:pt x="22" y="31"/>
                    <a:pt x="21" y="31"/>
                    <a:pt x="21" y="31"/>
                  </a:cubicBezTo>
                  <a:cubicBezTo>
                    <a:pt x="20" y="30"/>
                    <a:pt x="20" y="30"/>
                    <a:pt x="19" y="30"/>
                  </a:cubicBezTo>
                  <a:cubicBezTo>
                    <a:pt x="18" y="29"/>
                    <a:pt x="18" y="29"/>
                    <a:pt x="17" y="29"/>
                  </a:cubicBezTo>
                  <a:cubicBezTo>
                    <a:pt x="17" y="28"/>
                    <a:pt x="16" y="28"/>
                    <a:pt x="16" y="28"/>
                  </a:cubicBezTo>
                  <a:cubicBezTo>
                    <a:pt x="15" y="28"/>
                    <a:pt x="15" y="29"/>
                    <a:pt x="14" y="29"/>
                  </a:cubicBezTo>
                  <a:cubicBezTo>
                    <a:pt x="13" y="30"/>
                    <a:pt x="13" y="30"/>
                    <a:pt x="13" y="31"/>
                  </a:cubicBezTo>
                  <a:cubicBezTo>
                    <a:pt x="13" y="32"/>
                    <a:pt x="13" y="33"/>
                    <a:pt x="14" y="33"/>
                  </a:cubicBezTo>
                  <a:cubicBezTo>
                    <a:pt x="15" y="34"/>
                    <a:pt x="16" y="35"/>
                    <a:pt x="17" y="35"/>
                  </a:cubicBezTo>
                  <a:cubicBezTo>
                    <a:pt x="18" y="36"/>
                    <a:pt x="19" y="36"/>
                    <a:pt x="20" y="36"/>
                  </a:cubicBezTo>
                  <a:cubicBezTo>
                    <a:pt x="22" y="36"/>
                    <a:pt x="23" y="36"/>
                    <a:pt x="25" y="36"/>
                  </a:cubicBezTo>
                  <a:cubicBezTo>
                    <a:pt x="26" y="35"/>
                    <a:pt x="27" y="34"/>
                    <a:pt x="29" y="33"/>
                  </a:cubicBezTo>
                  <a:cubicBezTo>
                    <a:pt x="30" y="33"/>
                    <a:pt x="30" y="34"/>
                    <a:pt x="31" y="35"/>
                  </a:cubicBezTo>
                  <a:cubicBezTo>
                    <a:pt x="31" y="35"/>
                    <a:pt x="32" y="35"/>
                    <a:pt x="32" y="35"/>
                  </a:cubicBezTo>
                  <a:cubicBezTo>
                    <a:pt x="33" y="35"/>
                    <a:pt x="33" y="35"/>
                    <a:pt x="33" y="34"/>
                  </a:cubicBezTo>
                  <a:cubicBezTo>
                    <a:pt x="33" y="34"/>
                    <a:pt x="34" y="34"/>
                    <a:pt x="34" y="33"/>
                  </a:cubicBezTo>
                  <a:cubicBezTo>
                    <a:pt x="34" y="33"/>
                    <a:pt x="33" y="32"/>
                    <a:pt x="33" y="32"/>
                  </a:cubicBezTo>
                  <a:cubicBezTo>
                    <a:pt x="32" y="32"/>
                    <a:pt x="32" y="31"/>
                    <a:pt x="31" y="30"/>
                  </a:cubicBezTo>
                  <a:cubicBezTo>
                    <a:pt x="32" y="29"/>
                    <a:pt x="33" y="27"/>
                    <a:pt x="34" y="26"/>
                  </a:cubicBezTo>
                  <a:cubicBezTo>
                    <a:pt x="35" y="24"/>
                    <a:pt x="35" y="23"/>
                    <a:pt x="35" y="21"/>
                  </a:cubicBezTo>
                  <a:cubicBezTo>
                    <a:pt x="35" y="20"/>
                    <a:pt x="35" y="19"/>
                    <a:pt x="35" y="18"/>
                  </a:cubicBezTo>
                  <a:cubicBezTo>
                    <a:pt x="34" y="17"/>
                    <a:pt x="33" y="16"/>
                    <a:pt x="32" y="15"/>
                  </a:cubicBezTo>
                  <a:close/>
                  <a:moveTo>
                    <a:pt x="10" y="17"/>
                  </a:moveTo>
                  <a:cubicBezTo>
                    <a:pt x="9" y="17"/>
                    <a:pt x="8" y="17"/>
                    <a:pt x="7" y="16"/>
                  </a:cubicBezTo>
                  <a:cubicBezTo>
                    <a:pt x="7" y="16"/>
                    <a:pt x="6" y="15"/>
                    <a:pt x="6" y="15"/>
                  </a:cubicBezTo>
                  <a:cubicBezTo>
                    <a:pt x="6" y="14"/>
                    <a:pt x="6" y="14"/>
                    <a:pt x="6" y="13"/>
                  </a:cubicBezTo>
                  <a:cubicBezTo>
                    <a:pt x="6" y="13"/>
                    <a:pt x="6" y="12"/>
                    <a:pt x="7" y="11"/>
                  </a:cubicBezTo>
                  <a:cubicBezTo>
                    <a:pt x="7" y="11"/>
                    <a:pt x="7" y="10"/>
                    <a:pt x="8" y="9"/>
                  </a:cubicBezTo>
                  <a:cubicBezTo>
                    <a:pt x="10" y="11"/>
                    <a:pt x="12" y="14"/>
                    <a:pt x="14" y="16"/>
                  </a:cubicBezTo>
                  <a:cubicBezTo>
                    <a:pt x="12" y="17"/>
                    <a:pt x="11" y="17"/>
                    <a:pt x="10" y="17"/>
                  </a:cubicBezTo>
                  <a:close/>
                  <a:moveTo>
                    <a:pt x="29" y="25"/>
                  </a:moveTo>
                  <a:cubicBezTo>
                    <a:pt x="28" y="26"/>
                    <a:pt x="28" y="27"/>
                    <a:pt x="27" y="27"/>
                  </a:cubicBezTo>
                  <a:cubicBezTo>
                    <a:pt x="25" y="25"/>
                    <a:pt x="23" y="22"/>
                    <a:pt x="21" y="20"/>
                  </a:cubicBezTo>
                  <a:cubicBezTo>
                    <a:pt x="21" y="20"/>
                    <a:pt x="22" y="19"/>
                    <a:pt x="23" y="19"/>
                  </a:cubicBezTo>
                  <a:cubicBezTo>
                    <a:pt x="23" y="19"/>
                    <a:pt x="24" y="19"/>
                    <a:pt x="25" y="18"/>
                  </a:cubicBezTo>
                  <a:cubicBezTo>
                    <a:pt x="25" y="18"/>
                    <a:pt x="26" y="18"/>
                    <a:pt x="27" y="19"/>
                  </a:cubicBezTo>
                  <a:cubicBezTo>
                    <a:pt x="27" y="19"/>
                    <a:pt x="28" y="19"/>
                    <a:pt x="28" y="20"/>
                  </a:cubicBezTo>
                  <a:cubicBezTo>
                    <a:pt x="29" y="20"/>
                    <a:pt x="29" y="21"/>
                    <a:pt x="29" y="21"/>
                  </a:cubicBezTo>
                  <a:cubicBezTo>
                    <a:pt x="30" y="22"/>
                    <a:pt x="30" y="23"/>
                    <a:pt x="29" y="23"/>
                  </a:cubicBezTo>
                  <a:cubicBezTo>
                    <a:pt x="29" y="24"/>
                    <a:pt x="29" y="25"/>
                    <a:pt x="29" y="25"/>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28" name="Freeform 55">
              <a:extLst>
                <a:ext uri="{FF2B5EF4-FFF2-40B4-BE49-F238E27FC236}">
                  <a16:creationId xmlns:a16="http://schemas.microsoft.com/office/drawing/2014/main" id="{D67E53E8-5470-4342-9681-5E155378F0E3}"/>
                </a:ext>
              </a:extLst>
            </p:cNvPr>
            <p:cNvSpPr>
              <a:spLocks/>
            </p:cNvSpPr>
            <p:nvPr/>
          </p:nvSpPr>
          <p:spPr bwMode="auto">
            <a:xfrm>
              <a:off x="2571961" y="4616983"/>
              <a:ext cx="59410" cy="66011"/>
            </a:xfrm>
            <a:custGeom>
              <a:avLst/>
              <a:gdLst>
                <a:gd name="T0" fmla="*/ 16 w 19"/>
                <a:gd name="T1" fmla="*/ 1 h 21"/>
                <a:gd name="T2" fmla="*/ 16 w 19"/>
                <a:gd name="T3" fmla="*/ 1 h 21"/>
                <a:gd name="T4" fmla="*/ 9 w 19"/>
                <a:gd name="T5" fmla="*/ 7 h 21"/>
                <a:gd name="T6" fmla="*/ 3 w 19"/>
                <a:gd name="T7" fmla="*/ 14 h 21"/>
                <a:gd name="T8" fmla="*/ 0 w 19"/>
                <a:gd name="T9" fmla="*/ 17 h 21"/>
                <a:gd name="T10" fmla="*/ 0 w 19"/>
                <a:gd name="T11" fmla="*/ 17 h 21"/>
                <a:gd name="T12" fmla="*/ 0 w 19"/>
                <a:gd name="T13" fmla="*/ 20 h 21"/>
                <a:gd name="T14" fmla="*/ 3 w 19"/>
                <a:gd name="T15" fmla="*/ 20 h 21"/>
                <a:gd name="T16" fmla="*/ 3 w 19"/>
                <a:gd name="T17" fmla="*/ 20 h 21"/>
                <a:gd name="T18" fmla="*/ 6 w 19"/>
                <a:gd name="T19" fmla="*/ 16 h 21"/>
                <a:gd name="T20" fmla="*/ 11 w 19"/>
                <a:gd name="T21" fmla="*/ 10 h 21"/>
                <a:gd name="T22" fmla="*/ 18 w 19"/>
                <a:gd name="T23" fmla="*/ 4 h 21"/>
                <a:gd name="T24" fmla="*/ 18 w 19"/>
                <a:gd name="T25" fmla="*/ 4 h 21"/>
                <a:gd name="T26" fmla="*/ 19 w 19"/>
                <a:gd name="T27" fmla="*/ 4 h 21"/>
                <a:gd name="T28" fmla="*/ 19 w 19"/>
                <a:gd name="T29" fmla="*/ 1 h 21"/>
                <a:gd name="T30" fmla="*/ 16 w 19"/>
                <a:gd name="T31"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1">
                  <a:moveTo>
                    <a:pt x="16" y="1"/>
                  </a:moveTo>
                  <a:cubicBezTo>
                    <a:pt x="16" y="1"/>
                    <a:pt x="16" y="1"/>
                    <a:pt x="16" y="1"/>
                  </a:cubicBezTo>
                  <a:cubicBezTo>
                    <a:pt x="13" y="3"/>
                    <a:pt x="11" y="5"/>
                    <a:pt x="9" y="7"/>
                  </a:cubicBezTo>
                  <a:cubicBezTo>
                    <a:pt x="6" y="9"/>
                    <a:pt x="5" y="11"/>
                    <a:pt x="3" y="14"/>
                  </a:cubicBezTo>
                  <a:cubicBezTo>
                    <a:pt x="0" y="17"/>
                    <a:pt x="0" y="17"/>
                    <a:pt x="0" y="17"/>
                  </a:cubicBezTo>
                  <a:cubicBezTo>
                    <a:pt x="0" y="17"/>
                    <a:pt x="0" y="17"/>
                    <a:pt x="0" y="17"/>
                  </a:cubicBezTo>
                  <a:cubicBezTo>
                    <a:pt x="0" y="18"/>
                    <a:pt x="0" y="19"/>
                    <a:pt x="0" y="20"/>
                  </a:cubicBezTo>
                  <a:cubicBezTo>
                    <a:pt x="1" y="21"/>
                    <a:pt x="2" y="21"/>
                    <a:pt x="3" y="20"/>
                  </a:cubicBezTo>
                  <a:cubicBezTo>
                    <a:pt x="3" y="20"/>
                    <a:pt x="3" y="20"/>
                    <a:pt x="3" y="20"/>
                  </a:cubicBezTo>
                  <a:cubicBezTo>
                    <a:pt x="6" y="16"/>
                    <a:pt x="6" y="16"/>
                    <a:pt x="6" y="16"/>
                  </a:cubicBezTo>
                  <a:cubicBezTo>
                    <a:pt x="8" y="14"/>
                    <a:pt x="9" y="12"/>
                    <a:pt x="11" y="10"/>
                  </a:cubicBezTo>
                  <a:cubicBezTo>
                    <a:pt x="14" y="8"/>
                    <a:pt x="16" y="6"/>
                    <a:pt x="18" y="4"/>
                  </a:cubicBezTo>
                  <a:cubicBezTo>
                    <a:pt x="18" y="4"/>
                    <a:pt x="18" y="4"/>
                    <a:pt x="18" y="4"/>
                  </a:cubicBezTo>
                  <a:cubicBezTo>
                    <a:pt x="18" y="4"/>
                    <a:pt x="18" y="4"/>
                    <a:pt x="19" y="4"/>
                  </a:cubicBezTo>
                  <a:cubicBezTo>
                    <a:pt x="19" y="3"/>
                    <a:pt x="19" y="2"/>
                    <a:pt x="19" y="1"/>
                  </a:cubicBezTo>
                  <a:cubicBezTo>
                    <a:pt x="18" y="0"/>
                    <a:pt x="17" y="0"/>
                    <a:pt x="16" y="1"/>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29" name="Freeform 56">
              <a:extLst>
                <a:ext uri="{FF2B5EF4-FFF2-40B4-BE49-F238E27FC236}">
                  <a16:creationId xmlns:a16="http://schemas.microsoft.com/office/drawing/2014/main" id="{EA9CE6CD-37D1-47E1-B54C-612B389A5EFD}"/>
                </a:ext>
              </a:extLst>
            </p:cNvPr>
            <p:cNvSpPr>
              <a:spLocks/>
            </p:cNvSpPr>
            <p:nvPr/>
          </p:nvSpPr>
          <p:spPr bwMode="auto">
            <a:xfrm>
              <a:off x="2643252" y="4404429"/>
              <a:ext cx="62050" cy="66011"/>
            </a:xfrm>
            <a:custGeom>
              <a:avLst/>
              <a:gdLst>
                <a:gd name="T0" fmla="*/ 8 w 20"/>
                <a:gd name="T1" fmla="*/ 11 h 21"/>
                <a:gd name="T2" fmla="*/ 1 w 20"/>
                <a:gd name="T3" fmla="*/ 17 h 21"/>
                <a:gd name="T4" fmla="*/ 0 w 20"/>
                <a:gd name="T5" fmla="*/ 17 h 21"/>
                <a:gd name="T6" fmla="*/ 0 w 20"/>
                <a:gd name="T7" fmla="*/ 20 h 21"/>
                <a:gd name="T8" fmla="*/ 3 w 20"/>
                <a:gd name="T9" fmla="*/ 20 h 21"/>
                <a:gd name="T10" fmla="*/ 3 w 20"/>
                <a:gd name="T11" fmla="*/ 20 h 21"/>
                <a:gd name="T12" fmla="*/ 10 w 20"/>
                <a:gd name="T13" fmla="*/ 14 h 21"/>
                <a:gd name="T14" fmla="*/ 16 w 20"/>
                <a:gd name="T15" fmla="*/ 7 h 21"/>
                <a:gd name="T16" fmla="*/ 19 w 20"/>
                <a:gd name="T17" fmla="*/ 3 h 21"/>
                <a:gd name="T18" fmla="*/ 19 w 20"/>
                <a:gd name="T19" fmla="*/ 3 h 21"/>
                <a:gd name="T20" fmla="*/ 19 w 20"/>
                <a:gd name="T21" fmla="*/ 0 h 21"/>
                <a:gd name="T22" fmla="*/ 16 w 20"/>
                <a:gd name="T23" fmla="*/ 0 h 21"/>
                <a:gd name="T24" fmla="*/ 16 w 20"/>
                <a:gd name="T25" fmla="*/ 1 h 21"/>
                <a:gd name="T26" fmla="*/ 13 w 20"/>
                <a:gd name="T27" fmla="*/ 5 h 21"/>
                <a:gd name="T28" fmla="*/ 8 w 20"/>
                <a:gd name="T29"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1">
                  <a:moveTo>
                    <a:pt x="8" y="11"/>
                  </a:moveTo>
                  <a:cubicBezTo>
                    <a:pt x="5" y="13"/>
                    <a:pt x="3" y="15"/>
                    <a:pt x="1" y="17"/>
                  </a:cubicBezTo>
                  <a:cubicBezTo>
                    <a:pt x="1" y="17"/>
                    <a:pt x="0" y="17"/>
                    <a:pt x="0" y="17"/>
                  </a:cubicBezTo>
                  <a:cubicBezTo>
                    <a:pt x="0" y="18"/>
                    <a:pt x="0" y="19"/>
                    <a:pt x="0" y="20"/>
                  </a:cubicBezTo>
                  <a:cubicBezTo>
                    <a:pt x="1" y="21"/>
                    <a:pt x="2" y="21"/>
                    <a:pt x="3" y="20"/>
                  </a:cubicBezTo>
                  <a:cubicBezTo>
                    <a:pt x="3" y="20"/>
                    <a:pt x="3" y="20"/>
                    <a:pt x="3" y="20"/>
                  </a:cubicBezTo>
                  <a:cubicBezTo>
                    <a:pt x="6" y="18"/>
                    <a:pt x="8" y="16"/>
                    <a:pt x="10" y="14"/>
                  </a:cubicBezTo>
                  <a:cubicBezTo>
                    <a:pt x="13" y="12"/>
                    <a:pt x="14" y="9"/>
                    <a:pt x="16" y="7"/>
                  </a:cubicBezTo>
                  <a:cubicBezTo>
                    <a:pt x="19" y="3"/>
                    <a:pt x="19" y="3"/>
                    <a:pt x="19" y="3"/>
                  </a:cubicBezTo>
                  <a:cubicBezTo>
                    <a:pt x="19" y="3"/>
                    <a:pt x="19" y="3"/>
                    <a:pt x="19" y="3"/>
                  </a:cubicBezTo>
                  <a:cubicBezTo>
                    <a:pt x="20" y="2"/>
                    <a:pt x="20" y="1"/>
                    <a:pt x="19" y="0"/>
                  </a:cubicBezTo>
                  <a:cubicBezTo>
                    <a:pt x="18" y="0"/>
                    <a:pt x="17" y="0"/>
                    <a:pt x="16" y="0"/>
                  </a:cubicBezTo>
                  <a:cubicBezTo>
                    <a:pt x="16" y="1"/>
                    <a:pt x="16" y="1"/>
                    <a:pt x="16" y="1"/>
                  </a:cubicBezTo>
                  <a:cubicBezTo>
                    <a:pt x="13" y="5"/>
                    <a:pt x="13" y="5"/>
                    <a:pt x="13" y="5"/>
                  </a:cubicBezTo>
                  <a:cubicBezTo>
                    <a:pt x="11" y="7"/>
                    <a:pt x="10" y="9"/>
                    <a:pt x="8" y="11"/>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grpSp>
      <p:sp>
        <p:nvSpPr>
          <p:cNvPr id="16401" name="Freeform 113">
            <a:extLst>
              <a:ext uri="{FF2B5EF4-FFF2-40B4-BE49-F238E27FC236}">
                <a16:creationId xmlns:a16="http://schemas.microsoft.com/office/drawing/2014/main" id="{32A79174-C1D5-4E38-A304-5D4A36363E9A}"/>
              </a:ext>
            </a:extLst>
          </p:cNvPr>
          <p:cNvSpPr>
            <a:spLocks noEditPoints="1"/>
          </p:cNvSpPr>
          <p:nvPr/>
        </p:nvSpPr>
        <p:spPr bwMode="auto">
          <a:xfrm>
            <a:off x="3806825" y="2281238"/>
            <a:ext cx="382588" cy="369887"/>
          </a:xfrm>
          <a:custGeom>
            <a:avLst/>
            <a:gdLst>
              <a:gd name="T0" fmla="*/ 2147483646 w 132"/>
              <a:gd name="T1" fmla="*/ 0 h 128"/>
              <a:gd name="T2" fmla="*/ 2147483646 w 132"/>
              <a:gd name="T3" fmla="*/ 2147483646 h 128"/>
              <a:gd name="T4" fmla="*/ 2147483646 w 132"/>
              <a:gd name="T5" fmla="*/ 2147483646 h 128"/>
              <a:gd name="T6" fmla="*/ 2147483646 w 132"/>
              <a:gd name="T7" fmla="*/ 2147483646 h 128"/>
              <a:gd name="T8" fmla="*/ 2147483646 w 132"/>
              <a:gd name="T9" fmla="*/ 2147483646 h 128"/>
              <a:gd name="T10" fmla="*/ 2147483646 w 132"/>
              <a:gd name="T11" fmla="*/ 2147483646 h 128"/>
              <a:gd name="T12" fmla="*/ 2147483646 w 132"/>
              <a:gd name="T13" fmla="*/ 2147483646 h 128"/>
              <a:gd name="T14" fmla="*/ 2147483646 w 132"/>
              <a:gd name="T15" fmla="*/ 2147483646 h 128"/>
              <a:gd name="T16" fmla="*/ 2147483646 w 132"/>
              <a:gd name="T17" fmla="*/ 2147483646 h 128"/>
              <a:gd name="T18" fmla="*/ 2147483646 w 132"/>
              <a:gd name="T19" fmla="*/ 2147483646 h 128"/>
              <a:gd name="T20" fmla="*/ 2147483646 w 132"/>
              <a:gd name="T21" fmla="*/ 2147483646 h 128"/>
              <a:gd name="T22" fmla="*/ 2147483646 w 132"/>
              <a:gd name="T23" fmla="*/ 2147483646 h 128"/>
              <a:gd name="T24" fmla="*/ 2147483646 w 132"/>
              <a:gd name="T25" fmla="*/ 2147483646 h 128"/>
              <a:gd name="T26" fmla="*/ 2147483646 w 132"/>
              <a:gd name="T27" fmla="*/ 2147483646 h 128"/>
              <a:gd name="T28" fmla="*/ 2147483646 w 132"/>
              <a:gd name="T29" fmla="*/ 2147483646 h 128"/>
              <a:gd name="T30" fmla="*/ 2147483646 w 132"/>
              <a:gd name="T31" fmla="*/ 2147483646 h 128"/>
              <a:gd name="T32" fmla="*/ 2147483646 w 132"/>
              <a:gd name="T33" fmla="*/ 2147483646 h 128"/>
              <a:gd name="T34" fmla="*/ 2147483646 w 132"/>
              <a:gd name="T35" fmla="*/ 2147483646 h 128"/>
              <a:gd name="T36" fmla="*/ 2147483646 w 132"/>
              <a:gd name="T37" fmla="*/ 2147483646 h 128"/>
              <a:gd name="T38" fmla="*/ 2147483646 w 132"/>
              <a:gd name="T39" fmla="*/ 2147483646 h 128"/>
              <a:gd name="T40" fmla="*/ 2147483646 w 132"/>
              <a:gd name="T41" fmla="*/ 2147483646 h 128"/>
              <a:gd name="T42" fmla="*/ 2147483646 w 132"/>
              <a:gd name="T43" fmla="*/ 2147483646 h 128"/>
              <a:gd name="T44" fmla="*/ 2147483646 w 132"/>
              <a:gd name="T45" fmla="*/ 2147483646 h 128"/>
              <a:gd name="T46" fmla="*/ 2147483646 w 132"/>
              <a:gd name="T47" fmla="*/ 2147483646 h 128"/>
              <a:gd name="T48" fmla="*/ 2147483646 w 132"/>
              <a:gd name="T49" fmla="*/ 2147483646 h 128"/>
              <a:gd name="T50" fmla="*/ 2147483646 w 132"/>
              <a:gd name="T51" fmla="*/ 2147483646 h 128"/>
              <a:gd name="T52" fmla="*/ 2147483646 w 132"/>
              <a:gd name="T53" fmla="*/ 2147483646 h 128"/>
              <a:gd name="T54" fmla="*/ 2147483646 w 132"/>
              <a:gd name="T55" fmla="*/ 2147483646 h 128"/>
              <a:gd name="T56" fmla="*/ 2147483646 w 132"/>
              <a:gd name="T57" fmla="*/ 2147483646 h 128"/>
              <a:gd name="T58" fmla="*/ 2147483646 w 132"/>
              <a:gd name="T59" fmla="*/ 2147483646 h 128"/>
              <a:gd name="T60" fmla="*/ 2147483646 w 132"/>
              <a:gd name="T61" fmla="*/ 2147483646 h 128"/>
              <a:gd name="T62" fmla="*/ 2147483646 w 132"/>
              <a:gd name="T63" fmla="*/ 2147483646 h 12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31" name="Group 30">
            <a:extLst>
              <a:ext uri="{FF2B5EF4-FFF2-40B4-BE49-F238E27FC236}">
                <a16:creationId xmlns:a16="http://schemas.microsoft.com/office/drawing/2014/main" id="{7BE04190-29B8-4A4D-98FC-70CD1E5F8EA8}"/>
              </a:ext>
            </a:extLst>
          </p:cNvPr>
          <p:cNvGrpSpPr/>
          <p:nvPr/>
        </p:nvGrpSpPr>
        <p:grpSpPr>
          <a:xfrm>
            <a:off x="4374041" y="3904155"/>
            <a:ext cx="254119" cy="370183"/>
            <a:chOff x="3299397" y="1943557"/>
            <a:chExt cx="274604" cy="400024"/>
          </a:xfrm>
          <a:solidFill>
            <a:schemeClr val="bg2"/>
          </a:solidFill>
        </p:grpSpPr>
        <p:sp>
          <p:nvSpPr>
            <p:cNvPr id="32" name="Freeform 114">
              <a:extLst>
                <a:ext uri="{FF2B5EF4-FFF2-40B4-BE49-F238E27FC236}">
                  <a16:creationId xmlns:a16="http://schemas.microsoft.com/office/drawing/2014/main" id="{3EEB9968-3B0F-4C2E-B7AE-45FCF862717D}"/>
                </a:ext>
              </a:extLst>
            </p:cNvPr>
            <p:cNvSpPr>
              <a:spLocks noEditPoints="1"/>
            </p:cNvSpPr>
            <p:nvPr/>
          </p:nvSpPr>
          <p:spPr bwMode="auto">
            <a:xfrm>
              <a:off x="3299397" y="1943557"/>
              <a:ext cx="274604" cy="400024"/>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3" name="Freeform 115">
              <a:extLst>
                <a:ext uri="{FF2B5EF4-FFF2-40B4-BE49-F238E27FC236}">
                  <a16:creationId xmlns:a16="http://schemas.microsoft.com/office/drawing/2014/main" id="{5A2795F9-195F-4A36-8223-C1EB7AB17915}"/>
                </a:ext>
              </a:extLst>
            </p:cNvPr>
            <p:cNvSpPr>
              <a:spLocks/>
            </p:cNvSpPr>
            <p:nvPr/>
          </p:nvSpPr>
          <p:spPr bwMode="auto">
            <a:xfrm>
              <a:off x="3361447" y="2006927"/>
              <a:ext cx="81853" cy="80533"/>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grpSp>
      <p:grpSp>
        <p:nvGrpSpPr>
          <p:cNvPr id="34" name="Group 33">
            <a:extLst>
              <a:ext uri="{FF2B5EF4-FFF2-40B4-BE49-F238E27FC236}">
                <a16:creationId xmlns:a16="http://schemas.microsoft.com/office/drawing/2014/main" id="{1875E6D0-514C-4989-8D73-5632AF33FB64}"/>
              </a:ext>
            </a:extLst>
          </p:cNvPr>
          <p:cNvGrpSpPr/>
          <p:nvPr/>
        </p:nvGrpSpPr>
        <p:grpSpPr>
          <a:xfrm>
            <a:off x="3180270" y="5126694"/>
            <a:ext cx="370183" cy="368960"/>
            <a:chOff x="4037394" y="1144829"/>
            <a:chExt cx="400024" cy="398703"/>
          </a:xfrm>
          <a:solidFill>
            <a:schemeClr val="bg2"/>
          </a:solidFill>
        </p:grpSpPr>
        <p:sp>
          <p:nvSpPr>
            <p:cNvPr id="35" name="Freeform 124">
              <a:extLst>
                <a:ext uri="{FF2B5EF4-FFF2-40B4-BE49-F238E27FC236}">
                  <a16:creationId xmlns:a16="http://schemas.microsoft.com/office/drawing/2014/main" id="{422E3470-A2CB-4D37-B06C-F4F50104A8FC}"/>
                </a:ext>
              </a:extLst>
            </p:cNvPr>
            <p:cNvSpPr>
              <a:spLocks noEditPoints="1"/>
            </p:cNvSpPr>
            <p:nvPr/>
          </p:nvSpPr>
          <p:spPr bwMode="auto">
            <a:xfrm>
              <a:off x="4037394" y="1144829"/>
              <a:ext cx="400024" cy="398703"/>
            </a:xfrm>
            <a:custGeom>
              <a:avLst/>
              <a:gdLst>
                <a:gd name="T0" fmla="*/ 109 w 128"/>
                <a:gd name="T1" fmla="*/ 48 h 128"/>
                <a:gd name="T2" fmla="*/ 114 w 128"/>
                <a:gd name="T3" fmla="*/ 33 h 128"/>
                <a:gd name="T4" fmla="*/ 105 w 128"/>
                <a:gd name="T5" fmla="*/ 15 h 128"/>
                <a:gd name="T6" fmla="*/ 95 w 128"/>
                <a:gd name="T7" fmla="*/ 14 h 128"/>
                <a:gd name="T8" fmla="*/ 80 w 128"/>
                <a:gd name="T9" fmla="*/ 19 h 128"/>
                <a:gd name="T10" fmla="*/ 69 w 128"/>
                <a:gd name="T11" fmla="*/ 0 h 128"/>
                <a:gd name="T12" fmla="*/ 51 w 128"/>
                <a:gd name="T13" fmla="*/ 6 h 128"/>
                <a:gd name="T14" fmla="*/ 43 w 128"/>
                <a:gd name="T15" fmla="*/ 21 h 128"/>
                <a:gd name="T16" fmla="*/ 28 w 128"/>
                <a:gd name="T17" fmla="*/ 13 h 128"/>
                <a:gd name="T18" fmla="*/ 15 w 128"/>
                <a:gd name="T19" fmla="*/ 23 h 128"/>
                <a:gd name="T20" fmla="*/ 21 w 128"/>
                <a:gd name="T21" fmla="*/ 43 h 128"/>
                <a:gd name="T22" fmla="*/ 6 w 128"/>
                <a:gd name="T23" fmla="*/ 51 h 128"/>
                <a:gd name="T24" fmla="*/ 0 w 128"/>
                <a:gd name="T25" fmla="*/ 69 h 128"/>
                <a:gd name="T26" fmla="*/ 19 w 128"/>
                <a:gd name="T27" fmla="*/ 80 h 128"/>
                <a:gd name="T28" fmla="*/ 14 w 128"/>
                <a:gd name="T29" fmla="*/ 95 h 128"/>
                <a:gd name="T30" fmla="*/ 23 w 128"/>
                <a:gd name="T31" fmla="*/ 113 h 128"/>
                <a:gd name="T32" fmla="*/ 33 w 128"/>
                <a:gd name="T33" fmla="*/ 114 h 128"/>
                <a:gd name="T34" fmla="*/ 48 w 128"/>
                <a:gd name="T35" fmla="*/ 109 h 128"/>
                <a:gd name="T36" fmla="*/ 59 w 128"/>
                <a:gd name="T37" fmla="*/ 128 h 128"/>
                <a:gd name="T38" fmla="*/ 77 w 128"/>
                <a:gd name="T39" fmla="*/ 122 h 128"/>
                <a:gd name="T40" fmla="*/ 85 w 128"/>
                <a:gd name="T41" fmla="*/ 107 h 128"/>
                <a:gd name="T42" fmla="*/ 100 w 128"/>
                <a:gd name="T43" fmla="*/ 115 h 128"/>
                <a:gd name="T44" fmla="*/ 113 w 128"/>
                <a:gd name="T45" fmla="*/ 105 h 128"/>
                <a:gd name="T46" fmla="*/ 107 w 128"/>
                <a:gd name="T47" fmla="*/ 85 h 128"/>
                <a:gd name="T48" fmla="*/ 122 w 128"/>
                <a:gd name="T49" fmla="*/ 77 h 128"/>
                <a:gd name="T50" fmla="*/ 128 w 128"/>
                <a:gd name="T51" fmla="*/ 59 h 128"/>
                <a:gd name="T52" fmla="*/ 108 w 128"/>
                <a:gd name="T53" fmla="*/ 72 h 128"/>
                <a:gd name="T54" fmla="*/ 100 w 128"/>
                <a:gd name="T55" fmla="*/ 81 h 128"/>
                <a:gd name="T56" fmla="*/ 107 w 128"/>
                <a:gd name="T57" fmla="*/ 100 h 128"/>
                <a:gd name="T58" fmla="*/ 89 w 128"/>
                <a:gd name="T59" fmla="*/ 101 h 128"/>
                <a:gd name="T60" fmla="*/ 81 w 128"/>
                <a:gd name="T61" fmla="*/ 100 h 128"/>
                <a:gd name="T62" fmla="*/ 72 w 128"/>
                <a:gd name="T63" fmla="*/ 108 h 128"/>
                <a:gd name="T64" fmla="*/ 59 w 128"/>
                <a:gd name="T65" fmla="*/ 120 h 128"/>
                <a:gd name="T66" fmla="*/ 51 w 128"/>
                <a:gd name="T67" fmla="*/ 102 h 128"/>
                <a:gd name="T68" fmla="*/ 43 w 128"/>
                <a:gd name="T69" fmla="*/ 99 h 128"/>
                <a:gd name="T70" fmla="*/ 28 w 128"/>
                <a:gd name="T71" fmla="*/ 107 h 128"/>
                <a:gd name="T72" fmla="*/ 27 w 128"/>
                <a:gd name="T73" fmla="*/ 89 h 128"/>
                <a:gd name="T74" fmla="*/ 26 w 128"/>
                <a:gd name="T75" fmla="*/ 77 h 128"/>
                <a:gd name="T76" fmla="*/ 8 w 128"/>
                <a:gd name="T77" fmla="*/ 69 h 128"/>
                <a:gd name="T78" fmla="*/ 20 w 128"/>
                <a:gd name="T79" fmla="*/ 56 h 128"/>
                <a:gd name="T80" fmla="*/ 28 w 128"/>
                <a:gd name="T81" fmla="*/ 47 h 128"/>
                <a:gd name="T82" fmla="*/ 21 w 128"/>
                <a:gd name="T83" fmla="*/ 28 h 128"/>
                <a:gd name="T84" fmla="*/ 39 w 128"/>
                <a:gd name="T85" fmla="*/ 27 h 128"/>
                <a:gd name="T86" fmla="*/ 47 w 128"/>
                <a:gd name="T87" fmla="*/ 28 h 128"/>
                <a:gd name="T88" fmla="*/ 56 w 128"/>
                <a:gd name="T89" fmla="*/ 20 h 128"/>
                <a:gd name="T90" fmla="*/ 69 w 128"/>
                <a:gd name="T91" fmla="*/ 8 h 128"/>
                <a:gd name="T92" fmla="*/ 77 w 128"/>
                <a:gd name="T93" fmla="*/ 26 h 128"/>
                <a:gd name="T94" fmla="*/ 85 w 128"/>
                <a:gd name="T95" fmla="*/ 29 h 128"/>
                <a:gd name="T96" fmla="*/ 100 w 128"/>
                <a:gd name="T97" fmla="*/ 21 h 128"/>
                <a:gd name="T98" fmla="*/ 101 w 128"/>
                <a:gd name="T99" fmla="*/ 39 h 128"/>
                <a:gd name="T100" fmla="*/ 102 w 128"/>
                <a:gd name="T101" fmla="*/ 51 h 128"/>
                <a:gd name="T102" fmla="*/ 120 w 128"/>
                <a:gd name="T103" fmla="*/ 59 h 128"/>
                <a:gd name="T104" fmla="*/ 108 w 128"/>
                <a:gd name="T105"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8" h="128">
                  <a:moveTo>
                    <a:pt x="122" y="51"/>
                  </a:moveTo>
                  <a:cubicBezTo>
                    <a:pt x="109" y="48"/>
                    <a:pt x="109" y="48"/>
                    <a:pt x="109" y="48"/>
                  </a:cubicBezTo>
                  <a:cubicBezTo>
                    <a:pt x="109" y="46"/>
                    <a:pt x="108" y="45"/>
                    <a:pt x="107" y="43"/>
                  </a:cubicBezTo>
                  <a:cubicBezTo>
                    <a:pt x="114" y="33"/>
                    <a:pt x="114" y="33"/>
                    <a:pt x="114" y="33"/>
                  </a:cubicBezTo>
                  <a:cubicBezTo>
                    <a:pt x="116" y="30"/>
                    <a:pt x="116" y="25"/>
                    <a:pt x="113" y="23"/>
                  </a:cubicBezTo>
                  <a:cubicBezTo>
                    <a:pt x="105" y="15"/>
                    <a:pt x="105" y="15"/>
                    <a:pt x="105" y="15"/>
                  </a:cubicBezTo>
                  <a:cubicBezTo>
                    <a:pt x="104" y="13"/>
                    <a:pt x="102" y="13"/>
                    <a:pt x="100" y="13"/>
                  </a:cubicBezTo>
                  <a:cubicBezTo>
                    <a:pt x="98" y="13"/>
                    <a:pt x="97" y="13"/>
                    <a:pt x="95" y="14"/>
                  </a:cubicBezTo>
                  <a:cubicBezTo>
                    <a:pt x="85" y="21"/>
                    <a:pt x="85" y="21"/>
                    <a:pt x="85" y="21"/>
                  </a:cubicBezTo>
                  <a:cubicBezTo>
                    <a:pt x="83" y="20"/>
                    <a:pt x="82" y="19"/>
                    <a:pt x="80" y="19"/>
                  </a:cubicBezTo>
                  <a:cubicBezTo>
                    <a:pt x="77" y="6"/>
                    <a:pt x="77" y="6"/>
                    <a:pt x="77" y="6"/>
                  </a:cubicBezTo>
                  <a:cubicBezTo>
                    <a:pt x="77" y="3"/>
                    <a:pt x="73" y="0"/>
                    <a:pt x="69" y="0"/>
                  </a:cubicBezTo>
                  <a:cubicBezTo>
                    <a:pt x="59" y="0"/>
                    <a:pt x="59" y="0"/>
                    <a:pt x="59"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3"/>
                    <a:pt x="28" y="13"/>
                  </a:cubicBezTo>
                  <a:cubicBezTo>
                    <a:pt x="26" y="13"/>
                    <a:pt x="24" y="13"/>
                    <a:pt x="23" y="15"/>
                  </a:cubicBezTo>
                  <a:cubicBezTo>
                    <a:pt x="15" y="23"/>
                    <a:pt x="15" y="23"/>
                    <a:pt x="15" y="23"/>
                  </a:cubicBezTo>
                  <a:cubicBezTo>
                    <a:pt x="12" y="25"/>
                    <a:pt x="12" y="30"/>
                    <a:pt x="14" y="33"/>
                  </a:cubicBezTo>
                  <a:cubicBezTo>
                    <a:pt x="21" y="43"/>
                    <a:pt x="21" y="43"/>
                    <a:pt x="21" y="43"/>
                  </a:cubicBezTo>
                  <a:cubicBezTo>
                    <a:pt x="20" y="45"/>
                    <a:pt x="19" y="46"/>
                    <a:pt x="19" y="48"/>
                  </a:cubicBezTo>
                  <a:cubicBezTo>
                    <a:pt x="6" y="51"/>
                    <a:pt x="6" y="51"/>
                    <a:pt x="6" y="51"/>
                  </a:cubicBezTo>
                  <a:cubicBezTo>
                    <a:pt x="3" y="51"/>
                    <a:pt x="0" y="55"/>
                    <a:pt x="0" y="59"/>
                  </a:cubicBezTo>
                  <a:cubicBezTo>
                    <a:pt x="0" y="69"/>
                    <a:pt x="0" y="69"/>
                    <a:pt x="0" y="69"/>
                  </a:cubicBezTo>
                  <a:cubicBezTo>
                    <a:pt x="0" y="73"/>
                    <a:pt x="3" y="77"/>
                    <a:pt x="6" y="77"/>
                  </a:cubicBezTo>
                  <a:cubicBezTo>
                    <a:pt x="19" y="80"/>
                    <a:pt x="19" y="80"/>
                    <a:pt x="19" y="80"/>
                  </a:cubicBezTo>
                  <a:cubicBezTo>
                    <a:pt x="19" y="82"/>
                    <a:pt x="20" y="83"/>
                    <a:pt x="21" y="85"/>
                  </a:cubicBezTo>
                  <a:cubicBezTo>
                    <a:pt x="14" y="95"/>
                    <a:pt x="14" y="95"/>
                    <a:pt x="14" y="95"/>
                  </a:cubicBezTo>
                  <a:cubicBezTo>
                    <a:pt x="12" y="98"/>
                    <a:pt x="12" y="103"/>
                    <a:pt x="15" y="105"/>
                  </a:cubicBezTo>
                  <a:cubicBezTo>
                    <a:pt x="23" y="113"/>
                    <a:pt x="23" y="113"/>
                    <a:pt x="23"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2"/>
                    <a:pt x="51" y="122"/>
                    <a:pt x="51" y="122"/>
                  </a:cubicBezTo>
                  <a:cubicBezTo>
                    <a:pt x="51" y="125"/>
                    <a:pt x="55" y="128"/>
                    <a:pt x="59" y="128"/>
                  </a:cubicBezTo>
                  <a:cubicBezTo>
                    <a:pt x="69" y="128"/>
                    <a:pt x="69" y="128"/>
                    <a:pt x="69" y="128"/>
                  </a:cubicBezTo>
                  <a:cubicBezTo>
                    <a:pt x="73" y="128"/>
                    <a:pt x="77" y="125"/>
                    <a:pt x="77" y="122"/>
                  </a:cubicBezTo>
                  <a:cubicBezTo>
                    <a:pt x="80" y="109"/>
                    <a:pt x="80" y="109"/>
                    <a:pt x="80" y="109"/>
                  </a:cubicBezTo>
                  <a:cubicBezTo>
                    <a:pt x="82"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2"/>
                    <a:pt x="109" y="80"/>
                  </a:cubicBezTo>
                  <a:cubicBezTo>
                    <a:pt x="122" y="77"/>
                    <a:pt x="122" y="77"/>
                    <a:pt x="122" y="77"/>
                  </a:cubicBezTo>
                  <a:cubicBezTo>
                    <a:pt x="125" y="77"/>
                    <a:pt x="128" y="73"/>
                    <a:pt x="128" y="69"/>
                  </a:cubicBezTo>
                  <a:cubicBezTo>
                    <a:pt x="128" y="59"/>
                    <a:pt x="128" y="59"/>
                    <a:pt x="128" y="59"/>
                  </a:cubicBezTo>
                  <a:cubicBezTo>
                    <a:pt x="128" y="55"/>
                    <a:pt x="125" y="51"/>
                    <a:pt x="122" y="51"/>
                  </a:cubicBezTo>
                  <a:close/>
                  <a:moveTo>
                    <a:pt x="108" y="72"/>
                  </a:moveTo>
                  <a:cubicBezTo>
                    <a:pt x="105" y="72"/>
                    <a:pt x="103" y="74"/>
                    <a:pt x="102" y="77"/>
                  </a:cubicBezTo>
                  <a:cubicBezTo>
                    <a:pt x="101" y="79"/>
                    <a:pt x="101" y="80"/>
                    <a:pt x="100" y="81"/>
                  </a:cubicBezTo>
                  <a:cubicBezTo>
                    <a:pt x="99" y="84"/>
                    <a:pt x="99" y="87"/>
                    <a:pt x="101" y="89"/>
                  </a:cubicBezTo>
                  <a:cubicBezTo>
                    <a:pt x="107" y="100"/>
                    <a:pt x="107" y="100"/>
                    <a:pt x="107" y="100"/>
                  </a:cubicBezTo>
                  <a:cubicBezTo>
                    <a:pt x="100" y="107"/>
                    <a:pt x="100" y="107"/>
                    <a:pt x="100" y="107"/>
                  </a:cubicBezTo>
                  <a:cubicBezTo>
                    <a:pt x="89" y="101"/>
                    <a:pt x="89" y="101"/>
                    <a:pt x="89" y="101"/>
                  </a:cubicBezTo>
                  <a:cubicBezTo>
                    <a:pt x="88" y="100"/>
                    <a:pt x="86" y="99"/>
                    <a:pt x="85" y="99"/>
                  </a:cubicBezTo>
                  <a:cubicBezTo>
                    <a:pt x="84" y="99"/>
                    <a:pt x="83" y="99"/>
                    <a:pt x="81" y="100"/>
                  </a:cubicBezTo>
                  <a:cubicBezTo>
                    <a:pt x="80" y="101"/>
                    <a:pt x="79" y="101"/>
                    <a:pt x="77" y="102"/>
                  </a:cubicBezTo>
                  <a:cubicBezTo>
                    <a:pt x="74" y="103"/>
                    <a:pt x="72" y="105"/>
                    <a:pt x="72" y="108"/>
                  </a:cubicBezTo>
                  <a:cubicBezTo>
                    <a:pt x="69" y="120"/>
                    <a:pt x="69" y="120"/>
                    <a:pt x="69" y="120"/>
                  </a:cubicBezTo>
                  <a:cubicBezTo>
                    <a:pt x="59" y="120"/>
                    <a:pt x="59" y="120"/>
                    <a:pt x="59" y="120"/>
                  </a:cubicBezTo>
                  <a:cubicBezTo>
                    <a:pt x="56" y="108"/>
                    <a:pt x="56" y="108"/>
                    <a:pt x="56" y="108"/>
                  </a:cubicBezTo>
                  <a:cubicBezTo>
                    <a:pt x="56" y="105"/>
                    <a:pt x="54" y="103"/>
                    <a:pt x="51" y="102"/>
                  </a:cubicBezTo>
                  <a:cubicBezTo>
                    <a:pt x="49" y="101"/>
                    <a:pt x="48" y="101"/>
                    <a:pt x="47" y="100"/>
                  </a:cubicBezTo>
                  <a:cubicBezTo>
                    <a:pt x="45" y="99"/>
                    <a:pt x="44" y="99"/>
                    <a:pt x="43" y="99"/>
                  </a:cubicBezTo>
                  <a:cubicBezTo>
                    <a:pt x="42" y="99"/>
                    <a:pt x="40" y="100"/>
                    <a:pt x="39" y="101"/>
                  </a:cubicBezTo>
                  <a:cubicBezTo>
                    <a:pt x="28" y="107"/>
                    <a:pt x="28" y="107"/>
                    <a:pt x="28" y="107"/>
                  </a:cubicBezTo>
                  <a:cubicBezTo>
                    <a:pt x="21" y="100"/>
                    <a:pt x="21" y="100"/>
                    <a:pt x="21" y="100"/>
                  </a:cubicBezTo>
                  <a:cubicBezTo>
                    <a:pt x="27" y="89"/>
                    <a:pt x="27" y="89"/>
                    <a:pt x="27" y="89"/>
                  </a:cubicBezTo>
                  <a:cubicBezTo>
                    <a:pt x="29" y="87"/>
                    <a:pt x="29" y="84"/>
                    <a:pt x="28" y="81"/>
                  </a:cubicBezTo>
                  <a:cubicBezTo>
                    <a:pt x="27" y="80"/>
                    <a:pt x="27" y="79"/>
                    <a:pt x="26" y="77"/>
                  </a:cubicBezTo>
                  <a:cubicBezTo>
                    <a:pt x="25" y="74"/>
                    <a:pt x="23" y="72"/>
                    <a:pt x="20" y="72"/>
                  </a:cubicBezTo>
                  <a:cubicBezTo>
                    <a:pt x="8" y="69"/>
                    <a:pt x="8" y="69"/>
                    <a:pt x="8" y="69"/>
                  </a:cubicBezTo>
                  <a:cubicBezTo>
                    <a:pt x="8" y="59"/>
                    <a:pt x="8" y="59"/>
                    <a:pt x="8" y="59"/>
                  </a:cubicBezTo>
                  <a:cubicBezTo>
                    <a:pt x="20" y="56"/>
                    <a:pt x="20" y="56"/>
                    <a:pt x="20" y="56"/>
                  </a:cubicBezTo>
                  <a:cubicBezTo>
                    <a:pt x="23" y="56"/>
                    <a:pt x="25" y="54"/>
                    <a:pt x="26" y="51"/>
                  </a:cubicBezTo>
                  <a:cubicBezTo>
                    <a:pt x="27" y="49"/>
                    <a:pt x="27" y="48"/>
                    <a:pt x="28" y="47"/>
                  </a:cubicBezTo>
                  <a:cubicBezTo>
                    <a:pt x="29" y="44"/>
                    <a:pt x="29" y="41"/>
                    <a:pt x="27" y="39"/>
                  </a:cubicBezTo>
                  <a:cubicBezTo>
                    <a:pt x="21" y="28"/>
                    <a:pt x="21" y="28"/>
                    <a:pt x="21" y="28"/>
                  </a:cubicBezTo>
                  <a:cubicBezTo>
                    <a:pt x="28" y="21"/>
                    <a:pt x="28" y="21"/>
                    <a:pt x="28" y="21"/>
                  </a:cubicBezTo>
                  <a:cubicBezTo>
                    <a:pt x="39" y="27"/>
                    <a:pt x="39" y="27"/>
                    <a:pt x="39" y="27"/>
                  </a:cubicBezTo>
                  <a:cubicBezTo>
                    <a:pt x="40" y="28"/>
                    <a:pt x="42" y="29"/>
                    <a:pt x="43" y="29"/>
                  </a:cubicBezTo>
                  <a:cubicBezTo>
                    <a:pt x="44" y="29"/>
                    <a:pt x="45" y="29"/>
                    <a:pt x="47" y="28"/>
                  </a:cubicBezTo>
                  <a:cubicBezTo>
                    <a:pt x="48" y="27"/>
                    <a:pt x="49" y="27"/>
                    <a:pt x="51" y="26"/>
                  </a:cubicBezTo>
                  <a:cubicBezTo>
                    <a:pt x="54" y="25"/>
                    <a:pt x="56" y="23"/>
                    <a:pt x="56" y="20"/>
                  </a:cubicBezTo>
                  <a:cubicBezTo>
                    <a:pt x="59" y="8"/>
                    <a:pt x="59" y="8"/>
                    <a:pt x="59" y="8"/>
                  </a:cubicBezTo>
                  <a:cubicBezTo>
                    <a:pt x="69" y="8"/>
                    <a:pt x="69" y="8"/>
                    <a:pt x="69" y="8"/>
                  </a:cubicBezTo>
                  <a:cubicBezTo>
                    <a:pt x="72" y="20"/>
                    <a:pt x="72" y="20"/>
                    <a:pt x="72" y="20"/>
                  </a:cubicBezTo>
                  <a:cubicBezTo>
                    <a:pt x="72" y="23"/>
                    <a:pt x="74" y="25"/>
                    <a:pt x="77" y="26"/>
                  </a:cubicBezTo>
                  <a:cubicBezTo>
                    <a:pt x="79" y="27"/>
                    <a:pt x="80" y="27"/>
                    <a:pt x="81" y="28"/>
                  </a:cubicBezTo>
                  <a:cubicBezTo>
                    <a:pt x="83" y="29"/>
                    <a:pt x="84" y="29"/>
                    <a:pt x="85" y="29"/>
                  </a:cubicBezTo>
                  <a:cubicBezTo>
                    <a:pt x="86" y="29"/>
                    <a:pt x="88" y="28"/>
                    <a:pt x="89" y="27"/>
                  </a:cubicBezTo>
                  <a:cubicBezTo>
                    <a:pt x="100" y="21"/>
                    <a:pt x="100" y="21"/>
                    <a:pt x="100" y="21"/>
                  </a:cubicBezTo>
                  <a:cubicBezTo>
                    <a:pt x="107" y="28"/>
                    <a:pt x="107" y="28"/>
                    <a:pt x="107" y="28"/>
                  </a:cubicBezTo>
                  <a:cubicBezTo>
                    <a:pt x="101" y="39"/>
                    <a:pt x="101" y="39"/>
                    <a:pt x="101" y="39"/>
                  </a:cubicBezTo>
                  <a:cubicBezTo>
                    <a:pt x="99" y="41"/>
                    <a:pt x="99" y="44"/>
                    <a:pt x="100" y="47"/>
                  </a:cubicBezTo>
                  <a:cubicBezTo>
                    <a:pt x="101" y="48"/>
                    <a:pt x="101" y="49"/>
                    <a:pt x="102" y="51"/>
                  </a:cubicBezTo>
                  <a:cubicBezTo>
                    <a:pt x="103" y="54"/>
                    <a:pt x="105" y="56"/>
                    <a:pt x="108" y="56"/>
                  </a:cubicBezTo>
                  <a:cubicBezTo>
                    <a:pt x="120" y="59"/>
                    <a:pt x="120" y="59"/>
                    <a:pt x="120" y="59"/>
                  </a:cubicBezTo>
                  <a:cubicBezTo>
                    <a:pt x="120" y="69"/>
                    <a:pt x="120" y="69"/>
                    <a:pt x="120" y="69"/>
                  </a:cubicBezTo>
                  <a:lnTo>
                    <a:pt x="108" y="72"/>
                  </a:ln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6" name="Freeform 125">
              <a:extLst>
                <a:ext uri="{FF2B5EF4-FFF2-40B4-BE49-F238E27FC236}">
                  <a16:creationId xmlns:a16="http://schemas.microsoft.com/office/drawing/2014/main" id="{4FC37613-C3A5-4694-A84E-297B551F10FE}"/>
                </a:ext>
              </a:extLst>
            </p:cNvPr>
            <p:cNvSpPr>
              <a:spLocks noEditPoints="1"/>
            </p:cNvSpPr>
            <p:nvPr/>
          </p:nvSpPr>
          <p:spPr bwMode="auto">
            <a:xfrm>
              <a:off x="4149612" y="1257048"/>
              <a:ext cx="174268" cy="174268"/>
            </a:xfrm>
            <a:custGeom>
              <a:avLst/>
              <a:gdLst>
                <a:gd name="T0" fmla="*/ 28 w 56"/>
                <a:gd name="T1" fmla="*/ 0 h 56"/>
                <a:gd name="T2" fmla="*/ 0 w 56"/>
                <a:gd name="T3" fmla="*/ 28 h 56"/>
                <a:gd name="T4" fmla="*/ 28 w 56"/>
                <a:gd name="T5" fmla="*/ 56 h 56"/>
                <a:gd name="T6" fmla="*/ 56 w 56"/>
                <a:gd name="T7" fmla="*/ 28 h 56"/>
                <a:gd name="T8" fmla="*/ 28 w 56"/>
                <a:gd name="T9" fmla="*/ 0 h 56"/>
                <a:gd name="T10" fmla="*/ 28 w 56"/>
                <a:gd name="T11" fmla="*/ 53 h 56"/>
                <a:gd name="T12" fmla="*/ 4 w 56"/>
                <a:gd name="T13" fmla="*/ 28 h 56"/>
                <a:gd name="T14" fmla="*/ 28 w 56"/>
                <a:gd name="T15" fmla="*/ 4 h 56"/>
                <a:gd name="T16" fmla="*/ 53 w 56"/>
                <a:gd name="T17" fmla="*/ 28 h 56"/>
                <a:gd name="T18" fmla="*/ 28 w 56"/>
                <a:gd name="T19" fmla="*/ 5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0"/>
                  </a:moveTo>
                  <a:cubicBezTo>
                    <a:pt x="13" y="0"/>
                    <a:pt x="0" y="13"/>
                    <a:pt x="0" y="28"/>
                  </a:cubicBezTo>
                  <a:cubicBezTo>
                    <a:pt x="0" y="43"/>
                    <a:pt x="13" y="56"/>
                    <a:pt x="28" y="56"/>
                  </a:cubicBezTo>
                  <a:cubicBezTo>
                    <a:pt x="43" y="56"/>
                    <a:pt x="56" y="43"/>
                    <a:pt x="56" y="28"/>
                  </a:cubicBezTo>
                  <a:cubicBezTo>
                    <a:pt x="56" y="13"/>
                    <a:pt x="43" y="0"/>
                    <a:pt x="28" y="0"/>
                  </a:cubicBezTo>
                  <a:close/>
                  <a:moveTo>
                    <a:pt x="28" y="53"/>
                  </a:moveTo>
                  <a:cubicBezTo>
                    <a:pt x="14" y="53"/>
                    <a:pt x="4" y="42"/>
                    <a:pt x="4" y="28"/>
                  </a:cubicBezTo>
                  <a:cubicBezTo>
                    <a:pt x="4" y="14"/>
                    <a:pt x="14" y="4"/>
                    <a:pt x="28" y="4"/>
                  </a:cubicBezTo>
                  <a:cubicBezTo>
                    <a:pt x="42" y="4"/>
                    <a:pt x="53" y="14"/>
                    <a:pt x="53" y="28"/>
                  </a:cubicBezTo>
                  <a:cubicBezTo>
                    <a:pt x="53" y="42"/>
                    <a:pt x="42" y="53"/>
                    <a:pt x="28" y="53"/>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7" name="Freeform 126">
              <a:extLst>
                <a:ext uri="{FF2B5EF4-FFF2-40B4-BE49-F238E27FC236}">
                  <a16:creationId xmlns:a16="http://schemas.microsoft.com/office/drawing/2014/main" id="{642EB123-0D7A-4D94-903A-C3EAEA536F94}"/>
                </a:ext>
              </a:extLst>
            </p:cNvPr>
            <p:cNvSpPr>
              <a:spLocks noEditPoints="1"/>
            </p:cNvSpPr>
            <p:nvPr/>
          </p:nvSpPr>
          <p:spPr bwMode="auto">
            <a:xfrm>
              <a:off x="4186578" y="1294013"/>
              <a:ext cx="100336" cy="100336"/>
            </a:xfrm>
            <a:custGeom>
              <a:avLst/>
              <a:gdLst>
                <a:gd name="T0" fmla="*/ 16 w 32"/>
                <a:gd name="T1" fmla="*/ 0 h 32"/>
                <a:gd name="T2" fmla="*/ 0 w 32"/>
                <a:gd name="T3" fmla="*/ 16 h 32"/>
                <a:gd name="T4" fmla="*/ 16 w 32"/>
                <a:gd name="T5" fmla="*/ 32 h 32"/>
                <a:gd name="T6" fmla="*/ 32 w 32"/>
                <a:gd name="T7" fmla="*/ 16 h 32"/>
                <a:gd name="T8" fmla="*/ 16 w 32"/>
                <a:gd name="T9" fmla="*/ 0 h 32"/>
                <a:gd name="T10" fmla="*/ 16 w 32"/>
                <a:gd name="T11" fmla="*/ 28 h 32"/>
                <a:gd name="T12" fmla="*/ 4 w 32"/>
                <a:gd name="T13" fmla="*/ 16 h 32"/>
                <a:gd name="T14" fmla="*/ 16 w 32"/>
                <a:gd name="T15" fmla="*/ 4 h 32"/>
                <a:gd name="T16" fmla="*/ 28 w 32"/>
                <a:gd name="T17" fmla="*/ 16 h 32"/>
                <a:gd name="T18" fmla="*/ 16 w 32"/>
                <a:gd name="T1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3" y="4"/>
                    <a:pt x="28" y="9"/>
                    <a:pt x="28" y="16"/>
                  </a:cubicBezTo>
                  <a:cubicBezTo>
                    <a:pt x="28" y="23"/>
                    <a:pt x="23" y="28"/>
                    <a:pt x="16" y="28"/>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grpSp>
      <p:grpSp>
        <p:nvGrpSpPr>
          <p:cNvPr id="3" name="Group 2">
            <a:extLst>
              <a:ext uri="{FF2B5EF4-FFF2-40B4-BE49-F238E27FC236}">
                <a16:creationId xmlns:a16="http://schemas.microsoft.com/office/drawing/2014/main" id="{FAC9683C-0208-4198-BDB0-EB0388D492DB}"/>
              </a:ext>
            </a:extLst>
          </p:cNvPr>
          <p:cNvGrpSpPr/>
          <p:nvPr/>
        </p:nvGrpSpPr>
        <p:grpSpPr>
          <a:xfrm>
            <a:off x="2190753" y="1985283"/>
            <a:ext cx="370183" cy="368960"/>
            <a:chOff x="7570839" y="1688569"/>
            <a:chExt cx="400024" cy="398703"/>
          </a:xfrm>
          <a:solidFill>
            <a:schemeClr val="bg2"/>
          </a:solidFill>
        </p:grpSpPr>
        <p:sp>
          <p:nvSpPr>
            <p:cNvPr id="38" name="Freeform 127">
              <a:extLst>
                <a:ext uri="{FF2B5EF4-FFF2-40B4-BE49-F238E27FC236}">
                  <a16:creationId xmlns:a16="http://schemas.microsoft.com/office/drawing/2014/main" id="{0860C351-191A-47EF-84C7-C82C2D30C699}"/>
                </a:ext>
              </a:extLst>
            </p:cNvPr>
            <p:cNvSpPr>
              <a:spLocks noEditPoints="1"/>
            </p:cNvSpPr>
            <p:nvPr/>
          </p:nvSpPr>
          <p:spPr bwMode="auto">
            <a:xfrm>
              <a:off x="7570839" y="1688569"/>
              <a:ext cx="400024" cy="398703"/>
            </a:xfrm>
            <a:custGeom>
              <a:avLst/>
              <a:gdLst>
                <a:gd name="T0" fmla="*/ 80 w 128"/>
                <a:gd name="T1" fmla="*/ 0 h 128"/>
                <a:gd name="T2" fmla="*/ 32 w 128"/>
                <a:gd name="T3" fmla="*/ 48 h 128"/>
                <a:gd name="T4" fmla="*/ 38 w 128"/>
                <a:gd name="T5" fmla="*/ 70 h 128"/>
                <a:gd name="T6" fmla="*/ 4 w 128"/>
                <a:gd name="T7" fmla="*/ 104 h 128"/>
                <a:gd name="T8" fmla="*/ 4 w 128"/>
                <a:gd name="T9" fmla="*/ 104 h 128"/>
                <a:gd name="T10" fmla="*/ 0 w 128"/>
                <a:gd name="T11" fmla="*/ 114 h 128"/>
                <a:gd name="T12" fmla="*/ 14 w 128"/>
                <a:gd name="T13" fmla="*/ 128 h 128"/>
                <a:gd name="T14" fmla="*/ 24 w 128"/>
                <a:gd name="T15" fmla="*/ 124 h 128"/>
                <a:gd name="T16" fmla="*/ 24 w 128"/>
                <a:gd name="T17" fmla="*/ 124 h 128"/>
                <a:gd name="T18" fmla="*/ 58 w 128"/>
                <a:gd name="T19" fmla="*/ 90 h 128"/>
                <a:gd name="T20" fmla="*/ 80 w 128"/>
                <a:gd name="T21" fmla="*/ 96 h 128"/>
                <a:gd name="T22" fmla="*/ 128 w 128"/>
                <a:gd name="T23" fmla="*/ 48 h 128"/>
                <a:gd name="T24" fmla="*/ 80 w 128"/>
                <a:gd name="T25" fmla="*/ 0 h 128"/>
                <a:gd name="T26" fmla="*/ 19 w 128"/>
                <a:gd name="T27" fmla="*/ 119 h 128"/>
                <a:gd name="T28" fmla="*/ 14 w 128"/>
                <a:gd name="T29" fmla="*/ 121 h 128"/>
                <a:gd name="T30" fmla="*/ 7 w 128"/>
                <a:gd name="T31" fmla="*/ 114 h 128"/>
                <a:gd name="T32" fmla="*/ 9 w 128"/>
                <a:gd name="T33" fmla="*/ 109 h 128"/>
                <a:gd name="T34" fmla="*/ 9 w 128"/>
                <a:gd name="T35" fmla="*/ 109 h 128"/>
                <a:gd name="T36" fmla="*/ 41 w 128"/>
                <a:gd name="T37" fmla="*/ 77 h 128"/>
                <a:gd name="T38" fmla="*/ 51 w 128"/>
                <a:gd name="T39" fmla="*/ 87 h 128"/>
                <a:gd name="T40" fmla="*/ 19 w 128"/>
                <a:gd name="T41" fmla="*/ 119 h 128"/>
                <a:gd name="T42" fmla="*/ 80 w 128"/>
                <a:gd name="T43" fmla="*/ 88 h 128"/>
                <a:gd name="T44" fmla="*/ 40 w 128"/>
                <a:gd name="T45" fmla="*/ 48 h 128"/>
                <a:gd name="T46" fmla="*/ 80 w 128"/>
                <a:gd name="T47" fmla="*/ 8 h 128"/>
                <a:gd name="T48" fmla="*/ 120 w 128"/>
                <a:gd name="T49" fmla="*/ 48 h 128"/>
                <a:gd name="T50" fmla="*/ 80 w 128"/>
                <a:gd name="T51" fmla="*/ 8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28">
                  <a:moveTo>
                    <a:pt x="80" y="0"/>
                  </a:moveTo>
                  <a:cubicBezTo>
                    <a:pt x="53" y="0"/>
                    <a:pt x="32" y="21"/>
                    <a:pt x="32" y="48"/>
                  </a:cubicBezTo>
                  <a:cubicBezTo>
                    <a:pt x="32" y="56"/>
                    <a:pt x="34" y="64"/>
                    <a:pt x="38" y="70"/>
                  </a:cubicBezTo>
                  <a:cubicBezTo>
                    <a:pt x="4" y="104"/>
                    <a:pt x="4" y="104"/>
                    <a:pt x="4" y="104"/>
                  </a:cubicBezTo>
                  <a:cubicBezTo>
                    <a:pt x="4" y="104"/>
                    <a:pt x="4" y="104"/>
                    <a:pt x="4" y="104"/>
                  </a:cubicBezTo>
                  <a:cubicBezTo>
                    <a:pt x="2" y="106"/>
                    <a:pt x="0" y="110"/>
                    <a:pt x="0" y="114"/>
                  </a:cubicBezTo>
                  <a:cubicBezTo>
                    <a:pt x="0" y="122"/>
                    <a:pt x="6" y="128"/>
                    <a:pt x="14" y="128"/>
                  </a:cubicBezTo>
                  <a:cubicBezTo>
                    <a:pt x="18" y="128"/>
                    <a:pt x="22" y="126"/>
                    <a:pt x="24" y="124"/>
                  </a:cubicBezTo>
                  <a:cubicBezTo>
                    <a:pt x="24" y="124"/>
                    <a:pt x="24" y="124"/>
                    <a:pt x="24" y="124"/>
                  </a:cubicBezTo>
                  <a:cubicBezTo>
                    <a:pt x="58" y="90"/>
                    <a:pt x="58" y="90"/>
                    <a:pt x="58" y="90"/>
                  </a:cubicBezTo>
                  <a:cubicBezTo>
                    <a:pt x="64" y="94"/>
                    <a:pt x="72" y="96"/>
                    <a:pt x="80" y="96"/>
                  </a:cubicBezTo>
                  <a:cubicBezTo>
                    <a:pt x="107" y="96"/>
                    <a:pt x="128" y="75"/>
                    <a:pt x="128" y="48"/>
                  </a:cubicBezTo>
                  <a:cubicBezTo>
                    <a:pt x="128" y="21"/>
                    <a:pt x="107" y="0"/>
                    <a:pt x="80" y="0"/>
                  </a:cubicBezTo>
                  <a:close/>
                  <a:moveTo>
                    <a:pt x="19" y="119"/>
                  </a:moveTo>
                  <a:cubicBezTo>
                    <a:pt x="18" y="120"/>
                    <a:pt x="16" y="121"/>
                    <a:pt x="14" y="121"/>
                  </a:cubicBezTo>
                  <a:cubicBezTo>
                    <a:pt x="10" y="121"/>
                    <a:pt x="7" y="118"/>
                    <a:pt x="7" y="114"/>
                  </a:cubicBezTo>
                  <a:cubicBezTo>
                    <a:pt x="7" y="112"/>
                    <a:pt x="8" y="110"/>
                    <a:pt x="9" y="109"/>
                  </a:cubicBezTo>
                  <a:cubicBezTo>
                    <a:pt x="9" y="109"/>
                    <a:pt x="9" y="109"/>
                    <a:pt x="9" y="109"/>
                  </a:cubicBezTo>
                  <a:cubicBezTo>
                    <a:pt x="41" y="77"/>
                    <a:pt x="41" y="77"/>
                    <a:pt x="41" y="77"/>
                  </a:cubicBezTo>
                  <a:cubicBezTo>
                    <a:pt x="44" y="80"/>
                    <a:pt x="48" y="84"/>
                    <a:pt x="51" y="87"/>
                  </a:cubicBezTo>
                  <a:lnTo>
                    <a:pt x="19" y="119"/>
                  </a:lnTo>
                  <a:close/>
                  <a:moveTo>
                    <a:pt x="80" y="88"/>
                  </a:moveTo>
                  <a:cubicBezTo>
                    <a:pt x="58" y="88"/>
                    <a:pt x="40" y="70"/>
                    <a:pt x="40" y="48"/>
                  </a:cubicBezTo>
                  <a:cubicBezTo>
                    <a:pt x="40" y="26"/>
                    <a:pt x="58" y="8"/>
                    <a:pt x="80" y="8"/>
                  </a:cubicBezTo>
                  <a:cubicBezTo>
                    <a:pt x="102" y="8"/>
                    <a:pt x="120" y="26"/>
                    <a:pt x="120" y="48"/>
                  </a:cubicBezTo>
                  <a:cubicBezTo>
                    <a:pt x="120" y="70"/>
                    <a:pt x="102" y="88"/>
                    <a:pt x="80" y="88"/>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39" name="Freeform 128">
              <a:extLst>
                <a:ext uri="{FF2B5EF4-FFF2-40B4-BE49-F238E27FC236}">
                  <a16:creationId xmlns:a16="http://schemas.microsoft.com/office/drawing/2014/main" id="{CD033751-70C3-4D2B-919F-A6A84DED431E}"/>
                </a:ext>
              </a:extLst>
            </p:cNvPr>
            <p:cNvSpPr>
              <a:spLocks/>
            </p:cNvSpPr>
            <p:nvPr/>
          </p:nvSpPr>
          <p:spPr bwMode="auto">
            <a:xfrm>
              <a:off x="7733225" y="1750620"/>
              <a:ext cx="93735" cy="93735"/>
            </a:xfrm>
            <a:custGeom>
              <a:avLst/>
              <a:gdLst>
                <a:gd name="T0" fmla="*/ 28 w 30"/>
                <a:gd name="T1" fmla="*/ 0 h 30"/>
                <a:gd name="T2" fmla="*/ 0 w 30"/>
                <a:gd name="T3" fmla="*/ 28 h 30"/>
                <a:gd name="T4" fmla="*/ 2 w 30"/>
                <a:gd name="T5" fmla="*/ 30 h 30"/>
                <a:gd name="T6" fmla="*/ 4 w 30"/>
                <a:gd name="T7" fmla="*/ 28 h 30"/>
                <a:gd name="T8" fmla="*/ 28 w 30"/>
                <a:gd name="T9" fmla="*/ 4 h 30"/>
                <a:gd name="T10" fmla="*/ 30 w 30"/>
                <a:gd name="T11" fmla="*/ 2 h 30"/>
                <a:gd name="T12" fmla="*/ 28 w 30"/>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0" h="30">
                  <a:moveTo>
                    <a:pt x="28" y="0"/>
                  </a:moveTo>
                  <a:cubicBezTo>
                    <a:pt x="13" y="0"/>
                    <a:pt x="0" y="13"/>
                    <a:pt x="0" y="28"/>
                  </a:cubicBezTo>
                  <a:cubicBezTo>
                    <a:pt x="0" y="29"/>
                    <a:pt x="1" y="30"/>
                    <a:pt x="2" y="30"/>
                  </a:cubicBezTo>
                  <a:cubicBezTo>
                    <a:pt x="3" y="30"/>
                    <a:pt x="4" y="29"/>
                    <a:pt x="4" y="28"/>
                  </a:cubicBezTo>
                  <a:cubicBezTo>
                    <a:pt x="4" y="15"/>
                    <a:pt x="15" y="4"/>
                    <a:pt x="28" y="4"/>
                  </a:cubicBezTo>
                  <a:cubicBezTo>
                    <a:pt x="29" y="4"/>
                    <a:pt x="30" y="3"/>
                    <a:pt x="30" y="2"/>
                  </a:cubicBezTo>
                  <a:cubicBezTo>
                    <a:pt x="30" y="1"/>
                    <a:pt x="29" y="0"/>
                    <a:pt x="28" y="0"/>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grpSp>
      <p:sp>
        <p:nvSpPr>
          <p:cNvPr id="78" name="TextBox 77">
            <a:extLst>
              <a:ext uri="{FF2B5EF4-FFF2-40B4-BE49-F238E27FC236}">
                <a16:creationId xmlns:a16="http://schemas.microsoft.com/office/drawing/2014/main" id="{ABC1F91B-A1A8-4158-8398-6CAEC698A2BD}"/>
              </a:ext>
            </a:extLst>
          </p:cNvPr>
          <p:cNvSpPr txBox="1"/>
          <p:nvPr/>
        </p:nvSpPr>
        <p:spPr>
          <a:xfrm>
            <a:off x="5984875" y="2095500"/>
            <a:ext cx="1312863" cy="338138"/>
          </a:xfrm>
          <a:prstGeom prst="rect">
            <a:avLst/>
          </a:prstGeom>
          <a:noFill/>
        </p:spPr>
        <p:txBody>
          <a:bodyPr wrap="none">
            <a:spAutoFit/>
          </a:bodyPr>
          <a:lstStyle/>
          <a:p>
            <a:pPr eaLnBrk="1" fontAlgn="auto" hangingPunct="1">
              <a:spcBef>
                <a:spcPts val="0"/>
              </a:spcBef>
              <a:spcAft>
                <a:spcPts val="0"/>
              </a:spcAft>
              <a:defRPr/>
            </a:pPr>
            <a:r>
              <a:rPr lang="en-US" sz="1600" b="1" dirty="0">
                <a:solidFill>
                  <a:schemeClr val="accent1"/>
                </a:solidFill>
                <a:latin typeface="+mj-lt"/>
              </a:rPr>
              <a:t>Description</a:t>
            </a:r>
            <a:endParaRPr lang="id-ID" sz="1600" b="1" dirty="0">
              <a:solidFill>
                <a:schemeClr val="accent1"/>
              </a:solidFill>
              <a:latin typeface="+mj-lt"/>
            </a:endParaRPr>
          </a:p>
        </p:txBody>
      </p:sp>
      <p:sp>
        <p:nvSpPr>
          <p:cNvPr id="16406" name="TextBox 78">
            <a:extLst>
              <a:ext uri="{FF2B5EF4-FFF2-40B4-BE49-F238E27FC236}">
                <a16:creationId xmlns:a16="http://schemas.microsoft.com/office/drawing/2014/main" id="{69F3A397-C18D-4B50-9D5E-3B56A6BB7E7E}"/>
              </a:ext>
            </a:extLst>
          </p:cNvPr>
          <p:cNvSpPr txBox="1">
            <a:spLocks noChangeArrowheads="1"/>
          </p:cNvSpPr>
          <p:nvPr/>
        </p:nvSpPr>
        <p:spPr bwMode="auto">
          <a:xfrm>
            <a:off x="5984875" y="2354263"/>
            <a:ext cx="2324100"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Source Sans Pro" panose="020B0503030403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Source Sans Pro" panose="020B0503030403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Source Sans Pro" panose="020B0503030403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Source Sans Pro" panose="020B0503030403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Source Sans Pro" panose="020B0503030403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9pPr>
          </a:lstStyle>
          <a:p>
            <a:pPr eaLnBrk="1" hangingPunct="1">
              <a:lnSpc>
                <a:spcPct val="150000"/>
              </a:lnSpc>
              <a:spcBef>
                <a:spcPct val="0"/>
              </a:spcBef>
              <a:buFontTx/>
              <a:buNone/>
            </a:pPr>
            <a:r>
              <a:rPr lang="id-ID" altLang="en-US" sz="1200"/>
              <a:t>Suitable for all category</a:t>
            </a:r>
            <a:r>
              <a:rPr lang="en-US" altLang="en-US" sz="1200"/>
              <a:t>, Lorem Ipsum is not simply random text.</a:t>
            </a:r>
            <a:r>
              <a:rPr lang="id-ID" altLang="en-US" sz="1200"/>
              <a:t> </a:t>
            </a:r>
            <a:endParaRPr lang="en-US" altLang="en-US" sz="1200" b="1"/>
          </a:p>
        </p:txBody>
      </p:sp>
      <p:sp>
        <p:nvSpPr>
          <p:cNvPr id="80" name="TextBox 79">
            <a:extLst>
              <a:ext uri="{FF2B5EF4-FFF2-40B4-BE49-F238E27FC236}">
                <a16:creationId xmlns:a16="http://schemas.microsoft.com/office/drawing/2014/main" id="{B9B3DAF4-DE16-4C4B-90CC-79205F0DE558}"/>
              </a:ext>
            </a:extLst>
          </p:cNvPr>
          <p:cNvSpPr txBox="1"/>
          <p:nvPr/>
        </p:nvSpPr>
        <p:spPr>
          <a:xfrm>
            <a:off x="5984875" y="3400425"/>
            <a:ext cx="1312863" cy="338138"/>
          </a:xfrm>
          <a:prstGeom prst="rect">
            <a:avLst/>
          </a:prstGeom>
          <a:noFill/>
        </p:spPr>
        <p:txBody>
          <a:bodyPr wrap="none">
            <a:spAutoFit/>
          </a:bodyPr>
          <a:lstStyle/>
          <a:p>
            <a:pPr eaLnBrk="1" fontAlgn="auto" hangingPunct="1">
              <a:spcBef>
                <a:spcPts val="0"/>
              </a:spcBef>
              <a:spcAft>
                <a:spcPts val="0"/>
              </a:spcAft>
              <a:defRPr/>
            </a:pPr>
            <a:r>
              <a:rPr lang="id-ID" sz="1600" b="1" dirty="0">
                <a:solidFill>
                  <a:schemeClr val="accent3"/>
                </a:solidFill>
                <a:latin typeface="+mj-lt"/>
              </a:rPr>
              <a:t>Description</a:t>
            </a:r>
          </a:p>
        </p:txBody>
      </p:sp>
      <p:sp>
        <p:nvSpPr>
          <p:cNvPr id="16408" name="TextBox 80">
            <a:extLst>
              <a:ext uri="{FF2B5EF4-FFF2-40B4-BE49-F238E27FC236}">
                <a16:creationId xmlns:a16="http://schemas.microsoft.com/office/drawing/2014/main" id="{BFE8B954-8E78-4D09-B4E5-460D591B300E}"/>
              </a:ext>
            </a:extLst>
          </p:cNvPr>
          <p:cNvSpPr txBox="1">
            <a:spLocks noChangeArrowheads="1"/>
          </p:cNvSpPr>
          <p:nvPr/>
        </p:nvSpPr>
        <p:spPr bwMode="auto">
          <a:xfrm>
            <a:off x="5984875" y="3673475"/>
            <a:ext cx="24161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Source Sans Pro" panose="020B0503030403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Source Sans Pro" panose="020B0503030403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Source Sans Pro" panose="020B0503030403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Source Sans Pro" panose="020B0503030403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Source Sans Pro" panose="020B0503030403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9pPr>
          </a:lstStyle>
          <a:p>
            <a:pPr eaLnBrk="1" hangingPunct="1">
              <a:lnSpc>
                <a:spcPct val="150000"/>
              </a:lnSpc>
              <a:spcBef>
                <a:spcPct val="0"/>
              </a:spcBef>
              <a:buFontTx/>
              <a:buNone/>
            </a:pPr>
            <a:r>
              <a:rPr lang="id-ID" altLang="en-US" sz="1200"/>
              <a:t>Suitable for all category</a:t>
            </a:r>
            <a:r>
              <a:rPr lang="en-US" altLang="en-US" sz="1200"/>
              <a:t>, Lorem Ipsum is not simply random text.</a:t>
            </a:r>
            <a:r>
              <a:rPr lang="id-ID" altLang="en-US" sz="1200"/>
              <a:t> </a:t>
            </a:r>
            <a:endParaRPr lang="en-US" altLang="en-US" sz="1200" b="1"/>
          </a:p>
        </p:txBody>
      </p:sp>
      <p:sp>
        <p:nvSpPr>
          <p:cNvPr id="82" name="TextBox 81">
            <a:extLst>
              <a:ext uri="{FF2B5EF4-FFF2-40B4-BE49-F238E27FC236}">
                <a16:creationId xmlns:a16="http://schemas.microsoft.com/office/drawing/2014/main" id="{27FAEEAD-F8BB-442C-8272-0A6BD1225B7A}"/>
              </a:ext>
            </a:extLst>
          </p:cNvPr>
          <p:cNvSpPr txBox="1"/>
          <p:nvPr/>
        </p:nvSpPr>
        <p:spPr>
          <a:xfrm>
            <a:off x="5984875" y="4749800"/>
            <a:ext cx="1312863" cy="338138"/>
          </a:xfrm>
          <a:prstGeom prst="rect">
            <a:avLst/>
          </a:prstGeom>
          <a:noFill/>
        </p:spPr>
        <p:txBody>
          <a:bodyPr wrap="none">
            <a:spAutoFit/>
          </a:bodyPr>
          <a:lstStyle/>
          <a:p>
            <a:pPr eaLnBrk="1" fontAlgn="auto" hangingPunct="1">
              <a:spcBef>
                <a:spcPts val="0"/>
              </a:spcBef>
              <a:spcAft>
                <a:spcPts val="0"/>
              </a:spcAft>
              <a:defRPr/>
            </a:pPr>
            <a:r>
              <a:rPr lang="id-ID" sz="1600" b="1" dirty="0">
                <a:solidFill>
                  <a:schemeClr val="accent5"/>
                </a:solidFill>
                <a:latin typeface="+mj-lt"/>
              </a:rPr>
              <a:t>Description</a:t>
            </a:r>
          </a:p>
        </p:txBody>
      </p:sp>
      <p:sp>
        <p:nvSpPr>
          <p:cNvPr id="16410" name="TextBox 82">
            <a:extLst>
              <a:ext uri="{FF2B5EF4-FFF2-40B4-BE49-F238E27FC236}">
                <a16:creationId xmlns:a16="http://schemas.microsoft.com/office/drawing/2014/main" id="{F628849B-0764-4F3C-ADBA-F7D547A58BF5}"/>
              </a:ext>
            </a:extLst>
          </p:cNvPr>
          <p:cNvSpPr txBox="1">
            <a:spLocks noChangeArrowheads="1"/>
          </p:cNvSpPr>
          <p:nvPr/>
        </p:nvSpPr>
        <p:spPr bwMode="auto">
          <a:xfrm>
            <a:off x="5984875" y="5010150"/>
            <a:ext cx="24161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Source Sans Pro" panose="020B0503030403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Source Sans Pro" panose="020B0503030403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Source Sans Pro" panose="020B0503030403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Source Sans Pro" panose="020B0503030403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Source Sans Pro" panose="020B0503030403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9pPr>
          </a:lstStyle>
          <a:p>
            <a:pPr eaLnBrk="1" hangingPunct="1">
              <a:lnSpc>
                <a:spcPct val="150000"/>
              </a:lnSpc>
              <a:spcBef>
                <a:spcPct val="0"/>
              </a:spcBef>
              <a:buFontTx/>
              <a:buNone/>
            </a:pPr>
            <a:r>
              <a:rPr lang="id-ID" altLang="en-US" sz="1200"/>
              <a:t>Suitable for all category</a:t>
            </a:r>
            <a:r>
              <a:rPr lang="en-US" altLang="en-US" sz="1200"/>
              <a:t>, Lorem Ipsum is not simply random text.</a:t>
            </a:r>
            <a:r>
              <a:rPr lang="id-ID" altLang="en-US" sz="1200"/>
              <a:t> </a:t>
            </a:r>
            <a:endParaRPr lang="en-US" altLang="en-US" sz="1200" b="1"/>
          </a:p>
        </p:txBody>
      </p:sp>
      <p:sp>
        <p:nvSpPr>
          <p:cNvPr id="84" name="TextBox 83">
            <a:extLst>
              <a:ext uri="{FF2B5EF4-FFF2-40B4-BE49-F238E27FC236}">
                <a16:creationId xmlns:a16="http://schemas.microsoft.com/office/drawing/2014/main" id="{8DD13A82-3E12-4274-9955-C311878AC5AD}"/>
              </a:ext>
            </a:extLst>
          </p:cNvPr>
          <p:cNvSpPr txBox="1"/>
          <p:nvPr/>
        </p:nvSpPr>
        <p:spPr>
          <a:xfrm>
            <a:off x="8772525" y="2090738"/>
            <a:ext cx="1312863" cy="338137"/>
          </a:xfrm>
          <a:prstGeom prst="rect">
            <a:avLst/>
          </a:prstGeom>
          <a:noFill/>
        </p:spPr>
        <p:txBody>
          <a:bodyPr wrap="none">
            <a:spAutoFit/>
          </a:bodyPr>
          <a:lstStyle/>
          <a:p>
            <a:pPr eaLnBrk="1" fontAlgn="auto" hangingPunct="1">
              <a:spcBef>
                <a:spcPts val="0"/>
              </a:spcBef>
              <a:spcAft>
                <a:spcPts val="0"/>
              </a:spcAft>
              <a:defRPr/>
            </a:pPr>
            <a:r>
              <a:rPr lang="id-ID" sz="1600" b="1" dirty="0">
                <a:solidFill>
                  <a:schemeClr val="accent2"/>
                </a:solidFill>
                <a:latin typeface="+mj-lt"/>
              </a:rPr>
              <a:t>Description</a:t>
            </a:r>
          </a:p>
        </p:txBody>
      </p:sp>
      <p:sp>
        <p:nvSpPr>
          <p:cNvPr id="16412" name="TextBox 84">
            <a:extLst>
              <a:ext uri="{FF2B5EF4-FFF2-40B4-BE49-F238E27FC236}">
                <a16:creationId xmlns:a16="http://schemas.microsoft.com/office/drawing/2014/main" id="{A75479F4-6AB8-4C86-9FD3-7E6059063D0C}"/>
              </a:ext>
            </a:extLst>
          </p:cNvPr>
          <p:cNvSpPr txBox="1">
            <a:spLocks noChangeArrowheads="1"/>
          </p:cNvSpPr>
          <p:nvPr/>
        </p:nvSpPr>
        <p:spPr bwMode="auto">
          <a:xfrm>
            <a:off x="8772525" y="2359025"/>
            <a:ext cx="2271713"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Source Sans Pro" panose="020B0503030403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Source Sans Pro" panose="020B0503030403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Source Sans Pro" panose="020B0503030403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Source Sans Pro" panose="020B0503030403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Source Sans Pro" panose="020B0503030403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9pPr>
          </a:lstStyle>
          <a:p>
            <a:pPr eaLnBrk="1" hangingPunct="1">
              <a:lnSpc>
                <a:spcPct val="150000"/>
              </a:lnSpc>
              <a:spcBef>
                <a:spcPct val="0"/>
              </a:spcBef>
              <a:buFontTx/>
              <a:buNone/>
            </a:pPr>
            <a:r>
              <a:rPr lang="id-ID" altLang="en-US" sz="1200"/>
              <a:t>Suitable for all category</a:t>
            </a:r>
            <a:r>
              <a:rPr lang="en-US" altLang="en-US" sz="1200"/>
              <a:t>, Lorem Ipsum is not simply random text.</a:t>
            </a:r>
            <a:r>
              <a:rPr lang="id-ID" altLang="en-US" sz="1200"/>
              <a:t> </a:t>
            </a:r>
            <a:endParaRPr lang="en-US" altLang="en-US" sz="1200" b="1"/>
          </a:p>
        </p:txBody>
      </p:sp>
      <p:sp>
        <p:nvSpPr>
          <p:cNvPr id="86" name="TextBox 85">
            <a:extLst>
              <a:ext uri="{FF2B5EF4-FFF2-40B4-BE49-F238E27FC236}">
                <a16:creationId xmlns:a16="http://schemas.microsoft.com/office/drawing/2014/main" id="{DDF201DE-FF9B-482E-A47D-A01CC8DE3751}"/>
              </a:ext>
            </a:extLst>
          </p:cNvPr>
          <p:cNvSpPr txBox="1"/>
          <p:nvPr/>
        </p:nvSpPr>
        <p:spPr>
          <a:xfrm>
            <a:off x="8772525" y="3402013"/>
            <a:ext cx="1312863" cy="339725"/>
          </a:xfrm>
          <a:prstGeom prst="rect">
            <a:avLst/>
          </a:prstGeom>
          <a:noFill/>
        </p:spPr>
        <p:txBody>
          <a:bodyPr wrap="none">
            <a:spAutoFit/>
          </a:bodyPr>
          <a:lstStyle/>
          <a:p>
            <a:pPr eaLnBrk="1" fontAlgn="auto" hangingPunct="1">
              <a:spcBef>
                <a:spcPts val="0"/>
              </a:spcBef>
              <a:spcAft>
                <a:spcPts val="0"/>
              </a:spcAft>
              <a:defRPr/>
            </a:pPr>
            <a:r>
              <a:rPr lang="id-ID" sz="1600" b="1" dirty="0">
                <a:solidFill>
                  <a:schemeClr val="accent4"/>
                </a:solidFill>
                <a:latin typeface="+mj-lt"/>
              </a:rPr>
              <a:t>Description</a:t>
            </a:r>
          </a:p>
        </p:txBody>
      </p:sp>
      <p:sp>
        <p:nvSpPr>
          <p:cNvPr id="16414" name="TextBox 86">
            <a:extLst>
              <a:ext uri="{FF2B5EF4-FFF2-40B4-BE49-F238E27FC236}">
                <a16:creationId xmlns:a16="http://schemas.microsoft.com/office/drawing/2014/main" id="{5BBA1E01-13B2-476E-83A0-0B6773AA171E}"/>
              </a:ext>
            </a:extLst>
          </p:cNvPr>
          <p:cNvSpPr txBox="1">
            <a:spLocks noChangeArrowheads="1"/>
          </p:cNvSpPr>
          <p:nvPr/>
        </p:nvSpPr>
        <p:spPr bwMode="auto">
          <a:xfrm>
            <a:off x="8772525" y="3670300"/>
            <a:ext cx="2271713"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Source Sans Pro" panose="020B0503030403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Source Sans Pro" panose="020B0503030403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Source Sans Pro" panose="020B0503030403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Source Sans Pro" panose="020B0503030403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Source Sans Pro" panose="020B0503030403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9pPr>
          </a:lstStyle>
          <a:p>
            <a:pPr eaLnBrk="1" hangingPunct="1">
              <a:lnSpc>
                <a:spcPct val="150000"/>
              </a:lnSpc>
              <a:spcBef>
                <a:spcPct val="0"/>
              </a:spcBef>
              <a:buFontTx/>
              <a:buNone/>
            </a:pPr>
            <a:r>
              <a:rPr lang="id-ID" altLang="en-US" sz="1200"/>
              <a:t>Suitable for all category</a:t>
            </a:r>
            <a:r>
              <a:rPr lang="en-US" altLang="en-US" sz="1200"/>
              <a:t>, Lorem Ipsum is not simply random text.</a:t>
            </a:r>
            <a:r>
              <a:rPr lang="id-ID" altLang="en-US" sz="1200"/>
              <a:t> </a:t>
            </a:r>
            <a:endParaRPr lang="en-US" altLang="en-US" sz="1200" b="1"/>
          </a:p>
        </p:txBody>
      </p:sp>
      <p:sp>
        <p:nvSpPr>
          <p:cNvPr id="88" name="TextBox 87">
            <a:extLst>
              <a:ext uri="{FF2B5EF4-FFF2-40B4-BE49-F238E27FC236}">
                <a16:creationId xmlns:a16="http://schemas.microsoft.com/office/drawing/2014/main" id="{EA9533D7-E55D-4EAF-9BF7-AF6BEF947123}"/>
              </a:ext>
            </a:extLst>
          </p:cNvPr>
          <p:cNvSpPr txBox="1"/>
          <p:nvPr/>
        </p:nvSpPr>
        <p:spPr>
          <a:xfrm>
            <a:off x="8772525" y="4751388"/>
            <a:ext cx="1312863" cy="339725"/>
          </a:xfrm>
          <a:prstGeom prst="rect">
            <a:avLst/>
          </a:prstGeom>
          <a:noFill/>
        </p:spPr>
        <p:txBody>
          <a:bodyPr wrap="none">
            <a:spAutoFit/>
          </a:bodyPr>
          <a:lstStyle/>
          <a:p>
            <a:pPr eaLnBrk="1" fontAlgn="auto" hangingPunct="1">
              <a:spcBef>
                <a:spcPts val="0"/>
              </a:spcBef>
              <a:spcAft>
                <a:spcPts val="0"/>
              </a:spcAft>
              <a:defRPr/>
            </a:pPr>
            <a:r>
              <a:rPr lang="id-ID" sz="1600" b="1" dirty="0">
                <a:solidFill>
                  <a:schemeClr val="accent6"/>
                </a:solidFill>
                <a:latin typeface="+mj-lt"/>
              </a:rPr>
              <a:t>Description</a:t>
            </a:r>
          </a:p>
        </p:txBody>
      </p:sp>
      <p:sp>
        <p:nvSpPr>
          <p:cNvPr id="16416" name="TextBox 88">
            <a:extLst>
              <a:ext uri="{FF2B5EF4-FFF2-40B4-BE49-F238E27FC236}">
                <a16:creationId xmlns:a16="http://schemas.microsoft.com/office/drawing/2014/main" id="{E5837807-559E-47BE-9A16-632B44C59847}"/>
              </a:ext>
            </a:extLst>
          </p:cNvPr>
          <p:cNvSpPr txBox="1">
            <a:spLocks noChangeArrowheads="1"/>
          </p:cNvSpPr>
          <p:nvPr/>
        </p:nvSpPr>
        <p:spPr bwMode="auto">
          <a:xfrm>
            <a:off x="8772525" y="5006975"/>
            <a:ext cx="2271713"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Source Sans Pro" panose="020B0503030403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Source Sans Pro" panose="020B0503030403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Source Sans Pro" panose="020B0503030403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Source Sans Pro" panose="020B0503030403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Source Sans Pro" panose="020B0503030403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ource Sans Pro" panose="020B0503030403020204" pitchFamily="34" charset="0"/>
              </a:defRPr>
            </a:lvl9pPr>
          </a:lstStyle>
          <a:p>
            <a:pPr eaLnBrk="1" hangingPunct="1">
              <a:lnSpc>
                <a:spcPct val="150000"/>
              </a:lnSpc>
              <a:spcBef>
                <a:spcPct val="0"/>
              </a:spcBef>
              <a:buFontTx/>
              <a:buNone/>
            </a:pPr>
            <a:r>
              <a:rPr lang="id-ID" altLang="en-US" sz="1200"/>
              <a:t>Suitable for all category</a:t>
            </a:r>
            <a:r>
              <a:rPr lang="en-US" altLang="en-US" sz="1200"/>
              <a:t>, Lorem Ipsum is not simply random text.</a:t>
            </a:r>
            <a:r>
              <a:rPr lang="id-ID" altLang="en-US" sz="1200"/>
              <a:t> </a:t>
            </a:r>
            <a:endParaRPr lang="en-US" altLang="en-US" sz="1200" b="1"/>
          </a:p>
        </p:txBody>
      </p:sp>
      <p:sp>
        <p:nvSpPr>
          <p:cNvPr id="4" name="Rectangle 3">
            <a:extLst>
              <a:ext uri="{FF2B5EF4-FFF2-40B4-BE49-F238E27FC236}">
                <a16:creationId xmlns:a16="http://schemas.microsoft.com/office/drawing/2014/main" id="{9FFADC2A-88F2-4064-BA18-2F0F29525640}"/>
              </a:ext>
            </a:extLst>
          </p:cNvPr>
          <p:cNvSpPr/>
          <p:nvPr/>
        </p:nvSpPr>
        <p:spPr>
          <a:xfrm>
            <a:off x="5526157" y="6467061"/>
            <a:ext cx="1497495" cy="338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5" name="Rectangle 681"/>
          <p:cNvSpPr>
            <a:spLocks noChangeArrowheads="1"/>
          </p:cNvSpPr>
          <p:nvPr/>
        </p:nvSpPr>
        <p:spPr bwMode="auto">
          <a:xfrm>
            <a:off x="5835122" y="2469422"/>
            <a:ext cx="1578958" cy="759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1219170"/>
            <a:r>
              <a:rPr lang="en-US" sz="4933" dirty="0">
                <a:solidFill>
                  <a:srgbClr val="5C6878"/>
                </a:solidFill>
                <a:latin typeface="+mn-lt"/>
              </a:rPr>
              <a:t>7,976</a:t>
            </a:r>
            <a:endParaRPr lang="en-US" sz="2400" dirty="0">
              <a:latin typeface="+mn-lt"/>
            </a:endParaRPr>
          </a:p>
        </p:txBody>
      </p:sp>
      <p:sp>
        <p:nvSpPr>
          <p:cNvPr id="3566" name="Rectangle 682"/>
          <p:cNvSpPr>
            <a:spLocks noChangeArrowheads="1"/>
          </p:cNvSpPr>
          <p:nvPr/>
        </p:nvSpPr>
        <p:spPr bwMode="auto">
          <a:xfrm>
            <a:off x="5835122" y="2196373"/>
            <a:ext cx="17018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1219170"/>
            <a:r>
              <a:rPr lang="en-US" sz="2000" dirty="0">
                <a:solidFill>
                  <a:srgbClr val="939598"/>
                </a:solidFill>
                <a:latin typeface="+mn-lt"/>
              </a:rPr>
              <a:t>Total Followers</a:t>
            </a:r>
            <a:endParaRPr lang="en-US" sz="2400" dirty="0">
              <a:latin typeface="+mn-lt"/>
            </a:endParaRPr>
          </a:p>
        </p:txBody>
      </p:sp>
      <p:sp>
        <p:nvSpPr>
          <p:cNvPr id="3569" name="Freeform 685"/>
          <p:cNvSpPr>
            <a:spLocks/>
          </p:cNvSpPr>
          <p:nvPr/>
        </p:nvSpPr>
        <p:spPr bwMode="auto">
          <a:xfrm>
            <a:off x="3259140" y="3864968"/>
            <a:ext cx="4233" cy="4233"/>
          </a:xfrm>
          <a:custGeom>
            <a:avLst/>
            <a:gdLst>
              <a:gd name="T0" fmla="*/ 0 w 2"/>
              <a:gd name="T1" fmla="*/ 0 h 2"/>
              <a:gd name="T2" fmla="*/ 0 w 2"/>
              <a:gd name="T3" fmla="*/ 2 h 2"/>
              <a:gd name="T4" fmla="*/ 2 w 2"/>
              <a:gd name="T5" fmla="*/ 2 h 2"/>
              <a:gd name="T6" fmla="*/ 0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2"/>
                </a:lnTo>
                <a:lnTo>
                  <a:pt x="2" y="2"/>
                </a:lnTo>
                <a:lnTo>
                  <a:pt x="0" y="0"/>
                </a:lnTo>
                <a:lnTo>
                  <a:pt x="0" y="0"/>
                </a:lnTo>
                <a:close/>
              </a:path>
            </a:pathLst>
          </a:custGeom>
          <a:solidFill>
            <a:srgbClr val="D5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570" name="Rectangle 686"/>
          <p:cNvSpPr>
            <a:spLocks noChangeArrowheads="1"/>
          </p:cNvSpPr>
          <p:nvPr/>
        </p:nvSpPr>
        <p:spPr bwMode="auto">
          <a:xfrm>
            <a:off x="3259139" y="3860734"/>
            <a:ext cx="2117" cy="4233"/>
          </a:xfrm>
          <a:prstGeom prst="rect">
            <a:avLst/>
          </a:prstGeom>
          <a:solidFill>
            <a:srgbClr val="D56B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571" name="Freeform 687"/>
          <p:cNvSpPr>
            <a:spLocks/>
          </p:cNvSpPr>
          <p:nvPr/>
        </p:nvSpPr>
        <p:spPr bwMode="auto">
          <a:xfrm>
            <a:off x="3254906" y="3864968"/>
            <a:ext cx="4233" cy="4233"/>
          </a:xfrm>
          <a:custGeom>
            <a:avLst/>
            <a:gdLst>
              <a:gd name="T0" fmla="*/ 0 w 2"/>
              <a:gd name="T1" fmla="*/ 2 h 2"/>
              <a:gd name="T2" fmla="*/ 2 w 2"/>
              <a:gd name="T3" fmla="*/ 2 h 2"/>
              <a:gd name="T4" fmla="*/ 2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2"/>
                </a:lnTo>
                <a:lnTo>
                  <a:pt x="2" y="0"/>
                </a:lnTo>
                <a:lnTo>
                  <a:pt x="0" y="2"/>
                </a:lnTo>
                <a:close/>
              </a:path>
            </a:pathLst>
          </a:custGeom>
          <a:solidFill>
            <a:srgbClr val="D5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572" name="Freeform 688"/>
          <p:cNvSpPr>
            <a:spLocks/>
          </p:cNvSpPr>
          <p:nvPr/>
        </p:nvSpPr>
        <p:spPr bwMode="auto">
          <a:xfrm>
            <a:off x="3250673" y="2084851"/>
            <a:ext cx="1775884" cy="1775883"/>
          </a:xfrm>
          <a:custGeom>
            <a:avLst/>
            <a:gdLst>
              <a:gd name="T0" fmla="*/ 292 w 412"/>
              <a:gd name="T1" fmla="*/ 121 h 411"/>
              <a:gd name="T2" fmla="*/ 1 w 412"/>
              <a:gd name="T3" fmla="*/ 0 h 411"/>
              <a:gd name="T4" fmla="*/ 0 w 412"/>
              <a:gd name="T5" fmla="*/ 0 h 411"/>
              <a:gd name="T6" fmla="*/ 0 w 412"/>
              <a:gd name="T7" fmla="*/ 411 h 411"/>
              <a:gd name="T8" fmla="*/ 3 w 412"/>
              <a:gd name="T9" fmla="*/ 408 h 411"/>
              <a:gd name="T10" fmla="*/ 412 w 412"/>
              <a:gd name="T11" fmla="*/ 408 h 411"/>
              <a:gd name="T12" fmla="*/ 412 w 412"/>
              <a:gd name="T13" fmla="*/ 409 h 411"/>
              <a:gd name="T14" fmla="*/ 292 w 412"/>
              <a:gd name="T15" fmla="*/ 121 h 4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2" h="411">
                <a:moveTo>
                  <a:pt x="292" y="121"/>
                </a:moveTo>
                <a:cubicBezTo>
                  <a:pt x="218" y="47"/>
                  <a:pt x="115" y="0"/>
                  <a:pt x="1" y="0"/>
                </a:cubicBezTo>
                <a:cubicBezTo>
                  <a:pt x="1" y="0"/>
                  <a:pt x="0" y="0"/>
                  <a:pt x="0" y="0"/>
                </a:cubicBezTo>
                <a:cubicBezTo>
                  <a:pt x="0" y="411"/>
                  <a:pt x="0" y="411"/>
                  <a:pt x="0" y="411"/>
                </a:cubicBezTo>
                <a:cubicBezTo>
                  <a:pt x="3" y="408"/>
                  <a:pt x="3" y="408"/>
                  <a:pt x="3" y="408"/>
                </a:cubicBezTo>
                <a:cubicBezTo>
                  <a:pt x="412" y="408"/>
                  <a:pt x="412" y="408"/>
                  <a:pt x="412" y="408"/>
                </a:cubicBezTo>
                <a:cubicBezTo>
                  <a:pt x="412" y="408"/>
                  <a:pt x="412" y="409"/>
                  <a:pt x="412" y="409"/>
                </a:cubicBezTo>
                <a:cubicBezTo>
                  <a:pt x="412" y="296"/>
                  <a:pt x="367" y="195"/>
                  <a:pt x="292" y="121"/>
                </a:cubicBezTo>
                <a:close/>
              </a:path>
            </a:pathLst>
          </a:custGeom>
          <a:solidFill>
            <a:srgbClr val="00AF91"/>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3573" name="Freeform 689"/>
          <p:cNvSpPr>
            <a:spLocks/>
          </p:cNvSpPr>
          <p:nvPr/>
        </p:nvSpPr>
        <p:spPr bwMode="auto">
          <a:xfrm>
            <a:off x="3263372" y="3845918"/>
            <a:ext cx="1763184" cy="1248833"/>
          </a:xfrm>
          <a:custGeom>
            <a:avLst/>
            <a:gdLst>
              <a:gd name="T0" fmla="*/ 409 w 409"/>
              <a:gd name="T1" fmla="*/ 0 h 289"/>
              <a:gd name="T2" fmla="*/ 0 w 409"/>
              <a:gd name="T3" fmla="*/ 0 h 289"/>
              <a:gd name="T4" fmla="*/ 289 w 409"/>
              <a:gd name="T5" fmla="*/ 289 h 289"/>
              <a:gd name="T6" fmla="*/ 409 w 409"/>
              <a:gd name="T7" fmla="*/ 0 h 289"/>
            </a:gdLst>
            <a:ahLst/>
            <a:cxnLst>
              <a:cxn ang="0">
                <a:pos x="T0" y="T1"/>
              </a:cxn>
              <a:cxn ang="0">
                <a:pos x="T2" y="T3"/>
              </a:cxn>
              <a:cxn ang="0">
                <a:pos x="T4" y="T5"/>
              </a:cxn>
              <a:cxn ang="0">
                <a:pos x="T6" y="T7"/>
              </a:cxn>
            </a:cxnLst>
            <a:rect l="0" t="0" r="r" b="b"/>
            <a:pathLst>
              <a:path w="409" h="289">
                <a:moveTo>
                  <a:pt x="409" y="0"/>
                </a:moveTo>
                <a:cubicBezTo>
                  <a:pt x="0" y="0"/>
                  <a:pt x="0" y="0"/>
                  <a:pt x="0" y="0"/>
                </a:cubicBezTo>
                <a:cubicBezTo>
                  <a:pt x="289" y="289"/>
                  <a:pt x="289" y="289"/>
                  <a:pt x="289" y="289"/>
                </a:cubicBezTo>
                <a:cubicBezTo>
                  <a:pt x="363" y="215"/>
                  <a:pt x="409" y="120"/>
                  <a:pt x="409" y="0"/>
                </a:cubicBezTo>
                <a:close/>
              </a:path>
            </a:pathLst>
          </a:custGeom>
          <a:solidFill>
            <a:srgbClr val="8FD9A8"/>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3574" name="Freeform 690"/>
          <p:cNvSpPr>
            <a:spLocks/>
          </p:cNvSpPr>
          <p:nvPr/>
        </p:nvSpPr>
        <p:spPr bwMode="auto">
          <a:xfrm>
            <a:off x="1487488" y="2093318"/>
            <a:ext cx="3022600" cy="3541183"/>
          </a:xfrm>
          <a:custGeom>
            <a:avLst/>
            <a:gdLst>
              <a:gd name="T0" fmla="*/ 412 w 701"/>
              <a:gd name="T1" fmla="*/ 406 h 820"/>
              <a:gd name="T2" fmla="*/ 410 w 701"/>
              <a:gd name="T3" fmla="*/ 406 h 820"/>
              <a:gd name="T4" fmla="*/ 409 w 701"/>
              <a:gd name="T5" fmla="*/ 406 h 820"/>
              <a:gd name="T6" fmla="*/ 409 w 701"/>
              <a:gd name="T7" fmla="*/ 0 h 820"/>
              <a:gd name="T8" fmla="*/ 120 w 701"/>
              <a:gd name="T9" fmla="*/ 120 h 820"/>
              <a:gd name="T10" fmla="*/ 0 w 701"/>
              <a:gd name="T11" fmla="*/ 410 h 820"/>
              <a:gd name="T12" fmla="*/ 1 w 701"/>
              <a:gd name="T13" fmla="*/ 411 h 820"/>
              <a:gd name="T14" fmla="*/ 121 w 701"/>
              <a:gd name="T15" fmla="*/ 700 h 820"/>
              <a:gd name="T16" fmla="*/ 411 w 701"/>
              <a:gd name="T17" fmla="*/ 820 h 820"/>
              <a:gd name="T18" fmla="*/ 411 w 701"/>
              <a:gd name="T19" fmla="*/ 820 h 820"/>
              <a:gd name="T20" fmla="*/ 701 w 701"/>
              <a:gd name="T21" fmla="*/ 698 h 820"/>
              <a:gd name="T22" fmla="*/ 412 w 701"/>
              <a:gd name="T23" fmla="*/ 406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1" h="820">
                <a:moveTo>
                  <a:pt x="412" y="406"/>
                </a:moveTo>
                <a:cubicBezTo>
                  <a:pt x="410" y="406"/>
                  <a:pt x="410" y="406"/>
                  <a:pt x="410" y="406"/>
                </a:cubicBezTo>
                <a:cubicBezTo>
                  <a:pt x="409" y="406"/>
                  <a:pt x="409" y="406"/>
                  <a:pt x="409" y="406"/>
                </a:cubicBezTo>
                <a:cubicBezTo>
                  <a:pt x="409" y="0"/>
                  <a:pt x="409" y="0"/>
                  <a:pt x="409" y="0"/>
                </a:cubicBezTo>
                <a:cubicBezTo>
                  <a:pt x="297" y="0"/>
                  <a:pt x="194" y="46"/>
                  <a:pt x="120" y="120"/>
                </a:cubicBezTo>
                <a:cubicBezTo>
                  <a:pt x="46" y="194"/>
                  <a:pt x="0" y="297"/>
                  <a:pt x="0" y="410"/>
                </a:cubicBezTo>
                <a:cubicBezTo>
                  <a:pt x="0" y="410"/>
                  <a:pt x="1" y="410"/>
                  <a:pt x="1" y="411"/>
                </a:cubicBezTo>
                <a:cubicBezTo>
                  <a:pt x="1" y="524"/>
                  <a:pt x="47" y="626"/>
                  <a:pt x="121" y="700"/>
                </a:cubicBezTo>
                <a:cubicBezTo>
                  <a:pt x="195" y="774"/>
                  <a:pt x="297" y="820"/>
                  <a:pt x="411" y="820"/>
                </a:cubicBezTo>
                <a:cubicBezTo>
                  <a:pt x="411" y="820"/>
                  <a:pt x="411" y="820"/>
                  <a:pt x="411" y="820"/>
                </a:cubicBezTo>
                <a:cubicBezTo>
                  <a:pt x="524" y="820"/>
                  <a:pt x="627" y="772"/>
                  <a:pt x="701" y="698"/>
                </a:cubicBezTo>
                <a:lnTo>
                  <a:pt x="412" y="406"/>
                </a:lnTo>
                <a:close/>
              </a:path>
            </a:pathLst>
          </a:custGeom>
          <a:solidFill>
            <a:srgbClr val="4B778D"/>
          </a:solidFill>
          <a:ln>
            <a:noFill/>
          </a:ln>
        </p:spPr>
        <p:txBody>
          <a:bodyPr vert="horz" wrap="square" lIns="121920" tIns="60960" rIns="121920" bIns="60960" numCol="1" anchor="t" anchorCtr="0" compatLnSpc="1">
            <a:prstTxWarp prst="textNoShape">
              <a:avLst/>
            </a:prstTxWarp>
          </a:bodyPr>
          <a:lstStyle/>
          <a:p>
            <a:endParaRPr lang="en-US" sz="2400" dirty="0"/>
          </a:p>
        </p:txBody>
      </p:sp>
      <p:sp>
        <p:nvSpPr>
          <p:cNvPr id="3575" name="Rectangle 691"/>
          <p:cNvSpPr>
            <a:spLocks noChangeArrowheads="1"/>
          </p:cNvSpPr>
          <p:nvPr/>
        </p:nvSpPr>
        <p:spPr bwMode="auto">
          <a:xfrm>
            <a:off x="9410172" y="2217539"/>
            <a:ext cx="89768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1219170"/>
            <a:r>
              <a:rPr lang="en-US" sz="2800">
                <a:solidFill>
                  <a:srgbClr val="3E5B91"/>
                </a:solidFill>
                <a:latin typeface="+mn-lt"/>
              </a:rPr>
              <a:t>7,339</a:t>
            </a:r>
            <a:endParaRPr lang="en-US" sz="2400">
              <a:latin typeface="+mn-lt"/>
            </a:endParaRPr>
          </a:p>
        </p:txBody>
      </p:sp>
      <p:sp>
        <p:nvSpPr>
          <p:cNvPr id="3576" name="Rectangle 692"/>
          <p:cNvSpPr>
            <a:spLocks noChangeArrowheads="1"/>
          </p:cNvSpPr>
          <p:nvPr/>
        </p:nvSpPr>
        <p:spPr bwMode="auto">
          <a:xfrm>
            <a:off x="9410172" y="2702255"/>
            <a:ext cx="102278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1219170"/>
            <a:r>
              <a:rPr lang="en-US" sz="1200">
                <a:solidFill>
                  <a:srgbClr val="58595B"/>
                </a:solidFill>
                <a:latin typeface="Myriad Pro" panose="020B0503030403020204" pitchFamily="34" charset="0"/>
              </a:rPr>
              <a:t>Nam mollis velit</a:t>
            </a:r>
            <a:endParaRPr lang="en-US" sz="2400"/>
          </a:p>
        </p:txBody>
      </p:sp>
      <p:sp>
        <p:nvSpPr>
          <p:cNvPr id="3577" name="Rectangle 693"/>
          <p:cNvSpPr>
            <a:spLocks noChangeArrowheads="1"/>
          </p:cNvSpPr>
          <p:nvPr/>
        </p:nvSpPr>
        <p:spPr bwMode="auto">
          <a:xfrm>
            <a:off x="9410173" y="2926622"/>
            <a:ext cx="93134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1219170"/>
            <a:r>
              <a:rPr lang="en-US" sz="1200" dirty="0" err="1">
                <a:solidFill>
                  <a:srgbClr val="58595B"/>
                </a:solidFill>
                <a:latin typeface="+mn-lt"/>
              </a:rPr>
              <a:t>quis</a:t>
            </a:r>
            <a:r>
              <a:rPr lang="en-US" sz="1200" dirty="0">
                <a:solidFill>
                  <a:srgbClr val="58595B"/>
                </a:solidFill>
                <a:latin typeface="+mn-lt"/>
              </a:rPr>
              <a:t> </a:t>
            </a:r>
            <a:r>
              <a:rPr lang="en-US" sz="1200" dirty="0" err="1">
                <a:solidFill>
                  <a:srgbClr val="58595B"/>
                </a:solidFill>
                <a:latin typeface="+mn-lt"/>
              </a:rPr>
              <a:t>maue</a:t>
            </a:r>
            <a:r>
              <a:rPr lang="en-US" sz="1200" dirty="0">
                <a:solidFill>
                  <a:srgbClr val="58595B"/>
                </a:solidFill>
                <a:latin typeface="+mn-lt"/>
              </a:rPr>
              <a:t> </a:t>
            </a:r>
            <a:r>
              <a:rPr lang="en-US" sz="1200" dirty="0" err="1">
                <a:solidFill>
                  <a:srgbClr val="58595B"/>
                </a:solidFill>
                <a:latin typeface="+mn-lt"/>
              </a:rPr>
              <a:t>ris</a:t>
            </a:r>
            <a:endParaRPr lang="en-US" sz="2400" dirty="0">
              <a:latin typeface="+mn-lt"/>
            </a:endParaRPr>
          </a:p>
        </p:txBody>
      </p:sp>
      <p:sp>
        <p:nvSpPr>
          <p:cNvPr id="3578" name="Rectangle 694"/>
          <p:cNvSpPr>
            <a:spLocks noChangeArrowheads="1"/>
          </p:cNvSpPr>
          <p:nvPr/>
        </p:nvSpPr>
        <p:spPr bwMode="auto">
          <a:xfrm>
            <a:off x="9410173" y="3157339"/>
            <a:ext cx="55944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1219170"/>
            <a:r>
              <a:rPr lang="en-US" sz="1200">
                <a:solidFill>
                  <a:srgbClr val="58595B"/>
                </a:solidFill>
                <a:latin typeface="+mn-lt"/>
              </a:rPr>
              <a:t>suscipit.</a:t>
            </a:r>
            <a:endParaRPr lang="en-US" sz="2400">
              <a:latin typeface="+mn-lt"/>
            </a:endParaRPr>
          </a:p>
        </p:txBody>
      </p:sp>
      <p:sp>
        <p:nvSpPr>
          <p:cNvPr id="3579" name="Rectangle 695"/>
          <p:cNvSpPr>
            <a:spLocks noChangeArrowheads="1"/>
          </p:cNvSpPr>
          <p:nvPr/>
        </p:nvSpPr>
        <p:spPr bwMode="auto">
          <a:xfrm>
            <a:off x="9410172" y="3584906"/>
            <a:ext cx="25808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1219170"/>
            <a:r>
              <a:rPr lang="en-US" sz="2800">
                <a:solidFill>
                  <a:srgbClr val="D56B6B"/>
                </a:solidFill>
                <a:latin typeface="Myriad Pro" panose="020B0503030403020204" pitchFamily="34" charset="0"/>
              </a:rPr>
              <a:t>1,</a:t>
            </a:r>
            <a:endParaRPr lang="en-US" sz="2400"/>
          </a:p>
        </p:txBody>
      </p:sp>
      <p:sp>
        <p:nvSpPr>
          <p:cNvPr id="3580" name="Rectangle 696"/>
          <p:cNvSpPr>
            <a:spLocks noChangeArrowheads="1"/>
          </p:cNvSpPr>
          <p:nvPr/>
        </p:nvSpPr>
        <p:spPr bwMode="auto">
          <a:xfrm>
            <a:off x="9655706" y="3584906"/>
            <a:ext cx="61555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1219170"/>
            <a:r>
              <a:rPr lang="en-US" sz="2800">
                <a:solidFill>
                  <a:srgbClr val="C7707C"/>
                </a:solidFill>
                <a:latin typeface="+mn-lt"/>
              </a:rPr>
              <a:t>563</a:t>
            </a:r>
            <a:endParaRPr lang="en-US" sz="2400">
              <a:latin typeface="+mn-lt"/>
            </a:endParaRPr>
          </a:p>
        </p:txBody>
      </p:sp>
      <p:sp>
        <p:nvSpPr>
          <p:cNvPr id="3581" name="Rectangle 697"/>
          <p:cNvSpPr>
            <a:spLocks noChangeArrowheads="1"/>
          </p:cNvSpPr>
          <p:nvPr/>
        </p:nvSpPr>
        <p:spPr bwMode="auto">
          <a:xfrm>
            <a:off x="9410172" y="4069622"/>
            <a:ext cx="109004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1219170"/>
            <a:r>
              <a:rPr lang="en-US" sz="1200">
                <a:solidFill>
                  <a:srgbClr val="58595B"/>
                </a:solidFill>
                <a:latin typeface="+mn-lt"/>
              </a:rPr>
              <a:t>Nam mollis velit</a:t>
            </a:r>
            <a:endParaRPr lang="en-US" sz="2400">
              <a:latin typeface="+mn-lt"/>
            </a:endParaRPr>
          </a:p>
        </p:txBody>
      </p:sp>
      <p:sp>
        <p:nvSpPr>
          <p:cNvPr id="3750" name="Rectangle 698"/>
          <p:cNvSpPr>
            <a:spLocks noChangeArrowheads="1"/>
          </p:cNvSpPr>
          <p:nvPr/>
        </p:nvSpPr>
        <p:spPr bwMode="auto">
          <a:xfrm>
            <a:off x="9410173" y="4293988"/>
            <a:ext cx="68929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1219170"/>
            <a:r>
              <a:rPr lang="en-US" sz="1200">
                <a:solidFill>
                  <a:srgbClr val="58595B"/>
                </a:solidFill>
                <a:latin typeface="+mn-lt"/>
              </a:rPr>
              <a:t>quis scipit</a:t>
            </a:r>
            <a:endParaRPr lang="en-US" sz="2400">
              <a:latin typeface="+mn-lt"/>
            </a:endParaRPr>
          </a:p>
        </p:txBody>
      </p:sp>
      <p:sp>
        <p:nvSpPr>
          <p:cNvPr id="3751" name="Rectangle 699"/>
          <p:cNvSpPr>
            <a:spLocks noChangeArrowheads="1"/>
          </p:cNvSpPr>
          <p:nvPr/>
        </p:nvSpPr>
        <p:spPr bwMode="auto">
          <a:xfrm>
            <a:off x="9410173" y="4524706"/>
            <a:ext cx="83516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1219170"/>
            <a:r>
              <a:rPr lang="en-US" sz="1200" dirty="0" err="1">
                <a:solidFill>
                  <a:srgbClr val="58595B"/>
                </a:solidFill>
                <a:latin typeface="+mn-lt"/>
              </a:rPr>
              <a:t>lacinia</a:t>
            </a:r>
            <a:r>
              <a:rPr lang="en-US" sz="1200" dirty="0">
                <a:solidFill>
                  <a:srgbClr val="58595B"/>
                </a:solidFill>
                <a:latin typeface="+mn-lt"/>
              </a:rPr>
              <a:t> </a:t>
            </a:r>
            <a:r>
              <a:rPr lang="en-US" sz="1200" dirty="0" err="1">
                <a:solidFill>
                  <a:srgbClr val="58595B"/>
                </a:solidFill>
                <a:latin typeface="+mn-lt"/>
              </a:rPr>
              <a:t>urna</a:t>
            </a:r>
            <a:r>
              <a:rPr lang="en-US" sz="1200" dirty="0">
                <a:solidFill>
                  <a:srgbClr val="58595B"/>
                </a:solidFill>
                <a:latin typeface="+mn-lt"/>
              </a:rPr>
              <a:t>.</a:t>
            </a:r>
            <a:endParaRPr lang="en-US" sz="2400" dirty="0">
              <a:latin typeface="+mn-lt"/>
            </a:endParaRPr>
          </a:p>
        </p:txBody>
      </p:sp>
      <p:sp>
        <p:nvSpPr>
          <p:cNvPr id="3752" name="Rectangle 700"/>
          <p:cNvSpPr>
            <a:spLocks noChangeArrowheads="1"/>
          </p:cNvSpPr>
          <p:nvPr/>
        </p:nvSpPr>
        <p:spPr bwMode="auto">
          <a:xfrm>
            <a:off x="6762222" y="3584906"/>
            <a:ext cx="89768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1219170"/>
            <a:r>
              <a:rPr lang="en-US" sz="2800" dirty="0">
                <a:solidFill>
                  <a:srgbClr val="6BA1C6"/>
                </a:solidFill>
                <a:latin typeface="+mn-lt"/>
              </a:rPr>
              <a:t>1,981</a:t>
            </a:r>
            <a:endParaRPr lang="en-US" sz="2400" dirty="0">
              <a:latin typeface="+mn-lt"/>
            </a:endParaRPr>
          </a:p>
        </p:txBody>
      </p:sp>
      <p:sp>
        <p:nvSpPr>
          <p:cNvPr id="3753" name="Rectangle 701"/>
          <p:cNvSpPr>
            <a:spLocks noChangeArrowheads="1"/>
          </p:cNvSpPr>
          <p:nvPr/>
        </p:nvSpPr>
        <p:spPr bwMode="auto">
          <a:xfrm>
            <a:off x="6762222" y="4069622"/>
            <a:ext cx="109004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1219170"/>
            <a:r>
              <a:rPr lang="en-US" sz="1200">
                <a:solidFill>
                  <a:srgbClr val="58595B"/>
                </a:solidFill>
                <a:latin typeface="+mn-lt"/>
              </a:rPr>
              <a:t>Nam mollis velit</a:t>
            </a:r>
            <a:endParaRPr lang="en-US" sz="2400">
              <a:latin typeface="+mn-lt"/>
            </a:endParaRPr>
          </a:p>
        </p:txBody>
      </p:sp>
      <p:sp>
        <p:nvSpPr>
          <p:cNvPr id="3754" name="Rectangle 702"/>
          <p:cNvSpPr>
            <a:spLocks noChangeArrowheads="1"/>
          </p:cNvSpPr>
          <p:nvPr/>
        </p:nvSpPr>
        <p:spPr bwMode="auto">
          <a:xfrm>
            <a:off x="6762222" y="4293988"/>
            <a:ext cx="93134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1219170"/>
            <a:r>
              <a:rPr lang="en-US" sz="1200">
                <a:solidFill>
                  <a:srgbClr val="58595B"/>
                </a:solidFill>
                <a:latin typeface="+mn-lt"/>
              </a:rPr>
              <a:t>quis maue ris</a:t>
            </a:r>
            <a:endParaRPr lang="en-US" sz="2400">
              <a:latin typeface="+mn-lt"/>
            </a:endParaRPr>
          </a:p>
        </p:txBody>
      </p:sp>
      <p:sp>
        <p:nvSpPr>
          <p:cNvPr id="3755" name="Rectangle 703"/>
          <p:cNvSpPr>
            <a:spLocks noChangeArrowheads="1"/>
          </p:cNvSpPr>
          <p:nvPr/>
        </p:nvSpPr>
        <p:spPr bwMode="auto">
          <a:xfrm>
            <a:off x="6762222" y="4524706"/>
            <a:ext cx="55944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1219170"/>
            <a:r>
              <a:rPr lang="en-US" sz="1200">
                <a:solidFill>
                  <a:srgbClr val="58595B"/>
                </a:solidFill>
                <a:latin typeface="+mn-lt"/>
              </a:rPr>
              <a:t>suscipit.</a:t>
            </a:r>
            <a:endParaRPr lang="en-US" sz="2400">
              <a:latin typeface="+mn-lt"/>
            </a:endParaRPr>
          </a:p>
        </p:txBody>
      </p:sp>
      <p:sp>
        <p:nvSpPr>
          <p:cNvPr id="3756" name="Freeform 704"/>
          <p:cNvSpPr>
            <a:spLocks noEditPoints="1"/>
          </p:cNvSpPr>
          <p:nvPr/>
        </p:nvSpPr>
        <p:spPr bwMode="auto">
          <a:xfrm>
            <a:off x="5837239" y="3686505"/>
            <a:ext cx="723900" cy="726016"/>
          </a:xfrm>
          <a:custGeom>
            <a:avLst/>
            <a:gdLst>
              <a:gd name="T0" fmla="*/ 0 w 168"/>
              <a:gd name="T1" fmla="*/ 0 h 168"/>
              <a:gd name="T2" fmla="*/ 0 w 168"/>
              <a:gd name="T3" fmla="*/ 168 h 168"/>
              <a:gd name="T4" fmla="*/ 168 w 168"/>
              <a:gd name="T5" fmla="*/ 168 h 168"/>
              <a:gd name="T6" fmla="*/ 168 w 168"/>
              <a:gd name="T7" fmla="*/ 0 h 168"/>
              <a:gd name="T8" fmla="*/ 0 w 168"/>
              <a:gd name="T9" fmla="*/ 0 h 168"/>
              <a:gd name="T10" fmla="*/ 135 w 168"/>
              <a:gd name="T11" fmla="*/ 61 h 168"/>
              <a:gd name="T12" fmla="*/ 26 w 168"/>
              <a:gd name="T13" fmla="*/ 124 h 168"/>
              <a:gd name="T14" fmla="*/ 63 w 168"/>
              <a:gd name="T15" fmla="*/ 114 h 168"/>
              <a:gd name="T16" fmla="*/ 39 w 168"/>
              <a:gd name="T17" fmla="*/ 96 h 168"/>
              <a:gd name="T18" fmla="*/ 51 w 168"/>
              <a:gd name="T19" fmla="*/ 96 h 168"/>
              <a:gd name="T20" fmla="*/ 30 w 168"/>
              <a:gd name="T21" fmla="*/ 71 h 168"/>
              <a:gd name="T22" fmla="*/ 42 w 168"/>
              <a:gd name="T23" fmla="*/ 74 h 168"/>
              <a:gd name="T24" fmla="*/ 34 w 168"/>
              <a:gd name="T25" fmla="*/ 40 h 168"/>
              <a:gd name="T26" fmla="*/ 85 w 168"/>
              <a:gd name="T27" fmla="*/ 67 h 168"/>
              <a:gd name="T28" fmla="*/ 101 w 168"/>
              <a:gd name="T29" fmla="*/ 37 h 168"/>
              <a:gd name="T30" fmla="*/ 128 w 168"/>
              <a:gd name="T31" fmla="*/ 44 h 168"/>
              <a:gd name="T32" fmla="*/ 144 w 168"/>
              <a:gd name="T33" fmla="*/ 38 h 168"/>
              <a:gd name="T34" fmla="*/ 133 w 168"/>
              <a:gd name="T35" fmla="*/ 51 h 168"/>
              <a:gd name="T36" fmla="*/ 147 w 168"/>
              <a:gd name="T37" fmla="*/ 48 h 168"/>
              <a:gd name="T38" fmla="*/ 135 w 168"/>
              <a:gd name="T39" fmla="*/ 61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 h="168">
                <a:moveTo>
                  <a:pt x="0" y="0"/>
                </a:moveTo>
                <a:cubicBezTo>
                  <a:pt x="0" y="168"/>
                  <a:pt x="0" y="168"/>
                  <a:pt x="0" y="168"/>
                </a:cubicBezTo>
                <a:cubicBezTo>
                  <a:pt x="168" y="168"/>
                  <a:pt x="168" y="168"/>
                  <a:pt x="168" y="168"/>
                </a:cubicBezTo>
                <a:cubicBezTo>
                  <a:pt x="168" y="0"/>
                  <a:pt x="168" y="0"/>
                  <a:pt x="168" y="0"/>
                </a:cubicBezTo>
                <a:lnTo>
                  <a:pt x="0" y="0"/>
                </a:lnTo>
                <a:close/>
                <a:moveTo>
                  <a:pt x="135" y="61"/>
                </a:moveTo>
                <a:cubicBezTo>
                  <a:pt x="135" y="126"/>
                  <a:pt x="69" y="153"/>
                  <a:pt x="26" y="124"/>
                </a:cubicBezTo>
                <a:cubicBezTo>
                  <a:pt x="26" y="124"/>
                  <a:pt x="46" y="127"/>
                  <a:pt x="63" y="114"/>
                </a:cubicBezTo>
                <a:cubicBezTo>
                  <a:pt x="63" y="114"/>
                  <a:pt x="44" y="114"/>
                  <a:pt x="39" y="96"/>
                </a:cubicBezTo>
                <a:cubicBezTo>
                  <a:pt x="39" y="96"/>
                  <a:pt x="47" y="97"/>
                  <a:pt x="51" y="96"/>
                </a:cubicBezTo>
                <a:cubicBezTo>
                  <a:pt x="51" y="96"/>
                  <a:pt x="31" y="92"/>
                  <a:pt x="30" y="71"/>
                </a:cubicBezTo>
                <a:cubicBezTo>
                  <a:pt x="30" y="71"/>
                  <a:pt x="34" y="75"/>
                  <a:pt x="42" y="74"/>
                </a:cubicBezTo>
                <a:cubicBezTo>
                  <a:pt x="42" y="74"/>
                  <a:pt x="24" y="63"/>
                  <a:pt x="34" y="40"/>
                </a:cubicBezTo>
                <a:cubicBezTo>
                  <a:pt x="34" y="40"/>
                  <a:pt x="54" y="68"/>
                  <a:pt x="85" y="67"/>
                </a:cubicBezTo>
                <a:cubicBezTo>
                  <a:pt x="82" y="52"/>
                  <a:pt x="92" y="40"/>
                  <a:pt x="101" y="37"/>
                </a:cubicBezTo>
                <a:cubicBezTo>
                  <a:pt x="110" y="34"/>
                  <a:pt x="121" y="37"/>
                  <a:pt x="128" y="44"/>
                </a:cubicBezTo>
                <a:cubicBezTo>
                  <a:pt x="128" y="44"/>
                  <a:pt x="138" y="41"/>
                  <a:pt x="144" y="38"/>
                </a:cubicBezTo>
                <a:cubicBezTo>
                  <a:pt x="144" y="38"/>
                  <a:pt x="141" y="48"/>
                  <a:pt x="133" y="51"/>
                </a:cubicBezTo>
                <a:cubicBezTo>
                  <a:pt x="133" y="51"/>
                  <a:pt x="139" y="51"/>
                  <a:pt x="147" y="48"/>
                </a:cubicBezTo>
                <a:cubicBezTo>
                  <a:pt x="147" y="48"/>
                  <a:pt x="143" y="55"/>
                  <a:pt x="135" y="61"/>
                </a:cubicBezTo>
                <a:close/>
              </a:path>
            </a:pathLst>
          </a:custGeom>
          <a:solidFill>
            <a:srgbClr val="6BA1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757" name="Freeform 705"/>
          <p:cNvSpPr>
            <a:spLocks/>
          </p:cNvSpPr>
          <p:nvPr/>
        </p:nvSpPr>
        <p:spPr bwMode="auto">
          <a:xfrm>
            <a:off x="8483073" y="2312788"/>
            <a:ext cx="723900" cy="726016"/>
          </a:xfrm>
          <a:custGeom>
            <a:avLst/>
            <a:gdLst>
              <a:gd name="T0" fmla="*/ 0 w 168"/>
              <a:gd name="T1" fmla="*/ 0 h 168"/>
              <a:gd name="T2" fmla="*/ 0 w 168"/>
              <a:gd name="T3" fmla="*/ 168 h 168"/>
              <a:gd name="T4" fmla="*/ 90 w 168"/>
              <a:gd name="T5" fmla="*/ 168 h 168"/>
              <a:gd name="T6" fmla="*/ 90 w 168"/>
              <a:gd name="T7" fmla="*/ 103 h 168"/>
              <a:gd name="T8" fmla="*/ 68 w 168"/>
              <a:gd name="T9" fmla="*/ 103 h 168"/>
              <a:gd name="T10" fmla="*/ 68 w 168"/>
              <a:gd name="T11" fmla="*/ 77 h 168"/>
              <a:gd name="T12" fmla="*/ 90 w 168"/>
              <a:gd name="T13" fmla="*/ 77 h 168"/>
              <a:gd name="T14" fmla="*/ 90 w 168"/>
              <a:gd name="T15" fmla="*/ 59 h 168"/>
              <a:gd name="T16" fmla="*/ 122 w 168"/>
              <a:gd name="T17" fmla="*/ 25 h 168"/>
              <a:gd name="T18" fmla="*/ 142 w 168"/>
              <a:gd name="T19" fmla="*/ 26 h 168"/>
              <a:gd name="T20" fmla="*/ 142 w 168"/>
              <a:gd name="T21" fmla="*/ 49 h 168"/>
              <a:gd name="T22" fmla="*/ 129 w 168"/>
              <a:gd name="T23" fmla="*/ 49 h 168"/>
              <a:gd name="T24" fmla="*/ 116 w 168"/>
              <a:gd name="T25" fmla="*/ 61 h 168"/>
              <a:gd name="T26" fmla="*/ 116 w 168"/>
              <a:gd name="T27" fmla="*/ 77 h 168"/>
              <a:gd name="T28" fmla="*/ 141 w 168"/>
              <a:gd name="T29" fmla="*/ 77 h 168"/>
              <a:gd name="T30" fmla="*/ 138 w 168"/>
              <a:gd name="T31" fmla="*/ 103 h 168"/>
              <a:gd name="T32" fmla="*/ 116 w 168"/>
              <a:gd name="T33" fmla="*/ 103 h 168"/>
              <a:gd name="T34" fmla="*/ 116 w 168"/>
              <a:gd name="T35" fmla="*/ 168 h 168"/>
              <a:gd name="T36" fmla="*/ 168 w 168"/>
              <a:gd name="T37" fmla="*/ 168 h 168"/>
              <a:gd name="T38" fmla="*/ 168 w 168"/>
              <a:gd name="T39" fmla="*/ 0 h 168"/>
              <a:gd name="T40" fmla="*/ 0 w 168"/>
              <a:gd name="T41"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8" h="168">
                <a:moveTo>
                  <a:pt x="0" y="0"/>
                </a:moveTo>
                <a:cubicBezTo>
                  <a:pt x="0" y="168"/>
                  <a:pt x="0" y="168"/>
                  <a:pt x="0" y="168"/>
                </a:cubicBezTo>
                <a:cubicBezTo>
                  <a:pt x="90" y="168"/>
                  <a:pt x="90" y="168"/>
                  <a:pt x="90" y="168"/>
                </a:cubicBezTo>
                <a:cubicBezTo>
                  <a:pt x="90" y="103"/>
                  <a:pt x="90" y="103"/>
                  <a:pt x="90" y="103"/>
                </a:cubicBezTo>
                <a:cubicBezTo>
                  <a:pt x="68" y="103"/>
                  <a:pt x="68" y="103"/>
                  <a:pt x="68" y="103"/>
                </a:cubicBezTo>
                <a:cubicBezTo>
                  <a:pt x="68" y="77"/>
                  <a:pt x="68" y="77"/>
                  <a:pt x="68" y="77"/>
                </a:cubicBezTo>
                <a:cubicBezTo>
                  <a:pt x="90" y="77"/>
                  <a:pt x="90" y="77"/>
                  <a:pt x="90" y="77"/>
                </a:cubicBezTo>
                <a:cubicBezTo>
                  <a:pt x="90" y="59"/>
                  <a:pt x="90" y="59"/>
                  <a:pt x="90" y="59"/>
                </a:cubicBezTo>
                <a:cubicBezTo>
                  <a:pt x="90" y="37"/>
                  <a:pt x="103" y="25"/>
                  <a:pt x="122" y="25"/>
                </a:cubicBezTo>
                <a:cubicBezTo>
                  <a:pt x="132" y="25"/>
                  <a:pt x="140" y="26"/>
                  <a:pt x="142" y="26"/>
                </a:cubicBezTo>
                <a:cubicBezTo>
                  <a:pt x="142" y="49"/>
                  <a:pt x="142" y="49"/>
                  <a:pt x="142" y="49"/>
                </a:cubicBezTo>
                <a:cubicBezTo>
                  <a:pt x="129" y="49"/>
                  <a:pt x="129" y="49"/>
                  <a:pt x="129" y="49"/>
                </a:cubicBezTo>
                <a:cubicBezTo>
                  <a:pt x="118" y="49"/>
                  <a:pt x="116" y="54"/>
                  <a:pt x="116" y="61"/>
                </a:cubicBezTo>
                <a:cubicBezTo>
                  <a:pt x="116" y="77"/>
                  <a:pt x="116" y="77"/>
                  <a:pt x="116" y="77"/>
                </a:cubicBezTo>
                <a:cubicBezTo>
                  <a:pt x="141" y="77"/>
                  <a:pt x="141" y="77"/>
                  <a:pt x="141" y="77"/>
                </a:cubicBezTo>
                <a:cubicBezTo>
                  <a:pt x="138" y="103"/>
                  <a:pt x="138" y="103"/>
                  <a:pt x="138" y="103"/>
                </a:cubicBezTo>
                <a:cubicBezTo>
                  <a:pt x="116" y="103"/>
                  <a:pt x="116" y="103"/>
                  <a:pt x="116" y="103"/>
                </a:cubicBezTo>
                <a:cubicBezTo>
                  <a:pt x="116" y="168"/>
                  <a:pt x="116" y="168"/>
                  <a:pt x="116" y="168"/>
                </a:cubicBezTo>
                <a:cubicBezTo>
                  <a:pt x="168" y="168"/>
                  <a:pt x="168" y="168"/>
                  <a:pt x="168" y="168"/>
                </a:cubicBezTo>
                <a:cubicBezTo>
                  <a:pt x="168" y="0"/>
                  <a:pt x="168" y="0"/>
                  <a:pt x="168" y="0"/>
                </a:cubicBezTo>
                <a:lnTo>
                  <a:pt x="0" y="0"/>
                </a:lnTo>
                <a:close/>
              </a:path>
            </a:pathLst>
          </a:custGeom>
          <a:solidFill>
            <a:srgbClr val="3E5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758" name="Freeform 706"/>
          <p:cNvSpPr>
            <a:spLocks noEditPoints="1"/>
          </p:cNvSpPr>
          <p:nvPr/>
        </p:nvSpPr>
        <p:spPr bwMode="auto">
          <a:xfrm>
            <a:off x="8483073" y="3678039"/>
            <a:ext cx="723900" cy="726016"/>
          </a:xfrm>
          <a:custGeom>
            <a:avLst/>
            <a:gdLst>
              <a:gd name="T0" fmla="*/ 41 w 168"/>
              <a:gd name="T1" fmla="*/ 117 h 168"/>
              <a:gd name="T2" fmla="*/ 34 w 168"/>
              <a:gd name="T3" fmla="*/ 104 h 168"/>
              <a:gd name="T4" fmla="*/ 37 w 168"/>
              <a:gd name="T5" fmla="*/ 94 h 168"/>
              <a:gd name="T6" fmla="*/ 32 w 168"/>
              <a:gd name="T7" fmla="*/ 95 h 168"/>
              <a:gd name="T8" fmla="*/ 0 w 168"/>
              <a:gd name="T9" fmla="*/ 78 h 168"/>
              <a:gd name="T10" fmla="*/ 0 w 168"/>
              <a:gd name="T11" fmla="*/ 127 h 168"/>
              <a:gd name="T12" fmla="*/ 32 w 168"/>
              <a:gd name="T13" fmla="*/ 117 h 168"/>
              <a:gd name="T14" fmla="*/ 41 w 168"/>
              <a:gd name="T15" fmla="*/ 117 h 168"/>
              <a:gd name="T16" fmla="*/ 41 w 168"/>
              <a:gd name="T17" fmla="*/ 87 h 168"/>
              <a:gd name="T18" fmla="*/ 60 w 168"/>
              <a:gd name="T19" fmla="*/ 59 h 168"/>
              <a:gd name="T20" fmla="*/ 33 w 168"/>
              <a:gd name="T21" fmla="*/ 26 h 168"/>
              <a:gd name="T22" fmla="*/ 13 w 168"/>
              <a:gd name="T23" fmla="*/ 57 h 168"/>
              <a:gd name="T24" fmla="*/ 41 w 168"/>
              <a:gd name="T25" fmla="*/ 87 h 168"/>
              <a:gd name="T26" fmla="*/ 51 w 168"/>
              <a:gd name="T27" fmla="*/ 125 h 168"/>
              <a:gd name="T28" fmla="*/ 39 w 168"/>
              <a:gd name="T29" fmla="*/ 123 h 168"/>
              <a:gd name="T30" fmla="*/ 2 w 168"/>
              <a:gd name="T31" fmla="*/ 150 h 168"/>
              <a:gd name="T32" fmla="*/ 10 w 168"/>
              <a:gd name="T33" fmla="*/ 168 h 168"/>
              <a:gd name="T34" fmla="*/ 11 w 168"/>
              <a:gd name="T35" fmla="*/ 168 h 168"/>
              <a:gd name="T36" fmla="*/ 67 w 168"/>
              <a:gd name="T37" fmla="*/ 168 h 168"/>
              <a:gd name="T38" fmla="*/ 74 w 168"/>
              <a:gd name="T39" fmla="*/ 151 h 168"/>
              <a:gd name="T40" fmla="*/ 73 w 168"/>
              <a:gd name="T41" fmla="*/ 146 h 168"/>
              <a:gd name="T42" fmla="*/ 51 w 168"/>
              <a:gd name="T43" fmla="*/ 125 h 168"/>
              <a:gd name="T44" fmla="*/ 0 w 168"/>
              <a:gd name="T45" fmla="*/ 0 h 168"/>
              <a:gd name="T46" fmla="*/ 0 w 168"/>
              <a:gd name="T47" fmla="*/ 39 h 168"/>
              <a:gd name="T48" fmla="*/ 40 w 168"/>
              <a:gd name="T49" fmla="*/ 18 h 168"/>
              <a:gd name="T50" fmla="*/ 90 w 168"/>
              <a:gd name="T51" fmla="*/ 18 h 168"/>
              <a:gd name="T52" fmla="*/ 79 w 168"/>
              <a:gd name="T53" fmla="*/ 30 h 168"/>
              <a:gd name="T54" fmla="*/ 66 w 168"/>
              <a:gd name="T55" fmla="*/ 30 h 168"/>
              <a:gd name="T56" fmla="*/ 80 w 168"/>
              <a:gd name="T57" fmla="*/ 58 h 168"/>
              <a:gd name="T58" fmla="*/ 65 w 168"/>
              <a:gd name="T59" fmla="*/ 84 h 168"/>
              <a:gd name="T60" fmla="*/ 55 w 168"/>
              <a:gd name="T61" fmla="*/ 99 h 168"/>
              <a:gd name="T62" fmla="*/ 70 w 168"/>
              <a:gd name="T63" fmla="*/ 114 h 168"/>
              <a:gd name="T64" fmla="*/ 89 w 168"/>
              <a:gd name="T65" fmla="*/ 149 h 168"/>
              <a:gd name="T66" fmla="*/ 81 w 168"/>
              <a:gd name="T67" fmla="*/ 168 h 168"/>
              <a:gd name="T68" fmla="*/ 168 w 168"/>
              <a:gd name="T69" fmla="*/ 168 h 168"/>
              <a:gd name="T70" fmla="*/ 168 w 168"/>
              <a:gd name="T71" fmla="*/ 0 h 168"/>
              <a:gd name="T72" fmla="*/ 0 w 168"/>
              <a:gd name="T73" fmla="*/ 0 h 168"/>
              <a:gd name="T74" fmla="*/ 151 w 168"/>
              <a:gd name="T75" fmla="*/ 55 h 168"/>
              <a:gd name="T76" fmla="*/ 128 w 168"/>
              <a:gd name="T77" fmla="*/ 55 h 168"/>
              <a:gd name="T78" fmla="*/ 128 w 168"/>
              <a:gd name="T79" fmla="*/ 78 h 168"/>
              <a:gd name="T80" fmla="*/ 117 w 168"/>
              <a:gd name="T81" fmla="*/ 78 h 168"/>
              <a:gd name="T82" fmla="*/ 117 w 168"/>
              <a:gd name="T83" fmla="*/ 55 h 168"/>
              <a:gd name="T84" fmla="*/ 94 w 168"/>
              <a:gd name="T85" fmla="*/ 55 h 168"/>
              <a:gd name="T86" fmla="*/ 94 w 168"/>
              <a:gd name="T87" fmla="*/ 43 h 168"/>
              <a:gd name="T88" fmla="*/ 117 w 168"/>
              <a:gd name="T89" fmla="*/ 43 h 168"/>
              <a:gd name="T90" fmla="*/ 117 w 168"/>
              <a:gd name="T91" fmla="*/ 21 h 168"/>
              <a:gd name="T92" fmla="*/ 128 w 168"/>
              <a:gd name="T93" fmla="*/ 21 h 168"/>
              <a:gd name="T94" fmla="*/ 128 w 168"/>
              <a:gd name="T95" fmla="*/ 43 h 168"/>
              <a:gd name="T96" fmla="*/ 151 w 168"/>
              <a:gd name="T97" fmla="*/ 43 h 168"/>
              <a:gd name="T98" fmla="*/ 151 w 168"/>
              <a:gd name="T99" fmla="*/ 5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8" h="168">
                <a:moveTo>
                  <a:pt x="41" y="117"/>
                </a:moveTo>
                <a:cubicBezTo>
                  <a:pt x="37" y="113"/>
                  <a:pt x="34" y="110"/>
                  <a:pt x="34" y="104"/>
                </a:cubicBezTo>
                <a:cubicBezTo>
                  <a:pt x="34" y="101"/>
                  <a:pt x="35" y="97"/>
                  <a:pt x="37" y="94"/>
                </a:cubicBezTo>
                <a:cubicBezTo>
                  <a:pt x="35" y="95"/>
                  <a:pt x="33" y="95"/>
                  <a:pt x="32" y="95"/>
                </a:cubicBezTo>
                <a:cubicBezTo>
                  <a:pt x="17" y="95"/>
                  <a:pt x="6" y="88"/>
                  <a:pt x="0" y="78"/>
                </a:cubicBezTo>
                <a:cubicBezTo>
                  <a:pt x="0" y="127"/>
                  <a:pt x="0" y="127"/>
                  <a:pt x="0" y="127"/>
                </a:cubicBezTo>
                <a:cubicBezTo>
                  <a:pt x="8" y="121"/>
                  <a:pt x="19" y="117"/>
                  <a:pt x="32" y="117"/>
                </a:cubicBezTo>
                <a:cubicBezTo>
                  <a:pt x="35" y="117"/>
                  <a:pt x="38" y="117"/>
                  <a:pt x="41" y="117"/>
                </a:cubicBezTo>
                <a:close/>
                <a:moveTo>
                  <a:pt x="41" y="87"/>
                </a:moveTo>
                <a:cubicBezTo>
                  <a:pt x="55" y="87"/>
                  <a:pt x="62" y="76"/>
                  <a:pt x="60" y="59"/>
                </a:cubicBezTo>
                <a:cubicBezTo>
                  <a:pt x="58" y="41"/>
                  <a:pt x="46" y="27"/>
                  <a:pt x="33" y="26"/>
                </a:cubicBezTo>
                <a:cubicBezTo>
                  <a:pt x="20" y="26"/>
                  <a:pt x="11" y="39"/>
                  <a:pt x="13" y="57"/>
                </a:cubicBezTo>
                <a:cubicBezTo>
                  <a:pt x="15" y="74"/>
                  <a:pt x="28" y="87"/>
                  <a:pt x="41" y="87"/>
                </a:cubicBezTo>
                <a:close/>
                <a:moveTo>
                  <a:pt x="51" y="125"/>
                </a:moveTo>
                <a:cubicBezTo>
                  <a:pt x="47" y="124"/>
                  <a:pt x="43" y="123"/>
                  <a:pt x="39" y="123"/>
                </a:cubicBezTo>
                <a:cubicBezTo>
                  <a:pt x="19" y="123"/>
                  <a:pt x="2" y="135"/>
                  <a:pt x="2" y="150"/>
                </a:cubicBezTo>
                <a:cubicBezTo>
                  <a:pt x="2" y="157"/>
                  <a:pt x="5" y="163"/>
                  <a:pt x="10" y="168"/>
                </a:cubicBezTo>
                <a:cubicBezTo>
                  <a:pt x="10" y="168"/>
                  <a:pt x="11" y="168"/>
                  <a:pt x="11" y="168"/>
                </a:cubicBezTo>
                <a:cubicBezTo>
                  <a:pt x="67" y="168"/>
                  <a:pt x="67" y="168"/>
                  <a:pt x="67" y="168"/>
                </a:cubicBezTo>
                <a:cubicBezTo>
                  <a:pt x="72" y="164"/>
                  <a:pt x="74" y="158"/>
                  <a:pt x="74" y="151"/>
                </a:cubicBezTo>
                <a:cubicBezTo>
                  <a:pt x="74" y="149"/>
                  <a:pt x="73" y="147"/>
                  <a:pt x="73" y="146"/>
                </a:cubicBezTo>
                <a:cubicBezTo>
                  <a:pt x="71" y="137"/>
                  <a:pt x="62" y="132"/>
                  <a:pt x="51" y="125"/>
                </a:cubicBezTo>
                <a:close/>
                <a:moveTo>
                  <a:pt x="0" y="0"/>
                </a:moveTo>
                <a:cubicBezTo>
                  <a:pt x="0" y="39"/>
                  <a:pt x="0" y="39"/>
                  <a:pt x="0" y="39"/>
                </a:cubicBezTo>
                <a:cubicBezTo>
                  <a:pt x="8" y="27"/>
                  <a:pt x="23" y="18"/>
                  <a:pt x="40" y="18"/>
                </a:cubicBezTo>
                <a:cubicBezTo>
                  <a:pt x="53" y="18"/>
                  <a:pt x="90" y="18"/>
                  <a:pt x="90" y="18"/>
                </a:cubicBezTo>
                <a:cubicBezTo>
                  <a:pt x="79" y="30"/>
                  <a:pt x="79" y="30"/>
                  <a:pt x="79" y="30"/>
                </a:cubicBezTo>
                <a:cubicBezTo>
                  <a:pt x="66" y="30"/>
                  <a:pt x="66" y="30"/>
                  <a:pt x="66" y="30"/>
                </a:cubicBezTo>
                <a:cubicBezTo>
                  <a:pt x="75" y="35"/>
                  <a:pt x="80" y="46"/>
                  <a:pt x="80" y="58"/>
                </a:cubicBezTo>
                <a:cubicBezTo>
                  <a:pt x="80" y="69"/>
                  <a:pt x="74" y="78"/>
                  <a:pt x="65" y="84"/>
                </a:cubicBezTo>
                <a:cubicBezTo>
                  <a:pt x="57" y="91"/>
                  <a:pt x="55" y="94"/>
                  <a:pt x="55" y="99"/>
                </a:cubicBezTo>
                <a:cubicBezTo>
                  <a:pt x="55" y="104"/>
                  <a:pt x="65" y="111"/>
                  <a:pt x="70" y="114"/>
                </a:cubicBezTo>
                <a:cubicBezTo>
                  <a:pt x="86" y="126"/>
                  <a:pt x="89" y="134"/>
                  <a:pt x="89" y="149"/>
                </a:cubicBezTo>
                <a:cubicBezTo>
                  <a:pt x="89" y="156"/>
                  <a:pt x="86" y="163"/>
                  <a:pt x="81" y="168"/>
                </a:cubicBezTo>
                <a:cubicBezTo>
                  <a:pt x="168" y="168"/>
                  <a:pt x="168" y="168"/>
                  <a:pt x="168" y="168"/>
                </a:cubicBezTo>
                <a:cubicBezTo>
                  <a:pt x="168" y="0"/>
                  <a:pt x="168" y="0"/>
                  <a:pt x="168" y="0"/>
                </a:cubicBezTo>
                <a:lnTo>
                  <a:pt x="0" y="0"/>
                </a:lnTo>
                <a:close/>
                <a:moveTo>
                  <a:pt x="151" y="55"/>
                </a:moveTo>
                <a:cubicBezTo>
                  <a:pt x="128" y="55"/>
                  <a:pt x="128" y="55"/>
                  <a:pt x="128" y="55"/>
                </a:cubicBezTo>
                <a:cubicBezTo>
                  <a:pt x="128" y="78"/>
                  <a:pt x="128" y="78"/>
                  <a:pt x="128" y="78"/>
                </a:cubicBezTo>
                <a:cubicBezTo>
                  <a:pt x="117" y="78"/>
                  <a:pt x="117" y="78"/>
                  <a:pt x="117" y="78"/>
                </a:cubicBezTo>
                <a:cubicBezTo>
                  <a:pt x="117" y="55"/>
                  <a:pt x="117" y="55"/>
                  <a:pt x="117" y="55"/>
                </a:cubicBezTo>
                <a:cubicBezTo>
                  <a:pt x="94" y="55"/>
                  <a:pt x="94" y="55"/>
                  <a:pt x="94" y="55"/>
                </a:cubicBezTo>
                <a:cubicBezTo>
                  <a:pt x="94" y="43"/>
                  <a:pt x="94" y="43"/>
                  <a:pt x="94" y="43"/>
                </a:cubicBezTo>
                <a:cubicBezTo>
                  <a:pt x="117" y="43"/>
                  <a:pt x="117" y="43"/>
                  <a:pt x="117" y="43"/>
                </a:cubicBezTo>
                <a:cubicBezTo>
                  <a:pt x="117" y="21"/>
                  <a:pt x="117" y="21"/>
                  <a:pt x="117" y="21"/>
                </a:cubicBezTo>
                <a:cubicBezTo>
                  <a:pt x="128" y="21"/>
                  <a:pt x="128" y="21"/>
                  <a:pt x="128" y="21"/>
                </a:cubicBezTo>
                <a:cubicBezTo>
                  <a:pt x="128" y="43"/>
                  <a:pt x="128" y="43"/>
                  <a:pt x="128" y="43"/>
                </a:cubicBezTo>
                <a:cubicBezTo>
                  <a:pt x="151" y="43"/>
                  <a:pt x="151" y="43"/>
                  <a:pt x="151" y="43"/>
                </a:cubicBezTo>
                <a:lnTo>
                  <a:pt x="151" y="55"/>
                </a:lnTo>
                <a:close/>
              </a:path>
            </a:pathLst>
          </a:custGeom>
          <a:solidFill>
            <a:srgbClr val="D5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999" name="Rectangle 17"/>
          <p:cNvSpPr>
            <a:spLocks noChangeArrowheads="1"/>
          </p:cNvSpPr>
          <p:nvPr/>
        </p:nvSpPr>
        <p:spPr bwMode="auto">
          <a:xfrm>
            <a:off x="1993107" y="3971903"/>
            <a:ext cx="1067600" cy="656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1219170"/>
            <a:r>
              <a:rPr lang="en-US" sz="4267" dirty="0">
                <a:solidFill>
                  <a:schemeClr val="bg1"/>
                </a:solidFill>
                <a:latin typeface="+mn-lt"/>
              </a:rPr>
              <a:t>60%</a:t>
            </a:r>
          </a:p>
        </p:txBody>
      </p:sp>
      <p:sp>
        <p:nvSpPr>
          <p:cNvPr id="1000" name="Rectangle 17"/>
          <p:cNvSpPr>
            <a:spLocks noChangeArrowheads="1"/>
          </p:cNvSpPr>
          <p:nvPr/>
        </p:nvSpPr>
        <p:spPr bwMode="auto">
          <a:xfrm>
            <a:off x="3499829" y="2842194"/>
            <a:ext cx="931345" cy="574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1219170"/>
            <a:r>
              <a:rPr lang="en-US" sz="3733" dirty="0">
                <a:solidFill>
                  <a:schemeClr val="bg1"/>
                </a:solidFill>
                <a:latin typeface="+mn-lt"/>
              </a:rPr>
              <a:t>25%</a:t>
            </a:r>
          </a:p>
        </p:txBody>
      </p:sp>
      <p:sp>
        <p:nvSpPr>
          <p:cNvPr id="1001" name="Rectangle 17"/>
          <p:cNvSpPr>
            <a:spLocks noChangeArrowheads="1"/>
          </p:cNvSpPr>
          <p:nvPr/>
        </p:nvSpPr>
        <p:spPr bwMode="auto">
          <a:xfrm>
            <a:off x="3916107" y="3971903"/>
            <a:ext cx="79989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1219170"/>
            <a:r>
              <a:rPr lang="en-US" sz="3200" dirty="0">
                <a:solidFill>
                  <a:schemeClr val="bg1"/>
                </a:solidFill>
                <a:latin typeface="+mn-lt"/>
              </a:rPr>
              <a:t>15%</a:t>
            </a:r>
          </a:p>
        </p:txBody>
      </p:sp>
      <p:sp>
        <p:nvSpPr>
          <p:cNvPr id="1002" name="Dikdörtgen 101"/>
          <p:cNvSpPr/>
          <p:nvPr/>
        </p:nvSpPr>
        <p:spPr>
          <a:xfrm>
            <a:off x="5742691" y="4957169"/>
            <a:ext cx="5053831" cy="1015663"/>
          </a:xfrm>
          <a:prstGeom prst="rect">
            <a:avLst/>
          </a:prstGeom>
        </p:spPr>
        <p:txBody>
          <a:bodyPr wrap="square">
            <a:spAutoFit/>
          </a:bodyPr>
          <a:lstStyle/>
          <a:p>
            <a:pPr algn="just"/>
            <a:r>
              <a:rPr lang="en-US" sz="1200" dirty="0" err="1">
                <a:solidFill>
                  <a:schemeClr val="bg1">
                    <a:lumMod val="50000"/>
                  </a:schemeClr>
                </a:solidFill>
                <a:ea typeface="Arial Unicode MS" panose="020B0604020202020204" pitchFamily="34" charset="-128"/>
                <a:cs typeface="Arial Unicode MS" panose="020B0604020202020204" pitchFamily="34" charset="-128"/>
              </a:rPr>
              <a:t>Lorem</a:t>
            </a:r>
            <a:r>
              <a:rPr lang="en-US" sz="1200" dirty="0">
                <a:solidFill>
                  <a:schemeClr val="bg1">
                    <a:lumMod val="50000"/>
                  </a:schemeClr>
                </a:solidFill>
                <a:ea typeface="Arial Unicode MS" panose="020B0604020202020204" pitchFamily="34" charset="-128"/>
                <a:cs typeface="Arial Unicode MS" panose="020B0604020202020204" pitchFamily="34" charset="-128"/>
              </a:rPr>
              <a:t> </a:t>
            </a:r>
            <a:r>
              <a:rPr lang="en-US" sz="1200" dirty="0" err="1">
                <a:solidFill>
                  <a:schemeClr val="bg1">
                    <a:lumMod val="50000"/>
                  </a:schemeClr>
                </a:solidFill>
                <a:ea typeface="Arial Unicode MS" panose="020B0604020202020204" pitchFamily="34" charset="-128"/>
                <a:cs typeface="Arial Unicode MS" panose="020B0604020202020204" pitchFamily="34" charset="-128"/>
              </a:rPr>
              <a:t>Ipsum</a:t>
            </a:r>
            <a:r>
              <a:rPr lang="en-US" sz="1200" dirty="0">
                <a:solidFill>
                  <a:schemeClr val="bg1">
                    <a:lumMod val="50000"/>
                  </a:schemeClr>
                </a:solidFill>
                <a:ea typeface="Arial Unicode MS" panose="020B0604020202020204" pitchFamily="34" charset="-128"/>
                <a:cs typeface="Arial Unicode MS" panose="020B0604020202020204" pitchFamily="34" charset="-128"/>
              </a:rPr>
              <a:t> is simply dummy text of the printing and typesetting industry. </a:t>
            </a:r>
            <a:r>
              <a:rPr lang="en-US" sz="1200" dirty="0" err="1">
                <a:solidFill>
                  <a:schemeClr val="bg1">
                    <a:lumMod val="50000"/>
                  </a:schemeClr>
                </a:solidFill>
                <a:ea typeface="Arial Unicode MS" panose="020B0604020202020204" pitchFamily="34" charset="-128"/>
                <a:cs typeface="Arial Unicode MS" panose="020B0604020202020204" pitchFamily="34" charset="-128"/>
              </a:rPr>
              <a:t>Lorem</a:t>
            </a:r>
            <a:r>
              <a:rPr lang="en-US" sz="1200" dirty="0">
                <a:solidFill>
                  <a:schemeClr val="bg1">
                    <a:lumMod val="50000"/>
                  </a:schemeClr>
                </a:solidFill>
                <a:ea typeface="Arial Unicode MS" panose="020B0604020202020204" pitchFamily="34" charset="-128"/>
                <a:cs typeface="Arial Unicode MS" panose="020B0604020202020204" pitchFamily="34" charset="-128"/>
              </a:rPr>
              <a:t> </a:t>
            </a:r>
            <a:r>
              <a:rPr lang="en-US" sz="1200" dirty="0" err="1">
                <a:solidFill>
                  <a:schemeClr val="bg1">
                    <a:lumMod val="50000"/>
                  </a:schemeClr>
                </a:solidFill>
                <a:ea typeface="Arial Unicode MS" panose="020B0604020202020204" pitchFamily="34" charset="-128"/>
                <a:cs typeface="Arial Unicode MS" panose="020B0604020202020204" pitchFamily="34" charset="-128"/>
              </a:rPr>
              <a:t>Ipsum</a:t>
            </a:r>
            <a:r>
              <a:rPr lang="en-US" sz="1200" dirty="0">
                <a:solidFill>
                  <a:schemeClr val="bg1">
                    <a:lumMod val="50000"/>
                  </a:schemeClr>
                </a:solidFill>
                <a:ea typeface="Arial Unicode MS" panose="020B0604020202020204" pitchFamily="34" charset="-128"/>
                <a:cs typeface="Arial Unicode MS" panose="020B0604020202020204" pitchFamily="34" charset="-128"/>
              </a:rPr>
              <a:t> has been the industry's standard dummy text ever since the 1500s, when an unknown printer took a galley of type and scrambled it to make a type specimen book. It has survived not only five centuries, but also the leap into electronic typesetting.</a:t>
            </a:r>
            <a:endParaRPr lang="en-US" sz="1400" dirty="0">
              <a:solidFill>
                <a:schemeClr val="bg1">
                  <a:lumMod val="50000"/>
                </a:schemeClr>
              </a:solidFill>
              <a:ea typeface="Arial Unicode MS" panose="020B0604020202020204" pitchFamily="34" charset="-128"/>
              <a:cs typeface="Arial Unicode MS" panose="020B0604020202020204" pitchFamily="34" charset="-128"/>
            </a:endParaRPr>
          </a:p>
        </p:txBody>
      </p:sp>
      <p:sp>
        <p:nvSpPr>
          <p:cNvPr id="33" name="Title 2"/>
          <p:cNvSpPr txBox="1">
            <a:spLocks/>
          </p:cNvSpPr>
          <p:nvPr/>
        </p:nvSpPr>
        <p:spPr>
          <a:xfrm>
            <a:off x="2481330" y="364364"/>
            <a:ext cx="7229340" cy="446088"/>
          </a:xfrm>
          <a:prstGeom prst="rect">
            <a:avLst/>
          </a:prstGeom>
        </p:spPr>
        <p:txBody>
          <a:bodyPr vert="horz" lIns="91440" tIns="45720" rIns="91440" bIns="45720" rtlCol="0" anchor="ctr">
            <a:noAutofit/>
          </a:bodyPr>
          <a:lstStyle/>
          <a:p>
            <a:pPr lvl="0" algn="ctr">
              <a:spcBef>
                <a:spcPct val="0"/>
              </a:spcBef>
              <a:defRPr/>
            </a:pPr>
            <a:r>
              <a:rPr lang="en-US" sz="2800" b="1" dirty="0">
                <a:solidFill>
                  <a:schemeClr val="bg1">
                    <a:lumMod val="50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SOCIAL MEDIA ANALYSIS</a:t>
            </a:r>
          </a:p>
        </p:txBody>
      </p:sp>
      <p:sp>
        <p:nvSpPr>
          <p:cNvPr id="34" name="Rectangle 33"/>
          <p:cNvSpPr/>
          <p:nvPr/>
        </p:nvSpPr>
        <p:spPr>
          <a:xfrm>
            <a:off x="3012407" y="761850"/>
            <a:ext cx="6167186" cy="276999"/>
          </a:xfrm>
          <a:prstGeom prst="rect">
            <a:avLst/>
          </a:prstGeom>
        </p:spPr>
        <p:txBody>
          <a:bodyPr wrap="square">
            <a:spAutoFit/>
          </a:bodyPr>
          <a:lstStyle/>
          <a:p>
            <a:pPr algn="ctr"/>
            <a:r>
              <a:rPr lang="en-US" sz="1200" dirty="0" err="1">
                <a:latin typeface="Open Sans Light" panose="020B0306030504020204" pitchFamily="34" charset="0"/>
                <a:ea typeface="Open Sans Light" panose="020B0306030504020204" pitchFamily="34" charset="0"/>
                <a:cs typeface="Open Sans Light" panose="020B0306030504020204" pitchFamily="34" charset="0"/>
              </a:rPr>
              <a:t>Lorem</a:t>
            </a:r>
            <a:r>
              <a:rPr lang="en-US" sz="1200" dirty="0">
                <a:latin typeface="Open Sans Light" panose="020B0306030504020204" pitchFamily="34" charset="0"/>
                <a:ea typeface="Open Sans Light" panose="020B0306030504020204" pitchFamily="34" charset="0"/>
                <a:cs typeface="Open Sans Light" panose="020B0306030504020204" pitchFamily="34" charset="0"/>
              </a:rPr>
              <a:t> </a:t>
            </a:r>
            <a:r>
              <a:rPr lang="en-US" sz="1200" dirty="0" err="1">
                <a:latin typeface="Open Sans Light" panose="020B0306030504020204" pitchFamily="34" charset="0"/>
                <a:ea typeface="Open Sans Light" panose="020B0306030504020204" pitchFamily="34" charset="0"/>
                <a:cs typeface="Open Sans Light" panose="020B0306030504020204" pitchFamily="34" charset="0"/>
              </a:rPr>
              <a:t>Ipsum</a:t>
            </a:r>
            <a:r>
              <a:rPr lang="en-US" sz="1200" dirty="0">
                <a:latin typeface="Open Sans Light" panose="020B0306030504020204" pitchFamily="34" charset="0"/>
                <a:ea typeface="Open Sans Light" panose="020B0306030504020204" pitchFamily="34" charset="0"/>
                <a:cs typeface="Open Sans Light" panose="020B0306030504020204" pitchFamily="34" charset="0"/>
              </a:rPr>
              <a:t> is simply dummy text of the printing and typesetting industry.</a:t>
            </a:r>
          </a:p>
        </p:txBody>
      </p:sp>
      <p:sp>
        <p:nvSpPr>
          <p:cNvPr id="41" name="Rectangle 40">
            <a:extLst>
              <a:ext uri="{FF2B5EF4-FFF2-40B4-BE49-F238E27FC236}">
                <a16:creationId xmlns:a16="http://schemas.microsoft.com/office/drawing/2014/main" id="{80875697-6D15-452B-AA9D-5EAB8AB4D9CB}"/>
              </a:ext>
            </a:extLst>
          </p:cNvPr>
          <p:cNvSpPr/>
          <p:nvPr/>
        </p:nvSpPr>
        <p:spPr>
          <a:xfrm>
            <a:off x="4996070" y="6453809"/>
            <a:ext cx="2107095" cy="3127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20012697"/>
      </p:ext>
    </p:extLst>
  </p:cSld>
  <p:clrMapOvr>
    <a:masterClrMapping/>
  </p:clrMapOvr>
  <mc:AlternateContent xmlns:mc="http://schemas.openxmlformats.org/markup-compatibility/2006" xmlns:p14="http://schemas.microsoft.com/office/powerpoint/2010/main">
    <mc:Choice Requires="p14">
      <p:transition spd="slow" p14:dur="2000" advTm="13518"/>
    </mc:Choice>
    <mc:Fallback xmlns="">
      <p:transition spd="slow" advTm="1351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a:spLocks/>
          </p:cNvSpPr>
          <p:nvPr/>
        </p:nvSpPr>
        <p:spPr bwMode="auto">
          <a:xfrm>
            <a:off x="1579192" y="2567742"/>
            <a:ext cx="1903813" cy="609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defRPr/>
            </a:pPr>
            <a:r>
              <a:rPr lang="en-US" sz="1200" dirty="0" err="1">
                <a:solidFill>
                  <a:schemeClr val="tx1">
                    <a:lumMod val="65000"/>
                    <a:lumOff val="35000"/>
                  </a:schemeClr>
                </a:solidFill>
                <a:ea typeface="Roboto" panose="02000000000000000000" pitchFamily="2" charset="0"/>
                <a:cs typeface="Lato Light" charset="0"/>
                <a:sym typeface="Lato Light" charset="0"/>
              </a:rPr>
              <a:t>Lorem</a:t>
            </a:r>
            <a:r>
              <a:rPr lang="en-US" sz="1200" dirty="0">
                <a:solidFill>
                  <a:schemeClr val="tx1">
                    <a:lumMod val="65000"/>
                    <a:lumOff val="35000"/>
                  </a:schemeClr>
                </a:solidFill>
                <a:ea typeface="Roboto" panose="02000000000000000000" pitchFamily="2" charset="0"/>
                <a:cs typeface="Lato Light" charset="0"/>
                <a:sym typeface="Lato Light" charset="0"/>
              </a:rPr>
              <a:t> </a:t>
            </a:r>
            <a:r>
              <a:rPr lang="en-US" sz="1200" dirty="0" err="1">
                <a:solidFill>
                  <a:schemeClr val="tx1">
                    <a:lumMod val="65000"/>
                    <a:lumOff val="35000"/>
                  </a:schemeClr>
                </a:solidFill>
                <a:ea typeface="Roboto" panose="02000000000000000000" pitchFamily="2" charset="0"/>
                <a:cs typeface="Lato Light" charset="0"/>
                <a:sym typeface="Lato Light" charset="0"/>
              </a:rPr>
              <a:t>Ipsum</a:t>
            </a:r>
            <a:r>
              <a:rPr lang="en-US" sz="1200" dirty="0">
                <a:solidFill>
                  <a:schemeClr val="tx1">
                    <a:lumMod val="65000"/>
                    <a:lumOff val="35000"/>
                  </a:schemeClr>
                </a:solidFill>
                <a:ea typeface="Roboto" panose="02000000000000000000" pitchFamily="2" charset="0"/>
                <a:cs typeface="Lato Light" charset="0"/>
                <a:sym typeface="Lato Light" charset="0"/>
              </a:rPr>
              <a:t> has been the industry's standard dummy text ever since the 1500s.</a:t>
            </a:r>
          </a:p>
        </p:txBody>
      </p:sp>
      <p:sp>
        <p:nvSpPr>
          <p:cNvPr id="18" name="Rectangle 17"/>
          <p:cNvSpPr>
            <a:spLocks/>
          </p:cNvSpPr>
          <p:nvPr/>
        </p:nvSpPr>
        <p:spPr bwMode="auto">
          <a:xfrm>
            <a:off x="1579192" y="2327227"/>
            <a:ext cx="1754984" cy="23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eaLnBrk="1" fontAlgn="auto" hangingPunct="1">
              <a:lnSpc>
                <a:spcPct val="80000"/>
              </a:lnSpc>
              <a:spcBef>
                <a:spcPts val="0"/>
              </a:spcBef>
              <a:spcAft>
                <a:spcPts val="0"/>
              </a:spcAft>
              <a:defRPr/>
            </a:pPr>
            <a:r>
              <a:rPr lang="en-US" sz="1400" dirty="0">
                <a:solidFill>
                  <a:schemeClr val="tx1">
                    <a:lumMod val="75000"/>
                    <a:lumOff val="25000"/>
                  </a:schemeClr>
                </a:solidFill>
                <a:ea typeface="Roboto" panose="02000000000000000000" pitchFamily="2" charset="0"/>
                <a:cs typeface="Bebas Neue" charset="0"/>
                <a:sym typeface="Bebas Neue" charset="0"/>
              </a:rPr>
              <a:t>BULLET POINT ONE</a:t>
            </a:r>
          </a:p>
        </p:txBody>
      </p:sp>
      <p:sp>
        <p:nvSpPr>
          <p:cNvPr id="20" name="Oval 19"/>
          <p:cNvSpPr>
            <a:spLocks noChangeAspect="1"/>
          </p:cNvSpPr>
          <p:nvPr/>
        </p:nvSpPr>
        <p:spPr bwMode="auto">
          <a:xfrm>
            <a:off x="1039243" y="2353992"/>
            <a:ext cx="432198" cy="431807"/>
          </a:xfrm>
          <a:prstGeom prst="ellipse">
            <a:avLst/>
          </a:prstGeom>
          <a:solidFill>
            <a:srgbClr val="00AF91"/>
          </a:solidFill>
          <a:ln>
            <a:noFill/>
          </a:ln>
        </p:spPr>
        <p:txBody>
          <a:bodyPr lIns="0" tIns="0" rIns="0" bIns="0"/>
          <a:lstStyle/>
          <a:p>
            <a:pPr eaLnBrk="1" fontAlgn="auto" hangingPunct="1">
              <a:spcBef>
                <a:spcPts val="0"/>
              </a:spcBef>
              <a:spcAft>
                <a:spcPts val="0"/>
              </a:spcAft>
              <a:defRPr/>
            </a:pPr>
            <a:endParaRPr lang="en-US" sz="1200">
              <a:solidFill>
                <a:schemeClr val="bg1">
                  <a:lumMod val="65000"/>
                </a:schemeClr>
              </a:solidFill>
            </a:endParaRPr>
          </a:p>
        </p:txBody>
      </p:sp>
      <p:sp>
        <p:nvSpPr>
          <p:cNvPr id="21" name="Rectangle 20"/>
          <p:cNvSpPr>
            <a:spLocks/>
          </p:cNvSpPr>
          <p:nvPr/>
        </p:nvSpPr>
        <p:spPr bwMode="auto">
          <a:xfrm>
            <a:off x="1102942" y="2457483"/>
            <a:ext cx="328613" cy="26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lnSpc>
                <a:spcPct val="70000"/>
              </a:lnSpc>
            </a:pPr>
            <a:r>
              <a:rPr lang="en-US" altLang="id-ID" sz="2000" b="1"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Bebas Neue" panose="020B0606020202050201" pitchFamily="34" charset="0"/>
              </a:rPr>
              <a:t>1</a:t>
            </a:r>
          </a:p>
        </p:txBody>
      </p:sp>
      <p:sp>
        <p:nvSpPr>
          <p:cNvPr id="23" name="Rectangle 16"/>
          <p:cNvSpPr>
            <a:spLocks/>
          </p:cNvSpPr>
          <p:nvPr/>
        </p:nvSpPr>
        <p:spPr bwMode="auto">
          <a:xfrm>
            <a:off x="4176929" y="2567742"/>
            <a:ext cx="1971679" cy="609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defRPr/>
            </a:pPr>
            <a:r>
              <a:rPr lang="en-US" sz="1200" dirty="0" err="1">
                <a:solidFill>
                  <a:schemeClr val="tx1">
                    <a:lumMod val="65000"/>
                    <a:lumOff val="35000"/>
                  </a:schemeClr>
                </a:solidFill>
                <a:ea typeface="Roboto" panose="02000000000000000000" pitchFamily="2" charset="0"/>
                <a:cs typeface="Lato Light" charset="0"/>
                <a:sym typeface="Lato Light" charset="0"/>
              </a:rPr>
              <a:t>Lorem</a:t>
            </a:r>
            <a:r>
              <a:rPr lang="en-US" sz="1200" dirty="0">
                <a:solidFill>
                  <a:schemeClr val="tx1">
                    <a:lumMod val="65000"/>
                    <a:lumOff val="35000"/>
                  </a:schemeClr>
                </a:solidFill>
                <a:ea typeface="Roboto" panose="02000000000000000000" pitchFamily="2" charset="0"/>
                <a:cs typeface="Lato Light" charset="0"/>
                <a:sym typeface="Lato Light" charset="0"/>
              </a:rPr>
              <a:t> </a:t>
            </a:r>
            <a:r>
              <a:rPr lang="en-US" sz="1200" dirty="0" err="1">
                <a:solidFill>
                  <a:schemeClr val="tx1">
                    <a:lumMod val="65000"/>
                    <a:lumOff val="35000"/>
                  </a:schemeClr>
                </a:solidFill>
                <a:ea typeface="Roboto" panose="02000000000000000000" pitchFamily="2" charset="0"/>
                <a:cs typeface="Lato Light" charset="0"/>
                <a:sym typeface="Lato Light" charset="0"/>
              </a:rPr>
              <a:t>Ipsum</a:t>
            </a:r>
            <a:r>
              <a:rPr lang="en-US" sz="1200" dirty="0">
                <a:solidFill>
                  <a:schemeClr val="tx1">
                    <a:lumMod val="65000"/>
                    <a:lumOff val="35000"/>
                  </a:schemeClr>
                </a:solidFill>
                <a:ea typeface="Roboto" panose="02000000000000000000" pitchFamily="2" charset="0"/>
                <a:cs typeface="Lato Light" charset="0"/>
                <a:sym typeface="Lato Light" charset="0"/>
              </a:rPr>
              <a:t> has been the industry's standard dummy text ever since the 1500s.</a:t>
            </a:r>
          </a:p>
        </p:txBody>
      </p:sp>
      <p:sp>
        <p:nvSpPr>
          <p:cNvPr id="24" name="Rectangle 17"/>
          <p:cNvSpPr>
            <a:spLocks/>
          </p:cNvSpPr>
          <p:nvPr/>
        </p:nvSpPr>
        <p:spPr bwMode="auto">
          <a:xfrm>
            <a:off x="4176929" y="2327227"/>
            <a:ext cx="1703192" cy="263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defRPr/>
            </a:pPr>
            <a:r>
              <a:rPr lang="en-US" sz="1400" dirty="0">
                <a:solidFill>
                  <a:schemeClr val="tx1">
                    <a:lumMod val="75000"/>
                    <a:lumOff val="25000"/>
                  </a:schemeClr>
                </a:solidFill>
                <a:ea typeface="Roboto" panose="02000000000000000000" pitchFamily="2" charset="0"/>
                <a:cs typeface="Bebas Neue" charset="0"/>
                <a:sym typeface="Bebas Neue" charset="0"/>
              </a:rPr>
              <a:t>BULLET POINT ONE</a:t>
            </a:r>
          </a:p>
        </p:txBody>
      </p:sp>
      <p:sp>
        <p:nvSpPr>
          <p:cNvPr id="26" name="Oval 19"/>
          <p:cNvSpPr>
            <a:spLocks noChangeAspect="1"/>
          </p:cNvSpPr>
          <p:nvPr/>
        </p:nvSpPr>
        <p:spPr bwMode="auto">
          <a:xfrm>
            <a:off x="3622692" y="2353992"/>
            <a:ext cx="432198" cy="431807"/>
          </a:xfrm>
          <a:prstGeom prst="ellipse">
            <a:avLst/>
          </a:prstGeom>
          <a:solidFill>
            <a:srgbClr val="28B5B5"/>
          </a:solidFill>
          <a:ln>
            <a:noFill/>
          </a:ln>
        </p:spPr>
        <p:txBody>
          <a:bodyPr lIns="0" tIns="0" rIns="0" bIns="0"/>
          <a:lstStyle/>
          <a:p>
            <a:pPr eaLnBrk="1" fontAlgn="auto" hangingPunct="1">
              <a:spcBef>
                <a:spcPts val="0"/>
              </a:spcBef>
              <a:spcAft>
                <a:spcPts val="0"/>
              </a:spcAft>
              <a:defRPr/>
            </a:pPr>
            <a:endParaRPr lang="en-US" sz="1200">
              <a:solidFill>
                <a:schemeClr val="bg1">
                  <a:lumMod val="65000"/>
                </a:schemeClr>
              </a:solidFill>
            </a:endParaRPr>
          </a:p>
        </p:txBody>
      </p:sp>
      <p:sp>
        <p:nvSpPr>
          <p:cNvPr id="27" name="Rectangle 20"/>
          <p:cNvSpPr>
            <a:spLocks/>
          </p:cNvSpPr>
          <p:nvPr/>
        </p:nvSpPr>
        <p:spPr bwMode="auto">
          <a:xfrm>
            <a:off x="3672103" y="2457483"/>
            <a:ext cx="328613" cy="26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lnSpc>
                <a:spcPct val="70000"/>
              </a:lnSpc>
            </a:pPr>
            <a:r>
              <a:rPr lang="id-ID" altLang="id-ID" sz="2000" b="1"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Bebas Neue" panose="020B0606020202050201" pitchFamily="34" charset="0"/>
              </a:rPr>
              <a:t>2</a:t>
            </a:r>
            <a:endParaRPr lang="en-US" altLang="id-ID" sz="2000" b="1"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Bebas Neue" panose="020B0606020202050201" pitchFamily="34" charset="0"/>
            </a:endParaRPr>
          </a:p>
        </p:txBody>
      </p:sp>
      <p:sp>
        <p:nvSpPr>
          <p:cNvPr id="30" name="Rectangle 16"/>
          <p:cNvSpPr>
            <a:spLocks/>
          </p:cNvSpPr>
          <p:nvPr/>
        </p:nvSpPr>
        <p:spPr bwMode="auto">
          <a:xfrm>
            <a:off x="7070076" y="2567742"/>
            <a:ext cx="1899906" cy="609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defRPr/>
            </a:pPr>
            <a:r>
              <a:rPr lang="en-US" sz="1200" dirty="0" err="1">
                <a:solidFill>
                  <a:schemeClr val="tx1">
                    <a:lumMod val="65000"/>
                    <a:lumOff val="35000"/>
                  </a:schemeClr>
                </a:solidFill>
                <a:ea typeface="Roboto" panose="02000000000000000000" pitchFamily="2" charset="0"/>
                <a:cs typeface="Lato Light" charset="0"/>
                <a:sym typeface="Lato Light" charset="0"/>
              </a:rPr>
              <a:t>Lorem</a:t>
            </a:r>
            <a:r>
              <a:rPr lang="en-US" sz="1200" dirty="0">
                <a:solidFill>
                  <a:schemeClr val="tx1">
                    <a:lumMod val="65000"/>
                    <a:lumOff val="35000"/>
                  </a:schemeClr>
                </a:solidFill>
                <a:ea typeface="Roboto" panose="02000000000000000000" pitchFamily="2" charset="0"/>
                <a:cs typeface="Lato Light" charset="0"/>
                <a:sym typeface="Lato Light" charset="0"/>
              </a:rPr>
              <a:t> </a:t>
            </a:r>
            <a:r>
              <a:rPr lang="en-US" sz="1200" dirty="0" err="1">
                <a:solidFill>
                  <a:schemeClr val="tx1">
                    <a:lumMod val="65000"/>
                    <a:lumOff val="35000"/>
                  </a:schemeClr>
                </a:solidFill>
                <a:ea typeface="Roboto" panose="02000000000000000000" pitchFamily="2" charset="0"/>
                <a:cs typeface="Lato Light" charset="0"/>
                <a:sym typeface="Lato Light" charset="0"/>
              </a:rPr>
              <a:t>Ipsum</a:t>
            </a:r>
            <a:r>
              <a:rPr lang="en-US" sz="1200" dirty="0">
                <a:solidFill>
                  <a:schemeClr val="tx1">
                    <a:lumMod val="65000"/>
                    <a:lumOff val="35000"/>
                  </a:schemeClr>
                </a:solidFill>
                <a:ea typeface="Roboto" panose="02000000000000000000" pitchFamily="2" charset="0"/>
                <a:cs typeface="Lato Light" charset="0"/>
                <a:sym typeface="Lato Light" charset="0"/>
              </a:rPr>
              <a:t> has been the industry's standard dummy text ever since the 1500s.</a:t>
            </a:r>
          </a:p>
        </p:txBody>
      </p:sp>
      <p:sp>
        <p:nvSpPr>
          <p:cNvPr id="31" name="Rectangle 17"/>
          <p:cNvSpPr>
            <a:spLocks/>
          </p:cNvSpPr>
          <p:nvPr/>
        </p:nvSpPr>
        <p:spPr bwMode="auto">
          <a:xfrm>
            <a:off x="7070076" y="2322465"/>
            <a:ext cx="2024919" cy="219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defRPr/>
            </a:pPr>
            <a:r>
              <a:rPr lang="en-US" sz="1400" dirty="0">
                <a:solidFill>
                  <a:schemeClr val="tx1">
                    <a:lumMod val="75000"/>
                    <a:lumOff val="25000"/>
                  </a:schemeClr>
                </a:solidFill>
                <a:ea typeface="Roboto" panose="02000000000000000000" pitchFamily="2" charset="0"/>
                <a:cs typeface="Bebas Neue" charset="0"/>
                <a:sym typeface="Bebas Neue" charset="0"/>
              </a:rPr>
              <a:t>BULLET POINT ONE</a:t>
            </a:r>
          </a:p>
        </p:txBody>
      </p:sp>
      <p:sp>
        <p:nvSpPr>
          <p:cNvPr id="33" name="Oval 19"/>
          <p:cNvSpPr>
            <a:spLocks/>
          </p:cNvSpPr>
          <p:nvPr/>
        </p:nvSpPr>
        <p:spPr bwMode="auto">
          <a:xfrm>
            <a:off x="6417169" y="2349230"/>
            <a:ext cx="432717" cy="431807"/>
          </a:xfrm>
          <a:prstGeom prst="ellipse">
            <a:avLst/>
          </a:prstGeom>
          <a:solidFill>
            <a:srgbClr val="10CF9B"/>
          </a:solidFill>
          <a:ln>
            <a:noFill/>
          </a:ln>
        </p:spPr>
        <p:txBody>
          <a:bodyPr lIns="0" tIns="0" rIns="0" bIns="0"/>
          <a:lstStyle/>
          <a:p>
            <a:pPr eaLnBrk="1" fontAlgn="auto" hangingPunct="1">
              <a:spcBef>
                <a:spcPts val="0"/>
              </a:spcBef>
              <a:spcAft>
                <a:spcPts val="0"/>
              </a:spcAft>
              <a:defRPr/>
            </a:pPr>
            <a:endParaRPr lang="en-US" sz="1200">
              <a:solidFill>
                <a:schemeClr val="bg1">
                  <a:lumMod val="65000"/>
                </a:schemeClr>
              </a:solidFill>
            </a:endParaRPr>
          </a:p>
        </p:txBody>
      </p:sp>
      <p:sp>
        <p:nvSpPr>
          <p:cNvPr id="34" name="Rectangle 20"/>
          <p:cNvSpPr>
            <a:spLocks/>
          </p:cNvSpPr>
          <p:nvPr/>
        </p:nvSpPr>
        <p:spPr bwMode="auto">
          <a:xfrm>
            <a:off x="6437376" y="2466996"/>
            <a:ext cx="384637" cy="266459"/>
          </a:xfrm>
          <a:prstGeom prst="rect">
            <a:avLst/>
          </a:prstGeom>
          <a:noFill/>
          <a:ln>
            <a:noFill/>
          </a:ln>
        </p:spPr>
        <p:txBody>
          <a:bodyPr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lnSpc>
                <a:spcPct val="70000"/>
              </a:lnSpc>
            </a:pPr>
            <a:r>
              <a:rPr lang="id-ID" altLang="id-ID" sz="2000" b="1"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Bebas Neue" panose="020B0606020202050201" pitchFamily="34" charset="0"/>
              </a:rPr>
              <a:t>3</a:t>
            </a:r>
            <a:endParaRPr lang="en-US" altLang="id-ID" sz="2000" b="1"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Bebas Neue" panose="020B0606020202050201" pitchFamily="34" charset="0"/>
            </a:endParaRPr>
          </a:p>
        </p:txBody>
      </p:sp>
      <p:sp>
        <p:nvSpPr>
          <p:cNvPr id="36" name="Rectangle 16"/>
          <p:cNvSpPr>
            <a:spLocks/>
          </p:cNvSpPr>
          <p:nvPr/>
        </p:nvSpPr>
        <p:spPr bwMode="auto">
          <a:xfrm>
            <a:off x="9671260" y="2567742"/>
            <a:ext cx="1919888" cy="609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defRPr/>
            </a:pPr>
            <a:r>
              <a:rPr lang="en-US" sz="1200" dirty="0" err="1">
                <a:solidFill>
                  <a:schemeClr val="tx1">
                    <a:lumMod val="65000"/>
                    <a:lumOff val="35000"/>
                  </a:schemeClr>
                </a:solidFill>
                <a:ea typeface="Roboto" panose="02000000000000000000" pitchFamily="2" charset="0"/>
                <a:cs typeface="Lato Light" charset="0"/>
                <a:sym typeface="Lato Light" charset="0"/>
              </a:rPr>
              <a:t>Lorem</a:t>
            </a:r>
            <a:r>
              <a:rPr lang="en-US" sz="1200" dirty="0">
                <a:solidFill>
                  <a:schemeClr val="tx1">
                    <a:lumMod val="65000"/>
                    <a:lumOff val="35000"/>
                  </a:schemeClr>
                </a:solidFill>
                <a:ea typeface="Roboto" panose="02000000000000000000" pitchFamily="2" charset="0"/>
                <a:cs typeface="Lato Light" charset="0"/>
                <a:sym typeface="Lato Light" charset="0"/>
              </a:rPr>
              <a:t> </a:t>
            </a:r>
            <a:r>
              <a:rPr lang="en-US" sz="1200" dirty="0" err="1">
                <a:solidFill>
                  <a:schemeClr val="tx1">
                    <a:lumMod val="65000"/>
                    <a:lumOff val="35000"/>
                  </a:schemeClr>
                </a:solidFill>
                <a:ea typeface="Roboto" panose="02000000000000000000" pitchFamily="2" charset="0"/>
                <a:cs typeface="Lato Light" charset="0"/>
                <a:sym typeface="Lato Light" charset="0"/>
              </a:rPr>
              <a:t>Ipsum</a:t>
            </a:r>
            <a:r>
              <a:rPr lang="en-US" sz="1200" dirty="0">
                <a:solidFill>
                  <a:schemeClr val="tx1">
                    <a:lumMod val="65000"/>
                    <a:lumOff val="35000"/>
                  </a:schemeClr>
                </a:solidFill>
                <a:ea typeface="Roboto" panose="02000000000000000000" pitchFamily="2" charset="0"/>
                <a:cs typeface="Lato Light" charset="0"/>
                <a:sym typeface="Lato Light" charset="0"/>
              </a:rPr>
              <a:t> has been the industry's standard dummy text ever since the 1500s.</a:t>
            </a:r>
          </a:p>
        </p:txBody>
      </p:sp>
      <p:sp>
        <p:nvSpPr>
          <p:cNvPr id="37" name="Rectangle 17"/>
          <p:cNvSpPr>
            <a:spLocks/>
          </p:cNvSpPr>
          <p:nvPr/>
        </p:nvSpPr>
        <p:spPr bwMode="auto">
          <a:xfrm>
            <a:off x="9671260" y="2322465"/>
            <a:ext cx="1653187" cy="268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defRPr/>
            </a:pPr>
            <a:r>
              <a:rPr lang="en-US" sz="1400" dirty="0">
                <a:solidFill>
                  <a:schemeClr val="tx1">
                    <a:lumMod val="75000"/>
                    <a:lumOff val="25000"/>
                  </a:schemeClr>
                </a:solidFill>
                <a:ea typeface="Roboto" panose="02000000000000000000" pitchFamily="2" charset="0"/>
                <a:cs typeface="Bebas Neue" charset="0"/>
                <a:sym typeface="Bebas Neue" charset="0"/>
              </a:rPr>
              <a:t>BULLET POINT ONE</a:t>
            </a:r>
          </a:p>
        </p:txBody>
      </p:sp>
      <p:sp>
        <p:nvSpPr>
          <p:cNvPr id="39" name="Oval 19"/>
          <p:cNvSpPr>
            <a:spLocks/>
          </p:cNvSpPr>
          <p:nvPr/>
        </p:nvSpPr>
        <p:spPr bwMode="auto">
          <a:xfrm>
            <a:off x="9117023" y="2349230"/>
            <a:ext cx="432198" cy="431807"/>
          </a:xfrm>
          <a:prstGeom prst="ellipse">
            <a:avLst/>
          </a:prstGeom>
          <a:solidFill>
            <a:srgbClr val="4B778D"/>
          </a:solidFill>
          <a:ln>
            <a:noFill/>
          </a:ln>
        </p:spPr>
        <p:txBody>
          <a:bodyPr lIns="0" tIns="0" rIns="0" bIns="0"/>
          <a:lstStyle/>
          <a:p>
            <a:pPr eaLnBrk="1" fontAlgn="auto" hangingPunct="1">
              <a:spcBef>
                <a:spcPts val="0"/>
              </a:spcBef>
              <a:spcAft>
                <a:spcPts val="0"/>
              </a:spcAft>
              <a:defRPr/>
            </a:pPr>
            <a:endParaRPr lang="en-US" sz="1200">
              <a:solidFill>
                <a:schemeClr val="bg1">
                  <a:lumMod val="65000"/>
                </a:schemeClr>
              </a:solidFill>
            </a:endParaRPr>
          </a:p>
        </p:txBody>
      </p:sp>
      <p:sp>
        <p:nvSpPr>
          <p:cNvPr id="41" name="Rectangle 20"/>
          <p:cNvSpPr>
            <a:spLocks/>
          </p:cNvSpPr>
          <p:nvPr/>
        </p:nvSpPr>
        <p:spPr bwMode="auto">
          <a:xfrm>
            <a:off x="9152147" y="2466996"/>
            <a:ext cx="328613" cy="26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lnSpc>
                <a:spcPct val="70000"/>
              </a:lnSpc>
            </a:pPr>
            <a:r>
              <a:rPr lang="id-ID" altLang="id-ID" sz="2000" b="1"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Bebas Neue" panose="020B0606020202050201" pitchFamily="34" charset="0"/>
              </a:rPr>
              <a:t>4</a:t>
            </a:r>
            <a:endParaRPr lang="en-US" altLang="id-ID" sz="2000" b="1"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Bebas Neue" panose="020B0606020202050201" pitchFamily="34" charset="0"/>
            </a:endParaRPr>
          </a:p>
        </p:txBody>
      </p:sp>
      <p:sp>
        <p:nvSpPr>
          <p:cNvPr id="43" name="Rectangle 16"/>
          <p:cNvSpPr>
            <a:spLocks/>
          </p:cNvSpPr>
          <p:nvPr/>
        </p:nvSpPr>
        <p:spPr bwMode="auto">
          <a:xfrm>
            <a:off x="1593480" y="3897185"/>
            <a:ext cx="1975038" cy="609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defRPr/>
            </a:pPr>
            <a:r>
              <a:rPr lang="en-US" sz="1200" dirty="0" err="1">
                <a:solidFill>
                  <a:schemeClr val="tx1">
                    <a:lumMod val="65000"/>
                    <a:lumOff val="35000"/>
                  </a:schemeClr>
                </a:solidFill>
                <a:ea typeface="Roboto" panose="02000000000000000000" pitchFamily="2" charset="0"/>
                <a:cs typeface="Lato Light" charset="0"/>
                <a:sym typeface="Lato Light" charset="0"/>
              </a:rPr>
              <a:t>Lorem</a:t>
            </a:r>
            <a:r>
              <a:rPr lang="en-US" sz="1200" dirty="0">
                <a:solidFill>
                  <a:schemeClr val="tx1">
                    <a:lumMod val="65000"/>
                    <a:lumOff val="35000"/>
                  </a:schemeClr>
                </a:solidFill>
                <a:ea typeface="Roboto" panose="02000000000000000000" pitchFamily="2" charset="0"/>
                <a:cs typeface="Lato Light" charset="0"/>
                <a:sym typeface="Lato Light" charset="0"/>
              </a:rPr>
              <a:t> </a:t>
            </a:r>
            <a:r>
              <a:rPr lang="en-US" sz="1200" dirty="0" err="1">
                <a:solidFill>
                  <a:schemeClr val="tx1">
                    <a:lumMod val="65000"/>
                    <a:lumOff val="35000"/>
                  </a:schemeClr>
                </a:solidFill>
                <a:ea typeface="Roboto" panose="02000000000000000000" pitchFamily="2" charset="0"/>
                <a:cs typeface="Lato Light" charset="0"/>
                <a:sym typeface="Lato Light" charset="0"/>
              </a:rPr>
              <a:t>Ipsum</a:t>
            </a:r>
            <a:r>
              <a:rPr lang="en-US" sz="1200" dirty="0">
                <a:solidFill>
                  <a:schemeClr val="tx1">
                    <a:lumMod val="65000"/>
                    <a:lumOff val="35000"/>
                  </a:schemeClr>
                </a:solidFill>
                <a:ea typeface="Roboto" panose="02000000000000000000" pitchFamily="2" charset="0"/>
                <a:cs typeface="Lato Light" charset="0"/>
                <a:sym typeface="Lato Light" charset="0"/>
              </a:rPr>
              <a:t> has been the industry's standard dummy text ever since the 1500s.</a:t>
            </a:r>
          </a:p>
        </p:txBody>
      </p:sp>
      <p:sp>
        <p:nvSpPr>
          <p:cNvPr id="44" name="Rectangle 17"/>
          <p:cNvSpPr>
            <a:spLocks/>
          </p:cNvSpPr>
          <p:nvPr/>
        </p:nvSpPr>
        <p:spPr bwMode="auto">
          <a:xfrm>
            <a:off x="1593480" y="3654867"/>
            <a:ext cx="1740698" cy="265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defRPr/>
            </a:pPr>
            <a:r>
              <a:rPr lang="en-US" sz="1400" dirty="0">
                <a:solidFill>
                  <a:schemeClr val="tx1">
                    <a:lumMod val="75000"/>
                    <a:lumOff val="25000"/>
                  </a:schemeClr>
                </a:solidFill>
                <a:ea typeface="Roboto" panose="02000000000000000000" pitchFamily="2" charset="0"/>
                <a:cs typeface="Bebas Neue" charset="0"/>
                <a:sym typeface="Bebas Neue" charset="0"/>
              </a:rPr>
              <a:t>BULLET POINT ONE</a:t>
            </a:r>
          </a:p>
        </p:txBody>
      </p:sp>
      <p:sp>
        <p:nvSpPr>
          <p:cNvPr id="46" name="Oval 19"/>
          <p:cNvSpPr>
            <a:spLocks/>
          </p:cNvSpPr>
          <p:nvPr/>
        </p:nvSpPr>
        <p:spPr bwMode="auto">
          <a:xfrm>
            <a:off x="1039243" y="3681632"/>
            <a:ext cx="432198" cy="431807"/>
          </a:xfrm>
          <a:prstGeom prst="ellipse">
            <a:avLst/>
          </a:prstGeom>
          <a:solidFill>
            <a:srgbClr val="A5C249"/>
          </a:solidFill>
          <a:ln>
            <a:noFill/>
          </a:ln>
        </p:spPr>
        <p:txBody>
          <a:bodyPr lIns="0" tIns="0" rIns="0" bIns="0"/>
          <a:lstStyle/>
          <a:p>
            <a:pPr eaLnBrk="1" fontAlgn="auto" hangingPunct="1">
              <a:spcBef>
                <a:spcPts val="0"/>
              </a:spcBef>
              <a:spcAft>
                <a:spcPts val="0"/>
              </a:spcAft>
              <a:defRPr/>
            </a:pPr>
            <a:endParaRPr lang="en-US" sz="1200">
              <a:solidFill>
                <a:schemeClr val="bg1">
                  <a:lumMod val="65000"/>
                </a:schemeClr>
              </a:solidFill>
            </a:endParaRPr>
          </a:p>
        </p:txBody>
      </p:sp>
      <p:sp>
        <p:nvSpPr>
          <p:cNvPr id="47" name="Rectangle 20"/>
          <p:cNvSpPr>
            <a:spLocks/>
          </p:cNvSpPr>
          <p:nvPr/>
        </p:nvSpPr>
        <p:spPr bwMode="auto">
          <a:xfrm>
            <a:off x="1088654" y="3799398"/>
            <a:ext cx="328613" cy="26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lnSpc>
                <a:spcPct val="70000"/>
              </a:lnSpc>
            </a:pPr>
            <a:r>
              <a:rPr lang="id-ID" altLang="id-ID" sz="2000" b="1"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Bebas Neue" panose="020B0606020202050201" pitchFamily="34" charset="0"/>
              </a:rPr>
              <a:t>5</a:t>
            </a:r>
            <a:endParaRPr lang="en-US" altLang="id-ID" sz="2000" b="1"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Bebas Neue" panose="020B0606020202050201" pitchFamily="34" charset="0"/>
            </a:endParaRPr>
          </a:p>
        </p:txBody>
      </p:sp>
      <p:sp>
        <p:nvSpPr>
          <p:cNvPr id="49" name="Rectangle 16"/>
          <p:cNvSpPr>
            <a:spLocks/>
          </p:cNvSpPr>
          <p:nvPr/>
        </p:nvSpPr>
        <p:spPr bwMode="auto">
          <a:xfrm>
            <a:off x="4176929" y="3897185"/>
            <a:ext cx="1881787" cy="609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defRPr/>
            </a:pPr>
            <a:r>
              <a:rPr lang="en-US" sz="1200" dirty="0" err="1">
                <a:solidFill>
                  <a:schemeClr val="tx1">
                    <a:lumMod val="65000"/>
                    <a:lumOff val="35000"/>
                  </a:schemeClr>
                </a:solidFill>
                <a:ea typeface="Roboto" panose="02000000000000000000" pitchFamily="2" charset="0"/>
                <a:cs typeface="Lato Light" charset="0"/>
                <a:sym typeface="Lato Light" charset="0"/>
              </a:rPr>
              <a:t>Lorem</a:t>
            </a:r>
            <a:r>
              <a:rPr lang="en-US" sz="1200" dirty="0">
                <a:solidFill>
                  <a:schemeClr val="tx1">
                    <a:lumMod val="65000"/>
                    <a:lumOff val="35000"/>
                  </a:schemeClr>
                </a:solidFill>
                <a:ea typeface="Roboto" panose="02000000000000000000" pitchFamily="2" charset="0"/>
                <a:cs typeface="Lato Light" charset="0"/>
                <a:sym typeface="Lato Light" charset="0"/>
              </a:rPr>
              <a:t> </a:t>
            </a:r>
            <a:r>
              <a:rPr lang="en-US" sz="1200" dirty="0" err="1">
                <a:solidFill>
                  <a:schemeClr val="tx1">
                    <a:lumMod val="65000"/>
                    <a:lumOff val="35000"/>
                  </a:schemeClr>
                </a:solidFill>
                <a:ea typeface="Roboto" panose="02000000000000000000" pitchFamily="2" charset="0"/>
                <a:cs typeface="Lato Light" charset="0"/>
                <a:sym typeface="Lato Light" charset="0"/>
              </a:rPr>
              <a:t>Ipsum</a:t>
            </a:r>
            <a:r>
              <a:rPr lang="en-US" sz="1200" dirty="0">
                <a:solidFill>
                  <a:schemeClr val="tx1">
                    <a:lumMod val="65000"/>
                    <a:lumOff val="35000"/>
                  </a:schemeClr>
                </a:solidFill>
                <a:ea typeface="Roboto" panose="02000000000000000000" pitchFamily="2" charset="0"/>
                <a:cs typeface="Lato Light" charset="0"/>
                <a:sym typeface="Lato Light" charset="0"/>
              </a:rPr>
              <a:t> has been the industry's standard dummy text ever since the 1500s.</a:t>
            </a:r>
          </a:p>
        </p:txBody>
      </p:sp>
      <p:sp>
        <p:nvSpPr>
          <p:cNvPr id="50" name="Rectangle 17"/>
          <p:cNvSpPr>
            <a:spLocks/>
          </p:cNvSpPr>
          <p:nvPr/>
        </p:nvSpPr>
        <p:spPr bwMode="auto">
          <a:xfrm>
            <a:off x="4176929" y="3654867"/>
            <a:ext cx="1718076" cy="265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defRPr/>
            </a:pPr>
            <a:r>
              <a:rPr lang="en-US" sz="1400" dirty="0">
                <a:solidFill>
                  <a:schemeClr val="tx1">
                    <a:lumMod val="75000"/>
                    <a:lumOff val="25000"/>
                  </a:schemeClr>
                </a:solidFill>
                <a:ea typeface="Roboto" panose="02000000000000000000" pitchFamily="2" charset="0"/>
                <a:cs typeface="Bebas Neue" charset="0"/>
                <a:sym typeface="Bebas Neue" charset="0"/>
              </a:rPr>
              <a:t>BULLET POINT ONE</a:t>
            </a:r>
          </a:p>
        </p:txBody>
      </p:sp>
      <p:sp>
        <p:nvSpPr>
          <p:cNvPr id="52" name="Oval 19"/>
          <p:cNvSpPr>
            <a:spLocks/>
          </p:cNvSpPr>
          <p:nvPr/>
        </p:nvSpPr>
        <p:spPr bwMode="auto">
          <a:xfrm>
            <a:off x="3622692" y="3682227"/>
            <a:ext cx="432198" cy="431807"/>
          </a:xfrm>
          <a:prstGeom prst="ellipse">
            <a:avLst/>
          </a:prstGeom>
          <a:solidFill>
            <a:srgbClr val="4B778D"/>
          </a:solid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id-ID" altLang="id-ID" sz="1200">
              <a:solidFill>
                <a:schemeClr val="bg1">
                  <a:lumMod val="65000"/>
                </a:schemeClr>
              </a:solidFill>
              <a:latin typeface="+mn-lt"/>
            </a:endParaRPr>
          </a:p>
        </p:txBody>
      </p:sp>
      <p:sp>
        <p:nvSpPr>
          <p:cNvPr id="53" name="Rectangle 20"/>
          <p:cNvSpPr>
            <a:spLocks/>
          </p:cNvSpPr>
          <p:nvPr/>
        </p:nvSpPr>
        <p:spPr bwMode="auto">
          <a:xfrm>
            <a:off x="3672103" y="3799398"/>
            <a:ext cx="328613" cy="26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lnSpc>
                <a:spcPct val="70000"/>
              </a:lnSpc>
            </a:pPr>
            <a:r>
              <a:rPr lang="id-ID" altLang="id-ID" sz="2000" b="1"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Bebas Neue" panose="020B0606020202050201" pitchFamily="34" charset="0"/>
              </a:rPr>
              <a:t>6</a:t>
            </a:r>
            <a:endParaRPr lang="en-US" altLang="id-ID" sz="2000" b="1"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Bebas Neue" panose="020B0606020202050201" pitchFamily="34" charset="0"/>
            </a:endParaRPr>
          </a:p>
        </p:txBody>
      </p:sp>
      <p:sp>
        <p:nvSpPr>
          <p:cNvPr id="55" name="Rectangle 16"/>
          <p:cNvSpPr>
            <a:spLocks/>
          </p:cNvSpPr>
          <p:nvPr/>
        </p:nvSpPr>
        <p:spPr bwMode="auto">
          <a:xfrm>
            <a:off x="6971832" y="3897185"/>
            <a:ext cx="1876430" cy="609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defRPr/>
            </a:pPr>
            <a:r>
              <a:rPr lang="en-US" sz="1200" dirty="0" err="1">
                <a:solidFill>
                  <a:schemeClr val="tx1">
                    <a:lumMod val="65000"/>
                    <a:lumOff val="35000"/>
                  </a:schemeClr>
                </a:solidFill>
                <a:ea typeface="Roboto" panose="02000000000000000000" pitchFamily="2" charset="0"/>
                <a:cs typeface="Lato Light" charset="0"/>
                <a:sym typeface="Lato Light" charset="0"/>
              </a:rPr>
              <a:t>Lorem</a:t>
            </a:r>
            <a:r>
              <a:rPr lang="en-US" sz="1200" dirty="0">
                <a:solidFill>
                  <a:schemeClr val="tx1">
                    <a:lumMod val="65000"/>
                    <a:lumOff val="35000"/>
                  </a:schemeClr>
                </a:solidFill>
                <a:ea typeface="Roboto" panose="02000000000000000000" pitchFamily="2" charset="0"/>
                <a:cs typeface="Lato Light" charset="0"/>
                <a:sym typeface="Lato Light" charset="0"/>
              </a:rPr>
              <a:t> </a:t>
            </a:r>
            <a:r>
              <a:rPr lang="en-US" sz="1200" dirty="0" err="1">
                <a:solidFill>
                  <a:schemeClr val="tx1">
                    <a:lumMod val="65000"/>
                    <a:lumOff val="35000"/>
                  </a:schemeClr>
                </a:solidFill>
                <a:ea typeface="Roboto" panose="02000000000000000000" pitchFamily="2" charset="0"/>
                <a:cs typeface="Lato Light" charset="0"/>
                <a:sym typeface="Lato Light" charset="0"/>
              </a:rPr>
              <a:t>Ipsum</a:t>
            </a:r>
            <a:r>
              <a:rPr lang="en-US" sz="1200" dirty="0">
                <a:solidFill>
                  <a:schemeClr val="tx1">
                    <a:lumMod val="65000"/>
                    <a:lumOff val="35000"/>
                  </a:schemeClr>
                </a:solidFill>
                <a:ea typeface="Roboto" panose="02000000000000000000" pitchFamily="2" charset="0"/>
                <a:cs typeface="Lato Light" charset="0"/>
                <a:sym typeface="Lato Light" charset="0"/>
              </a:rPr>
              <a:t> has been the industry's standard dummy text ever since the 1500s.</a:t>
            </a:r>
          </a:p>
        </p:txBody>
      </p:sp>
      <p:sp>
        <p:nvSpPr>
          <p:cNvPr id="56" name="Rectangle 17"/>
          <p:cNvSpPr>
            <a:spLocks/>
          </p:cNvSpPr>
          <p:nvPr/>
        </p:nvSpPr>
        <p:spPr bwMode="auto">
          <a:xfrm>
            <a:off x="6971832" y="3650180"/>
            <a:ext cx="1729982" cy="26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defRPr/>
            </a:pPr>
            <a:r>
              <a:rPr lang="en-US" sz="1400" dirty="0">
                <a:solidFill>
                  <a:schemeClr val="tx1">
                    <a:lumMod val="75000"/>
                    <a:lumOff val="25000"/>
                  </a:schemeClr>
                </a:solidFill>
                <a:ea typeface="Roboto" panose="02000000000000000000" pitchFamily="2" charset="0"/>
                <a:cs typeface="Bebas Neue" charset="0"/>
                <a:sym typeface="Bebas Neue" charset="0"/>
              </a:rPr>
              <a:t>BULLET POINT ONE</a:t>
            </a:r>
          </a:p>
        </p:txBody>
      </p:sp>
      <p:sp>
        <p:nvSpPr>
          <p:cNvPr id="58" name="Oval 19"/>
          <p:cNvSpPr>
            <a:spLocks/>
          </p:cNvSpPr>
          <p:nvPr/>
        </p:nvSpPr>
        <p:spPr bwMode="auto">
          <a:xfrm>
            <a:off x="6417595" y="3676993"/>
            <a:ext cx="432198" cy="431991"/>
          </a:xfrm>
          <a:prstGeom prst="ellipse">
            <a:avLst/>
          </a:prstGeom>
          <a:solidFill>
            <a:srgbClr val="28B5B5"/>
          </a:solidFill>
          <a:ln>
            <a:noFill/>
          </a:ln>
        </p:spPr>
        <p:txBody>
          <a:bodyPr lIns="0" tIns="0" rIns="0" bIns="0"/>
          <a:lstStyle/>
          <a:p>
            <a:pPr eaLnBrk="1" fontAlgn="auto" hangingPunct="1">
              <a:spcBef>
                <a:spcPts val="0"/>
              </a:spcBef>
              <a:spcAft>
                <a:spcPts val="0"/>
              </a:spcAft>
              <a:defRPr/>
            </a:pPr>
            <a:endParaRPr lang="en-US" sz="1200">
              <a:solidFill>
                <a:schemeClr val="bg1">
                  <a:lumMod val="65000"/>
                </a:schemeClr>
              </a:solidFill>
            </a:endParaRPr>
          </a:p>
        </p:txBody>
      </p:sp>
      <p:sp>
        <p:nvSpPr>
          <p:cNvPr id="59" name="Rectangle 20"/>
          <p:cNvSpPr>
            <a:spLocks/>
          </p:cNvSpPr>
          <p:nvPr/>
        </p:nvSpPr>
        <p:spPr bwMode="auto">
          <a:xfrm>
            <a:off x="6467006" y="3794971"/>
            <a:ext cx="328613" cy="266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lnSpc>
                <a:spcPct val="70000"/>
              </a:lnSpc>
            </a:pPr>
            <a:r>
              <a:rPr lang="id-ID" altLang="id-ID" sz="2000" b="1"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Bebas Neue" panose="020B0606020202050201" pitchFamily="34" charset="0"/>
              </a:rPr>
              <a:t>7</a:t>
            </a:r>
            <a:endParaRPr lang="en-US" altLang="id-ID" sz="2000" b="1"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Bebas Neue" panose="020B0606020202050201" pitchFamily="34" charset="0"/>
            </a:endParaRPr>
          </a:p>
        </p:txBody>
      </p:sp>
      <p:sp>
        <p:nvSpPr>
          <p:cNvPr id="61" name="Rectangle 16"/>
          <p:cNvSpPr>
            <a:spLocks/>
          </p:cNvSpPr>
          <p:nvPr/>
        </p:nvSpPr>
        <p:spPr bwMode="auto">
          <a:xfrm>
            <a:off x="9671260" y="3897185"/>
            <a:ext cx="1919888" cy="609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defRPr/>
            </a:pPr>
            <a:r>
              <a:rPr lang="en-US" sz="1200" dirty="0" err="1">
                <a:solidFill>
                  <a:schemeClr val="tx1">
                    <a:lumMod val="65000"/>
                    <a:lumOff val="35000"/>
                  </a:schemeClr>
                </a:solidFill>
                <a:ea typeface="Roboto" panose="02000000000000000000" pitchFamily="2" charset="0"/>
                <a:cs typeface="Lato Light" charset="0"/>
                <a:sym typeface="Lato Light" charset="0"/>
              </a:rPr>
              <a:t>Lorem</a:t>
            </a:r>
            <a:r>
              <a:rPr lang="en-US" sz="1200" dirty="0">
                <a:solidFill>
                  <a:schemeClr val="tx1">
                    <a:lumMod val="65000"/>
                    <a:lumOff val="35000"/>
                  </a:schemeClr>
                </a:solidFill>
                <a:ea typeface="Roboto" panose="02000000000000000000" pitchFamily="2" charset="0"/>
                <a:cs typeface="Lato Light" charset="0"/>
                <a:sym typeface="Lato Light" charset="0"/>
              </a:rPr>
              <a:t> </a:t>
            </a:r>
            <a:r>
              <a:rPr lang="en-US" sz="1200" dirty="0" err="1">
                <a:solidFill>
                  <a:schemeClr val="tx1">
                    <a:lumMod val="65000"/>
                    <a:lumOff val="35000"/>
                  </a:schemeClr>
                </a:solidFill>
                <a:ea typeface="Roboto" panose="02000000000000000000" pitchFamily="2" charset="0"/>
                <a:cs typeface="Lato Light" charset="0"/>
                <a:sym typeface="Lato Light" charset="0"/>
              </a:rPr>
              <a:t>Ipsum</a:t>
            </a:r>
            <a:r>
              <a:rPr lang="en-US" sz="1200" dirty="0">
                <a:solidFill>
                  <a:schemeClr val="tx1">
                    <a:lumMod val="65000"/>
                    <a:lumOff val="35000"/>
                  </a:schemeClr>
                </a:solidFill>
                <a:ea typeface="Roboto" panose="02000000000000000000" pitchFamily="2" charset="0"/>
                <a:cs typeface="Lato Light" charset="0"/>
                <a:sym typeface="Lato Light" charset="0"/>
              </a:rPr>
              <a:t> has been the industry's standard dummy text ever since the 1500s.</a:t>
            </a:r>
          </a:p>
        </p:txBody>
      </p:sp>
      <p:sp>
        <p:nvSpPr>
          <p:cNvPr id="62" name="Rectangle 17"/>
          <p:cNvSpPr>
            <a:spLocks/>
          </p:cNvSpPr>
          <p:nvPr/>
        </p:nvSpPr>
        <p:spPr bwMode="auto">
          <a:xfrm>
            <a:off x="9671260" y="3650180"/>
            <a:ext cx="1653187" cy="26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defRPr/>
            </a:pPr>
            <a:r>
              <a:rPr lang="en-US" sz="1400" dirty="0">
                <a:solidFill>
                  <a:schemeClr val="tx1">
                    <a:lumMod val="75000"/>
                    <a:lumOff val="25000"/>
                  </a:schemeClr>
                </a:solidFill>
                <a:ea typeface="Roboto" panose="02000000000000000000" pitchFamily="2" charset="0"/>
                <a:cs typeface="Bebas Neue" charset="0"/>
                <a:sym typeface="Bebas Neue" charset="0"/>
              </a:rPr>
              <a:t>BULLET POINT ONE</a:t>
            </a:r>
          </a:p>
        </p:txBody>
      </p:sp>
      <p:sp>
        <p:nvSpPr>
          <p:cNvPr id="64" name="Oval 19"/>
          <p:cNvSpPr>
            <a:spLocks/>
          </p:cNvSpPr>
          <p:nvPr/>
        </p:nvSpPr>
        <p:spPr bwMode="auto">
          <a:xfrm>
            <a:off x="9117023" y="3676993"/>
            <a:ext cx="432198" cy="431991"/>
          </a:xfrm>
          <a:prstGeom prst="ellipse">
            <a:avLst/>
          </a:prstGeom>
          <a:solidFill>
            <a:srgbClr val="00AF91"/>
          </a:solidFill>
          <a:ln>
            <a:noFill/>
          </a:ln>
        </p:spPr>
        <p:txBody>
          <a:bodyPr lIns="0" tIns="0" rIns="0" bIns="0"/>
          <a:lstStyle/>
          <a:p>
            <a:pPr eaLnBrk="1" fontAlgn="auto" hangingPunct="1">
              <a:spcBef>
                <a:spcPts val="0"/>
              </a:spcBef>
              <a:spcAft>
                <a:spcPts val="0"/>
              </a:spcAft>
              <a:defRPr/>
            </a:pPr>
            <a:endParaRPr lang="en-US" sz="1200">
              <a:solidFill>
                <a:schemeClr val="bg1">
                  <a:lumMod val="65000"/>
                </a:schemeClr>
              </a:solidFill>
            </a:endParaRPr>
          </a:p>
        </p:txBody>
      </p:sp>
      <p:sp>
        <p:nvSpPr>
          <p:cNvPr id="65" name="Rectangle 20"/>
          <p:cNvSpPr>
            <a:spLocks/>
          </p:cNvSpPr>
          <p:nvPr/>
        </p:nvSpPr>
        <p:spPr bwMode="auto">
          <a:xfrm>
            <a:off x="9166434" y="3794971"/>
            <a:ext cx="328613" cy="266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lnSpc>
                <a:spcPct val="70000"/>
              </a:lnSpc>
            </a:pPr>
            <a:r>
              <a:rPr lang="id-ID" altLang="id-ID" sz="2000" b="1"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Bebas Neue" panose="020B0606020202050201" pitchFamily="34" charset="0"/>
              </a:rPr>
              <a:t>8</a:t>
            </a:r>
            <a:endParaRPr lang="en-US" altLang="id-ID" sz="2000" b="1"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Bebas Neue" panose="020B0606020202050201" pitchFamily="34" charset="0"/>
            </a:endParaRPr>
          </a:p>
        </p:txBody>
      </p:sp>
      <p:sp>
        <p:nvSpPr>
          <p:cNvPr id="66" name="Content Placeholder 2"/>
          <p:cNvSpPr txBox="1">
            <a:spLocks/>
          </p:cNvSpPr>
          <p:nvPr/>
        </p:nvSpPr>
        <p:spPr>
          <a:xfrm>
            <a:off x="1232705" y="5047086"/>
            <a:ext cx="9802577" cy="770772"/>
          </a:xfrm>
          <a:prstGeom prst="rect">
            <a:avLst/>
          </a:prstGeom>
        </p:spPr>
        <p:txBody>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fontAlgn="auto">
              <a:defRPr/>
            </a:pPr>
            <a:r>
              <a:rPr lang="en-US" sz="1200" dirty="0" err="1">
                <a:solidFill>
                  <a:schemeClr val="tx1">
                    <a:lumMod val="75000"/>
                    <a:lumOff val="25000"/>
                  </a:schemeClr>
                </a:solidFill>
                <a:ea typeface="Roboto" panose="02000000000000000000" pitchFamily="2" charset="0"/>
              </a:rPr>
              <a:t>Lorem</a:t>
            </a:r>
            <a:r>
              <a:rPr lang="en-US" sz="1200" dirty="0">
                <a:solidFill>
                  <a:schemeClr val="tx1">
                    <a:lumMod val="75000"/>
                    <a:lumOff val="25000"/>
                  </a:schemeClr>
                </a:solidFill>
                <a:ea typeface="Roboto" panose="02000000000000000000" pitchFamily="2" charset="0"/>
              </a:rPr>
              <a:t> </a:t>
            </a:r>
            <a:r>
              <a:rPr lang="en-US" sz="1200" dirty="0" err="1">
                <a:solidFill>
                  <a:schemeClr val="tx1">
                    <a:lumMod val="75000"/>
                    <a:lumOff val="25000"/>
                  </a:schemeClr>
                </a:solidFill>
                <a:ea typeface="Roboto" panose="02000000000000000000" pitchFamily="2" charset="0"/>
              </a:rPr>
              <a:t>Ipsum</a:t>
            </a:r>
            <a:r>
              <a:rPr lang="en-US" sz="1200" dirty="0">
                <a:solidFill>
                  <a:schemeClr val="tx1">
                    <a:lumMod val="75000"/>
                    <a:lumOff val="25000"/>
                  </a:schemeClr>
                </a:solidFill>
                <a:ea typeface="Roboto" panose="02000000000000000000" pitchFamily="2" charset="0"/>
              </a:rPr>
              <a:t> is simply dummy text of the printing and typesetting industry. Lorem Ipsum has been the industry's standard dummy text ever since the 1500s, when an unknown printer took a 1960s with the release of Letraset sheets containing Lorem Ipsum </a:t>
            </a:r>
            <a:r>
              <a:rPr lang="en-US" sz="1200" dirty="0" err="1">
                <a:solidFill>
                  <a:schemeClr val="tx1">
                    <a:lumMod val="75000"/>
                    <a:lumOff val="25000"/>
                  </a:schemeClr>
                </a:solidFill>
                <a:ea typeface="Roboto" panose="02000000000000000000" pitchFamily="2" charset="0"/>
              </a:rPr>
              <a:t>passaMaker</a:t>
            </a:r>
            <a:r>
              <a:rPr lang="en-US" sz="1200" dirty="0">
                <a:solidFill>
                  <a:schemeClr val="tx1">
                    <a:lumMod val="75000"/>
                    <a:lumOff val="25000"/>
                  </a:schemeClr>
                </a:solidFill>
                <a:ea typeface="Roboto" panose="02000000000000000000" pitchFamily="2" charset="0"/>
              </a:rPr>
              <a:t> including versions of Lorem Ipsum.</a:t>
            </a:r>
            <a:endParaRPr lang="id-ID" sz="1200" dirty="0">
              <a:solidFill>
                <a:schemeClr val="tx1">
                  <a:lumMod val="75000"/>
                  <a:lumOff val="25000"/>
                </a:schemeClr>
              </a:solidFill>
              <a:ea typeface="Roboto" panose="02000000000000000000" pitchFamily="2" charset="0"/>
            </a:endParaRPr>
          </a:p>
        </p:txBody>
      </p:sp>
      <p:sp>
        <p:nvSpPr>
          <p:cNvPr id="67" name="Title 2"/>
          <p:cNvSpPr txBox="1">
            <a:spLocks/>
          </p:cNvSpPr>
          <p:nvPr/>
        </p:nvSpPr>
        <p:spPr>
          <a:xfrm>
            <a:off x="2481330" y="364364"/>
            <a:ext cx="7229340" cy="446088"/>
          </a:xfrm>
          <a:prstGeom prst="rect">
            <a:avLst/>
          </a:prstGeom>
        </p:spPr>
        <p:txBody>
          <a:bodyPr vert="horz" lIns="91440" tIns="45720" rIns="91440" bIns="45720" rtlCol="0" anchor="ctr">
            <a:noAutofit/>
          </a:bodyPr>
          <a:lstStyle/>
          <a:p>
            <a:pPr lvl="0" algn="ctr">
              <a:spcBef>
                <a:spcPct val="0"/>
              </a:spcBef>
              <a:defRPr/>
            </a:pPr>
            <a:r>
              <a:rPr lang="en-US" sz="2800" b="1" dirty="0">
                <a:solidFill>
                  <a:schemeClr val="bg1">
                    <a:lumMod val="50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WORK WITH NUMBERING</a:t>
            </a:r>
          </a:p>
        </p:txBody>
      </p:sp>
      <p:sp>
        <p:nvSpPr>
          <p:cNvPr id="68" name="Rectangle 67"/>
          <p:cNvSpPr/>
          <p:nvPr/>
        </p:nvSpPr>
        <p:spPr>
          <a:xfrm>
            <a:off x="3078667" y="881118"/>
            <a:ext cx="6167186" cy="276999"/>
          </a:xfrm>
          <a:prstGeom prst="rect">
            <a:avLst/>
          </a:prstGeom>
        </p:spPr>
        <p:txBody>
          <a:bodyPr wrap="square">
            <a:spAutoFit/>
          </a:bodyPr>
          <a:lstStyle/>
          <a:p>
            <a:pPr algn="ctr"/>
            <a:r>
              <a:rPr lang="en-US" sz="1200" dirty="0" err="1">
                <a:latin typeface="Open Sans Light" panose="020B0306030504020204" pitchFamily="34" charset="0"/>
                <a:ea typeface="Open Sans Light" panose="020B0306030504020204" pitchFamily="34" charset="0"/>
                <a:cs typeface="Open Sans Light" panose="020B0306030504020204" pitchFamily="34" charset="0"/>
              </a:rPr>
              <a:t>Lorem</a:t>
            </a:r>
            <a:r>
              <a:rPr lang="en-US" sz="1200" dirty="0">
                <a:latin typeface="Open Sans Light" panose="020B0306030504020204" pitchFamily="34" charset="0"/>
                <a:ea typeface="Open Sans Light" panose="020B0306030504020204" pitchFamily="34" charset="0"/>
                <a:cs typeface="Open Sans Light" panose="020B0306030504020204" pitchFamily="34" charset="0"/>
              </a:rPr>
              <a:t> </a:t>
            </a:r>
            <a:r>
              <a:rPr lang="en-US" sz="1200" dirty="0" err="1">
                <a:latin typeface="Open Sans Light" panose="020B0306030504020204" pitchFamily="34" charset="0"/>
                <a:ea typeface="Open Sans Light" panose="020B0306030504020204" pitchFamily="34" charset="0"/>
                <a:cs typeface="Open Sans Light" panose="020B0306030504020204" pitchFamily="34" charset="0"/>
              </a:rPr>
              <a:t>Ipsum</a:t>
            </a:r>
            <a:r>
              <a:rPr lang="en-US" sz="1200" dirty="0">
                <a:latin typeface="Open Sans Light" panose="020B0306030504020204" pitchFamily="34" charset="0"/>
                <a:ea typeface="Open Sans Light" panose="020B0306030504020204" pitchFamily="34" charset="0"/>
                <a:cs typeface="Open Sans Light" panose="020B0306030504020204" pitchFamily="34" charset="0"/>
              </a:rPr>
              <a:t> is simply dummy text of the printing and typesetting industry.</a:t>
            </a:r>
          </a:p>
        </p:txBody>
      </p:sp>
      <p:sp>
        <p:nvSpPr>
          <p:cNvPr id="45" name="Rectangle 44">
            <a:extLst>
              <a:ext uri="{FF2B5EF4-FFF2-40B4-BE49-F238E27FC236}">
                <a16:creationId xmlns:a16="http://schemas.microsoft.com/office/drawing/2014/main" id="{D89E64D9-2B30-4ECA-BE66-37161D0115F0}"/>
              </a:ext>
            </a:extLst>
          </p:cNvPr>
          <p:cNvSpPr/>
          <p:nvPr/>
        </p:nvSpPr>
        <p:spPr>
          <a:xfrm>
            <a:off x="4996070" y="6453809"/>
            <a:ext cx="2107095" cy="3127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376692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150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2000"/>
                                        <p:tgtEl>
                                          <p:spTgt spid="66"/>
                                        </p:tgtEl>
                                      </p:cBhvr>
                                    </p:animEffect>
                                    <p:anim calcmode="lin" valueType="num">
                                      <p:cBhvr>
                                        <p:cTn id="8" dur="2000" fill="hold"/>
                                        <p:tgtEl>
                                          <p:spTgt spid="66"/>
                                        </p:tgtEl>
                                        <p:attrNameLst>
                                          <p:attrName>ppt_w</p:attrName>
                                        </p:attrNameLst>
                                      </p:cBhvr>
                                      <p:tavLst>
                                        <p:tav tm="0" fmla="#ppt_w*sin(2.5*pi*$)">
                                          <p:val>
                                            <p:fltVal val="0"/>
                                          </p:val>
                                        </p:tav>
                                        <p:tav tm="100000">
                                          <p:val>
                                            <p:fltVal val="1"/>
                                          </p:val>
                                        </p:tav>
                                      </p:tavLst>
                                    </p:anim>
                                    <p:anim calcmode="lin" valueType="num">
                                      <p:cBhvr>
                                        <p:cTn id="9" dur="2000" fill="hold"/>
                                        <p:tgtEl>
                                          <p:spTgt spid="6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4"/>
          <p:cNvSpPr txBox="1"/>
          <p:nvPr/>
        </p:nvSpPr>
        <p:spPr>
          <a:xfrm>
            <a:off x="2298700" y="2100893"/>
            <a:ext cx="2273300" cy="3231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500" b="1" dirty="0">
                <a:solidFill>
                  <a:schemeClr val="tx1">
                    <a:lumMod val="65000"/>
                    <a:lumOff val="35000"/>
                  </a:schemeClr>
                </a:solidFill>
                <a:latin typeface="+mj-lt"/>
              </a:rPr>
              <a:t>SEO</a:t>
            </a:r>
          </a:p>
        </p:txBody>
      </p:sp>
      <p:sp>
        <p:nvSpPr>
          <p:cNvPr id="33" name="TextBox 7"/>
          <p:cNvSpPr txBox="1"/>
          <p:nvPr/>
        </p:nvSpPr>
        <p:spPr>
          <a:xfrm>
            <a:off x="2298700" y="3478486"/>
            <a:ext cx="2273300" cy="3231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500" b="1" dirty="0">
                <a:solidFill>
                  <a:schemeClr val="tx1">
                    <a:lumMod val="65000"/>
                    <a:lumOff val="35000"/>
                  </a:schemeClr>
                </a:solidFill>
                <a:latin typeface="+mj-lt"/>
              </a:rPr>
              <a:t>PHOTOWORKS</a:t>
            </a:r>
          </a:p>
        </p:txBody>
      </p:sp>
      <p:sp>
        <p:nvSpPr>
          <p:cNvPr id="48" name="TextBox 22"/>
          <p:cNvSpPr txBox="1"/>
          <p:nvPr/>
        </p:nvSpPr>
        <p:spPr>
          <a:xfrm>
            <a:off x="2298700" y="4844171"/>
            <a:ext cx="2273300" cy="3231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500" b="1" dirty="0">
                <a:solidFill>
                  <a:schemeClr val="tx1">
                    <a:lumMod val="65000"/>
                    <a:lumOff val="35000"/>
                  </a:schemeClr>
                </a:solidFill>
                <a:latin typeface="+mj-lt"/>
              </a:rPr>
              <a:t>DATABASE</a:t>
            </a:r>
          </a:p>
        </p:txBody>
      </p:sp>
      <p:sp>
        <p:nvSpPr>
          <p:cNvPr id="26" name="Oval 25"/>
          <p:cNvSpPr/>
          <p:nvPr/>
        </p:nvSpPr>
        <p:spPr>
          <a:xfrm>
            <a:off x="1155700" y="1951788"/>
            <a:ext cx="1041400" cy="1041400"/>
          </a:xfrm>
          <a:prstGeom prst="ellipse">
            <a:avLst/>
          </a:prstGeom>
          <a:solidFill>
            <a:srgbClr val="00AF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solidFill>
                <a:schemeClr val="bg1"/>
              </a:solidFill>
            </a:endParaRPr>
          </a:p>
        </p:txBody>
      </p:sp>
      <p:sp>
        <p:nvSpPr>
          <p:cNvPr id="31" name="TextBox 5"/>
          <p:cNvSpPr txBox="1"/>
          <p:nvPr/>
        </p:nvSpPr>
        <p:spPr>
          <a:xfrm>
            <a:off x="2298701" y="2382586"/>
            <a:ext cx="1897062" cy="64633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200"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consectetuer adipiscing elit.</a:t>
            </a:r>
          </a:p>
        </p:txBody>
      </p:sp>
      <p:sp>
        <p:nvSpPr>
          <p:cNvPr id="32" name="Oval 31"/>
          <p:cNvSpPr/>
          <p:nvPr/>
        </p:nvSpPr>
        <p:spPr>
          <a:xfrm>
            <a:off x="1155700" y="3329381"/>
            <a:ext cx="1041400" cy="1041400"/>
          </a:xfrm>
          <a:prstGeom prst="ellipse">
            <a:avLst/>
          </a:prstGeom>
          <a:solidFill>
            <a:srgbClr val="28B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solidFill>
                <a:schemeClr val="bg1"/>
              </a:solidFill>
            </a:endParaRPr>
          </a:p>
        </p:txBody>
      </p:sp>
      <p:sp>
        <p:nvSpPr>
          <p:cNvPr id="34" name="TextBox 8"/>
          <p:cNvSpPr txBox="1"/>
          <p:nvPr/>
        </p:nvSpPr>
        <p:spPr>
          <a:xfrm>
            <a:off x="2298701" y="3760179"/>
            <a:ext cx="1897062" cy="64633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200"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consectetuer adipiscing elit.</a:t>
            </a:r>
          </a:p>
        </p:txBody>
      </p:sp>
      <p:sp>
        <p:nvSpPr>
          <p:cNvPr id="47" name="Oval 46"/>
          <p:cNvSpPr/>
          <p:nvPr/>
        </p:nvSpPr>
        <p:spPr>
          <a:xfrm>
            <a:off x="1155700" y="4695066"/>
            <a:ext cx="1041400" cy="1041400"/>
          </a:xfrm>
          <a:prstGeom prst="ellipse">
            <a:avLst/>
          </a:prstGeom>
          <a:solidFill>
            <a:srgbClr val="10C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solidFill>
                <a:schemeClr val="bg1"/>
              </a:solidFill>
            </a:endParaRPr>
          </a:p>
        </p:txBody>
      </p:sp>
      <p:sp>
        <p:nvSpPr>
          <p:cNvPr id="49" name="TextBox 23"/>
          <p:cNvSpPr txBox="1"/>
          <p:nvPr/>
        </p:nvSpPr>
        <p:spPr>
          <a:xfrm>
            <a:off x="2298701" y="5125864"/>
            <a:ext cx="1897062" cy="64633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200"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consectetuer adipiscing elit.</a:t>
            </a:r>
          </a:p>
        </p:txBody>
      </p:sp>
      <p:grpSp>
        <p:nvGrpSpPr>
          <p:cNvPr id="56" name="Group 55"/>
          <p:cNvGrpSpPr/>
          <p:nvPr/>
        </p:nvGrpSpPr>
        <p:grpSpPr>
          <a:xfrm>
            <a:off x="1445670" y="2263760"/>
            <a:ext cx="454025" cy="454025"/>
            <a:chOff x="2005013" y="1077913"/>
            <a:chExt cx="688975" cy="688975"/>
          </a:xfrm>
          <a:solidFill>
            <a:schemeClr val="bg1"/>
          </a:solidFill>
        </p:grpSpPr>
        <p:sp>
          <p:nvSpPr>
            <p:cNvPr id="88" name="Freeform 87"/>
            <p:cNvSpPr>
              <a:spLocks noEditPoints="1"/>
            </p:cNvSpPr>
            <p:nvPr/>
          </p:nvSpPr>
          <p:spPr bwMode="auto">
            <a:xfrm>
              <a:off x="2005013" y="1077913"/>
              <a:ext cx="688975" cy="688975"/>
            </a:xfrm>
            <a:custGeom>
              <a:avLst/>
              <a:gdLst>
                <a:gd name="T0" fmla="*/ 8083 w 16058"/>
                <a:gd name="T1" fmla="*/ 10645 h 16058"/>
                <a:gd name="T2" fmla="*/ 6322 w 16058"/>
                <a:gd name="T3" fmla="*/ 9396 h 16058"/>
                <a:gd name="T4" fmla="*/ 5244 w 16058"/>
                <a:gd name="T5" fmla="*/ 7514 h 16058"/>
                <a:gd name="T6" fmla="*/ 5076 w 16058"/>
                <a:gd name="T7" fmla="*/ 5258 h 16058"/>
                <a:gd name="T8" fmla="*/ 5875 w 16058"/>
                <a:gd name="T9" fmla="*/ 3217 h 16058"/>
                <a:gd name="T10" fmla="*/ 7435 w 16058"/>
                <a:gd name="T11" fmla="*/ 1730 h 16058"/>
                <a:gd name="T12" fmla="*/ 9523 w 16058"/>
                <a:gd name="T13" fmla="*/ 1030 h 16058"/>
                <a:gd name="T14" fmla="*/ 11761 w 16058"/>
                <a:gd name="T15" fmla="*/ 1308 h 16058"/>
                <a:gd name="T16" fmla="*/ 13584 w 16058"/>
                <a:gd name="T17" fmla="*/ 2474 h 16058"/>
                <a:gd name="T18" fmla="*/ 14750 w 16058"/>
                <a:gd name="T19" fmla="*/ 4297 h 16058"/>
                <a:gd name="T20" fmla="*/ 15028 w 16058"/>
                <a:gd name="T21" fmla="*/ 6535 h 16058"/>
                <a:gd name="T22" fmla="*/ 14328 w 16058"/>
                <a:gd name="T23" fmla="*/ 8624 h 16058"/>
                <a:gd name="T24" fmla="*/ 12841 w 16058"/>
                <a:gd name="T25" fmla="*/ 10183 h 16058"/>
                <a:gd name="T26" fmla="*/ 10800 w 16058"/>
                <a:gd name="T27" fmla="*/ 10982 h 16058"/>
                <a:gd name="T28" fmla="*/ 2326 w 16058"/>
                <a:gd name="T29" fmla="*/ 14973 h 16058"/>
                <a:gd name="T30" fmla="*/ 2162 w 16058"/>
                <a:gd name="T31" fmla="*/ 15080 h 16058"/>
                <a:gd name="T32" fmla="*/ 1975 w 16058"/>
                <a:gd name="T33" fmla="*/ 15148 h 16058"/>
                <a:gd name="T34" fmla="*/ 1771 w 16058"/>
                <a:gd name="T35" fmla="*/ 15172 h 16058"/>
                <a:gd name="T36" fmla="*/ 1387 w 16058"/>
                <a:gd name="T37" fmla="*/ 15084 h 16058"/>
                <a:gd name="T38" fmla="*/ 1088 w 16058"/>
                <a:gd name="T39" fmla="*/ 14850 h 16058"/>
                <a:gd name="T40" fmla="*/ 913 w 16058"/>
                <a:gd name="T41" fmla="*/ 14508 h 16058"/>
                <a:gd name="T42" fmla="*/ 890 w 16058"/>
                <a:gd name="T43" fmla="*/ 14194 h 16058"/>
                <a:gd name="T44" fmla="*/ 935 w 16058"/>
                <a:gd name="T45" fmla="*/ 13998 h 16058"/>
                <a:gd name="T46" fmla="*/ 1021 w 16058"/>
                <a:gd name="T47" fmla="*/ 13820 h 16058"/>
                <a:gd name="T48" fmla="*/ 1142 w 16058"/>
                <a:gd name="T49" fmla="*/ 13667 h 16058"/>
                <a:gd name="T50" fmla="*/ 5408 w 16058"/>
                <a:gd name="T51" fmla="*/ 9863 h 16058"/>
                <a:gd name="T52" fmla="*/ 5742 w 16058"/>
                <a:gd name="T53" fmla="*/ 10234 h 16058"/>
                <a:gd name="T54" fmla="*/ 6106 w 16058"/>
                <a:gd name="T55" fmla="*/ 10575 h 16058"/>
                <a:gd name="T56" fmla="*/ 2407 w 16058"/>
                <a:gd name="T57" fmla="*/ 14900 h 16058"/>
                <a:gd name="T58" fmla="*/ 7693 w 16058"/>
                <a:gd name="T59" fmla="*/ 474 h 16058"/>
                <a:gd name="T60" fmla="*/ 5579 w 16058"/>
                <a:gd name="T61" fmla="*/ 1973 h 16058"/>
                <a:gd name="T62" fmla="*/ 4285 w 16058"/>
                <a:gd name="T63" fmla="*/ 4231 h 16058"/>
                <a:gd name="T64" fmla="*/ 4022 w 16058"/>
                <a:gd name="T65" fmla="*/ 6306 h 16058"/>
                <a:gd name="T66" fmla="*/ 4119 w 16058"/>
                <a:gd name="T67" fmla="*/ 7138 h 16058"/>
                <a:gd name="T68" fmla="*/ 4326 w 16058"/>
                <a:gd name="T69" fmla="*/ 7930 h 16058"/>
                <a:gd name="T70" fmla="*/ 4634 w 16058"/>
                <a:gd name="T71" fmla="*/ 8676 h 16058"/>
                <a:gd name="T72" fmla="*/ 386 w 16058"/>
                <a:gd name="T73" fmla="*/ 13185 h 16058"/>
                <a:gd name="T74" fmla="*/ 179 w 16058"/>
                <a:gd name="T75" fmla="*/ 13512 h 16058"/>
                <a:gd name="T76" fmla="*/ 46 w 16058"/>
                <a:gd name="T77" fmla="*/ 13883 h 16058"/>
                <a:gd name="T78" fmla="*/ 0 w 16058"/>
                <a:gd name="T79" fmla="*/ 14287 h 16058"/>
                <a:gd name="T80" fmla="*/ 175 w 16058"/>
                <a:gd name="T81" fmla="*/ 15054 h 16058"/>
                <a:gd name="T82" fmla="*/ 644 w 16058"/>
                <a:gd name="T83" fmla="*/ 15654 h 16058"/>
                <a:gd name="T84" fmla="*/ 1329 w 16058"/>
                <a:gd name="T85" fmla="*/ 16002 h 16058"/>
                <a:gd name="T86" fmla="*/ 1954 w 16058"/>
                <a:gd name="T87" fmla="*/ 16049 h 16058"/>
                <a:gd name="T88" fmla="*/ 2344 w 16058"/>
                <a:gd name="T89" fmla="*/ 15963 h 16058"/>
                <a:gd name="T90" fmla="*/ 2698 w 16058"/>
                <a:gd name="T91" fmla="*/ 15795 h 16058"/>
                <a:gd name="T92" fmla="*/ 3003 w 16058"/>
                <a:gd name="T93" fmla="*/ 15557 h 16058"/>
                <a:gd name="T94" fmla="*/ 7703 w 16058"/>
                <a:gd name="T95" fmla="*/ 11572 h 16058"/>
                <a:gd name="T96" fmla="*/ 8472 w 16058"/>
                <a:gd name="T97" fmla="*/ 11837 h 16058"/>
                <a:gd name="T98" fmla="*/ 9285 w 16058"/>
                <a:gd name="T99" fmla="*/ 11996 h 16058"/>
                <a:gd name="T100" fmla="*/ 10346 w 16058"/>
                <a:gd name="T101" fmla="*/ 12035 h 16058"/>
                <a:gd name="T102" fmla="*/ 12907 w 16058"/>
                <a:gd name="T103" fmla="*/ 11317 h 16058"/>
                <a:gd name="T104" fmla="*/ 14862 w 16058"/>
                <a:gd name="T105" fmla="*/ 9625 h 16058"/>
                <a:gd name="T106" fmla="*/ 15936 w 16058"/>
                <a:gd name="T107" fmla="*/ 7235 h 16058"/>
                <a:gd name="T108" fmla="*/ 15868 w 16058"/>
                <a:gd name="T109" fmla="*/ 4517 h 16058"/>
                <a:gd name="T110" fmla="*/ 14683 w 16058"/>
                <a:gd name="T111" fmla="*/ 2191 h 16058"/>
                <a:gd name="T112" fmla="*/ 12647 w 16058"/>
                <a:gd name="T113" fmla="*/ 594 h 16058"/>
                <a:gd name="T114" fmla="*/ 10036 w 16058"/>
                <a:gd name="T115" fmla="*/ 0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058" h="16058">
                  <a:moveTo>
                    <a:pt x="10036" y="11040"/>
                  </a:moveTo>
                  <a:lnTo>
                    <a:pt x="9778" y="11034"/>
                  </a:lnTo>
                  <a:lnTo>
                    <a:pt x="9523" y="11014"/>
                  </a:lnTo>
                  <a:lnTo>
                    <a:pt x="9272" y="10982"/>
                  </a:lnTo>
                  <a:lnTo>
                    <a:pt x="9025" y="10938"/>
                  </a:lnTo>
                  <a:lnTo>
                    <a:pt x="8783" y="10882"/>
                  </a:lnTo>
                  <a:lnTo>
                    <a:pt x="8544" y="10814"/>
                  </a:lnTo>
                  <a:lnTo>
                    <a:pt x="8311" y="10736"/>
                  </a:lnTo>
                  <a:lnTo>
                    <a:pt x="8083" y="10645"/>
                  </a:lnTo>
                  <a:lnTo>
                    <a:pt x="7860" y="10545"/>
                  </a:lnTo>
                  <a:lnTo>
                    <a:pt x="7645" y="10434"/>
                  </a:lnTo>
                  <a:lnTo>
                    <a:pt x="7435" y="10313"/>
                  </a:lnTo>
                  <a:lnTo>
                    <a:pt x="7231" y="10183"/>
                  </a:lnTo>
                  <a:lnTo>
                    <a:pt x="7034" y="10043"/>
                  </a:lnTo>
                  <a:lnTo>
                    <a:pt x="6845" y="9894"/>
                  </a:lnTo>
                  <a:lnTo>
                    <a:pt x="6662" y="9736"/>
                  </a:lnTo>
                  <a:lnTo>
                    <a:pt x="6488" y="9570"/>
                  </a:lnTo>
                  <a:lnTo>
                    <a:pt x="6322" y="9396"/>
                  </a:lnTo>
                  <a:lnTo>
                    <a:pt x="6164" y="9213"/>
                  </a:lnTo>
                  <a:lnTo>
                    <a:pt x="6015" y="9024"/>
                  </a:lnTo>
                  <a:lnTo>
                    <a:pt x="5875" y="8827"/>
                  </a:lnTo>
                  <a:lnTo>
                    <a:pt x="5745" y="8624"/>
                  </a:lnTo>
                  <a:lnTo>
                    <a:pt x="5624" y="8413"/>
                  </a:lnTo>
                  <a:lnTo>
                    <a:pt x="5513" y="8198"/>
                  </a:lnTo>
                  <a:lnTo>
                    <a:pt x="5413" y="7975"/>
                  </a:lnTo>
                  <a:lnTo>
                    <a:pt x="5322" y="7747"/>
                  </a:lnTo>
                  <a:lnTo>
                    <a:pt x="5244" y="7514"/>
                  </a:lnTo>
                  <a:lnTo>
                    <a:pt x="5176" y="7275"/>
                  </a:lnTo>
                  <a:lnTo>
                    <a:pt x="5120" y="7033"/>
                  </a:lnTo>
                  <a:lnTo>
                    <a:pt x="5076" y="6786"/>
                  </a:lnTo>
                  <a:lnTo>
                    <a:pt x="5044" y="6535"/>
                  </a:lnTo>
                  <a:lnTo>
                    <a:pt x="5025" y="6280"/>
                  </a:lnTo>
                  <a:lnTo>
                    <a:pt x="5018" y="6022"/>
                  </a:lnTo>
                  <a:lnTo>
                    <a:pt x="5025" y="5764"/>
                  </a:lnTo>
                  <a:lnTo>
                    <a:pt x="5044" y="5509"/>
                  </a:lnTo>
                  <a:lnTo>
                    <a:pt x="5076" y="5258"/>
                  </a:lnTo>
                  <a:lnTo>
                    <a:pt x="5120" y="5011"/>
                  </a:lnTo>
                  <a:lnTo>
                    <a:pt x="5176" y="4768"/>
                  </a:lnTo>
                  <a:lnTo>
                    <a:pt x="5244" y="4529"/>
                  </a:lnTo>
                  <a:lnTo>
                    <a:pt x="5322" y="4297"/>
                  </a:lnTo>
                  <a:lnTo>
                    <a:pt x="5413" y="4069"/>
                  </a:lnTo>
                  <a:lnTo>
                    <a:pt x="5513" y="3846"/>
                  </a:lnTo>
                  <a:lnTo>
                    <a:pt x="5624" y="3630"/>
                  </a:lnTo>
                  <a:lnTo>
                    <a:pt x="5745" y="3420"/>
                  </a:lnTo>
                  <a:lnTo>
                    <a:pt x="5875" y="3217"/>
                  </a:lnTo>
                  <a:lnTo>
                    <a:pt x="6015" y="3020"/>
                  </a:lnTo>
                  <a:lnTo>
                    <a:pt x="6164" y="2830"/>
                  </a:lnTo>
                  <a:lnTo>
                    <a:pt x="6322" y="2648"/>
                  </a:lnTo>
                  <a:lnTo>
                    <a:pt x="6488" y="2474"/>
                  </a:lnTo>
                  <a:lnTo>
                    <a:pt x="6662" y="2307"/>
                  </a:lnTo>
                  <a:lnTo>
                    <a:pt x="6845" y="2150"/>
                  </a:lnTo>
                  <a:lnTo>
                    <a:pt x="7034" y="2000"/>
                  </a:lnTo>
                  <a:lnTo>
                    <a:pt x="7231" y="1861"/>
                  </a:lnTo>
                  <a:lnTo>
                    <a:pt x="7435" y="1730"/>
                  </a:lnTo>
                  <a:lnTo>
                    <a:pt x="7645" y="1610"/>
                  </a:lnTo>
                  <a:lnTo>
                    <a:pt x="7860" y="1498"/>
                  </a:lnTo>
                  <a:lnTo>
                    <a:pt x="8083" y="1398"/>
                  </a:lnTo>
                  <a:lnTo>
                    <a:pt x="8311" y="1308"/>
                  </a:lnTo>
                  <a:lnTo>
                    <a:pt x="8544" y="1229"/>
                  </a:lnTo>
                  <a:lnTo>
                    <a:pt x="8783" y="1161"/>
                  </a:lnTo>
                  <a:lnTo>
                    <a:pt x="9025" y="1106"/>
                  </a:lnTo>
                  <a:lnTo>
                    <a:pt x="9272" y="1062"/>
                  </a:lnTo>
                  <a:lnTo>
                    <a:pt x="9523" y="1030"/>
                  </a:lnTo>
                  <a:lnTo>
                    <a:pt x="9778" y="1010"/>
                  </a:lnTo>
                  <a:lnTo>
                    <a:pt x="10036" y="1004"/>
                  </a:lnTo>
                  <a:lnTo>
                    <a:pt x="10294" y="1010"/>
                  </a:lnTo>
                  <a:lnTo>
                    <a:pt x="10549" y="1030"/>
                  </a:lnTo>
                  <a:lnTo>
                    <a:pt x="10800" y="1062"/>
                  </a:lnTo>
                  <a:lnTo>
                    <a:pt x="11048" y="1106"/>
                  </a:lnTo>
                  <a:lnTo>
                    <a:pt x="11291" y="1161"/>
                  </a:lnTo>
                  <a:lnTo>
                    <a:pt x="11529" y="1229"/>
                  </a:lnTo>
                  <a:lnTo>
                    <a:pt x="11761" y="1308"/>
                  </a:lnTo>
                  <a:lnTo>
                    <a:pt x="11989" y="1398"/>
                  </a:lnTo>
                  <a:lnTo>
                    <a:pt x="12212" y="1498"/>
                  </a:lnTo>
                  <a:lnTo>
                    <a:pt x="12428" y="1610"/>
                  </a:lnTo>
                  <a:lnTo>
                    <a:pt x="12639" y="1730"/>
                  </a:lnTo>
                  <a:lnTo>
                    <a:pt x="12841" y="1861"/>
                  </a:lnTo>
                  <a:lnTo>
                    <a:pt x="13038" y="2000"/>
                  </a:lnTo>
                  <a:lnTo>
                    <a:pt x="13228" y="2150"/>
                  </a:lnTo>
                  <a:lnTo>
                    <a:pt x="13410" y="2307"/>
                  </a:lnTo>
                  <a:lnTo>
                    <a:pt x="13584" y="2474"/>
                  </a:lnTo>
                  <a:lnTo>
                    <a:pt x="13751" y="2648"/>
                  </a:lnTo>
                  <a:lnTo>
                    <a:pt x="13908" y="2830"/>
                  </a:lnTo>
                  <a:lnTo>
                    <a:pt x="14058" y="3020"/>
                  </a:lnTo>
                  <a:lnTo>
                    <a:pt x="14197" y="3217"/>
                  </a:lnTo>
                  <a:lnTo>
                    <a:pt x="14328" y="3420"/>
                  </a:lnTo>
                  <a:lnTo>
                    <a:pt x="14448" y="3630"/>
                  </a:lnTo>
                  <a:lnTo>
                    <a:pt x="14560" y="3846"/>
                  </a:lnTo>
                  <a:lnTo>
                    <a:pt x="14660" y="4069"/>
                  </a:lnTo>
                  <a:lnTo>
                    <a:pt x="14750" y="4297"/>
                  </a:lnTo>
                  <a:lnTo>
                    <a:pt x="14829" y="4529"/>
                  </a:lnTo>
                  <a:lnTo>
                    <a:pt x="14897" y="4768"/>
                  </a:lnTo>
                  <a:lnTo>
                    <a:pt x="14952" y="5011"/>
                  </a:lnTo>
                  <a:lnTo>
                    <a:pt x="14996" y="5258"/>
                  </a:lnTo>
                  <a:lnTo>
                    <a:pt x="15028" y="5509"/>
                  </a:lnTo>
                  <a:lnTo>
                    <a:pt x="15048" y="5764"/>
                  </a:lnTo>
                  <a:lnTo>
                    <a:pt x="15054" y="6022"/>
                  </a:lnTo>
                  <a:lnTo>
                    <a:pt x="15048" y="6280"/>
                  </a:lnTo>
                  <a:lnTo>
                    <a:pt x="15028" y="6535"/>
                  </a:lnTo>
                  <a:lnTo>
                    <a:pt x="14996" y="6786"/>
                  </a:lnTo>
                  <a:lnTo>
                    <a:pt x="14952" y="7033"/>
                  </a:lnTo>
                  <a:lnTo>
                    <a:pt x="14897" y="7275"/>
                  </a:lnTo>
                  <a:lnTo>
                    <a:pt x="14829" y="7514"/>
                  </a:lnTo>
                  <a:lnTo>
                    <a:pt x="14750" y="7747"/>
                  </a:lnTo>
                  <a:lnTo>
                    <a:pt x="14660" y="7975"/>
                  </a:lnTo>
                  <a:lnTo>
                    <a:pt x="14560" y="8198"/>
                  </a:lnTo>
                  <a:lnTo>
                    <a:pt x="14448" y="8413"/>
                  </a:lnTo>
                  <a:lnTo>
                    <a:pt x="14328" y="8624"/>
                  </a:lnTo>
                  <a:lnTo>
                    <a:pt x="14197" y="8827"/>
                  </a:lnTo>
                  <a:lnTo>
                    <a:pt x="14058" y="9024"/>
                  </a:lnTo>
                  <a:lnTo>
                    <a:pt x="13908" y="9213"/>
                  </a:lnTo>
                  <a:lnTo>
                    <a:pt x="13751" y="9396"/>
                  </a:lnTo>
                  <a:lnTo>
                    <a:pt x="13584" y="9570"/>
                  </a:lnTo>
                  <a:lnTo>
                    <a:pt x="13410" y="9736"/>
                  </a:lnTo>
                  <a:lnTo>
                    <a:pt x="13228" y="9894"/>
                  </a:lnTo>
                  <a:lnTo>
                    <a:pt x="13038" y="10043"/>
                  </a:lnTo>
                  <a:lnTo>
                    <a:pt x="12841" y="10183"/>
                  </a:lnTo>
                  <a:lnTo>
                    <a:pt x="12639" y="10313"/>
                  </a:lnTo>
                  <a:lnTo>
                    <a:pt x="12428" y="10434"/>
                  </a:lnTo>
                  <a:lnTo>
                    <a:pt x="12212" y="10545"/>
                  </a:lnTo>
                  <a:lnTo>
                    <a:pt x="11989" y="10645"/>
                  </a:lnTo>
                  <a:lnTo>
                    <a:pt x="11761" y="10736"/>
                  </a:lnTo>
                  <a:lnTo>
                    <a:pt x="11529" y="10814"/>
                  </a:lnTo>
                  <a:lnTo>
                    <a:pt x="11291" y="10882"/>
                  </a:lnTo>
                  <a:lnTo>
                    <a:pt x="11048" y="10938"/>
                  </a:lnTo>
                  <a:lnTo>
                    <a:pt x="10800" y="10982"/>
                  </a:lnTo>
                  <a:lnTo>
                    <a:pt x="10549" y="11014"/>
                  </a:lnTo>
                  <a:lnTo>
                    <a:pt x="10294" y="11034"/>
                  </a:lnTo>
                  <a:lnTo>
                    <a:pt x="10036" y="11040"/>
                  </a:lnTo>
                  <a:close/>
                  <a:moveTo>
                    <a:pt x="2407" y="14900"/>
                  </a:moveTo>
                  <a:lnTo>
                    <a:pt x="2391" y="14915"/>
                  </a:lnTo>
                  <a:lnTo>
                    <a:pt x="2376" y="14930"/>
                  </a:lnTo>
                  <a:lnTo>
                    <a:pt x="2360" y="14945"/>
                  </a:lnTo>
                  <a:lnTo>
                    <a:pt x="2342" y="14959"/>
                  </a:lnTo>
                  <a:lnTo>
                    <a:pt x="2326" y="14973"/>
                  </a:lnTo>
                  <a:lnTo>
                    <a:pt x="2309" y="14987"/>
                  </a:lnTo>
                  <a:lnTo>
                    <a:pt x="2291" y="15000"/>
                  </a:lnTo>
                  <a:lnTo>
                    <a:pt x="2274" y="15013"/>
                  </a:lnTo>
                  <a:lnTo>
                    <a:pt x="2256" y="15025"/>
                  </a:lnTo>
                  <a:lnTo>
                    <a:pt x="2238" y="15037"/>
                  </a:lnTo>
                  <a:lnTo>
                    <a:pt x="2219" y="15048"/>
                  </a:lnTo>
                  <a:lnTo>
                    <a:pt x="2200" y="15059"/>
                  </a:lnTo>
                  <a:lnTo>
                    <a:pt x="2181" y="15069"/>
                  </a:lnTo>
                  <a:lnTo>
                    <a:pt x="2162" y="15080"/>
                  </a:lnTo>
                  <a:lnTo>
                    <a:pt x="2142" y="15090"/>
                  </a:lnTo>
                  <a:lnTo>
                    <a:pt x="2122" y="15099"/>
                  </a:lnTo>
                  <a:lnTo>
                    <a:pt x="2102" y="15108"/>
                  </a:lnTo>
                  <a:lnTo>
                    <a:pt x="2081" y="15116"/>
                  </a:lnTo>
                  <a:lnTo>
                    <a:pt x="2060" y="15123"/>
                  </a:lnTo>
                  <a:lnTo>
                    <a:pt x="2039" y="15130"/>
                  </a:lnTo>
                  <a:lnTo>
                    <a:pt x="2018" y="15137"/>
                  </a:lnTo>
                  <a:lnTo>
                    <a:pt x="1996" y="15143"/>
                  </a:lnTo>
                  <a:lnTo>
                    <a:pt x="1975" y="15148"/>
                  </a:lnTo>
                  <a:lnTo>
                    <a:pt x="1953" y="15153"/>
                  </a:lnTo>
                  <a:lnTo>
                    <a:pt x="1931" y="15158"/>
                  </a:lnTo>
                  <a:lnTo>
                    <a:pt x="1909" y="15162"/>
                  </a:lnTo>
                  <a:lnTo>
                    <a:pt x="1886" y="15165"/>
                  </a:lnTo>
                  <a:lnTo>
                    <a:pt x="1864" y="15168"/>
                  </a:lnTo>
                  <a:lnTo>
                    <a:pt x="1841" y="15170"/>
                  </a:lnTo>
                  <a:lnTo>
                    <a:pt x="1818" y="15171"/>
                  </a:lnTo>
                  <a:lnTo>
                    <a:pt x="1794" y="15172"/>
                  </a:lnTo>
                  <a:lnTo>
                    <a:pt x="1771" y="15172"/>
                  </a:lnTo>
                  <a:lnTo>
                    <a:pt x="1725" y="15171"/>
                  </a:lnTo>
                  <a:lnTo>
                    <a:pt x="1680" y="15168"/>
                  </a:lnTo>
                  <a:lnTo>
                    <a:pt x="1636" y="15162"/>
                  </a:lnTo>
                  <a:lnTo>
                    <a:pt x="1593" y="15154"/>
                  </a:lnTo>
                  <a:lnTo>
                    <a:pt x="1550" y="15145"/>
                  </a:lnTo>
                  <a:lnTo>
                    <a:pt x="1507" y="15133"/>
                  </a:lnTo>
                  <a:lnTo>
                    <a:pt x="1466" y="15119"/>
                  </a:lnTo>
                  <a:lnTo>
                    <a:pt x="1426" y="15103"/>
                  </a:lnTo>
                  <a:lnTo>
                    <a:pt x="1387" y="15084"/>
                  </a:lnTo>
                  <a:lnTo>
                    <a:pt x="1349" y="15065"/>
                  </a:lnTo>
                  <a:lnTo>
                    <a:pt x="1312" y="15044"/>
                  </a:lnTo>
                  <a:lnTo>
                    <a:pt x="1276" y="15021"/>
                  </a:lnTo>
                  <a:lnTo>
                    <a:pt x="1241" y="14996"/>
                  </a:lnTo>
                  <a:lnTo>
                    <a:pt x="1208" y="14970"/>
                  </a:lnTo>
                  <a:lnTo>
                    <a:pt x="1176" y="14942"/>
                  </a:lnTo>
                  <a:lnTo>
                    <a:pt x="1145" y="14913"/>
                  </a:lnTo>
                  <a:lnTo>
                    <a:pt x="1116" y="14882"/>
                  </a:lnTo>
                  <a:lnTo>
                    <a:pt x="1088" y="14850"/>
                  </a:lnTo>
                  <a:lnTo>
                    <a:pt x="1062" y="14817"/>
                  </a:lnTo>
                  <a:lnTo>
                    <a:pt x="1037" y="14782"/>
                  </a:lnTo>
                  <a:lnTo>
                    <a:pt x="1014" y="14746"/>
                  </a:lnTo>
                  <a:lnTo>
                    <a:pt x="993" y="14709"/>
                  </a:lnTo>
                  <a:lnTo>
                    <a:pt x="974" y="14671"/>
                  </a:lnTo>
                  <a:lnTo>
                    <a:pt x="955" y="14632"/>
                  </a:lnTo>
                  <a:lnTo>
                    <a:pt x="939" y="14592"/>
                  </a:lnTo>
                  <a:lnTo>
                    <a:pt x="925" y="14551"/>
                  </a:lnTo>
                  <a:lnTo>
                    <a:pt x="913" y="14508"/>
                  </a:lnTo>
                  <a:lnTo>
                    <a:pt x="903" y="14465"/>
                  </a:lnTo>
                  <a:lnTo>
                    <a:pt x="896" y="14422"/>
                  </a:lnTo>
                  <a:lnTo>
                    <a:pt x="890" y="14378"/>
                  </a:lnTo>
                  <a:lnTo>
                    <a:pt x="887" y="14333"/>
                  </a:lnTo>
                  <a:lnTo>
                    <a:pt x="886" y="14287"/>
                  </a:lnTo>
                  <a:lnTo>
                    <a:pt x="886" y="14264"/>
                  </a:lnTo>
                  <a:lnTo>
                    <a:pt x="887" y="14240"/>
                  </a:lnTo>
                  <a:lnTo>
                    <a:pt x="888" y="14217"/>
                  </a:lnTo>
                  <a:lnTo>
                    <a:pt x="890" y="14194"/>
                  </a:lnTo>
                  <a:lnTo>
                    <a:pt x="893" y="14172"/>
                  </a:lnTo>
                  <a:lnTo>
                    <a:pt x="896" y="14149"/>
                  </a:lnTo>
                  <a:lnTo>
                    <a:pt x="900" y="14127"/>
                  </a:lnTo>
                  <a:lnTo>
                    <a:pt x="905" y="14105"/>
                  </a:lnTo>
                  <a:lnTo>
                    <a:pt x="910" y="14083"/>
                  </a:lnTo>
                  <a:lnTo>
                    <a:pt x="915" y="14062"/>
                  </a:lnTo>
                  <a:lnTo>
                    <a:pt x="921" y="14040"/>
                  </a:lnTo>
                  <a:lnTo>
                    <a:pt x="928" y="14019"/>
                  </a:lnTo>
                  <a:lnTo>
                    <a:pt x="935" y="13998"/>
                  </a:lnTo>
                  <a:lnTo>
                    <a:pt x="942" y="13977"/>
                  </a:lnTo>
                  <a:lnTo>
                    <a:pt x="950" y="13956"/>
                  </a:lnTo>
                  <a:lnTo>
                    <a:pt x="959" y="13936"/>
                  </a:lnTo>
                  <a:lnTo>
                    <a:pt x="968" y="13916"/>
                  </a:lnTo>
                  <a:lnTo>
                    <a:pt x="978" y="13896"/>
                  </a:lnTo>
                  <a:lnTo>
                    <a:pt x="988" y="13877"/>
                  </a:lnTo>
                  <a:lnTo>
                    <a:pt x="999" y="13858"/>
                  </a:lnTo>
                  <a:lnTo>
                    <a:pt x="1010" y="13839"/>
                  </a:lnTo>
                  <a:lnTo>
                    <a:pt x="1021" y="13820"/>
                  </a:lnTo>
                  <a:lnTo>
                    <a:pt x="1033" y="13802"/>
                  </a:lnTo>
                  <a:lnTo>
                    <a:pt x="1045" y="13784"/>
                  </a:lnTo>
                  <a:lnTo>
                    <a:pt x="1058" y="13767"/>
                  </a:lnTo>
                  <a:lnTo>
                    <a:pt x="1071" y="13749"/>
                  </a:lnTo>
                  <a:lnTo>
                    <a:pt x="1085" y="13732"/>
                  </a:lnTo>
                  <a:lnTo>
                    <a:pt x="1099" y="13716"/>
                  </a:lnTo>
                  <a:lnTo>
                    <a:pt x="1113" y="13698"/>
                  </a:lnTo>
                  <a:lnTo>
                    <a:pt x="1127" y="13682"/>
                  </a:lnTo>
                  <a:lnTo>
                    <a:pt x="1142" y="13667"/>
                  </a:lnTo>
                  <a:lnTo>
                    <a:pt x="1158" y="13651"/>
                  </a:lnTo>
                  <a:lnTo>
                    <a:pt x="1154" y="13647"/>
                  </a:lnTo>
                  <a:lnTo>
                    <a:pt x="5202" y="9601"/>
                  </a:lnTo>
                  <a:lnTo>
                    <a:pt x="5235" y="9645"/>
                  </a:lnTo>
                  <a:lnTo>
                    <a:pt x="5268" y="9689"/>
                  </a:lnTo>
                  <a:lnTo>
                    <a:pt x="5302" y="9733"/>
                  </a:lnTo>
                  <a:lnTo>
                    <a:pt x="5337" y="9776"/>
                  </a:lnTo>
                  <a:lnTo>
                    <a:pt x="5372" y="9819"/>
                  </a:lnTo>
                  <a:lnTo>
                    <a:pt x="5408" y="9863"/>
                  </a:lnTo>
                  <a:lnTo>
                    <a:pt x="5443" y="9906"/>
                  </a:lnTo>
                  <a:lnTo>
                    <a:pt x="5479" y="9948"/>
                  </a:lnTo>
                  <a:lnTo>
                    <a:pt x="5516" y="9989"/>
                  </a:lnTo>
                  <a:lnTo>
                    <a:pt x="5552" y="10031"/>
                  </a:lnTo>
                  <a:lnTo>
                    <a:pt x="5589" y="10072"/>
                  </a:lnTo>
                  <a:lnTo>
                    <a:pt x="5627" y="10114"/>
                  </a:lnTo>
                  <a:lnTo>
                    <a:pt x="5665" y="10154"/>
                  </a:lnTo>
                  <a:lnTo>
                    <a:pt x="5704" y="10194"/>
                  </a:lnTo>
                  <a:lnTo>
                    <a:pt x="5742" y="10234"/>
                  </a:lnTo>
                  <a:lnTo>
                    <a:pt x="5781" y="10273"/>
                  </a:lnTo>
                  <a:lnTo>
                    <a:pt x="5820" y="10312"/>
                  </a:lnTo>
                  <a:lnTo>
                    <a:pt x="5860" y="10350"/>
                  </a:lnTo>
                  <a:lnTo>
                    <a:pt x="5900" y="10390"/>
                  </a:lnTo>
                  <a:lnTo>
                    <a:pt x="5940" y="10427"/>
                  </a:lnTo>
                  <a:lnTo>
                    <a:pt x="5982" y="10465"/>
                  </a:lnTo>
                  <a:lnTo>
                    <a:pt x="6023" y="10502"/>
                  </a:lnTo>
                  <a:lnTo>
                    <a:pt x="6064" y="10539"/>
                  </a:lnTo>
                  <a:lnTo>
                    <a:pt x="6106" y="10575"/>
                  </a:lnTo>
                  <a:lnTo>
                    <a:pt x="6148" y="10611"/>
                  </a:lnTo>
                  <a:lnTo>
                    <a:pt x="6190" y="10647"/>
                  </a:lnTo>
                  <a:lnTo>
                    <a:pt x="6234" y="10683"/>
                  </a:lnTo>
                  <a:lnTo>
                    <a:pt x="6277" y="10718"/>
                  </a:lnTo>
                  <a:lnTo>
                    <a:pt x="6320" y="10752"/>
                  </a:lnTo>
                  <a:lnTo>
                    <a:pt x="6364" y="10786"/>
                  </a:lnTo>
                  <a:lnTo>
                    <a:pt x="6408" y="10820"/>
                  </a:lnTo>
                  <a:lnTo>
                    <a:pt x="6453" y="10854"/>
                  </a:lnTo>
                  <a:lnTo>
                    <a:pt x="2407" y="14900"/>
                  </a:lnTo>
                  <a:close/>
                  <a:moveTo>
                    <a:pt x="10036" y="0"/>
                  </a:moveTo>
                  <a:lnTo>
                    <a:pt x="9726" y="8"/>
                  </a:lnTo>
                  <a:lnTo>
                    <a:pt x="9421" y="31"/>
                  </a:lnTo>
                  <a:lnTo>
                    <a:pt x="9119" y="69"/>
                  </a:lnTo>
                  <a:lnTo>
                    <a:pt x="8823" y="122"/>
                  </a:lnTo>
                  <a:lnTo>
                    <a:pt x="8532" y="190"/>
                  </a:lnTo>
                  <a:lnTo>
                    <a:pt x="8246" y="271"/>
                  </a:lnTo>
                  <a:lnTo>
                    <a:pt x="7966" y="365"/>
                  </a:lnTo>
                  <a:lnTo>
                    <a:pt x="7693" y="474"/>
                  </a:lnTo>
                  <a:lnTo>
                    <a:pt x="7426" y="594"/>
                  </a:lnTo>
                  <a:lnTo>
                    <a:pt x="7166" y="727"/>
                  </a:lnTo>
                  <a:lnTo>
                    <a:pt x="6914" y="872"/>
                  </a:lnTo>
                  <a:lnTo>
                    <a:pt x="6669" y="1029"/>
                  </a:lnTo>
                  <a:lnTo>
                    <a:pt x="6433" y="1196"/>
                  </a:lnTo>
                  <a:lnTo>
                    <a:pt x="6206" y="1375"/>
                  </a:lnTo>
                  <a:lnTo>
                    <a:pt x="5988" y="1565"/>
                  </a:lnTo>
                  <a:lnTo>
                    <a:pt x="5778" y="1763"/>
                  </a:lnTo>
                  <a:lnTo>
                    <a:pt x="5579" y="1973"/>
                  </a:lnTo>
                  <a:lnTo>
                    <a:pt x="5389" y="2191"/>
                  </a:lnTo>
                  <a:lnTo>
                    <a:pt x="5211" y="2419"/>
                  </a:lnTo>
                  <a:lnTo>
                    <a:pt x="5043" y="2655"/>
                  </a:lnTo>
                  <a:lnTo>
                    <a:pt x="4887" y="2899"/>
                  </a:lnTo>
                  <a:lnTo>
                    <a:pt x="4741" y="3151"/>
                  </a:lnTo>
                  <a:lnTo>
                    <a:pt x="4609" y="3411"/>
                  </a:lnTo>
                  <a:lnTo>
                    <a:pt x="4488" y="3678"/>
                  </a:lnTo>
                  <a:lnTo>
                    <a:pt x="4380" y="3951"/>
                  </a:lnTo>
                  <a:lnTo>
                    <a:pt x="4285" y="4231"/>
                  </a:lnTo>
                  <a:lnTo>
                    <a:pt x="4204" y="4517"/>
                  </a:lnTo>
                  <a:lnTo>
                    <a:pt x="4137" y="4808"/>
                  </a:lnTo>
                  <a:lnTo>
                    <a:pt x="4084" y="5104"/>
                  </a:lnTo>
                  <a:lnTo>
                    <a:pt x="4046" y="5407"/>
                  </a:lnTo>
                  <a:lnTo>
                    <a:pt x="4023" y="5712"/>
                  </a:lnTo>
                  <a:lnTo>
                    <a:pt x="4015" y="6022"/>
                  </a:lnTo>
                  <a:lnTo>
                    <a:pt x="4016" y="6117"/>
                  </a:lnTo>
                  <a:lnTo>
                    <a:pt x="4018" y="6211"/>
                  </a:lnTo>
                  <a:lnTo>
                    <a:pt x="4022" y="6306"/>
                  </a:lnTo>
                  <a:lnTo>
                    <a:pt x="4027" y="6400"/>
                  </a:lnTo>
                  <a:lnTo>
                    <a:pt x="4033" y="6493"/>
                  </a:lnTo>
                  <a:lnTo>
                    <a:pt x="4041" y="6587"/>
                  </a:lnTo>
                  <a:lnTo>
                    <a:pt x="4051" y="6680"/>
                  </a:lnTo>
                  <a:lnTo>
                    <a:pt x="4062" y="6772"/>
                  </a:lnTo>
                  <a:lnTo>
                    <a:pt x="4074" y="6864"/>
                  </a:lnTo>
                  <a:lnTo>
                    <a:pt x="4087" y="6956"/>
                  </a:lnTo>
                  <a:lnTo>
                    <a:pt x="4102" y="7046"/>
                  </a:lnTo>
                  <a:lnTo>
                    <a:pt x="4119" y="7138"/>
                  </a:lnTo>
                  <a:lnTo>
                    <a:pt x="4136" y="7227"/>
                  </a:lnTo>
                  <a:lnTo>
                    <a:pt x="4155" y="7317"/>
                  </a:lnTo>
                  <a:lnTo>
                    <a:pt x="4176" y="7406"/>
                  </a:lnTo>
                  <a:lnTo>
                    <a:pt x="4197" y="7495"/>
                  </a:lnTo>
                  <a:lnTo>
                    <a:pt x="4220" y="7583"/>
                  </a:lnTo>
                  <a:lnTo>
                    <a:pt x="4244" y="7671"/>
                  </a:lnTo>
                  <a:lnTo>
                    <a:pt x="4270" y="7758"/>
                  </a:lnTo>
                  <a:lnTo>
                    <a:pt x="4298" y="7844"/>
                  </a:lnTo>
                  <a:lnTo>
                    <a:pt x="4326" y="7930"/>
                  </a:lnTo>
                  <a:lnTo>
                    <a:pt x="4355" y="8015"/>
                  </a:lnTo>
                  <a:lnTo>
                    <a:pt x="4386" y="8100"/>
                  </a:lnTo>
                  <a:lnTo>
                    <a:pt x="4417" y="8185"/>
                  </a:lnTo>
                  <a:lnTo>
                    <a:pt x="4450" y="8268"/>
                  </a:lnTo>
                  <a:lnTo>
                    <a:pt x="4484" y="8351"/>
                  </a:lnTo>
                  <a:lnTo>
                    <a:pt x="4520" y="8433"/>
                  </a:lnTo>
                  <a:lnTo>
                    <a:pt x="4556" y="8515"/>
                  </a:lnTo>
                  <a:lnTo>
                    <a:pt x="4595" y="8596"/>
                  </a:lnTo>
                  <a:lnTo>
                    <a:pt x="4634" y="8676"/>
                  </a:lnTo>
                  <a:lnTo>
                    <a:pt x="4673" y="8757"/>
                  </a:lnTo>
                  <a:lnTo>
                    <a:pt x="4715" y="8835"/>
                  </a:lnTo>
                  <a:lnTo>
                    <a:pt x="528" y="13021"/>
                  </a:lnTo>
                  <a:lnTo>
                    <a:pt x="531" y="13025"/>
                  </a:lnTo>
                  <a:lnTo>
                    <a:pt x="501" y="13055"/>
                  </a:lnTo>
                  <a:lnTo>
                    <a:pt x="471" y="13086"/>
                  </a:lnTo>
                  <a:lnTo>
                    <a:pt x="443" y="13118"/>
                  </a:lnTo>
                  <a:lnTo>
                    <a:pt x="414" y="13152"/>
                  </a:lnTo>
                  <a:lnTo>
                    <a:pt x="386" y="13185"/>
                  </a:lnTo>
                  <a:lnTo>
                    <a:pt x="360" y="13219"/>
                  </a:lnTo>
                  <a:lnTo>
                    <a:pt x="335" y="13253"/>
                  </a:lnTo>
                  <a:lnTo>
                    <a:pt x="310" y="13288"/>
                  </a:lnTo>
                  <a:lnTo>
                    <a:pt x="286" y="13324"/>
                  </a:lnTo>
                  <a:lnTo>
                    <a:pt x="263" y="13360"/>
                  </a:lnTo>
                  <a:lnTo>
                    <a:pt x="241" y="13397"/>
                  </a:lnTo>
                  <a:lnTo>
                    <a:pt x="219" y="13436"/>
                  </a:lnTo>
                  <a:lnTo>
                    <a:pt x="199" y="13474"/>
                  </a:lnTo>
                  <a:lnTo>
                    <a:pt x="179" y="13512"/>
                  </a:lnTo>
                  <a:lnTo>
                    <a:pt x="161" y="13551"/>
                  </a:lnTo>
                  <a:lnTo>
                    <a:pt x="143" y="13591"/>
                  </a:lnTo>
                  <a:lnTo>
                    <a:pt x="126" y="13631"/>
                  </a:lnTo>
                  <a:lnTo>
                    <a:pt x="110" y="13672"/>
                  </a:lnTo>
                  <a:lnTo>
                    <a:pt x="95" y="13714"/>
                  </a:lnTo>
                  <a:lnTo>
                    <a:pt x="81" y="13755"/>
                  </a:lnTo>
                  <a:lnTo>
                    <a:pt x="69" y="13797"/>
                  </a:lnTo>
                  <a:lnTo>
                    <a:pt x="57" y="13840"/>
                  </a:lnTo>
                  <a:lnTo>
                    <a:pt x="46" y="13883"/>
                  </a:lnTo>
                  <a:lnTo>
                    <a:pt x="37" y="13926"/>
                  </a:lnTo>
                  <a:lnTo>
                    <a:pt x="28" y="13970"/>
                  </a:lnTo>
                  <a:lnTo>
                    <a:pt x="21" y="14015"/>
                  </a:lnTo>
                  <a:lnTo>
                    <a:pt x="15" y="14059"/>
                  </a:lnTo>
                  <a:lnTo>
                    <a:pt x="9" y="14104"/>
                  </a:lnTo>
                  <a:lnTo>
                    <a:pt x="5" y="14149"/>
                  </a:lnTo>
                  <a:lnTo>
                    <a:pt x="2" y="14195"/>
                  </a:lnTo>
                  <a:lnTo>
                    <a:pt x="1" y="14240"/>
                  </a:lnTo>
                  <a:lnTo>
                    <a:pt x="0" y="14287"/>
                  </a:lnTo>
                  <a:lnTo>
                    <a:pt x="2" y="14378"/>
                  </a:lnTo>
                  <a:lnTo>
                    <a:pt x="9" y="14468"/>
                  </a:lnTo>
                  <a:lnTo>
                    <a:pt x="20" y="14557"/>
                  </a:lnTo>
                  <a:lnTo>
                    <a:pt x="36" y="14644"/>
                  </a:lnTo>
                  <a:lnTo>
                    <a:pt x="56" y="14729"/>
                  </a:lnTo>
                  <a:lnTo>
                    <a:pt x="79" y="14814"/>
                  </a:lnTo>
                  <a:lnTo>
                    <a:pt x="107" y="14896"/>
                  </a:lnTo>
                  <a:lnTo>
                    <a:pt x="140" y="14976"/>
                  </a:lnTo>
                  <a:lnTo>
                    <a:pt x="175" y="15054"/>
                  </a:lnTo>
                  <a:lnTo>
                    <a:pt x="214" y="15132"/>
                  </a:lnTo>
                  <a:lnTo>
                    <a:pt x="256" y="15205"/>
                  </a:lnTo>
                  <a:lnTo>
                    <a:pt x="302" y="15277"/>
                  </a:lnTo>
                  <a:lnTo>
                    <a:pt x="352" y="15346"/>
                  </a:lnTo>
                  <a:lnTo>
                    <a:pt x="404" y="15414"/>
                  </a:lnTo>
                  <a:lnTo>
                    <a:pt x="460" y="15478"/>
                  </a:lnTo>
                  <a:lnTo>
                    <a:pt x="519" y="15539"/>
                  </a:lnTo>
                  <a:lnTo>
                    <a:pt x="580" y="15598"/>
                  </a:lnTo>
                  <a:lnTo>
                    <a:pt x="644" y="15654"/>
                  </a:lnTo>
                  <a:lnTo>
                    <a:pt x="712" y="15706"/>
                  </a:lnTo>
                  <a:lnTo>
                    <a:pt x="781" y="15756"/>
                  </a:lnTo>
                  <a:lnTo>
                    <a:pt x="853" y="15801"/>
                  </a:lnTo>
                  <a:lnTo>
                    <a:pt x="926" y="15844"/>
                  </a:lnTo>
                  <a:lnTo>
                    <a:pt x="1004" y="15883"/>
                  </a:lnTo>
                  <a:lnTo>
                    <a:pt x="1082" y="15918"/>
                  </a:lnTo>
                  <a:lnTo>
                    <a:pt x="1162" y="15951"/>
                  </a:lnTo>
                  <a:lnTo>
                    <a:pt x="1244" y="15979"/>
                  </a:lnTo>
                  <a:lnTo>
                    <a:pt x="1329" y="16002"/>
                  </a:lnTo>
                  <a:lnTo>
                    <a:pt x="1414" y="16022"/>
                  </a:lnTo>
                  <a:lnTo>
                    <a:pt x="1501" y="16038"/>
                  </a:lnTo>
                  <a:lnTo>
                    <a:pt x="1590" y="16049"/>
                  </a:lnTo>
                  <a:lnTo>
                    <a:pt x="1680" y="16056"/>
                  </a:lnTo>
                  <a:lnTo>
                    <a:pt x="1771" y="16058"/>
                  </a:lnTo>
                  <a:lnTo>
                    <a:pt x="1818" y="16057"/>
                  </a:lnTo>
                  <a:lnTo>
                    <a:pt x="1863" y="16056"/>
                  </a:lnTo>
                  <a:lnTo>
                    <a:pt x="1909" y="16053"/>
                  </a:lnTo>
                  <a:lnTo>
                    <a:pt x="1954" y="16049"/>
                  </a:lnTo>
                  <a:lnTo>
                    <a:pt x="1999" y="16043"/>
                  </a:lnTo>
                  <a:lnTo>
                    <a:pt x="2043" y="16037"/>
                  </a:lnTo>
                  <a:lnTo>
                    <a:pt x="2088" y="16030"/>
                  </a:lnTo>
                  <a:lnTo>
                    <a:pt x="2132" y="16021"/>
                  </a:lnTo>
                  <a:lnTo>
                    <a:pt x="2175" y="16012"/>
                  </a:lnTo>
                  <a:lnTo>
                    <a:pt x="2218" y="16001"/>
                  </a:lnTo>
                  <a:lnTo>
                    <a:pt x="2261" y="15989"/>
                  </a:lnTo>
                  <a:lnTo>
                    <a:pt x="2302" y="15977"/>
                  </a:lnTo>
                  <a:lnTo>
                    <a:pt x="2344" y="15963"/>
                  </a:lnTo>
                  <a:lnTo>
                    <a:pt x="2386" y="15948"/>
                  </a:lnTo>
                  <a:lnTo>
                    <a:pt x="2427" y="15932"/>
                  </a:lnTo>
                  <a:lnTo>
                    <a:pt x="2467" y="15915"/>
                  </a:lnTo>
                  <a:lnTo>
                    <a:pt x="2507" y="15897"/>
                  </a:lnTo>
                  <a:lnTo>
                    <a:pt x="2546" y="15878"/>
                  </a:lnTo>
                  <a:lnTo>
                    <a:pt x="2584" y="15859"/>
                  </a:lnTo>
                  <a:lnTo>
                    <a:pt x="2622" y="15839"/>
                  </a:lnTo>
                  <a:lnTo>
                    <a:pt x="2661" y="15817"/>
                  </a:lnTo>
                  <a:lnTo>
                    <a:pt x="2698" y="15795"/>
                  </a:lnTo>
                  <a:lnTo>
                    <a:pt x="2734" y="15772"/>
                  </a:lnTo>
                  <a:lnTo>
                    <a:pt x="2770" y="15748"/>
                  </a:lnTo>
                  <a:lnTo>
                    <a:pt x="2805" y="15723"/>
                  </a:lnTo>
                  <a:lnTo>
                    <a:pt x="2839" y="15698"/>
                  </a:lnTo>
                  <a:lnTo>
                    <a:pt x="2873" y="15671"/>
                  </a:lnTo>
                  <a:lnTo>
                    <a:pt x="2906" y="15644"/>
                  </a:lnTo>
                  <a:lnTo>
                    <a:pt x="2940" y="15615"/>
                  </a:lnTo>
                  <a:lnTo>
                    <a:pt x="2971" y="15587"/>
                  </a:lnTo>
                  <a:lnTo>
                    <a:pt x="3003" y="15557"/>
                  </a:lnTo>
                  <a:lnTo>
                    <a:pt x="3033" y="15527"/>
                  </a:lnTo>
                  <a:lnTo>
                    <a:pt x="3032" y="15526"/>
                  </a:lnTo>
                  <a:lnTo>
                    <a:pt x="7217" y="11342"/>
                  </a:lnTo>
                  <a:lnTo>
                    <a:pt x="7296" y="11383"/>
                  </a:lnTo>
                  <a:lnTo>
                    <a:pt x="7377" y="11423"/>
                  </a:lnTo>
                  <a:lnTo>
                    <a:pt x="7457" y="11462"/>
                  </a:lnTo>
                  <a:lnTo>
                    <a:pt x="7538" y="11500"/>
                  </a:lnTo>
                  <a:lnTo>
                    <a:pt x="7621" y="11537"/>
                  </a:lnTo>
                  <a:lnTo>
                    <a:pt x="7703" y="11572"/>
                  </a:lnTo>
                  <a:lnTo>
                    <a:pt x="7786" y="11606"/>
                  </a:lnTo>
                  <a:lnTo>
                    <a:pt x="7869" y="11640"/>
                  </a:lnTo>
                  <a:lnTo>
                    <a:pt x="7954" y="11671"/>
                  </a:lnTo>
                  <a:lnTo>
                    <a:pt x="8039" y="11702"/>
                  </a:lnTo>
                  <a:lnTo>
                    <a:pt x="8124" y="11731"/>
                  </a:lnTo>
                  <a:lnTo>
                    <a:pt x="8211" y="11759"/>
                  </a:lnTo>
                  <a:lnTo>
                    <a:pt x="8297" y="11787"/>
                  </a:lnTo>
                  <a:lnTo>
                    <a:pt x="8384" y="11813"/>
                  </a:lnTo>
                  <a:lnTo>
                    <a:pt x="8472" y="11837"/>
                  </a:lnTo>
                  <a:lnTo>
                    <a:pt x="8560" y="11860"/>
                  </a:lnTo>
                  <a:lnTo>
                    <a:pt x="8649" y="11882"/>
                  </a:lnTo>
                  <a:lnTo>
                    <a:pt x="8739" y="11902"/>
                  </a:lnTo>
                  <a:lnTo>
                    <a:pt x="8828" y="11921"/>
                  </a:lnTo>
                  <a:lnTo>
                    <a:pt x="8918" y="11939"/>
                  </a:lnTo>
                  <a:lnTo>
                    <a:pt x="9010" y="11955"/>
                  </a:lnTo>
                  <a:lnTo>
                    <a:pt x="9100" y="11970"/>
                  </a:lnTo>
                  <a:lnTo>
                    <a:pt x="9192" y="11984"/>
                  </a:lnTo>
                  <a:lnTo>
                    <a:pt x="9285" y="11996"/>
                  </a:lnTo>
                  <a:lnTo>
                    <a:pt x="9377" y="12007"/>
                  </a:lnTo>
                  <a:lnTo>
                    <a:pt x="9470" y="12016"/>
                  </a:lnTo>
                  <a:lnTo>
                    <a:pt x="9564" y="12024"/>
                  </a:lnTo>
                  <a:lnTo>
                    <a:pt x="9657" y="12031"/>
                  </a:lnTo>
                  <a:lnTo>
                    <a:pt x="9751" y="12036"/>
                  </a:lnTo>
                  <a:lnTo>
                    <a:pt x="9846" y="12040"/>
                  </a:lnTo>
                  <a:lnTo>
                    <a:pt x="9941" y="12042"/>
                  </a:lnTo>
                  <a:lnTo>
                    <a:pt x="10036" y="12044"/>
                  </a:lnTo>
                  <a:lnTo>
                    <a:pt x="10346" y="12035"/>
                  </a:lnTo>
                  <a:lnTo>
                    <a:pt x="10651" y="12012"/>
                  </a:lnTo>
                  <a:lnTo>
                    <a:pt x="10954" y="11974"/>
                  </a:lnTo>
                  <a:lnTo>
                    <a:pt x="11250" y="11921"/>
                  </a:lnTo>
                  <a:lnTo>
                    <a:pt x="11541" y="11854"/>
                  </a:lnTo>
                  <a:lnTo>
                    <a:pt x="11827" y="11773"/>
                  </a:lnTo>
                  <a:lnTo>
                    <a:pt x="12107" y="11678"/>
                  </a:lnTo>
                  <a:lnTo>
                    <a:pt x="12380" y="11570"/>
                  </a:lnTo>
                  <a:lnTo>
                    <a:pt x="12647" y="11449"/>
                  </a:lnTo>
                  <a:lnTo>
                    <a:pt x="12907" y="11317"/>
                  </a:lnTo>
                  <a:lnTo>
                    <a:pt x="13159" y="11171"/>
                  </a:lnTo>
                  <a:lnTo>
                    <a:pt x="13403" y="11015"/>
                  </a:lnTo>
                  <a:lnTo>
                    <a:pt x="13639" y="10847"/>
                  </a:lnTo>
                  <a:lnTo>
                    <a:pt x="13866" y="10669"/>
                  </a:lnTo>
                  <a:lnTo>
                    <a:pt x="14085" y="10479"/>
                  </a:lnTo>
                  <a:lnTo>
                    <a:pt x="14295" y="10280"/>
                  </a:lnTo>
                  <a:lnTo>
                    <a:pt x="14493" y="10070"/>
                  </a:lnTo>
                  <a:lnTo>
                    <a:pt x="14683" y="9852"/>
                  </a:lnTo>
                  <a:lnTo>
                    <a:pt x="14862" y="9625"/>
                  </a:lnTo>
                  <a:lnTo>
                    <a:pt x="15029" y="9389"/>
                  </a:lnTo>
                  <a:lnTo>
                    <a:pt x="15186" y="9144"/>
                  </a:lnTo>
                  <a:lnTo>
                    <a:pt x="15331" y="8892"/>
                  </a:lnTo>
                  <a:lnTo>
                    <a:pt x="15464" y="8632"/>
                  </a:lnTo>
                  <a:lnTo>
                    <a:pt x="15584" y="8365"/>
                  </a:lnTo>
                  <a:lnTo>
                    <a:pt x="15693" y="8092"/>
                  </a:lnTo>
                  <a:lnTo>
                    <a:pt x="15787" y="7812"/>
                  </a:lnTo>
                  <a:lnTo>
                    <a:pt x="15868" y="7526"/>
                  </a:lnTo>
                  <a:lnTo>
                    <a:pt x="15936" y="7235"/>
                  </a:lnTo>
                  <a:lnTo>
                    <a:pt x="15989" y="6939"/>
                  </a:lnTo>
                  <a:lnTo>
                    <a:pt x="16027" y="6638"/>
                  </a:lnTo>
                  <a:lnTo>
                    <a:pt x="16050" y="6332"/>
                  </a:lnTo>
                  <a:lnTo>
                    <a:pt x="16058" y="6022"/>
                  </a:lnTo>
                  <a:lnTo>
                    <a:pt x="16050" y="5712"/>
                  </a:lnTo>
                  <a:lnTo>
                    <a:pt x="16027" y="5407"/>
                  </a:lnTo>
                  <a:lnTo>
                    <a:pt x="15989" y="5104"/>
                  </a:lnTo>
                  <a:lnTo>
                    <a:pt x="15936" y="4808"/>
                  </a:lnTo>
                  <a:lnTo>
                    <a:pt x="15868" y="4517"/>
                  </a:lnTo>
                  <a:lnTo>
                    <a:pt x="15787" y="4231"/>
                  </a:lnTo>
                  <a:lnTo>
                    <a:pt x="15693" y="3951"/>
                  </a:lnTo>
                  <a:lnTo>
                    <a:pt x="15584" y="3678"/>
                  </a:lnTo>
                  <a:lnTo>
                    <a:pt x="15464" y="3411"/>
                  </a:lnTo>
                  <a:lnTo>
                    <a:pt x="15331" y="3151"/>
                  </a:lnTo>
                  <a:lnTo>
                    <a:pt x="15186" y="2899"/>
                  </a:lnTo>
                  <a:lnTo>
                    <a:pt x="15029" y="2655"/>
                  </a:lnTo>
                  <a:lnTo>
                    <a:pt x="14862" y="2419"/>
                  </a:lnTo>
                  <a:lnTo>
                    <a:pt x="14683" y="2191"/>
                  </a:lnTo>
                  <a:lnTo>
                    <a:pt x="14493" y="1973"/>
                  </a:lnTo>
                  <a:lnTo>
                    <a:pt x="14295" y="1763"/>
                  </a:lnTo>
                  <a:lnTo>
                    <a:pt x="14085" y="1565"/>
                  </a:lnTo>
                  <a:lnTo>
                    <a:pt x="13866" y="1375"/>
                  </a:lnTo>
                  <a:lnTo>
                    <a:pt x="13639" y="1196"/>
                  </a:lnTo>
                  <a:lnTo>
                    <a:pt x="13403" y="1029"/>
                  </a:lnTo>
                  <a:lnTo>
                    <a:pt x="13159" y="872"/>
                  </a:lnTo>
                  <a:lnTo>
                    <a:pt x="12907" y="727"/>
                  </a:lnTo>
                  <a:lnTo>
                    <a:pt x="12647" y="594"/>
                  </a:lnTo>
                  <a:lnTo>
                    <a:pt x="12380" y="474"/>
                  </a:lnTo>
                  <a:lnTo>
                    <a:pt x="12107" y="365"/>
                  </a:lnTo>
                  <a:lnTo>
                    <a:pt x="11827" y="271"/>
                  </a:lnTo>
                  <a:lnTo>
                    <a:pt x="11541" y="190"/>
                  </a:lnTo>
                  <a:lnTo>
                    <a:pt x="11250" y="122"/>
                  </a:lnTo>
                  <a:lnTo>
                    <a:pt x="10954" y="69"/>
                  </a:lnTo>
                  <a:lnTo>
                    <a:pt x="10651" y="31"/>
                  </a:lnTo>
                  <a:lnTo>
                    <a:pt x="10346" y="8"/>
                  </a:lnTo>
                  <a:lnTo>
                    <a:pt x="100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bg1"/>
                </a:solidFill>
              </a:endParaRPr>
            </a:p>
          </p:txBody>
        </p:sp>
        <p:sp>
          <p:nvSpPr>
            <p:cNvPr id="89" name="Freeform 88"/>
            <p:cNvSpPr>
              <a:spLocks/>
            </p:cNvSpPr>
            <p:nvPr/>
          </p:nvSpPr>
          <p:spPr bwMode="auto">
            <a:xfrm>
              <a:off x="2284413" y="1185863"/>
              <a:ext cx="161925" cy="161925"/>
            </a:xfrm>
            <a:custGeom>
              <a:avLst/>
              <a:gdLst>
                <a:gd name="T0" fmla="*/ 2977 w 3763"/>
                <a:gd name="T1" fmla="*/ 40 h 3764"/>
                <a:gd name="T2" fmla="*/ 2305 w 3763"/>
                <a:gd name="T3" fmla="*/ 213 h 3764"/>
                <a:gd name="T4" fmla="*/ 1691 w 3763"/>
                <a:gd name="T5" fmla="*/ 509 h 3764"/>
                <a:gd name="T6" fmla="*/ 1151 w 3763"/>
                <a:gd name="T7" fmla="*/ 912 h 3764"/>
                <a:gd name="T8" fmla="*/ 697 w 3763"/>
                <a:gd name="T9" fmla="*/ 1411 h 3764"/>
                <a:gd name="T10" fmla="*/ 346 w 3763"/>
                <a:gd name="T11" fmla="*/ 1990 h 3764"/>
                <a:gd name="T12" fmla="*/ 110 w 3763"/>
                <a:gd name="T13" fmla="*/ 2635 h 3764"/>
                <a:gd name="T14" fmla="*/ 5 w 3763"/>
                <a:gd name="T15" fmla="*/ 3332 h 3764"/>
                <a:gd name="T16" fmla="*/ 3 w 3763"/>
                <a:gd name="T17" fmla="*/ 3551 h 3764"/>
                <a:gd name="T18" fmla="*/ 15 w 3763"/>
                <a:gd name="T19" fmla="*/ 3599 h 3764"/>
                <a:gd name="T20" fmla="*/ 36 w 3763"/>
                <a:gd name="T21" fmla="*/ 3643 h 3764"/>
                <a:gd name="T22" fmla="*/ 65 w 3763"/>
                <a:gd name="T23" fmla="*/ 3681 h 3764"/>
                <a:gd name="T24" fmla="*/ 100 w 3763"/>
                <a:gd name="T25" fmla="*/ 3713 h 3764"/>
                <a:gd name="T26" fmla="*/ 142 w 3763"/>
                <a:gd name="T27" fmla="*/ 3739 h 3764"/>
                <a:gd name="T28" fmla="*/ 188 w 3763"/>
                <a:gd name="T29" fmla="*/ 3756 h 3764"/>
                <a:gd name="T30" fmla="*/ 237 w 3763"/>
                <a:gd name="T31" fmla="*/ 3764 h 3764"/>
                <a:gd name="T32" fmla="*/ 289 w 3763"/>
                <a:gd name="T33" fmla="*/ 3761 h 3764"/>
                <a:gd name="T34" fmla="*/ 337 w 3763"/>
                <a:gd name="T35" fmla="*/ 3749 h 3764"/>
                <a:gd name="T36" fmla="*/ 381 w 3763"/>
                <a:gd name="T37" fmla="*/ 3728 h 3764"/>
                <a:gd name="T38" fmla="*/ 419 w 3763"/>
                <a:gd name="T39" fmla="*/ 3698 h 3764"/>
                <a:gd name="T40" fmla="*/ 451 w 3763"/>
                <a:gd name="T41" fmla="*/ 3663 h 3764"/>
                <a:gd name="T42" fmla="*/ 476 w 3763"/>
                <a:gd name="T43" fmla="*/ 3621 h 3764"/>
                <a:gd name="T44" fmla="*/ 493 w 3763"/>
                <a:gd name="T45" fmla="*/ 3576 h 3764"/>
                <a:gd name="T46" fmla="*/ 501 w 3763"/>
                <a:gd name="T47" fmla="*/ 3526 h 3764"/>
                <a:gd name="T48" fmla="*/ 537 w 3763"/>
                <a:gd name="T49" fmla="*/ 3054 h 3764"/>
                <a:gd name="T50" fmla="*/ 684 w 3763"/>
                <a:gd name="T51" fmla="*/ 2478 h 3764"/>
                <a:gd name="T52" fmla="*/ 937 w 3763"/>
                <a:gd name="T53" fmla="*/ 1952 h 3764"/>
                <a:gd name="T54" fmla="*/ 1283 w 3763"/>
                <a:gd name="T55" fmla="*/ 1488 h 3764"/>
                <a:gd name="T56" fmla="*/ 1711 w 3763"/>
                <a:gd name="T57" fmla="*/ 1100 h 3764"/>
                <a:gd name="T58" fmla="*/ 2208 w 3763"/>
                <a:gd name="T59" fmla="*/ 799 h 3764"/>
                <a:gd name="T60" fmla="*/ 2760 w 3763"/>
                <a:gd name="T61" fmla="*/ 596 h 3764"/>
                <a:gd name="T62" fmla="*/ 3358 w 3763"/>
                <a:gd name="T63" fmla="*/ 506 h 3764"/>
                <a:gd name="T64" fmla="*/ 3550 w 3763"/>
                <a:gd name="T65" fmla="*/ 499 h 3764"/>
                <a:gd name="T66" fmla="*/ 3599 w 3763"/>
                <a:gd name="T67" fmla="*/ 487 h 3764"/>
                <a:gd name="T68" fmla="*/ 3643 w 3763"/>
                <a:gd name="T69" fmla="*/ 466 h 3764"/>
                <a:gd name="T70" fmla="*/ 3681 w 3763"/>
                <a:gd name="T71" fmla="*/ 437 h 3764"/>
                <a:gd name="T72" fmla="*/ 3713 w 3763"/>
                <a:gd name="T73" fmla="*/ 402 h 3764"/>
                <a:gd name="T74" fmla="*/ 3738 w 3763"/>
                <a:gd name="T75" fmla="*/ 359 h 3764"/>
                <a:gd name="T76" fmla="*/ 3755 w 3763"/>
                <a:gd name="T77" fmla="*/ 313 h 3764"/>
                <a:gd name="T78" fmla="*/ 3763 w 3763"/>
                <a:gd name="T79" fmla="*/ 264 h 3764"/>
                <a:gd name="T80" fmla="*/ 3760 w 3763"/>
                <a:gd name="T81" fmla="*/ 213 h 3764"/>
                <a:gd name="T82" fmla="*/ 3748 w 3763"/>
                <a:gd name="T83" fmla="*/ 165 h 3764"/>
                <a:gd name="T84" fmla="*/ 3727 w 3763"/>
                <a:gd name="T85" fmla="*/ 120 h 3764"/>
                <a:gd name="T86" fmla="*/ 3698 w 3763"/>
                <a:gd name="T87" fmla="*/ 82 h 3764"/>
                <a:gd name="T88" fmla="*/ 3663 w 3763"/>
                <a:gd name="T89" fmla="*/ 50 h 3764"/>
                <a:gd name="T90" fmla="*/ 3621 w 3763"/>
                <a:gd name="T91" fmla="*/ 25 h 3764"/>
                <a:gd name="T92" fmla="*/ 3574 w 3763"/>
                <a:gd name="T93" fmla="*/ 8 h 3764"/>
                <a:gd name="T94" fmla="*/ 3525 w 3763"/>
                <a:gd name="T95" fmla="*/ 0 h 3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63" h="3764">
                  <a:moveTo>
                    <a:pt x="3512" y="0"/>
                  </a:moveTo>
                  <a:lnTo>
                    <a:pt x="3332" y="5"/>
                  </a:lnTo>
                  <a:lnTo>
                    <a:pt x="3153" y="18"/>
                  </a:lnTo>
                  <a:lnTo>
                    <a:pt x="2977" y="40"/>
                  </a:lnTo>
                  <a:lnTo>
                    <a:pt x="2805" y="71"/>
                  </a:lnTo>
                  <a:lnTo>
                    <a:pt x="2634" y="110"/>
                  </a:lnTo>
                  <a:lnTo>
                    <a:pt x="2467" y="158"/>
                  </a:lnTo>
                  <a:lnTo>
                    <a:pt x="2305" y="213"/>
                  </a:lnTo>
                  <a:lnTo>
                    <a:pt x="2145" y="276"/>
                  </a:lnTo>
                  <a:lnTo>
                    <a:pt x="1990" y="346"/>
                  </a:lnTo>
                  <a:lnTo>
                    <a:pt x="1838" y="424"/>
                  </a:lnTo>
                  <a:lnTo>
                    <a:pt x="1691" y="509"/>
                  </a:lnTo>
                  <a:lnTo>
                    <a:pt x="1548" y="600"/>
                  </a:lnTo>
                  <a:lnTo>
                    <a:pt x="1411" y="698"/>
                  </a:lnTo>
                  <a:lnTo>
                    <a:pt x="1278" y="802"/>
                  </a:lnTo>
                  <a:lnTo>
                    <a:pt x="1151" y="912"/>
                  </a:lnTo>
                  <a:lnTo>
                    <a:pt x="1028" y="1029"/>
                  </a:lnTo>
                  <a:lnTo>
                    <a:pt x="912" y="1151"/>
                  </a:lnTo>
                  <a:lnTo>
                    <a:pt x="801" y="1279"/>
                  </a:lnTo>
                  <a:lnTo>
                    <a:pt x="697" y="1411"/>
                  </a:lnTo>
                  <a:lnTo>
                    <a:pt x="600" y="1549"/>
                  </a:lnTo>
                  <a:lnTo>
                    <a:pt x="508" y="1691"/>
                  </a:lnTo>
                  <a:lnTo>
                    <a:pt x="423" y="1839"/>
                  </a:lnTo>
                  <a:lnTo>
                    <a:pt x="346" y="1990"/>
                  </a:lnTo>
                  <a:lnTo>
                    <a:pt x="276" y="2146"/>
                  </a:lnTo>
                  <a:lnTo>
                    <a:pt x="212" y="2305"/>
                  </a:lnTo>
                  <a:lnTo>
                    <a:pt x="157" y="2468"/>
                  </a:lnTo>
                  <a:lnTo>
                    <a:pt x="110" y="2635"/>
                  </a:lnTo>
                  <a:lnTo>
                    <a:pt x="71" y="2805"/>
                  </a:lnTo>
                  <a:lnTo>
                    <a:pt x="40" y="2978"/>
                  </a:lnTo>
                  <a:lnTo>
                    <a:pt x="18" y="3153"/>
                  </a:lnTo>
                  <a:lnTo>
                    <a:pt x="5" y="3332"/>
                  </a:lnTo>
                  <a:lnTo>
                    <a:pt x="0" y="3513"/>
                  </a:lnTo>
                  <a:lnTo>
                    <a:pt x="0" y="3526"/>
                  </a:lnTo>
                  <a:lnTo>
                    <a:pt x="1" y="3539"/>
                  </a:lnTo>
                  <a:lnTo>
                    <a:pt x="3" y="3551"/>
                  </a:lnTo>
                  <a:lnTo>
                    <a:pt x="5" y="3563"/>
                  </a:lnTo>
                  <a:lnTo>
                    <a:pt x="8" y="3576"/>
                  </a:lnTo>
                  <a:lnTo>
                    <a:pt x="11" y="3587"/>
                  </a:lnTo>
                  <a:lnTo>
                    <a:pt x="15" y="3599"/>
                  </a:lnTo>
                  <a:lnTo>
                    <a:pt x="20" y="3610"/>
                  </a:lnTo>
                  <a:lnTo>
                    <a:pt x="25" y="3621"/>
                  </a:lnTo>
                  <a:lnTo>
                    <a:pt x="30" y="3632"/>
                  </a:lnTo>
                  <a:lnTo>
                    <a:pt x="36" y="3643"/>
                  </a:lnTo>
                  <a:lnTo>
                    <a:pt x="43" y="3653"/>
                  </a:lnTo>
                  <a:lnTo>
                    <a:pt x="50" y="3663"/>
                  </a:lnTo>
                  <a:lnTo>
                    <a:pt x="57" y="3672"/>
                  </a:lnTo>
                  <a:lnTo>
                    <a:pt x="65" y="3681"/>
                  </a:lnTo>
                  <a:lnTo>
                    <a:pt x="73" y="3690"/>
                  </a:lnTo>
                  <a:lnTo>
                    <a:pt x="82" y="3698"/>
                  </a:lnTo>
                  <a:lnTo>
                    <a:pt x="91" y="3706"/>
                  </a:lnTo>
                  <a:lnTo>
                    <a:pt x="100" y="3713"/>
                  </a:lnTo>
                  <a:lnTo>
                    <a:pt x="110" y="3721"/>
                  </a:lnTo>
                  <a:lnTo>
                    <a:pt x="120" y="3728"/>
                  </a:lnTo>
                  <a:lnTo>
                    <a:pt x="131" y="3734"/>
                  </a:lnTo>
                  <a:lnTo>
                    <a:pt x="142" y="3739"/>
                  </a:lnTo>
                  <a:lnTo>
                    <a:pt x="153" y="3744"/>
                  </a:lnTo>
                  <a:lnTo>
                    <a:pt x="164" y="3749"/>
                  </a:lnTo>
                  <a:lnTo>
                    <a:pt x="176" y="3753"/>
                  </a:lnTo>
                  <a:lnTo>
                    <a:pt x="188" y="3756"/>
                  </a:lnTo>
                  <a:lnTo>
                    <a:pt x="200" y="3759"/>
                  </a:lnTo>
                  <a:lnTo>
                    <a:pt x="212" y="3761"/>
                  </a:lnTo>
                  <a:lnTo>
                    <a:pt x="224" y="3763"/>
                  </a:lnTo>
                  <a:lnTo>
                    <a:pt x="237" y="3764"/>
                  </a:lnTo>
                  <a:lnTo>
                    <a:pt x="250" y="3764"/>
                  </a:lnTo>
                  <a:lnTo>
                    <a:pt x="264" y="3764"/>
                  </a:lnTo>
                  <a:lnTo>
                    <a:pt x="276" y="3763"/>
                  </a:lnTo>
                  <a:lnTo>
                    <a:pt x="289" y="3761"/>
                  </a:lnTo>
                  <a:lnTo>
                    <a:pt x="301" y="3759"/>
                  </a:lnTo>
                  <a:lnTo>
                    <a:pt x="313" y="3756"/>
                  </a:lnTo>
                  <a:lnTo>
                    <a:pt x="325" y="3753"/>
                  </a:lnTo>
                  <a:lnTo>
                    <a:pt x="337" y="3749"/>
                  </a:lnTo>
                  <a:lnTo>
                    <a:pt x="348" y="3744"/>
                  </a:lnTo>
                  <a:lnTo>
                    <a:pt x="359" y="3739"/>
                  </a:lnTo>
                  <a:lnTo>
                    <a:pt x="370" y="3734"/>
                  </a:lnTo>
                  <a:lnTo>
                    <a:pt x="381" y="3728"/>
                  </a:lnTo>
                  <a:lnTo>
                    <a:pt x="391" y="3721"/>
                  </a:lnTo>
                  <a:lnTo>
                    <a:pt x="401" y="3713"/>
                  </a:lnTo>
                  <a:lnTo>
                    <a:pt x="410" y="3706"/>
                  </a:lnTo>
                  <a:lnTo>
                    <a:pt x="419" y="3698"/>
                  </a:lnTo>
                  <a:lnTo>
                    <a:pt x="428" y="3690"/>
                  </a:lnTo>
                  <a:lnTo>
                    <a:pt x="436" y="3681"/>
                  </a:lnTo>
                  <a:lnTo>
                    <a:pt x="444" y="3672"/>
                  </a:lnTo>
                  <a:lnTo>
                    <a:pt x="451" y="3663"/>
                  </a:lnTo>
                  <a:lnTo>
                    <a:pt x="458" y="3653"/>
                  </a:lnTo>
                  <a:lnTo>
                    <a:pt x="465" y="3643"/>
                  </a:lnTo>
                  <a:lnTo>
                    <a:pt x="471" y="3632"/>
                  </a:lnTo>
                  <a:lnTo>
                    <a:pt x="476" y="3621"/>
                  </a:lnTo>
                  <a:lnTo>
                    <a:pt x="481" y="3610"/>
                  </a:lnTo>
                  <a:lnTo>
                    <a:pt x="486" y="3599"/>
                  </a:lnTo>
                  <a:lnTo>
                    <a:pt x="490" y="3587"/>
                  </a:lnTo>
                  <a:lnTo>
                    <a:pt x="493" y="3576"/>
                  </a:lnTo>
                  <a:lnTo>
                    <a:pt x="496" y="3563"/>
                  </a:lnTo>
                  <a:lnTo>
                    <a:pt x="498" y="3551"/>
                  </a:lnTo>
                  <a:lnTo>
                    <a:pt x="500" y="3539"/>
                  </a:lnTo>
                  <a:lnTo>
                    <a:pt x="501" y="3526"/>
                  </a:lnTo>
                  <a:lnTo>
                    <a:pt x="501" y="3513"/>
                  </a:lnTo>
                  <a:lnTo>
                    <a:pt x="505" y="3358"/>
                  </a:lnTo>
                  <a:lnTo>
                    <a:pt x="517" y="3205"/>
                  </a:lnTo>
                  <a:lnTo>
                    <a:pt x="537" y="3054"/>
                  </a:lnTo>
                  <a:lnTo>
                    <a:pt x="563" y="2907"/>
                  </a:lnTo>
                  <a:lnTo>
                    <a:pt x="596" y="2760"/>
                  </a:lnTo>
                  <a:lnTo>
                    <a:pt x="637" y="2618"/>
                  </a:lnTo>
                  <a:lnTo>
                    <a:pt x="684" y="2478"/>
                  </a:lnTo>
                  <a:lnTo>
                    <a:pt x="738" y="2341"/>
                  </a:lnTo>
                  <a:lnTo>
                    <a:pt x="798" y="2208"/>
                  </a:lnTo>
                  <a:lnTo>
                    <a:pt x="865" y="2078"/>
                  </a:lnTo>
                  <a:lnTo>
                    <a:pt x="937" y="1952"/>
                  </a:lnTo>
                  <a:lnTo>
                    <a:pt x="1015" y="1830"/>
                  </a:lnTo>
                  <a:lnTo>
                    <a:pt x="1100" y="1711"/>
                  </a:lnTo>
                  <a:lnTo>
                    <a:pt x="1189" y="1598"/>
                  </a:lnTo>
                  <a:lnTo>
                    <a:pt x="1283" y="1488"/>
                  </a:lnTo>
                  <a:lnTo>
                    <a:pt x="1384" y="1384"/>
                  </a:lnTo>
                  <a:lnTo>
                    <a:pt x="1488" y="1285"/>
                  </a:lnTo>
                  <a:lnTo>
                    <a:pt x="1597" y="1189"/>
                  </a:lnTo>
                  <a:lnTo>
                    <a:pt x="1711" y="1100"/>
                  </a:lnTo>
                  <a:lnTo>
                    <a:pt x="1829" y="1017"/>
                  </a:lnTo>
                  <a:lnTo>
                    <a:pt x="1952" y="937"/>
                  </a:lnTo>
                  <a:lnTo>
                    <a:pt x="2077" y="865"/>
                  </a:lnTo>
                  <a:lnTo>
                    <a:pt x="2208" y="799"/>
                  </a:lnTo>
                  <a:lnTo>
                    <a:pt x="2340" y="739"/>
                  </a:lnTo>
                  <a:lnTo>
                    <a:pt x="2478" y="685"/>
                  </a:lnTo>
                  <a:lnTo>
                    <a:pt x="2617" y="637"/>
                  </a:lnTo>
                  <a:lnTo>
                    <a:pt x="2760" y="596"/>
                  </a:lnTo>
                  <a:lnTo>
                    <a:pt x="2906" y="563"/>
                  </a:lnTo>
                  <a:lnTo>
                    <a:pt x="3054" y="537"/>
                  </a:lnTo>
                  <a:lnTo>
                    <a:pt x="3204" y="517"/>
                  </a:lnTo>
                  <a:lnTo>
                    <a:pt x="3358" y="506"/>
                  </a:lnTo>
                  <a:lnTo>
                    <a:pt x="3512" y="502"/>
                  </a:lnTo>
                  <a:lnTo>
                    <a:pt x="3525" y="502"/>
                  </a:lnTo>
                  <a:lnTo>
                    <a:pt x="3538" y="501"/>
                  </a:lnTo>
                  <a:lnTo>
                    <a:pt x="3550" y="499"/>
                  </a:lnTo>
                  <a:lnTo>
                    <a:pt x="3562" y="497"/>
                  </a:lnTo>
                  <a:lnTo>
                    <a:pt x="3574" y="494"/>
                  </a:lnTo>
                  <a:lnTo>
                    <a:pt x="3587" y="491"/>
                  </a:lnTo>
                  <a:lnTo>
                    <a:pt x="3599" y="487"/>
                  </a:lnTo>
                  <a:lnTo>
                    <a:pt x="3610" y="482"/>
                  </a:lnTo>
                  <a:lnTo>
                    <a:pt x="3621" y="477"/>
                  </a:lnTo>
                  <a:lnTo>
                    <a:pt x="3632" y="472"/>
                  </a:lnTo>
                  <a:lnTo>
                    <a:pt x="3643" y="466"/>
                  </a:lnTo>
                  <a:lnTo>
                    <a:pt x="3653" y="459"/>
                  </a:lnTo>
                  <a:lnTo>
                    <a:pt x="3663" y="452"/>
                  </a:lnTo>
                  <a:lnTo>
                    <a:pt x="3672" y="445"/>
                  </a:lnTo>
                  <a:lnTo>
                    <a:pt x="3681" y="437"/>
                  </a:lnTo>
                  <a:lnTo>
                    <a:pt x="3690" y="429"/>
                  </a:lnTo>
                  <a:lnTo>
                    <a:pt x="3698" y="420"/>
                  </a:lnTo>
                  <a:lnTo>
                    <a:pt x="3706" y="411"/>
                  </a:lnTo>
                  <a:lnTo>
                    <a:pt x="3713" y="402"/>
                  </a:lnTo>
                  <a:lnTo>
                    <a:pt x="3720" y="391"/>
                  </a:lnTo>
                  <a:lnTo>
                    <a:pt x="3727" y="381"/>
                  </a:lnTo>
                  <a:lnTo>
                    <a:pt x="3733" y="370"/>
                  </a:lnTo>
                  <a:lnTo>
                    <a:pt x="3738" y="359"/>
                  </a:lnTo>
                  <a:lnTo>
                    <a:pt x="3743" y="348"/>
                  </a:lnTo>
                  <a:lnTo>
                    <a:pt x="3748" y="337"/>
                  </a:lnTo>
                  <a:lnTo>
                    <a:pt x="3752" y="325"/>
                  </a:lnTo>
                  <a:lnTo>
                    <a:pt x="3755" y="313"/>
                  </a:lnTo>
                  <a:lnTo>
                    <a:pt x="3758" y="301"/>
                  </a:lnTo>
                  <a:lnTo>
                    <a:pt x="3760" y="289"/>
                  </a:lnTo>
                  <a:lnTo>
                    <a:pt x="3762" y="276"/>
                  </a:lnTo>
                  <a:lnTo>
                    <a:pt x="3763" y="264"/>
                  </a:lnTo>
                  <a:lnTo>
                    <a:pt x="3763" y="251"/>
                  </a:lnTo>
                  <a:lnTo>
                    <a:pt x="3763" y="238"/>
                  </a:lnTo>
                  <a:lnTo>
                    <a:pt x="3762" y="225"/>
                  </a:lnTo>
                  <a:lnTo>
                    <a:pt x="3760" y="213"/>
                  </a:lnTo>
                  <a:lnTo>
                    <a:pt x="3758" y="201"/>
                  </a:lnTo>
                  <a:lnTo>
                    <a:pt x="3755" y="188"/>
                  </a:lnTo>
                  <a:lnTo>
                    <a:pt x="3752" y="177"/>
                  </a:lnTo>
                  <a:lnTo>
                    <a:pt x="3748" y="165"/>
                  </a:lnTo>
                  <a:lnTo>
                    <a:pt x="3743" y="154"/>
                  </a:lnTo>
                  <a:lnTo>
                    <a:pt x="3738" y="143"/>
                  </a:lnTo>
                  <a:lnTo>
                    <a:pt x="3733" y="132"/>
                  </a:lnTo>
                  <a:lnTo>
                    <a:pt x="3727" y="120"/>
                  </a:lnTo>
                  <a:lnTo>
                    <a:pt x="3720" y="110"/>
                  </a:lnTo>
                  <a:lnTo>
                    <a:pt x="3713" y="100"/>
                  </a:lnTo>
                  <a:lnTo>
                    <a:pt x="3706" y="91"/>
                  </a:lnTo>
                  <a:lnTo>
                    <a:pt x="3698" y="82"/>
                  </a:lnTo>
                  <a:lnTo>
                    <a:pt x="3690" y="73"/>
                  </a:lnTo>
                  <a:lnTo>
                    <a:pt x="3681" y="65"/>
                  </a:lnTo>
                  <a:lnTo>
                    <a:pt x="3672" y="57"/>
                  </a:lnTo>
                  <a:lnTo>
                    <a:pt x="3663" y="50"/>
                  </a:lnTo>
                  <a:lnTo>
                    <a:pt x="3653" y="43"/>
                  </a:lnTo>
                  <a:lnTo>
                    <a:pt x="3643" y="36"/>
                  </a:lnTo>
                  <a:lnTo>
                    <a:pt x="3632" y="30"/>
                  </a:lnTo>
                  <a:lnTo>
                    <a:pt x="3621" y="25"/>
                  </a:lnTo>
                  <a:lnTo>
                    <a:pt x="3610" y="20"/>
                  </a:lnTo>
                  <a:lnTo>
                    <a:pt x="3599" y="15"/>
                  </a:lnTo>
                  <a:lnTo>
                    <a:pt x="3587" y="11"/>
                  </a:lnTo>
                  <a:lnTo>
                    <a:pt x="3574" y="8"/>
                  </a:lnTo>
                  <a:lnTo>
                    <a:pt x="3562" y="5"/>
                  </a:lnTo>
                  <a:lnTo>
                    <a:pt x="3550" y="3"/>
                  </a:lnTo>
                  <a:lnTo>
                    <a:pt x="3538" y="1"/>
                  </a:lnTo>
                  <a:lnTo>
                    <a:pt x="3525" y="0"/>
                  </a:lnTo>
                  <a:lnTo>
                    <a:pt x="35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bg1"/>
                </a:solidFill>
              </a:endParaRPr>
            </a:p>
          </p:txBody>
        </p:sp>
      </p:grpSp>
      <p:grpSp>
        <p:nvGrpSpPr>
          <p:cNvPr id="57" name="Group 56"/>
          <p:cNvGrpSpPr/>
          <p:nvPr/>
        </p:nvGrpSpPr>
        <p:grpSpPr>
          <a:xfrm>
            <a:off x="1440071" y="3644742"/>
            <a:ext cx="476042" cy="401626"/>
            <a:chOff x="3714750" y="2139950"/>
            <a:chExt cx="690563" cy="582613"/>
          </a:xfrm>
          <a:solidFill>
            <a:schemeClr val="bg1"/>
          </a:solidFill>
        </p:grpSpPr>
        <p:sp>
          <p:nvSpPr>
            <p:cNvPr id="85" name="Freeform 84"/>
            <p:cNvSpPr>
              <a:spLocks noEditPoints="1"/>
            </p:cNvSpPr>
            <p:nvPr/>
          </p:nvSpPr>
          <p:spPr bwMode="auto">
            <a:xfrm>
              <a:off x="3887788" y="2290763"/>
              <a:ext cx="344488" cy="346075"/>
            </a:xfrm>
            <a:custGeom>
              <a:avLst/>
              <a:gdLst>
                <a:gd name="T0" fmla="*/ 5872 w 8047"/>
                <a:gd name="T1" fmla="*/ 6409 h 8046"/>
                <a:gd name="T2" fmla="*/ 5238 w 8047"/>
                <a:gd name="T3" fmla="*/ 6786 h 8046"/>
                <a:gd name="T4" fmla="*/ 4543 w 8047"/>
                <a:gd name="T5" fmla="*/ 6995 h 8046"/>
                <a:gd name="T6" fmla="*/ 3820 w 8047"/>
                <a:gd name="T7" fmla="*/ 7033 h 8046"/>
                <a:gd name="T8" fmla="*/ 3106 w 8047"/>
                <a:gd name="T9" fmla="*/ 6898 h 8046"/>
                <a:gd name="T10" fmla="*/ 2431 w 8047"/>
                <a:gd name="T11" fmla="*/ 6587 h 8046"/>
                <a:gd name="T12" fmla="*/ 1836 w 8047"/>
                <a:gd name="T13" fmla="*/ 6102 h 8046"/>
                <a:gd name="T14" fmla="*/ 1391 w 8047"/>
                <a:gd name="T15" fmla="*/ 5499 h 8046"/>
                <a:gd name="T16" fmla="*/ 1113 w 8047"/>
                <a:gd name="T17" fmla="*/ 4824 h 8046"/>
                <a:gd name="T18" fmla="*/ 1007 w 8047"/>
                <a:gd name="T19" fmla="*/ 4110 h 8046"/>
                <a:gd name="T20" fmla="*/ 1073 w 8047"/>
                <a:gd name="T21" fmla="*/ 3388 h 8046"/>
                <a:gd name="T22" fmla="*/ 1314 w 8047"/>
                <a:gd name="T23" fmla="*/ 2694 h 8046"/>
                <a:gd name="T24" fmla="*/ 1733 w 8047"/>
                <a:gd name="T25" fmla="*/ 2059 h 8046"/>
                <a:gd name="T26" fmla="*/ 2295 w 8047"/>
                <a:gd name="T27" fmla="*/ 1548 h 8046"/>
                <a:gd name="T28" fmla="*/ 2945 w 8047"/>
                <a:gd name="T29" fmla="*/ 1204 h 8046"/>
                <a:gd name="T30" fmla="*/ 3647 w 8047"/>
                <a:gd name="T31" fmla="*/ 1029 h 8046"/>
                <a:gd name="T32" fmla="*/ 4371 w 8047"/>
                <a:gd name="T33" fmla="*/ 1025 h 8046"/>
                <a:gd name="T34" fmla="*/ 5081 w 8047"/>
                <a:gd name="T35" fmla="*/ 1196 h 8046"/>
                <a:gd name="T36" fmla="*/ 5743 w 8047"/>
                <a:gd name="T37" fmla="*/ 1543 h 8046"/>
                <a:gd name="T38" fmla="*/ 6314 w 8047"/>
                <a:gd name="T39" fmla="*/ 2057 h 8046"/>
                <a:gd name="T40" fmla="*/ 6724 w 8047"/>
                <a:gd name="T41" fmla="*/ 2677 h 8046"/>
                <a:gd name="T42" fmla="*/ 6968 w 8047"/>
                <a:gd name="T43" fmla="*/ 3362 h 8046"/>
                <a:gd name="T44" fmla="*/ 7040 w 8047"/>
                <a:gd name="T45" fmla="*/ 4081 h 8046"/>
                <a:gd name="T46" fmla="*/ 6940 w 8047"/>
                <a:gd name="T47" fmla="*/ 4799 h 8046"/>
                <a:gd name="T48" fmla="*/ 6663 w 8047"/>
                <a:gd name="T49" fmla="*/ 5485 h 8046"/>
                <a:gd name="T50" fmla="*/ 4024 w 8047"/>
                <a:gd name="T51" fmla="*/ 0 h 8046"/>
                <a:gd name="T52" fmla="*/ 3018 w 8047"/>
                <a:gd name="T53" fmla="*/ 125 h 8046"/>
                <a:gd name="T54" fmla="*/ 2105 w 8047"/>
                <a:gd name="T55" fmla="*/ 485 h 8046"/>
                <a:gd name="T56" fmla="*/ 1318 w 8047"/>
                <a:gd name="T57" fmla="*/ 1044 h 8046"/>
                <a:gd name="T58" fmla="*/ 687 w 8047"/>
                <a:gd name="T59" fmla="*/ 1773 h 8046"/>
                <a:gd name="T60" fmla="*/ 243 w 8047"/>
                <a:gd name="T61" fmla="*/ 2639 h 8046"/>
                <a:gd name="T62" fmla="*/ 20 w 8047"/>
                <a:gd name="T63" fmla="*/ 3611 h 8046"/>
                <a:gd name="T64" fmla="*/ 46 w 8047"/>
                <a:gd name="T65" fmla="*/ 4636 h 8046"/>
                <a:gd name="T66" fmla="*/ 316 w 8047"/>
                <a:gd name="T67" fmla="*/ 5590 h 8046"/>
                <a:gd name="T68" fmla="*/ 798 w 8047"/>
                <a:gd name="T69" fmla="*/ 6431 h 8046"/>
                <a:gd name="T70" fmla="*/ 1463 w 8047"/>
                <a:gd name="T71" fmla="*/ 7128 h 8046"/>
                <a:gd name="T72" fmla="*/ 2278 w 8047"/>
                <a:gd name="T73" fmla="*/ 7650 h 8046"/>
                <a:gd name="T74" fmla="*/ 3212 w 8047"/>
                <a:gd name="T75" fmla="*/ 7965 h 8046"/>
                <a:gd name="T76" fmla="*/ 4231 w 8047"/>
                <a:gd name="T77" fmla="*/ 8041 h 8046"/>
                <a:gd name="T78" fmla="*/ 5220 w 8047"/>
                <a:gd name="T79" fmla="*/ 7866 h 8046"/>
                <a:gd name="T80" fmla="*/ 6110 w 8047"/>
                <a:gd name="T81" fmla="*/ 7464 h 8046"/>
                <a:gd name="T82" fmla="*/ 6868 w 8047"/>
                <a:gd name="T83" fmla="*/ 6868 h 8046"/>
                <a:gd name="T84" fmla="*/ 7465 w 8047"/>
                <a:gd name="T85" fmla="*/ 6110 h 8046"/>
                <a:gd name="T86" fmla="*/ 7866 w 8047"/>
                <a:gd name="T87" fmla="*/ 5220 h 8046"/>
                <a:gd name="T88" fmla="*/ 8042 w 8047"/>
                <a:gd name="T89" fmla="*/ 4230 h 8046"/>
                <a:gd name="T90" fmla="*/ 7966 w 8047"/>
                <a:gd name="T91" fmla="*/ 3212 h 8046"/>
                <a:gd name="T92" fmla="*/ 7650 w 8047"/>
                <a:gd name="T93" fmla="*/ 2278 h 8046"/>
                <a:gd name="T94" fmla="*/ 7128 w 8047"/>
                <a:gd name="T95" fmla="*/ 1463 h 8046"/>
                <a:gd name="T96" fmla="*/ 6431 w 8047"/>
                <a:gd name="T97" fmla="*/ 798 h 8046"/>
                <a:gd name="T98" fmla="*/ 5590 w 8047"/>
                <a:gd name="T99" fmla="*/ 316 h 8046"/>
                <a:gd name="T100" fmla="*/ 4636 w 8047"/>
                <a:gd name="T101" fmla="*/ 46 h 8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47" h="8046">
                  <a:moveTo>
                    <a:pt x="6314" y="5986"/>
                  </a:moveTo>
                  <a:lnTo>
                    <a:pt x="6210" y="6102"/>
                  </a:lnTo>
                  <a:lnTo>
                    <a:pt x="6102" y="6210"/>
                  </a:lnTo>
                  <a:lnTo>
                    <a:pt x="5989" y="6313"/>
                  </a:lnTo>
                  <a:lnTo>
                    <a:pt x="5872" y="6409"/>
                  </a:lnTo>
                  <a:lnTo>
                    <a:pt x="5752" y="6497"/>
                  </a:lnTo>
                  <a:lnTo>
                    <a:pt x="5627" y="6580"/>
                  </a:lnTo>
                  <a:lnTo>
                    <a:pt x="5500" y="6655"/>
                  </a:lnTo>
                  <a:lnTo>
                    <a:pt x="5370" y="6724"/>
                  </a:lnTo>
                  <a:lnTo>
                    <a:pt x="5238" y="6786"/>
                  </a:lnTo>
                  <a:lnTo>
                    <a:pt x="5102" y="6842"/>
                  </a:lnTo>
                  <a:lnTo>
                    <a:pt x="4964" y="6890"/>
                  </a:lnTo>
                  <a:lnTo>
                    <a:pt x="4825" y="6933"/>
                  </a:lnTo>
                  <a:lnTo>
                    <a:pt x="4684" y="6967"/>
                  </a:lnTo>
                  <a:lnTo>
                    <a:pt x="4543" y="6995"/>
                  </a:lnTo>
                  <a:lnTo>
                    <a:pt x="4399" y="7017"/>
                  </a:lnTo>
                  <a:lnTo>
                    <a:pt x="4255" y="7031"/>
                  </a:lnTo>
                  <a:lnTo>
                    <a:pt x="4110" y="7039"/>
                  </a:lnTo>
                  <a:lnTo>
                    <a:pt x="3965" y="7039"/>
                  </a:lnTo>
                  <a:lnTo>
                    <a:pt x="3820" y="7033"/>
                  </a:lnTo>
                  <a:lnTo>
                    <a:pt x="3676" y="7020"/>
                  </a:lnTo>
                  <a:lnTo>
                    <a:pt x="3533" y="7000"/>
                  </a:lnTo>
                  <a:lnTo>
                    <a:pt x="3389" y="6973"/>
                  </a:lnTo>
                  <a:lnTo>
                    <a:pt x="3247" y="6940"/>
                  </a:lnTo>
                  <a:lnTo>
                    <a:pt x="3106" y="6898"/>
                  </a:lnTo>
                  <a:lnTo>
                    <a:pt x="2966" y="6850"/>
                  </a:lnTo>
                  <a:lnTo>
                    <a:pt x="2829" y="6795"/>
                  </a:lnTo>
                  <a:lnTo>
                    <a:pt x="2695" y="6732"/>
                  </a:lnTo>
                  <a:lnTo>
                    <a:pt x="2562" y="6663"/>
                  </a:lnTo>
                  <a:lnTo>
                    <a:pt x="2431" y="6587"/>
                  </a:lnTo>
                  <a:lnTo>
                    <a:pt x="2304" y="6503"/>
                  </a:lnTo>
                  <a:lnTo>
                    <a:pt x="2181" y="6412"/>
                  </a:lnTo>
                  <a:lnTo>
                    <a:pt x="2060" y="6314"/>
                  </a:lnTo>
                  <a:lnTo>
                    <a:pt x="1944" y="6209"/>
                  </a:lnTo>
                  <a:lnTo>
                    <a:pt x="1836" y="6102"/>
                  </a:lnTo>
                  <a:lnTo>
                    <a:pt x="1733" y="5988"/>
                  </a:lnTo>
                  <a:lnTo>
                    <a:pt x="1637" y="5871"/>
                  </a:lnTo>
                  <a:lnTo>
                    <a:pt x="1549" y="5751"/>
                  </a:lnTo>
                  <a:lnTo>
                    <a:pt x="1466" y="5627"/>
                  </a:lnTo>
                  <a:lnTo>
                    <a:pt x="1391" y="5499"/>
                  </a:lnTo>
                  <a:lnTo>
                    <a:pt x="1322" y="5369"/>
                  </a:lnTo>
                  <a:lnTo>
                    <a:pt x="1260" y="5237"/>
                  </a:lnTo>
                  <a:lnTo>
                    <a:pt x="1204" y="5101"/>
                  </a:lnTo>
                  <a:lnTo>
                    <a:pt x="1156" y="4964"/>
                  </a:lnTo>
                  <a:lnTo>
                    <a:pt x="1113" y="4824"/>
                  </a:lnTo>
                  <a:lnTo>
                    <a:pt x="1079" y="4683"/>
                  </a:lnTo>
                  <a:lnTo>
                    <a:pt x="1050" y="4542"/>
                  </a:lnTo>
                  <a:lnTo>
                    <a:pt x="1029" y="4399"/>
                  </a:lnTo>
                  <a:lnTo>
                    <a:pt x="1015" y="4254"/>
                  </a:lnTo>
                  <a:lnTo>
                    <a:pt x="1007" y="4110"/>
                  </a:lnTo>
                  <a:lnTo>
                    <a:pt x="1006" y="3965"/>
                  </a:lnTo>
                  <a:lnTo>
                    <a:pt x="1013" y="3820"/>
                  </a:lnTo>
                  <a:lnTo>
                    <a:pt x="1026" y="3675"/>
                  </a:lnTo>
                  <a:lnTo>
                    <a:pt x="1046" y="3532"/>
                  </a:lnTo>
                  <a:lnTo>
                    <a:pt x="1073" y="3388"/>
                  </a:lnTo>
                  <a:lnTo>
                    <a:pt x="1107" y="3246"/>
                  </a:lnTo>
                  <a:lnTo>
                    <a:pt x="1149" y="3105"/>
                  </a:lnTo>
                  <a:lnTo>
                    <a:pt x="1197" y="2966"/>
                  </a:lnTo>
                  <a:lnTo>
                    <a:pt x="1251" y="2828"/>
                  </a:lnTo>
                  <a:lnTo>
                    <a:pt x="1314" y="2694"/>
                  </a:lnTo>
                  <a:lnTo>
                    <a:pt x="1384" y="2561"/>
                  </a:lnTo>
                  <a:lnTo>
                    <a:pt x="1460" y="2430"/>
                  </a:lnTo>
                  <a:lnTo>
                    <a:pt x="1544" y="2303"/>
                  </a:lnTo>
                  <a:lnTo>
                    <a:pt x="1634" y="2180"/>
                  </a:lnTo>
                  <a:lnTo>
                    <a:pt x="1733" y="2059"/>
                  </a:lnTo>
                  <a:lnTo>
                    <a:pt x="1837" y="1943"/>
                  </a:lnTo>
                  <a:lnTo>
                    <a:pt x="1945" y="1835"/>
                  </a:lnTo>
                  <a:lnTo>
                    <a:pt x="2058" y="1732"/>
                  </a:lnTo>
                  <a:lnTo>
                    <a:pt x="2175" y="1637"/>
                  </a:lnTo>
                  <a:lnTo>
                    <a:pt x="2295" y="1548"/>
                  </a:lnTo>
                  <a:lnTo>
                    <a:pt x="2419" y="1465"/>
                  </a:lnTo>
                  <a:lnTo>
                    <a:pt x="2547" y="1390"/>
                  </a:lnTo>
                  <a:lnTo>
                    <a:pt x="2677" y="1322"/>
                  </a:lnTo>
                  <a:lnTo>
                    <a:pt x="2809" y="1259"/>
                  </a:lnTo>
                  <a:lnTo>
                    <a:pt x="2945" y="1204"/>
                  </a:lnTo>
                  <a:lnTo>
                    <a:pt x="3082" y="1156"/>
                  </a:lnTo>
                  <a:lnTo>
                    <a:pt x="3222" y="1113"/>
                  </a:lnTo>
                  <a:lnTo>
                    <a:pt x="3363" y="1078"/>
                  </a:lnTo>
                  <a:lnTo>
                    <a:pt x="3504" y="1050"/>
                  </a:lnTo>
                  <a:lnTo>
                    <a:pt x="3647" y="1029"/>
                  </a:lnTo>
                  <a:lnTo>
                    <a:pt x="3792" y="1014"/>
                  </a:lnTo>
                  <a:lnTo>
                    <a:pt x="3936" y="1007"/>
                  </a:lnTo>
                  <a:lnTo>
                    <a:pt x="4081" y="1006"/>
                  </a:lnTo>
                  <a:lnTo>
                    <a:pt x="4226" y="1012"/>
                  </a:lnTo>
                  <a:lnTo>
                    <a:pt x="4371" y="1025"/>
                  </a:lnTo>
                  <a:lnTo>
                    <a:pt x="4514" y="1045"/>
                  </a:lnTo>
                  <a:lnTo>
                    <a:pt x="4658" y="1072"/>
                  </a:lnTo>
                  <a:lnTo>
                    <a:pt x="4800" y="1106"/>
                  </a:lnTo>
                  <a:lnTo>
                    <a:pt x="4941" y="1148"/>
                  </a:lnTo>
                  <a:lnTo>
                    <a:pt x="5081" y="1196"/>
                  </a:lnTo>
                  <a:lnTo>
                    <a:pt x="5218" y="1251"/>
                  </a:lnTo>
                  <a:lnTo>
                    <a:pt x="5353" y="1313"/>
                  </a:lnTo>
                  <a:lnTo>
                    <a:pt x="5486" y="1383"/>
                  </a:lnTo>
                  <a:lnTo>
                    <a:pt x="5616" y="1459"/>
                  </a:lnTo>
                  <a:lnTo>
                    <a:pt x="5743" y="1543"/>
                  </a:lnTo>
                  <a:lnTo>
                    <a:pt x="5866" y="1633"/>
                  </a:lnTo>
                  <a:lnTo>
                    <a:pt x="5987" y="1732"/>
                  </a:lnTo>
                  <a:lnTo>
                    <a:pt x="6103" y="1836"/>
                  </a:lnTo>
                  <a:lnTo>
                    <a:pt x="6211" y="1944"/>
                  </a:lnTo>
                  <a:lnTo>
                    <a:pt x="6314" y="2057"/>
                  </a:lnTo>
                  <a:lnTo>
                    <a:pt x="6409" y="2174"/>
                  </a:lnTo>
                  <a:lnTo>
                    <a:pt x="6498" y="2294"/>
                  </a:lnTo>
                  <a:lnTo>
                    <a:pt x="6581" y="2419"/>
                  </a:lnTo>
                  <a:lnTo>
                    <a:pt x="6656" y="2546"/>
                  </a:lnTo>
                  <a:lnTo>
                    <a:pt x="6724" y="2677"/>
                  </a:lnTo>
                  <a:lnTo>
                    <a:pt x="6787" y="2809"/>
                  </a:lnTo>
                  <a:lnTo>
                    <a:pt x="6842" y="2944"/>
                  </a:lnTo>
                  <a:lnTo>
                    <a:pt x="6890" y="3082"/>
                  </a:lnTo>
                  <a:lnTo>
                    <a:pt x="6933" y="3221"/>
                  </a:lnTo>
                  <a:lnTo>
                    <a:pt x="6968" y="3362"/>
                  </a:lnTo>
                  <a:lnTo>
                    <a:pt x="6996" y="3503"/>
                  </a:lnTo>
                  <a:lnTo>
                    <a:pt x="7017" y="3647"/>
                  </a:lnTo>
                  <a:lnTo>
                    <a:pt x="7032" y="3791"/>
                  </a:lnTo>
                  <a:lnTo>
                    <a:pt x="7039" y="3936"/>
                  </a:lnTo>
                  <a:lnTo>
                    <a:pt x="7040" y="4081"/>
                  </a:lnTo>
                  <a:lnTo>
                    <a:pt x="7034" y="4226"/>
                  </a:lnTo>
                  <a:lnTo>
                    <a:pt x="7021" y="4369"/>
                  </a:lnTo>
                  <a:lnTo>
                    <a:pt x="7001" y="4514"/>
                  </a:lnTo>
                  <a:lnTo>
                    <a:pt x="6974" y="4657"/>
                  </a:lnTo>
                  <a:lnTo>
                    <a:pt x="6940" y="4799"/>
                  </a:lnTo>
                  <a:lnTo>
                    <a:pt x="6898" y="4940"/>
                  </a:lnTo>
                  <a:lnTo>
                    <a:pt x="6850" y="5080"/>
                  </a:lnTo>
                  <a:lnTo>
                    <a:pt x="6795" y="5216"/>
                  </a:lnTo>
                  <a:lnTo>
                    <a:pt x="6732" y="5352"/>
                  </a:lnTo>
                  <a:lnTo>
                    <a:pt x="6663" y="5485"/>
                  </a:lnTo>
                  <a:lnTo>
                    <a:pt x="6587" y="5615"/>
                  </a:lnTo>
                  <a:lnTo>
                    <a:pt x="6503" y="5742"/>
                  </a:lnTo>
                  <a:lnTo>
                    <a:pt x="6413" y="5866"/>
                  </a:lnTo>
                  <a:lnTo>
                    <a:pt x="6314" y="5986"/>
                  </a:lnTo>
                  <a:close/>
                  <a:moveTo>
                    <a:pt x="4024" y="0"/>
                  </a:moveTo>
                  <a:lnTo>
                    <a:pt x="3816" y="5"/>
                  </a:lnTo>
                  <a:lnTo>
                    <a:pt x="3612" y="20"/>
                  </a:lnTo>
                  <a:lnTo>
                    <a:pt x="3410" y="46"/>
                  </a:lnTo>
                  <a:lnTo>
                    <a:pt x="3212" y="81"/>
                  </a:lnTo>
                  <a:lnTo>
                    <a:pt x="3018" y="125"/>
                  </a:lnTo>
                  <a:lnTo>
                    <a:pt x="2826" y="180"/>
                  </a:lnTo>
                  <a:lnTo>
                    <a:pt x="2639" y="243"/>
                  </a:lnTo>
                  <a:lnTo>
                    <a:pt x="2456" y="316"/>
                  </a:lnTo>
                  <a:lnTo>
                    <a:pt x="2278" y="396"/>
                  </a:lnTo>
                  <a:lnTo>
                    <a:pt x="2105" y="485"/>
                  </a:lnTo>
                  <a:lnTo>
                    <a:pt x="1936" y="582"/>
                  </a:lnTo>
                  <a:lnTo>
                    <a:pt x="1773" y="687"/>
                  </a:lnTo>
                  <a:lnTo>
                    <a:pt x="1615" y="798"/>
                  </a:lnTo>
                  <a:lnTo>
                    <a:pt x="1463" y="918"/>
                  </a:lnTo>
                  <a:lnTo>
                    <a:pt x="1318" y="1044"/>
                  </a:lnTo>
                  <a:lnTo>
                    <a:pt x="1178" y="1178"/>
                  </a:lnTo>
                  <a:lnTo>
                    <a:pt x="1045" y="1318"/>
                  </a:lnTo>
                  <a:lnTo>
                    <a:pt x="918" y="1463"/>
                  </a:lnTo>
                  <a:lnTo>
                    <a:pt x="798" y="1615"/>
                  </a:lnTo>
                  <a:lnTo>
                    <a:pt x="687" y="1773"/>
                  </a:lnTo>
                  <a:lnTo>
                    <a:pt x="582" y="1936"/>
                  </a:lnTo>
                  <a:lnTo>
                    <a:pt x="485" y="2105"/>
                  </a:lnTo>
                  <a:lnTo>
                    <a:pt x="396" y="2278"/>
                  </a:lnTo>
                  <a:lnTo>
                    <a:pt x="316" y="2456"/>
                  </a:lnTo>
                  <a:lnTo>
                    <a:pt x="243" y="2639"/>
                  </a:lnTo>
                  <a:lnTo>
                    <a:pt x="181" y="2826"/>
                  </a:lnTo>
                  <a:lnTo>
                    <a:pt x="126" y="3018"/>
                  </a:lnTo>
                  <a:lnTo>
                    <a:pt x="81" y="3212"/>
                  </a:lnTo>
                  <a:lnTo>
                    <a:pt x="46" y="3410"/>
                  </a:lnTo>
                  <a:lnTo>
                    <a:pt x="20" y="3611"/>
                  </a:lnTo>
                  <a:lnTo>
                    <a:pt x="5" y="3816"/>
                  </a:lnTo>
                  <a:lnTo>
                    <a:pt x="0" y="4022"/>
                  </a:lnTo>
                  <a:lnTo>
                    <a:pt x="5" y="4230"/>
                  </a:lnTo>
                  <a:lnTo>
                    <a:pt x="20" y="4434"/>
                  </a:lnTo>
                  <a:lnTo>
                    <a:pt x="46" y="4636"/>
                  </a:lnTo>
                  <a:lnTo>
                    <a:pt x="81" y="4834"/>
                  </a:lnTo>
                  <a:lnTo>
                    <a:pt x="126" y="5028"/>
                  </a:lnTo>
                  <a:lnTo>
                    <a:pt x="181" y="5220"/>
                  </a:lnTo>
                  <a:lnTo>
                    <a:pt x="243" y="5407"/>
                  </a:lnTo>
                  <a:lnTo>
                    <a:pt x="316" y="5590"/>
                  </a:lnTo>
                  <a:lnTo>
                    <a:pt x="396" y="5768"/>
                  </a:lnTo>
                  <a:lnTo>
                    <a:pt x="485" y="5941"/>
                  </a:lnTo>
                  <a:lnTo>
                    <a:pt x="582" y="6110"/>
                  </a:lnTo>
                  <a:lnTo>
                    <a:pt x="687" y="6273"/>
                  </a:lnTo>
                  <a:lnTo>
                    <a:pt x="798" y="6431"/>
                  </a:lnTo>
                  <a:lnTo>
                    <a:pt x="918" y="6583"/>
                  </a:lnTo>
                  <a:lnTo>
                    <a:pt x="1045" y="6728"/>
                  </a:lnTo>
                  <a:lnTo>
                    <a:pt x="1178" y="6868"/>
                  </a:lnTo>
                  <a:lnTo>
                    <a:pt x="1318" y="7001"/>
                  </a:lnTo>
                  <a:lnTo>
                    <a:pt x="1463" y="7128"/>
                  </a:lnTo>
                  <a:lnTo>
                    <a:pt x="1615" y="7247"/>
                  </a:lnTo>
                  <a:lnTo>
                    <a:pt x="1773" y="7359"/>
                  </a:lnTo>
                  <a:lnTo>
                    <a:pt x="1936" y="7464"/>
                  </a:lnTo>
                  <a:lnTo>
                    <a:pt x="2105" y="7561"/>
                  </a:lnTo>
                  <a:lnTo>
                    <a:pt x="2278" y="7650"/>
                  </a:lnTo>
                  <a:lnTo>
                    <a:pt x="2456" y="7730"/>
                  </a:lnTo>
                  <a:lnTo>
                    <a:pt x="2639" y="7803"/>
                  </a:lnTo>
                  <a:lnTo>
                    <a:pt x="2826" y="7866"/>
                  </a:lnTo>
                  <a:lnTo>
                    <a:pt x="3018" y="7919"/>
                  </a:lnTo>
                  <a:lnTo>
                    <a:pt x="3212" y="7965"/>
                  </a:lnTo>
                  <a:lnTo>
                    <a:pt x="3410" y="8000"/>
                  </a:lnTo>
                  <a:lnTo>
                    <a:pt x="3612" y="8026"/>
                  </a:lnTo>
                  <a:lnTo>
                    <a:pt x="3816" y="8041"/>
                  </a:lnTo>
                  <a:lnTo>
                    <a:pt x="4024" y="8046"/>
                  </a:lnTo>
                  <a:lnTo>
                    <a:pt x="4231" y="8041"/>
                  </a:lnTo>
                  <a:lnTo>
                    <a:pt x="4435" y="8026"/>
                  </a:lnTo>
                  <a:lnTo>
                    <a:pt x="4636" y="8000"/>
                  </a:lnTo>
                  <a:lnTo>
                    <a:pt x="4834" y="7965"/>
                  </a:lnTo>
                  <a:lnTo>
                    <a:pt x="5028" y="7919"/>
                  </a:lnTo>
                  <a:lnTo>
                    <a:pt x="5220" y="7866"/>
                  </a:lnTo>
                  <a:lnTo>
                    <a:pt x="5407" y="7803"/>
                  </a:lnTo>
                  <a:lnTo>
                    <a:pt x="5590" y="7730"/>
                  </a:lnTo>
                  <a:lnTo>
                    <a:pt x="5768" y="7650"/>
                  </a:lnTo>
                  <a:lnTo>
                    <a:pt x="5941" y="7561"/>
                  </a:lnTo>
                  <a:lnTo>
                    <a:pt x="6110" y="7464"/>
                  </a:lnTo>
                  <a:lnTo>
                    <a:pt x="6273" y="7359"/>
                  </a:lnTo>
                  <a:lnTo>
                    <a:pt x="6431" y="7247"/>
                  </a:lnTo>
                  <a:lnTo>
                    <a:pt x="6583" y="7128"/>
                  </a:lnTo>
                  <a:lnTo>
                    <a:pt x="6728" y="7001"/>
                  </a:lnTo>
                  <a:lnTo>
                    <a:pt x="6868" y="6868"/>
                  </a:lnTo>
                  <a:lnTo>
                    <a:pt x="7002" y="6728"/>
                  </a:lnTo>
                  <a:lnTo>
                    <a:pt x="7128" y="6583"/>
                  </a:lnTo>
                  <a:lnTo>
                    <a:pt x="7248" y="6431"/>
                  </a:lnTo>
                  <a:lnTo>
                    <a:pt x="7360" y="6273"/>
                  </a:lnTo>
                  <a:lnTo>
                    <a:pt x="7465" y="6110"/>
                  </a:lnTo>
                  <a:lnTo>
                    <a:pt x="7561" y="5941"/>
                  </a:lnTo>
                  <a:lnTo>
                    <a:pt x="7650" y="5768"/>
                  </a:lnTo>
                  <a:lnTo>
                    <a:pt x="7730" y="5590"/>
                  </a:lnTo>
                  <a:lnTo>
                    <a:pt x="7803" y="5407"/>
                  </a:lnTo>
                  <a:lnTo>
                    <a:pt x="7866" y="5220"/>
                  </a:lnTo>
                  <a:lnTo>
                    <a:pt x="7921" y="5028"/>
                  </a:lnTo>
                  <a:lnTo>
                    <a:pt x="7966" y="4834"/>
                  </a:lnTo>
                  <a:lnTo>
                    <a:pt x="8001" y="4636"/>
                  </a:lnTo>
                  <a:lnTo>
                    <a:pt x="8026" y="4434"/>
                  </a:lnTo>
                  <a:lnTo>
                    <a:pt x="8042" y="4230"/>
                  </a:lnTo>
                  <a:lnTo>
                    <a:pt x="8047" y="4022"/>
                  </a:lnTo>
                  <a:lnTo>
                    <a:pt x="8042" y="3816"/>
                  </a:lnTo>
                  <a:lnTo>
                    <a:pt x="8026" y="3611"/>
                  </a:lnTo>
                  <a:lnTo>
                    <a:pt x="8001" y="3410"/>
                  </a:lnTo>
                  <a:lnTo>
                    <a:pt x="7966" y="3212"/>
                  </a:lnTo>
                  <a:lnTo>
                    <a:pt x="7921" y="3018"/>
                  </a:lnTo>
                  <a:lnTo>
                    <a:pt x="7866" y="2826"/>
                  </a:lnTo>
                  <a:lnTo>
                    <a:pt x="7803" y="2639"/>
                  </a:lnTo>
                  <a:lnTo>
                    <a:pt x="7730" y="2456"/>
                  </a:lnTo>
                  <a:lnTo>
                    <a:pt x="7650" y="2278"/>
                  </a:lnTo>
                  <a:lnTo>
                    <a:pt x="7561" y="2105"/>
                  </a:lnTo>
                  <a:lnTo>
                    <a:pt x="7465" y="1936"/>
                  </a:lnTo>
                  <a:lnTo>
                    <a:pt x="7360" y="1773"/>
                  </a:lnTo>
                  <a:lnTo>
                    <a:pt x="7248" y="1615"/>
                  </a:lnTo>
                  <a:lnTo>
                    <a:pt x="7128" y="1463"/>
                  </a:lnTo>
                  <a:lnTo>
                    <a:pt x="7002" y="1318"/>
                  </a:lnTo>
                  <a:lnTo>
                    <a:pt x="6868" y="1178"/>
                  </a:lnTo>
                  <a:lnTo>
                    <a:pt x="6728" y="1044"/>
                  </a:lnTo>
                  <a:lnTo>
                    <a:pt x="6583" y="918"/>
                  </a:lnTo>
                  <a:lnTo>
                    <a:pt x="6431" y="798"/>
                  </a:lnTo>
                  <a:lnTo>
                    <a:pt x="6273" y="687"/>
                  </a:lnTo>
                  <a:lnTo>
                    <a:pt x="6110" y="582"/>
                  </a:lnTo>
                  <a:lnTo>
                    <a:pt x="5941" y="485"/>
                  </a:lnTo>
                  <a:lnTo>
                    <a:pt x="5768" y="396"/>
                  </a:lnTo>
                  <a:lnTo>
                    <a:pt x="5590" y="316"/>
                  </a:lnTo>
                  <a:lnTo>
                    <a:pt x="5407" y="243"/>
                  </a:lnTo>
                  <a:lnTo>
                    <a:pt x="5220" y="180"/>
                  </a:lnTo>
                  <a:lnTo>
                    <a:pt x="5028" y="125"/>
                  </a:lnTo>
                  <a:lnTo>
                    <a:pt x="4834" y="81"/>
                  </a:lnTo>
                  <a:lnTo>
                    <a:pt x="4636" y="46"/>
                  </a:lnTo>
                  <a:lnTo>
                    <a:pt x="4435" y="20"/>
                  </a:lnTo>
                  <a:lnTo>
                    <a:pt x="4231" y="5"/>
                  </a:lnTo>
                  <a:lnTo>
                    <a:pt x="40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bg1"/>
                </a:solidFill>
              </a:endParaRPr>
            </a:p>
          </p:txBody>
        </p:sp>
        <p:sp>
          <p:nvSpPr>
            <p:cNvPr id="86" name="Freeform 85"/>
            <p:cNvSpPr>
              <a:spLocks/>
            </p:cNvSpPr>
            <p:nvPr/>
          </p:nvSpPr>
          <p:spPr bwMode="auto">
            <a:xfrm>
              <a:off x="3973513" y="2378075"/>
              <a:ext cx="96838" cy="96838"/>
            </a:xfrm>
            <a:custGeom>
              <a:avLst/>
              <a:gdLst>
                <a:gd name="T0" fmla="*/ 1705 w 2263"/>
                <a:gd name="T1" fmla="*/ 23 h 2263"/>
                <a:gd name="T2" fmla="*/ 1319 w 2263"/>
                <a:gd name="T3" fmla="*/ 122 h 2263"/>
                <a:gd name="T4" fmla="*/ 968 w 2263"/>
                <a:gd name="T5" fmla="*/ 291 h 2263"/>
                <a:gd name="T6" fmla="*/ 659 w 2263"/>
                <a:gd name="T7" fmla="*/ 523 h 2263"/>
                <a:gd name="T8" fmla="*/ 399 w 2263"/>
                <a:gd name="T9" fmla="*/ 808 h 2263"/>
                <a:gd name="T10" fmla="*/ 198 w 2263"/>
                <a:gd name="T11" fmla="*/ 1139 h 2263"/>
                <a:gd name="T12" fmla="*/ 63 w 2263"/>
                <a:gd name="T13" fmla="*/ 1508 h 2263"/>
                <a:gd name="T14" fmla="*/ 3 w 2263"/>
                <a:gd name="T15" fmla="*/ 1908 h 2263"/>
                <a:gd name="T16" fmla="*/ 1 w 2263"/>
                <a:gd name="T17" fmla="*/ 2038 h 2263"/>
                <a:gd name="T18" fmla="*/ 11 w 2263"/>
                <a:gd name="T19" fmla="*/ 2087 h 2263"/>
                <a:gd name="T20" fmla="*/ 30 w 2263"/>
                <a:gd name="T21" fmla="*/ 2131 h 2263"/>
                <a:gd name="T22" fmla="*/ 57 w 2263"/>
                <a:gd name="T23" fmla="*/ 2171 h 2263"/>
                <a:gd name="T24" fmla="*/ 91 w 2263"/>
                <a:gd name="T25" fmla="*/ 2206 h 2263"/>
                <a:gd name="T26" fmla="*/ 131 w 2263"/>
                <a:gd name="T27" fmla="*/ 2233 h 2263"/>
                <a:gd name="T28" fmla="*/ 177 w 2263"/>
                <a:gd name="T29" fmla="*/ 2252 h 2263"/>
                <a:gd name="T30" fmla="*/ 225 w 2263"/>
                <a:gd name="T31" fmla="*/ 2262 h 2263"/>
                <a:gd name="T32" fmla="*/ 276 w 2263"/>
                <a:gd name="T33" fmla="*/ 2262 h 2263"/>
                <a:gd name="T34" fmla="*/ 326 w 2263"/>
                <a:gd name="T35" fmla="*/ 2252 h 2263"/>
                <a:gd name="T36" fmla="*/ 371 w 2263"/>
                <a:gd name="T37" fmla="*/ 2233 h 2263"/>
                <a:gd name="T38" fmla="*/ 411 w 2263"/>
                <a:gd name="T39" fmla="*/ 2206 h 2263"/>
                <a:gd name="T40" fmla="*/ 445 w 2263"/>
                <a:gd name="T41" fmla="*/ 2171 h 2263"/>
                <a:gd name="T42" fmla="*/ 472 w 2263"/>
                <a:gd name="T43" fmla="*/ 2131 h 2263"/>
                <a:gd name="T44" fmla="*/ 492 w 2263"/>
                <a:gd name="T45" fmla="*/ 2087 h 2263"/>
                <a:gd name="T46" fmla="*/ 502 w 2263"/>
                <a:gd name="T47" fmla="*/ 2038 h 2263"/>
                <a:gd name="T48" fmla="*/ 505 w 2263"/>
                <a:gd name="T49" fmla="*/ 1934 h 2263"/>
                <a:gd name="T50" fmla="*/ 550 w 2263"/>
                <a:gd name="T51" fmla="*/ 1634 h 2263"/>
                <a:gd name="T52" fmla="*/ 651 w 2263"/>
                <a:gd name="T53" fmla="*/ 1358 h 2263"/>
                <a:gd name="T54" fmla="*/ 802 w 2263"/>
                <a:gd name="T55" fmla="*/ 1109 h 2263"/>
                <a:gd name="T56" fmla="*/ 997 w 2263"/>
                <a:gd name="T57" fmla="*/ 895 h 2263"/>
                <a:gd name="T58" fmla="*/ 1229 w 2263"/>
                <a:gd name="T59" fmla="*/ 721 h 2263"/>
                <a:gd name="T60" fmla="*/ 1492 w 2263"/>
                <a:gd name="T61" fmla="*/ 594 h 2263"/>
                <a:gd name="T62" fmla="*/ 1781 w 2263"/>
                <a:gd name="T63" fmla="*/ 521 h 2263"/>
                <a:gd name="T64" fmla="*/ 2025 w 2263"/>
                <a:gd name="T65" fmla="*/ 503 h 2263"/>
                <a:gd name="T66" fmla="*/ 2074 w 2263"/>
                <a:gd name="T67" fmla="*/ 496 h 2263"/>
                <a:gd name="T68" fmla="*/ 2120 w 2263"/>
                <a:gd name="T69" fmla="*/ 478 h 2263"/>
                <a:gd name="T70" fmla="*/ 2161 w 2263"/>
                <a:gd name="T71" fmla="*/ 453 h 2263"/>
                <a:gd name="T72" fmla="*/ 2198 w 2263"/>
                <a:gd name="T73" fmla="*/ 420 h 2263"/>
                <a:gd name="T74" fmla="*/ 2227 w 2263"/>
                <a:gd name="T75" fmla="*/ 382 h 2263"/>
                <a:gd name="T76" fmla="*/ 2248 w 2263"/>
                <a:gd name="T77" fmla="*/ 338 h 2263"/>
                <a:gd name="T78" fmla="*/ 2260 w 2263"/>
                <a:gd name="T79" fmla="*/ 289 h 2263"/>
                <a:gd name="T80" fmla="*/ 2263 w 2263"/>
                <a:gd name="T81" fmla="*/ 239 h 2263"/>
                <a:gd name="T82" fmla="*/ 2255 w 2263"/>
                <a:gd name="T83" fmla="*/ 189 h 2263"/>
                <a:gd name="T84" fmla="*/ 2238 w 2263"/>
                <a:gd name="T85" fmla="*/ 142 h 2263"/>
                <a:gd name="T86" fmla="*/ 2213 w 2263"/>
                <a:gd name="T87" fmla="*/ 101 h 2263"/>
                <a:gd name="T88" fmla="*/ 2180 w 2263"/>
                <a:gd name="T89" fmla="*/ 65 h 2263"/>
                <a:gd name="T90" fmla="*/ 2141 w 2263"/>
                <a:gd name="T91" fmla="*/ 36 h 2263"/>
                <a:gd name="T92" fmla="*/ 2098 w 2263"/>
                <a:gd name="T93" fmla="*/ 15 h 2263"/>
                <a:gd name="T94" fmla="*/ 2050 w 2263"/>
                <a:gd name="T95" fmla="*/ 3 h 2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3" h="2263">
                  <a:moveTo>
                    <a:pt x="2012" y="0"/>
                  </a:moveTo>
                  <a:lnTo>
                    <a:pt x="1908" y="3"/>
                  </a:lnTo>
                  <a:lnTo>
                    <a:pt x="1806" y="11"/>
                  </a:lnTo>
                  <a:lnTo>
                    <a:pt x="1705" y="23"/>
                  </a:lnTo>
                  <a:lnTo>
                    <a:pt x="1606" y="41"/>
                  </a:lnTo>
                  <a:lnTo>
                    <a:pt x="1509" y="63"/>
                  </a:lnTo>
                  <a:lnTo>
                    <a:pt x="1413" y="90"/>
                  </a:lnTo>
                  <a:lnTo>
                    <a:pt x="1319" y="122"/>
                  </a:lnTo>
                  <a:lnTo>
                    <a:pt x="1229" y="158"/>
                  </a:lnTo>
                  <a:lnTo>
                    <a:pt x="1139" y="198"/>
                  </a:lnTo>
                  <a:lnTo>
                    <a:pt x="1053" y="243"/>
                  </a:lnTo>
                  <a:lnTo>
                    <a:pt x="968" y="291"/>
                  </a:lnTo>
                  <a:lnTo>
                    <a:pt x="887" y="344"/>
                  </a:lnTo>
                  <a:lnTo>
                    <a:pt x="807" y="400"/>
                  </a:lnTo>
                  <a:lnTo>
                    <a:pt x="732" y="459"/>
                  </a:lnTo>
                  <a:lnTo>
                    <a:pt x="659" y="523"/>
                  </a:lnTo>
                  <a:lnTo>
                    <a:pt x="589" y="589"/>
                  </a:lnTo>
                  <a:lnTo>
                    <a:pt x="523" y="658"/>
                  </a:lnTo>
                  <a:lnTo>
                    <a:pt x="459" y="732"/>
                  </a:lnTo>
                  <a:lnTo>
                    <a:pt x="399" y="808"/>
                  </a:lnTo>
                  <a:lnTo>
                    <a:pt x="344" y="887"/>
                  </a:lnTo>
                  <a:lnTo>
                    <a:pt x="290" y="968"/>
                  </a:lnTo>
                  <a:lnTo>
                    <a:pt x="242" y="1053"/>
                  </a:lnTo>
                  <a:lnTo>
                    <a:pt x="198" y="1139"/>
                  </a:lnTo>
                  <a:lnTo>
                    <a:pt x="158" y="1229"/>
                  </a:lnTo>
                  <a:lnTo>
                    <a:pt x="121" y="1319"/>
                  </a:lnTo>
                  <a:lnTo>
                    <a:pt x="90" y="1413"/>
                  </a:lnTo>
                  <a:lnTo>
                    <a:pt x="63" y="1508"/>
                  </a:lnTo>
                  <a:lnTo>
                    <a:pt x="41" y="1606"/>
                  </a:lnTo>
                  <a:lnTo>
                    <a:pt x="23" y="1705"/>
                  </a:lnTo>
                  <a:lnTo>
                    <a:pt x="10" y="1805"/>
                  </a:lnTo>
                  <a:lnTo>
                    <a:pt x="3" y="1908"/>
                  </a:lnTo>
                  <a:lnTo>
                    <a:pt x="0" y="2011"/>
                  </a:lnTo>
                  <a:lnTo>
                    <a:pt x="0" y="2011"/>
                  </a:lnTo>
                  <a:lnTo>
                    <a:pt x="0" y="2025"/>
                  </a:lnTo>
                  <a:lnTo>
                    <a:pt x="1" y="2038"/>
                  </a:lnTo>
                  <a:lnTo>
                    <a:pt x="3" y="2050"/>
                  </a:lnTo>
                  <a:lnTo>
                    <a:pt x="5" y="2063"/>
                  </a:lnTo>
                  <a:lnTo>
                    <a:pt x="8" y="2075"/>
                  </a:lnTo>
                  <a:lnTo>
                    <a:pt x="11" y="2087"/>
                  </a:lnTo>
                  <a:lnTo>
                    <a:pt x="15" y="2098"/>
                  </a:lnTo>
                  <a:lnTo>
                    <a:pt x="20" y="2110"/>
                  </a:lnTo>
                  <a:lnTo>
                    <a:pt x="25" y="2121"/>
                  </a:lnTo>
                  <a:lnTo>
                    <a:pt x="30" y="2131"/>
                  </a:lnTo>
                  <a:lnTo>
                    <a:pt x="36" y="2142"/>
                  </a:lnTo>
                  <a:lnTo>
                    <a:pt x="43" y="2152"/>
                  </a:lnTo>
                  <a:lnTo>
                    <a:pt x="49" y="2162"/>
                  </a:lnTo>
                  <a:lnTo>
                    <a:pt x="57" y="2171"/>
                  </a:lnTo>
                  <a:lnTo>
                    <a:pt x="65" y="2180"/>
                  </a:lnTo>
                  <a:lnTo>
                    <a:pt x="73" y="2189"/>
                  </a:lnTo>
                  <a:lnTo>
                    <a:pt x="82" y="2198"/>
                  </a:lnTo>
                  <a:lnTo>
                    <a:pt x="91" y="2206"/>
                  </a:lnTo>
                  <a:lnTo>
                    <a:pt x="100" y="2214"/>
                  </a:lnTo>
                  <a:lnTo>
                    <a:pt x="110" y="2221"/>
                  </a:lnTo>
                  <a:lnTo>
                    <a:pt x="120" y="2227"/>
                  </a:lnTo>
                  <a:lnTo>
                    <a:pt x="131" y="2233"/>
                  </a:lnTo>
                  <a:lnTo>
                    <a:pt x="141" y="2239"/>
                  </a:lnTo>
                  <a:lnTo>
                    <a:pt x="153" y="2244"/>
                  </a:lnTo>
                  <a:lnTo>
                    <a:pt x="165" y="2248"/>
                  </a:lnTo>
                  <a:lnTo>
                    <a:pt x="177" y="2252"/>
                  </a:lnTo>
                  <a:lnTo>
                    <a:pt x="188" y="2255"/>
                  </a:lnTo>
                  <a:lnTo>
                    <a:pt x="201" y="2258"/>
                  </a:lnTo>
                  <a:lnTo>
                    <a:pt x="213" y="2260"/>
                  </a:lnTo>
                  <a:lnTo>
                    <a:pt x="225" y="2262"/>
                  </a:lnTo>
                  <a:lnTo>
                    <a:pt x="238" y="2263"/>
                  </a:lnTo>
                  <a:lnTo>
                    <a:pt x="251" y="2263"/>
                  </a:lnTo>
                  <a:lnTo>
                    <a:pt x="264" y="2263"/>
                  </a:lnTo>
                  <a:lnTo>
                    <a:pt x="276" y="2262"/>
                  </a:lnTo>
                  <a:lnTo>
                    <a:pt x="289" y="2260"/>
                  </a:lnTo>
                  <a:lnTo>
                    <a:pt x="301" y="2258"/>
                  </a:lnTo>
                  <a:lnTo>
                    <a:pt x="313" y="2255"/>
                  </a:lnTo>
                  <a:lnTo>
                    <a:pt x="326" y="2252"/>
                  </a:lnTo>
                  <a:lnTo>
                    <a:pt x="338" y="2248"/>
                  </a:lnTo>
                  <a:lnTo>
                    <a:pt x="349" y="2244"/>
                  </a:lnTo>
                  <a:lnTo>
                    <a:pt x="360" y="2239"/>
                  </a:lnTo>
                  <a:lnTo>
                    <a:pt x="371" y="2233"/>
                  </a:lnTo>
                  <a:lnTo>
                    <a:pt x="381" y="2227"/>
                  </a:lnTo>
                  <a:lnTo>
                    <a:pt x="391" y="2221"/>
                  </a:lnTo>
                  <a:lnTo>
                    <a:pt x="401" y="2214"/>
                  </a:lnTo>
                  <a:lnTo>
                    <a:pt x="411" y="2206"/>
                  </a:lnTo>
                  <a:lnTo>
                    <a:pt x="420" y="2198"/>
                  </a:lnTo>
                  <a:lnTo>
                    <a:pt x="429" y="2189"/>
                  </a:lnTo>
                  <a:lnTo>
                    <a:pt x="437" y="2180"/>
                  </a:lnTo>
                  <a:lnTo>
                    <a:pt x="445" y="2171"/>
                  </a:lnTo>
                  <a:lnTo>
                    <a:pt x="452" y="2162"/>
                  </a:lnTo>
                  <a:lnTo>
                    <a:pt x="459" y="2152"/>
                  </a:lnTo>
                  <a:lnTo>
                    <a:pt x="466" y="2142"/>
                  </a:lnTo>
                  <a:lnTo>
                    <a:pt x="472" y="2131"/>
                  </a:lnTo>
                  <a:lnTo>
                    <a:pt x="477" y="2121"/>
                  </a:lnTo>
                  <a:lnTo>
                    <a:pt x="482" y="2110"/>
                  </a:lnTo>
                  <a:lnTo>
                    <a:pt x="488" y="2098"/>
                  </a:lnTo>
                  <a:lnTo>
                    <a:pt x="492" y="2087"/>
                  </a:lnTo>
                  <a:lnTo>
                    <a:pt x="495" y="2075"/>
                  </a:lnTo>
                  <a:lnTo>
                    <a:pt x="498" y="2063"/>
                  </a:lnTo>
                  <a:lnTo>
                    <a:pt x="500" y="2050"/>
                  </a:lnTo>
                  <a:lnTo>
                    <a:pt x="502" y="2038"/>
                  </a:lnTo>
                  <a:lnTo>
                    <a:pt x="503" y="2025"/>
                  </a:lnTo>
                  <a:lnTo>
                    <a:pt x="503" y="2011"/>
                  </a:lnTo>
                  <a:lnTo>
                    <a:pt x="503" y="2011"/>
                  </a:lnTo>
                  <a:lnTo>
                    <a:pt x="505" y="1934"/>
                  </a:lnTo>
                  <a:lnTo>
                    <a:pt x="511" y="1858"/>
                  </a:lnTo>
                  <a:lnTo>
                    <a:pt x="520" y="1782"/>
                  </a:lnTo>
                  <a:lnTo>
                    <a:pt x="533" y="1708"/>
                  </a:lnTo>
                  <a:lnTo>
                    <a:pt x="550" y="1634"/>
                  </a:lnTo>
                  <a:lnTo>
                    <a:pt x="570" y="1563"/>
                  </a:lnTo>
                  <a:lnTo>
                    <a:pt x="594" y="1492"/>
                  </a:lnTo>
                  <a:lnTo>
                    <a:pt x="621" y="1424"/>
                  </a:lnTo>
                  <a:lnTo>
                    <a:pt x="651" y="1358"/>
                  </a:lnTo>
                  <a:lnTo>
                    <a:pt x="685" y="1292"/>
                  </a:lnTo>
                  <a:lnTo>
                    <a:pt x="721" y="1229"/>
                  </a:lnTo>
                  <a:lnTo>
                    <a:pt x="760" y="1167"/>
                  </a:lnTo>
                  <a:lnTo>
                    <a:pt x="802" y="1109"/>
                  </a:lnTo>
                  <a:lnTo>
                    <a:pt x="847" y="1052"/>
                  </a:lnTo>
                  <a:lnTo>
                    <a:pt x="894" y="997"/>
                  </a:lnTo>
                  <a:lnTo>
                    <a:pt x="944" y="945"/>
                  </a:lnTo>
                  <a:lnTo>
                    <a:pt x="997" y="895"/>
                  </a:lnTo>
                  <a:lnTo>
                    <a:pt x="1052" y="848"/>
                  </a:lnTo>
                  <a:lnTo>
                    <a:pt x="1108" y="802"/>
                  </a:lnTo>
                  <a:lnTo>
                    <a:pt x="1168" y="761"/>
                  </a:lnTo>
                  <a:lnTo>
                    <a:pt x="1229" y="721"/>
                  </a:lnTo>
                  <a:lnTo>
                    <a:pt x="1292" y="685"/>
                  </a:lnTo>
                  <a:lnTo>
                    <a:pt x="1357" y="651"/>
                  </a:lnTo>
                  <a:lnTo>
                    <a:pt x="1424" y="621"/>
                  </a:lnTo>
                  <a:lnTo>
                    <a:pt x="1492" y="594"/>
                  </a:lnTo>
                  <a:lnTo>
                    <a:pt x="1563" y="571"/>
                  </a:lnTo>
                  <a:lnTo>
                    <a:pt x="1634" y="551"/>
                  </a:lnTo>
                  <a:lnTo>
                    <a:pt x="1707" y="534"/>
                  </a:lnTo>
                  <a:lnTo>
                    <a:pt x="1781" y="521"/>
                  </a:lnTo>
                  <a:lnTo>
                    <a:pt x="1857" y="511"/>
                  </a:lnTo>
                  <a:lnTo>
                    <a:pt x="1934" y="505"/>
                  </a:lnTo>
                  <a:lnTo>
                    <a:pt x="2012" y="503"/>
                  </a:lnTo>
                  <a:lnTo>
                    <a:pt x="2025" y="503"/>
                  </a:lnTo>
                  <a:lnTo>
                    <a:pt x="2037" y="502"/>
                  </a:lnTo>
                  <a:lnTo>
                    <a:pt x="2050" y="500"/>
                  </a:lnTo>
                  <a:lnTo>
                    <a:pt x="2062" y="498"/>
                  </a:lnTo>
                  <a:lnTo>
                    <a:pt x="2074" y="496"/>
                  </a:lnTo>
                  <a:lnTo>
                    <a:pt x="2086" y="491"/>
                  </a:lnTo>
                  <a:lnTo>
                    <a:pt x="2098" y="487"/>
                  </a:lnTo>
                  <a:lnTo>
                    <a:pt x="2109" y="483"/>
                  </a:lnTo>
                  <a:lnTo>
                    <a:pt x="2120" y="478"/>
                  </a:lnTo>
                  <a:lnTo>
                    <a:pt x="2131" y="472"/>
                  </a:lnTo>
                  <a:lnTo>
                    <a:pt x="2141" y="466"/>
                  </a:lnTo>
                  <a:lnTo>
                    <a:pt x="2151" y="460"/>
                  </a:lnTo>
                  <a:lnTo>
                    <a:pt x="2161" y="453"/>
                  </a:lnTo>
                  <a:lnTo>
                    <a:pt x="2171" y="445"/>
                  </a:lnTo>
                  <a:lnTo>
                    <a:pt x="2180" y="437"/>
                  </a:lnTo>
                  <a:lnTo>
                    <a:pt x="2190" y="429"/>
                  </a:lnTo>
                  <a:lnTo>
                    <a:pt x="2198" y="420"/>
                  </a:lnTo>
                  <a:lnTo>
                    <a:pt x="2206" y="411"/>
                  </a:lnTo>
                  <a:lnTo>
                    <a:pt x="2213" y="402"/>
                  </a:lnTo>
                  <a:lnTo>
                    <a:pt x="2220" y="392"/>
                  </a:lnTo>
                  <a:lnTo>
                    <a:pt x="2227" y="382"/>
                  </a:lnTo>
                  <a:lnTo>
                    <a:pt x="2233" y="371"/>
                  </a:lnTo>
                  <a:lnTo>
                    <a:pt x="2238" y="361"/>
                  </a:lnTo>
                  <a:lnTo>
                    <a:pt x="2243" y="350"/>
                  </a:lnTo>
                  <a:lnTo>
                    <a:pt x="2248" y="338"/>
                  </a:lnTo>
                  <a:lnTo>
                    <a:pt x="2252" y="327"/>
                  </a:lnTo>
                  <a:lnTo>
                    <a:pt x="2255" y="314"/>
                  </a:lnTo>
                  <a:lnTo>
                    <a:pt x="2258" y="302"/>
                  </a:lnTo>
                  <a:lnTo>
                    <a:pt x="2260" y="289"/>
                  </a:lnTo>
                  <a:lnTo>
                    <a:pt x="2262" y="277"/>
                  </a:lnTo>
                  <a:lnTo>
                    <a:pt x="2263" y="264"/>
                  </a:lnTo>
                  <a:lnTo>
                    <a:pt x="2263" y="251"/>
                  </a:lnTo>
                  <a:lnTo>
                    <a:pt x="2263" y="239"/>
                  </a:lnTo>
                  <a:lnTo>
                    <a:pt x="2262" y="226"/>
                  </a:lnTo>
                  <a:lnTo>
                    <a:pt x="2260" y="213"/>
                  </a:lnTo>
                  <a:lnTo>
                    <a:pt x="2258" y="201"/>
                  </a:lnTo>
                  <a:lnTo>
                    <a:pt x="2255" y="189"/>
                  </a:lnTo>
                  <a:lnTo>
                    <a:pt x="2252" y="177"/>
                  </a:lnTo>
                  <a:lnTo>
                    <a:pt x="2248" y="165"/>
                  </a:lnTo>
                  <a:lnTo>
                    <a:pt x="2243" y="154"/>
                  </a:lnTo>
                  <a:lnTo>
                    <a:pt x="2238" y="142"/>
                  </a:lnTo>
                  <a:lnTo>
                    <a:pt x="2233" y="131"/>
                  </a:lnTo>
                  <a:lnTo>
                    <a:pt x="2227" y="121"/>
                  </a:lnTo>
                  <a:lnTo>
                    <a:pt x="2220" y="111"/>
                  </a:lnTo>
                  <a:lnTo>
                    <a:pt x="2213" y="101"/>
                  </a:lnTo>
                  <a:lnTo>
                    <a:pt x="2206" y="91"/>
                  </a:lnTo>
                  <a:lnTo>
                    <a:pt x="2198" y="82"/>
                  </a:lnTo>
                  <a:lnTo>
                    <a:pt x="2190" y="74"/>
                  </a:lnTo>
                  <a:lnTo>
                    <a:pt x="2180" y="65"/>
                  </a:lnTo>
                  <a:lnTo>
                    <a:pt x="2171" y="57"/>
                  </a:lnTo>
                  <a:lnTo>
                    <a:pt x="2161" y="50"/>
                  </a:lnTo>
                  <a:lnTo>
                    <a:pt x="2151" y="43"/>
                  </a:lnTo>
                  <a:lnTo>
                    <a:pt x="2141" y="36"/>
                  </a:lnTo>
                  <a:lnTo>
                    <a:pt x="2131" y="30"/>
                  </a:lnTo>
                  <a:lnTo>
                    <a:pt x="2120" y="25"/>
                  </a:lnTo>
                  <a:lnTo>
                    <a:pt x="2109" y="20"/>
                  </a:lnTo>
                  <a:lnTo>
                    <a:pt x="2098" y="15"/>
                  </a:lnTo>
                  <a:lnTo>
                    <a:pt x="2086" y="12"/>
                  </a:lnTo>
                  <a:lnTo>
                    <a:pt x="2074" y="8"/>
                  </a:lnTo>
                  <a:lnTo>
                    <a:pt x="2062" y="5"/>
                  </a:lnTo>
                  <a:lnTo>
                    <a:pt x="2050" y="3"/>
                  </a:lnTo>
                  <a:lnTo>
                    <a:pt x="2037" y="2"/>
                  </a:lnTo>
                  <a:lnTo>
                    <a:pt x="2025" y="1"/>
                  </a:lnTo>
                  <a:lnTo>
                    <a:pt x="20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bg1"/>
                </a:solidFill>
              </a:endParaRPr>
            </a:p>
          </p:txBody>
        </p:sp>
        <p:sp>
          <p:nvSpPr>
            <p:cNvPr id="87" name="Freeform 86"/>
            <p:cNvSpPr>
              <a:spLocks noEditPoints="1"/>
            </p:cNvSpPr>
            <p:nvPr/>
          </p:nvSpPr>
          <p:spPr bwMode="auto">
            <a:xfrm>
              <a:off x="3714750" y="2139950"/>
              <a:ext cx="690563" cy="582613"/>
            </a:xfrm>
            <a:custGeom>
              <a:avLst/>
              <a:gdLst>
                <a:gd name="T0" fmla="*/ 15067 w 16095"/>
                <a:gd name="T1" fmla="*/ 12220 h 13579"/>
                <a:gd name="T2" fmla="*/ 14989 w 16095"/>
                <a:gd name="T3" fmla="*/ 12371 h 13579"/>
                <a:gd name="T4" fmla="*/ 14868 w 16095"/>
                <a:gd name="T5" fmla="*/ 12488 h 13579"/>
                <a:gd name="T6" fmla="*/ 14712 w 16095"/>
                <a:gd name="T7" fmla="*/ 12557 h 13579"/>
                <a:gd name="T8" fmla="*/ 1483 w 16095"/>
                <a:gd name="T9" fmla="*/ 12572 h 13579"/>
                <a:gd name="T10" fmla="*/ 1313 w 16095"/>
                <a:gd name="T11" fmla="*/ 12534 h 13579"/>
                <a:gd name="T12" fmla="*/ 1171 w 16095"/>
                <a:gd name="T13" fmla="*/ 12442 h 13579"/>
                <a:gd name="T14" fmla="*/ 1066 w 16095"/>
                <a:gd name="T15" fmla="*/ 12311 h 13579"/>
                <a:gd name="T16" fmla="*/ 1012 w 16095"/>
                <a:gd name="T17" fmla="*/ 12147 h 13579"/>
                <a:gd name="T18" fmla="*/ 1011 w 16095"/>
                <a:gd name="T19" fmla="*/ 4458 h 13579"/>
                <a:gd name="T20" fmla="*/ 1054 w 16095"/>
                <a:gd name="T21" fmla="*/ 4310 h 13579"/>
                <a:gd name="T22" fmla="*/ 1140 w 16095"/>
                <a:gd name="T23" fmla="*/ 4186 h 13579"/>
                <a:gd name="T24" fmla="*/ 1258 w 16095"/>
                <a:gd name="T25" fmla="*/ 4090 h 13579"/>
                <a:gd name="T26" fmla="*/ 1404 w 16095"/>
                <a:gd name="T27" fmla="*/ 4035 h 13579"/>
                <a:gd name="T28" fmla="*/ 5099 w 16095"/>
                <a:gd name="T29" fmla="*/ 1253 h 13579"/>
                <a:gd name="T30" fmla="*/ 5179 w 16095"/>
                <a:gd name="T31" fmla="*/ 1151 h 13579"/>
                <a:gd name="T32" fmla="*/ 5281 w 16095"/>
                <a:gd name="T33" fmla="*/ 1073 h 13579"/>
                <a:gd name="T34" fmla="*/ 5401 w 16095"/>
                <a:gd name="T35" fmla="*/ 1023 h 13579"/>
                <a:gd name="T36" fmla="*/ 5533 w 16095"/>
                <a:gd name="T37" fmla="*/ 1006 h 13579"/>
                <a:gd name="T38" fmla="*/ 10675 w 16095"/>
                <a:gd name="T39" fmla="*/ 1019 h 13579"/>
                <a:gd name="T40" fmla="*/ 10797 w 16095"/>
                <a:gd name="T41" fmla="*/ 1064 h 13579"/>
                <a:gd name="T42" fmla="*/ 10901 w 16095"/>
                <a:gd name="T43" fmla="*/ 1138 h 13579"/>
                <a:gd name="T44" fmla="*/ 10986 w 16095"/>
                <a:gd name="T45" fmla="*/ 1237 h 13579"/>
                <a:gd name="T46" fmla="*/ 14669 w 16095"/>
                <a:gd name="T47" fmla="*/ 4031 h 13579"/>
                <a:gd name="T48" fmla="*/ 14817 w 16095"/>
                <a:gd name="T49" fmla="*/ 4080 h 13579"/>
                <a:gd name="T50" fmla="*/ 14940 w 16095"/>
                <a:gd name="T51" fmla="*/ 4170 h 13579"/>
                <a:gd name="T52" fmla="*/ 15031 w 16095"/>
                <a:gd name="T53" fmla="*/ 4291 h 13579"/>
                <a:gd name="T54" fmla="*/ 15081 w 16095"/>
                <a:gd name="T55" fmla="*/ 4436 h 13579"/>
                <a:gd name="T56" fmla="*/ 12654 w 16095"/>
                <a:gd name="T57" fmla="*/ 2675 h 13579"/>
                <a:gd name="T58" fmla="*/ 11802 w 16095"/>
                <a:gd name="T59" fmla="*/ 647 h 13579"/>
                <a:gd name="T60" fmla="*/ 11540 w 16095"/>
                <a:gd name="T61" fmla="*/ 358 h 13579"/>
                <a:gd name="T62" fmla="*/ 11217 w 16095"/>
                <a:gd name="T63" fmla="*/ 148 h 13579"/>
                <a:gd name="T64" fmla="*/ 10847 w 16095"/>
                <a:gd name="T65" fmla="*/ 26 h 13579"/>
                <a:gd name="T66" fmla="*/ 5474 w 16095"/>
                <a:gd name="T67" fmla="*/ 1 h 13579"/>
                <a:gd name="T68" fmla="*/ 5085 w 16095"/>
                <a:gd name="T69" fmla="*/ 67 h 13579"/>
                <a:gd name="T70" fmla="*/ 4733 w 16095"/>
                <a:gd name="T71" fmla="*/ 227 h 13579"/>
                <a:gd name="T72" fmla="*/ 4434 w 16095"/>
                <a:gd name="T73" fmla="*/ 473 h 13579"/>
                <a:gd name="T74" fmla="*/ 4204 w 16095"/>
                <a:gd name="T75" fmla="*/ 792 h 13579"/>
                <a:gd name="T76" fmla="*/ 1127 w 16095"/>
                <a:gd name="T77" fmla="*/ 3067 h 13579"/>
                <a:gd name="T78" fmla="*/ 700 w 16095"/>
                <a:gd name="T79" fmla="*/ 3251 h 13579"/>
                <a:gd name="T80" fmla="*/ 357 w 16095"/>
                <a:gd name="T81" fmla="*/ 3550 h 13579"/>
                <a:gd name="T82" fmla="*/ 119 w 16095"/>
                <a:gd name="T83" fmla="*/ 3937 h 13579"/>
                <a:gd name="T84" fmla="*/ 6 w 16095"/>
                <a:gd name="T85" fmla="*/ 4389 h 13579"/>
                <a:gd name="T86" fmla="*/ 31 w 16095"/>
                <a:gd name="T87" fmla="*/ 12374 h 13579"/>
                <a:gd name="T88" fmla="*/ 218 w 16095"/>
                <a:gd name="T89" fmla="*/ 12852 h 13579"/>
                <a:gd name="T90" fmla="*/ 549 w 16095"/>
                <a:gd name="T91" fmla="*/ 13234 h 13579"/>
                <a:gd name="T92" fmla="*/ 991 w 16095"/>
                <a:gd name="T93" fmla="*/ 13487 h 13579"/>
                <a:gd name="T94" fmla="*/ 1509 w 16095"/>
                <a:gd name="T95" fmla="*/ 13579 h 13579"/>
                <a:gd name="T96" fmla="*/ 15034 w 16095"/>
                <a:gd name="T97" fmla="*/ 13511 h 13579"/>
                <a:gd name="T98" fmla="*/ 15488 w 16095"/>
                <a:gd name="T99" fmla="*/ 13279 h 13579"/>
                <a:gd name="T100" fmla="*/ 15836 w 16095"/>
                <a:gd name="T101" fmla="*/ 12913 h 13579"/>
                <a:gd name="T102" fmla="*/ 16048 w 16095"/>
                <a:gd name="T103" fmla="*/ 12446 h 13579"/>
                <a:gd name="T104" fmla="*/ 16093 w 16095"/>
                <a:gd name="T105" fmla="*/ 4457 h 13579"/>
                <a:gd name="T106" fmla="*/ 16000 w 16095"/>
                <a:gd name="T107" fmla="*/ 3999 h 13579"/>
                <a:gd name="T108" fmla="*/ 15779 w 16095"/>
                <a:gd name="T109" fmla="*/ 3600 h 13579"/>
                <a:gd name="T110" fmla="*/ 15450 w 16095"/>
                <a:gd name="T111" fmla="*/ 3287 h 13579"/>
                <a:gd name="T112" fmla="*/ 15034 w 16095"/>
                <a:gd name="T113" fmla="*/ 3085 h 13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095" h="13579">
                  <a:moveTo>
                    <a:pt x="15089" y="12070"/>
                  </a:moveTo>
                  <a:lnTo>
                    <a:pt x="15088" y="12096"/>
                  </a:lnTo>
                  <a:lnTo>
                    <a:pt x="15086" y="12121"/>
                  </a:lnTo>
                  <a:lnTo>
                    <a:pt x="15083" y="12147"/>
                  </a:lnTo>
                  <a:lnTo>
                    <a:pt x="15079" y="12172"/>
                  </a:lnTo>
                  <a:lnTo>
                    <a:pt x="15073" y="12196"/>
                  </a:lnTo>
                  <a:lnTo>
                    <a:pt x="15067" y="12220"/>
                  </a:lnTo>
                  <a:lnTo>
                    <a:pt x="15059" y="12243"/>
                  </a:lnTo>
                  <a:lnTo>
                    <a:pt x="15050" y="12266"/>
                  </a:lnTo>
                  <a:lnTo>
                    <a:pt x="15040" y="12288"/>
                  </a:lnTo>
                  <a:lnTo>
                    <a:pt x="15029" y="12311"/>
                  </a:lnTo>
                  <a:lnTo>
                    <a:pt x="15017" y="12331"/>
                  </a:lnTo>
                  <a:lnTo>
                    <a:pt x="15004" y="12352"/>
                  </a:lnTo>
                  <a:lnTo>
                    <a:pt x="14989" y="12371"/>
                  </a:lnTo>
                  <a:lnTo>
                    <a:pt x="14974" y="12390"/>
                  </a:lnTo>
                  <a:lnTo>
                    <a:pt x="14958" y="12408"/>
                  </a:lnTo>
                  <a:lnTo>
                    <a:pt x="14942" y="12426"/>
                  </a:lnTo>
                  <a:lnTo>
                    <a:pt x="14924" y="12442"/>
                  </a:lnTo>
                  <a:lnTo>
                    <a:pt x="14906" y="12458"/>
                  </a:lnTo>
                  <a:lnTo>
                    <a:pt x="14887" y="12473"/>
                  </a:lnTo>
                  <a:lnTo>
                    <a:pt x="14868" y="12488"/>
                  </a:lnTo>
                  <a:lnTo>
                    <a:pt x="14847" y="12501"/>
                  </a:lnTo>
                  <a:lnTo>
                    <a:pt x="14826" y="12513"/>
                  </a:lnTo>
                  <a:lnTo>
                    <a:pt x="14804" y="12524"/>
                  </a:lnTo>
                  <a:lnTo>
                    <a:pt x="14782" y="12534"/>
                  </a:lnTo>
                  <a:lnTo>
                    <a:pt x="14759" y="12543"/>
                  </a:lnTo>
                  <a:lnTo>
                    <a:pt x="14736" y="12551"/>
                  </a:lnTo>
                  <a:lnTo>
                    <a:pt x="14712" y="12557"/>
                  </a:lnTo>
                  <a:lnTo>
                    <a:pt x="14688" y="12563"/>
                  </a:lnTo>
                  <a:lnTo>
                    <a:pt x="14663" y="12567"/>
                  </a:lnTo>
                  <a:lnTo>
                    <a:pt x="14637" y="12570"/>
                  </a:lnTo>
                  <a:lnTo>
                    <a:pt x="14612" y="12572"/>
                  </a:lnTo>
                  <a:lnTo>
                    <a:pt x="14586" y="12573"/>
                  </a:lnTo>
                  <a:lnTo>
                    <a:pt x="1509" y="12573"/>
                  </a:lnTo>
                  <a:lnTo>
                    <a:pt x="1483" y="12572"/>
                  </a:lnTo>
                  <a:lnTo>
                    <a:pt x="1458" y="12570"/>
                  </a:lnTo>
                  <a:lnTo>
                    <a:pt x="1432" y="12567"/>
                  </a:lnTo>
                  <a:lnTo>
                    <a:pt x="1407" y="12563"/>
                  </a:lnTo>
                  <a:lnTo>
                    <a:pt x="1383" y="12557"/>
                  </a:lnTo>
                  <a:lnTo>
                    <a:pt x="1359" y="12551"/>
                  </a:lnTo>
                  <a:lnTo>
                    <a:pt x="1336" y="12543"/>
                  </a:lnTo>
                  <a:lnTo>
                    <a:pt x="1313" y="12534"/>
                  </a:lnTo>
                  <a:lnTo>
                    <a:pt x="1291" y="12524"/>
                  </a:lnTo>
                  <a:lnTo>
                    <a:pt x="1268" y="12513"/>
                  </a:lnTo>
                  <a:lnTo>
                    <a:pt x="1248" y="12501"/>
                  </a:lnTo>
                  <a:lnTo>
                    <a:pt x="1227" y="12488"/>
                  </a:lnTo>
                  <a:lnTo>
                    <a:pt x="1208" y="12473"/>
                  </a:lnTo>
                  <a:lnTo>
                    <a:pt x="1189" y="12458"/>
                  </a:lnTo>
                  <a:lnTo>
                    <a:pt x="1171" y="12442"/>
                  </a:lnTo>
                  <a:lnTo>
                    <a:pt x="1153" y="12426"/>
                  </a:lnTo>
                  <a:lnTo>
                    <a:pt x="1137" y="12408"/>
                  </a:lnTo>
                  <a:lnTo>
                    <a:pt x="1121" y="12390"/>
                  </a:lnTo>
                  <a:lnTo>
                    <a:pt x="1106" y="12371"/>
                  </a:lnTo>
                  <a:lnTo>
                    <a:pt x="1091" y="12352"/>
                  </a:lnTo>
                  <a:lnTo>
                    <a:pt x="1078" y="12331"/>
                  </a:lnTo>
                  <a:lnTo>
                    <a:pt x="1066" y="12311"/>
                  </a:lnTo>
                  <a:lnTo>
                    <a:pt x="1055" y="12288"/>
                  </a:lnTo>
                  <a:lnTo>
                    <a:pt x="1045" y="12266"/>
                  </a:lnTo>
                  <a:lnTo>
                    <a:pt x="1036" y="12243"/>
                  </a:lnTo>
                  <a:lnTo>
                    <a:pt x="1028" y="12220"/>
                  </a:lnTo>
                  <a:lnTo>
                    <a:pt x="1022" y="12196"/>
                  </a:lnTo>
                  <a:lnTo>
                    <a:pt x="1016" y="12172"/>
                  </a:lnTo>
                  <a:lnTo>
                    <a:pt x="1012" y="12147"/>
                  </a:lnTo>
                  <a:lnTo>
                    <a:pt x="1009" y="12121"/>
                  </a:lnTo>
                  <a:lnTo>
                    <a:pt x="1007" y="12096"/>
                  </a:lnTo>
                  <a:lnTo>
                    <a:pt x="1006" y="12070"/>
                  </a:lnTo>
                  <a:lnTo>
                    <a:pt x="1006" y="4527"/>
                  </a:lnTo>
                  <a:lnTo>
                    <a:pt x="1006" y="4504"/>
                  </a:lnTo>
                  <a:lnTo>
                    <a:pt x="1008" y="4480"/>
                  </a:lnTo>
                  <a:lnTo>
                    <a:pt x="1011" y="4458"/>
                  </a:lnTo>
                  <a:lnTo>
                    <a:pt x="1014" y="4436"/>
                  </a:lnTo>
                  <a:lnTo>
                    <a:pt x="1018" y="4414"/>
                  </a:lnTo>
                  <a:lnTo>
                    <a:pt x="1024" y="4393"/>
                  </a:lnTo>
                  <a:lnTo>
                    <a:pt x="1030" y="4372"/>
                  </a:lnTo>
                  <a:lnTo>
                    <a:pt x="1037" y="4351"/>
                  </a:lnTo>
                  <a:lnTo>
                    <a:pt x="1045" y="4331"/>
                  </a:lnTo>
                  <a:lnTo>
                    <a:pt x="1054" y="4310"/>
                  </a:lnTo>
                  <a:lnTo>
                    <a:pt x="1064" y="4291"/>
                  </a:lnTo>
                  <a:lnTo>
                    <a:pt x="1075" y="4272"/>
                  </a:lnTo>
                  <a:lnTo>
                    <a:pt x="1086" y="4254"/>
                  </a:lnTo>
                  <a:lnTo>
                    <a:pt x="1098" y="4236"/>
                  </a:lnTo>
                  <a:lnTo>
                    <a:pt x="1112" y="4218"/>
                  </a:lnTo>
                  <a:lnTo>
                    <a:pt x="1126" y="4202"/>
                  </a:lnTo>
                  <a:lnTo>
                    <a:pt x="1140" y="4186"/>
                  </a:lnTo>
                  <a:lnTo>
                    <a:pt x="1155" y="4170"/>
                  </a:lnTo>
                  <a:lnTo>
                    <a:pt x="1171" y="4154"/>
                  </a:lnTo>
                  <a:lnTo>
                    <a:pt x="1187" y="4140"/>
                  </a:lnTo>
                  <a:lnTo>
                    <a:pt x="1204" y="4126"/>
                  </a:lnTo>
                  <a:lnTo>
                    <a:pt x="1221" y="4114"/>
                  </a:lnTo>
                  <a:lnTo>
                    <a:pt x="1239" y="4102"/>
                  </a:lnTo>
                  <a:lnTo>
                    <a:pt x="1258" y="4090"/>
                  </a:lnTo>
                  <a:lnTo>
                    <a:pt x="1278" y="4080"/>
                  </a:lnTo>
                  <a:lnTo>
                    <a:pt x="1298" y="4070"/>
                  </a:lnTo>
                  <a:lnTo>
                    <a:pt x="1318" y="4061"/>
                  </a:lnTo>
                  <a:lnTo>
                    <a:pt x="1339" y="4054"/>
                  </a:lnTo>
                  <a:lnTo>
                    <a:pt x="1360" y="4046"/>
                  </a:lnTo>
                  <a:lnTo>
                    <a:pt x="1382" y="4040"/>
                  </a:lnTo>
                  <a:lnTo>
                    <a:pt x="1404" y="4035"/>
                  </a:lnTo>
                  <a:lnTo>
                    <a:pt x="1426" y="4031"/>
                  </a:lnTo>
                  <a:lnTo>
                    <a:pt x="4164" y="3574"/>
                  </a:lnTo>
                  <a:lnTo>
                    <a:pt x="5065" y="1322"/>
                  </a:lnTo>
                  <a:lnTo>
                    <a:pt x="5073" y="1305"/>
                  </a:lnTo>
                  <a:lnTo>
                    <a:pt x="5081" y="1288"/>
                  </a:lnTo>
                  <a:lnTo>
                    <a:pt x="5089" y="1270"/>
                  </a:lnTo>
                  <a:lnTo>
                    <a:pt x="5099" y="1253"/>
                  </a:lnTo>
                  <a:lnTo>
                    <a:pt x="5108" y="1237"/>
                  </a:lnTo>
                  <a:lnTo>
                    <a:pt x="5119" y="1222"/>
                  </a:lnTo>
                  <a:lnTo>
                    <a:pt x="5130" y="1207"/>
                  </a:lnTo>
                  <a:lnTo>
                    <a:pt x="5141" y="1192"/>
                  </a:lnTo>
                  <a:lnTo>
                    <a:pt x="5153" y="1178"/>
                  </a:lnTo>
                  <a:lnTo>
                    <a:pt x="5165" y="1164"/>
                  </a:lnTo>
                  <a:lnTo>
                    <a:pt x="5179" y="1151"/>
                  </a:lnTo>
                  <a:lnTo>
                    <a:pt x="5193" y="1138"/>
                  </a:lnTo>
                  <a:lnTo>
                    <a:pt x="5206" y="1126"/>
                  </a:lnTo>
                  <a:lnTo>
                    <a:pt x="5221" y="1115"/>
                  </a:lnTo>
                  <a:lnTo>
                    <a:pt x="5235" y="1102"/>
                  </a:lnTo>
                  <a:lnTo>
                    <a:pt x="5250" y="1092"/>
                  </a:lnTo>
                  <a:lnTo>
                    <a:pt x="5266" y="1082"/>
                  </a:lnTo>
                  <a:lnTo>
                    <a:pt x="5281" y="1073"/>
                  </a:lnTo>
                  <a:lnTo>
                    <a:pt x="5298" y="1064"/>
                  </a:lnTo>
                  <a:lnTo>
                    <a:pt x="5314" y="1055"/>
                  </a:lnTo>
                  <a:lnTo>
                    <a:pt x="5331" y="1048"/>
                  </a:lnTo>
                  <a:lnTo>
                    <a:pt x="5349" y="1041"/>
                  </a:lnTo>
                  <a:lnTo>
                    <a:pt x="5366" y="1034"/>
                  </a:lnTo>
                  <a:lnTo>
                    <a:pt x="5384" y="1028"/>
                  </a:lnTo>
                  <a:lnTo>
                    <a:pt x="5401" y="1023"/>
                  </a:lnTo>
                  <a:lnTo>
                    <a:pt x="5419" y="1019"/>
                  </a:lnTo>
                  <a:lnTo>
                    <a:pt x="5438" y="1015"/>
                  </a:lnTo>
                  <a:lnTo>
                    <a:pt x="5456" y="1012"/>
                  </a:lnTo>
                  <a:lnTo>
                    <a:pt x="5475" y="1009"/>
                  </a:lnTo>
                  <a:lnTo>
                    <a:pt x="5494" y="1007"/>
                  </a:lnTo>
                  <a:lnTo>
                    <a:pt x="5514" y="1006"/>
                  </a:lnTo>
                  <a:lnTo>
                    <a:pt x="5533" y="1006"/>
                  </a:lnTo>
                  <a:lnTo>
                    <a:pt x="10562" y="1006"/>
                  </a:lnTo>
                  <a:lnTo>
                    <a:pt x="10581" y="1006"/>
                  </a:lnTo>
                  <a:lnTo>
                    <a:pt x="10601" y="1007"/>
                  </a:lnTo>
                  <a:lnTo>
                    <a:pt x="10620" y="1009"/>
                  </a:lnTo>
                  <a:lnTo>
                    <a:pt x="10638" y="1012"/>
                  </a:lnTo>
                  <a:lnTo>
                    <a:pt x="10657" y="1015"/>
                  </a:lnTo>
                  <a:lnTo>
                    <a:pt x="10675" y="1019"/>
                  </a:lnTo>
                  <a:lnTo>
                    <a:pt x="10693" y="1023"/>
                  </a:lnTo>
                  <a:lnTo>
                    <a:pt x="10711" y="1028"/>
                  </a:lnTo>
                  <a:lnTo>
                    <a:pt x="10728" y="1034"/>
                  </a:lnTo>
                  <a:lnTo>
                    <a:pt x="10746" y="1041"/>
                  </a:lnTo>
                  <a:lnTo>
                    <a:pt x="10764" y="1048"/>
                  </a:lnTo>
                  <a:lnTo>
                    <a:pt x="10780" y="1055"/>
                  </a:lnTo>
                  <a:lnTo>
                    <a:pt x="10797" y="1064"/>
                  </a:lnTo>
                  <a:lnTo>
                    <a:pt x="10813" y="1073"/>
                  </a:lnTo>
                  <a:lnTo>
                    <a:pt x="10828" y="1082"/>
                  </a:lnTo>
                  <a:lnTo>
                    <a:pt x="10844" y="1092"/>
                  </a:lnTo>
                  <a:lnTo>
                    <a:pt x="10859" y="1102"/>
                  </a:lnTo>
                  <a:lnTo>
                    <a:pt x="10873" y="1115"/>
                  </a:lnTo>
                  <a:lnTo>
                    <a:pt x="10888" y="1126"/>
                  </a:lnTo>
                  <a:lnTo>
                    <a:pt x="10901" y="1138"/>
                  </a:lnTo>
                  <a:lnTo>
                    <a:pt x="10915" y="1151"/>
                  </a:lnTo>
                  <a:lnTo>
                    <a:pt x="10929" y="1164"/>
                  </a:lnTo>
                  <a:lnTo>
                    <a:pt x="10941" y="1178"/>
                  </a:lnTo>
                  <a:lnTo>
                    <a:pt x="10953" y="1192"/>
                  </a:lnTo>
                  <a:lnTo>
                    <a:pt x="10964" y="1207"/>
                  </a:lnTo>
                  <a:lnTo>
                    <a:pt x="10975" y="1222"/>
                  </a:lnTo>
                  <a:lnTo>
                    <a:pt x="10986" y="1237"/>
                  </a:lnTo>
                  <a:lnTo>
                    <a:pt x="10995" y="1253"/>
                  </a:lnTo>
                  <a:lnTo>
                    <a:pt x="11005" y="1270"/>
                  </a:lnTo>
                  <a:lnTo>
                    <a:pt x="11013" y="1288"/>
                  </a:lnTo>
                  <a:lnTo>
                    <a:pt x="11021" y="1305"/>
                  </a:lnTo>
                  <a:lnTo>
                    <a:pt x="11029" y="1322"/>
                  </a:lnTo>
                  <a:lnTo>
                    <a:pt x="11929" y="3574"/>
                  </a:lnTo>
                  <a:lnTo>
                    <a:pt x="14669" y="4031"/>
                  </a:lnTo>
                  <a:lnTo>
                    <a:pt x="14691" y="4035"/>
                  </a:lnTo>
                  <a:lnTo>
                    <a:pt x="14713" y="4040"/>
                  </a:lnTo>
                  <a:lnTo>
                    <a:pt x="14735" y="4046"/>
                  </a:lnTo>
                  <a:lnTo>
                    <a:pt x="14756" y="4054"/>
                  </a:lnTo>
                  <a:lnTo>
                    <a:pt x="14777" y="4061"/>
                  </a:lnTo>
                  <a:lnTo>
                    <a:pt x="14797" y="4070"/>
                  </a:lnTo>
                  <a:lnTo>
                    <a:pt x="14817" y="4080"/>
                  </a:lnTo>
                  <a:lnTo>
                    <a:pt x="14837" y="4090"/>
                  </a:lnTo>
                  <a:lnTo>
                    <a:pt x="14856" y="4102"/>
                  </a:lnTo>
                  <a:lnTo>
                    <a:pt x="14874" y="4114"/>
                  </a:lnTo>
                  <a:lnTo>
                    <a:pt x="14891" y="4126"/>
                  </a:lnTo>
                  <a:lnTo>
                    <a:pt x="14908" y="4140"/>
                  </a:lnTo>
                  <a:lnTo>
                    <a:pt x="14924" y="4154"/>
                  </a:lnTo>
                  <a:lnTo>
                    <a:pt x="14940" y="4170"/>
                  </a:lnTo>
                  <a:lnTo>
                    <a:pt x="14955" y="4186"/>
                  </a:lnTo>
                  <a:lnTo>
                    <a:pt x="14969" y="4202"/>
                  </a:lnTo>
                  <a:lnTo>
                    <a:pt x="14983" y="4218"/>
                  </a:lnTo>
                  <a:lnTo>
                    <a:pt x="14997" y="4236"/>
                  </a:lnTo>
                  <a:lnTo>
                    <a:pt x="15009" y="4254"/>
                  </a:lnTo>
                  <a:lnTo>
                    <a:pt x="15020" y="4272"/>
                  </a:lnTo>
                  <a:lnTo>
                    <a:pt x="15031" y="4291"/>
                  </a:lnTo>
                  <a:lnTo>
                    <a:pt x="15041" y="4310"/>
                  </a:lnTo>
                  <a:lnTo>
                    <a:pt x="15050" y="4331"/>
                  </a:lnTo>
                  <a:lnTo>
                    <a:pt x="15058" y="4351"/>
                  </a:lnTo>
                  <a:lnTo>
                    <a:pt x="15065" y="4372"/>
                  </a:lnTo>
                  <a:lnTo>
                    <a:pt x="15071" y="4393"/>
                  </a:lnTo>
                  <a:lnTo>
                    <a:pt x="15076" y="4414"/>
                  </a:lnTo>
                  <a:lnTo>
                    <a:pt x="15081" y="4436"/>
                  </a:lnTo>
                  <a:lnTo>
                    <a:pt x="15084" y="4458"/>
                  </a:lnTo>
                  <a:lnTo>
                    <a:pt x="15087" y="4480"/>
                  </a:lnTo>
                  <a:lnTo>
                    <a:pt x="15088" y="4504"/>
                  </a:lnTo>
                  <a:lnTo>
                    <a:pt x="15089" y="4527"/>
                  </a:lnTo>
                  <a:lnTo>
                    <a:pt x="15089" y="12070"/>
                  </a:lnTo>
                  <a:close/>
                  <a:moveTo>
                    <a:pt x="14834" y="3038"/>
                  </a:moveTo>
                  <a:lnTo>
                    <a:pt x="12654" y="2675"/>
                  </a:lnTo>
                  <a:lnTo>
                    <a:pt x="11963" y="948"/>
                  </a:lnTo>
                  <a:lnTo>
                    <a:pt x="11940" y="894"/>
                  </a:lnTo>
                  <a:lnTo>
                    <a:pt x="11916" y="842"/>
                  </a:lnTo>
                  <a:lnTo>
                    <a:pt x="11890" y="792"/>
                  </a:lnTo>
                  <a:lnTo>
                    <a:pt x="11862" y="741"/>
                  </a:lnTo>
                  <a:lnTo>
                    <a:pt x="11833" y="693"/>
                  </a:lnTo>
                  <a:lnTo>
                    <a:pt x="11802" y="647"/>
                  </a:lnTo>
                  <a:lnTo>
                    <a:pt x="11768" y="601"/>
                  </a:lnTo>
                  <a:lnTo>
                    <a:pt x="11734" y="556"/>
                  </a:lnTo>
                  <a:lnTo>
                    <a:pt x="11698" y="514"/>
                  </a:lnTo>
                  <a:lnTo>
                    <a:pt x="11661" y="473"/>
                  </a:lnTo>
                  <a:lnTo>
                    <a:pt x="11622" y="433"/>
                  </a:lnTo>
                  <a:lnTo>
                    <a:pt x="11581" y="394"/>
                  </a:lnTo>
                  <a:lnTo>
                    <a:pt x="11540" y="358"/>
                  </a:lnTo>
                  <a:lnTo>
                    <a:pt x="11498" y="323"/>
                  </a:lnTo>
                  <a:lnTo>
                    <a:pt x="11454" y="290"/>
                  </a:lnTo>
                  <a:lnTo>
                    <a:pt x="11408" y="258"/>
                  </a:lnTo>
                  <a:lnTo>
                    <a:pt x="11362" y="227"/>
                  </a:lnTo>
                  <a:lnTo>
                    <a:pt x="11315" y="199"/>
                  </a:lnTo>
                  <a:lnTo>
                    <a:pt x="11267" y="173"/>
                  </a:lnTo>
                  <a:lnTo>
                    <a:pt x="11217" y="148"/>
                  </a:lnTo>
                  <a:lnTo>
                    <a:pt x="11167" y="125"/>
                  </a:lnTo>
                  <a:lnTo>
                    <a:pt x="11116" y="104"/>
                  </a:lnTo>
                  <a:lnTo>
                    <a:pt x="11063" y="84"/>
                  </a:lnTo>
                  <a:lnTo>
                    <a:pt x="11010" y="67"/>
                  </a:lnTo>
                  <a:lnTo>
                    <a:pt x="10957" y="51"/>
                  </a:lnTo>
                  <a:lnTo>
                    <a:pt x="10902" y="38"/>
                  </a:lnTo>
                  <a:lnTo>
                    <a:pt x="10847" y="26"/>
                  </a:lnTo>
                  <a:lnTo>
                    <a:pt x="10791" y="17"/>
                  </a:lnTo>
                  <a:lnTo>
                    <a:pt x="10734" y="10"/>
                  </a:lnTo>
                  <a:lnTo>
                    <a:pt x="10678" y="4"/>
                  </a:lnTo>
                  <a:lnTo>
                    <a:pt x="10621" y="1"/>
                  </a:lnTo>
                  <a:lnTo>
                    <a:pt x="10562" y="0"/>
                  </a:lnTo>
                  <a:lnTo>
                    <a:pt x="5533" y="0"/>
                  </a:lnTo>
                  <a:lnTo>
                    <a:pt x="5474" y="1"/>
                  </a:lnTo>
                  <a:lnTo>
                    <a:pt x="5417" y="4"/>
                  </a:lnTo>
                  <a:lnTo>
                    <a:pt x="5361" y="10"/>
                  </a:lnTo>
                  <a:lnTo>
                    <a:pt x="5304" y="17"/>
                  </a:lnTo>
                  <a:lnTo>
                    <a:pt x="5248" y="26"/>
                  </a:lnTo>
                  <a:lnTo>
                    <a:pt x="5193" y="38"/>
                  </a:lnTo>
                  <a:lnTo>
                    <a:pt x="5138" y="51"/>
                  </a:lnTo>
                  <a:lnTo>
                    <a:pt x="5085" y="67"/>
                  </a:lnTo>
                  <a:lnTo>
                    <a:pt x="5032" y="84"/>
                  </a:lnTo>
                  <a:lnTo>
                    <a:pt x="4979" y="104"/>
                  </a:lnTo>
                  <a:lnTo>
                    <a:pt x="4928" y="125"/>
                  </a:lnTo>
                  <a:lnTo>
                    <a:pt x="4878" y="148"/>
                  </a:lnTo>
                  <a:lnTo>
                    <a:pt x="4829" y="173"/>
                  </a:lnTo>
                  <a:lnTo>
                    <a:pt x="4780" y="199"/>
                  </a:lnTo>
                  <a:lnTo>
                    <a:pt x="4733" y="227"/>
                  </a:lnTo>
                  <a:lnTo>
                    <a:pt x="4687" y="258"/>
                  </a:lnTo>
                  <a:lnTo>
                    <a:pt x="4641" y="290"/>
                  </a:lnTo>
                  <a:lnTo>
                    <a:pt x="4597" y="323"/>
                  </a:lnTo>
                  <a:lnTo>
                    <a:pt x="4555" y="358"/>
                  </a:lnTo>
                  <a:lnTo>
                    <a:pt x="4513" y="395"/>
                  </a:lnTo>
                  <a:lnTo>
                    <a:pt x="4472" y="434"/>
                  </a:lnTo>
                  <a:lnTo>
                    <a:pt x="4434" y="473"/>
                  </a:lnTo>
                  <a:lnTo>
                    <a:pt x="4397" y="514"/>
                  </a:lnTo>
                  <a:lnTo>
                    <a:pt x="4361" y="557"/>
                  </a:lnTo>
                  <a:lnTo>
                    <a:pt x="4327" y="602"/>
                  </a:lnTo>
                  <a:lnTo>
                    <a:pt x="4293" y="647"/>
                  </a:lnTo>
                  <a:lnTo>
                    <a:pt x="4262" y="694"/>
                  </a:lnTo>
                  <a:lnTo>
                    <a:pt x="4232" y="742"/>
                  </a:lnTo>
                  <a:lnTo>
                    <a:pt x="4204" y="792"/>
                  </a:lnTo>
                  <a:lnTo>
                    <a:pt x="4178" y="843"/>
                  </a:lnTo>
                  <a:lnTo>
                    <a:pt x="4154" y="895"/>
                  </a:lnTo>
                  <a:lnTo>
                    <a:pt x="4130" y="949"/>
                  </a:lnTo>
                  <a:lnTo>
                    <a:pt x="3441" y="2675"/>
                  </a:lnTo>
                  <a:lnTo>
                    <a:pt x="1261" y="3038"/>
                  </a:lnTo>
                  <a:lnTo>
                    <a:pt x="1193" y="3051"/>
                  </a:lnTo>
                  <a:lnTo>
                    <a:pt x="1127" y="3067"/>
                  </a:lnTo>
                  <a:lnTo>
                    <a:pt x="1061" y="3085"/>
                  </a:lnTo>
                  <a:lnTo>
                    <a:pt x="998" y="3106"/>
                  </a:lnTo>
                  <a:lnTo>
                    <a:pt x="935" y="3130"/>
                  </a:lnTo>
                  <a:lnTo>
                    <a:pt x="873" y="3158"/>
                  </a:lnTo>
                  <a:lnTo>
                    <a:pt x="814" y="3186"/>
                  </a:lnTo>
                  <a:lnTo>
                    <a:pt x="756" y="3218"/>
                  </a:lnTo>
                  <a:lnTo>
                    <a:pt x="700" y="3251"/>
                  </a:lnTo>
                  <a:lnTo>
                    <a:pt x="645" y="3287"/>
                  </a:lnTo>
                  <a:lnTo>
                    <a:pt x="592" y="3327"/>
                  </a:lnTo>
                  <a:lnTo>
                    <a:pt x="541" y="3367"/>
                  </a:lnTo>
                  <a:lnTo>
                    <a:pt x="492" y="3410"/>
                  </a:lnTo>
                  <a:lnTo>
                    <a:pt x="445" y="3454"/>
                  </a:lnTo>
                  <a:lnTo>
                    <a:pt x="399" y="3502"/>
                  </a:lnTo>
                  <a:lnTo>
                    <a:pt x="357" y="3550"/>
                  </a:lnTo>
                  <a:lnTo>
                    <a:pt x="316" y="3600"/>
                  </a:lnTo>
                  <a:lnTo>
                    <a:pt x="277" y="3653"/>
                  </a:lnTo>
                  <a:lnTo>
                    <a:pt x="240" y="3707"/>
                  </a:lnTo>
                  <a:lnTo>
                    <a:pt x="206" y="3762"/>
                  </a:lnTo>
                  <a:lnTo>
                    <a:pt x="175" y="3818"/>
                  </a:lnTo>
                  <a:lnTo>
                    <a:pt x="145" y="3877"/>
                  </a:lnTo>
                  <a:lnTo>
                    <a:pt x="119" y="3937"/>
                  </a:lnTo>
                  <a:lnTo>
                    <a:pt x="95" y="3999"/>
                  </a:lnTo>
                  <a:lnTo>
                    <a:pt x="72" y="4061"/>
                  </a:lnTo>
                  <a:lnTo>
                    <a:pt x="53" y="4124"/>
                  </a:lnTo>
                  <a:lnTo>
                    <a:pt x="37" y="4189"/>
                  </a:lnTo>
                  <a:lnTo>
                    <a:pt x="24" y="4255"/>
                  </a:lnTo>
                  <a:lnTo>
                    <a:pt x="14" y="4321"/>
                  </a:lnTo>
                  <a:lnTo>
                    <a:pt x="6" y="4389"/>
                  </a:lnTo>
                  <a:lnTo>
                    <a:pt x="2" y="4457"/>
                  </a:lnTo>
                  <a:lnTo>
                    <a:pt x="0" y="4527"/>
                  </a:lnTo>
                  <a:lnTo>
                    <a:pt x="0" y="12070"/>
                  </a:lnTo>
                  <a:lnTo>
                    <a:pt x="2" y="12148"/>
                  </a:lnTo>
                  <a:lnTo>
                    <a:pt x="8" y="12224"/>
                  </a:lnTo>
                  <a:lnTo>
                    <a:pt x="17" y="12299"/>
                  </a:lnTo>
                  <a:lnTo>
                    <a:pt x="31" y="12374"/>
                  </a:lnTo>
                  <a:lnTo>
                    <a:pt x="47" y="12446"/>
                  </a:lnTo>
                  <a:lnTo>
                    <a:pt x="68" y="12519"/>
                  </a:lnTo>
                  <a:lnTo>
                    <a:pt x="92" y="12588"/>
                  </a:lnTo>
                  <a:lnTo>
                    <a:pt x="119" y="12657"/>
                  </a:lnTo>
                  <a:lnTo>
                    <a:pt x="149" y="12724"/>
                  </a:lnTo>
                  <a:lnTo>
                    <a:pt x="182" y="12788"/>
                  </a:lnTo>
                  <a:lnTo>
                    <a:pt x="218" y="12852"/>
                  </a:lnTo>
                  <a:lnTo>
                    <a:pt x="259" y="12913"/>
                  </a:lnTo>
                  <a:lnTo>
                    <a:pt x="300" y="12972"/>
                  </a:lnTo>
                  <a:lnTo>
                    <a:pt x="345" y="13030"/>
                  </a:lnTo>
                  <a:lnTo>
                    <a:pt x="392" y="13084"/>
                  </a:lnTo>
                  <a:lnTo>
                    <a:pt x="443" y="13136"/>
                  </a:lnTo>
                  <a:lnTo>
                    <a:pt x="495" y="13187"/>
                  </a:lnTo>
                  <a:lnTo>
                    <a:pt x="549" y="13234"/>
                  </a:lnTo>
                  <a:lnTo>
                    <a:pt x="607" y="13279"/>
                  </a:lnTo>
                  <a:lnTo>
                    <a:pt x="666" y="13320"/>
                  </a:lnTo>
                  <a:lnTo>
                    <a:pt x="727" y="13361"/>
                  </a:lnTo>
                  <a:lnTo>
                    <a:pt x="791" y="13397"/>
                  </a:lnTo>
                  <a:lnTo>
                    <a:pt x="855" y="13430"/>
                  </a:lnTo>
                  <a:lnTo>
                    <a:pt x="922" y="13460"/>
                  </a:lnTo>
                  <a:lnTo>
                    <a:pt x="991" y="13487"/>
                  </a:lnTo>
                  <a:lnTo>
                    <a:pt x="1060" y="13511"/>
                  </a:lnTo>
                  <a:lnTo>
                    <a:pt x="1133" y="13532"/>
                  </a:lnTo>
                  <a:lnTo>
                    <a:pt x="1205" y="13548"/>
                  </a:lnTo>
                  <a:lnTo>
                    <a:pt x="1280" y="13562"/>
                  </a:lnTo>
                  <a:lnTo>
                    <a:pt x="1355" y="13571"/>
                  </a:lnTo>
                  <a:lnTo>
                    <a:pt x="1431" y="13577"/>
                  </a:lnTo>
                  <a:lnTo>
                    <a:pt x="1509" y="13579"/>
                  </a:lnTo>
                  <a:lnTo>
                    <a:pt x="14586" y="13579"/>
                  </a:lnTo>
                  <a:lnTo>
                    <a:pt x="14664" y="13577"/>
                  </a:lnTo>
                  <a:lnTo>
                    <a:pt x="14740" y="13571"/>
                  </a:lnTo>
                  <a:lnTo>
                    <a:pt x="14815" y="13562"/>
                  </a:lnTo>
                  <a:lnTo>
                    <a:pt x="14890" y="13548"/>
                  </a:lnTo>
                  <a:lnTo>
                    <a:pt x="14962" y="13532"/>
                  </a:lnTo>
                  <a:lnTo>
                    <a:pt x="15034" y="13511"/>
                  </a:lnTo>
                  <a:lnTo>
                    <a:pt x="15104" y="13487"/>
                  </a:lnTo>
                  <a:lnTo>
                    <a:pt x="15173" y="13460"/>
                  </a:lnTo>
                  <a:lnTo>
                    <a:pt x="15240" y="13430"/>
                  </a:lnTo>
                  <a:lnTo>
                    <a:pt x="15304" y="13397"/>
                  </a:lnTo>
                  <a:lnTo>
                    <a:pt x="15368" y="13361"/>
                  </a:lnTo>
                  <a:lnTo>
                    <a:pt x="15429" y="13320"/>
                  </a:lnTo>
                  <a:lnTo>
                    <a:pt x="15488" y="13279"/>
                  </a:lnTo>
                  <a:lnTo>
                    <a:pt x="15546" y="13234"/>
                  </a:lnTo>
                  <a:lnTo>
                    <a:pt x="15600" y="13187"/>
                  </a:lnTo>
                  <a:lnTo>
                    <a:pt x="15652" y="13136"/>
                  </a:lnTo>
                  <a:lnTo>
                    <a:pt x="15703" y="13084"/>
                  </a:lnTo>
                  <a:lnTo>
                    <a:pt x="15750" y="13030"/>
                  </a:lnTo>
                  <a:lnTo>
                    <a:pt x="15795" y="12972"/>
                  </a:lnTo>
                  <a:lnTo>
                    <a:pt x="15836" y="12913"/>
                  </a:lnTo>
                  <a:lnTo>
                    <a:pt x="15877" y="12852"/>
                  </a:lnTo>
                  <a:lnTo>
                    <a:pt x="15913" y="12788"/>
                  </a:lnTo>
                  <a:lnTo>
                    <a:pt x="15946" y="12724"/>
                  </a:lnTo>
                  <a:lnTo>
                    <a:pt x="15976" y="12657"/>
                  </a:lnTo>
                  <a:lnTo>
                    <a:pt x="16003" y="12588"/>
                  </a:lnTo>
                  <a:lnTo>
                    <a:pt x="16027" y="12519"/>
                  </a:lnTo>
                  <a:lnTo>
                    <a:pt x="16048" y="12446"/>
                  </a:lnTo>
                  <a:lnTo>
                    <a:pt x="16064" y="12374"/>
                  </a:lnTo>
                  <a:lnTo>
                    <a:pt x="16078" y="12299"/>
                  </a:lnTo>
                  <a:lnTo>
                    <a:pt x="16087" y="12224"/>
                  </a:lnTo>
                  <a:lnTo>
                    <a:pt x="16093" y="12148"/>
                  </a:lnTo>
                  <a:lnTo>
                    <a:pt x="16095" y="12070"/>
                  </a:lnTo>
                  <a:lnTo>
                    <a:pt x="16095" y="4527"/>
                  </a:lnTo>
                  <a:lnTo>
                    <a:pt x="16093" y="4457"/>
                  </a:lnTo>
                  <a:lnTo>
                    <a:pt x="16089" y="4389"/>
                  </a:lnTo>
                  <a:lnTo>
                    <a:pt x="16081" y="4321"/>
                  </a:lnTo>
                  <a:lnTo>
                    <a:pt x="16071" y="4255"/>
                  </a:lnTo>
                  <a:lnTo>
                    <a:pt x="16058" y="4189"/>
                  </a:lnTo>
                  <a:lnTo>
                    <a:pt x="16042" y="4124"/>
                  </a:lnTo>
                  <a:lnTo>
                    <a:pt x="16023" y="4061"/>
                  </a:lnTo>
                  <a:lnTo>
                    <a:pt x="16000" y="3999"/>
                  </a:lnTo>
                  <a:lnTo>
                    <a:pt x="15976" y="3937"/>
                  </a:lnTo>
                  <a:lnTo>
                    <a:pt x="15949" y="3877"/>
                  </a:lnTo>
                  <a:lnTo>
                    <a:pt x="15920" y="3818"/>
                  </a:lnTo>
                  <a:lnTo>
                    <a:pt x="15889" y="3762"/>
                  </a:lnTo>
                  <a:lnTo>
                    <a:pt x="15855" y="3707"/>
                  </a:lnTo>
                  <a:lnTo>
                    <a:pt x="15818" y="3653"/>
                  </a:lnTo>
                  <a:lnTo>
                    <a:pt x="15779" y="3600"/>
                  </a:lnTo>
                  <a:lnTo>
                    <a:pt x="15738" y="3550"/>
                  </a:lnTo>
                  <a:lnTo>
                    <a:pt x="15696" y="3502"/>
                  </a:lnTo>
                  <a:lnTo>
                    <a:pt x="15650" y="3454"/>
                  </a:lnTo>
                  <a:lnTo>
                    <a:pt x="15603" y="3410"/>
                  </a:lnTo>
                  <a:lnTo>
                    <a:pt x="15554" y="3367"/>
                  </a:lnTo>
                  <a:lnTo>
                    <a:pt x="15503" y="3327"/>
                  </a:lnTo>
                  <a:lnTo>
                    <a:pt x="15450" y="3287"/>
                  </a:lnTo>
                  <a:lnTo>
                    <a:pt x="15395" y="3251"/>
                  </a:lnTo>
                  <a:lnTo>
                    <a:pt x="15339" y="3218"/>
                  </a:lnTo>
                  <a:lnTo>
                    <a:pt x="15281" y="3186"/>
                  </a:lnTo>
                  <a:lnTo>
                    <a:pt x="15221" y="3158"/>
                  </a:lnTo>
                  <a:lnTo>
                    <a:pt x="15160" y="3130"/>
                  </a:lnTo>
                  <a:lnTo>
                    <a:pt x="15097" y="3106"/>
                  </a:lnTo>
                  <a:lnTo>
                    <a:pt x="15034" y="3085"/>
                  </a:lnTo>
                  <a:lnTo>
                    <a:pt x="14968" y="3067"/>
                  </a:lnTo>
                  <a:lnTo>
                    <a:pt x="14901" y="3051"/>
                  </a:lnTo>
                  <a:lnTo>
                    <a:pt x="14834" y="30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bg1"/>
                </a:solidFill>
              </a:endParaRPr>
            </a:p>
          </p:txBody>
        </p:sp>
      </p:grpSp>
      <p:grpSp>
        <p:nvGrpSpPr>
          <p:cNvPr id="59" name="Group 58"/>
          <p:cNvGrpSpPr/>
          <p:nvPr/>
        </p:nvGrpSpPr>
        <p:grpSpPr>
          <a:xfrm>
            <a:off x="1479150" y="4992704"/>
            <a:ext cx="407987" cy="467038"/>
            <a:chOff x="2005013" y="4152900"/>
            <a:chExt cx="603250" cy="690563"/>
          </a:xfrm>
          <a:solidFill>
            <a:schemeClr val="bg1"/>
          </a:solidFill>
        </p:grpSpPr>
        <p:sp>
          <p:nvSpPr>
            <p:cNvPr id="79" name="Freeform 78"/>
            <p:cNvSpPr>
              <a:spLocks noEditPoints="1"/>
            </p:cNvSpPr>
            <p:nvPr/>
          </p:nvSpPr>
          <p:spPr bwMode="auto">
            <a:xfrm>
              <a:off x="2005013" y="4152900"/>
              <a:ext cx="603250" cy="690563"/>
            </a:xfrm>
            <a:custGeom>
              <a:avLst/>
              <a:gdLst>
                <a:gd name="T0" fmla="*/ 4158 w 14060"/>
                <a:gd name="T1" fmla="*/ 5259 h 16095"/>
                <a:gd name="T2" fmla="*/ 1877 w 14060"/>
                <a:gd name="T3" fmla="*/ 4442 h 16095"/>
                <a:gd name="T4" fmla="*/ 1004 w 14060"/>
                <a:gd name="T5" fmla="*/ 3269 h 16095"/>
                <a:gd name="T6" fmla="*/ 1877 w 14060"/>
                <a:gd name="T7" fmla="*/ 2095 h 16095"/>
                <a:gd name="T8" fmla="*/ 4158 w 14060"/>
                <a:gd name="T9" fmla="*/ 1279 h 16095"/>
                <a:gd name="T10" fmla="*/ 7340 w 14060"/>
                <a:gd name="T11" fmla="*/ 1009 h 16095"/>
                <a:gd name="T12" fmla="*/ 10399 w 14060"/>
                <a:gd name="T13" fmla="*/ 1392 h 16095"/>
                <a:gd name="T14" fmla="*/ 12461 w 14060"/>
                <a:gd name="T15" fmla="*/ 2288 h 16095"/>
                <a:gd name="T16" fmla="*/ 13025 w 14060"/>
                <a:gd name="T17" fmla="*/ 3501 h 16095"/>
                <a:gd name="T18" fmla="*/ 11859 w 14060"/>
                <a:gd name="T19" fmla="*/ 4623 h 16095"/>
                <a:gd name="T20" fmla="*/ 9376 w 14060"/>
                <a:gd name="T21" fmla="*/ 5355 h 16095"/>
                <a:gd name="T22" fmla="*/ 13055 w 14060"/>
                <a:gd name="T23" fmla="*/ 6798 h 16095"/>
                <a:gd name="T24" fmla="*/ 12329 w 14060"/>
                <a:gd name="T25" fmla="*/ 7877 h 16095"/>
                <a:gd name="T26" fmla="*/ 10154 w 14060"/>
                <a:gd name="T27" fmla="*/ 8729 h 16095"/>
                <a:gd name="T28" fmla="*/ 7030 w 14060"/>
                <a:gd name="T29" fmla="*/ 9053 h 16095"/>
                <a:gd name="T30" fmla="*/ 3906 w 14060"/>
                <a:gd name="T31" fmla="*/ 8729 h 16095"/>
                <a:gd name="T32" fmla="*/ 1731 w 14060"/>
                <a:gd name="T33" fmla="*/ 7877 h 16095"/>
                <a:gd name="T34" fmla="*/ 1005 w 14060"/>
                <a:gd name="T35" fmla="*/ 6798 h 16095"/>
                <a:gd name="T36" fmla="*/ 2178 w 14060"/>
                <a:gd name="T37" fmla="*/ 5717 h 16095"/>
                <a:gd name="T38" fmla="*/ 4255 w 14060"/>
                <a:gd name="T39" fmla="*/ 6300 h 16095"/>
                <a:gd name="T40" fmla="*/ 6598 w 14060"/>
                <a:gd name="T41" fmla="*/ 6533 h 16095"/>
                <a:gd name="T42" fmla="*/ 8968 w 14060"/>
                <a:gd name="T43" fmla="*/ 6425 h 16095"/>
                <a:gd name="T44" fmla="*/ 11177 w 14060"/>
                <a:gd name="T45" fmla="*/ 5970 h 16095"/>
                <a:gd name="T46" fmla="*/ 12929 w 14060"/>
                <a:gd name="T47" fmla="*/ 5154 h 16095"/>
                <a:gd name="T48" fmla="*/ 12866 w 14060"/>
                <a:gd name="T49" fmla="*/ 10385 h 16095"/>
                <a:gd name="T50" fmla="*/ 11291 w 14060"/>
                <a:gd name="T51" fmla="*/ 11413 h 16095"/>
                <a:gd name="T52" fmla="*/ 8535 w 14060"/>
                <a:gd name="T53" fmla="*/ 12001 h 16095"/>
                <a:gd name="T54" fmla="*/ 5238 w 14060"/>
                <a:gd name="T55" fmla="*/ 11971 h 16095"/>
                <a:gd name="T56" fmla="*/ 2570 w 14060"/>
                <a:gd name="T57" fmla="*/ 11335 h 16095"/>
                <a:gd name="T58" fmla="*/ 1127 w 14060"/>
                <a:gd name="T59" fmla="*/ 10277 h 16095"/>
                <a:gd name="T60" fmla="*/ 1334 w 14060"/>
                <a:gd name="T61" fmla="*/ 8216 h 16095"/>
                <a:gd name="T62" fmla="*/ 3083 w 14060"/>
                <a:gd name="T63" fmla="*/ 9035 h 16095"/>
                <a:gd name="T64" fmla="*/ 5412 w 14060"/>
                <a:gd name="T65" fmla="*/ 9477 h 16095"/>
                <a:gd name="T66" fmla="*/ 7960 w 14060"/>
                <a:gd name="T67" fmla="*/ 9530 h 16095"/>
                <a:gd name="T68" fmla="*/ 10383 w 14060"/>
                <a:gd name="T69" fmla="*/ 9193 h 16095"/>
                <a:gd name="T70" fmla="*/ 12328 w 14060"/>
                <a:gd name="T71" fmla="*/ 8477 h 16095"/>
                <a:gd name="T72" fmla="*/ 12986 w 14060"/>
                <a:gd name="T73" fmla="*/ 13170 h 16095"/>
                <a:gd name="T74" fmla="*/ 11680 w 14060"/>
                <a:gd name="T75" fmla="*/ 14265 h 16095"/>
                <a:gd name="T76" fmla="*/ 9102 w 14060"/>
                <a:gd name="T77" fmla="*/ 14951 h 16095"/>
                <a:gd name="T78" fmla="*/ 5816 w 14060"/>
                <a:gd name="T79" fmla="*/ 15043 h 16095"/>
                <a:gd name="T80" fmla="*/ 2979 w 14060"/>
                <a:gd name="T81" fmla="*/ 14501 h 16095"/>
                <a:gd name="T82" fmla="*/ 1275 w 14060"/>
                <a:gd name="T83" fmla="*/ 13499 h 16095"/>
                <a:gd name="T84" fmla="*/ 1459 w 14060"/>
                <a:gd name="T85" fmla="*/ 11324 h 16095"/>
                <a:gd name="T86" fmla="*/ 3277 w 14060"/>
                <a:gd name="T87" fmla="*/ 12109 h 16095"/>
                <a:gd name="T88" fmla="*/ 5640 w 14060"/>
                <a:gd name="T89" fmla="*/ 12516 h 16095"/>
                <a:gd name="T90" fmla="*/ 8191 w 14060"/>
                <a:gd name="T91" fmla="*/ 12534 h 16095"/>
                <a:gd name="T92" fmla="*/ 10586 w 14060"/>
                <a:gd name="T93" fmla="*/ 12162 h 16095"/>
                <a:gd name="T94" fmla="*/ 12468 w 14060"/>
                <a:gd name="T95" fmla="*/ 11410 h 16095"/>
                <a:gd name="T96" fmla="*/ 5756 w 14060"/>
                <a:gd name="T97" fmla="*/ 48 h 16095"/>
                <a:gd name="T98" fmla="*/ 2501 w 14060"/>
                <a:gd name="T99" fmla="*/ 695 h 16095"/>
                <a:gd name="T100" fmla="*/ 359 w 14060"/>
                <a:gd name="T101" fmla="*/ 2134 h 16095"/>
                <a:gd name="T102" fmla="*/ 163 w 14060"/>
                <a:gd name="T103" fmla="*/ 13611 h 16095"/>
                <a:gd name="T104" fmla="*/ 2001 w 14060"/>
                <a:gd name="T105" fmla="*/ 15199 h 16095"/>
                <a:gd name="T106" fmla="*/ 5124 w 14060"/>
                <a:gd name="T107" fmla="*/ 15985 h 16095"/>
                <a:gd name="T108" fmla="*/ 8621 w 14060"/>
                <a:gd name="T109" fmla="*/ 16020 h 16095"/>
                <a:gd name="T110" fmla="*/ 11814 w 14060"/>
                <a:gd name="T111" fmla="*/ 15302 h 16095"/>
                <a:gd name="T112" fmla="*/ 13808 w 14060"/>
                <a:gd name="T113" fmla="*/ 13789 h 16095"/>
                <a:gd name="T114" fmla="*/ 13808 w 14060"/>
                <a:gd name="T115" fmla="*/ 2305 h 16095"/>
                <a:gd name="T116" fmla="*/ 11814 w 14060"/>
                <a:gd name="T117" fmla="*/ 792 h 16095"/>
                <a:gd name="T118" fmla="*/ 8621 w 14060"/>
                <a:gd name="T119" fmla="*/ 75 h 16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060" h="16095">
                  <a:moveTo>
                    <a:pt x="7030" y="5533"/>
                  </a:moveTo>
                  <a:lnTo>
                    <a:pt x="6720" y="5530"/>
                  </a:lnTo>
                  <a:lnTo>
                    <a:pt x="6413" y="5521"/>
                  </a:lnTo>
                  <a:lnTo>
                    <a:pt x="6112" y="5507"/>
                  </a:lnTo>
                  <a:lnTo>
                    <a:pt x="5816" y="5486"/>
                  </a:lnTo>
                  <a:lnTo>
                    <a:pt x="5524" y="5461"/>
                  </a:lnTo>
                  <a:lnTo>
                    <a:pt x="5238" y="5431"/>
                  </a:lnTo>
                  <a:lnTo>
                    <a:pt x="4958" y="5395"/>
                  </a:lnTo>
                  <a:lnTo>
                    <a:pt x="4684" y="5355"/>
                  </a:lnTo>
                  <a:lnTo>
                    <a:pt x="4418" y="5309"/>
                  </a:lnTo>
                  <a:lnTo>
                    <a:pt x="4158" y="5259"/>
                  </a:lnTo>
                  <a:lnTo>
                    <a:pt x="3906" y="5205"/>
                  </a:lnTo>
                  <a:lnTo>
                    <a:pt x="3661" y="5145"/>
                  </a:lnTo>
                  <a:lnTo>
                    <a:pt x="3425" y="5083"/>
                  </a:lnTo>
                  <a:lnTo>
                    <a:pt x="3197" y="5016"/>
                  </a:lnTo>
                  <a:lnTo>
                    <a:pt x="2979" y="4944"/>
                  </a:lnTo>
                  <a:lnTo>
                    <a:pt x="2769" y="4870"/>
                  </a:lnTo>
                  <a:lnTo>
                    <a:pt x="2570" y="4791"/>
                  </a:lnTo>
                  <a:lnTo>
                    <a:pt x="2380" y="4709"/>
                  </a:lnTo>
                  <a:lnTo>
                    <a:pt x="2201" y="4623"/>
                  </a:lnTo>
                  <a:lnTo>
                    <a:pt x="2034" y="4535"/>
                  </a:lnTo>
                  <a:lnTo>
                    <a:pt x="1877" y="4442"/>
                  </a:lnTo>
                  <a:lnTo>
                    <a:pt x="1731" y="4348"/>
                  </a:lnTo>
                  <a:lnTo>
                    <a:pt x="1599" y="4250"/>
                  </a:lnTo>
                  <a:lnTo>
                    <a:pt x="1477" y="4149"/>
                  </a:lnTo>
                  <a:lnTo>
                    <a:pt x="1370" y="4047"/>
                  </a:lnTo>
                  <a:lnTo>
                    <a:pt x="1275" y="3942"/>
                  </a:lnTo>
                  <a:lnTo>
                    <a:pt x="1194" y="3835"/>
                  </a:lnTo>
                  <a:lnTo>
                    <a:pt x="1127" y="3725"/>
                  </a:lnTo>
                  <a:lnTo>
                    <a:pt x="1074" y="3613"/>
                  </a:lnTo>
                  <a:lnTo>
                    <a:pt x="1035" y="3501"/>
                  </a:lnTo>
                  <a:lnTo>
                    <a:pt x="1012" y="3386"/>
                  </a:lnTo>
                  <a:lnTo>
                    <a:pt x="1004" y="3269"/>
                  </a:lnTo>
                  <a:lnTo>
                    <a:pt x="1012" y="3153"/>
                  </a:lnTo>
                  <a:lnTo>
                    <a:pt x="1035" y="3038"/>
                  </a:lnTo>
                  <a:lnTo>
                    <a:pt x="1074" y="2924"/>
                  </a:lnTo>
                  <a:lnTo>
                    <a:pt x="1127" y="2813"/>
                  </a:lnTo>
                  <a:lnTo>
                    <a:pt x="1194" y="2703"/>
                  </a:lnTo>
                  <a:lnTo>
                    <a:pt x="1275" y="2596"/>
                  </a:lnTo>
                  <a:lnTo>
                    <a:pt x="1370" y="2491"/>
                  </a:lnTo>
                  <a:lnTo>
                    <a:pt x="1477" y="2388"/>
                  </a:lnTo>
                  <a:lnTo>
                    <a:pt x="1599" y="2288"/>
                  </a:lnTo>
                  <a:lnTo>
                    <a:pt x="1731" y="2190"/>
                  </a:lnTo>
                  <a:lnTo>
                    <a:pt x="1877" y="2095"/>
                  </a:lnTo>
                  <a:lnTo>
                    <a:pt x="2034" y="2004"/>
                  </a:lnTo>
                  <a:lnTo>
                    <a:pt x="2201" y="1915"/>
                  </a:lnTo>
                  <a:lnTo>
                    <a:pt x="2380" y="1830"/>
                  </a:lnTo>
                  <a:lnTo>
                    <a:pt x="2570" y="1747"/>
                  </a:lnTo>
                  <a:lnTo>
                    <a:pt x="2769" y="1669"/>
                  </a:lnTo>
                  <a:lnTo>
                    <a:pt x="2979" y="1593"/>
                  </a:lnTo>
                  <a:lnTo>
                    <a:pt x="3197" y="1523"/>
                  </a:lnTo>
                  <a:lnTo>
                    <a:pt x="3425" y="1456"/>
                  </a:lnTo>
                  <a:lnTo>
                    <a:pt x="3661" y="1392"/>
                  </a:lnTo>
                  <a:lnTo>
                    <a:pt x="3906" y="1334"/>
                  </a:lnTo>
                  <a:lnTo>
                    <a:pt x="4158" y="1279"/>
                  </a:lnTo>
                  <a:lnTo>
                    <a:pt x="4418" y="1229"/>
                  </a:lnTo>
                  <a:lnTo>
                    <a:pt x="4684" y="1184"/>
                  </a:lnTo>
                  <a:lnTo>
                    <a:pt x="4958" y="1143"/>
                  </a:lnTo>
                  <a:lnTo>
                    <a:pt x="5238" y="1108"/>
                  </a:lnTo>
                  <a:lnTo>
                    <a:pt x="5524" y="1077"/>
                  </a:lnTo>
                  <a:lnTo>
                    <a:pt x="5816" y="1052"/>
                  </a:lnTo>
                  <a:lnTo>
                    <a:pt x="6112" y="1032"/>
                  </a:lnTo>
                  <a:lnTo>
                    <a:pt x="6413" y="1018"/>
                  </a:lnTo>
                  <a:lnTo>
                    <a:pt x="6720" y="1009"/>
                  </a:lnTo>
                  <a:lnTo>
                    <a:pt x="7030" y="1006"/>
                  </a:lnTo>
                  <a:lnTo>
                    <a:pt x="7340" y="1009"/>
                  </a:lnTo>
                  <a:lnTo>
                    <a:pt x="7647" y="1018"/>
                  </a:lnTo>
                  <a:lnTo>
                    <a:pt x="7948" y="1032"/>
                  </a:lnTo>
                  <a:lnTo>
                    <a:pt x="8244" y="1052"/>
                  </a:lnTo>
                  <a:lnTo>
                    <a:pt x="8536" y="1077"/>
                  </a:lnTo>
                  <a:lnTo>
                    <a:pt x="8822" y="1108"/>
                  </a:lnTo>
                  <a:lnTo>
                    <a:pt x="9102" y="1143"/>
                  </a:lnTo>
                  <a:lnTo>
                    <a:pt x="9376" y="1184"/>
                  </a:lnTo>
                  <a:lnTo>
                    <a:pt x="9642" y="1229"/>
                  </a:lnTo>
                  <a:lnTo>
                    <a:pt x="9902" y="1279"/>
                  </a:lnTo>
                  <a:lnTo>
                    <a:pt x="10154" y="1334"/>
                  </a:lnTo>
                  <a:lnTo>
                    <a:pt x="10399" y="1392"/>
                  </a:lnTo>
                  <a:lnTo>
                    <a:pt x="10635" y="1456"/>
                  </a:lnTo>
                  <a:lnTo>
                    <a:pt x="10863" y="1523"/>
                  </a:lnTo>
                  <a:lnTo>
                    <a:pt x="11081" y="1593"/>
                  </a:lnTo>
                  <a:lnTo>
                    <a:pt x="11291" y="1669"/>
                  </a:lnTo>
                  <a:lnTo>
                    <a:pt x="11490" y="1747"/>
                  </a:lnTo>
                  <a:lnTo>
                    <a:pt x="11680" y="1830"/>
                  </a:lnTo>
                  <a:lnTo>
                    <a:pt x="11859" y="1915"/>
                  </a:lnTo>
                  <a:lnTo>
                    <a:pt x="12026" y="2004"/>
                  </a:lnTo>
                  <a:lnTo>
                    <a:pt x="12183" y="2095"/>
                  </a:lnTo>
                  <a:lnTo>
                    <a:pt x="12329" y="2190"/>
                  </a:lnTo>
                  <a:lnTo>
                    <a:pt x="12461" y="2288"/>
                  </a:lnTo>
                  <a:lnTo>
                    <a:pt x="12583" y="2388"/>
                  </a:lnTo>
                  <a:lnTo>
                    <a:pt x="12690" y="2491"/>
                  </a:lnTo>
                  <a:lnTo>
                    <a:pt x="12785" y="2596"/>
                  </a:lnTo>
                  <a:lnTo>
                    <a:pt x="12866" y="2703"/>
                  </a:lnTo>
                  <a:lnTo>
                    <a:pt x="12933" y="2813"/>
                  </a:lnTo>
                  <a:lnTo>
                    <a:pt x="12986" y="2924"/>
                  </a:lnTo>
                  <a:lnTo>
                    <a:pt x="13025" y="3038"/>
                  </a:lnTo>
                  <a:lnTo>
                    <a:pt x="13048" y="3153"/>
                  </a:lnTo>
                  <a:lnTo>
                    <a:pt x="13056" y="3269"/>
                  </a:lnTo>
                  <a:lnTo>
                    <a:pt x="13048" y="3386"/>
                  </a:lnTo>
                  <a:lnTo>
                    <a:pt x="13025" y="3501"/>
                  </a:lnTo>
                  <a:lnTo>
                    <a:pt x="12986" y="3613"/>
                  </a:lnTo>
                  <a:lnTo>
                    <a:pt x="12933" y="3725"/>
                  </a:lnTo>
                  <a:lnTo>
                    <a:pt x="12866" y="3835"/>
                  </a:lnTo>
                  <a:lnTo>
                    <a:pt x="12785" y="3942"/>
                  </a:lnTo>
                  <a:lnTo>
                    <a:pt x="12690" y="4047"/>
                  </a:lnTo>
                  <a:lnTo>
                    <a:pt x="12583" y="4149"/>
                  </a:lnTo>
                  <a:lnTo>
                    <a:pt x="12461" y="4250"/>
                  </a:lnTo>
                  <a:lnTo>
                    <a:pt x="12329" y="4348"/>
                  </a:lnTo>
                  <a:lnTo>
                    <a:pt x="12183" y="4442"/>
                  </a:lnTo>
                  <a:lnTo>
                    <a:pt x="12026" y="4535"/>
                  </a:lnTo>
                  <a:lnTo>
                    <a:pt x="11859" y="4623"/>
                  </a:lnTo>
                  <a:lnTo>
                    <a:pt x="11680" y="4709"/>
                  </a:lnTo>
                  <a:lnTo>
                    <a:pt x="11490" y="4791"/>
                  </a:lnTo>
                  <a:lnTo>
                    <a:pt x="11291" y="4870"/>
                  </a:lnTo>
                  <a:lnTo>
                    <a:pt x="11081" y="4944"/>
                  </a:lnTo>
                  <a:lnTo>
                    <a:pt x="10863" y="5016"/>
                  </a:lnTo>
                  <a:lnTo>
                    <a:pt x="10635" y="5083"/>
                  </a:lnTo>
                  <a:lnTo>
                    <a:pt x="10399" y="5145"/>
                  </a:lnTo>
                  <a:lnTo>
                    <a:pt x="10154" y="5205"/>
                  </a:lnTo>
                  <a:lnTo>
                    <a:pt x="9902" y="5259"/>
                  </a:lnTo>
                  <a:lnTo>
                    <a:pt x="9642" y="5309"/>
                  </a:lnTo>
                  <a:lnTo>
                    <a:pt x="9376" y="5355"/>
                  </a:lnTo>
                  <a:lnTo>
                    <a:pt x="9102" y="5395"/>
                  </a:lnTo>
                  <a:lnTo>
                    <a:pt x="8822" y="5431"/>
                  </a:lnTo>
                  <a:lnTo>
                    <a:pt x="8536" y="5461"/>
                  </a:lnTo>
                  <a:lnTo>
                    <a:pt x="8244" y="5486"/>
                  </a:lnTo>
                  <a:lnTo>
                    <a:pt x="7948" y="5507"/>
                  </a:lnTo>
                  <a:lnTo>
                    <a:pt x="7647" y="5521"/>
                  </a:lnTo>
                  <a:lnTo>
                    <a:pt x="7340" y="5530"/>
                  </a:lnTo>
                  <a:lnTo>
                    <a:pt x="7030" y="5533"/>
                  </a:lnTo>
                  <a:close/>
                  <a:moveTo>
                    <a:pt x="13056" y="6790"/>
                  </a:moveTo>
                  <a:lnTo>
                    <a:pt x="13054" y="6790"/>
                  </a:lnTo>
                  <a:lnTo>
                    <a:pt x="13055" y="6798"/>
                  </a:lnTo>
                  <a:lnTo>
                    <a:pt x="13056" y="6805"/>
                  </a:lnTo>
                  <a:lnTo>
                    <a:pt x="13048" y="6921"/>
                  </a:lnTo>
                  <a:lnTo>
                    <a:pt x="13025" y="7036"/>
                  </a:lnTo>
                  <a:lnTo>
                    <a:pt x="12986" y="7148"/>
                  </a:lnTo>
                  <a:lnTo>
                    <a:pt x="12933" y="7259"/>
                  </a:lnTo>
                  <a:lnTo>
                    <a:pt x="12866" y="7367"/>
                  </a:lnTo>
                  <a:lnTo>
                    <a:pt x="12785" y="7474"/>
                  </a:lnTo>
                  <a:lnTo>
                    <a:pt x="12690" y="7579"/>
                  </a:lnTo>
                  <a:lnTo>
                    <a:pt x="12582" y="7680"/>
                  </a:lnTo>
                  <a:lnTo>
                    <a:pt x="12461" y="7780"/>
                  </a:lnTo>
                  <a:lnTo>
                    <a:pt x="12329" y="7877"/>
                  </a:lnTo>
                  <a:lnTo>
                    <a:pt x="12183" y="7971"/>
                  </a:lnTo>
                  <a:lnTo>
                    <a:pt x="12026" y="8063"/>
                  </a:lnTo>
                  <a:lnTo>
                    <a:pt x="11859" y="8151"/>
                  </a:lnTo>
                  <a:lnTo>
                    <a:pt x="11680" y="8236"/>
                  </a:lnTo>
                  <a:lnTo>
                    <a:pt x="11490" y="8317"/>
                  </a:lnTo>
                  <a:lnTo>
                    <a:pt x="11291" y="8396"/>
                  </a:lnTo>
                  <a:lnTo>
                    <a:pt x="11081" y="8470"/>
                  </a:lnTo>
                  <a:lnTo>
                    <a:pt x="10862" y="8540"/>
                  </a:lnTo>
                  <a:lnTo>
                    <a:pt x="10635" y="8607"/>
                  </a:lnTo>
                  <a:lnTo>
                    <a:pt x="10399" y="8670"/>
                  </a:lnTo>
                  <a:lnTo>
                    <a:pt x="10154" y="8729"/>
                  </a:lnTo>
                  <a:lnTo>
                    <a:pt x="9902" y="8782"/>
                  </a:lnTo>
                  <a:lnTo>
                    <a:pt x="9642" y="8832"/>
                  </a:lnTo>
                  <a:lnTo>
                    <a:pt x="9375" y="8876"/>
                  </a:lnTo>
                  <a:lnTo>
                    <a:pt x="9102" y="8917"/>
                  </a:lnTo>
                  <a:lnTo>
                    <a:pt x="8822" y="8953"/>
                  </a:lnTo>
                  <a:lnTo>
                    <a:pt x="8535" y="8983"/>
                  </a:lnTo>
                  <a:lnTo>
                    <a:pt x="8244" y="9008"/>
                  </a:lnTo>
                  <a:lnTo>
                    <a:pt x="7948" y="9027"/>
                  </a:lnTo>
                  <a:lnTo>
                    <a:pt x="7646" y="9041"/>
                  </a:lnTo>
                  <a:lnTo>
                    <a:pt x="7340" y="9050"/>
                  </a:lnTo>
                  <a:lnTo>
                    <a:pt x="7030" y="9053"/>
                  </a:lnTo>
                  <a:lnTo>
                    <a:pt x="6720" y="9050"/>
                  </a:lnTo>
                  <a:lnTo>
                    <a:pt x="6414" y="9041"/>
                  </a:lnTo>
                  <a:lnTo>
                    <a:pt x="6112" y="9027"/>
                  </a:lnTo>
                  <a:lnTo>
                    <a:pt x="5816" y="9008"/>
                  </a:lnTo>
                  <a:lnTo>
                    <a:pt x="5525" y="8983"/>
                  </a:lnTo>
                  <a:lnTo>
                    <a:pt x="5238" y="8953"/>
                  </a:lnTo>
                  <a:lnTo>
                    <a:pt x="4958" y="8917"/>
                  </a:lnTo>
                  <a:lnTo>
                    <a:pt x="4685" y="8876"/>
                  </a:lnTo>
                  <a:lnTo>
                    <a:pt x="4418" y="8832"/>
                  </a:lnTo>
                  <a:lnTo>
                    <a:pt x="4158" y="8782"/>
                  </a:lnTo>
                  <a:lnTo>
                    <a:pt x="3906" y="8729"/>
                  </a:lnTo>
                  <a:lnTo>
                    <a:pt x="3661" y="8670"/>
                  </a:lnTo>
                  <a:lnTo>
                    <a:pt x="3425" y="8607"/>
                  </a:lnTo>
                  <a:lnTo>
                    <a:pt x="3197" y="8540"/>
                  </a:lnTo>
                  <a:lnTo>
                    <a:pt x="2979" y="8470"/>
                  </a:lnTo>
                  <a:lnTo>
                    <a:pt x="2769" y="8396"/>
                  </a:lnTo>
                  <a:lnTo>
                    <a:pt x="2570" y="8317"/>
                  </a:lnTo>
                  <a:lnTo>
                    <a:pt x="2380" y="8236"/>
                  </a:lnTo>
                  <a:lnTo>
                    <a:pt x="2201" y="8151"/>
                  </a:lnTo>
                  <a:lnTo>
                    <a:pt x="2034" y="8063"/>
                  </a:lnTo>
                  <a:lnTo>
                    <a:pt x="1877" y="7971"/>
                  </a:lnTo>
                  <a:lnTo>
                    <a:pt x="1731" y="7877"/>
                  </a:lnTo>
                  <a:lnTo>
                    <a:pt x="1599" y="7780"/>
                  </a:lnTo>
                  <a:lnTo>
                    <a:pt x="1477" y="7680"/>
                  </a:lnTo>
                  <a:lnTo>
                    <a:pt x="1370" y="7579"/>
                  </a:lnTo>
                  <a:lnTo>
                    <a:pt x="1275" y="7474"/>
                  </a:lnTo>
                  <a:lnTo>
                    <a:pt x="1194" y="7367"/>
                  </a:lnTo>
                  <a:lnTo>
                    <a:pt x="1127" y="7259"/>
                  </a:lnTo>
                  <a:lnTo>
                    <a:pt x="1074" y="7148"/>
                  </a:lnTo>
                  <a:lnTo>
                    <a:pt x="1035" y="7036"/>
                  </a:lnTo>
                  <a:lnTo>
                    <a:pt x="1012" y="6921"/>
                  </a:lnTo>
                  <a:lnTo>
                    <a:pt x="1004" y="6805"/>
                  </a:lnTo>
                  <a:lnTo>
                    <a:pt x="1005" y="6798"/>
                  </a:lnTo>
                  <a:lnTo>
                    <a:pt x="1006" y="6790"/>
                  </a:lnTo>
                  <a:lnTo>
                    <a:pt x="1004" y="6790"/>
                  </a:lnTo>
                  <a:lnTo>
                    <a:pt x="1004" y="5062"/>
                  </a:lnTo>
                  <a:lnTo>
                    <a:pt x="1131" y="5154"/>
                  </a:lnTo>
                  <a:lnTo>
                    <a:pt x="1263" y="5244"/>
                  </a:lnTo>
                  <a:lnTo>
                    <a:pt x="1402" y="5330"/>
                  </a:lnTo>
                  <a:lnTo>
                    <a:pt x="1547" y="5414"/>
                  </a:lnTo>
                  <a:lnTo>
                    <a:pt x="1697" y="5493"/>
                  </a:lnTo>
                  <a:lnTo>
                    <a:pt x="1852" y="5571"/>
                  </a:lnTo>
                  <a:lnTo>
                    <a:pt x="2013" y="5645"/>
                  </a:lnTo>
                  <a:lnTo>
                    <a:pt x="2178" y="5717"/>
                  </a:lnTo>
                  <a:lnTo>
                    <a:pt x="2348" y="5784"/>
                  </a:lnTo>
                  <a:lnTo>
                    <a:pt x="2523" y="5850"/>
                  </a:lnTo>
                  <a:lnTo>
                    <a:pt x="2701" y="5911"/>
                  </a:lnTo>
                  <a:lnTo>
                    <a:pt x="2883" y="5970"/>
                  </a:lnTo>
                  <a:lnTo>
                    <a:pt x="3070" y="6027"/>
                  </a:lnTo>
                  <a:lnTo>
                    <a:pt x="3260" y="6080"/>
                  </a:lnTo>
                  <a:lnTo>
                    <a:pt x="3453" y="6129"/>
                  </a:lnTo>
                  <a:lnTo>
                    <a:pt x="3650" y="6176"/>
                  </a:lnTo>
                  <a:lnTo>
                    <a:pt x="3848" y="6221"/>
                  </a:lnTo>
                  <a:lnTo>
                    <a:pt x="4050" y="6262"/>
                  </a:lnTo>
                  <a:lnTo>
                    <a:pt x="4255" y="6300"/>
                  </a:lnTo>
                  <a:lnTo>
                    <a:pt x="4461" y="6336"/>
                  </a:lnTo>
                  <a:lnTo>
                    <a:pt x="4670" y="6369"/>
                  </a:lnTo>
                  <a:lnTo>
                    <a:pt x="4880" y="6399"/>
                  </a:lnTo>
                  <a:lnTo>
                    <a:pt x="5092" y="6425"/>
                  </a:lnTo>
                  <a:lnTo>
                    <a:pt x="5305" y="6449"/>
                  </a:lnTo>
                  <a:lnTo>
                    <a:pt x="5519" y="6470"/>
                  </a:lnTo>
                  <a:lnTo>
                    <a:pt x="5733" y="6488"/>
                  </a:lnTo>
                  <a:lnTo>
                    <a:pt x="5949" y="6503"/>
                  </a:lnTo>
                  <a:lnTo>
                    <a:pt x="6165" y="6516"/>
                  </a:lnTo>
                  <a:lnTo>
                    <a:pt x="6382" y="6527"/>
                  </a:lnTo>
                  <a:lnTo>
                    <a:pt x="6598" y="6533"/>
                  </a:lnTo>
                  <a:lnTo>
                    <a:pt x="6814" y="6538"/>
                  </a:lnTo>
                  <a:lnTo>
                    <a:pt x="7030" y="6539"/>
                  </a:lnTo>
                  <a:lnTo>
                    <a:pt x="7246" y="6538"/>
                  </a:lnTo>
                  <a:lnTo>
                    <a:pt x="7462" y="6533"/>
                  </a:lnTo>
                  <a:lnTo>
                    <a:pt x="7678" y="6527"/>
                  </a:lnTo>
                  <a:lnTo>
                    <a:pt x="7895" y="6516"/>
                  </a:lnTo>
                  <a:lnTo>
                    <a:pt x="8111" y="6503"/>
                  </a:lnTo>
                  <a:lnTo>
                    <a:pt x="8327" y="6488"/>
                  </a:lnTo>
                  <a:lnTo>
                    <a:pt x="8541" y="6470"/>
                  </a:lnTo>
                  <a:lnTo>
                    <a:pt x="8755" y="6449"/>
                  </a:lnTo>
                  <a:lnTo>
                    <a:pt x="8968" y="6425"/>
                  </a:lnTo>
                  <a:lnTo>
                    <a:pt x="9180" y="6399"/>
                  </a:lnTo>
                  <a:lnTo>
                    <a:pt x="9390" y="6369"/>
                  </a:lnTo>
                  <a:lnTo>
                    <a:pt x="9599" y="6336"/>
                  </a:lnTo>
                  <a:lnTo>
                    <a:pt x="9805" y="6300"/>
                  </a:lnTo>
                  <a:lnTo>
                    <a:pt x="10010" y="6262"/>
                  </a:lnTo>
                  <a:lnTo>
                    <a:pt x="10212" y="6221"/>
                  </a:lnTo>
                  <a:lnTo>
                    <a:pt x="10410" y="6176"/>
                  </a:lnTo>
                  <a:lnTo>
                    <a:pt x="10607" y="6129"/>
                  </a:lnTo>
                  <a:lnTo>
                    <a:pt x="10800" y="6080"/>
                  </a:lnTo>
                  <a:lnTo>
                    <a:pt x="10990" y="6027"/>
                  </a:lnTo>
                  <a:lnTo>
                    <a:pt x="11177" y="5970"/>
                  </a:lnTo>
                  <a:lnTo>
                    <a:pt x="11358" y="5911"/>
                  </a:lnTo>
                  <a:lnTo>
                    <a:pt x="11537" y="5850"/>
                  </a:lnTo>
                  <a:lnTo>
                    <a:pt x="11712" y="5784"/>
                  </a:lnTo>
                  <a:lnTo>
                    <a:pt x="11882" y="5717"/>
                  </a:lnTo>
                  <a:lnTo>
                    <a:pt x="12047" y="5645"/>
                  </a:lnTo>
                  <a:lnTo>
                    <a:pt x="12208" y="5571"/>
                  </a:lnTo>
                  <a:lnTo>
                    <a:pt x="12363" y="5493"/>
                  </a:lnTo>
                  <a:lnTo>
                    <a:pt x="12513" y="5414"/>
                  </a:lnTo>
                  <a:lnTo>
                    <a:pt x="12658" y="5330"/>
                  </a:lnTo>
                  <a:lnTo>
                    <a:pt x="12797" y="5244"/>
                  </a:lnTo>
                  <a:lnTo>
                    <a:pt x="12929" y="5154"/>
                  </a:lnTo>
                  <a:lnTo>
                    <a:pt x="13056" y="5062"/>
                  </a:lnTo>
                  <a:lnTo>
                    <a:pt x="13056" y="6790"/>
                  </a:lnTo>
                  <a:close/>
                  <a:moveTo>
                    <a:pt x="13056" y="9808"/>
                  </a:moveTo>
                  <a:lnTo>
                    <a:pt x="13054" y="9808"/>
                  </a:lnTo>
                  <a:lnTo>
                    <a:pt x="13055" y="9816"/>
                  </a:lnTo>
                  <a:lnTo>
                    <a:pt x="13056" y="9824"/>
                  </a:lnTo>
                  <a:lnTo>
                    <a:pt x="13048" y="9940"/>
                  </a:lnTo>
                  <a:lnTo>
                    <a:pt x="13025" y="10053"/>
                  </a:lnTo>
                  <a:lnTo>
                    <a:pt x="12986" y="10166"/>
                  </a:lnTo>
                  <a:lnTo>
                    <a:pt x="12933" y="10277"/>
                  </a:lnTo>
                  <a:lnTo>
                    <a:pt x="12866" y="10385"/>
                  </a:lnTo>
                  <a:lnTo>
                    <a:pt x="12785" y="10492"/>
                  </a:lnTo>
                  <a:lnTo>
                    <a:pt x="12690" y="10597"/>
                  </a:lnTo>
                  <a:lnTo>
                    <a:pt x="12582" y="10698"/>
                  </a:lnTo>
                  <a:lnTo>
                    <a:pt x="12461" y="10798"/>
                  </a:lnTo>
                  <a:lnTo>
                    <a:pt x="12329" y="10895"/>
                  </a:lnTo>
                  <a:lnTo>
                    <a:pt x="12183" y="10989"/>
                  </a:lnTo>
                  <a:lnTo>
                    <a:pt x="12026" y="11080"/>
                  </a:lnTo>
                  <a:lnTo>
                    <a:pt x="11859" y="11169"/>
                  </a:lnTo>
                  <a:lnTo>
                    <a:pt x="11680" y="11253"/>
                  </a:lnTo>
                  <a:lnTo>
                    <a:pt x="11490" y="11335"/>
                  </a:lnTo>
                  <a:lnTo>
                    <a:pt x="11291" y="11413"/>
                  </a:lnTo>
                  <a:lnTo>
                    <a:pt x="11081" y="11488"/>
                  </a:lnTo>
                  <a:lnTo>
                    <a:pt x="10862" y="11558"/>
                  </a:lnTo>
                  <a:lnTo>
                    <a:pt x="10635" y="11625"/>
                  </a:lnTo>
                  <a:lnTo>
                    <a:pt x="10399" y="11688"/>
                  </a:lnTo>
                  <a:lnTo>
                    <a:pt x="10154" y="11746"/>
                  </a:lnTo>
                  <a:lnTo>
                    <a:pt x="9902" y="11800"/>
                  </a:lnTo>
                  <a:lnTo>
                    <a:pt x="9642" y="11850"/>
                  </a:lnTo>
                  <a:lnTo>
                    <a:pt x="9375" y="11895"/>
                  </a:lnTo>
                  <a:lnTo>
                    <a:pt x="9102" y="11934"/>
                  </a:lnTo>
                  <a:lnTo>
                    <a:pt x="8822" y="11971"/>
                  </a:lnTo>
                  <a:lnTo>
                    <a:pt x="8535" y="12001"/>
                  </a:lnTo>
                  <a:lnTo>
                    <a:pt x="8244" y="12026"/>
                  </a:lnTo>
                  <a:lnTo>
                    <a:pt x="7948" y="12045"/>
                  </a:lnTo>
                  <a:lnTo>
                    <a:pt x="7646" y="12060"/>
                  </a:lnTo>
                  <a:lnTo>
                    <a:pt x="7340" y="12068"/>
                  </a:lnTo>
                  <a:lnTo>
                    <a:pt x="7030" y="12071"/>
                  </a:lnTo>
                  <a:lnTo>
                    <a:pt x="6720" y="12068"/>
                  </a:lnTo>
                  <a:lnTo>
                    <a:pt x="6414" y="12060"/>
                  </a:lnTo>
                  <a:lnTo>
                    <a:pt x="6112" y="12045"/>
                  </a:lnTo>
                  <a:lnTo>
                    <a:pt x="5816" y="12026"/>
                  </a:lnTo>
                  <a:lnTo>
                    <a:pt x="5525" y="12001"/>
                  </a:lnTo>
                  <a:lnTo>
                    <a:pt x="5238" y="11971"/>
                  </a:lnTo>
                  <a:lnTo>
                    <a:pt x="4958" y="11934"/>
                  </a:lnTo>
                  <a:lnTo>
                    <a:pt x="4685" y="11895"/>
                  </a:lnTo>
                  <a:lnTo>
                    <a:pt x="4418" y="11850"/>
                  </a:lnTo>
                  <a:lnTo>
                    <a:pt x="4158" y="11800"/>
                  </a:lnTo>
                  <a:lnTo>
                    <a:pt x="3906" y="11746"/>
                  </a:lnTo>
                  <a:lnTo>
                    <a:pt x="3661" y="11688"/>
                  </a:lnTo>
                  <a:lnTo>
                    <a:pt x="3425" y="11625"/>
                  </a:lnTo>
                  <a:lnTo>
                    <a:pt x="3197" y="11558"/>
                  </a:lnTo>
                  <a:lnTo>
                    <a:pt x="2979" y="11488"/>
                  </a:lnTo>
                  <a:lnTo>
                    <a:pt x="2769" y="11413"/>
                  </a:lnTo>
                  <a:lnTo>
                    <a:pt x="2570" y="11335"/>
                  </a:lnTo>
                  <a:lnTo>
                    <a:pt x="2380" y="11253"/>
                  </a:lnTo>
                  <a:lnTo>
                    <a:pt x="2201" y="11169"/>
                  </a:lnTo>
                  <a:lnTo>
                    <a:pt x="2034" y="11080"/>
                  </a:lnTo>
                  <a:lnTo>
                    <a:pt x="1877" y="10989"/>
                  </a:lnTo>
                  <a:lnTo>
                    <a:pt x="1731" y="10895"/>
                  </a:lnTo>
                  <a:lnTo>
                    <a:pt x="1599" y="10798"/>
                  </a:lnTo>
                  <a:lnTo>
                    <a:pt x="1477" y="10698"/>
                  </a:lnTo>
                  <a:lnTo>
                    <a:pt x="1370" y="10597"/>
                  </a:lnTo>
                  <a:lnTo>
                    <a:pt x="1275" y="10492"/>
                  </a:lnTo>
                  <a:lnTo>
                    <a:pt x="1194" y="10385"/>
                  </a:lnTo>
                  <a:lnTo>
                    <a:pt x="1127" y="10277"/>
                  </a:lnTo>
                  <a:lnTo>
                    <a:pt x="1074" y="10166"/>
                  </a:lnTo>
                  <a:lnTo>
                    <a:pt x="1035" y="10053"/>
                  </a:lnTo>
                  <a:lnTo>
                    <a:pt x="1012" y="9940"/>
                  </a:lnTo>
                  <a:lnTo>
                    <a:pt x="1004" y="9824"/>
                  </a:lnTo>
                  <a:lnTo>
                    <a:pt x="1005" y="9816"/>
                  </a:lnTo>
                  <a:lnTo>
                    <a:pt x="1006" y="9808"/>
                  </a:lnTo>
                  <a:lnTo>
                    <a:pt x="1004" y="9808"/>
                  </a:lnTo>
                  <a:lnTo>
                    <a:pt x="1004" y="7929"/>
                  </a:lnTo>
                  <a:lnTo>
                    <a:pt x="1106" y="8027"/>
                  </a:lnTo>
                  <a:lnTo>
                    <a:pt x="1215" y="8124"/>
                  </a:lnTo>
                  <a:lnTo>
                    <a:pt x="1334" y="8216"/>
                  </a:lnTo>
                  <a:lnTo>
                    <a:pt x="1459" y="8306"/>
                  </a:lnTo>
                  <a:lnTo>
                    <a:pt x="1592" y="8393"/>
                  </a:lnTo>
                  <a:lnTo>
                    <a:pt x="1732" y="8477"/>
                  </a:lnTo>
                  <a:lnTo>
                    <a:pt x="1880" y="8558"/>
                  </a:lnTo>
                  <a:lnTo>
                    <a:pt x="2034" y="8635"/>
                  </a:lnTo>
                  <a:lnTo>
                    <a:pt x="2194" y="8709"/>
                  </a:lnTo>
                  <a:lnTo>
                    <a:pt x="2361" y="8781"/>
                  </a:lnTo>
                  <a:lnTo>
                    <a:pt x="2534" y="8849"/>
                  </a:lnTo>
                  <a:lnTo>
                    <a:pt x="2712" y="8915"/>
                  </a:lnTo>
                  <a:lnTo>
                    <a:pt x="2895" y="8976"/>
                  </a:lnTo>
                  <a:lnTo>
                    <a:pt x="3083" y="9035"/>
                  </a:lnTo>
                  <a:lnTo>
                    <a:pt x="3277" y="9092"/>
                  </a:lnTo>
                  <a:lnTo>
                    <a:pt x="3474" y="9144"/>
                  </a:lnTo>
                  <a:lnTo>
                    <a:pt x="3677" y="9193"/>
                  </a:lnTo>
                  <a:lnTo>
                    <a:pt x="3883" y="9241"/>
                  </a:lnTo>
                  <a:lnTo>
                    <a:pt x="4091" y="9284"/>
                  </a:lnTo>
                  <a:lnTo>
                    <a:pt x="4305" y="9324"/>
                  </a:lnTo>
                  <a:lnTo>
                    <a:pt x="4521" y="9360"/>
                  </a:lnTo>
                  <a:lnTo>
                    <a:pt x="4740" y="9394"/>
                  </a:lnTo>
                  <a:lnTo>
                    <a:pt x="4962" y="9426"/>
                  </a:lnTo>
                  <a:lnTo>
                    <a:pt x="5186" y="9453"/>
                  </a:lnTo>
                  <a:lnTo>
                    <a:pt x="5412" y="9477"/>
                  </a:lnTo>
                  <a:lnTo>
                    <a:pt x="5640" y="9498"/>
                  </a:lnTo>
                  <a:lnTo>
                    <a:pt x="5869" y="9516"/>
                  </a:lnTo>
                  <a:lnTo>
                    <a:pt x="6100" y="9530"/>
                  </a:lnTo>
                  <a:lnTo>
                    <a:pt x="6332" y="9541"/>
                  </a:lnTo>
                  <a:lnTo>
                    <a:pt x="6564" y="9549"/>
                  </a:lnTo>
                  <a:lnTo>
                    <a:pt x="6797" y="9554"/>
                  </a:lnTo>
                  <a:lnTo>
                    <a:pt x="7030" y="9556"/>
                  </a:lnTo>
                  <a:lnTo>
                    <a:pt x="7263" y="9554"/>
                  </a:lnTo>
                  <a:lnTo>
                    <a:pt x="7496" y="9549"/>
                  </a:lnTo>
                  <a:lnTo>
                    <a:pt x="7728" y="9541"/>
                  </a:lnTo>
                  <a:lnTo>
                    <a:pt x="7960" y="9530"/>
                  </a:lnTo>
                  <a:lnTo>
                    <a:pt x="8191" y="9516"/>
                  </a:lnTo>
                  <a:lnTo>
                    <a:pt x="8420" y="9498"/>
                  </a:lnTo>
                  <a:lnTo>
                    <a:pt x="8648" y="9477"/>
                  </a:lnTo>
                  <a:lnTo>
                    <a:pt x="8874" y="9453"/>
                  </a:lnTo>
                  <a:lnTo>
                    <a:pt x="9098" y="9426"/>
                  </a:lnTo>
                  <a:lnTo>
                    <a:pt x="9320" y="9394"/>
                  </a:lnTo>
                  <a:lnTo>
                    <a:pt x="9539" y="9360"/>
                  </a:lnTo>
                  <a:lnTo>
                    <a:pt x="9755" y="9324"/>
                  </a:lnTo>
                  <a:lnTo>
                    <a:pt x="9969" y="9284"/>
                  </a:lnTo>
                  <a:lnTo>
                    <a:pt x="10177" y="9241"/>
                  </a:lnTo>
                  <a:lnTo>
                    <a:pt x="10383" y="9193"/>
                  </a:lnTo>
                  <a:lnTo>
                    <a:pt x="10586" y="9144"/>
                  </a:lnTo>
                  <a:lnTo>
                    <a:pt x="10783" y="9092"/>
                  </a:lnTo>
                  <a:lnTo>
                    <a:pt x="10977" y="9035"/>
                  </a:lnTo>
                  <a:lnTo>
                    <a:pt x="11165" y="8976"/>
                  </a:lnTo>
                  <a:lnTo>
                    <a:pt x="11348" y="8915"/>
                  </a:lnTo>
                  <a:lnTo>
                    <a:pt x="11526" y="8849"/>
                  </a:lnTo>
                  <a:lnTo>
                    <a:pt x="11699" y="8781"/>
                  </a:lnTo>
                  <a:lnTo>
                    <a:pt x="11866" y="8709"/>
                  </a:lnTo>
                  <a:lnTo>
                    <a:pt x="12026" y="8635"/>
                  </a:lnTo>
                  <a:lnTo>
                    <a:pt x="12180" y="8558"/>
                  </a:lnTo>
                  <a:lnTo>
                    <a:pt x="12328" y="8477"/>
                  </a:lnTo>
                  <a:lnTo>
                    <a:pt x="12468" y="8393"/>
                  </a:lnTo>
                  <a:lnTo>
                    <a:pt x="12601" y="8306"/>
                  </a:lnTo>
                  <a:lnTo>
                    <a:pt x="12726" y="8216"/>
                  </a:lnTo>
                  <a:lnTo>
                    <a:pt x="12845" y="8124"/>
                  </a:lnTo>
                  <a:lnTo>
                    <a:pt x="12954" y="8027"/>
                  </a:lnTo>
                  <a:lnTo>
                    <a:pt x="13056" y="7929"/>
                  </a:lnTo>
                  <a:lnTo>
                    <a:pt x="13056" y="9808"/>
                  </a:lnTo>
                  <a:close/>
                  <a:moveTo>
                    <a:pt x="13056" y="12826"/>
                  </a:moveTo>
                  <a:lnTo>
                    <a:pt x="13048" y="12942"/>
                  </a:lnTo>
                  <a:lnTo>
                    <a:pt x="13025" y="13057"/>
                  </a:lnTo>
                  <a:lnTo>
                    <a:pt x="12986" y="13170"/>
                  </a:lnTo>
                  <a:lnTo>
                    <a:pt x="12933" y="13281"/>
                  </a:lnTo>
                  <a:lnTo>
                    <a:pt x="12866" y="13391"/>
                  </a:lnTo>
                  <a:lnTo>
                    <a:pt x="12785" y="13499"/>
                  </a:lnTo>
                  <a:lnTo>
                    <a:pt x="12690" y="13603"/>
                  </a:lnTo>
                  <a:lnTo>
                    <a:pt x="12583" y="13707"/>
                  </a:lnTo>
                  <a:lnTo>
                    <a:pt x="12461" y="13806"/>
                  </a:lnTo>
                  <a:lnTo>
                    <a:pt x="12329" y="13904"/>
                  </a:lnTo>
                  <a:lnTo>
                    <a:pt x="12183" y="13999"/>
                  </a:lnTo>
                  <a:lnTo>
                    <a:pt x="12026" y="14091"/>
                  </a:lnTo>
                  <a:lnTo>
                    <a:pt x="11859" y="14180"/>
                  </a:lnTo>
                  <a:lnTo>
                    <a:pt x="11680" y="14265"/>
                  </a:lnTo>
                  <a:lnTo>
                    <a:pt x="11490" y="14348"/>
                  </a:lnTo>
                  <a:lnTo>
                    <a:pt x="11291" y="14426"/>
                  </a:lnTo>
                  <a:lnTo>
                    <a:pt x="11081" y="14501"/>
                  </a:lnTo>
                  <a:lnTo>
                    <a:pt x="10863" y="14572"/>
                  </a:lnTo>
                  <a:lnTo>
                    <a:pt x="10635" y="14639"/>
                  </a:lnTo>
                  <a:lnTo>
                    <a:pt x="10399" y="14703"/>
                  </a:lnTo>
                  <a:lnTo>
                    <a:pt x="10154" y="14761"/>
                  </a:lnTo>
                  <a:lnTo>
                    <a:pt x="9902" y="14815"/>
                  </a:lnTo>
                  <a:lnTo>
                    <a:pt x="9642" y="14866"/>
                  </a:lnTo>
                  <a:lnTo>
                    <a:pt x="9376" y="14911"/>
                  </a:lnTo>
                  <a:lnTo>
                    <a:pt x="9102" y="14951"/>
                  </a:lnTo>
                  <a:lnTo>
                    <a:pt x="8822" y="14987"/>
                  </a:lnTo>
                  <a:lnTo>
                    <a:pt x="8536" y="15018"/>
                  </a:lnTo>
                  <a:lnTo>
                    <a:pt x="8244" y="15043"/>
                  </a:lnTo>
                  <a:lnTo>
                    <a:pt x="7948" y="15063"/>
                  </a:lnTo>
                  <a:lnTo>
                    <a:pt x="7647" y="15077"/>
                  </a:lnTo>
                  <a:lnTo>
                    <a:pt x="7340" y="15086"/>
                  </a:lnTo>
                  <a:lnTo>
                    <a:pt x="7030" y="15089"/>
                  </a:lnTo>
                  <a:lnTo>
                    <a:pt x="6720" y="15086"/>
                  </a:lnTo>
                  <a:lnTo>
                    <a:pt x="6413" y="15077"/>
                  </a:lnTo>
                  <a:lnTo>
                    <a:pt x="6112" y="15063"/>
                  </a:lnTo>
                  <a:lnTo>
                    <a:pt x="5816" y="15043"/>
                  </a:lnTo>
                  <a:lnTo>
                    <a:pt x="5524" y="15018"/>
                  </a:lnTo>
                  <a:lnTo>
                    <a:pt x="5238" y="14987"/>
                  </a:lnTo>
                  <a:lnTo>
                    <a:pt x="4958" y="14951"/>
                  </a:lnTo>
                  <a:lnTo>
                    <a:pt x="4684" y="14911"/>
                  </a:lnTo>
                  <a:lnTo>
                    <a:pt x="4418" y="14866"/>
                  </a:lnTo>
                  <a:lnTo>
                    <a:pt x="4158" y="14815"/>
                  </a:lnTo>
                  <a:lnTo>
                    <a:pt x="3906" y="14761"/>
                  </a:lnTo>
                  <a:lnTo>
                    <a:pt x="3661" y="14703"/>
                  </a:lnTo>
                  <a:lnTo>
                    <a:pt x="3425" y="14639"/>
                  </a:lnTo>
                  <a:lnTo>
                    <a:pt x="3197" y="14572"/>
                  </a:lnTo>
                  <a:lnTo>
                    <a:pt x="2979" y="14501"/>
                  </a:lnTo>
                  <a:lnTo>
                    <a:pt x="2769" y="14426"/>
                  </a:lnTo>
                  <a:lnTo>
                    <a:pt x="2570" y="14348"/>
                  </a:lnTo>
                  <a:lnTo>
                    <a:pt x="2380" y="14265"/>
                  </a:lnTo>
                  <a:lnTo>
                    <a:pt x="2201" y="14180"/>
                  </a:lnTo>
                  <a:lnTo>
                    <a:pt x="2034" y="14091"/>
                  </a:lnTo>
                  <a:lnTo>
                    <a:pt x="1877" y="13999"/>
                  </a:lnTo>
                  <a:lnTo>
                    <a:pt x="1731" y="13904"/>
                  </a:lnTo>
                  <a:lnTo>
                    <a:pt x="1599" y="13806"/>
                  </a:lnTo>
                  <a:lnTo>
                    <a:pt x="1477" y="13707"/>
                  </a:lnTo>
                  <a:lnTo>
                    <a:pt x="1370" y="13603"/>
                  </a:lnTo>
                  <a:lnTo>
                    <a:pt x="1275" y="13499"/>
                  </a:lnTo>
                  <a:lnTo>
                    <a:pt x="1194" y="13391"/>
                  </a:lnTo>
                  <a:lnTo>
                    <a:pt x="1127" y="13281"/>
                  </a:lnTo>
                  <a:lnTo>
                    <a:pt x="1074" y="13170"/>
                  </a:lnTo>
                  <a:lnTo>
                    <a:pt x="1035" y="13057"/>
                  </a:lnTo>
                  <a:lnTo>
                    <a:pt x="1012" y="12942"/>
                  </a:lnTo>
                  <a:lnTo>
                    <a:pt x="1004" y="12826"/>
                  </a:lnTo>
                  <a:lnTo>
                    <a:pt x="1004" y="10947"/>
                  </a:lnTo>
                  <a:lnTo>
                    <a:pt x="1106" y="11045"/>
                  </a:lnTo>
                  <a:lnTo>
                    <a:pt x="1215" y="11141"/>
                  </a:lnTo>
                  <a:lnTo>
                    <a:pt x="1334" y="11234"/>
                  </a:lnTo>
                  <a:lnTo>
                    <a:pt x="1459" y="11324"/>
                  </a:lnTo>
                  <a:lnTo>
                    <a:pt x="1592" y="11410"/>
                  </a:lnTo>
                  <a:lnTo>
                    <a:pt x="1732" y="11495"/>
                  </a:lnTo>
                  <a:lnTo>
                    <a:pt x="1880" y="11575"/>
                  </a:lnTo>
                  <a:lnTo>
                    <a:pt x="2034" y="11653"/>
                  </a:lnTo>
                  <a:lnTo>
                    <a:pt x="2194" y="11727"/>
                  </a:lnTo>
                  <a:lnTo>
                    <a:pt x="2361" y="11799"/>
                  </a:lnTo>
                  <a:lnTo>
                    <a:pt x="2534" y="11867"/>
                  </a:lnTo>
                  <a:lnTo>
                    <a:pt x="2712" y="11932"/>
                  </a:lnTo>
                  <a:lnTo>
                    <a:pt x="2895" y="11994"/>
                  </a:lnTo>
                  <a:lnTo>
                    <a:pt x="3083" y="12053"/>
                  </a:lnTo>
                  <a:lnTo>
                    <a:pt x="3277" y="12109"/>
                  </a:lnTo>
                  <a:lnTo>
                    <a:pt x="3474" y="12162"/>
                  </a:lnTo>
                  <a:lnTo>
                    <a:pt x="3677" y="12211"/>
                  </a:lnTo>
                  <a:lnTo>
                    <a:pt x="3883" y="12258"/>
                  </a:lnTo>
                  <a:lnTo>
                    <a:pt x="4091" y="12302"/>
                  </a:lnTo>
                  <a:lnTo>
                    <a:pt x="4305" y="12342"/>
                  </a:lnTo>
                  <a:lnTo>
                    <a:pt x="4521" y="12378"/>
                  </a:lnTo>
                  <a:lnTo>
                    <a:pt x="4740" y="12412"/>
                  </a:lnTo>
                  <a:lnTo>
                    <a:pt x="4962" y="12443"/>
                  </a:lnTo>
                  <a:lnTo>
                    <a:pt x="5186" y="12471"/>
                  </a:lnTo>
                  <a:lnTo>
                    <a:pt x="5412" y="12495"/>
                  </a:lnTo>
                  <a:lnTo>
                    <a:pt x="5640" y="12516"/>
                  </a:lnTo>
                  <a:lnTo>
                    <a:pt x="5869" y="12534"/>
                  </a:lnTo>
                  <a:lnTo>
                    <a:pt x="6100" y="12548"/>
                  </a:lnTo>
                  <a:lnTo>
                    <a:pt x="6332" y="12559"/>
                  </a:lnTo>
                  <a:lnTo>
                    <a:pt x="6564" y="12567"/>
                  </a:lnTo>
                  <a:lnTo>
                    <a:pt x="6797" y="12572"/>
                  </a:lnTo>
                  <a:lnTo>
                    <a:pt x="7030" y="12574"/>
                  </a:lnTo>
                  <a:lnTo>
                    <a:pt x="7263" y="12572"/>
                  </a:lnTo>
                  <a:lnTo>
                    <a:pt x="7496" y="12567"/>
                  </a:lnTo>
                  <a:lnTo>
                    <a:pt x="7728" y="12559"/>
                  </a:lnTo>
                  <a:lnTo>
                    <a:pt x="7960" y="12548"/>
                  </a:lnTo>
                  <a:lnTo>
                    <a:pt x="8191" y="12534"/>
                  </a:lnTo>
                  <a:lnTo>
                    <a:pt x="8420" y="12516"/>
                  </a:lnTo>
                  <a:lnTo>
                    <a:pt x="8648" y="12495"/>
                  </a:lnTo>
                  <a:lnTo>
                    <a:pt x="8874" y="12471"/>
                  </a:lnTo>
                  <a:lnTo>
                    <a:pt x="9098" y="12443"/>
                  </a:lnTo>
                  <a:lnTo>
                    <a:pt x="9320" y="12412"/>
                  </a:lnTo>
                  <a:lnTo>
                    <a:pt x="9539" y="12378"/>
                  </a:lnTo>
                  <a:lnTo>
                    <a:pt x="9755" y="12342"/>
                  </a:lnTo>
                  <a:lnTo>
                    <a:pt x="9969" y="12302"/>
                  </a:lnTo>
                  <a:lnTo>
                    <a:pt x="10177" y="12258"/>
                  </a:lnTo>
                  <a:lnTo>
                    <a:pt x="10383" y="12211"/>
                  </a:lnTo>
                  <a:lnTo>
                    <a:pt x="10586" y="12162"/>
                  </a:lnTo>
                  <a:lnTo>
                    <a:pt x="10783" y="12109"/>
                  </a:lnTo>
                  <a:lnTo>
                    <a:pt x="10977" y="12053"/>
                  </a:lnTo>
                  <a:lnTo>
                    <a:pt x="11165" y="11994"/>
                  </a:lnTo>
                  <a:lnTo>
                    <a:pt x="11348" y="11932"/>
                  </a:lnTo>
                  <a:lnTo>
                    <a:pt x="11526" y="11867"/>
                  </a:lnTo>
                  <a:lnTo>
                    <a:pt x="11699" y="11799"/>
                  </a:lnTo>
                  <a:lnTo>
                    <a:pt x="11866" y="11727"/>
                  </a:lnTo>
                  <a:lnTo>
                    <a:pt x="12026" y="11653"/>
                  </a:lnTo>
                  <a:lnTo>
                    <a:pt x="12180" y="11575"/>
                  </a:lnTo>
                  <a:lnTo>
                    <a:pt x="12328" y="11495"/>
                  </a:lnTo>
                  <a:lnTo>
                    <a:pt x="12468" y="11410"/>
                  </a:lnTo>
                  <a:lnTo>
                    <a:pt x="12601" y="11324"/>
                  </a:lnTo>
                  <a:lnTo>
                    <a:pt x="12726" y="11234"/>
                  </a:lnTo>
                  <a:lnTo>
                    <a:pt x="12845" y="11141"/>
                  </a:lnTo>
                  <a:lnTo>
                    <a:pt x="12954" y="11045"/>
                  </a:lnTo>
                  <a:lnTo>
                    <a:pt x="13056" y="10947"/>
                  </a:lnTo>
                  <a:lnTo>
                    <a:pt x="13056" y="12826"/>
                  </a:lnTo>
                  <a:close/>
                  <a:moveTo>
                    <a:pt x="7030" y="0"/>
                  </a:moveTo>
                  <a:lnTo>
                    <a:pt x="6712" y="3"/>
                  </a:lnTo>
                  <a:lnTo>
                    <a:pt x="6393" y="12"/>
                  </a:lnTo>
                  <a:lnTo>
                    <a:pt x="6074" y="27"/>
                  </a:lnTo>
                  <a:lnTo>
                    <a:pt x="5756" y="48"/>
                  </a:lnTo>
                  <a:lnTo>
                    <a:pt x="5439" y="75"/>
                  </a:lnTo>
                  <a:lnTo>
                    <a:pt x="5124" y="110"/>
                  </a:lnTo>
                  <a:lnTo>
                    <a:pt x="4812" y="149"/>
                  </a:lnTo>
                  <a:lnTo>
                    <a:pt x="4503" y="195"/>
                  </a:lnTo>
                  <a:lnTo>
                    <a:pt x="4199" y="247"/>
                  </a:lnTo>
                  <a:lnTo>
                    <a:pt x="3900" y="306"/>
                  </a:lnTo>
                  <a:lnTo>
                    <a:pt x="3605" y="370"/>
                  </a:lnTo>
                  <a:lnTo>
                    <a:pt x="3318" y="442"/>
                  </a:lnTo>
                  <a:lnTo>
                    <a:pt x="3037" y="520"/>
                  </a:lnTo>
                  <a:lnTo>
                    <a:pt x="2765" y="604"/>
                  </a:lnTo>
                  <a:lnTo>
                    <a:pt x="2501" y="695"/>
                  </a:lnTo>
                  <a:lnTo>
                    <a:pt x="2246" y="792"/>
                  </a:lnTo>
                  <a:lnTo>
                    <a:pt x="2001" y="896"/>
                  </a:lnTo>
                  <a:lnTo>
                    <a:pt x="1766" y="1007"/>
                  </a:lnTo>
                  <a:lnTo>
                    <a:pt x="1543" y="1124"/>
                  </a:lnTo>
                  <a:lnTo>
                    <a:pt x="1332" y="1247"/>
                  </a:lnTo>
                  <a:lnTo>
                    <a:pt x="1133" y="1378"/>
                  </a:lnTo>
                  <a:lnTo>
                    <a:pt x="948" y="1515"/>
                  </a:lnTo>
                  <a:lnTo>
                    <a:pt x="778" y="1660"/>
                  </a:lnTo>
                  <a:lnTo>
                    <a:pt x="623" y="1811"/>
                  </a:lnTo>
                  <a:lnTo>
                    <a:pt x="482" y="1969"/>
                  </a:lnTo>
                  <a:lnTo>
                    <a:pt x="359" y="2134"/>
                  </a:lnTo>
                  <a:lnTo>
                    <a:pt x="252" y="2305"/>
                  </a:lnTo>
                  <a:lnTo>
                    <a:pt x="163" y="2484"/>
                  </a:lnTo>
                  <a:lnTo>
                    <a:pt x="93" y="2670"/>
                  </a:lnTo>
                  <a:lnTo>
                    <a:pt x="42" y="2862"/>
                  </a:lnTo>
                  <a:lnTo>
                    <a:pt x="11" y="3062"/>
                  </a:lnTo>
                  <a:lnTo>
                    <a:pt x="0" y="3269"/>
                  </a:lnTo>
                  <a:lnTo>
                    <a:pt x="0" y="12826"/>
                  </a:lnTo>
                  <a:lnTo>
                    <a:pt x="11" y="13033"/>
                  </a:lnTo>
                  <a:lnTo>
                    <a:pt x="42" y="13232"/>
                  </a:lnTo>
                  <a:lnTo>
                    <a:pt x="93" y="13425"/>
                  </a:lnTo>
                  <a:lnTo>
                    <a:pt x="163" y="13611"/>
                  </a:lnTo>
                  <a:lnTo>
                    <a:pt x="252" y="13789"/>
                  </a:lnTo>
                  <a:lnTo>
                    <a:pt x="359" y="13961"/>
                  </a:lnTo>
                  <a:lnTo>
                    <a:pt x="482" y="14126"/>
                  </a:lnTo>
                  <a:lnTo>
                    <a:pt x="623" y="14284"/>
                  </a:lnTo>
                  <a:lnTo>
                    <a:pt x="778" y="14435"/>
                  </a:lnTo>
                  <a:lnTo>
                    <a:pt x="948" y="14579"/>
                  </a:lnTo>
                  <a:lnTo>
                    <a:pt x="1133" y="14717"/>
                  </a:lnTo>
                  <a:lnTo>
                    <a:pt x="1332" y="14847"/>
                  </a:lnTo>
                  <a:lnTo>
                    <a:pt x="1543" y="14971"/>
                  </a:lnTo>
                  <a:lnTo>
                    <a:pt x="1766" y="15088"/>
                  </a:lnTo>
                  <a:lnTo>
                    <a:pt x="2001" y="15199"/>
                  </a:lnTo>
                  <a:lnTo>
                    <a:pt x="2246" y="15302"/>
                  </a:lnTo>
                  <a:lnTo>
                    <a:pt x="2501" y="15400"/>
                  </a:lnTo>
                  <a:lnTo>
                    <a:pt x="2765" y="15490"/>
                  </a:lnTo>
                  <a:lnTo>
                    <a:pt x="3037" y="15575"/>
                  </a:lnTo>
                  <a:lnTo>
                    <a:pt x="3318" y="15652"/>
                  </a:lnTo>
                  <a:lnTo>
                    <a:pt x="3605" y="15724"/>
                  </a:lnTo>
                  <a:lnTo>
                    <a:pt x="3900" y="15789"/>
                  </a:lnTo>
                  <a:lnTo>
                    <a:pt x="4199" y="15848"/>
                  </a:lnTo>
                  <a:lnTo>
                    <a:pt x="4503" y="15900"/>
                  </a:lnTo>
                  <a:lnTo>
                    <a:pt x="4812" y="15946"/>
                  </a:lnTo>
                  <a:lnTo>
                    <a:pt x="5124" y="15985"/>
                  </a:lnTo>
                  <a:lnTo>
                    <a:pt x="5439" y="16020"/>
                  </a:lnTo>
                  <a:lnTo>
                    <a:pt x="5756" y="16047"/>
                  </a:lnTo>
                  <a:lnTo>
                    <a:pt x="6074" y="16068"/>
                  </a:lnTo>
                  <a:lnTo>
                    <a:pt x="6393" y="16083"/>
                  </a:lnTo>
                  <a:lnTo>
                    <a:pt x="6712" y="16092"/>
                  </a:lnTo>
                  <a:lnTo>
                    <a:pt x="7030" y="16095"/>
                  </a:lnTo>
                  <a:lnTo>
                    <a:pt x="7348" y="16092"/>
                  </a:lnTo>
                  <a:lnTo>
                    <a:pt x="7667" y="16083"/>
                  </a:lnTo>
                  <a:lnTo>
                    <a:pt x="7986" y="16068"/>
                  </a:lnTo>
                  <a:lnTo>
                    <a:pt x="8304" y="16047"/>
                  </a:lnTo>
                  <a:lnTo>
                    <a:pt x="8621" y="16020"/>
                  </a:lnTo>
                  <a:lnTo>
                    <a:pt x="8936" y="15985"/>
                  </a:lnTo>
                  <a:lnTo>
                    <a:pt x="9248" y="15946"/>
                  </a:lnTo>
                  <a:lnTo>
                    <a:pt x="9557" y="15900"/>
                  </a:lnTo>
                  <a:lnTo>
                    <a:pt x="9861" y="15848"/>
                  </a:lnTo>
                  <a:lnTo>
                    <a:pt x="10160" y="15789"/>
                  </a:lnTo>
                  <a:lnTo>
                    <a:pt x="10455" y="15724"/>
                  </a:lnTo>
                  <a:lnTo>
                    <a:pt x="10742" y="15652"/>
                  </a:lnTo>
                  <a:lnTo>
                    <a:pt x="11023" y="15575"/>
                  </a:lnTo>
                  <a:lnTo>
                    <a:pt x="11295" y="15490"/>
                  </a:lnTo>
                  <a:lnTo>
                    <a:pt x="11559" y="15400"/>
                  </a:lnTo>
                  <a:lnTo>
                    <a:pt x="11814" y="15302"/>
                  </a:lnTo>
                  <a:lnTo>
                    <a:pt x="12059" y="15199"/>
                  </a:lnTo>
                  <a:lnTo>
                    <a:pt x="12294" y="15088"/>
                  </a:lnTo>
                  <a:lnTo>
                    <a:pt x="12517" y="14971"/>
                  </a:lnTo>
                  <a:lnTo>
                    <a:pt x="12728" y="14847"/>
                  </a:lnTo>
                  <a:lnTo>
                    <a:pt x="12927" y="14717"/>
                  </a:lnTo>
                  <a:lnTo>
                    <a:pt x="13112" y="14579"/>
                  </a:lnTo>
                  <a:lnTo>
                    <a:pt x="13282" y="14435"/>
                  </a:lnTo>
                  <a:lnTo>
                    <a:pt x="13437" y="14284"/>
                  </a:lnTo>
                  <a:lnTo>
                    <a:pt x="13578" y="14126"/>
                  </a:lnTo>
                  <a:lnTo>
                    <a:pt x="13701" y="13961"/>
                  </a:lnTo>
                  <a:lnTo>
                    <a:pt x="13808" y="13789"/>
                  </a:lnTo>
                  <a:lnTo>
                    <a:pt x="13897" y="13611"/>
                  </a:lnTo>
                  <a:lnTo>
                    <a:pt x="13967" y="13425"/>
                  </a:lnTo>
                  <a:lnTo>
                    <a:pt x="14018" y="13232"/>
                  </a:lnTo>
                  <a:lnTo>
                    <a:pt x="14049" y="13033"/>
                  </a:lnTo>
                  <a:lnTo>
                    <a:pt x="14060" y="12826"/>
                  </a:lnTo>
                  <a:lnTo>
                    <a:pt x="14060" y="3269"/>
                  </a:lnTo>
                  <a:lnTo>
                    <a:pt x="14049" y="3062"/>
                  </a:lnTo>
                  <a:lnTo>
                    <a:pt x="14018" y="2862"/>
                  </a:lnTo>
                  <a:lnTo>
                    <a:pt x="13967" y="2670"/>
                  </a:lnTo>
                  <a:lnTo>
                    <a:pt x="13897" y="2484"/>
                  </a:lnTo>
                  <a:lnTo>
                    <a:pt x="13808" y="2305"/>
                  </a:lnTo>
                  <a:lnTo>
                    <a:pt x="13701" y="2134"/>
                  </a:lnTo>
                  <a:lnTo>
                    <a:pt x="13578" y="1969"/>
                  </a:lnTo>
                  <a:lnTo>
                    <a:pt x="13437" y="1811"/>
                  </a:lnTo>
                  <a:lnTo>
                    <a:pt x="13282" y="1660"/>
                  </a:lnTo>
                  <a:lnTo>
                    <a:pt x="13112" y="1515"/>
                  </a:lnTo>
                  <a:lnTo>
                    <a:pt x="12927" y="1378"/>
                  </a:lnTo>
                  <a:lnTo>
                    <a:pt x="12728" y="1247"/>
                  </a:lnTo>
                  <a:lnTo>
                    <a:pt x="12517" y="1124"/>
                  </a:lnTo>
                  <a:lnTo>
                    <a:pt x="12294" y="1007"/>
                  </a:lnTo>
                  <a:lnTo>
                    <a:pt x="12059" y="896"/>
                  </a:lnTo>
                  <a:lnTo>
                    <a:pt x="11814" y="792"/>
                  </a:lnTo>
                  <a:lnTo>
                    <a:pt x="11559" y="695"/>
                  </a:lnTo>
                  <a:lnTo>
                    <a:pt x="11295" y="604"/>
                  </a:lnTo>
                  <a:lnTo>
                    <a:pt x="11023" y="520"/>
                  </a:lnTo>
                  <a:lnTo>
                    <a:pt x="10742" y="442"/>
                  </a:lnTo>
                  <a:lnTo>
                    <a:pt x="10455" y="370"/>
                  </a:lnTo>
                  <a:lnTo>
                    <a:pt x="10160" y="306"/>
                  </a:lnTo>
                  <a:lnTo>
                    <a:pt x="9861" y="247"/>
                  </a:lnTo>
                  <a:lnTo>
                    <a:pt x="9557" y="195"/>
                  </a:lnTo>
                  <a:lnTo>
                    <a:pt x="9248" y="149"/>
                  </a:lnTo>
                  <a:lnTo>
                    <a:pt x="8936" y="110"/>
                  </a:lnTo>
                  <a:lnTo>
                    <a:pt x="8621" y="75"/>
                  </a:lnTo>
                  <a:lnTo>
                    <a:pt x="8304" y="48"/>
                  </a:lnTo>
                  <a:lnTo>
                    <a:pt x="7986" y="27"/>
                  </a:lnTo>
                  <a:lnTo>
                    <a:pt x="7667" y="12"/>
                  </a:lnTo>
                  <a:lnTo>
                    <a:pt x="7348" y="3"/>
                  </a:lnTo>
                  <a:lnTo>
                    <a:pt x="70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bg1"/>
                </a:solidFill>
              </a:endParaRPr>
            </a:p>
          </p:txBody>
        </p:sp>
        <p:sp>
          <p:nvSpPr>
            <p:cNvPr id="80" name="Freeform 79"/>
            <p:cNvSpPr>
              <a:spLocks/>
            </p:cNvSpPr>
            <p:nvPr/>
          </p:nvSpPr>
          <p:spPr bwMode="auto">
            <a:xfrm>
              <a:off x="2479676" y="4692650"/>
              <a:ext cx="42863" cy="42863"/>
            </a:xfrm>
            <a:custGeom>
              <a:avLst/>
              <a:gdLst>
                <a:gd name="T0" fmla="*/ 554 w 1004"/>
                <a:gd name="T1" fmla="*/ 1003 h 1006"/>
                <a:gd name="T2" fmla="*/ 628 w 1004"/>
                <a:gd name="T3" fmla="*/ 990 h 1006"/>
                <a:gd name="T4" fmla="*/ 698 w 1004"/>
                <a:gd name="T5" fmla="*/ 967 h 1006"/>
                <a:gd name="T6" fmla="*/ 762 w 1004"/>
                <a:gd name="T7" fmla="*/ 934 h 1006"/>
                <a:gd name="T8" fmla="*/ 822 w 1004"/>
                <a:gd name="T9" fmla="*/ 891 h 1006"/>
                <a:gd name="T10" fmla="*/ 874 w 1004"/>
                <a:gd name="T11" fmla="*/ 841 h 1006"/>
                <a:gd name="T12" fmla="*/ 919 w 1004"/>
                <a:gd name="T13" fmla="*/ 785 h 1006"/>
                <a:gd name="T14" fmla="*/ 955 w 1004"/>
                <a:gd name="T15" fmla="*/ 721 h 1006"/>
                <a:gd name="T16" fmla="*/ 981 w 1004"/>
                <a:gd name="T17" fmla="*/ 653 h 1006"/>
                <a:gd name="T18" fmla="*/ 998 w 1004"/>
                <a:gd name="T19" fmla="*/ 580 h 1006"/>
                <a:gd name="T20" fmla="*/ 1004 w 1004"/>
                <a:gd name="T21" fmla="*/ 503 h 1006"/>
                <a:gd name="T22" fmla="*/ 998 w 1004"/>
                <a:gd name="T23" fmla="*/ 427 h 1006"/>
                <a:gd name="T24" fmla="*/ 981 w 1004"/>
                <a:gd name="T25" fmla="*/ 353 h 1006"/>
                <a:gd name="T26" fmla="*/ 955 w 1004"/>
                <a:gd name="T27" fmla="*/ 285 h 1006"/>
                <a:gd name="T28" fmla="*/ 919 w 1004"/>
                <a:gd name="T29" fmla="*/ 222 h 1006"/>
                <a:gd name="T30" fmla="*/ 874 w 1004"/>
                <a:gd name="T31" fmla="*/ 165 h 1006"/>
                <a:gd name="T32" fmla="*/ 822 w 1004"/>
                <a:gd name="T33" fmla="*/ 115 h 1006"/>
                <a:gd name="T34" fmla="*/ 762 w 1004"/>
                <a:gd name="T35" fmla="*/ 73 h 1006"/>
                <a:gd name="T36" fmla="*/ 698 w 1004"/>
                <a:gd name="T37" fmla="*/ 39 h 1006"/>
                <a:gd name="T38" fmla="*/ 628 w 1004"/>
                <a:gd name="T39" fmla="*/ 16 h 1006"/>
                <a:gd name="T40" fmla="*/ 554 w 1004"/>
                <a:gd name="T41" fmla="*/ 3 h 1006"/>
                <a:gd name="T42" fmla="*/ 476 w 1004"/>
                <a:gd name="T43" fmla="*/ 1 h 1006"/>
                <a:gd name="T44" fmla="*/ 401 w 1004"/>
                <a:gd name="T45" fmla="*/ 10 h 1006"/>
                <a:gd name="T46" fmla="*/ 330 w 1004"/>
                <a:gd name="T47" fmla="*/ 30 h 1006"/>
                <a:gd name="T48" fmla="*/ 262 w 1004"/>
                <a:gd name="T49" fmla="*/ 61 h 1006"/>
                <a:gd name="T50" fmla="*/ 202 w 1004"/>
                <a:gd name="T51" fmla="*/ 100 h 1006"/>
                <a:gd name="T52" fmla="*/ 147 w 1004"/>
                <a:gd name="T53" fmla="*/ 147 h 1006"/>
                <a:gd name="T54" fmla="*/ 100 w 1004"/>
                <a:gd name="T55" fmla="*/ 202 h 1006"/>
                <a:gd name="T56" fmla="*/ 60 w 1004"/>
                <a:gd name="T57" fmla="*/ 263 h 1006"/>
                <a:gd name="T58" fmla="*/ 30 w 1004"/>
                <a:gd name="T59" fmla="*/ 330 h 1006"/>
                <a:gd name="T60" fmla="*/ 10 w 1004"/>
                <a:gd name="T61" fmla="*/ 402 h 1006"/>
                <a:gd name="T62" fmla="*/ 1 w 1004"/>
                <a:gd name="T63" fmla="*/ 477 h 1006"/>
                <a:gd name="T64" fmla="*/ 3 w 1004"/>
                <a:gd name="T65" fmla="*/ 554 h 1006"/>
                <a:gd name="T66" fmla="*/ 16 w 1004"/>
                <a:gd name="T67" fmla="*/ 629 h 1006"/>
                <a:gd name="T68" fmla="*/ 39 w 1004"/>
                <a:gd name="T69" fmla="*/ 699 h 1006"/>
                <a:gd name="T70" fmla="*/ 72 w 1004"/>
                <a:gd name="T71" fmla="*/ 764 h 1006"/>
                <a:gd name="T72" fmla="*/ 115 w 1004"/>
                <a:gd name="T73" fmla="*/ 823 h 1006"/>
                <a:gd name="T74" fmla="*/ 165 w 1004"/>
                <a:gd name="T75" fmla="*/ 875 h 1006"/>
                <a:gd name="T76" fmla="*/ 221 w 1004"/>
                <a:gd name="T77" fmla="*/ 921 h 1006"/>
                <a:gd name="T78" fmla="*/ 284 w 1004"/>
                <a:gd name="T79" fmla="*/ 957 h 1006"/>
                <a:gd name="T80" fmla="*/ 353 w 1004"/>
                <a:gd name="T81" fmla="*/ 984 h 1006"/>
                <a:gd name="T82" fmla="*/ 426 w 1004"/>
                <a:gd name="T83" fmla="*/ 1000 h 1006"/>
                <a:gd name="T84" fmla="*/ 502 w 1004"/>
                <a:gd name="T85" fmla="*/ 1006 h 1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04" h="1006">
                  <a:moveTo>
                    <a:pt x="502" y="1006"/>
                  </a:moveTo>
                  <a:lnTo>
                    <a:pt x="528" y="1005"/>
                  </a:lnTo>
                  <a:lnTo>
                    <a:pt x="554" y="1003"/>
                  </a:lnTo>
                  <a:lnTo>
                    <a:pt x="579" y="1000"/>
                  </a:lnTo>
                  <a:lnTo>
                    <a:pt x="604" y="996"/>
                  </a:lnTo>
                  <a:lnTo>
                    <a:pt x="628" y="990"/>
                  </a:lnTo>
                  <a:lnTo>
                    <a:pt x="652" y="984"/>
                  </a:lnTo>
                  <a:lnTo>
                    <a:pt x="675" y="976"/>
                  </a:lnTo>
                  <a:lnTo>
                    <a:pt x="698" y="967"/>
                  </a:lnTo>
                  <a:lnTo>
                    <a:pt x="720" y="957"/>
                  </a:lnTo>
                  <a:lnTo>
                    <a:pt x="741" y="946"/>
                  </a:lnTo>
                  <a:lnTo>
                    <a:pt x="762" y="934"/>
                  </a:lnTo>
                  <a:lnTo>
                    <a:pt x="783" y="921"/>
                  </a:lnTo>
                  <a:lnTo>
                    <a:pt x="803" y="907"/>
                  </a:lnTo>
                  <a:lnTo>
                    <a:pt x="822" y="891"/>
                  </a:lnTo>
                  <a:lnTo>
                    <a:pt x="840" y="875"/>
                  </a:lnTo>
                  <a:lnTo>
                    <a:pt x="858" y="859"/>
                  </a:lnTo>
                  <a:lnTo>
                    <a:pt x="874" y="841"/>
                  </a:lnTo>
                  <a:lnTo>
                    <a:pt x="890" y="823"/>
                  </a:lnTo>
                  <a:lnTo>
                    <a:pt x="905" y="804"/>
                  </a:lnTo>
                  <a:lnTo>
                    <a:pt x="919" y="785"/>
                  </a:lnTo>
                  <a:lnTo>
                    <a:pt x="932" y="764"/>
                  </a:lnTo>
                  <a:lnTo>
                    <a:pt x="944" y="743"/>
                  </a:lnTo>
                  <a:lnTo>
                    <a:pt x="955" y="721"/>
                  </a:lnTo>
                  <a:lnTo>
                    <a:pt x="965" y="699"/>
                  </a:lnTo>
                  <a:lnTo>
                    <a:pt x="974" y="676"/>
                  </a:lnTo>
                  <a:lnTo>
                    <a:pt x="981" y="653"/>
                  </a:lnTo>
                  <a:lnTo>
                    <a:pt x="988" y="629"/>
                  </a:lnTo>
                  <a:lnTo>
                    <a:pt x="994" y="605"/>
                  </a:lnTo>
                  <a:lnTo>
                    <a:pt x="998" y="580"/>
                  </a:lnTo>
                  <a:lnTo>
                    <a:pt x="1001" y="554"/>
                  </a:lnTo>
                  <a:lnTo>
                    <a:pt x="1003" y="529"/>
                  </a:lnTo>
                  <a:lnTo>
                    <a:pt x="1004" y="503"/>
                  </a:lnTo>
                  <a:lnTo>
                    <a:pt x="1003" y="477"/>
                  </a:lnTo>
                  <a:lnTo>
                    <a:pt x="1001" y="452"/>
                  </a:lnTo>
                  <a:lnTo>
                    <a:pt x="998" y="427"/>
                  </a:lnTo>
                  <a:lnTo>
                    <a:pt x="994" y="402"/>
                  </a:lnTo>
                  <a:lnTo>
                    <a:pt x="988" y="377"/>
                  </a:lnTo>
                  <a:lnTo>
                    <a:pt x="981" y="353"/>
                  </a:lnTo>
                  <a:lnTo>
                    <a:pt x="974" y="330"/>
                  </a:lnTo>
                  <a:lnTo>
                    <a:pt x="965" y="307"/>
                  </a:lnTo>
                  <a:lnTo>
                    <a:pt x="955" y="285"/>
                  </a:lnTo>
                  <a:lnTo>
                    <a:pt x="944" y="263"/>
                  </a:lnTo>
                  <a:lnTo>
                    <a:pt x="932" y="243"/>
                  </a:lnTo>
                  <a:lnTo>
                    <a:pt x="919" y="222"/>
                  </a:lnTo>
                  <a:lnTo>
                    <a:pt x="905" y="202"/>
                  </a:lnTo>
                  <a:lnTo>
                    <a:pt x="890" y="183"/>
                  </a:lnTo>
                  <a:lnTo>
                    <a:pt x="874" y="165"/>
                  </a:lnTo>
                  <a:lnTo>
                    <a:pt x="858" y="147"/>
                  </a:lnTo>
                  <a:lnTo>
                    <a:pt x="840" y="131"/>
                  </a:lnTo>
                  <a:lnTo>
                    <a:pt x="822" y="115"/>
                  </a:lnTo>
                  <a:lnTo>
                    <a:pt x="803" y="100"/>
                  </a:lnTo>
                  <a:lnTo>
                    <a:pt x="783" y="86"/>
                  </a:lnTo>
                  <a:lnTo>
                    <a:pt x="762" y="73"/>
                  </a:lnTo>
                  <a:lnTo>
                    <a:pt x="741" y="61"/>
                  </a:lnTo>
                  <a:lnTo>
                    <a:pt x="720" y="50"/>
                  </a:lnTo>
                  <a:lnTo>
                    <a:pt x="698" y="39"/>
                  </a:lnTo>
                  <a:lnTo>
                    <a:pt x="675" y="30"/>
                  </a:lnTo>
                  <a:lnTo>
                    <a:pt x="652" y="22"/>
                  </a:lnTo>
                  <a:lnTo>
                    <a:pt x="628" y="16"/>
                  </a:lnTo>
                  <a:lnTo>
                    <a:pt x="604" y="10"/>
                  </a:lnTo>
                  <a:lnTo>
                    <a:pt x="579" y="6"/>
                  </a:lnTo>
                  <a:lnTo>
                    <a:pt x="554" y="3"/>
                  </a:lnTo>
                  <a:lnTo>
                    <a:pt x="528" y="1"/>
                  </a:lnTo>
                  <a:lnTo>
                    <a:pt x="502" y="0"/>
                  </a:lnTo>
                  <a:lnTo>
                    <a:pt x="476" y="1"/>
                  </a:lnTo>
                  <a:lnTo>
                    <a:pt x="451" y="3"/>
                  </a:lnTo>
                  <a:lnTo>
                    <a:pt x="426" y="6"/>
                  </a:lnTo>
                  <a:lnTo>
                    <a:pt x="401" y="10"/>
                  </a:lnTo>
                  <a:lnTo>
                    <a:pt x="377" y="16"/>
                  </a:lnTo>
                  <a:lnTo>
                    <a:pt x="353" y="22"/>
                  </a:lnTo>
                  <a:lnTo>
                    <a:pt x="330" y="30"/>
                  </a:lnTo>
                  <a:lnTo>
                    <a:pt x="306" y="39"/>
                  </a:lnTo>
                  <a:lnTo>
                    <a:pt x="284" y="50"/>
                  </a:lnTo>
                  <a:lnTo>
                    <a:pt x="262" y="61"/>
                  </a:lnTo>
                  <a:lnTo>
                    <a:pt x="242" y="73"/>
                  </a:lnTo>
                  <a:lnTo>
                    <a:pt x="221" y="86"/>
                  </a:lnTo>
                  <a:lnTo>
                    <a:pt x="202" y="100"/>
                  </a:lnTo>
                  <a:lnTo>
                    <a:pt x="183" y="115"/>
                  </a:lnTo>
                  <a:lnTo>
                    <a:pt x="165" y="131"/>
                  </a:lnTo>
                  <a:lnTo>
                    <a:pt x="147" y="147"/>
                  </a:lnTo>
                  <a:lnTo>
                    <a:pt x="131" y="165"/>
                  </a:lnTo>
                  <a:lnTo>
                    <a:pt x="115" y="183"/>
                  </a:lnTo>
                  <a:lnTo>
                    <a:pt x="100" y="202"/>
                  </a:lnTo>
                  <a:lnTo>
                    <a:pt x="86" y="222"/>
                  </a:lnTo>
                  <a:lnTo>
                    <a:pt x="72" y="243"/>
                  </a:lnTo>
                  <a:lnTo>
                    <a:pt x="60" y="263"/>
                  </a:lnTo>
                  <a:lnTo>
                    <a:pt x="49" y="285"/>
                  </a:lnTo>
                  <a:lnTo>
                    <a:pt x="39" y="307"/>
                  </a:lnTo>
                  <a:lnTo>
                    <a:pt x="30" y="330"/>
                  </a:lnTo>
                  <a:lnTo>
                    <a:pt x="22" y="353"/>
                  </a:lnTo>
                  <a:lnTo>
                    <a:pt x="16" y="377"/>
                  </a:lnTo>
                  <a:lnTo>
                    <a:pt x="10" y="402"/>
                  </a:lnTo>
                  <a:lnTo>
                    <a:pt x="6" y="427"/>
                  </a:lnTo>
                  <a:lnTo>
                    <a:pt x="3" y="452"/>
                  </a:lnTo>
                  <a:lnTo>
                    <a:pt x="1" y="477"/>
                  </a:lnTo>
                  <a:lnTo>
                    <a:pt x="0" y="503"/>
                  </a:lnTo>
                  <a:lnTo>
                    <a:pt x="1" y="529"/>
                  </a:lnTo>
                  <a:lnTo>
                    <a:pt x="3" y="554"/>
                  </a:lnTo>
                  <a:lnTo>
                    <a:pt x="6" y="580"/>
                  </a:lnTo>
                  <a:lnTo>
                    <a:pt x="10" y="605"/>
                  </a:lnTo>
                  <a:lnTo>
                    <a:pt x="16" y="629"/>
                  </a:lnTo>
                  <a:lnTo>
                    <a:pt x="22" y="653"/>
                  </a:lnTo>
                  <a:lnTo>
                    <a:pt x="30" y="676"/>
                  </a:lnTo>
                  <a:lnTo>
                    <a:pt x="39" y="699"/>
                  </a:lnTo>
                  <a:lnTo>
                    <a:pt x="49" y="721"/>
                  </a:lnTo>
                  <a:lnTo>
                    <a:pt x="60" y="743"/>
                  </a:lnTo>
                  <a:lnTo>
                    <a:pt x="72" y="764"/>
                  </a:lnTo>
                  <a:lnTo>
                    <a:pt x="86" y="785"/>
                  </a:lnTo>
                  <a:lnTo>
                    <a:pt x="100" y="804"/>
                  </a:lnTo>
                  <a:lnTo>
                    <a:pt x="115" y="823"/>
                  </a:lnTo>
                  <a:lnTo>
                    <a:pt x="131" y="841"/>
                  </a:lnTo>
                  <a:lnTo>
                    <a:pt x="147" y="859"/>
                  </a:lnTo>
                  <a:lnTo>
                    <a:pt x="165" y="875"/>
                  </a:lnTo>
                  <a:lnTo>
                    <a:pt x="183" y="891"/>
                  </a:lnTo>
                  <a:lnTo>
                    <a:pt x="202" y="907"/>
                  </a:lnTo>
                  <a:lnTo>
                    <a:pt x="221" y="921"/>
                  </a:lnTo>
                  <a:lnTo>
                    <a:pt x="242" y="934"/>
                  </a:lnTo>
                  <a:lnTo>
                    <a:pt x="262" y="946"/>
                  </a:lnTo>
                  <a:lnTo>
                    <a:pt x="284" y="957"/>
                  </a:lnTo>
                  <a:lnTo>
                    <a:pt x="306" y="967"/>
                  </a:lnTo>
                  <a:lnTo>
                    <a:pt x="330" y="976"/>
                  </a:lnTo>
                  <a:lnTo>
                    <a:pt x="353" y="984"/>
                  </a:lnTo>
                  <a:lnTo>
                    <a:pt x="377" y="990"/>
                  </a:lnTo>
                  <a:lnTo>
                    <a:pt x="401" y="996"/>
                  </a:lnTo>
                  <a:lnTo>
                    <a:pt x="426" y="1000"/>
                  </a:lnTo>
                  <a:lnTo>
                    <a:pt x="451" y="1003"/>
                  </a:lnTo>
                  <a:lnTo>
                    <a:pt x="476" y="1005"/>
                  </a:lnTo>
                  <a:lnTo>
                    <a:pt x="502" y="10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bg1"/>
                </a:solidFill>
              </a:endParaRPr>
            </a:p>
          </p:txBody>
        </p:sp>
        <p:sp>
          <p:nvSpPr>
            <p:cNvPr id="81" name="Freeform 80"/>
            <p:cNvSpPr>
              <a:spLocks/>
            </p:cNvSpPr>
            <p:nvPr/>
          </p:nvSpPr>
          <p:spPr bwMode="auto">
            <a:xfrm>
              <a:off x="2479676" y="4562475"/>
              <a:ext cx="42863" cy="42863"/>
            </a:xfrm>
            <a:custGeom>
              <a:avLst/>
              <a:gdLst>
                <a:gd name="T0" fmla="*/ 554 w 1004"/>
                <a:gd name="T1" fmla="*/ 1003 h 1006"/>
                <a:gd name="T2" fmla="*/ 628 w 1004"/>
                <a:gd name="T3" fmla="*/ 990 h 1006"/>
                <a:gd name="T4" fmla="*/ 698 w 1004"/>
                <a:gd name="T5" fmla="*/ 967 h 1006"/>
                <a:gd name="T6" fmla="*/ 762 w 1004"/>
                <a:gd name="T7" fmla="*/ 934 h 1006"/>
                <a:gd name="T8" fmla="*/ 822 w 1004"/>
                <a:gd name="T9" fmla="*/ 892 h 1006"/>
                <a:gd name="T10" fmla="*/ 874 w 1004"/>
                <a:gd name="T11" fmla="*/ 841 h 1006"/>
                <a:gd name="T12" fmla="*/ 919 w 1004"/>
                <a:gd name="T13" fmla="*/ 785 h 1006"/>
                <a:gd name="T14" fmla="*/ 955 w 1004"/>
                <a:gd name="T15" fmla="*/ 722 h 1006"/>
                <a:gd name="T16" fmla="*/ 981 w 1004"/>
                <a:gd name="T17" fmla="*/ 653 h 1006"/>
                <a:gd name="T18" fmla="*/ 998 w 1004"/>
                <a:gd name="T19" fmla="*/ 580 h 1006"/>
                <a:gd name="T20" fmla="*/ 1004 w 1004"/>
                <a:gd name="T21" fmla="*/ 503 h 1006"/>
                <a:gd name="T22" fmla="*/ 998 w 1004"/>
                <a:gd name="T23" fmla="*/ 427 h 1006"/>
                <a:gd name="T24" fmla="*/ 981 w 1004"/>
                <a:gd name="T25" fmla="*/ 353 h 1006"/>
                <a:gd name="T26" fmla="*/ 955 w 1004"/>
                <a:gd name="T27" fmla="*/ 285 h 1006"/>
                <a:gd name="T28" fmla="*/ 919 w 1004"/>
                <a:gd name="T29" fmla="*/ 222 h 1006"/>
                <a:gd name="T30" fmla="*/ 874 w 1004"/>
                <a:gd name="T31" fmla="*/ 165 h 1006"/>
                <a:gd name="T32" fmla="*/ 822 w 1004"/>
                <a:gd name="T33" fmla="*/ 115 h 1006"/>
                <a:gd name="T34" fmla="*/ 762 w 1004"/>
                <a:gd name="T35" fmla="*/ 73 h 1006"/>
                <a:gd name="T36" fmla="*/ 698 w 1004"/>
                <a:gd name="T37" fmla="*/ 40 h 1006"/>
                <a:gd name="T38" fmla="*/ 628 w 1004"/>
                <a:gd name="T39" fmla="*/ 17 h 1006"/>
                <a:gd name="T40" fmla="*/ 554 w 1004"/>
                <a:gd name="T41" fmla="*/ 3 h 1006"/>
                <a:gd name="T42" fmla="*/ 476 w 1004"/>
                <a:gd name="T43" fmla="*/ 1 h 1006"/>
                <a:gd name="T44" fmla="*/ 401 w 1004"/>
                <a:gd name="T45" fmla="*/ 10 h 1006"/>
                <a:gd name="T46" fmla="*/ 330 w 1004"/>
                <a:gd name="T47" fmla="*/ 31 h 1006"/>
                <a:gd name="T48" fmla="*/ 262 w 1004"/>
                <a:gd name="T49" fmla="*/ 61 h 1006"/>
                <a:gd name="T50" fmla="*/ 202 w 1004"/>
                <a:gd name="T51" fmla="*/ 100 h 1006"/>
                <a:gd name="T52" fmla="*/ 147 w 1004"/>
                <a:gd name="T53" fmla="*/ 147 h 1006"/>
                <a:gd name="T54" fmla="*/ 100 w 1004"/>
                <a:gd name="T55" fmla="*/ 203 h 1006"/>
                <a:gd name="T56" fmla="*/ 60 w 1004"/>
                <a:gd name="T57" fmla="*/ 263 h 1006"/>
                <a:gd name="T58" fmla="*/ 30 w 1004"/>
                <a:gd name="T59" fmla="*/ 330 h 1006"/>
                <a:gd name="T60" fmla="*/ 10 w 1004"/>
                <a:gd name="T61" fmla="*/ 402 h 1006"/>
                <a:gd name="T62" fmla="*/ 1 w 1004"/>
                <a:gd name="T63" fmla="*/ 477 h 1006"/>
                <a:gd name="T64" fmla="*/ 3 w 1004"/>
                <a:gd name="T65" fmla="*/ 555 h 1006"/>
                <a:gd name="T66" fmla="*/ 16 w 1004"/>
                <a:gd name="T67" fmla="*/ 629 h 1006"/>
                <a:gd name="T68" fmla="*/ 39 w 1004"/>
                <a:gd name="T69" fmla="*/ 700 h 1006"/>
                <a:gd name="T70" fmla="*/ 72 w 1004"/>
                <a:gd name="T71" fmla="*/ 764 h 1006"/>
                <a:gd name="T72" fmla="*/ 115 w 1004"/>
                <a:gd name="T73" fmla="*/ 823 h 1006"/>
                <a:gd name="T74" fmla="*/ 165 w 1004"/>
                <a:gd name="T75" fmla="*/ 876 h 1006"/>
                <a:gd name="T76" fmla="*/ 221 w 1004"/>
                <a:gd name="T77" fmla="*/ 921 h 1006"/>
                <a:gd name="T78" fmla="*/ 284 w 1004"/>
                <a:gd name="T79" fmla="*/ 957 h 1006"/>
                <a:gd name="T80" fmla="*/ 353 w 1004"/>
                <a:gd name="T81" fmla="*/ 983 h 1006"/>
                <a:gd name="T82" fmla="*/ 426 w 1004"/>
                <a:gd name="T83" fmla="*/ 1000 h 1006"/>
                <a:gd name="T84" fmla="*/ 502 w 1004"/>
                <a:gd name="T85" fmla="*/ 1006 h 1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04" h="1006">
                  <a:moveTo>
                    <a:pt x="502" y="1006"/>
                  </a:moveTo>
                  <a:lnTo>
                    <a:pt x="528" y="1005"/>
                  </a:lnTo>
                  <a:lnTo>
                    <a:pt x="554" y="1003"/>
                  </a:lnTo>
                  <a:lnTo>
                    <a:pt x="579" y="1000"/>
                  </a:lnTo>
                  <a:lnTo>
                    <a:pt x="604" y="996"/>
                  </a:lnTo>
                  <a:lnTo>
                    <a:pt x="628" y="990"/>
                  </a:lnTo>
                  <a:lnTo>
                    <a:pt x="652" y="983"/>
                  </a:lnTo>
                  <a:lnTo>
                    <a:pt x="675" y="976"/>
                  </a:lnTo>
                  <a:lnTo>
                    <a:pt x="698" y="967"/>
                  </a:lnTo>
                  <a:lnTo>
                    <a:pt x="720" y="957"/>
                  </a:lnTo>
                  <a:lnTo>
                    <a:pt x="741" y="946"/>
                  </a:lnTo>
                  <a:lnTo>
                    <a:pt x="762" y="934"/>
                  </a:lnTo>
                  <a:lnTo>
                    <a:pt x="783" y="921"/>
                  </a:lnTo>
                  <a:lnTo>
                    <a:pt x="803" y="907"/>
                  </a:lnTo>
                  <a:lnTo>
                    <a:pt x="822" y="892"/>
                  </a:lnTo>
                  <a:lnTo>
                    <a:pt x="840" y="876"/>
                  </a:lnTo>
                  <a:lnTo>
                    <a:pt x="858" y="859"/>
                  </a:lnTo>
                  <a:lnTo>
                    <a:pt x="874" y="841"/>
                  </a:lnTo>
                  <a:lnTo>
                    <a:pt x="890" y="823"/>
                  </a:lnTo>
                  <a:lnTo>
                    <a:pt x="905" y="804"/>
                  </a:lnTo>
                  <a:lnTo>
                    <a:pt x="919" y="785"/>
                  </a:lnTo>
                  <a:lnTo>
                    <a:pt x="932" y="764"/>
                  </a:lnTo>
                  <a:lnTo>
                    <a:pt x="944" y="743"/>
                  </a:lnTo>
                  <a:lnTo>
                    <a:pt x="955" y="722"/>
                  </a:lnTo>
                  <a:lnTo>
                    <a:pt x="965" y="700"/>
                  </a:lnTo>
                  <a:lnTo>
                    <a:pt x="974" y="676"/>
                  </a:lnTo>
                  <a:lnTo>
                    <a:pt x="981" y="653"/>
                  </a:lnTo>
                  <a:lnTo>
                    <a:pt x="988" y="629"/>
                  </a:lnTo>
                  <a:lnTo>
                    <a:pt x="994" y="605"/>
                  </a:lnTo>
                  <a:lnTo>
                    <a:pt x="998" y="580"/>
                  </a:lnTo>
                  <a:lnTo>
                    <a:pt x="1001" y="555"/>
                  </a:lnTo>
                  <a:lnTo>
                    <a:pt x="1003" y="530"/>
                  </a:lnTo>
                  <a:lnTo>
                    <a:pt x="1004" y="503"/>
                  </a:lnTo>
                  <a:lnTo>
                    <a:pt x="1003" y="477"/>
                  </a:lnTo>
                  <a:lnTo>
                    <a:pt x="1001" y="452"/>
                  </a:lnTo>
                  <a:lnTo>
                    <a:pt x="998" y="427"/>
                  </a:lnTo>
                  <a:lnTo>
                    <a:pt x="994" y="402"/>
                  </a:lnTo>
                  <a:lnTo>
                    <a:pt x="988" y="378"/>
                  </a:lnTo>
                  <a:lnTo>
                    <a:pt x="981" y="353"/>
                  </a:lnTo>
                  <a:lnTo>
                    <a:pt x="974" y="330"/>
                  </a:lnTo>
                  <a:lnTo>
                    <a:pt x="965" y="307"/>
                  </a:lnTo>
                  <a:lnTo>
                    <a:pt x="955" y="285"/>
                  </a:lnTo>
                  <a:lnTo>
                    <a:pt x="944" y="263"/>
                  </a:lnTo>
                  <a:lnTo>
                    <a:pt x="932" y="243"/>
                  </a:lnTo>
                  <a:lnTo>
                    <a:pt x="919" y="222"/>
                  </a:lnTo>
                  <a:lnTo>
                    <a:pt x="905" y="203"/>
                  </a:lnTo>
                  <a:lnTo>
                    <a:pt x="890" y="183"/>
                  </a:lnTo>
                  <a:lnTo>
                    <a:pt x="874" y="165"/>
                  </a:lnTo>
                  <a:lnTo>
                    <a:pt x="858" y="147"/>
                  </a:lnTo>
                  <a:lnTo>
                    <a:pt x="840" y="131"/>
                  </a:lnTo>
                  <a:lnTo>
                    <a:pt x="822" y="115"/>
                  </a:lnTo>
                  <a:lnTo>
                    <a:pt x="803" y="100"/>
                  </a:lnTo>
                  <a:lnTo>
                    <a:pt x="783" y="86"/>
                  </a:lnTo>
                  <a:lnTo>
                    <a:pt x="762" y="73"/>
                  </a:lnTo>
                  <a:lnTo>
                    <a:pt x="741" y="61"/>
                  </a:lnTo>
                  <a:lnTo>
                    <a:pt x="720" y="50"/>
                  </a:lnTo>
                  <a:lnTo>
                    <a:pt x="698" y="40"/>
                  </a:lnTo>
                  <a:lnTo>
                    <a:pt x="675" y="31"/>
                  </a:lnTo>
                  <a:lnTo>
                    <a:pt x="652" y="23"/>
                  </a:lnTo>
                  <a:lnTo>
                    <a:pt x="628" y="17"/>
                  </a:lnTo>
                  <a:lnTo>
                    <a:pt x="604" y="10"/>
                  </a:lnTo>
                  <a:lnTo>
                    <a:pt x="579" y="6"/>
                  </a:lnTo>
                  <a:lnTo>
                    <a:pt x="554" y="3"/>
                  </a:lnTo>
                  <a:lnTo>
                    <a:pt x="528" y="1"/>
                  </a:lnTo>
                  <a:lnTo>
                    <a:pt x="502" y="0"/>
                  </a:lnTo>
                  <a:lnTo>
                    <a:pt x="476" y="1"/>
                  </a:lnTo>
                  <a:lnTo>
                    <a:pt x="451" y="3"/>
                  </a:lnTo>
                  <a:lnTo>
                    <a:pt x="426" y="6"/>
                  </a:lnTo>
                  <a:lnTo>
                    <a:pt x="401" y="10"/>
                  </a:lnTo>
                  <a:lnTo>
                    <a:pt x="377" y="17"/>
                  </a:lnTo>
                  <a:lnTo>
                    <a:pt x="353" y="23"/>
                  </a:lnTo>
                  <a:lnTo>
                    <a:pt x="330" y="31"/>
                  </a:lnTo>
                  <a:lnTo>
                    <a:pt x="306" y="40"/>
                  </a:lnTo>
                  <a:lnTo>
                    <a:pt x="284" y="50"/>
                  </a:lnTo>
                  <a:lnTo>
                    <a:pt x="262" y="61"/>
                  </a:lnTo>
                  <a:lnTo>
                    <a:pt x="242" y="73"/>
                  </a:lnTo>
                  <a:lnTo>
                    <a:pt x="221" y="86"/>
                  </a:lnTo>
                  <a:lnTo>
                    <a:pt x="202" y="100"/>
                  </a:lnTo>
                  <a:lnTo>
                    <a:pt x="183" y="115"/>
                  </a:lnTo>
                  <a:lnTo>
                    <a:pt x="165" y="131"/>
                  </a:lnTo>
                  <a:lnTo>
                    <a:pt x="147" y="147"/>
                  </a:lnTo>
                  <a:lnTo>
                    <a:pt x="131" y="165"/>
                  </a:lnTo>
                  <a:lnTo>
                    <a:pt x="115" y="183"/>
                  </a:lnTo>
                  <a:lnTo>
                    <a:pt x="100" y="203"/>
                  </a:lnTo>
                  <a:lnTo>
                    <a:pt x="86" y="222"/>
                  </a:lnTo>
                  <a:lnTo>
                    <a:pt x="72" y="243"/>
                  </a:lnTo>
                  <a:lnTo>
                    <a:pt x="60" y="263"/>
                  </a:lnTo>
                  <a:lnTo>
                    <a:pt x="49" y="285"/>
                  </a:lnTo>
                  <a:lnTo>
                    <a:pt x="39" y="307"/>
                  </a:lnTo>
                  <a:lnTo>
                    <a:pt x="30" y="330"/>
                  </a:lnTo>
                  <a:lnTo>
                    <a:pt x="22" y="353"/>
                  </a:lnTo>
                  <a:lnTo>
                    <a:pt x="16" y="378"/>
                  </a:lnTo>
                  <a:lnTo>
                    <a:pt x="10" y="402"/>
                  </a:lnTo>
                  <a:lnTo>
                    <a:pt x="6" y="427"/>
                  </a:lnTo>
                  <a:lnTo>
                    <a:pt x="3" y="452"/>
                  </a:lnTo>
                  <a:lnTo>
                    <a:pt x="1" y="477"/>
                  </a:lnTo>
                  <a:lnTo>
                    <a:pt x="0" y="503"/>
                  </a:lnTo>
                  <a:lnTo>
                    <a:pt x="1" y="530"/>
                  </a:lnTo>
                  <a:lnTo>
                    <a:pt x="3" y="555"/>
                  </a:lnTo>
                  <a:lnTo>
                    <a:pt x="6" y="580"/>
                  </a:lnTo>
                  <a:lnTo>
                    <a:pt x="10" y="605"/>
                  </a:lnTo>
                  <a:lnTo>
                    <a:pt x="16" y="629"/>
                  </a:lnTo>
                  <a:lnTo>
                    <a:pt x="22" y="653"/>
                  </a:lnTo>
                  <a:lnTo>
                    <a:pt x="30" y="676"/>
                  </a:lnTo>
                  <a:lnTo>
                    <a:pt x="39" y="700"/>
                  </a:lnTo>
                  <a:lnTo>
                    <a:pt x="49" y="722"/>
                  </a:lnTo>
                  <a:lnTo>
                    <a:pt x="60" y="743"/>
                  </a:lnTo>
                  <a:lnTo>
                    <a:pt x="72" y="764"/>
                  </a:lnTo>
                  <a:lnTo>
                    <a:pt x="86" y="785"/>
                  </a:lnTo>
                  <a:lnTo>
                    <a:pt x="100" y="804"/>
                  </a:lnTo>
                  <a:lnTo>
                    <a:pt x="115" y="823"/>
                  </a:lnTo>
                  <a:lnTo>
                    <a:pt x="131" y="841"/>
                  </a:lnTo>
                  <a:lnTo>
                    <a:pt x="147" y="859"/>
                  </a:lnTo>
                  <a:lnTo>
                    <a:pt x="165" y="876"/>
                  </a:lnTo>
                  <a:lnTo>
                    <a:pt x="183" y="892"/>
                  </a:lnTo>
                  <a:lnTo>
                    <a:pt x="202" y="907"/>
                  </a:lnTo>
                  <a:lnTo>
                    <a:pt x="221" y="921"/>
                  </a:lnTo>
                  <a:lnTo>
                    <a:pt x="242" y="934"/>
                  </a:lnTo>
                  <a:lnTo>
                    <a:pt x="262" y="946"/>
                  </a:lnTo>
                  <a:lnTo>
                    <a:pt x="284" y="957"/>
                  </a:lnTo>
                  <a:lnTo>
                    <a:pt x="306" y="967"/>
                  </a:lnTo>
                  <a:lnTo>
                    <a:pt x="330" y="976"/>
                  </a:lnTo>
                  <a:lnTo>
                    <a:pt x="353" y="983"/>
                  </a:lnTo>
                  <a:lnTo>
                    <a:pt x="377" y="990"/>
                  </a:lnTo>
                  <a:lnTo>
                    <a:pt x="401" y="996"/>
                  </a:lnTo>
                  <a:lnTo>
                    <a:pt x="426" y="1000"/>
                  </a:lnTo>
                  <a:lnTo>
                    <a:pt x="451" y="1003"/>
                  </a:lnTo>
                  <a:lnTo>
                    <a:pt x="476" y="1005"/>
                  </a:lnTo>
                  <a:lnTo>
                    <a:pt x="502" y="10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bg1"/>
                </a:solidFill>
              </a:endParaRPr>
            </a:p>
          </p:txBody>
        </p:sp>
        <p:sp>
          <p:nvSpPr>
            <p:cNvPr id="82" name="Freeform 81"/>
            <p:cNvSpPr>
              <a:spLocks/>
            </p:cNvSpPr>
            <p:nvPr/>
          </p:nvSpPr>
          <p:spPr bwMode="auto">
            <a:xfrm>
              <a:off x="2479676" y="4433888"/>
              <a:ext cx="42863" cy="42863"/>
            </a:xfrm>
            <a:custGeom>
              <a:avLst/>
              <a:gdLst>
                <a:gd name="T0" fmla="*/ 554 w 1004"/>
                <a:gd name="T1" fmla="*/ 1003 h 1006"/>
                <a:gd name="T2" fmla="*/ 628 w 1004"/>
                <a:gd name="T3" fmla="*/ 989 h 1006"/>
                <a:gd name="T4" fmla="*/ 698 w 1004"/>
                <a:gd name="T5" fmla="*/ 966 h 1006"/>
                <a:gd name="T6" fmla="*/ 762 w 1004"/>
                <a:gd name="T7" fmla="*/ 933 h 1006"/>
                <a:gd name="T8" fmla="*/ 822 w 1004"/>
                <a:gd name="T9" fmla="*/ 891 h 1006"/>
                <a:gd name="T10" fmla="*/ 874 w 1004"/>
                <a:gd name="T11" fmla="*/ 841 h 1006"/>
                <a:gd name="T12" fmla="*/ 919 w 1004"/>
                <a:gd name="T13" fmla="*/ 784 h 1006"/>
                <a:gd name="T14" fmla="*/ 955 w 1004"/>
                <a:gd name="T15" fmla="*/ 721 h 1006"/>
                <a:gd name="T16" fmla="*/ 981 w 1004"/>
                <a:gd name="T17" fmla="*/ 652 h 1006"/>
                <a:gd name="T18" fmla="*/ 998 w 1004"/>
                <a:gd name="T19" fmla="*/ 579 h 1006"/>
                <a:gd name="T20" fmla="*/ 1004 w 1004"/>
                <a:gd name="T21" fmla="*/ 503 h 1006"/>
                <a:gd name="T22" fmla="*/ 998 w 1004"/>
                <a:gd name="T23" fmla="*/ 426 h 1006"/>
                <a:gd name="T24" fmla="*/ 981 w 1004"/>
                <a:gd name="T25" fmla="*/ 353 h 1006"/>
                <a:gd name="T26" fmla="*/ 955 w 1004"/>
                <a:gd name="T27" fmla="*/ 284 h 1006"/>
                <a:gd name="T28" fmla="*/ 919 w 1004"/>
                <a:gd name="T29" fmla="*/ 221 h 1006"/>
                <a:gd name="T30" fmla="*/ 874 w 1004"/>
                <a:gd name="T31" fmla="*/ 165 h 1006"/>
                <a:gd name="T32" fmla="*/ 822 w 1004"/>
                <a:gd name="T33" fmla="*/ 114 h 1006"/>
                <a:gd name="T34" fmla="*/ 762 w 1004"/>
                <a:gd name="T35" fmla="*/ 72 h 1006"/>
                <a:gd name="T36" fmla="*/ 698 w 1004"/>
                <a:gd name="T37" fmla="*/ 39 h 1006"/>
                <a:gd name="T38" fmla="*/ 628 w 1004"/>
                <a:gd name="T39" fmla="*/ 16 h 1006"/>
                <a:gd name="T40" fmla="*/ 554 w 1004"/>
                <a:gd name="T41" fmla="*/ 3 h 1006"/>
                <a:gd name="T42" fmla="*/ 476 w 1004"/>
                <a:gd name="T43" fmla="*/ 1 h 1006"/>
                <a:gd name="T44" fmla="*/ 401 w 1004"/>
                <a:gd name="T45" fmla="*/ 10 h 1006"/>
                <a:gd name="T46" fmla="*/ 330 w 1004"/>
                <a:gd name="T47" fmla="*/ 30 h 1006"/>
                <a:gd name="T48" fmla="*/ 262 w 1004"/>
                <a:gd name="T49" fmla="*/ 60 h 1006"/>
                <a:gd name="T50" fmla="*/ 202 w 1004"/>
                <a:gd name="T51" fmla="*/ 99 h 1006"/>
                <a:gd name="T52" fmla="*/ 147 w 1004"/>
                <a:gd name="T53" fmla="*/ 146 h 1006"/>
                <a:gd name="T54" fmla="*/ 100 w 1004"/>
                <a:gd name="T55" fmla="*/ 202 h 1006"/>
                <a:gd name="T56" fmla="*/ 60 w 1004"/>
                <a:gd name="T57" fmla="*/ 263 h 1006"/>
                <a:gd name="T58" fmla="*/ 30 w 1004"/>
                <a:gd name="T59" fmla="*/ 330 h 1006"/>
                <a:gd name="T60" fmla="*/ 10 w 1004"/>
                <a:gd name="T61" fmla="*/ 401 h 1006"/>
                <a:gd name="T62" fmla="*/ 1 w 1004"/>
                <a:gd name="T63" fmla="*/ 476 h 1006"/>
                <a:gd name="T64" fmla="*/ 3 w 1004"/>
                <a:gd name="T65" fmla="*/ 554 h 1006"/>
                <a:gd name="T66" fmla="*/ 16 w 1004"/>
                <a:gd name="T67" fmla="*/ 628 h 1006"/>
                <a:gd name="T68" fmla="*/ 39 w 1004"/>
                <a:gd name="T69" fmla="*/ 699 h 1006"/>
                <a:gd name="T70" fmla="*/ 72 w 1004"/>
                <a:gd name="T71" fmla="*/ 763 h 1006"/>
                <a:gd name="T72" fmla="*/ 115 w 1004"/>
                <a:gd name="T73" fmla="*/ 822 h 1006"/>
                <a:gd name="T74" fmla="*/ 165 w 1004"/>
                <a:gd name="T75" fmla="*/ 875 h 1006"/>
                <a:gd name="T76" fmla="*/ 221 w 1004"/>
                <a:gd name="T77" fmla="*/ 920 h 1006"/>
                <a:gd name="T78" fmla="*/ 284 w 1004"/>
                <a:gd name="T79" fmla="*/ 956 h 1006"/>
                <a:gd name="T80" fmla="*/ 353 w 1004"/>
                <a:gd name="T81" fmla="*/ 983 h 1006"/>
                <a:gd name="T82" fmla="*/ 426 w 1004"/>
                <a:gd name="T83" fmla="*/ 999 h 1006"/>
                <a:gd name="T84" fmla="*/ 502 w 1004"/>
                <a:gd name="T85" fmla="*/ 1006 h 1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04" h="1006">
                  <a:moveTo>
                    <a:pt x="502" y="1006"/>
                  </a:moveTo>
                  <a:lnTo>
                    <a:pt x="528" y="1005"/>
                  </a:lnTo>
                  <a:lnTo>
                    <a:pt x="554" y="1003"/>
                  </a:lnTo>
                  <a:lnTo>
                    <a:pt x="579" y="999"/>
                  </a:lnTo>
                  <a:lnTo>
                    <a:pt x="604" y="995"/>
                  </a:lnTo>
                  <a:lnTo>
                    <a:pt x="628" y="989"/>
                  </a:lnTo>
                  <a:lnTo>
                    <a:pt x="652" y="983"/>
                  </a:lnTo>
                  <a:lnTo>
                    <a:pt x="675" y="975"/>
                  </a:lnTo>
                  <a:lnTo>
                    <a:pt x="698" y="966"/>
                  </a:lnTo>
                  <a:lnTo>
                    <a:pt x="720" y="956"/>
                  </a:lnTo>
                  <a:lnTo>
                    <a:pt x="741" y="945"/>
                  </a:lnTo>
                  <a:lnTo>
                    <a:pt x="762" y="933"/>
                  </a:lnTo>
                  <a:lnTo>
                    <a:pt x="783" y="920"/>
                  </a:lnTo>
                  <a:lnTo>
                    <a:pt x="803" y="906"/>
                  </a:lnTo>
                  <a:lnTo>
                    <a:pt x="822" y="891"/>
                  </a:lnTo>
                  <a:lnTo>
                    <a:pt x="840" y="875"/>
                  </a:lnTo>
                  <a:lnTo>
                    <a:pt x="858" y="859"/>
                  </a:lnTo>
                  <a:lnTo>
                    <a:pt x="874" y="841"/>
                  </a:lnTo>
                  <a:lnTo>
                    <a:pt x="890" y="822"/>
                  </a:lnTo>
                  <a:lnTo>
                    <a:pt x="905" y="803"/>
                  </a:lnTo>
                  <a:lnTo>
                    <a:pt x="919" y="784"/>
                  </a:lnTo>
                  <a:lnTo>
                    <a:pt x="932" y="763"/>
                  </a:lnTo>
                  <a:lnTo>
                    <a:pt x="944" y="743"/>
                  </a:lnTo>
                  <a:lnTo>
                    <a:pt x="955" y="721"/>
                  </a:lnTo>
                  <a:lnTo>
                    <a:pt x="965" y="699"/>
                  </a:lnTo>
                  <a:lnTo>
                    <a:pt x="974" y="676"/>
                  </a:lnTo>
                  <a:lnTo>
                    <a:pt x="981" y="652"/>
                  </a:lnTo>
                  <a:lnTo>
                    <a:pt x="988" y="628"/>
                  </a:lnTo>
                  <a:lnTo>
                    <a:pt x="994" y="604"/>
                  </a:lnTo>
                  <a:lnTo>
                    <a:pt x="998" y="579"/>
                  </a:lnTo>
                  <a:lnTo>
                    <a:pt x="1001" y="554"/>
                  </a:lnTo>
                  <a:lnTo>
                    <a:pt x="1003" y="529"/>
                  </a:lnTo>
                  <a:lnTo>
                    <a:pt x="1004" y="503"/>
                  </a:lnTo>
                  <a:lnTo>
                    <a:pt x="1003" y="476"/>
                  </a:lnTo>
                  <a:lnTo>
                    <a:pt x="1001" y="451"/>
                  </a:lnTo>
                  <a:lnTo>
                    <a:pt x="998" y="426"/>
                  </a:lnTo>
                  <a:lnTo>
                    <a:pt x="994" y="401"/>
                  </a:lnTo>
                  <a:lnTo>
                    <a:pt x="988" y="377"/>
                  </a:lnTo>
                  <a:lnTo>
                    <a:pt x="981" y="353"/>
                  </a:lnTo>
                  <a:lnTo>
                    <a:pt x="974" y="330"/>
                  </a:lnTo>
                  <a:lnTo>
                    <a:pt x="965" y="306"/>
                  </a:lnTo>
                  <a:lnTo>
                    <a:pt x="955" y="284"/>
                  </a:lnTo>
                  <a:lnTo>
                    <a:pt x="944" y="263"/>
                  </a:lnTo>
                  <a:lnTo>
                    <a:pt x="932" y="242"/>
                  </a:lnTo>
                  <a:lnTo>
                    <a:pt x="919" y="221"/>
                  </a:lnTo>
                  <a:lnTo>
                    <a:pt x="905" y="202"/>
                  </a:lnTo>
                  <a:lnTo>
                    <a:pt x="890" y="183"/>
                  </a:lnTo>
                  <a:lnTo>
                    <a:pt x="874" y="165"/>
                  </a:lnTo>
                  <a:lnTo>
                    <a:pt x="858" y="146"/>
                  </a:lnTo>
                  <a:lnTo>
                    <a:pt x="840" y="130"/>
                  </a:lnTo>
                  <a:lnTo>
                    <a:pt x="822" y="114"/>
                  </a:lnTo>
                  <a:lnTo>
                    <a:pt x="803" y="99"/>
                  </a:lnTo>
                  <a:lnTo>
                    <a:pt x="783" y="85"/>
                  </a:lnTo>
                  <a:lnTo>
                    <a:pt x="762" y="72"/>
                  </a:lnTo>
                  <a:lnTo>
                    <a:pt x="741" y="60"/>
                  </a:lnTo>
                  <a:lnTo>
                    <a:pt x="720" y="49"/>
                  </a:lnTo>
                  <a:lnTo>
                    <a:pt x="698" y="39"/>
                  </a:lnTo>
                  <a:lnTo>
                    <a:pt x="675" y="30"/>
                  </a:lnTo>
                  <a:lnTo>
                    <a:pt x="652" y="22"/>
                  </a:lnTo>
                  <a:lnTo>
                    <a:pt x="628" y="16"/>
                  </a:lnTo>
                  <a:lnTo>
                    <a:pt x="604" y="10"/>
                  </a:lnTo>
                  <a:lnTo>
                    <a:pt x="579" y="6"/>
                  </a:lnTo>
                  <a:lnTo>
                    <a:pt x="554" y="3"/>
                  </a:lnTo>
                  <a:lnTo>
                    <a:pt x="528" y="1"/>
                  </a:lnTo>
                  <a:lnTo>
                    <a:pt x="502" y="0"/>
                  </a:lnTo>
                  <a:lnTo>
                    <a:pt x="476" y="1"/>
                  </a:lnTo>
                  <a:lnTo>
                    <a:pt x="451" y="3"/>
                  </a:lnTo>
                  <a:lnTo>
                    <a:pt x="426" y="6"/>
                  </a:lnTo>
                  <a:lnTo>
                    <a:pt x="401" y="10"/>
                  </a:lnTo>
                  <a:lnTo>
                    <a:pt x="377" y="16"/>
                  </a:lnTo>
                  <a:lnTo>
                    <a:pt x="353" y="22"/>
                  </a:lnTo>
                  <a:lnTo>
                    <a:pt x="330" y="30"/>
                  </a:lnTo>
                  <a:lnTo>
                    <a:pt x="306" y="39"/>
                  </a:lnTo>
                  <a:lnTo>
                    <a:pt x="284" y="49"/>
                  </a:lnTo>
                  <a:lnTo>
                    <a:pt x="262" y="60"/>
                  </a:lnTo>
                  <a:lnTo>
                    <a:pt x="242" y="72"/>
                  </a:lnTo>
                  <a:lnTo>
                    <a:pt x="221" y="85"/>
                  </a:lnTo>
                  <a:lnTo>
                    <a:pt x="202" y="99"/>
                  </a:lnTo>
                  <a:lnTo>
                    <a:pt x="183" y="114"/>
                  </a:lnTo>
                  <a:lnTo>
                    <a:pt x="165" y="130"/>
                  </a:lnTo>
                  <a:lnTo>
                    <a:pt x="147" y="146"/>
                  </a:lnTo>
                  <a:lnTo>
                    <a:pt x="131" y="165"/>
                  </a:lnTo>
                  <a:lnTo>
                    <a:pt x="115" y="183"/>
                  </a:lnTo>
                  <a:lnTo>
                    <a:pt x="100" y="202"/>
                  </a:lnTo>
                  <a:lnTo>
                    <a:pt x="86" y="221"/>
                  </a:lnTo>
                  <a:lnTo>
                    <a:pt x="72" y="242"/>
                  </a:lnTo>
                  <a:lnTo>
                    <a:pt x="60" y="263"/>
                  </a:lnTo>
                  <a:lnTo>
                    <a:pt x="49" y="284"/>
                  </a:lnTo>
                  <a:lnTo>
                    <a:pt x="39" y="306"/>
                  </a:lnTo>
                  <a:lnTo>
                    <a:pt x="30" y="330"/>
                  </a:lnTo>
                  <a:lnTo>
                    <a:pt x="22" y="353"/>
                  </a:lnTo>
                  <a:lnTo>
                    <a:pt x="16" y="377"/>
                  </a:lnTo>
                  <a:lnTo>
                    <a:pt x="10" y="401"/>
                  </a:lnTo>
                  <a:lnTo>
                    <a:pt x="6" y="426"/>
                  </a:lnTo>
                  <a:lnTo>
                    <a:pt x="3" y="451"/>
                  </a:lnTo>
                  <a:lnTo>
                    <a:pt x="1" y="476"/>
                  </a:lnTo>
                  <a:lnTo>
                    <a:pt x="0" y="503"/>
                  </a:lnTo>
                  <a:lnTo>
                    <a:pt x="1" y="529"/>
                  </a:lnTo>
                  <a:lnTo>
                    <a:pt x="3" y="554"/>
                  </a:lnTo>
                  <a:lnTo>
                    <a:pt x="6" y="579"/>
                  </a:lnTo>
                  <a:lnTo>
                    <a:pt x="10" y="604"/>
                  </a:lnTo>
                  <a:lnTo>
                    <a:pt x="16" y="628"/>
                  </a:lnTo>
                  <a:lnTo>
                    <a:pt x="22" y="652"/>
                  </a:lnTo>
                  <a:lnTo>
                    <a:pt x="30" y="676"/>
                  </a:lnTo>
                  <a:lnTo>
                    <a:pt x="39" y="699"/>
                  </a:lnTo>
                  <a:lnTo>
                    <a:pt x="49" y="721"/>
                  </a:lnTo>
                  <a:lnTo>
                    <a:pt x="60" y="743"/>
                  </a:lnTo>
                  <a:lnTo>
                    <a:pt x="72" y="763"/>
                  </a:lnTo>
                  <a:lnTo>
                    <a:pt x="86" y="784"/>
                  </a:lnTo>
                  <a:lnTo>
                    <a:pt x="100" y="803"/>
                  </a:lnTo>
                  <a:lnTo>
                    <a:pt x="115" y="822"/>
                  </a:lnTo>
                  <a:lnTo>
                    <a:pt x="131" y="841"/>
                  </a:lnTo>
                  <a:lnTo>
                    <a:pt x="147" y="859"/>
                  </a:lnTo>
                  <a:lnTo>
                    <a:pt x="165" y="875"/>
                  </a:lnTo>
                  <a:lnTo>
                    <a:pt x="183" y="891"/>
                  </a:lnTo>
                  <a:lnTo>
                    <a:pt x="202" y="906"/>
                  </a:lnTo>
                  <a:lnTo>
                    <a:pt x="221" y="920"/>
                  </a:lnTo>
                  <a:lnTo>
                    <a:pt x="242" y="933"/>
                  </a:lnTo>
                  <a:lnTo>
                    <a:pt x="262" y="945"/>
                  </a:lnTo>
                  <a:lnTo>
                    <a:pt x="284" y="956"/>
                  </a:lnTo>
                  <a:lnTo>
                    <a:pt x="306" y="966"/>
                  </a:lnTo>
                  <a:lnTo>
                    <a:pt x="330" y="975"/>
                  </a:lnTo>
                  <a:lnTo>
                    <a:pt x="353" y="983"/>
                  </a:lnTo>
                  <a:lnTo>
                    <a:pt x="377" y="989"/>
                  </a:lnTo>
                  <a:lnTo>
                    <a:pt x="401" y="995"/>
                  </a:lnTo>
                  <a:lnTo>
                    <a:pt x="426" y="999"/>
                  </a:lnTo>
                  <a:lnTo>
                    <a:pt x="451" y="1003"/>
                  </a:lnTo>
                  <a:lnTo>
                    <a:pt x="476" y="1005"/>
                  </a:lnTo>
                  <a:lnTo>
                    <a:pt x="502" y="10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bg1"/>
                </a:solidFill>
              </a:endParaRPr>
            </a:p>
          </p:txBody>
        </p:sp>
      </p:grpSp>
      <p:sp>
        <p:nvSpPr>
          <p:cNvPr id="38" name="Oval 37"/>
          <p:cNvSpPr/>
          <p:nvPr/>
        </p:nvSpPr>
        <p:spPr>
          <a:xfrm>
            <a:off x="4487863" y="1952011"/>
            <a:ext cx="1041400" cy="1041400"/>
          </a:xfrm>
          <a:prstGeom prst="ellipse">
            <a:avLst/>
          </a:prstGeom>
          <a:solidFill>
            <a:srgbClr val="4B77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solidFill>
                <a:schemeClr val="bg1"/>
              </a:solidFill>
            </a:endParaRPr>
          </a:p>
        </p:txBody>
      </p:sp>
      <p:sp>
        <p:nvSpPr>
          <p:cNvPr id="39" name="TextBox 13"/>
          <p:cNvSpPr txBox="1"/>
          <p:nvPr/>
        </p:nvSpPr>
        <p:spPr>
          <a:xfrm>
            <a:off x="5630863" y="2098630"/>
            <a:ext cx="2273300" cy="3231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500" b="1" dirty="0">
                <a:solidFill>
                  <a:schemeClr val="tx1">
                    <a:lumMod val="65000"/>
                    <a:lumOff val="35000"/>
                  </a:schemeClr>
                </a:solidFill>
                <a:latin typeface="+mj-lt"/>
              </a:rPr>
              <a:t>EQUALIZER</a:t>
            </a:r>
          </a:p>
        </p:txBody>
      </p:sp>
      <p:sp>
        <p:nvSpPr>
          <p:cNvPr id="40" name="TextBox 14"/>
          <p:cNvSpPr txBox="1"/>
          <p:nvPr/>
        </p:nvSpPr>
        <p:spPr>
          <a:xfrm>
            <a:off x="5630864" y="2380323"/>
            <a:ext cx="1916828" cy="64633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200"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consectetuer adipiscing elit.</a:t>
            </a:r>
          </a:p>
        </p:txBody>
      </p:sp>
      <p:sp>
        <p:nvSpPr>
          <p:cNvPr id="41" name="Oval 40"/>
          <p:cNvSpPr/>
          <p:nvPr/>
        </p:nvSpPr>
        <p:spPr>
          <a:xfrm>
            <a:off x="4487863" y="3327118"/>
            <a:ext cx="1041400" cy="1041400"/>
          </a:xfrm>
          <a:prstGeom prst="ellipse">
            <a:avLst/>
          </a:prstGeom>
          <a:solidFill>
            <a:srgbClr val="A5C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solidFill>
                <a:schemeClr val="bg1"/>
              </a:solidFill>
            </a:endParaRPr>
          </a:p>
        </p:txBody>
      </p:sp>
      <p:sp>
        <p:nvSpPr>
          <p:cNvPr id="42" name="TextBox 16"/>
          <p:cNvSpPr txBox="1"/>
          <p:nvPr/>
        </p:nvSpPr>
        <p:spPr>
          <a:xfrm>
            <a:off x="5630863" y="3476223"/>
            <a:ext cx="2273300" cy="3231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500" b="1" dirty="0">
                <a:solidFill>
                  <a:schemeClr val="tx1">
                    <a:lumMod val="65000"/>
                    <a:lumOff val="35000"/>
                  </a:schemeClr>
                </a:solidFill>
                <a:latin typeface="+mj-lt"/>
              </a:rPr>
              <a:t>INTERNET</a:t>
            </a:r>
          </a:p>
        </p:txBody>
      </p:sp>
      <p:sp>
        <p:nvSpPr>
          <p:cNvPr id="43" name="TextBox 17"/>
          <p:cNvSpPr txBox="1"/>
          <p:nvPr/>
        </p:nvSpPr>
        <p:spPr>
          <a:xfrm>
            <a:off x="5630864" y="3757916"/>
            <a:ext cx="1916828" cy="64633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200"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consectetuer adipiscing elit.</a:t>
            </a:r>
          </a:p>
        </p:txBody>
      </p:sp>
      <p:sp>
        <p:nvSpPr>
          <p:cNvPr id="50" name="Oval 49"/>
          <p:cNvSpPr/>
          <p:nvPr/>
        </p:nvSpPr>
        <p:spPr>
          <a:xfrm>
            <a:off x="4487863" y="4692803"/>
            <a:ext cx="1041400" cy="1041400"/>
          </a:xfrm>
          <a:prstGeom prst="ellipse">
            <a:avLst/>
          </a:prstGeom>
          <a:solidFill>
            <a:srgbClr val="00AF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solidFill>
                <a:schemeClr val="bg1"/>
              </a:solidFill>
            </a:endParaRPr>
          </a:p>
        </p:txBody>
      </p:sp>
      <p:sp>
        <p:nvSpPr>
          <p:cNvPr id="51" name="TextBox 25"/>
          <p:cNvSpPr txBox="1"/>
          <p:nvPr/>
        </p:nvSpPr>
        <p:spPr>
          <a:xfrm>
            <a:off x="5630863" y="4841908"/>
            <a:ext cx="2273300" cy="3231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500" b="1" dirty="0">
                <a:solidFill>
                  <a:schemeClr val="tx1">
                    <a:lumMod val="65000"/>
                    <a:lumOff val="35000"/>
                  </a:schemeClr>
                </a:solidFill>
                <a:latin typeface="+mj-lt"/>
              </a:rPr>
              <a:t>TRAVELING</a:t>
            </a:r>
          </a:p>
        </p:txBody>
      </p:sp>
      <p:sp>
        <p:nvSpPr>
          <p:cNvPr id="52" name="TextBox 26"/>
          <p:cNvSpPr txBox="1"/>
          <p:nvPr/>
        </p:nvSpPr>
        <p:spPr>
          <a:xfrm>
            <a:off x="5630864" y="5123601"/>
            <a:ext cx="1916828" cy="64633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200"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consectetuer adipiscing elit.</a:t>
            </a:r>
          </a:p>
        </p:txBody>
      </p:sp>
      <p:grpSp>
        <p:nvGrpSpPr>
          <p:cNvPr id="60" name="Group 59"/>
          <p:cNvGrpSpPr/>
          <p:nvPr/>
        </p:nvGrpSpPr>
        <p:grpSpPr>
          <a:xfrm>
            <a:off x="4791009" y="2244090"/>
            <a:ext cx="435083" cy="443217"/>
            <a:chOff x="3632200" y="4152900"/>
            <a:chExt cx="690563" cy="690563"/>
          </a:xfrm>
          <a:solidFill>
            <a:schemeClr val="bg1"/>
          </a:solidFill>
        </p:grpSpPr>
        <p:sp>
          <p:nvSpPr>
            <p:cNvPr id="76" name="Freeform 75"/>
            <p:cNvSpPr>
              <a:spLocks noEditPoints="1"/>
            </p:cNvSpPr>
            <p:nvPr/>
          </p:nvSpPr>
          <p:spPr bwMode="auto">
            <a:xfrm>
              <a:off x="3632200" y="4152900"/>
              <a:ext cx="215900" cy="690563"/>
            </a:xfrm>
            <a:custGeom>
              <a:avLst/>
              <a:gdLst>
                <a:gd name="T0" fmla="*/ 3784 w 5030"/>
                <a:gd name="T1" fmla="*/ 5837 h 16095"/>
                <a:gd name="T2" fmla="*/ 3571 w 5030"/>
                <a:gd name="T3" fmla="*/ 6098 h 16095"/>
                <a:gd name="T4" fmla="*/ 3350 w 5030"/>
                <a:gd name="T5" fmla="*/ 6279 h 16095"/>
                <a:gd name="T6" fmla="*/ 3045 w 5030"/>
                <a:gd name="T7" fmla="*/ 6436 h 16095"/>
                <a:gd name="T8" fmla="*/ 2678 w 5030"/>
                <a:gd name="T9" fmla="*/ 6529 h 16095"/>
                <a:gd name="T10" fmla="*/ 2288 w 5030"/>
                <a:gd name="T11" fmla="*/ 6519 h 16095"/>
                <a:gd name="T12" fmla="*/ 1931 w 5030"/>
                <a:gd name="T13" fmla="*/ 6415 h 16095"/>
                <a:gd name="T14" fmla="*/ 1633 w 5030"/>
                <a:gd name="T15" fmla="*/ 6246 h 16095"/>
                <a:gd name="T16" fmla="*/ 1400 w 5030"/>
                <a:gd name="T17" fmla="*/ 6039 h 16095"/>
                <a:gd name="T18" fmla="*/ 1158 w 5030"/>
                <a:gd name="T19" fmla="*/ 5678 h 16095"/>
                <a:gd name="T20" fmla="*/ 1020 w 5030"/>
                <a:gd name="T21" fmla="*/ 5219 h 16095"/>
                <a:gd name="T22" fmla="*/ 1014 w 5030"/>
                <a:gd name="T23" fmla="*/ 4893 h 16095"/>
                <a:gd name="T24" fmla="*/ 1117 w 5030"/>
                <a:gd name="T25" fmla="*/ 4478 h 16095"/>
                <a:gd name="T26" fmla="*/ 1329 w 5030"/>
                <a:gd name="T27" fmla="*/ 4104 h 16095"/>
                <a:gd name="T28" fmla="*/ 1607 w 5030"/>
                <a:gd name="T29" fmla="*/ 3832 h 16095"/>
                <a:gd name="T30" fmla="*/ 1879 w 5030"/>
                <a:gd name="T31" fmla="*/ 3669 h 16095"/>
                <a:gd name="T32" fmla="*/ 2225 w 5030"/>
                <a:gd name="T33" fmla="*/ 3552 h 16095"/>
                <a:gd name="T34" fmla="*/ 2613 w 5030"/>
                <a:gd name="T35" fmla="*/ 3525 h 16095"/>
                <a:gd name="T36" fmla="*/ 2988 w 5030"/>
                <a:gd name="T37" fmla="*/ 3603 h 16095"/>
                <a:gd name="T38" fmla="*/ 3301 w 5030"/>
                <a:gd name="T39" fmla="*/ 3750 h 16095"/>
                <a:gd name="T40" fmla="*/ 3571 w 5030"/>
                <a:gd name="T41" fmla="*/ 3960 h 16095"/>
                <a:gd name="T42" fmla="*/ 3825 w 5030"/>
                <a:gd name="T43" fmla="*/ 4288 h 16095"/>
                <a:gd name="T44" fmla="*/ 3996 w 5030"/>
                <a:gd name="T45" fmla="*/ 4760 h 16095"/>
                <a:gd name="T46" fmla="*/ 4021 w 5030"/>
                <a:gd name="T47" fmla="*/ 5112 h 16095"/>
                <a:gd name="T48" fmla="*/ 3015 w 5030"/>
                <a:gd name="T49" fmla="*/ 14637 h 16095"/>
                <a:gd name="T50" fmla="*/ 2903 w 5030"/>
                <a:gd name="T51" fmla="*/ 14906 h 16095"/>
                <a:gd name="T52" fmla="*/ 2665 w 5030"/>
                <a:gd name="T53" fmla="*/ 15067 h 16095"/>
                <a:gd name="T54" fmla="*/ 2365 w 5030"/>
                <a:gd name="T55" fmla="*/ 15067 h 16095"/>
                <a:gd name="T56" fmla="*/ 2127 w 5030"/>
                <a:gd name="T57" fmla="*/ 14906 h 16095"/>
                <a:gd name="T58" fmla="*/ 2015 w 5030"/>
                <a:gd name="T59" fmla="*/ 14637 h 16095"/>
                <a:gd name="T60" fmla="*/ 2579 w 5030"/>
                <a:gd name="T61" fmla="*/ 7544 h 16095"/>
                <a:gd name="T62" fmla="*/ 2018 w 5030"/>
                <a:gd name="T63" fmla="*/ 1432 h 16095"/>
                <a:gd name="T64" fmla="*/ 2143 w 5030"/>
                <a:gd name="T65" fmla="*/ 1171 h 16095"/>
                <a:gd name="T66" fmla="*/ 2389 w 5030"/>
                <a:gd name="T67" fmla="*/ 1022 h 16095"/>
                <a:gd name="T68" fmla="*/ 2688 w 5030"/>
                <a:gd name="T69" fmla="*/ 1036 h 16095"/>
                <a:gd name="T70" fmla="*/ 2918 w 5030"/>
                <a:gd name="T71" fmla="*/ 1208 h 16095"/>
                <a:gd name="T72" fmla="*/ 3017 w 5030"/>
                <a:gd name="T73" fmla="*/ 1483 h 16095"/>
                <a:gd name="T74" fmla="*/ 2386 w 5030"/>
                <a:gd name="T75" fmla="*/ 2518 h 16095"/>
                <a:gd name="T76" fmla="*/ 4007 w 5030"/>
                <a:gd name="T77" fmla="*/ 1280 h 16095"/>
                <a:gd name="T78" fmla="*/ 3631 w 5030"/>
                <a:gd name="T79" fmla="*/ 495 h 16095"/>
                <a:gd name="T80" fmla="*/ 2891 w 5030"/>
                <a:gd name="T81" fmla="*/ 47 h 16095"/>
                <a:gd name="T82" fmla="*/ 1997 w 5030"/>
                <a:gd name="T83" fmla="*/ 92 h 16095"/>
                <a:gd name="T84" fmla="*/ 1306 w 5030"/>
                <a:gd name="T85" fmla="*/ 607 h 16095"/>
                <a:gd name="T86" fmla="*/ 1008 w 5030"/>
                <a:gd name="T87" fmla="*/ 1431 h 16095"/>
                <a:gd name="T88" fmla="*/ 503 w 5030"/>
                <a:gd name="T89" fmla="*/ 3532 h 16095"/>
                <a:gd name="T90" fmla="*/ 111 w 5030"/>
                <a:gd name="T91" fmla="*/ 4294 h 16095"/>
                <a:gd name="T92" fmla="*/ 5 w 5030"/>
                <a:gd name="T93" fmla="*/ 5183 h 16095"/>
                <a:gd name="T94" fmla="*/ 213 w 5030"/>
                <a:gd name="T95" fmla="*/ 6036 h 16095"/>
                <a:gd name="T96" fmla="*/ 687 w 5030"/>
                <a:gd name="T97" fmla="*/ 6746 h 16095"/>
                <a:gd name="T98" fmla="*/ 1053 w 5030"/>
                <a:gd name="T99" fmla="*/ 14962 h 16095"/>
                <a:gd name="T100" fmla="*/ 1501 w 5030"/>
                <a:gd name="T101" fmla="*/ 15703 h 16095"/>
                <a:gd name="T102" fmla="*/ 2285 w 5030"/>
                <a:gd name="T103" fmla="*/ 16078 h 16095"/>
                <a:gd name="T104" fmla="*/ 3169 w 5030"/>
                <a:gd name="T105" fmla="*/ 15946 h 16095"/>
                <a:gd name="T106" fmla="*/ 3805 w 5030"/>
                <a:gd name="T107" fmla="*/ 15368 h 16095"/>
                <a:gd name="T108" fmla="*/ 4024 w 5030"/>
                <a:gd name="T109" fmla="*/ 7030 h 16095"/>
                <a:gd name="T110" fmla="*/ 4609 w 5030"/>
                <a:gd name="T111" fmla="*/ 6412 h 16095"/>
                <a:gd name="T112" fmla="*/ 4958 w 5030"/>
                <a:gd name="T113" fmla="*/ 5624 h 16095"/>
                <a:gd name="T114" fmla="*/ 5012 w 5030"/>
                <a:gd name="T115" fmla="*/ 4727 h 16095"/>
                <a:gd name="T116" fmla="*/ 4754 w 5030"/>
                <a:gd name="T117" fmla="*/ 3894 h 16095"/>
                <a:gd name="T118" fmla="*/ 4241 w 5030"/>
                <a:gd name="T119" fmla="*/ 3213 h 16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30" h="16095">
                  <a:moveTo>
                    <a:pt x="3955" y="5452"/>
                  </a:moveTo>
                  <a:lnTo>
                    <a:pt x="3950" y="5472"/>
                  </a:lnTo>
                  <a:lnTo>
                    <a:pt x="3944" y="5492"/>
                  </a:lnTo>
                  <a:lnTo>
                    <a:pt x="3938" y="5512"/>
                  </a:lnTo>
                  <a:lnTo>
                    <a:pt x="3931" y="5532"/>
                  </a:lnTo>
                  <a:lnTo>
                    <a:pt x="3913" y="5581"/>
                  </a:lnTo>
                  <a:lnTo>
                    <a:pt x="3893" y="5630"/>
                  </a:lnTo>
                  <a:lnTo>
                    <a:pt x="3872" y="5678"/>
                  </a:lnTo>
                  <a:lnTo>
                    <a:pt x="3849" y="5725"/>
                  </a:lnTo>
                  <a:lnTo>
                    <a:pt x="3825" y="5771"/>
                  </a:lnTo>
                  <a:lnTo>
                    <a:pt x="3798" y="5815"/>
                  </a:lnTo>
                  <a:lnTo>
                    <a:pt x="3784" y="5837"/>
                  </a:lnTo>
                  <a:lnTo>
                    <a:pt x="3770" y="5860"/>
                  </a:lnTo>
                  <a:lnTo>
                    <a:pt x="3756" y="5881"/>
                  </a:lnTo>
                  <a:lnTo>
                    <a:pt x="3741" y="5903"/>
                  </a:lnTo>
                  <a:lnTo>
                    <a:pt x="3738" y="5906"/>
                  </a:lnTo>
                  <a:lnTo>
                    <a:pt x="3735" y="5910"/>
                  </a:lnTo>
                  <a:lnTo>
                    <a:pt x="3701" y="5954"/>
                  </a:lnTo>
                  <a:lnTo>
                    <a:pt x="3666" y="5997"/>
                  </a:lnTo>
                  <a:lnTo>
                    <a:pt x="3648" y="6019"/>
                  </a:lnTo>
                  <a:lnTo>
                    <a:pt x="3629" y="6039"/>
                  </a:lnTo>
                  <a:lnTo>
                    <a:pt x="3610" y="6059"/>
                  </a:lnTo>
                  <a:lnTo>
                    <a:pt x="3591" y="6079"/>
                  </a:lnTo>
                  <a:lnTo>
                    <a:pt x="3571" y="6098"/>
                  </a:lnTo>
                  <a:lnTo>
                    <a:pt x="3552" y="6118"/>
                  </a:lnTo>
                  <a:lnTo>
                    <a:pt x="3531" y="6136"/>
                  </a:lnTo>
                  <a:lnTo>
                    <a:pt x="3511" y="6155"/>
                  </a:lnTo>
                  <a:lnTo>
                    <a:pt x="3490" y="6173"/>
                  </a:lnTo>
                  <a:lnTo>
                    <a:pt x="3468" y="6191"/>
                  </a:lnTo>
                  <a:lnTo>
                    <a:pt x="3446" y="6209"/>
                  </a:lnTo>
                  <a:lnTo>
                    <a:pt x="3424" y="6225"/>
                  </a:lnTo>
                  <a:lnTo>
                    <a:pt x="3422" y="6228"/>
                  </a:lnTo>
                  <a:lnTo>
                    <a:pt x="3420" y="6230"/>
                  </a:lnTo>
                  <a:lnTo>
                    <a:pt x="3397" y="6246"/>
                  </a:lnTo>
                  <a:lnTo>
                    <a:pt x="3374" y="6263"/>
                  </a:lnTo>
                  <a:lnTo>
                    <a:pt x="3350" y="6279"/>
                  </a:lnTo>
                  <a:lnTo>
                    <a:pt x="3326" y="6294"/>
                  </a:lnTo>
                  <a:lnTo>
                    <a:pt x="3301" y="6309"/>
                  </a:lnTo>
                  <a:lnTo>
                    <a:pt x="3277" y="6324"/>
                  </a:lnTo>
                  <a:lnTo>
                    <a:pt x="3252" y="6338"/>
                  </a:lnTo>
                  <a:lnTo>
                    <a:pt x="3228" y="6352"/>
                  </a:lnTo>
                  <a:lnTo>
                    <a:pt x="3202" y="6366"/>
                  </a:lnTo>
                  <a:lnTo>
                    <a:pt x="3177" y="6379"/>
                  </a:lnTo>
                  <a:lnTo>
                    <a:pt x="3151" y="6391"/>
                  </a:lnTo>
                  <a:lnTo>
                    <a:pt x="3124" y="6403"/>
                  </a:lnTo>
                  <a:lnTo>
                    <a:pt x="3098" y="6415"/>
                  </a:lnTo>
                  <a:lnTo>
                    <a:pt x="3072" y="6425"/>
                  </a:lnTo>
                  <a:lnTo>
                    <a:pt x="3045" y="6436"/>
                  </a:lnTo>
                  <a:lnTo>
                    <a:pt x="3018" y="6446"/>
                  </a:lnTo>
                  <a:lnTo>
                    <a:pt x="2988" y="6456"/>
                  </a:lnTo>
                  <a:lnTo>
                    <a:pt x="2958" y="6466"/>
                  </a:lnTo>
                  <a:lnTo>
                    <a:pt x="2928" y="6475"/>
                  </a:lnTo>
                  <a:lnTo>
                    <a:pt x="2897" y="6484"/>
                  </a:lnTo>
                  <a:lnTo>
                    <a:pt x="2867" y="6492"/>
                  </a:lnTo>
                  <a:lnTo>
                    <a:pt x="2836" y="6500"/>
                  </a:lnTo>
                  <a:lnTo>
                    <a:pt x="2805" y="6507"/>
                  </a:lnTo>
                  <a:lnTo>
                    <a:pt x="2773" y="6513"/>
                  </a:lnTo>
                  <a:lnTo>
                    <a:pt x="2742" y="6519"/>
                  </a:lnTo>
                  <a:lnTo>
                    <a:pt x="2710" y="6525"/>
                  </a:lnTo>
                  <a:lnTo>
                    <a:pt x="2678" y="6529"/>
                  </a:lnTo>
                  <a:lnTo>
                    <a:pt x="2646" y="6533"/>
                  </a:lnTo>
                  <a:lnTo>
                    <a:pt x="2613" y="6535"/>
                  </a:lnTo>
                  <a:lnTo>
                    <a:pt x="2581" y="6537"/>
                  </a:lnTo>
                  <a:lnTo>
                    <a:pt x="2548" y="6539"/>
                  </a:lnTo>
                  <a:lnTo>
                    <a:pt x="2515" y="6539"/>
                  </a:lnTo>
                  <a:lnTo>
                    <a:pt x="2482" y="6539"/>
                  </a:lnTo>
                  <a:lnTo>
                    <a:pt x="2448" y="6537"/>
                  </a:lnTo>
                  <a:lnTo>
                    <a:pt x="2416" y="6535"/>
                  </a:lnTo>
                  <a:lnTo>
                    <a:pt x="2383" y="6533"/>
                  </a:lnTo>
                  <a:lnTo>
                    <a:pt x="2351" y="6529"/>
                  </a:lnTo>
                  <a:lnTo>
                    <a:pt x="2320" y="6525"/>
                  </a:lnTo>
                  <a:lnTo>
                    <a:pt x="2288" y="6519"/>
                  </a:lnTo>
                  <a:lnTo>
                    <a:pt x="2256" y="6513"/>
                  </a:lnTo>
                  <a:lnTo>
                    <a:pt x="2225" y="6507"/>
                  </a:lnTo>
                  <a:lnTo>
                    <a:pt x="2194" y="6500"/>
                  </a:lnTo>
                  <a:lnTo>
                    <a:pt x="2163" y="6492"/>
                  </a:lnTo>
                  <a:lnTo>
                    <a:pt x="2133" y="6484"/>
                  </a:lnTo>
                  <a:lnTo>
                    <a:pt x="2101" y="6475"/>
                  </a:lnTo>
                  <a:lnTo>
                    <a:pt x="2071" y="6466"/>
                  </a:lnTo>
                  <a:lnTo>
                    <a:pt x="2041" y="6456"/>
                  </a:lnTo>
                  <a:lnTo>
                    <a:pt x="2012" y="6446"/>
                  </a:lnTo>
                  <a:lnTo>
                    <a:pt x="1985" y="6436"/>
                  </a:lnTo>
                  <a:lnTo>
                    <a:pt x="1958" y="6425"/>
                  </a:lnTo>
                  <a:lnTo>
                    <a:pt x="1931" y="6415"/>
                  </a:lnTo>
                  <a:lnTo>
                    <a:pt x="1905" y="6403"/>
                  </a:lnTo>
                  <a:lnTo>
                    <a:pt x="1879" y="6391"/>
                  </a:lnTo>
                  <a:lnTo>
                    <a:pt x="1853" y="6379"/>
                  </a:lnTo>
                  <a:lnTo>
                    <a:pt x="1827" y="6366"/>
                  </a:lnTo>
                  <a:lnTo>
                    <a:pt x="1802" y="6352"/>
                  </a:lnTo>
                  <a:lnTo>
                    <a:pt x="1776" y="6338"/>
                  </a:lnTo>
                  <a:lnTo>
                    <a:pt x="1752" y="6324"/>
                  </a:lnTo>
                  <a:lnTo>
                    <a:pt x="1727" y="6309"/>
                  </a:lnTo>
                  <a:lnTo>
                    <a:pt x="1703" y="6294"/>
                  </a:lnTo>
                  <a:lnTo>
                    <a:pt x="1680" y="6279"/>
                  </a:lnTo>
                  <a:lnTo>
                    <a:pt x="1656" y="6263"/>
                  </a:lnTo>
                  <a:lnTo>
                    <a:pt x="1633" y="6246"/>
                  </a:lnTo>
                  <a:lnTo>
                    <a:pt x="1611" y="6230"/>
                  </a:lnTo>
                  <a:lnTo>
                    <a:pt x="1607" y="6228"/>
                  </a:lnTo>
                  <a:lnTo>
                    <a:pt x="1605" y="6225"/>
                  </a:lnTo>
                  <a:lnTo>
                    <a:pt x="1583" y="6209"/>
                  </a:lnTo>
                  <a:lnTo>
                    <a:pt x="1561" y="6191"/>
                  </a:lnTo>
                  <a:lnTo>
                    <a:pt x="1540" y="6173"/>
                  </a:lnTo>
                  <a:lnTo>
                    <a:pt x="1519" y="6155"/>
                  </a:lnTo>
                  <a:lnTo>
                    <a:pt x="1499" y="6136"/>
                  </a:lnTo>
                  <a:lnTo>
                    <a:pt x="1478" y="6118"/>
                  </a:lnTo>
                  <a:lnTo>
                    <a:pt x="1458" y="6098"/>
                  </a:lnTo>
                  <a:lnTo>
                    <a:pt x="1438" y="6079"/>
                  </a:lnTo>
                  <a:lnTo>
                    <a:pt x="1400" y="6039"/>
                  </a:lnTo>
                  <a:lnTo>
                    <a:pt x="1364" y="5997"/>
                  </a:lnTo>
                  <a:lnTo>
                    <a:pt x="1329" y="5954"/>
                  </a:lnTo>
                  <a:lnTo>
                    <a:pt x="1295" y="5910"/>
                  </a:lnTo>
                  <a:lnTo>
                    <a:pt x="1292" y="5906"/>
                  </a:lnTo>
                  <a:lnTo>
                    <a:pt x="1289" y="5903"/>
                  </a:lnTo>
                  <a:lnTo>
                    <a:pt x="1274" y="5881"/>
                  </a:lnTo>
                  <a:lnTo>
                    <a:pt x="1258" y="5860"/>
                  </a:lnTo>
                  <a:lnTo>
                    <a:pt x="1244" y="5837"/>
                  </a:lnTo>
                  <a:lnTo>
                    <a:pt x="1231" y="5815"/>
                  </a:lnTo>
                  <a:lnTo>
                    <a:pt x="1205" y="5771"/>
                  </a:lnTo>
                  <a:lnTo>
                    <a:pt x="1181" y="5725"/>
                  </a:lnTo>
                  <a:lnTo>
                    <a:pt x="1158" y="5678"/>
                  </a:lnTo>
                  <a:lnTo>
                    <a:pt x="1137" y="5630"/>
                  </a:lnTo>
                  <a:lnTo>
                    <a:pt x="1117" y="5581"/>
                  </a:lnTo>
                  <a:lnTo>
                    <a:pt x="1098" y="5532"/>
                  </a:lnTo>
                  <a:lnTo>
                    <a:pt x="1091" y="5512"/>
                  </a:lnTo>
                  <a:lnTo>
                    <a:pt x="1085" y="5492"/>
                  </a:lnTo>
                  <a:lnTo>
                    <a:pt x="1079" y="5472"/>
                  </a:lnTo>
                  <a:lnTo>
                    <a:pt x="1074" y="5452"/>
                  </a:lnTo>
                  <a:lnTo>
                    <a:pt x="1059" y="5402"/>
                  </a:lnTo>
                  <a:lnTo>
                    <a:pt x="1046" y="5350"/>
                  </a:lnTo>
                  <a:lnTo>
                    <a:pt x="1034" y="5298"/>
                  </a:lnTo>
                  <a:lnTo>
                    <a:pt x="1025" y="5246"/>
                  </a:lnTo>
                  <a:lnTo>
                    <a:pt x="1020" y="5219"/>
                  </a:lnTo>
                  <a:lnTo>
                    <a:pt x="1017" y="5193"/>
                  </a:lnTo>
                  <a:lnTo>
                    <a:pt x="1014" y="5165"/>
                  </a:lnTo>
                  <a:lnTo>
                    <a:pt x="1011" y="5139"/>
                  </a:lnTo>
                  <a:lnTo>
                    <a:pt x="1009" y="5112"/>
                  </a:lnTo>
                  <a:lnTo>
                    <a:pt x="1007" y="5085"/>
                  </a:lnTo>
                  <a:lnTo>
                    <a:pt x="1006" y="5057"/>
                  </a:lnTo>
                  <a:lnTo>
                    <a:pt x="1006" y="5030"/>
                  </a:lnTo>
                  <a:lnTo>
                    <a:pt x="1006" y="5002"/>
                  </a:lnTo>
                  <a:lnTo>
                    <a:pt x="1007" y="4974"/>
                  </a:lnTo>
                  <a:lnTo>
                    <a:pt x="1009" y="4947"/>
                  </a:lnTo>
                  <a:lnTo>
                    <a:pt x="1011" y="4920"/>
                  </a:lnTo>
                  <a:lnTo>
                    <a:pt x="1014" y="4893"/>
                  </a:lnTo>
                  <a:lnTo>
                    <a:pt x="1017" y="4866"/>
                  </a:lnTo>
                  <a:lnTo>
                    <a:pt x="1020" y="4840"/>
                  </a:lnTo>
                  <a:lnTo>
                    <a:pt x="1025" y="4812"/>
                  </a:lnTo>
                  <a:lnTo>
                    <a:pt x="1034" y="4760"/>
                  </a:lnTo>
                  <a:lnTo>
                    <a:pt x="1046" y="4709"/>
                  </a:lnTo>
                  <a:lnTo>
                    <a:pt x="1059" y="4657"/>
                  </a:lnTo>
                  <a:lnTo>
                    <a:pt x="1074" y="4606"/>
                  </a:lnTo>
                  <a:lnTo>
                    <a:pt x="1079" y="4586"/>
                  </a:lnTo>
                  <a:lnTo>
                    <a:pt x="1085" y="4567"/>
                  </a:lnTo>
                  <a:lnTo>
                    <a:pt x="1091" y="4547"/>
                  </a:lnTo>
                  <a:lnTo>
                    <a:pt x="1098" y="4528"/>
                  </a:lnTo>
                  <a:lnTo>
                    <a:pt x="1117" y="4478"/>
                  </a:lnTo>
                  <a:lnTo>
                    <a:pt x="1137" y="4429"/>
                  </a:lnTo>
                  <a:lnTo>
                    <a:pt x="1158" y="4382"/>
                  </a:lnTo>
                  <a:lnTo>
                    <a:pt x="1181" y="4335"/>
                  </a:lnTo>
                  <a:lnTo>
                    <a:pt x="1205" y="4288"/>
                  </a:lnTo>
                  <a:lnTo>
                    <a:pt x="1231" y="4243"/>
                  </a:lnTo>
                  <a:lnTo>
                    <a:pt x="1244" y="4221"/>
                  </a:lnTo>
                  <a:lnTo>
                    <a:pt x="1258" y="4200"/>
                  </a:lnTo>
                  <a:lnTo>
                    <a:pt x="1274" y="4178"/>
                  </a:lnTo>
                  <a:lnTo>
                    <a:pt x="1289" y="4157"/>
                  </a:lnTo>
                  <a:lnTo>
                    <a:pt x="1292" y="4153"/>
                  </a:lnTo>
                  <a:lnTo>
                    <a:pt x="1295" y="4148"/>
                  </a:lnTo>
                  <a:lnTo>
                    <a:pt x="1329" y="4104"/>
                  </a:lnTo>
                  <a:lnTo>
                    <a:pt x="1364" y="4062"/>
                  </a:lnTo>
                  <a:lnTo>
                    <a:pt x="1400" y="4020"/>
                  </a:lnTo>
                  <a:lnTo>
                    <a:pt x="1438" y="3979"/>
                  </a:lnTo>
                  <a:lnTo>
                    <a:pt x="1458" y="3960"/>
                  </a:lnTo>
                  <a:lnTo>
                    <a:pt x="1478" y="3941"/>
                  </a:lnTo>
                  <a:lnTo>
                    <a:pt x="1499" y="3922"/>
                  </a:lnTo>
                  <a:lnTo>
                    <a:pt x="1519" y="3903"/>
                  </a:lnTo>
                  <a:lnTo>
                    <a:pt x="1540" y="3885"/>
                  </a:lnTo>
                  <a:lnTo>
                    <a:pt x="1561" y="3868"/>
                  </a:lnTo>
                  <a:lnTo>
                    <a:pt x="1583" y="3850"/>
                  </a:lnTo>
                  <a:lnTo>
                    <a:pt x="1605" y="3833"/>
                  </a:lnTo>
                  <a:lnTo>
                    <a:pt x="1607" y="3832"/>
                  </a:lnTo>
                  <a:lnTo>
                    <a:pt x="1611" y="3830"/>
                  </a:lnTo>
                  <a:lnTo>
                    <a:pt x="1633" y="3813"/>
                  </a:lnTo>
                  <a:lnTo>
                    <a:pt x="1656" y="3796"/>
                  </a:lnTo>
                  <a:lnTo>
                    <a:pt x="1680" y="3780"/>
                  </a:lnTo>
                  <a:lnTo>
                    <a:pt x="1703" y="3765"/>
                  </a:lnTo>
                  <a:lnTo>
                    <a:pt x="1727" y="3750"/>
                  </a:lnTo>
                  <a:lnTo>
                    <a:pt x="1752" y="3735"/>
                  </a:lnTo>
                  <a:lnTo>
                    <a:pt x="1776" y="3721"/>
                  </a:lnTo>
                  <a:lnTo>
                    <a:pt x="1802" y="3707"/>
                  </a:lnTo>
                  <a:lnTo>
                    <a:pt x="1827" y="3694"/>
                  </a:lnTo>
                  <a:lnTo>
                    <a:pt x="1853" y="3681"/>
                  </a:lnTo>
                  <a:lnTo>
                    <a:pt x="1879" y="3669"/>
                  </a:lnTo>
                  <a:lnTo>
                    <a:pt x="1905" y="3657"/>
                  </a:lnTo>
                  <a:lnTo>
                    <a:pt x="1931" y="3645"/>
                  </a:lnTo>
                  <a:lnTo>
                    <a:pt x="1958" y="3633"/>
                  </a:lnTo>
                  <a:lnTo>
                    <a:pt x="1985" y="3623"/>
                  </a:lnTo>
                  <a:lnTo>
                    <a:pt x="2012" y="3613"/>
                  </a:lnTo>
                  <a:lnTo>
                    <a:pt x="2041" y="3603"/>
                  </a:lnTo>
                  <a:lnTo>
                    <a:pt x="2071" y="3593"/>
                  </a:lnTo>
                  <a:lnTo>
                    <a:pt x="2101" y="3584"/>
                  </a:lnTo>
                  <a:lnTo>
                    <a:pt x="2133" y="3575"/>
                  </a:lnTo>
                  <a:lnTo>
                    <a:pt x="2163" y="3567"/>
                  </a:lnTo>
                  <a:lnTo>
                    <a:pt x="2194" y="3559"/>
                  </a:lnTo>
                  <a:lnTo>
                    <a:pt x="2225" y="3552"/>
                  </a:lnTo>
                  <a:lnTo>
                    <a:pt x="2256" y="3546"/>
                  </a:lnTo>
                  <a:lnTo>
                    <a:pt x="2288" y="3540"/>
                  </a:lnTo>
                  <a:lnTo>
                    <a:pt x="2320" y="3535"/>
                  </a:lnTo>
                  <a:lnTo>
                    <a:pt x="2351" y="3531"/>
                  </a:lnTo>
                  <a:lnTo>
                    <a:pt x="2383" y="3528"/>
                  </a:lnTo>
                  <a:lnTo>
                    <a:pt x="2416" y="3525"/>
                  </a:lnTo>
                  <a:lnTo>
                    <a:pt x="2448" y="3523"/>
                  </a:lnTo>
                  <a:lnTo>
                    <a:pt x="2482" y="3521"/>
                  </a:lnTo>
                  <a:lnTo>
                    <a:pt x="2515" y="3521"/>
                  </a:lnTo>
                  <a:lnTo>
                    <a:pt x="2548" y="3521"/>
                  </a:lnTo>
                  <a:lnTo>
                    <a:pt x="2581" y="3523"/>
                  </a:lnTo>
                  <a:lnTo>
                    <a:pt x="2613" y="3525"/>
                  </a:lnTo>
                  <a:lnTo>
                    <a:pt x="2646" y="3528"/>
                  </a:lnTo>
                  <a:lnTo>
                    <a:pt x="2678" y="3531"/>
                  </a:lnTo>
                  <a:lnTo>
                    <a:pt x="2710" y="3535"/>
                  </a:lnTo>
                  <a:lnTo>
                    <a:pt x="2742" y="3540"/>
                  </a:lnTo>
                  <a:lnTo>
                    <a:pt x="2773" y="3546"/>
                  </a:lnTo>
                  <a:lnTo>
                    <a:pt x="2805" y="3552"/>
                  </a:lnTo>
                  <a:lnTo>
                    <a:pt x="2836" y="3559"/>
                  </a:lnTo>
                  <a:lnTo>
                    <a:pt x="2867" y="3567"/>
                  </a:lnTo>
                  <a:lnTo>
                    <a:pt x="2897" y="3575"/>
                  </a:lnTo>
                  <a:lnTo>
                    <a:pt x="2928" y="3584"/>
                  </a:lnTo>
                  <a:lnTo>
                    <a:pt x="2958" y="3593"/>
                  </a:lnTo>
                  <a:lnTo>
                    <a:pt x="2988" y="3603"/>
                  </a:lnTo>
                  <a:lnTo>
                    <a:pt x="3018" y="3613"/>
                  </a:lnTo>
                  <a:lnTo>
                    <a:pt x="3045" y="3623"/>
                  </a:lnTo>
                  <a:lnTo>
                    <a:pt x="3072" y="3633"/>
                  </a:lnTo>
                  <a:lnTo>
                    <a:pt x="3098" y="3645"/>
                  </a:lnTo>
                  <a:lnTo>
                    <a:pt x="3124" y="3657"/>
                  </a:lnTo>
                  <a:lnTo>
                    <a:pt x="3151" y="3669"/>
                  </a:lnTo>
                  <a:lnTo>
                    <a:pt x="3177" y="3681"/>
                  </a:lnTo>
                  <a:lnTo>
                    <a:pt x="3202" y="3694"/>
                  </a:lnTo>
                  <a:lnTo>
                    <a:pt x="3228" y="3707"/>
                  </a:lnTo>
                  <a:lnTo>
                    <a:pt x="3252" y="3721"/>
                  </a:lnTo>
                  <a:lnTo>
                    <a:pt x="3277" y="3735"/>
                  </a:lnTo>
                  <a:lnTo>
                    <a:pt x="3301" y="3750"/>
                  </a:lnTo>
                  <a:lnTo>
                    <a:pt x="3326" y="3765"/>
                  </a:lnTo>
                  <a:lnTo>
                    <a:pt x="3374" y="3796"/>
                  </a:lnTo>
                  <a:lnTo>
                    <a:pt x="3420" y="3830"/>
                  </a:lnTo>
                  <a:lnTo>
                    <a:pt x="3422" y="3832"/>
                  </a:lnTo>
                  <a:lnTo>
                    <a:pt x="3424" y="3833"/>
                  </a:lnTo>
                  <a:lnTo>
                    <a:pt x="3446" y="3850"/>
                  </a:lnTo>
                  <a:lnTo>
                    <a:pt x="3468" y="3868"/>
                  </a:lnTo>
                  <a:lnTo>
                    <a:pt x="3490" y="3885"/>
                  </a:lnTo>
                  <a:lnTo>
                    <a:pt x="3511" y="3903"/>
                  </a:lnTo>
                  <a:lnTo>
                    <a:pt x="3531" y="3922"/>
                  </a:lnTo>
                  <a:lnTo>
                    <a:pt x="3552" y="3941"/>
                  </a:lnTo>
                  <a:lnTo>
                    <a:pt x="3571" y="3960"/>
                  </a:lnTo>
                  <a:lnTo>
                    <a:pt x="3591" y="3979"/>
                  </a:lnTo>
                  <a:lnTo>
                    <a:pt x="3629" y="4020"/>
                  </a:lnTo>
                  <a:lnTo>
                    <a:pt x="3666" y="4062"/>
                  </a:lnTo>
                  <a:lnTo>
                    <a:pt x="3701" y="4104"/>
                  </a:lnTo>
                  <a:lnTo>
                    <a:pt x="3735" y="4148"/>
                  </a:lnTo>
                  <a:lnTo>
                    <a:pt x="3738" y="4153"/>
                  </a:lnTo>
                  <a:lnTo>
                    <a:pt x="3741" y="4157"/>
                  </a:lnTo>
                  <a:lnTo>
                    <a:pt x="3756" y="4178"/>
                  </a:lnTo>
                  <a:lnTo>
                    <a:pt x="3770" y="4200"/>
                  </a:lnTo>
                  <a:lnTo>
                    <a:pt x="3784" y="4221"/>
                  </a:lnTo>
                  <a:lnTo>
                    <a:pt x="3798" y="4243"/>
                  </a:lnTo>
                  <a:lnTo>
                    <a:pt x="3825" y="4288"/>
                  </a:lnTo>
                  <a:lnTo>
                    <a:pt x="3849" y="4335"/>
                  </a:lnTo>
                  <a:lnTo>
                    <a:pt x="3872" y="4382"/>
                  </a:lnTo>
                  <a:lnTo>
                    <a:pt x="3893" y="4429"/>
                  </a:lnTo>
                  <a:lnTo>
                    <a:pt x="3913" y="4478"/>
                  </a:lnTo>
                  <a:lnTo>
                    <a:pt x="3931" y="4528"/>
                  </a:lnTo>
                  <a:lnTo>
                    <a:pt x="3938" y="4547"/>
                  </a:lnTo>
                  <a:lnTo>
                    <a:pt x="3944" y="4567"/>
                  </a:lnTo>
                  <a:lnTo>
                    <a:pt x="3950" y="4586"/>
                  </a:lnTo>
                  <a:lnTo>
                    <a:pt x="3955" y="4606"/>
                  </a:lnTo>
                  <a:lnTo>
                    <a:pt x="3970" y="4657"/>
                  </a:lnTo>
                  <a:lnTo>
                    <a:pt x="3984" y="4709"/>
                  </a:lnTo>
                  <a:lnTo>
                    <a:pt x="3996" y="4760"/>
                  </a:lnTo>
                  <a:lnTo>
                    <a:pt x="4005" y="4812"/>
                  </a:lnTo>
                  <a:lnTo>
                    <a:pt x="4010" y="4840"/>
                  </a:lnTo>
                  <a:lnTo>
                    <a:pt x="4013" y="4866"/>
                  </a:lnTo>
                  <a:lnTo>
                    <a:pt x="4016" y="4893"/>
                  </a:lnTo>
                  <a:lnTo>
                    <a:pt x="4019" y="4920"/>
                  </a:lnTo>
                  <a:lnTo>
                    <a:pt x="4021" y="4947"/>
                  </a:lnTo>
                  <a:lnTo>
                    <a:pt x="4023" y="4974"/>
                  </a:lnTo>
                  <a:lnTo>
                    <a:pt x="4024" y="5002"/>
                  </a:lnTo>
                  <a:lnTo>
                    <a:pt x="4024" y="5030"/>
                  </a:lnTo>
                  <a:lnTo>
                    <a:pt x="4024" y="5057"/>
                  </a:lnTo>
                  <a:lnTo>
                    <a:pt x="4023" y="5085"/>
                  </a:lnTo>
                  <a:lnTo>
                    <a:pt x="4021" y="5112"/>
                  </a:lnTo>
                  <a:lnTo>
                    <a:pt x="4019" y="5139"/>
                  </a:lnTo>
                  <a:lnTo>
                    <a:pt x="4016" y="5165"/>
                  </a:lnTo>
                  <a:lnTo>
                    <a:pt x="4013" y="5193"/>
                  </a:lnTo>
                  <a:lnTo>
                    <a:pt x="4010" y="5219"/>
                  </a:lnTo>
                  <a:lnTo>
                    <a:pt x="4005" y="5246"/>
                  </a:lnTo>
                  <a:lnTo>
                    <a:pt x="3996" y="5298"/>
                  </a:lnTo>
                  <a:lnTo>
                    <a:pt x="3984" y="5350"/>
                  </a:lnTo>
                  <a:lnTo>
                    <a:pt x="3970" y="5402"/>
                  </a:lnTo>
                  <a:lnTo>
                    <a:pt x="3955" y="5452"/>
                  </a:lnTo>
                  <a:close/>
                  <a:moveTo>
                    <a:pt x="3018" y="14586"/>
                  </a:moveTo>
                  <a:lnTo>
                    <a:pt x="3017" y="14612"/>
                  </a:lnTo>
                  <a:lnTo>
                    <a:pt x="3015" y="14637"/>
                  </a:lnTo>
                  <a:lnTo>
                    <a:pt x="3012" y="14663"/>
                  </a:lnTo>
                  <a:lnTo>
                    <a:pt x="3008" y="14688"/>
                  </a:lnTo>
                  <a:lnTo>
                    <a:pt x="3002" y="14712"/>
                  </a:lnTo>
                  <a:lnTo>
                    <a:pt x="2996" y="14736"/>
                  </a:lnTo>
                  <a:lnTo>
                    <a:pt x="2988" y="14759"/>
                  </a:lnTo>
                  <a:lnTo>
                    <a:pt x="2979" y="14782"/>
                  </a:lnTo>
                  <a:lnTo>
                    <a:pt x="2969" y="14804"/>
                  </a:lnTo>
                  <a:lnTo>
                    <a:pt x="2957" y="14827"/>
                  </a:lnTo>
                  <a:lnTo>
                    <a:pt x="2945" y="14847"/>
                  </a:lnTo>
                  <a:lnTo>
                    <a:pt x="2932" y="14868"/>
                  </a:lnTo>
                  <a:lnTo>
                    <a:pt x="2918" y="14887"/>
                  </a:lnTo>
                  <a:lnTo>
                    <a:pt x="2903" y="14906"/>
                  </a:lnTo>
                  <a:lnTo>
                    <a:pt x="2887" y="14924"/>
                  </a:lnTo>
                  <a:lnTo>
                    <a:pt x="2871" y="14942"/>
                  </a:lnTo>
                  <a:lnTo>
                    <a:pt x="2853" y="14958"/>
                  </a:lnTo>
                  <a:lnTo>
                    <a:pt x="2835" y="14974"/>
                  </a:lnTo>
                  <a:lnTo>
                    <a:pt x="2816" y="14989"/>
                  </a:lnTo>
                  <a:lnTo>
                    <a:pt x="2796" y="15004"/>
                  </a:lnTo>
                  <a:lnTo>
                    <a:pt x="2775" y="15017"/>
                  </a:lnTo>
                  <a:lnTo>
                    <a:pt x="2754" y="15029"/>
                  </a:lnTo>
                  <a:lnTo>
                    <a:pt x="2733" y="15040"/>
                  </a:lnTo>
                  <a:lnTo>
                    <a:pt x="2711" y="15050"/>
                  </a:lnTo>
                  <a:lnTo>
                    <a:pt x="2688" y="15059"/>
                  </a:lnTo>
                  <a:lnTo>
                    <a:pt x="2665" y="15067"/>
                  </a:lnTo>
                  <a:lnTo>
                    <a:pt x="2641" y="15073"/>
                  </a:lnTo>
                  <a:lnTo>
                    <a:pt x="2616" y="15079"/>
                  </a:lnTo>
                  <a:lnTo>
                    <a:pt x="2591" y="15083"/>
                  </a:lnTo>
                  <a:lnTo>
                    <a:pt x="2566" y="15086"/>
                  </a:lnTo>
                  <a:lnTo>
                    <a:pt x="2541" y="15088"/>
                  </a:lnTo>
                  <a:lnTo>
                    <a:pt x="2515" y="15089"/>
                  </a:lnTo>
                  <a:lnTo>
                    <a:pt x="2489" y="15088"/>
                  </a:lnTo>
                  <a:lnTo>
                    <a:pt x="2464" y="15086"/>
                  </a:lnTo>
                  <a:lnTo>
                    <a:pt x="2438" y="15083"/>
                  </a:lnTo>
                  <a:lnTo>
                    <a:pt x="2413" y="15079"/>
                  </a:lnTo>
                  <a:lnTo>
                    <a:pt x="2389" y="15073"/>
                  </a:lnTo>
                  <a:lnTo>
                    <a:pt x="2365" y="15067"/>
                  </a:lnTo>
                  <a:lnTo>
                    <a:pt x="2342" y="15059"/>
                  </a:lnTo>
                  <a:lnTo>
                    <a:pt x="2319" y="15050"/>
                  </a:lnTo>
                  <a:lnTo>
                    <a:pt x="2297" y="15040"/>
                  </a:lnTo>
                  <a:lnTo>
                    <a:pt x="2274" y="15029"/>
                  </a:lnTo>
                  <a:lnTo>
                    <a:pt x="2254" y="15017"/>
                  </a:lnTo>
                  <a:lnTo>
                    <a:pt x="2233" y="15004"/>
                  </a:lnTo>
                  <a:lnTo>
                    <a:pt x="2214" y="14989"/>
                  </a:lnTo>
                  <a:lnTo>
                    <a:pt x="2195" y="14974"/>
                  </a:lnTo>
                  <a:lnTo>
                    <a:pt x="2177" y="14958"/>
                  </a:lnTo>
                  <a:lnTo>
                    <a:pt x="2159" y="14942"/>
                  </a:lnTo>
                  <a:lnTo>
                    <a:pt x="2143" y="14924"/>
                  </a:lnTo>
                  <a:lnTo>
                    <a:pt x="2127" y="14906"/>
                  </a:lnTo>
                  <a:lnTo>
                    <a:pt x="2111" y="14887"/>
                  </a:lnTo>
                  <a:lnTo>
                    <a:pt x="2097" y="14868"/>
                  </a:lnTo>
                  <a:lnTo>
                    <a:pt x="2084" y="14847"/>
                  </a:lnTo>
                  <a:lnTo>
                    <a:pt x="2072" y="14827"/>
                  </a:lnTo>
                  <a:lnTo>
                    <a:pt x="2061" y="14804"/>
                  </a:lnTo>
                  <a:lnTo>
                    <a:pt x="2051" y="14782"/>
                  </a:lnTo>
                  <a:lnTo>
                    <a:pt x="2042" y="14759"/>
                  </a:lnTo>
                  <a:lnTo>
                    <a:pt x="2034" y="14736"/>
                  </a:lnTo>
                  <a:lnTo>
                    <a:pt x="2028" y="14712"/>
                  </a:lnTo>
                  <a:lnTo>
                    <a:pt x="2022" y="14688"/>
                  </a:lnTo>
                  <a:lnTo>
                    <a:pt x="2018" y="14663"/>
                  </a:lnTo>
                  <a:lnTo>
                    <a:pt x="2015" y="14637"/>
                  </a:lnTo>
                  <a:lnTo>
                    <a:pt x="2013" y="14612"/>
                  </a:lnTo>
                  <a:lnTo>
                    <a:pt x="2012" y="14586"/>
                  </a:lnTo>
                  <a:lnTo>
                    <a:pt x="2012" y="7493"/>
                  </a:lnTo>
                  <a:lnTo>
                    <a:pt x="2073" y="7505"/>
                  </a:lnTo>
                  <a:lnTo>
                    <a:pt x="2135" y="7515"/>
                  </a:lnTo>
                  <a:lnTo>
                    <a:pt x="2197" y="7524"/>
                  </a:lnTo>
                  <a:lnTo>
                    <a:pt x="2259" y="7531"/>
                  </a:lnTo>
                  <a:lnTo>
                    <a:pt x="2323" y="7537"/>
                  </a:lnTo>
                  <a:lnTo>
                    <a:pt x="2386" y="7542"/>
                  </a:lnTo>
                  <a:lnTo>
                    <a:pt x="2450" y="7544"/>
                  </a:lnTo>
                  <a:lnTo>
                    <a:pt x="2515" y="7545"/>
                  </a:lnTo>
                  <a:lnTo>
                    <a:pt x="2579" y="7544"/>
                  </a:lnTo>
                  <a:lnTo>
                    <a:pt x="2644" y="7542"/>
                  </a:lnTo>
                  <a:lnTo>
                    <a:pt x="2707" y="7537"/>
                  </a:lnTo>
                  <a:lnTo>
                    <a:pt x="2770" y="7531"/>
                  </a:lnTo>
                  <a:lnTo>
                    <a:pt x="2833" y="7524"/>
                  </a:lnTo>
                  <a:lnTo>
                    <a:pt x="2895" y="7515"/>
                  </a:lnTo>
                  <a:lnTo>
                    <a:pt x="2956" y="7505"/>
                  </a:lnTo>
                  <a:lnTo>
                    <a:pt x="3018" y="7493"/>
                  </a:lnTo>
                  <a:lnTo>
                    <a:pt x="3018" y="14586"/>
                  </a:lnTo>
                  <a:close/>
                  <a:moveTo>
                    <a:pt x="2012" y="1509"/>
                  </a:moveTo>
                  <a:lnTo>
                    <a:pt x="2013" y="1483"/>
                  </a:lnTo>
                  <a:lnTo>
                    <a:pt x="2015" y="1458"/>
                  </a:lnTo>
                  <a:lnTo>
                    <a:pt x="2018" y="1432"/>
                  </a:lnTo>
                  <a:lnTo>
                    <a:pt x="2022" y="1407"/>
                  </a:lnTo>
                  <a:lnTo>
                    <a:pt x="2028" y="1383"/>
                  </a:lnTo>
                  <a:lnTo>
                    <a:pt x="2034" y="1359"/>
                  </a:lnTo>
                  <a:lnTo>
                    <a:pt x="2042" y="1336"/>
                  </a:lnTo>
                  <a:lnTo>
                    <a:pt x="2051" y="1313"/>
                  </a:lnTo>
                  <a:lnTo>
                    <a:pt x="2061" y="1291"/>
                  </a:lnTo>
                  <a:lnTo>
                    <a:pt x="2072" y="1269"/>
                  </a:lnTo>
                  <a:lnTo>
                    <a:pt x="2084" y="1248"/>
                  </a:lnTo>
                  <a:lnTo>
                    <a:pt x="2097" y="1227"/>
                  </a:lnTo>
                  <a:lnTo>
                    <a:pt x="2111" y="1208"/>
                  </a:lnTo>
                  <a:lnTo>
                    <a:pt x="2127" y="1189"/>
                  </a:lnTo>
                  <a:lnTo>
                    <a:pt x="2143" y="1171"/>
                  </a:lnTo>
                  <a:lnTo>
                    <a:pt x="2159" y="1153"/>
                  </a:lnTo>
                  <a:lnTo>
                    <a:pt x="2177" y="1137"/>
                  </a:lnTo>
                  <a:lnTo>
                    <a:pt x="2195" y="1121"/>
                  </a:lnTo>
                  <a:lnTo>
                    <a:pt x="2214" y="1106"/>
                  </a:lnTo>
                  <a:lnTo>
                    <a:pt x="2233" y="1091"/>
                  </a:lnTo>
                  <a:lnTo>
                    <a:pt x="2254" y="1078"/>
                  </a:lnTo>
                  <a:lnTo>
                    <a:pt x="2274" y="1066"/>
                  </a:lnTo>
                  <a:lnTo>
                    <a:pt x="2297" y="1055"/>
                  </a:lnTo>
                  <a:lnTo>
                    <a:pt x="2319" y="1045"/>
                  </a:lnTo>
                  <a:lnTo>
                    <a:pt x="2342" y="1036"/>
                  </a:lnTo>
                  <a:lnTo>
                    <a:pt x="2365" y="1029"/>
                  </a:lnTo>
                  <a:lnTo>
                    <a:pt x="2389" y="1022"/>
                  </a:lnTo>
                  <a:lnTo>
                    <a:pt x="2413" y="1016"/>
                  </a:lnTo>
                  <a:lnTo>
                    <a:pt x="2438" y="1012"/>
                  </a:lnTo>
                  <a:lnTo>
                    <a:pt x="2464" y="1009"/>
                  </a:lnTo>
                  <a:lnTo>
                    <a:pt x="2489" y="1007"/>
                  </a:lnTo>
                  <a:lnTo>
                    <a:pt x="2515" y="1006"/>
                  </a:lnTo>
                  <a:lnTo>
                    <a:pt x="2541" y="1007"/>
                  </a:lnTo>
                  <a:lnTo>
                    <a:pt x="2566" y="1009"/>
                  </a:lnTo>
                  <a:lnTo>
                    <a:pt x="2591" y="1012"/>
                  </a:lnTo>
                  <a:lnTo>
                    <a:pt x="2616" y="1016"/>
                  </a:lnTo>
                  <a:lnTo>
                    <a:pt x="2641" y="1022"/>
                  </a:lnTo>
                  <a:lnTo>
                    <a:pt x="2665" y="1029"/>
                  </a:lnTo>
                  <a:lnTo>
                    <a:pt x="2688" y="1036"/>
                  </a:lnTo>
                  <a:lnTo>
                    <a:pt x="2711" y="1045"/>
                  </a:lnTo>
                  <a:lnTo>
                    <a:pt x="2733" y="1055"/>
                  </a:lnTo>
                  <a:lnTo>
                    <a:pt x="2754" y="1066"/>
                  </a:lnTo>
                  <a:lnTo>
                    <a:pt x="2775" y="1078"/>
                  </a:lnTo>
                  <a:lnTo>
                    <a:pt x="2796" y="1091"/>
                  </a:lnTo>
                  <a:lnTo>
                    <a:pt x="2816" y="1106"/>
                  </a:lnTo>
                  <a:lnTo>
                    <a:pt x="2835" y="1121"/>
                  </a:lnTo>
                  <a:lnTo>
                    <a:pt x="2853" y="1137"/>
                  </a:lnTo>
                  <a:lnTo>
                    <a:pt x="2871" y="1153"/>
                  </a:lnTo>
                  <a:lnTo>
                    <a:pt x="2887" y="1171"/>
                  </a:lnTo>
                  <a:lnTo>
                    <a:pt x="2903" y="1189"/>
                  </a:lnTo>
                  <a:lnTo>
                    <a:pt x="2918" y="1208"/>
                  </a:lnTo>
                  <a:lnTo>
                    <a:pt x="2932" y="1227"/>
                  </a:lnTo>
                  <a:lnTo>
                    <a:pt x="2945" y="1248"/>
                  </a:lnTo>
                  <a:lnTo>
                    <a:pt x="2957" y="1269"/>
                  </a:lnTo>
                  <a:lnTo>
                    <a:pt x="2969" y="1291"/>
                  </a:lnTo>
                  <a:lnTo>
                    <a:pt x="2979" y="1313"/>
                  </a:lnTo>
                  <a:lnTo>
                    <a:pt x="2988" y="1336"/>
                  </a:lnTo>
                  <a:lnTo>
                    <a:pt x="2996" y="1359"/>
                  </a:lnTo>
                  <a:lnTo>
                    <a:pt x="3002" y="1383"/>
                  </a:lnTo>
                  <a:lnTo>
                    <a:pt x="3008" y="1407"/>
                  </a:lnTo>
                  <a:lnTo>
                    <a:pt x="3012" y="1432"/>
                  </a:lnTo>
                  <a:lnTo>
                    <a:pt x="3015" y="1458"/>
                  </a:lnTo>
                  <a:lnTo>
                    <a:pt x="3017" y="1483"/>
                  </a:lnTo>
                  <a:lnTo>
                    <a:pt x="3018" y="1509"/>
                  </a:lnTo>
                  <a:lnTo>
                    <a:pt x="3018" y="2565"/>
                  </a:lnTo>
                  <a:lnTo>
                    <a:pt x="2956" y="2554"/>
                  </a:lnTo>
                  <a:lnTo>
                    <a:pt x="2895" y="2543"/>
                  </a:lnTo>
                  <a:lnTo>
                    <a:pt x="2833" y="2535"/>
                  </a:lnTo>
                  <a:lnTo>
                    <a:pt x="2770" y="2528"/>
                  </a:lnTo>
                  <a:lnTo>
                    <a:pt x="2707" y="2522"/>
                  </a:lnTo>
                  <a:lnTo>
                    <a:pt x="2644" y="2518"/>
                  </a:lnTo>
                  <a:lnTo>
                    <a:pt x="2579" y="2516"/>
                  </a:lnTo>
                  <a:lnTo>
                    <a:pt x="2515" y="2515"/>
                  </a:lnTo>
                  <a:lnTo>
                    <a:pt x="2450" y="2516"/>
                  </a:lnTo>
                  <a:lnTo>
                    <a:pt x="2386" y="2518"/>
                  </a:lnTo>
                  <a:lnTo>
                    <a:pt x="2323" y="2522"/>
                  </a:lnTo>
                  <a:lnTo>
                    <a:pt x="2259" y="2528"/>
                  </a:lnTo>
                  <a:lnTo>
                    <a:pt x="2197" y="2535"/>
                  </a:lnTo>
                  <a:lnTo>
                    <a:pt x="2135" y="2543"/>
                  </a:lnTo>
                  <a:lnTo>
                    <a:pt x="2073" y="2554"/>
                  </a:lnTo>
                  <a:lnTo>
                    <a:pt x="2012" y="2565"/>
                  </a:lnTo>
                  <a:lnTo>
                    <a:pt x="2012" y="1509"/>
                  </a:lnTo>
                  <a:close/>
                  <a:moveTo>
                    <a:pt x="4024" y="3029"/>
                  </a:moveTo>
                  <a:lnTo>
                    <a:pt x="4024" y="1509"/>
                  </a:lnTo>
                  <a:lnTo>
                    <a:pt x="4022" y="1431"/>
                  </a:lnTo>
                  <a:lnTo>
                    <a:pt x="4016" y="1355"/>
                  </a:lnTo>
                  <a:lnTo>
                    <a:pt x="4007" y="1280"/>
                  </a:lnTo>
                  <a:lnTo>
                    <a:pt x="3994" y="1205"/>
                  </a:lnTo>
                  <a:lnTo>
                    <a:pt x="3976" y="1133"/>
                  </a:lnTo>
                  <a:lnTo>
                    <a:pt x="3955" y="1060"/>
                  </a:lnTo>
                  <a:lnTo>
                    <a:pt x="3932" y="991"/>
                  </a:lnTo>
                  <a:lnTo>
                    <a:pt x="3905" y="922"/>
                  </a:lnTo>
                  <a:lnTo>
                    <a:pt x="3875" y="855"/>
                  </a:lnTo>
                  <a:lnTo>
                    <a:pt x="3842" y="791"/>
                  </a:lnTo>
                  <a:lnTo>
                    <a:pt x="3805" y="727"/>
                  </a:lnTo>
                  <a:lnTo>
                    <a:pt x="3765" y="666"/>
                  </a:lnTo>
                  <a:lnTo>
                    <a:pt x="3724" y="607"/>
                  </a:lnTo>
                  <a:lnTo>
                    <a:pt x="3679" y="549"/>
                  </a:lnTo>
                  <a:lnTo>
                    <a:pt x="3631" y="495"/>
                  </a:lnTo>
                  <a:lnTo>
                    <a:pt x="3581" y="443"/>
                  </a:lnTo>
                  <a:lnTo>
                    <a:pt x="3529" y="392"/>
                  </a:lnTo>
                  <a:lnTo>
                    <a:pt x="3475" y="345"/>
                  </a:lnTo>
                  <a:lnTo>
                    <a:pt x="3417" y="300"/>
                  </a:lnTo>
                  <a:lnTo>
                    <a:pt x="3358" y="259"/>
                  </a:lnTo>
                  <a:lnTo>
                    <a:pt x="3296" y="219"/>
                  </a:lnTo>
                  <a:lnTo>
                    <a:pt x="3233" y="182"/>
                  </a:lnTo>
                  <a:lnTo>
                    <a:pt x="3169" y="149"/>
                  </a:lnTo>
                  <a:lnTo>
                    <a:pt x="3101" y="119"/>
                  </a:lnTo>
                  <a:lnTo>
                    <a:pt x="3033" y="92"/>
                  </a:lnTo>
                  <a:lnTo>
                    <a:pt x="2962" y="68"/>
                  </a:lnTo>
                  <a:lnTo>
                    <a:pt x="2891" y="47"/>
                  </a:lnTo>
                  <a:lnTo>
                    <a:pt x="2819" y="31"/>
                  </a:lnTo>
                  <a:lnTo>
                    <a:pt x="2744" y="17"/>
                  </a:lnTo>
                  <a:lnTo>
                    <a:pt x="2669" y="8"/>
                  </a:lnTo>
                  <a:lnTo>
                    <a:pt x="2592" y="2"/>
                  </a:lnTo>
                  <a:lnTo>
                    <a:pt x="2515" y="0"/>
                  </a:lnTo>
                  <a:lnTo>
                    <a:pt x="2437" y="2"/>
                  </a:lnTo>
                  <a:lnTo>
                    <a:pt x="2361" y="8"/>
                  </a:lnTo>
                  <a:lnTo>
                    <a:pt x="2285" y="17"/>
                  </a:lnTo>
                  <a:lnTo>
                    <a:pt x="2211" y="31"/>
                  </a:lnTo>
                  <a:lnTo>
                    <a:pt x="2138" y="47"/>
                  </a:lnTo>
                  <a:lnTo>
                    <a:pt x="2066" y="68"/>
                  </a:lnTo>
                  <a:lnTo>
                    <a:pt x="1997" y="92"/>
                  </a:lnTo>
                  <a:lnTo>
                    <a:pt x="1928" y="119"/>
                  </a:lnTo>
                  <a:lnTo>
                    <a:pt x="1861" y="149"/>
                  </a:lnTo>
                  <a:lnTo>
                    <a:pt x="1796" y="182"/>
                  </a:lnTo>
                  <a:lnTo>
                    <a:pt x="1733" y="219"/>
                  </a:lnTo>
                  <a:lnTo>
                    <a:pt x="1672" y="259"/>
                  </a:lnTo>
                  <a:lnTo>
                    <a:pt x="1613" y="300"/>
                  </a:lnTo>
                  <a:lnTo>
                    <a:pt x="1555" y="345"/>
                  </a:lnTo>
                  <a:lnTo>
                    <a:pt x="1501" y="392"/>
                  </a:lnTo>
                  <a:lnTo>
                    <a:pt x="1449" y="443"/>
                  </a:lnTo>
                  <a:lnTo>
                    <a:pt x="1398" y="495"/>
                  </a:lnTo>
                  <a:lnTo>
                    <a:pt x="1351" y="549"/>
                  </a:lnTo>
                  <a:lnTo>
                    <a:pt x="1306" y="607"/>
                  </a:lnTo>
                  <a:lnTo>
                    <a:pt x="1263" y="666"/>
                  </a:lnTo>
                  <a:lnTo>
                    <a:pt x="1224" y="727"/>
                  </a:lnTo>
                  <a:lnTo>
                    <a:pt x="1188" y="791"/>
                  </a:lnTo>
                  <a:lnTo>
                    <a:pt x="1155" y="855"/>
                  </a:lnTo>
                  <a:lnTo>
                    <a:pt x="1125" y="922"/>
                  </a:lnTo>
                  <a:lnTo>
                    <a:pt x="1097" y="991"/>
                  </a:lnTo>
                  <a:lnTo>
                    <a:pt x="1074" y="1060"/>
                  </a:lnTo>
                  <a:lnTo>
                    <a:pt x="1053" y="1133"/>
                  </a:lnTo>
                  <a:lnTo>
                    <a:pt x="1037" y="1205"/>
                  </a:lnTo>
                  <a:lnTo>
                    <a:pt x="1023" y="1280"/>
                  </a:lnTo>
                  <a:lnTo>
                    <a:pt x="1014" y="1355"/>
                  </a:lnTo>
                  <a:lnTo>
                    <a:pt x="1008" y="1431"/>
                  </a:lnTo>
                  <a:lnTo>
                    <a:pt x="1006" y="1509"/>
                  </a:lnTo>
                  <a:lnTo>
                    <a:pt x="1006" y="3029"/>
                  </a:lnTo>
                  <a:lnTo>
                    <a:pt x="950" y="3073"/>
                  </a:lnTo>
                  <a:lnTo>
                    <a:pt x="894" y="3118"/>
                  </a:lnTo>
                  <a:lnTo>
                    <a:pt x="841" y="3165"/>
                  </a:lnTo>
                  <a:lnTo>
                    <a:pt x="789" y="3213"/>
                  </a:lnTo>
                  <a:lnTo>
                    <a:pt x="737" y="3263"/>
                  </a:lnTo>
                  <a:lnTo>
                    <a:pt x="687" y="3314"/>
                  </a:lnTo>
                  <a:lnTo>
                    <a:pt x="639" y="3366"/>
                  </a:lnTo>
                  <a:lnTo>
                    <a:pt x="592" y="3420"/>
                  </a:lnTo>
                  <a:lnTo>
                    <a:pt x="547" y="3476"/>
                  </a:lnTo>
                  <a:lnTo>
                    <a:pt x="503" y="3532"/>
                  </a:lnTo>
                  <a:lnTo>
                    <a:pt x="461" y="3589"/>
                  </a:lnTo>
                  <a:lnTo>
                    <a:pt x="420" y="3648"/>
                  </a:lnTo>
                  <a:lnTo>
                    <a:pt x="381" y="3708"/>
                  </a:lnTo>
                  <a:lnTo>
                    <a:pt x="344" y="3768"/>
                  </a:lnTo>
                  <a:lnTo>
                    <a:pt x="309" y="3831"/>
                  </a:lnTo>
                  <a:lnTo>
                    <a:pt x="276" y="3894"/>
                  </a:lnTo>
                  <a:lnTo>
                    <a:pt x="243" y="3958"/>
                  </a:lnTo>
                  <a:lnTo>
                    <a:pt x="213" y="4024"/>
                  </a:lnTo>
                  <a:lnTo>
                    <a:pt x="184" y="4090"/>
                  </a:lnTo>
                  <a:lnTo>
                    <a:pt x="158" y="4158"/>
                  </a:lnTo>
                  <a:lnTo>
                    <a:pt x="134" y="4226"/>
                  </a:lnTo>
                  <a:lnTo>
                    <a:pt x="111" y="4294"/>
                  </a:lnTo>
                  <a:lnTo>
                    <a:pt x="91" y="4365"/>
                  </a:lnTo>
                  <a:lnTo>
                    <a:pt x="71" y="4435"/>
                  </a:lnTo>
                  <a:lnTo>
                    <a:pt x="55" y="4508"/>
                  </a:lnTo>
                  <a:lnTo>
                    <a:pt x="41" y="4580"/>
                  </a:lnTo>
                  <a:lnTo>
                    <a:pt x="28" y="4653"/>
                  </a:lnTo>
                  <a:lnTo>
                    <a:pt x="18" y="4727"/>
                  </a:lnTo>
                  <a:lnTo>
                    <a:pt x="10" y="4801"/>
                  </a:lnTo>
                  <a:lnTo>
                    <a:pt x="5" y="4877"/>
                  </a:lnTo>
                  <a:lnTo>
                    <a:pt x="1" y="4953"/>
                  </a:lnTo>
                  <a:lnTo>
                    <a:pt x="0" y="5030"/>
                  </a:lnTo>
                  <a:lnTo>
                    <a:pt x="1" y="5106"/>
                  </a:lnTo>
                  <a:lnTo>
                    <a:pt x="5" y="5183"/>
                  </a:lnTo>
                  <a:lnTo>
                    <a:pt x="10" y="5258"/>
                  </a:lnTo>
                  <a:lnTo>
                    <a:pt x="18" y="5332"/>
                  </a:lnTo>
                  <a:lnTo>
                    <a:pt x="28" y="5407"/>
                  </a:lnTo>
                  <a:lnTo>
                    <a:pt x="41" y="5479"/>
                  </a:lnTo>
                  <a:lnTo>
                    <a:pt x="55" y="5552"/>
                  </a:lnTo>
                  <a:lnTo>
                    <a:pt x="71" y="5624"/>
                  </a:lnTo>
                  <a:lnTo>
                    <a:pt x="91" y="5695"/>
                  </a:lnTo>
                  <a:lnTo>
                    <a:pt x="111" y="5765"/>
                  </a:lnTo>
                  <a:lnTo>
                    <a:pt x="134" y="5834"/>
                  </a:lnTo>
                  <a:lnTo>
                    <a:pt x="158" y="5902"/>
                  </a:lnTo>
                  <a:lnTo>
                    <a:pt x="184" y="5969"/>
                  </a:lnTo>
                  <a:lnTo>
                    <a:pt x="213" y="6036"/>
                  </a:lnTo>
                  <a:lnTo>
                    <a:pt x="243" y="6101"/>
                  </a:lnTo>
                  <a:lnTo>
                    <a:pt x="276" y="6165"/>
                  </a:lnTo>
                  <a:lnTo>
                    <a:pt x="309" y="6229"/>
                  </a:lnTo>
                  <a:lnTo>
                    <a:pt x="344" y="6291"/>
                  </a:lnTo>
                  <a:lnTo>
                    <a:pt x="381" y="6351"/>
                  </a:lnTo>
                  <a:lnTo>
                    <a:pt x="420" y="6412"/>
                  </a:lnTo>
                  <a:lnTo>
                    <a:pt x="461" y="6470"/>
                  </a:lnTo>
                  <a:lnTo>
                    <a:pt x="503" y="6529"/>
                  </a:lnTo>
                  <a:lnTo>
                    <a:pt x="547" y="6584"/>
                  </a:lnTo>
                  <a:lnTo>
                    <a:pt x="592" y="6639"/>
                  </a:lnTo>
                  <a:lnTo>
                    <a:pt x="639" y="6694"/>
                  </a:lnTo>
                  <a:lnTo>
                    <a:pt x="687" y="6746"/>
                  </a:lnTo>
                  <a:lnTo>
                    <a:pt x="737" y="6796"/>
                  </a:lnTo>
                  <a:lnTo>
                    <a:pt x="789" y="6846"/>
                  </a:lnTo>
                  <a:lnTo>
                    <a:pt x="841" y="6895"/>
                  </a:lnTo>
                  <a:lnTo>
                    <a:pt x="894" y="6941"/>
                  </a:lnTo>
                  <a:lnTo>
                    <a:pt x="950" y="6986"/>
                  </a:lnTo>
                  <a:lnTo>
                    <a:pt x="1006" y="7030"/>
                  </a:lnTo>
                  <a:lnTo>
                    <a:pt x="1006" y="14586"/>
                  </a:lnTo>
                  <a:lnTo>
                    <a:pt x="1008" y="14664"/>
                  </a:lnTo>
                  <a:lnTo>
                    <a:pt x="1014" y="14740"/>
                  </a:lnTo>
                  <a:lnTo>
                    <a:pt x="1023" y="14815"/>
                  </a:lnTo>
                  <a:lnTo>
                    <a:pt x="1037" y="14890"/>
                  </a:lnTo>
                  <a:lnTo>
                    <a:pt x="1053" y="14962"/>
                  </a:lnTo>
                  <a:lnTo>
                    <a:pt x="1074" y="15035"/>
                  </a:lnTo>
                  <a:lnTo>
                    <a:pt x="1097" y="15104"/>
                  </a:lnTo>
                  <a:lnTo>
                    <a:pt x="1125" y="15173"/>
                  </a:lnTo>
                  <a:lnTo>
                    <a:pt x="1155" y="15240"/>
                  </a:lnTo>
                  <a:lnTo>
                    <a:pt x="1188" y="15304"/>
                  </a:lnTo>
                  <a:lnTo>
                    <a:pt x="1224" y="15368"/>
                  </a:lnTo>
                  <a:lnTo>
                    <a:pt x="1263" y="15429"/>
                  </a:lnTo>
                  <a:lnTo>
                    <a:pt x="1306" y="15488"/>
                  </a:lnTo>
                  <a:lnTo>
                    <a:pt x="1351" y="15546"/>
                  </a:lnTo>
                  <a:lnTo>
                    <a:pt x="1398" y="15600"/>
                  </a:lnTo>
                  <a:lnTo>
                    <a:pt x="1449" y="15652"/>
                  </a:lnTo>
                  <a:lnTo>
                    <a:pt x="1501" y="15703"/>
                  </a:lnTo>
                  <a:lnTo>
                    <a:pt x="1555" y="15750"/>
                  </a:lnTo>
                  <a:lnTo>
                    <a:pt x="1613" y="15795"/>
                  </a:lnTo>
                  <a:lnTo>
                    <a:pt x="1672" y="15836"/>
                  </a:lnTo>
                  <a:lnTo>
                    <a:pt x="1733" y="15877"/>
                  </a:lnTo>
                  <a:lnTo>
                    <a:pt x="1796" y="15913"/>
                  </a:lnTo>
                  <a:lnTo>
                    <a:pt x="1861" y="15946"/>
                  </a:lnTo>
                  <a:lnTo>
                    <a:pt x="1928" y="15976"/>
                  </a:lnTo>
                  <a:lnTo>
                    <a:pt x="1997" y="16003"/>
                  </a:lnTo>
                  <a:lnTo>
                    <a:pt x="2066" y="16027"/>
                  </a:lnTo>
                  <a:lnTo>
                    <a:pt x="2138" y="16048"/>
                  </a:lnTo>
                  <a:lnTo>
                    <a:pt x="2211" y="16064"/>
                  </a:lnTo>
                  <a:lnTo>
                    <a:pt x="2285" y="16078"/>
                  </a:lnTo>
                  <a:lnTo>
                    <a:pt x="2361" y="16087"/>
                  </a:lnTo>
                  <a:lnTo>
                    <a:pt x="2437" y="16093"/>
                  </a:lnTo>
                  <a:lnTo>
                    <a:pt x="2515" y="16095"/>
                  </a:lnTo>
                  <a:lnTo>
                    <a:pt x="2592" y="16093"/>
                  </a:lnTo>
                  <a:lnTo>
                    <a:pt x="2669" y="16087"/>
                  </a:lnTo>
                  <a:lnTo>
                    <a:pt x="2744" y="16078"/>
                  </a:lnTo>
                  <a:lnTo>
                    <a:pt x="2819" y="16064"/>
                  </a:lnTo>
                  <a:lnTo>
                    <a:pt x="2891" y="16048"/>
                  </a:lnTo>
                  <a:lnTo>
                    <a:pt x="2962" y="16027"/>
                  </a:lnTo>
                  <a:lnTo>
                    <a:pt x="3033" y="16003"/>
                  </a:lnTo>
                  <a:lnTo>
                    <a:pt x="3101" y="15976"/>
                  </a:lnTo>
                  <a:lnTo>
                    <a:pt x="3169" y="15946"/>
                  </a:lnTo>
                  <a:lnTo>
                    <a:pt x="3233" y="15913"/>
                  </a:lnTo>
                  <a:lnTo>
                    <a:pt x="3296" y="15877"/>
                  </a:lnTo>
                  <a:lnTo>
                    <a:pt x="3358" y="15836"/>
                  </a:lnTo>
                  <a:lnTo>
                    <a:pt x="3417" y="15795"/>
                  </a:lnTo>
                  <a:lnTo>
                    <a:pt x="3475" y="15750"/>
                  </a:lnTo>
                  <a:lnTo>
                    <a:pt x="3529" y="15703"/>
                  </a:lnTo>
                  <a:lnTo>
                    <a:pt x="3581" y="15652"/>
                  </a:lnTo>
                  <a:lnTo>
                    <a:pt x="3631" y="15600"/>
                  </a:lnTo>
                  <a:lnTo>
                    <a:pt x="3679" y="15546"/>
                  </a:lnTo>
                  <a:lnTo>
                    <a:pt x="3724" y="15488"/>
                  </a:lnTo>
                  <a:lnTo>
                    <a:pt x="3765" y="15429"/>
                  </a:lnTo>
                  <a:lnTo>
                    <a:pt x="3805" y="15368"/>
                  </a:lnTo>
                  <a:lnTo>
                    <a:pt x="3842" y="15304"/>
                  </a:lnTo>
                  <a:lnTo>
                    <a:pt x="3875" y="15240"/>
                  </a:lnTo>
                  <a:lnTo>
                    <a:pt x="3905" y="15173"/>
                  </a:lnTo>
                  <a:lnTo>
                    <a:pt x="3932" y="15104"/>
                  </a:lnTo>
                  <a:lnTo>
                    <a:pt x="3955" y="15035"/>
                  </a:lnTo>
                  <a:lnTo>
                    <a:pt x="3976" y="14962"/>
                  </a:lnTo>
                  <a:lnTo>
                    <a:pt x="3994" y="14890"/>
                  </a:lnTo>
                  <a:lnTo>
                    <a:pt x="4007" y="14815"/>
                  </a:lnTo>
                  <a:lnTo>
                    <a:pt x="4016" y="14740"/>
                  </a:lnTo>
                  <a:lnTo>
                    <a:pt x="4022" y="14664"/>
                  </a:lnTo>
                  <a:lnTo>
                    <a:pt x="4024" y="14586"/>
                  </a:lnTo>
                  <a:lnTo>
                    <a:pt x="4024" y="7030"/>
                  </a:lnTo>
                  <a:lnTo>
                    <a:pt x="4080" y="6986"/>
                  </a:lnTo>
                  <a:lnTo>
                    <a:pt x="4135" y="6941"/>
                  </a:lnTo>
                  <a:lnTo>
                    <a:pt x="4189" y="6895"/>
                  </a:lnTo>
                  <a:lnTo>
                    <a:pt x="4241" y="6846"/>
                  </a:lnTo>
                  <a:lnTo>
                    <a:pt x="4292" y="6796"/>
                  </a:lnTo>
                  <a:lnTo>
                    <a:pt x="4343" y="6746"/>
                  </a:lnTo>
                  <a:lnTo>
                    <a:pt x="4391" y="6694"/>
                  </a:lnTo>
                  <a:lnTo>
                    <a:pt x="4437" y="6639"/>
                  </a:lnTo>
                  <a:lnTo>
                    <a:pt x="4482" y="6584"/>
                  </a:lnTo>
                  <a:lnTo>
                    <a:pt x="4527" y="6529"/>
                  </a:lnTo>
                  <a:lnTo>
                    <a:pt x="4569" y="6470"/>
                  </a:lnTo>
                  <a:lnTo>
                    <a:pt x="4609" y="6412"/>
                  </a:lnTo>
                  <a:lnTo>
                    <a:pt x="4648" y="6351"/>
                  </a:lnTo>
                  <a:lnTo>
                    <a:pt x="4686" y="6291"/>
                  </a:lnTo>
                  <a:lnTo>
                    <a:pt x="4721" y="6229"/>
                  </a:lnTo>
                  <a:lnTo>
                    <a:pt x="4754" y="6165"/>
                  </a:lnTo>
                  <a:lnTo>
                    <a:pt x="4786" y="6101"/>
                  </a:lnTo>
                  <a:lnTo>
                    <a:pt x="4816" y="6036"/>
                  </a:lnTo>
                  <a:lnTo>
                    <a:pt x="4846" y="5969"/>
                  </a:lnTo>
                  <a:lnTo>
                    <a:pt x="4872" y="5902"/>
                  </a:lnTo>
                  <a:lnTo>
                    <a:pt x="4896" y="5834"/>
                  </a:lnTo>
                  <a:lnTo>
                    <a:pt x="4919" y="5765"/>
                  </a:lnTo>
                  <a:lnTo>
                    <a:pt x="4939" y="5695"/>
                  </a:lnTo>
                  <a:lnTo>
                    <a:pt x="4958" y="5624"/>
                  </a:lnTo>
                  <a:lnTo>
                    <a:pt x="4974" y="5552"/>
                  </a:lnTo>
                  <a:lnTo>
                    <a:pt x="4988" y="5479"/>
                  </a:lnTo>
                  <a:lnTo>
                    <a:pt x="5002" y="5407"/>
                  </a:lnTo>
                  <a:lnTo>
                    <a:pt x="5012" y="5332"/>
                  </a:lnTo>
                  <a:lnTo>
                    <a:pt x="5020" y="5258"/>
                  </a:lnTo>
                  <a:lnTo>
                    <a:pt x="5025" y="5183"/>
                  </a:lnTo>
                  <a:lnTo>
                    <a:pt x="5029" y="5106"/>
                  </a:lnTo>
                  <a:lnTo>
                    <a:pt x="5030" y="5030"/>
                  </a:lnTo>
                  <a:lnTo>
                    <a:pt x="5029" y="4953"/>
                  </a:lnTo>
                  <a:lnTo>
                    <a:pt x="5025" y="4877"/>
                  </a:lnTo>
                  <a:lnTo>
                    <a:pt x="5020" y="4801"/>
                  </a:lnTo>
                  <a:lnTo>
                    <a:pt x="5012" y="4727"/>
                  </a:lnTo>
                  <a:lnTo>
                    <a:pt x="5002" y="4653"/>
                  </a:lnTo>
                  <a:lnTo>
                    <a:pt x="4988" y="4580"/>
                  </a:lnTo>
                  <a:lnTo>
                    <a:pt x="4974" y="4508"/>
                  </a:lnTo>
                  <a:lnTo>
                    <a:pt x="4958" y="4435"/>
                  </a:lnTo>
                  <a:lnTo>
                    <a:pt x="4939" y="4365"/>
                  </a:lnTo>
                  <a:lnTo>
                    <a:pt x="4919" y="4294"/>
                  </a:lnTo>
                  <a:lnTo>
                    <a:pt x="4896" y="4226"/>
                  </a:lnTo>
                  <a:lnTo>
                    <a:pt x="4872" y="4158"/>
                  </a:lnTo>
                  <a:lnTo>
                    <a:pt x="4846" y="4090"/>
                  </a:lnTo>
                  <a:lnTo>
                    <a:pt x="4816" y="4024"/>
                  </a:lnTo>
                  <a:lnTo>
                    <a:pt x="4786" y="3958"/>
                  </a:lnTo>
                  <a:lnTo>
                    <a:pt x="4754" y="3894"/>
                  </a:lnTo>
                  <a:lnTo>
                    <a:pt x="4721" y="3831"/>
                  </a:lnTo>
                  <a:lnTo>
                    <a:pt x="4686" y="3768"/>
                  </a:lnTo>
                  <a:lnTo>
                    <a:pt x="4648" y="3708"/>
                  </a:lnTo>
                  <a:lnTo>
                    <a:pt x="4609" y="3648"/>
                  </a:lnTo>
                  <a:lnTo>
                    <a:pt x="4569" y="3589"/>
                  </a:lnTo>
                  <a:lnTo>
                    <a:pt x="4527" y="3532"/>
                  </a:lnTo>
                  <a:lnTo>
                    <a:pt x="4482" y="3476"/>
                  </a:lnTo>
                  <a:lnTo>
                    <a:pt x="4437" y="3420"/>
                  </a:lnTo>
                  <a:lnTo>
                    <a:pt x="4391" y="3366"/>
                  </a:lnTo>
                  <a:lnTo>
                    <a:pt x="4343" y="3314"/>
                  </a:lnTo>
                  <a:lnTo>
                    <a:pt x="4292" y="3263"/>
                  </a:lnTo>
                  <a:lnTo>
                    <a:pt x="4241" y="3213"/>
                  </a:lnTo>
                  <a:lnTo>
                    <a:pt x="4189" y="3165"/>
                  </a:lnTo>
                  <a:lnTo>
                    <a:pt x="4135" y="3118"/>
                  </a:lnTo>
                  <a:lnTo>
                    <a:pt x="4080" y="3073"/>
                  </a:lnTo>
                  <a:lnTo>
                    <a:pt x="4024" y="30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bg1"/>
                </a:solidFill>
              </a:endParaRPr>
            </a:p>
          </p:txBody>
        </p:sp>
        <p:sp>
          <p:nvSpPr>
            <p:cNvPr id="77" name="Freeform 76"/>
            <p:cNvSpPr>
              <a:spLocks noEditPoints="1"/>
            </p:cNvSpPr>
            <p:nvPr/>
          </p:nvSpPr>
          <p:spPr bwMode="auto">
            <a:xfrm>
              <a:off x="4106863" y="4152900"/>
              <a:ext cx="215900" cy="690563"/>
            </a:xfrm>
            <a:custGeom>
              <a:avLst/>
              <a:gdLst>
                <a:gd name="T0" fmla="*/ 3785 w 5030"/>
                <a:gd name="T1" fmla="*/ 5837 h 16095"/>
                <a:gd name="T2" fmla="*/ 3571 w 5030"/>
                <a:gd name="T3" fmla="*/ 6098 h 16095"/>
                <a:gd name="T4" fmla="*/ 3350 w 5030"/>
                <a:gd name="T5" fmla="*/ 6279 h 16095"/>
                <a:gd name="T6" fmla="*/ 3045 w 5030"/>
                <a:gd name="T7" fmla="*/ 6436 h 16095"/>
                <a:gd name="T8" fmla="*/ 2678 w 5030"/>
                <a:gd name="T9" fmla="*/ 6529 h 16095"/>
                <a:gd name="T10" fmla="*/ 2288 w 5030"/>
                <a:gd name="T11" fmla="*/ 6519 h 16095"/>
                <a:gd name="T12" fmla="*/ 1932 w 5030"/>
                <a:gd name="T13" fmla="*/ 6415 h 16095"/>
                <a:gd name="T14" fmla="*/ 1633 w 5030"/>
                <a:gd name="T15" fmla="*/ 6246 h 16095"/>
                <a:gd name="T16" fmla="*/ 1420 w 5030"/>
                <a:gd name="T17" fmla="*/ 6059 h 16095"/>
                <a:gd name="T18" fmla="*/ 1245 w 5030"/>
                <a:gd name="T19" fmla="*/ 5837 h 16095"/>
                <a:gd name="T20" fmla="*/ 1060 w 5030"/>
                <a:gd name="T21" fmla="*/ 5402 h 16095"/>
                <a:gd name="T22" fmla="*/ 1006 w 5030"/>
                <a:gd name="T23" fmla="*/ 5002 h 16095"/>
                <a:gd name="T24" fmla="*/ 1080 w 5030"/>
                <a:gd name="T25" fmla="*/ 4586 h 16095"/>
                <a:gd name="T26" fmla="*/ 1274 w 5030"/>
                <a:gd name="T27" fmla="*/ 4178 h 16095"/>
                <a:gd name="T28" fmla="*/ 1540 w 5030"/>
                <a:gd name="T29" fmla="*/ 3885 h 16095"/>
                <a:gd name="T30" fmla="*/ 1777 w 5030"/>
                <a:gd name="T31" fmla="*/ 3721 h 16095"/>
                <a:gd name="T32" fmla="*/ 2102 w 5030"/>
                <a:gd name="T33" fmla="*/ 3584 h 16095"/>
                <a:gd name="T34" fmla="*/ 2482 w 5030"/>
                <a:gd name="T35" fmla="*/ 3521 h 16095"/>
                <a:gd name="T36" fmla="*/ 2867 w 5030"/>
                <a:gd name="T37" fmla="*/ 3567 h 16095"/>
                <a:gd name="T38" fmla="*/ 3202 w 5030"/>
                <a:gd name="T39" fmla="*/ 3694 h 16095"/>
                <a:gd name="T40" fmla="*/ 3490 w 5030"/>
                <a:gd name="T41" fmla="*/ 3885 h 16095"/>
                <a:gd name="T42" fmla="*/ 3756 w 5030"/>
                <a:gd name="T43" fmla="*/ 4178 h 16095"/>
                <a:gd name="T44" fmla="*/ 3951 w 5030"/>
                <a:gd name="T45" fmla="*/ 4586 h 16095"/>
                <a:gd name="T46" fmla="*/ 4024 w 5030"/>
                <a:gd name="T47" fmla="*/ 5002 h 16095"/>
                <a:gd name="T48" fmla="*/ 3971 w 5030"/>
                <a:gd name="T49" fmla="*/ 5402 h 16095"/>
                <a:gd name="T50" fmla="*/ 2958 w 5030"/>
                <a:gd name="T51" fmla="*/ 14827 h 16095"/>
                <a:gd name="T52" fmla="*/ 2755 w 5030"/>
                <a:gd name="T53" fmla="*/ 15029 h 16095"/>
                <a:gd name="T54" fmla="*/ 2464 w 5030"/>
                <a:gd name="T55" fmla="*/ 15086 h 16095"/>
                <a:gd name="T56" fmla="*/ 2195 w 5030"/>
                <a:gd name="T57" fmla="*/ 14974 h 16095"/>
                <a:gd name="T58" fmla="*/ 2035 w 5030"/>
                <a:gd name="T59" fmla="*/ 14736 h 16095"/>
                <a:gd name="T60" fmla="*/ 2323 w 5030"/>
                <a:gd name="T61" fmla="*/ 7537 h 16095"/>
                <a:gd name="T62" fmla="*/ 3018 w 5030"/>
                <a:gd name="T63" fmla="*/ 14586 h 16095"/>
                <a:gd name="T64" fmla="*/ 2085 w 5030"/>
                <a:gd name="T65" fmla="*/ 1248 h 16095"/>
                <a:gd name="T66" fmla="*/ 2297 w 5030"/>
                <a:gd name="T67" fmla="*/ 1055 h 16095"/>
                <a:gd name="T68" fmla="*/ 2592 w 5030"/>
                <a:gd name="T69" fmla="*/ 1012 h 16095"/>
                <a:gd name="T70" fmla="*/ 2853 w 5030"/>
                <a:gd name="T71" fmla="*/ 1137 h 16095"/>
                <a:gd name="T72" fmla="*/ 3002 w 5030"/>
                <a:gd name="T73" fmla="*/ 1383 h 16095"/>
                <a:gd name="T74" fmla="*/ 2644 w 5030"/>
                <a:gd name="T75" fmla="*/ 2518 h 16095"/>
                <a:gd name="T76" fmla="*/ 4024 w 5030"/>
                <a:gd name="T77" fmla="*/ 3029 h 16095"/>
                <a:gd name="T78" fmla="*/ 3806 w 5030"/>
                <a:gd name="T79" fmla="*/ 727 h 16095"/>
                <a:gd name="T80" fmla="*/ 3169 w 5030"/>
                <a:gd name="T81" fmla="*/ 149 h 16095"/>
                <a:gd name="T82" fmla="*/ 2286 w 5030"/>
                <a:gd name="T83" fmla="*/ 17 h 16095"/>
                <a:gd name="T84" fmla="*/ 1501 w 5030"/>
                <a:gd name="T85" fmla="*/ 392 h 16095"/>
                <a:gd name="T86" fmla="*/ 1054 w 5030"/>
                <a:gd name="T87" fmla="*/ 1133 h 16095"/>
                <a:gd name="T88" fmla="*/ 687 w 5030"/>
                <a:gd name="T89" fmla="*/ 3314 h 16095"/>
                <a:gd name="T90" fmla="*/ 214 w 5030"/>
                <a:gd name="T91" fmla="*/ 4024 h 16095"/>
                <a:gd name="T92" fmla="*/ 5 w 5030"/>
                <a:gd name="T93" fmla="*/ 4877 h 16095"/>
                <a:gd name="T94" fmla="*/ 111 w 5030"/>
                <a:gd name="T95" fmla="*/ 5765 h 16095"/>
                <a:gd name="T96" fmla="*/ 503 w 5030"/>
                <a:gd name="T97" fmla="*/ 6529 h 16095"/>
                <a:gd name="T98" fmla="*/ 1008 w 5030"/>
                <a:gd name="T99" fmla="*/ 14664 h 16095"/>
                <a:gd name="T100" fmla="*/ 1306 w 5030"/>
                <a:gd name="T101" fmla="*/ 15488 h 16095"/>
                <a:gd name="T102" fmla="*/ 1997 w 5030"/>
                <a:gd name="T103" fmla="*/ 16003 h 16095"/>
                <a:gd name="T104" fmla="*/ 2891 w 5030"/>
                <a:gd name="T105" fmla="*/ 16048 h 16095"/>
                <a:gd name="T106" fmla="*/ 3632 w 5030"/>
                <a:gd name="T107" fmla="*/ 15600 h 16095"/>
                <a:gd name="T108" fmla="*/ 4007 w 5030"/>
                <a:gd name="T109" fmla="*/ 14815 h 16095"/>
                <a:gd name="T110" fmla="*/ 4438 w 5030"/>
                <a:gd name="T111" fmla="*/ 6639 h 16095"/>
                <a:gd name="T112" fmla="*/ 4872 w 5030"/>
                <a:gd name="T113" fmla="*/ 5902 h 16095"/>
                <a:gd name="T114" fmla="*/ 5030 w 5030"/>
                <a:gd name="T115" fmla="*/ 5030 h 16095"/>
                <a:gd name="T116" fmla="*/ 4872 w 5030"/>
                <a:gd name="T117" fmla="*/ 4158 h 16095"/>
                <a:gd name="T118" fmla="*/ 4438 w 5030"/>
                <a:gd name="T119" fmla="*/ 3420 h 16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30" h="16095">
                  <a:moveTo>
                    <a:pt x="3956" y="5452"/>
                  </a:moveTo>
                  <a:lnTo>
                    <a:pt x="3951" y="5472"/>
                  </a:lnTo>
                  <a:lnTo>
                    <a:pt x="3945" y="5492"/>
                  </a:lnTo>
                  <a:lnTo>
                    <a:pt x="3939" y="5512"/>
                  </a:lnTo>
                  <a:lnTo>
                    <a:pt x="3932" y="5532"/>
                  </a:lnTo>
                  <a:lnTo>
                    <a:pt x="3913" y="5581"/>
                  </a:lnTo>
                  <a:lnTo>
                    <a:pt x="3893" y="5630"/>
                  </a:lnTo>
                  <a:lnTo>
                    <a:pt x="3872" y="5678"/>
                  </a:lnTo>
                  <a:lnTo>
                    <a:pt x="3849" y="5725"/>
                  </a:lnTo>
                  <a:lnTo>
                    <a:pt x="3825" y="5771"/>
                  </a:lnTo>
                  <a:lnTo>
                    <a:pt x="3799" y="5815"/>
                  </a:lnTo>
                  <a:lnTo>
                    <a:pt x="3785" y="5837"/>
                  </a:lnTo>
                  <a:lnTo>
                    <a:pt x="3771" y="5860"/>
                  </a:lnTo>
                  <a:lnTo>
                    <a:pt x="3756" y="5881"/>
                  </a:lnTo>
                  <a:lnTo>
                    <a:pt x="3741" y="5903"/>
                  </a:lnTo>
                  <a:lnTo>
                    <a:pt x="3738" y="5906"/>
                  </a:lnTo>
                  <a:lnTo>
                    <a:pt x="3735" y="5910"/>
                  </a:lnTo>
                  <a:lnTo>
                    <a:pt x="3701" y="5954"/>
                  </a:lnTo>
                  <a:lnTo>
                    <a:pt x="3666" y="5997"/>
                  </a:lnTo>
                  <a:lnTo>
                    <a:pt x="3648" y="6019"/>
                  </a:lnTo>
                  <a:lnTo>
                    <a:pt x="3630" y="6039"/>
                  </a:lnTo>
                  <a:lnTo>
                    <a:pt x="3611" y="6059"/>
                  </a:lnTo>
                  <a:lnTo>
                    <a:pt x="3592" y="6079"/>
                  </a:lnTo>
                  <a:lnTo>
                    <a:pt x="3571" y="6098"/>
                  </a:lnTo>
                  <a:lnTo>
                    <a:pt x="3552" y="6118"/>
                  </a:lnTo>
                  <a:lnTo>
                    <a:pt x="3531" y="6136"/>
                  </a:lnTo>
                  <a:lnTo>
                    <a:pt x="3511" y="6155"/>
                  </a:lnTo>
                  <a:lnTo>
                    <a:pt x="3490" y="6173"/>
                  </a:lnTo>
                  <a:lnTo>
                    <a:pt x="3469" y="6191"/>
                  </a:lnTo>
                  <a:lnTo>
                    <a:pt x="3447" y="6209"/>
                  </a:lnTo>
                  <a:lnTo>
                    <a:pt x="3425" y="6225"/>
                  </a:lnTo>
                  <a:lnTo>
                    <a:pt x="3423" y="6228"/>
                  </a:lnTo>
                  <a:lnTo>
                    <a:pt x="3421" y="6230"/>
                  </a:lnTo>
                  <a:lnTo>
                    <a:pt x="3397" y="6246"/>
                  </a:lnTo>
                  <a:lnTo>
                    <a:pt x="3374" y="6263"/>
                  </a:lnTo>
                  <a:lnTo>
                    <a:pt x="3350" y="6279"/>
                  </a:lnTo>
                  <a:lnTo>
                    <a:pt x="3326" y="6294"/>
                  </a:lnTo>
                  <a:lnTo>
                    <a:pt x="3302" y="6309"/>
                  </a:lnTo>
                  <a:lnTo>
                    <a:pt x="3278" y="6324"/>
                  </a:lnTo>
                  <a:lnTo>
                    <a:pt x="3253" y="6338"/>
                  </a:lnTo>
                  <a:lnTo>
                    <a:pt x="3228" y="6352"/>
                  </a:lnTo>
                  <a:lnTo>
                    <a:pt x="3202" y="6366"/>
                  </a:lnTo>
                  <a:lnTo>
                    <a:pt x="3177" y="6379"/>
                  </a:lnTo>
                  <a:lnTo>
                    <a:pt x="3151" y="6391"/>
                  </a:lnTo>
                  <a:lnTo>
                    <a:pt x="3125" y="6403"/>
                  </a:lnTo>
                  <a:lnTo>
                    <a:pt x="3099" y="6415"/>
                  </a:lnTo>
                  <a:lnTo>
                    <a:pt x="3072" y="6425"/>
                  </a:lnTo>
                  <a:lnTo>
                    <a:pt x="3045" y="6436"/>
                  </a:lnTo>
                  <a:lnTo>
                    <a:pt x="3018" y="6446"/>
                  </a:lnTo>
                  <a:lnTo>
                    <a:pt x="2988" y="6456"/>
                  </a:lnTo>
                  <a:lnTo>
                    <a:pt x="2959" y="6466"/>
                  </a:lnTo>
                  <a:lnTo>
                    <a:pt x="2929" y="6475"/>
                  </a:lnTo>
                  <a:lnTo>
                    <a:pt x="2897" y="6484"/>
                  </a:lnTo>
                  <a:lnTo>
                    <a:pt x="2867" y="6492"/>
                  </a:lnTo>
                  <a:lnTo>
                    <a:pt x="2836" y="6500"/>
                  </a:lnTo>
                  <a:lnTo>
                    <a:pt x="2805" y="6507"/>
                  </a:lnTo>
                  <a:lnTo>
                    <a:pt x="2774" y="6513"/>
                  </a:lnTo>
                  <a:lnTo>
                    <a:pt x="2742" y="6519"/>
                  </a:lnTo>
                  <a:lnTo>
                    <a:pt x="2710" y="6525"/>
                  </a:lnTo>
                  <a:lnTo>
                    <a:pt x="2678" y="6529"/>
                  </a:lnTo>
                  <a:lnTo>
                    <a:pt x="2646" y="6533"/>
                  </a:lnTo>
                  <a:lnTo>
                    <a:pt x="2614" y="6535"/>
                  </a:lnTo>
                  <a:lnTo>
                    <a:pt x="2582" y="6537"/>
                  </a:lnTo>
                  <a:lnTo>
                    <a:pt x="2548" y="6539"/>
                  </a:lnTo>
                  <a:lnTo>
                    <a:pt x="2515" y="6539"/>
                  </a:lnTo>
                  <a:lnTo>
                    <a:pt x="2482" y="6539"/>
                  </a:lnTo>
                  <a:lnTo>
                    <a:pt x="2449" y="6537"/>
                  </a:lnTo>
                  <a:lnTo>
                    <a:pt x="2417" y="6535"/>
                  </a:lnTo>
                  <a:lnTo>
                    <a:pt x="2383" y="6533"/>
                  </a:lnTo>
                  <a:lnTo>
                    <a:pt x="2351" y="6529"/>
                  </a:lnTo>
                  <a:lnTo>
                    <a:pt x="2320" y="6525"/>
                  </a:lnTo>
                  <a:lnTo>
                    <a:pt x="2288" y="6519"/>
                  </a:lnTo>
                  <a:lnTo>
                    <a:pt x="2257" y="6513"/>
                  </a:lnTo>
                  <a:lnTo>
                    <a:pt x="2225" y="6507"/>
                  </a:lnTo>
                  <a:lnTo>
                    <a:pt x="2194" y="6500"/>
                  </a:lnTo>
                  <a:lnTo>
                    <a:pt x="2163" y="6492"/>
                  </a:lnTo>
                  <a:lnTo>
                    <a:pt x="2133" y="6484"/>
                  </a:lnTo>
                  <a:lnTo>
                    <a:pt x="2102" y="6475"/>
                  </a:lnTo>
                  <a:lnTo>
                    <a:pt x="2072" y="6466"/>
                  </a:lnTo>
                  <a:lnTo>
                    <a:pt x="2042" y="6456"/>
                  </a:lnTo>
                  <a:lnTo>
                    <a:pt x="2012" y="6446"/>
                  </a:lnTo>
                  <a:lnTo>
                    <a:pt x="1985" y="6436"/>
                  </a:lnTo>
                  <a:lnTo>
                    <a:pt x="1958" y="6425"/>
                  </a:lnTo>
                  <a:lnTo>
                    <a:pt x="1932" y="6415"/>
                  </a:lnTo>
                  <a:lnTo>
                    <a:pt x="1906" y="6403"/>
                  </a:lnTo>
                  <a:lnTo>
                    <a:pt x="1879" y="6391"/>
                  </a:lnTo>
                  <a:lnTo>
                    <a:pt x="1853" y="6379"/>
                  </a:lnTo>
                  <a:lnTo>
                    <a:pt x="1827" y="6366"/>
                  </a:lnTo>
                  <a:lnTo>
                    <a:pt x="1802" y="6352"/>
                  </a:lnTo>
                  <a:lnTo>
                    <a:pt x="1777" y="6338"/>
                  </a:lnTo>
                  <a:lnTo>
                    <a:pt x="1753" y="6324"/>
                  </a:lnTo>
                  <a:lnTo>
                    <a:pt x="1728" y="6309"/>
                  </a:lnTo>
                  <a:lnTo>
                    <a:pt x="1703" y="6294"/>
                  </a:lnTo>
                  <a:lnTo>
                    <a:pt x="1680" y="6279"/>
                  </a:lnTo>
                  <a:lnTo>
                    <a:pt x="1656" y="6263"/>
                  </a:lnTo>
                  <a:lnTo>
                    <a:pt x="1633" y="6246"/>
                  </a:lnTo>
                  <a:lnTo>
                    <a:pt x="1611" y="6230"/>
                  </a:lnTo>
                  <a:lnTo>
                    <a:pt x="1608" y="6228"/>
                  </a:lnTo>
                  <a:lnTo>
                    <a:pt x="1606" y="6225"/>
                  </a:lnTo>
                  <a:lnTo>
                    <a:pt x="1584" y="6209"/>
                  </a:lnTo>
                  <a:lnTo>
                    <a:pt x="1562" y="6191"/>
                  </a:lnTo>
                  <a:lnTo>
                    <a:pt x="1540" y="6173"/>
                  </a:lnTo>
                  <a:lnTo>
                    <a:pt x="1519" y="6155"/>
                  </a:lnTo>
                  <a:lnTo>
                    <a:pt x="1499" y="6136"/>
                  </a:lnTo>
                  <a:lnTo>
                    <a:pt x="1478" y="6118"/>
                  </a:lnTo>
                  <a:lnTo>
                    <a:pt x="1459" y="6098"/>
                  </a:lnTo>
                  <a:lnTo>
                    <a:pt x="1439" y="6079"/>
                  </a:lnTo>
                  <a:lnTo>
                    <a:pt x="1420" y="6059"/>
                  </a:lnTo>
                  <a:lnTo>
                    <a:pt x="1401" y="6039"/>
                  </a:lnTo>
                  <a:lnTo>
                    <a:pt x="1382" y="6019"/>
                  </a:lnTo>
                  <a:lnTo>
                    <a:pt x="1364" y="5997"/>
                  </a:lnTo>
                  <a:lnTo>
                    <a:pt x="1346" y="5976"/>
                  </a:lnTo>
                  <a:lnTo>
                    <a:pt x="1329" y="5954"/>
                  </a:lnTo>
                  <a:lnTo>
                    <a:pt x="1312" y="5932"/>
                  </a:lnTo>
                  <a:lnTo>
                    <a:pt x="1296" y="5910"/>
                  </a:lnTo>
                  <a:lnTo>
                    <a:pt x="1292" y="5906"/>
                  </a:lnTo>
                  <a:lnTo>
                    <a:pt x="1289" y="5903"/>
                  </a:lnTo>
                  <a:lnTo>
                    <a:pt x="1274" y="5881"/>
                  </a:lnTo>
                  <a:lnTo>
                    <a:pt x="1259" y="5860"/>
                  </a:lnTo>
                  <a:lnTo>
                    <a:pt x="1245" y="5837"/>
                  </a:lnTo>
                  <a:lnTo>
                    <a:pt x="1232" y="5815"/>
                  </a:lnTo>
                  <a:lnTo>
                    <a:pt x="1205" y="5771"/>
                  </a:lnTo>
                  <a:lnTo>
                    <a:pt x="1181" y="5725"/>
                  </a:lnTo>
                  <a:lnTo>
                    <a:pt x="1158" y="5678"/>
                  </a:lnTo>
                  <a:lnTo>
                    <a:pt x="1137" y="5630"/>
                  </a:lnTo>
                  <a:lnTo>
                    <a:pt x="1117" y="5581"/>
                  </a:lnTo>
                  <a:lnTo>
                    <a:pt x="1099" y="5532"/>
                  </a:lnTo>
                  <a:lnTo>
                    <a:pt x="1092" y="5512"/>
                  </a:lnTo>
                  <a:lnTo>
                    <a:pt x="1086" y="5492"/>
                  </a:lnTo>
                  <a:lnTo>
                    <a:pt x="1080" y="5472"/>
                  </a:lnTo>
                  <a:lnTo>
                    <a:pt x="1075" y="5452"/>
                  </a:lnTo>
                  <a:lnTo>
                    <a:pt x="1060" y="5402"/>
                  </a:lnTo>
                  <a:lnTo>
                    <a:pt x="1046" y="5350"/>
                  </a:lnTo>
                  <a:lnTo>
                    <a:pt x="1034" y="5298"/>
                  </a:lnTo>
                  <a:lnTo>
                    <a:pt x="1025" y="5246"/>
                  </a:lnTo>
                  <a:lnTo>
                    <a:pt x="1020" y="5219"/>
                  </a:lnTo>
                  <a:lnTo>
                    <a:pt x="1017" y="5193"/>
                  </a:lnTo>
                  <a:lnTo>
                    <a:pt x="1014" y="5165"/>
                  </a:lnTo>
                  <a:lnTo>
                    <a:pt x="1011" y="5139"/>
                  </a:lnTo>
                  <a:lnTo>
                    <a:pt x="1009" y="5112"/>
                  </a:lnTo>
                  <a:lnTo>
                    <a:pt x="1007" y="5085"/>
                  </a:lnTo>
                  <a:lnTo>
                    <a:pt x="1006" y="5057"/>
                  </a:lnTo>
                  <a:lnTo>
                    <a:pt x="1006" y="5030"/>
                  </a:lnTo>
                  <a:lnTo>
                    <a:pt x="1006" y="5002"/>
                  </a:lnTo>
                  <a:lnTo>
                    <a:pt x="1007" y="4974"/>
                  </a:lnTo>
                  <a:lnTo>
                    <a:pt x="1009" y="4947"/>
                  </a:lnTo>
                  <a:lnTo>
                    <a:pt x="1011" y="4920"/>
                  </a:lnTo>
                  <a:lnTo>
                    <a:pt x="1014" y="4893"/>
                  </a:lnTo>
                  <a:lnTo>
                    <a:pt x="1017" y="4866"/>
                  </a:lnTo>
                  <a:lnTo>
                    <a:pt x="1020" y="4840"/>
                  </a:lnTo>
                  <a:lnTo>
                    <a:pt x="1025" y="4812"/>
                  </a:lnTo>
                  <a:lnTo>
                    <a:pt x="1034" y="4760"/>
                  </a:lnTo>
                  <a:lnTo>
                    <a:pt x="1046" y="4709"/>
                  </a:lnTo>
                  <a:lnTo>
                    <a:pt x="1060" y="4657"/>
                  </a:lnTo>
                  <a:lnTo>
                    <a:pt x="1075" y="4606"/>
                  </a:lnTo>
                  <a:lnTo>
                    <a:pt x="1080" y="4586"/>
                  </a:lnTo>
                  <a:lnTo>
                    <a:pt x="1086" y="4567"/>
                  </a:lnTo>
                  <a:lnTo>
                    <a:pt x="1092" y="4547"/>
                  </a:lnTo>
                  <a:lnTo>
                    <a:pt x="1099" y="4528"/>
                  </a:lnTo>
                  <a:lnTo>
                    <a:pt x="1117" y="4478"/>
                  </a:lnTo>
                  <a:lnTo>
                    <a:pt x="1137" y="4429"/>
                  </a:lnTo>
                  <a:lnTo>
                    <a:pt x="1158" y="4382"/>
                  </a:lnTo>
                  <a:lnTo>
                    <a:pt x="1181" y="4335"/>
                  </a:lnTo>
                  <a:lnTo>
                    <a:pt x="1205" y="4288"/>
                  </a:lnTo>
                  <a:lnTo>
                    <a:pt x="1232" y="4243"/>
                  </a:lnTo>
                  <a:lnTo>
                    <a:pt x="1245" y="4221"/>
                  </a:lnTo>
                  <a:lnTo>
                    <a:pt x="1259" y="4200"/>
                  </a:lnTo>
                  <a:lnTo>
                    <a:pt x="1274" y="4178"/>
                  </a:lnTo>
                  <a:lnTo>
                    <a:pt x="1289" y="4157"/>
                  </a:lnTo>
                  <a:lnTo>
                    <a:pt x="1292" y="4153"/>
                  </a:lnTo>
                  <a:lnTo>
                    <a:pt x="1296" y="4148"/>
                  </a:lnTo>
                  <a:lnTo>
                    <a:pt x="1329" y="4104"/>
                  </a:lnTo>
                  <a:lnTo>
                    <a:pt x="1364" y="4062"/>
                  </a:lnTo>
                  <a:lnTo>
                    <a:pt x="1401" y="4020"/>
                  </a:lnTo>
                  <a:lnTo>
                    <a:pt x="1439" y="3979"/>
                  </a:lnTo>
                  <a:lnTo>
                    <a:pt x="1459" y="3960"/>
                  </a:lnTo>
                  <a:lnTo>
                    <a:pt x="1478" y="3941"/>
                  </a:lnTo>
                  <a:lnTo>
                    <a:pt x="1499" y="3922"/>
                  </a:lnTo>
                  <a:lnTo>
                    <a:pt x="1519" y="3903"/>
                  </a:lnTo>
                  <a:lnTo>
                    <a:pt x="1540" y="3885"/>
                  </a:lnTo>
                  <a:lnTo>
                    <a:pt x="1562" y="3868"/>
                  </a:lnTo>
                  <a:lnTo>
                    <a:pt x="1584" y="3850"/>
                  </a:lnTo>
                  <a:lnTo>
                    <a:pt x="1606" y="3833"/>
                  </a:lnTo>
                  <a:lnTo>
                    <a:pt x="1608" y="3832"/>
                  </a:lnTo>
                  <a:lnTo>
                    <a:pt x="1611" y="3830"/>
                  </a:lnTo>
                  <a:lnTo>
                    <a:pt x="1633" y="3813"/>
                  </a:lnTo>
                  <a:lnTo>
                    <a:pt x="1656" y="3796"/>
                  </a:lnTo>
                  <a:lnTo>
                    <a:pt x="1680" y="3780"/>
                  </a:lnTo>
                  <a:lnTo>
                    <a:pt x="1703" y="3765"/>
                  </a:lnTo>
                  <a:lnTo>
                    <a:pt x="1728" y="3750"/>
                  </a:lnTo>
                  <a:lnTo>
                    <a:pt x="1753" y="3735"/>
                  </a:lnTo>
                  <a:lnTo>
                    <a:pt x="1777" y="3721"/>
                  </a:lnTo>
                  <a:lnTo>
                    <a:pt x="1802" y="3707"/>
                  </a:lnTo>
                  <a:lnTo>
                    <a:pt x="1827" y="3694"/>
                  </a:lnTo>
                  <a:lnTo>
                    <a:pt x="1853" y="3681"/>
                  </a:lnTo>
                  <a:lnTo>
                    <a:pt x="1879" y="3669"/>
                  </a:lnTo>
                  <a:lnTo>
                    <a:pt x="1906" y="3657"/>
                  </a:lnTo>
                  <a:lnTo>
                    <a:pt x="1932" y="3645"/>
                  </a:lnTo>
                  <a:lnTo>
                    <a:pt x="1958" y="3633"/>
                  </a:lnTo>
                  <a:lnTo>
                    <a:pt x="1985" y="3623"/>
                  </a:lnTo>
                  <a:lnTo>
                    <a:pt x="2012" y="3613"/>
                  </a:lnTo>
                  <a:lnTo>
                    <a:pt x="2042" y="3603"/>
                  </a:lnTo>
                  <a:lnTo>
                    <a:pt x="2072" y="3593"/>
                  </a:lnTo>
                  <a:lnTo>
                    <a:pt x="2102" y="3584"/>
                  </a:lnTo>
                  <a:lnTo>
                    <a:pt x="2133" y="3575"/>
                  </a:lnTo>
                  <a:lnTo>
                    <a:pt x="2163" y="3567"/>
                  </a:lnTo>
                  <a:lnTo>
                    <a:pt x="2194" y="3559"/>
                  </a:lnTo>
                  <a:lnTo>
                    <a:pt x="2225" y="3552"/>
                  </a:lnTo>
                  <a:lnTo>
                    <a:pt x="2257" y="3546"/>
                  </a:lnTo>
                  <a:lnTo>
                    <a:pt x="2288" y="3540"/>
                  </a:lnTo>
                  <a:lnTo>
                    <a:pt x="2320" y="3535"/>
                  </a:lnTo>
                  <a:lnTo>
                    <a:pt x="2351" y="3531"/>
                  </a:lnTo>
                  <a:lnTo>
                    <a:pt x="2383" y="3528"/>
                  </a:lnTo>
                  <a:lnTo>
                    <a:pt x="2417" y="3525"/>
                  </a:lnTo>
                  <a:lnTo>
                    <a:pt x="2449" y="3523"/>
                  </a:lnTo>
                  <a:lnTo>
                    <a:pt x="2482" y="3521"/>
                  </a:lnTo>
                  <a:lnTo>
                    <a:pt x="2515" y="3521"/>
                  </a:lnTo>
                  <a:lnTo>
                    <a:pt x="2548" y="3521"/>
                  </a:lnTo>
                  <a:lnTo>
                    <a:pt x="2582" y="3523"/>
                  </a:lnTo>
                  <a:lnTo>
                    <a:pt x="2614" y="3525"/>
                  </a:lnTo>
                  <a:lnTo>
                    <a:pt x="2646" y="3528"/>
                  </a:lnTo>
                  <a:lnTo>
                    <a:pt x="2678" y="3531"/>
                  </a:lnTo>
                  <a:lnTo>
                    <a:pt x="2710" y="3535"/>
                  </a:lnTo>
                  <a:lnTo>
                    <a:pt x="2742" y="3540"/>
                  </a:lnTo>
                  <a:lnTo>
                    <a:pt x="2774" y="3546"/>
                  </a:lnTo>
                  <a:lnTo>
                    <a:pt x="2805" y="3552"/>
                  </a:lnTo>
                  <a:lnTo>
                    <a:pt x="2836" y="3559"/>
                  </a:lnTo>
                  <a:lnTo>
                    <a:pt x="2867" y="3567"/>
                  </a:lnTo>
                  <a:lnTo>
                    <a:pt x="2897" y="3575"/>
                  </a:lnTo>
                  <a:lnTo>
                    <a:pt x="2929" y="3584"/>
                  </a:lnTo>
                  <a:lnTo>
                    <a:pt x="2959" y="3593"/>
                  </a:lnTo>
                  <a:lnTo>
                    <a:pt x="2988" y="3603"/>
                  </a:lnTo>
                  <a:lnTo>
                    <a:pt x="3018" y="3613"/>
                  </a:lnTo>
                  <a:lnTo>
                    <a:pt x="3045" y="3623"/>
                  </a:lnTo>
                  <a:lnTo>
                    <a:pt x="3072" y="3633"/>
                  </a:lnTo>
                  <a:lnTo>
                    <a:pt x="3099" y="3645"/>
                  </a:lnTo>
                  <a:lnTo>
                    <a:pt x="3125" y="3657"/>
                  </a:lnTo>
                  <a:lnTo>
                    <a:pt x="3151" y="3669"/>
                  </a:lnTo>
                  <a:lnTo>
                    <a:pt x="3177" y="3681"/>
                  </a:lnTo>
                  <a:lnTo>
                    <a:pt x="3202" y="3694"/>
                  </a:lnTo>
                  <a:lnTo>
                    <a:pt x="3228" y="3707"/>
                  </a:lnTo>
                  <a:lnTo>
                    <a:pt x="3253" y="3721"/>
                  </a:lnTo>
                  <a:lnTo>
                    <a:pt x="3278" y="3735"/>
                  </a:lnTo>
                  <a:lnTo>
                    <a:pt x="3302" y="3750"/>
                  </a:lnTo>
                  <a:lnTo>
                    <a:pt x="3326" y="3765"/>
                  </a:lnTo>
                  <a:lnTo>
                    <a:pt x="3374" y="3796"/>
                  </a:lnTo>
                  <a:lnTo>
                    <a:pt x="3421" y="3830"/>
                  </a:lnTo>
                  <a:lnTo>
                    <a:pt x="3423" y="3832"/>
                  </a:lnTo>
                  <a:lnTo>
                    <a:pt x="3425" y="3833"/>
                  </a:lnTo>
                  <a:lnTo>
                    <a:pt x="3447" y="3850"/>
                  </a:lnTo>
                  <a:lnTo>
                    <a:pt x="3469" y="3868"/>
                  </a:lnTo>
                  <a:lnTo>
                    <a:pt x="3490" y="3885"/>
                  </a:lnTo>
                  <a:lnTo>
                    <a:pt x="3511" y="3903"/>
                  </a:lnTo>
                  <a:lnTo>
                    <a:pt x="3531" y="3922"/>
                  </a:lnTo>
                  <a:lnTo>
                    <a:pt x="3552" y="3941"/>
                  </a:lnTo>
                  <a:lnTo>
                    <a:pt x="3571" y="3960"/>
                  </a:lnTo>
                  <a:lnTo>
                    <a:pt x="3592" y="3979"/>
                  </a:lnTo>
                  <a:lnTo>
                    <a:pt x="3630" y="4020"/>
                  </a:lnTo>
                  <a:lnTo>
                    <a:pt x="3666" y="4062"/>
                  </a:lnTo>
                  <a:lnTo>
                    <a:pt x="3701" y="4104"/>
                  </a:lnTo>
                  <a:lnTo>
                    <a:pt x="3735" y="4148"/>
                  </a:lnTo>
                  <a:lnTo>
                    <a:pt x="3738" y="4153"/>
                  </a:lnTo>
                  <a:lnTo>
                    <a:pt x="3741" y="4157"/>
                  </a:lnTo>
                  <a:lnTo>
                    <a:pt x="3756" y="4178"/>
                  </a:lnTo>
                  <a:lnTo>
                    <a:pt x="3771" y="4200"/>
                  </a:lnTo>
                  <a:lnTo>
                    <a:pt x="3785" y="4221"/>
                  </a:lnTo>
                  <a:lnTo>
                    <a:pt x="3799" y="4243"/>
                  </a:lnTo>
                  <a:lnTo>
                    <a:pt x="3825" y="4288"/>
                  </a:lnTo>
                  <a:lnTo>
                    <a:pt x="3849" y="4335"/>
                  </a:lnTo>
                  <a:lnTo>
                    <a:pt x="3872" y="4382"/>
                  </a:lnTo>
                  <a:lnTo>
                    <a:pt x="3893" y="4429"/>
                  </a:lnTo>
                  <a:lnTo>
                    <a:pt x="3913" y="4478"/>
                  </a:lnTo>
                  <a:lnTo>
                    <a:pt x="3932" y="4528"/>
                  </a:lnTo>
                  <a:lnTo>
                    <a:pt x="3939" y="4547"/>
                  </a:lnTo>
                  <a:lnTo>
                    <a:pt x="3945" y="4567"/>
                  </a:lnTo>
                  <a:lnTo>
                    <a:pt x="3951" y="4586"/>
                  </a:lnTo>
                  <a:lnTo>
                    <a:pt x="3956" y="4606"/>
                  </a:lnTo>
                  <a:lnTo>
                    <a:pt x="3971" y="4657"/>
                  </a:lnTo>
                  <a:lnTo>
                    <a:pt x="3984" y="4709"/>
                  </a:lnTo>
                  <a:lnTo>
                    <a:pt x="3996" y="4760"/>
                  </a:lnTo>
                  <a:lnTo>
                    <a:pt x="4005" y="4812"/>
                  </a:lnTo>
                  <a:lnTo>
                    <a:pt x="4010" y="4840"/>
                  </a:lnTo>
                  <a:lnTo>
                    <a:pt x="4013" y="4866"/>
                  </a:lnTo>
                  <a:lnTo>
                    <a:pt x="4016" y="4893"/>
                  </a:lnTo>
                  <a:lnTo>
                    <a:pt x="4019" y="4920"/>
                  </a:lnTo>
                  <a:lnTo>
                    <a:pt x="4021" y="4947"/>
                  </a:lnTo>
                  <a:lnTo>
                    <a:pt x="4023" y="4974"/>
                  </a:lnTo>
                  <a:lnTo>
                    <a:pt x="4024" y="5002"/>
                  </a:lnTo>
                  <a:lnTo>
                    <a:pt x="4024" y="5030"/>
                  </a:lnTo>
                  <a:lnTo>
                    <a:pt x="4024" y="5057"/>
                  </a:lnTo>
                  <a:lnTo>
                    <a:pt x="4023" y="5085"/>
                  </a:lnTo>
                  <a:lnTo>
                    <a:pt x="4021" y="5112"/>
                  </a:lnTo>
                  <a:lnTo>
                    <a:pt x="4019" y="5139"/>
                  </a:lnTo>
                  <a:lnTo>
                    <a:pt x="4016" y="5165"/>
                  </a:lnTo>
                  <a:lnTo>
                    <a:pt x="4013" y="5193"/>
                  </a:lnTo>
                  <a:lnTo>
                    <a:pt x="4010" y="5219"/>
                  </a:lnTo>
                  <a:lnTo>
                    <a:pt x="4005" y="5246"/>
                  </a:lnTo>
                  <a:lnTo>
                    <a:pt x="3996" y="5298"/>
                  </a:lnTo>
                  <a:lnTo>
                    <a:pt x="3984" y="5350"/>
                  </a:lnTo>
                  <a:lnTo>
                    <a:pt x="3971" y="5402"/>
                  </a:lnTo>
                  <a:lnTo>
                    <a:pt x="3956" y="5452"/>
                  </a:lnTo>
                  <a:close/>
                  <a:moveTo>
                    <a:pt x="3018" y="14586"/>
                  </a:moveTo>
                  <a:lnTo>
                    <a:pt x="3017" y="14612"/>
                  </a:lnTo>
                  <a:lnTo>
                    <a:pt x="3015" y="14637"/>
                  </a:lnTo>
                  <a:lnTo>
                    <a:pt x="3012" y="14663"/>
                  </a:lnTo>
                  <a:lnTo>
                    <a:pt x="3008" y="14688"/>
                  </a:lnTo>
                  <a:lnTo>
                    <a:pt x="3002" y="14712"/>
                  </a:lnTo>
                  <a:lnTo>
                    <a:pt x="2996" y="14736"/>
                  </a:lnTo>
                  <a:lnTo>
                    <a:pt x="2988" y="14759"/>
                  </a:lnTo>
                  <a:lnTo>
                    <a:pt x="2979" y="14782"/>
                  </a:lnTo>
                  <a:lnTo>
                    <a:pt x="2969" y="14804"/>
                  </a:lnTo>
                  <a:lnTo>
                    <a:pt x="2958" y="14827"/>
                  </a:lnTo>
                  <a:lnTo>
                    <a:pt x="2946" y="14847"/>
                  </a:lnTo>
                  <a:lnTo>
                    <a:pt x="2933" y="14868"/>
                  </a:lnTo>
                  <a:lnTo>
                    <a:pt x="2919" y="14887"/>
                  </a:lnTo>
                  <a:lnTo>
                    <a:pt x="2903" y="14906"/>
                  </a:lnTo>
                  <a:lnTo>
                    <a:pt x="2887" y="14924"/>
                  </a:lnTo>
                  <a:lnTo>
                    <a:pt x="2871" y="14942"/>
                  </a:lnTo>
                  <a:lnTo>
                    <a:pt x="2853" y="14958"/>
                  </a:lnTo>
                  <a:lnTo>
                    <a:pt x="2835" y="14974"/>
                  </a:lnTo>
                  <a:lnTo>
                    <a:pt x="2816" y="14989"/>
                  </a:lnTo>
                  <a:lnTo>
                    <a:pt x="2796" y="15004"/>
                  </a:lnTo>
                  <a:lnTo>
                    <a:pt x="2776" y="15017"/>
                  </a:lnTo>
                  <a:lnTo>
                    <a:pt x="2755" y="15029"/>
                  </a:lnTo>
                  <a:lnTo>
                    <a:pt x="2733" y="15040"/>
                  </a:lnTo>
                  <a:lnTo>
                    <a:pt x="2711" y="15050"/>
                  </a:lnTo>
                  <a:lnTo>
                    <a:pt x="2688" y="15059"/>
                  </a:lnTo>
                  <a:lnTo>
                    <a:pt x="2665" y="15067"/>
                  </a:lnTo>
                  <a:lnTo>
                    <a:pt x="2641" y="15073"/>
                  </a:lnTo>
                  <a:lnTo>
                    <a:pt x="2617" y="15079"/>
                  </a:lnTo>
                  <a:lnTo>
                    <a:pt x="2592" y="15083"/>
                  </a:lnTo>
                  <a:lnTo>
                    <a:pt x="2566" y="15086"/>
                  </a:lnTo>
                  <a:lnTo>
                    <a:pt x="2541" y="15088"/>
                  </a:lnTo>
                  <a:lnTo>
                    <a:pt x="2515" y="15089"/>
                  </a:lnTo>
                  <a:lnTo>
                    <a:pt x="2489" y="15088"/>
                  </a:lnTo>
                  <a:lnTo>
                    <a:pt x="2464" y="15086"/>
                  </a:lnTo>
                  <a:lnTo>
                    <a:pt x="2439" y="15083"/>
                  </a:lnTo>
                  <a:lnTo>
                    <a:pt x="2414" y="15079"/>
                  </a:lnTo>
                  <a:lnTo>
                    <a:pt x="2389" y="15073"/>
                  </a:lnTo>
                  <a:lnTo>
                    <a:pt x="2365" y="15067"/>
                  </a:lnTo>
                  <a:lnTo>
                    <a:pt x="2342" y="15059"/>
                  </a:lnTo>
                  <a:lnTo>
                    <a:pt x="2319" y="15050"/>
                  </a:lnTo>
                  <a:lnTo>
                    <a:pt x="2297" y="15040"/>
                  </a:lnTo>
                  <a:lnTo>
                    <a:pt x="2276" y="15029"/>
                  </a:lnTo>
                  <a:lnTo>
                    <a:pt x="2255" y="15017"/>
                  </a:lnTo>
                  <a:lnTo>
                    <a:pt x="2233" y="15004"/>
                  </a:lnTo>
                  <a:lnTo>
                    <a:pt x="2214" y="14989"/>
                  </a:lnTo>
                  <a:lnTo>
                    <a:pt x="2195" y="14974"/>
                  </a:lnTo>
                  <a:lnTo>
                    <a:pt x="2177" y="14958"/>
                  </a:lnTo>
                  <a:lnTo>
                    <a:pt x="2159" y="14942"/>
                  </a:lnTo>
                  <a:lnTo>
                    <a:pt x="2143" y="14924"/>
                  </a:lnTo>
                  <a:lnTo>
                    <a:pt x="2127" y="14906"/>
                  </a:lnTo>
                  <a:lnTo>
                    <a:pt x="2112" y="14887"/>
                  </a:lnTo>
                  <a:lnTo>
                    <a:pt x="2098" y="14868"/>
                  </a:lnTo>
                  <a:lnTo>
                    <a:pt x="2085" y="14847"/>
                  </a:lnTo>
                  <a:lnTo>
                    <a:pt x="2073" y="14827"/>
                  </a:lnTo>
                  <a:lnTo>
                    <a:pt x="2061" y="14804"/>
                  </a:lnTo>
                  <a:lnTo>
                    <a:pt x="2051" y="14782"/>
                  </a:lnTo>
                  <a:lnTo>
                    <a:pt x="2042" y="14759"/>
                  </a:lnTo>
                  <a:lnTo>
                    <a:pt x="2035" y="14736"/>
                  </a:lnTo>
                  <a:lnTo>
                    <a:pt x="2028" y="14712"/>
                  </a:lnTo>
                  <a:lnTo>
                    <a:pt x="2022" y="14688"/>
                  </a:lnTo>
                  <a:lnTo>
                    <a:pt x="2018" y="14663"/>
                  </a:lnTo>
                  <a:lnTo>
                    <a:pt x="2015" y="14637"/>
                  </a:lnTo>
                  <a:lnTo>
                    <a:pt x="2013" y="14612"/>
                  </a:lnTo>
                  <a:lnTo>
                    <a:pt x="2012" y="14586"/>
                  </a:lnTo>
                  <a:lnTo>
                    <a:pt x="2012" y="7493"/>
                  </a:lnTo>
                  <a:lnTo>
                    <a:pt x="2074" y="7505"/>
                  </a:lnTo>
                  <a:lnTo>
                    <a:pt x="2135" y="7515"/>
                  </a:lnTo>
                  <a:lnTo>
                    <a:pt x="2197" y="7524"/>
                  </a:lnTo>
                  <a:lnTo>
                    <a:pt x="2260" y="7531"/>
                  </a:lnTo>
                  <a:lnTo>
                    <a:pt x="2323" y="7537"/>
                  </a:lnTo>
                  <a:lnTo>
                    <a:pt x="2386" y="7542"/>
                  </a:lnTo>
                  <a:lnTo>
                    <a:pt x="2451" y="7544"/>
                  </a:lnTo>
                  <a:lnTo>
                    <a:pt x="2515" y="7545"/>
                  </a:lnTo>
                  <a:lnTo>
                    <a:pt x="2580" y="7544"/>
                  </a:lnTo>
                  <a:lnTo>
                    <a:pt x="2644" y="7542"/>
                  </a:lnTo>
                  <a:lnTo>
                    <a:pt x="2707" y="7537"/>
                  </a:lnTo>
                  <a:lnTo>
                    <a:pt x="2771" y="7531"/>
                  </a:lnTo>
                  <a:lnTo>
                    <a:pt x="2833" y="7524"/>
                  </a:lnTo>
                  <a:lnTo>
                    <a:pt x="2895" y="7515"/>
                  </a:lnTo>
                  <a:lnTo>
                    <a:pt x="2957" y="7505"/>
                  </a:lnTo>
                  <a:lnTo>
                    <a:pt x="3018" y="7493"/>
                  </a:lnTo>
                  <a:lnTo>
                    <a:pt x="3018" y="14586"/>
                  </a:lnTo>
                  <a:close/>
                  <a:moveTo>
                    <a:pt x="2012" y="1509"/>
                  </a:moveTo>
                  <a:lnTo>
                    <a:pt x="2013" y="1483"/>
                  </a:lnTo>
                  <a:lnTo>
                    <a:pt x="2015" y="1458"/>
                  </a:lnTo>
                  <a:lnTo>
                    <a:pt x="2018" y="1432"/>
                  </a:lnTo>
                  <a:lnTo>
                    <a:pt x="2022" y="1407"/>
                  </a:lnTo>
                  <a:lnTo>
                    <a:pt x="2028" y="1383"/>
                  </a:lnTo>
                  <a:lnTo>
                    <a:pt x="2035" y="1359"/>
                  </a:lnTo>
                  <a:lnTo>
                    <a:pt x="2042" y="1336"/>
                  </a:lnTo>
                  <a:lnTo>
                    <a:pt x="2051" y="1313"/>
                  </a:lnTo>
                  <a:lnTo>
                    <a:pt x="2061" y="1291"/>
                  </a:lnTo>
                  <a:lnTo>
                    <a:pt x="2073" y="1269"/>
                  </a:lnTo>
                  <a:lnTo>
                    <a:pt x="2085" y="1248"/>
                  </a:lnTo>
                  <a:lnTo>
                    <a:pt x="2098" y="1227"/>
                  </a:lnTo>
                  <a:lnTo>
                    <a:pt x="2112" y="1208"/>
                  </a:lnTo>
                  <a:lnTo>
                    <a:pt x="2127" y="1189"/>
                  </a:lnTo>
                  <a:lnTo>
                    <a:pt x="2143" y="1171"/>
                  </a:lnTo>
                  <a:lnTo>
                    <a:pt x="2159" y="1153"/>
                  </a:lnTo>
                  <a:lnTo>
                    <a:pt x="2177" y="1137"/>
                  </a:lnTo>
                  <a:lnTo>
                    <a:pt x="2195" y="1121"/>
                  </a:lnTo>
                  <a:lnTo>
                    <a:pt x="2214" y="1106"/>
                  </a:lnTo>
                  <a:lnTo>
                    <a:pt x="2233" y="1091"/>
                  </a:lnTo>
                  <a:lnTo>
                    <a:pt x="2255" y="1078"/>
                  </a:lnTo>
                  <a:lnTo>
                    <a:pt x="2276" y="1066"/>
                  </a:lnTo>
                  <a:lnTo>
                    <a:pt x="2297" y="1055"/>
                  </a:lnTo>
                  <a:lnTo>
                    <a:pt x="2319" y="1045"/>
                  </a:lnTo>
                  <a:lnTo>
                    <a:pt x="2342" y="1036"/>
                  </a:lnTo>
                  <a:lnTo>
                    <a:pt x="2365" y="1029"/>
                  </a:lnTo>
                  <a:lnTo>
                    <a:pt x="2389" y="1022"/>
                  </a:lnTo>
                  <a:lnTo>
                    <a:pt x="2414" y="1016"/>
                  </a:lnTo>
                  <a:lnTo>
                    <a:pt x="2439" y="1012"/>
                  </a:lnTo>
                  <a:lnTo>
                    <a:pt x="2464" y="1009"/>
                  </a:lnTo>
                  <a:lnTo>
                    <a:pt x="2489" y="1007"/>
                  </a:lnTo>
                  <a:lnTo>
                    <a:pt x="2515" y="1006"/>
                  </a:lnTo>
                  <a:lnTo>
                    <a:pt x="2541" y="1007"/>
                  </a:lnTo>
                  <a:lnTo>
                    <a:pt x="2566" y="1009"/>
                  </a:lnTo>
                  <a:lnTo>
                    <a:pt x="2592" y="1012"/>
                  </a:lnTo>
                  <a:lnTo>
                    <a:pt x="2617" y="1016"/>
                  </a:lnTo>
                  <a:lnTo>
                    <a:pt x="2641" y="1022"/>
                  </a:lnTo>
                  <a:lnTo>
                    <a:pt x="2665" y="1029"/>
                  </a:lnTo>
                  <a:lnTo>
                    <a:pt x="2688" y="1036"/>
                  </a:lnTo>
                  <a:lnTo>
                    <a:pt x="2711" y="1045"/>
                  </a:lnTo>
                  <a:lnTo>
                    <a:pt x="2733" y="1055"/>
                  </a:lnTo>
                  <a:lnTo>
                    <a:pt x="2755" y="1066"/>
                  </a:lnTo>
                  <a:lnTo>
                    <a:pt x="2776" y="1078"/>
                  </a:lnTo>
                  <a:lnTo>
                    <a:pt x="2796" y="1091"/>
                  </a:lnTo>
                  <a:lnTo>
                    <a:pt x="2816" y="1106"/>
                  </a:lnTo>
                  <a:lnTo>
                    <a:pt x="2835" y="1121"/>
                  </a:lnTo>
                  <a:lnTo>
                    <a:pt x="2853" y="1137"/>
                  </a:lnTo>
                  <a:lnTo>
                    <a:pt x="2871" y="1153"/>
                  </a:lnTo>
                  <a:lnTo>
                    <a:pt x="2887" y="1171"/>
                  </a:lnTo>
                  <a:lnTo>
                    <a:pt x="2903" y="1189"/>
                  </a:lnTo>
                  <a:lnTo>
                    <a:pt x="2919" y="1208"/>
                  </a:lnTo>
                  <a:lnTo>
                    <a:pt x="2933" y="1227"/>
                  </a:lnTo>
                  <a:lnTo>
                    <a:pt x="2946" y="1248"/>
                  </a:lnTo>
                  <a:lnTo>
                    <a:pt x="2958" y="1269"/>
                  </a:lnTo>
                  <a:lnTo>
                    <a:pt x="2969" y="1291"/>
                  </a:lnTo>
                  <a:lnTo>
                    <a:pt x="2979" y="1313"/>
                  </a:lnTo>
                  <a:lnTo>
                    <a:pt x="2988" y="1336"/>
                  </a:lnTo>
                  <a:lnTo>
                    <a:pt x="2996" y="1359"/>
                  </a:lnTo>
                  <a:lnTo>
                    <a:pt x="3002" y="1383"/>
                  </a:lnTo>
                  <a:lnTo>
                    <a:pt x="3008" y="1407"/>
                  </a:lnTo>
                  <a:lnTo>
                    <a:pt x="3012" y="1432"/>
                  </a:lnTo>
                  <a:lnTo>
                    <a:pt x="3015" y="1458"/>
                  </a:lnTo>
                  <a:lnTo>
                    <a:pt x="3017" y="1483"/>
                  </a:lnTo>
                  <a:lnTo>
                    <a:pt x="3018" y="1509"/>
                  </a:lnTo>
                  <a:lnTo>
                    <a:pt x="3018" y="2565"/>
                  </a:lnTo>
                  <a:lnTo>
                    <a:pt x="2957" y="2554"/>
                  </a:lnTo>
                  <a:lnTo>
                    <a:pt x="2895" y="2543"/>
                  </a:lnTo>
                  <a:lnTo>
                    <a:pt x="2833" y="2535"/>
                  </a:lnTo>
                  <a:lnTo>
                    <a:pt x="2771" y="2528"/>
                  </a:lnTo>
                  <a:lnTo>
                    <a:pt x="2707" y="2522"/>
                  </a:lnTo>
                  <a:lnTo>
                    <a:pt x="2644" y="2518"/>
                  </a:lnTo>
                  <a:lnTo>
                    <a:pt x="2580" y="2516"/>
                  </a:lnTo>
                  <a:lnTo>
                    <a:pt x="2515" y="2515"/>
                  </a:lnTo>
                  <a:lnTo>
                    <a:pt x="2451" y="2516"/>
                  </a:lnTo>
                  <a:lnTo>
                    <a:pt x="2386" y="2518"/>
                  </a:lnTo>
                  <a:lnTo>
                    <a:pt x="2323" y="2522"/>
                  </a:lnTo>
                  <a:lnTo>
                    <a:pt x="2260" y="2528"/>
                  </a:lnTo>
                  <a:lnTo>
                    <a:pt x="2197" y="2535"/>
                  </a:lnTo>
                  <a:lnTo>
                    <a:pt x="2135" y="2543"/>
                  </a:lnTo>
                  <a:lnTo>
                    <a:pt x="2074" y="2554"/>
                  </a:lnTo>
                  <a:lnTo>
                    <a:pt x="2012" y="2565"/>
                  </a:lnTo>
                  <a:lnTo>
                    <a:pt x="2012" y="1509"/>
                  </a:lnTo>
                  <a:close/>
                  <a:moveTo>
                    <a:pt x="4024" y="3029"/>
                  </a:moveTo>
                  <a:lnTo>
                    <a:pt x="4024" y="1509"/>
                  </a:lnTo>
                  <a:lnTo>
                    <a:pt x="4022" y="1431"/>
                  </a:lnTo>
                  <a:lnTo>
                    <a:pt x="4016" y="1355"/>
                  </a:lnTo>
                  <a:lnTo>
                    <a:pt x="4007" y="1280"/>
                  </a:lnTo>
                  <a:lnTo>
                    <a:pt x="3994" y="1205"/>
                  </a:lnTo>
                  <a:lnTo>
                    <a:pt x="3977" y="1133"/>
                  </a:lnTo>
                  <a:lnTo>
                    <a:pt x="3956" y="1060"/>
                  </a:lnTo>
                  <a:lnTo>
                    <a:pt x="3933" y="991"/>
                  </a:lnTo>
                  <a:lnTo>
                    <a:pt x="3905" y="922"/>
                  </a:lnTo>
                  <a:lnTo>
                    <a:pt x="3875" y="855"/>
                  </a:lnTo>
                  <a:lnTo>
                    <a:pt x="3842" y="791"/>
                  </a:lnTo>
                  <a:lnTo>
                    <a:pt x="3806" y="727"/>
                  </a:lnTo>
                  <a:lnTo>
                    <a:pt x="3766" y="666"/>
                  </a:lnTo>
                  <a:lnTo>
                    <a:pt x="3724" y="607"/>
                  </a:lnTo>
                  <a:lnTo>
                    <a:pt x="3679" y="549"/>
                  </a:lnTo>
                  <a:lnTo>
                    <a:pt x="3632" y="495"/>
                  </a:lnTo>
                  <a:lnTo>
                    <a:pt x="3581" y="443"/>
                  </a:lnTo>
                  <a:lnTo>
                    <a:pt x="3529" y="392"/>
                  </a:lnTo>
                  <a:lnTo>
                    <a:pt x="3475" y="345"/>
                  </a:lnTo>
                  <a:lnTo>
                    <a:pt x="3417" y="300"/>
                  </a:lnTo>
                  <a:lnTo>
                    <a:pt x="3358" y="259"/>
                  </a:lnTo>
                  <a:lnTo>
                    <a:pt x="3297" y="219"/>
                  </a:lnTo>
                  <a:lnTo>
                    <a:pt x="3233" y="182"/>
                  </a:lnTo>
                  <a:lnTo>
                    <a:pt x="3169" y="149"/>
                  </a:lnTo>
                  <a:lnTo>
                    <a:pt x="3102" y="119"/>
                  </a:lnTo>
                  <a:lnTo>
                    <a:pt x="3033" y="92"/>
                  </a:lnTo>
                  <a:lnTo>
                    <a:pt x="2963" y="68"/>
                  </a:lnTo>
                  <a:lnTo>
                    <a:pt x="2891" y="47"/>
                  </a:lnTo>
                  <a:lnTo>
                    <a:pt x="2819" y="31"/>
                  </a:lnTo>
                  <a:lnTo>
                    <a:pt x="2745" y="17"/>
                  </a:lnTo>
                  <a:lnTo>
                    <a:pt x="2669" y="8"/>
                  </a:lnTo>
                  <a:lnTo>
                    <a:pt x="2593" y="2"/>
                  </a:lnTo>
                  <a:lnTo>
                    <a:pt x="2515" y="0"/>
                  </a:lnTo>
                  <a:lnTo>
                    <a:pt x="2438" y="2"/>
                  </a:lnTo>
                  <a:lnTo>
                    <a:pt x="2361" y="8"/>
                  </a:lnTo>
                  <a:lnTo>
                    <a:pt x="2286" y="17"/>
                  </a:lnTo>
                  <a:lnTo>
                    <a:pt x="2211" y="31"/>
                  </a:lnTo>
                  <a:lnTo>
                    <a:pt x="2138" y="47"/>
                  </a:lnTo>
                  <a:lnTo>
                    <a:pt x="2067" y="68"/>
                  </a:lnTo>
                  <a:lnTo>
                    <a:pt x="1997" y="92"/>
                  </a:lnTo>
                  <a:lnTo>
                    <a:pt x="1929" y="119"/>
                  </a:lnTo>
                  <a:lnTo>
                    <a:pt x="1861" y="149"/>
                  </a:lnTo>
                  <a:lnTo>
                    <a:pt x="1796" y="182"/>
                  </a:lnTo>
                  <a:lnTo>
                    <a:pt x="1734" y="219"/>
                  </a:lnTo>
                  <a:lnTo>
                    <a:pt x="1672" y="259"/>
                  </a:lnTo>
                  <a:lnTo>
                    <a:pt x="1613" y="300"/>
                  </a:lnTo>
                  <a:lnTo>
                    <a:pt x="1555" y="345"/>
                  </a:lnTo>
                  <a:lnTo>
                    <a:pt x="1501" y="392"/>
                  </a:lnTo>
                  <a:lnTo>
                    <a:pt x="1449" y="443"/>
                  </a:lnTo>
                  <a:lnTo>
                    <a:pt x="1399" y="495"/>
                  </a:lnTo>
                  <a:lnTo>
                    <a:pt x="1351" y="549"/>
                  </a:lnTo>
                  <a:lnTo>
                    <a:pt x="1306" y="607"/>
                  </a:lnTo>
                  <a:lnTo>
                    <a:pt x="1264" y="666"/>
                  </a:lnTo>
                  <a:lnTo>
                    <a:pt x="1225" y="727"/>
                  </a:lnTo>
                  <a:lnTo>
                    <a:pt x="1188" y="791"/>
                  </a:lnTo>
                  <a:lnTo>
                    <a:pt x="1155" y="855"/>
                  </a:lnTo>
                  <a:lnTo>
                    <a:pt x="1125" y="922"/>
                  </a:lnTo>
                  <a:lnTo>
                    <a:pt x="1098" y="991"/>
                  </a:lnTo>
                  <a:lnTo>
                    <a:pt x="1075" y="1060"/>
                  </a:lnTo>
                  <a:lnTo>
                    <a:pt x="1054" y="1133"/>
                  </a:lnTo>
                  <a:lnTo>
                    <a:pt x="1037" y="1205"/>
                  </a:lnTo>
                  <a:lnTo>
                    <a:pt x="1023" y="1280"/>
                  </a:lnTo>
                  <a:lnTo>
                    <a:pt x="1014" y="1355"/>
                  </a:lnTo>
                  <a:lnTo>
                    <a:pt x="1008" y="1431"/>
                  </a:lnTo>
                  <a:lnTo>
                    <a:pt x="1006" y="1509"/>
                  </a:lnTo>
                  <a:lnTo>
                    <a:pt x="1006" y="3029"/>
                  </a:lnTo>
                  <a:lnTo>
                    <a:pt x="950" y="3073"/>
                  </a:lnTo>
                  <a:lnTo>
                    <a:pt x="895" y="3118"/>
                  </a:lnTo>
                  <a:lnTo>
                    <a:pt x="841" y="3165"/>
                  </a:lnTo>
                  <a:lnTo>
                    <a:pt x="789" y="3213"/>
                  </a:lnTo>
                  <a:lnTo>
                    <a:pt x="738" y="3263"/>
                  </a:lnTo>
                  <a:lnTo>
                    <a:pt x="687" y="3314"/>
                  </a:lnTo>
                  <a:lnTo>
                    <a:pt x="639" y="3366"/>
                  </a:lnTo>
                  <a:lnTo>
                    <a:pt x="593" y="3420"/>
                  </a:lnTo>
                  <a:lnTo>
                    <a:pt x="548" y="3476"/>
                  </a:lnTo>
                  <a:lnTo>
                    <a:pt x="503" y="3532"/>
                  </a:lnTo>
                  <a:lnTo>
                    <a:pt x="461" y="3589"/>
                  </a:lnTo>
                  <a:lnTo>
                    <a:pt x="421" y="3648"/>
                  </a:lnTo>
                  <a:lnTo>
                    <a:pt x="382" y="3708"/>
                  </a:lnTo>
                  <a:lnTo>
                    <a:pt x="344" y="3768"/>
                  </a:lnTo>
                  <a:lnTo>
                    <a:pt x="309" y="3831"/>
                  </a:lnTo>
                  <a:lnTo>
                    <a:pt x="276" y="3894"/>
                  </a:lnTo>
                  <a:lnTo>
                    <a:pt x="244" y="3958"/>
                  </a:lnTo>
                  <a:lnTo>
                    <a:pt x="214" y="4024"/>
                  </a:lnTo>
                  <a:lnTo>
                    <a:pt x="184" y="4090"/>
                  </a:lnTo>
                  <a:lnTo>
                    <a:pt x="158" y="4158"/>
                  </a:lnTo>
                  <a:lnTo>
                    <a:pt x="134" y="4226"/>
                  </a:lnTo>
                  <a:lnTo>
                    <a:pt x="111" y="4294"/>
                  </a:lnTo>
                  <a:lnTo>
                    <a:pt x="91" y="4365"/>
                  </a:lnTo>
                  <a:lnTo>
                    <a:pt x="72" y="4435"/>
                  </a:lnTo>
                  <a:lnTo>
                    <a:pt x="56" y="4508"/>
                  </a:lnTo>
                  <a:lnTo>
                    <a:pt x="42" y="4580"/>
                  </a:lnTo>
                  <a:lnTo>
                    <a:pt x="28" y="4653"/>
                  </a:lnTo>
                  <a:lnTo>
                    <a:pt x="18" y="4727"/>
                  </a:lnTo>
                  <a:lnTo>
                    <a:pt x="10" y="4801"/>
                  </a:lnTo>
                  <a:lnTo>
                    <a:pt x="5" y="4877"/>
                  </a:lnTo>
                  <a:lnTo>
                    <a:pt x="1" y="4953"/>
                  </a:lnTo>
                  <a:lnTo>
                    <a:pt x="0" y="5030"/>
                  </a:lnTo>
                  <a:lnTo>
                    <a:pt x="1" y="5106"/>
                  </a:lnTo>
                  <a:lnTo>
                    <a:pt x="5" y="5183"/>
                  </a:lnTo>
                  <a:lnTo>
                    <a:pt x="10" y="5258"/>
                  </a:lnTo>
                  <a:lnTo>
                    <a:pt x="18" y="5332"/>
                  </a:lnTo>
                  <a:lnTo>
                    <a:pt x="28" y="5407"/>
                  </a:lnTo>
                  <a:lnTo>
                    <a:pt x="42" y="5479"/>
                  </a:lnTo>
                  <a:lnTo>
                    <a:pt x="56" y="5552"/>
                  </a:lnTo>
                  <a:lnTo>
                    <a:pt x="72" y="5624"/>
                  </a:lnTo>
                  <a:lnTo>
                    <a:pt x="91" y="5695"/>
                  </a:lnTo>
                  <a:lnTo>
                    <a:pt x="111" y="5765"/>
                  </a:lnTo>
                  <a:lnTo>
                    <a:pt x="134" y="5834"/>
                  </a:lnTo>
                  <a:lnTo>
                    <a:pt x="158" y="5902"/>
                  </a:lnTo>
                  <a:lnTo>
                    <a:pt x="184" y="5969"/>
                  </a:lnTo>
                  <a:lnTo>
                    <a:pt x="214" y="6036"/>
                  </a:lnTo>
                  <a:lnTo>
                    <a:pt x="244" y="6101"/>
                  </a:lnTo>
                  <a:lnTo>
                    <a:pt x="276" y="6165"/>
                  </a:lnTo>
                  <a:lnTo>
                    <a:pt x="309" y="6229"/>
                  </a:lnTo>
                  <a:lnTo>
                    <a:pt x="344" y="6291"/>
                  </a:lnTo>
                  <a:lnTo>
                    <a:pt x="382" y="6351"/>
                  </a:lnTo>
                  <a:lnTo>
                    <a:pt x="421" y="6412"/>
                  </a:lnTo>
                  <a:lnTo>
                    <a:pt x="461" y="6470"/>
                  </a:lnTo>
                  <a:lnTo>
                    <a:pt x="503" y="6529"/>
                  </a:lnTo>
                  <a:lnTo>
                    <a:pt x="548" y="6584"/>
                  </a:lnTo>
                  <a:lnTo>
                    <a:pt x="593" y="6639"/>
                  </a:lnTo>
                  <a:lnTo>
                    <a:pt x="639" y="6694"/>
                  </a:lnTo>
                  <a:lnTo>
                    <a:pt x="687" y="6746"/>
                  </a:lnTo>
                  <a:lnTo>
                    <a:pt x="738" y="6796"/>
                  </a:lnTo>
                  <a:lnTo>
                    <a:pt x="789" y="6846"/>
                  </a:lnTo>
                  <a:lnTo>
                    <a:pt x="841" y="6895"/>
                  </a:lnTo>
                  <a:lnTo>
                    <a:pt x="895" y="6941"/>
                  </a:lnTo>
                  <a:lnTo>
                    <a:pt x="950" y="6986"/>
                  </a:lnTo>
                  <a:lnTo>
                    <a:pt x="1006" y="7030"/>
                  </a:lnTo>
                  <a:lnTo>
                    <a:pt x="1006" y="14586"/>
                  </a:lnTo>
                  <a:lnTo>
                    <a:pt x="1008" y="14664"/>
                  </a:lnTo>
                  <a:lnTo>
                    <a:pt x="1014" y="14740"/>
                  </a:lnTo>
                  <a:lnTo>
                    <a:pt x="1023" y="14815"/>
                  </a:lnTo>
                  <a:lnTo>
                    <a:pt x="1037" y="14890"/>
                  </a:lnTo>
                  <a:lnTo>
                    <a:pt x="1054" y="14962"/>
                  </a:lnTo>
                  <a:lnTo>
                    <a:pt x="1075" y="15035"/>
                  </a:lnTo>
                  <a:lnTo>
                    <a:pt x="1098" y="15104"/>
                  </a:lnTo>
                  <a:lnTo>
                    <a:pt x="1125" y="15173"/>
                  </a:lnTo>
                  <a:lnTo>
                    <a:pt x="1155" y="15240"/>
                  </a:lnTo>
                  <a:lnTo>
                    <a:pt x="1188" y="15304"/>
                  </a:lnTo>
                  <a:lnTo>
                    <a:pt x="1225" y="15368"/>
                  </a:lnTo>
                  <a:lnTo>
                    <a:pt x="1264" y="15429"/>
                  </a:lnTo>
                  <a:lnTo>
                    <a:pt x="1306" y="15488"/>
                  </a:lnTo>
                  <a:lnTo>
                    <a:pt x="1351" y="15546"/>
                  </a:lnTo>
                  <a:lnTo>
                    <a:pt x="1399" y="15600"/>
                  </a:lnTo>
                  <a:lnTo>
                    <a:pt x="1449" y="15652"/>
                  </a:lnTo>
                  <a:lnTo>
                    <a:pt x="1501" y="15703"/>
                  </a:lnTo>
                  <a:lnTo>
                    <a:pt x="1555" y="15750"/>
                  </a:lnTo>
                  <a:lnTo>
                    <a:pt x="1613" y="15795"/>
                  </a:lnTo>
                  <a:lnTo>
                    <a:pt x="1672" y="15836"/>
                  </a:lnTo>
                  <a:lnTo>
                    <a:pt x="1734" y="15877"/>
                  </a:lnTo>
                  <a:lnTo>
                    <a:pt x="1796" y="15913"/>
                  </a:lnTo>
                  <a:lnTo>
                    <a:pt x="1861" y="15946"/>
                  </a:lnTo>
                  <a:lnTo>
                    <a:pt x="1929" y="15976"/>
                  </a:lnTo>
                  <a:lnTo>
                    <a:pt x="1997" y="16003"/>
                  </a:lnTo>
                  <a:lnTo>
                    <a:pt x="2067" y="16027"/>
                  </a:lnTo>
                  <a:lnTo>
                    <a:pt x="2138" y="16048"/>
                  </a:lnTo>
                  <a:lnTo>
                    <a:pt x="2211" y="16064"/>
                  </a:lnTo>
                  <a:lnTo>
                    <a:pt x="2286" y="16078"/>
                  </a:lnTo>
                  <a:lnTo>
                    <a:pt x="2361" y="16087"/>
                  </a:lnTo>
                  <a:lnTo>
                    <a:pt x="2438" y="16093"/>
                  </a:lnTo>
                  <a:lnTo>
                    <a:pt x="2515" y="16095"/>
                  </a:lnTo>
                  <a:lnTo>
                    <a:pt x="2593" y="16093"/>
                  </a:lnTo>
                  <a:lnTo>
                    <a:pt x="2669" y="16087"/>
                  </a:lnTo>
                  <a:lnTo>
                    <a:pt x="2745" y="16078"/>
                  </a:lnTo>
                  <a:lnTo>
                    <a:pt x="2819" y="16064"/>
                  </a:lnTo>
                  <a:lnTo>
                    <a:pt x="2891" y="16048"/>
                  </a:lnTo>
                  <a:lnTo>
                    <a:pt x="2963" y="16027"/>
                  </a:lnTo>
                  <a:lnTo>
                    <a:pt x="3033" y="16003"/>
                  </a:lnTo>
                  <a:lnTo>
                    <a:pt x="3102" y="15976"/>
                  </a:lnTo>
                  <a:lnTo>
                    <a:pt x="3169" y="15946"/>
                  </a:lnTo>
                  <a:lnTo>
                    <a:pt x="3233" y="15913"/>
                  </a:lnTo>
                  <a:lnTo>
                    <a:pt x="3297" y="15877"/>
                  </a:lnTo>
                  <a:lnTo>
                    <a:pt x="3358" y="15836"/>
                  </a:lnTo>
                  <a:lnTo>
                    <a:pt x="3417" y="15795"/>
                  </a:lnTo>
                  <a:lnTo>
                    <a:pt x="3475" y="15750"/>
                  </a:lnTo>
                  <a:lnTo>
                    <a:pt x="3529" y="15703"/>
                  </a:lnTo>
                  <a:lnTo>
                    <a:pt x="3581" y="15652"/>
                  </a:lnTo>
                  <a:lnTo>
                    <a:pt x="3632" y="15600"/>
                  </a:lnTo>
                  <a:lnTo>
                    <a:pt x="3679" y="15546"/>
                  </a:lnTo>
                  <a:lnTo>
                    <a:pt x="3724" y="15488"/>
                  </a:lnTo>
                  <a:lnTo>
                    <a:pt x="3766" y="15429"/>
                  </a:lnTo>
                  <a:lnTo>
                    <a:pt x="3806" y="15368"/>
                  </a:lnTo>
                  <a:lnTo>
                    <a:pt x="3842" y="15304"/>
                  </a:lnTo>
                  <a:lnTo>
                    <a:pt x="3875" y="15240"/>
                  </a:lnTo>
                  <a:lnTo>
                    <a:pt x="3905" y="15173"/>
                  </a:lnTo>
                  <a:lnTo>
                    <a:pt x="3933" y="15104"/>
                  </a:lnTo>
                  <a:lnTo>
                    <a:pt x="3956" y="15035"/>
                  </a:lnTo>
                  <a:lnTo>
                    <a:pt x="3977" y="14962"/>
                  </a:lnTo>
                  <a:lnTo>
                    <a:pt x="3994" y="14890"/>
                  </a:lnTo>
                  <a:lnTo>
                    <a:pt x="4007" y="14815"/>
                  </a:lnTo>
                  <a:lnTo>
                    <a:pt x="4016" y="14740"/>
                  </a:lnTo>
                  <a:lnTo>
                    <a:pt x="4022" y="14664"/>
                  </a:lnTo>
                  <a:lnTo>
                    <a:pt x="4024" y="14586"/>
                  </a:lnTo>
                  <a:lnTo>
                    <a:pt x="4024" y="7030"/>
                  </a:lnTo>
                  <a:lnTo>
                    <a:pt x="4080" y="6986"/>
                  </a:lnTo>
                  <a:lnTo>
                    <a:pt x="4136" y="6941"/>
                  </a:lnTo>
                  <a:lnTo>
                    <a:pt x="4189" y="6895"/>
                  </a:lnTo>
                  <a:lnTo>
                    <a:pt x="4241" y="6846"/>
                  </a:lnTo>
                  <a:lnTo>
                    <a:pt x="4293" y="6796"/>
                  </a:lnTo>
                  <a:lnTo>
                    <a:pt x="4343" y="6746"/>
                  </a:lnTo>
                  <a:lnTo>
                    <a:pt x="4391" y="6694"/>
                  </a:lnTo>
                  <a:lnTo>
                    <a:pt x="4438" y="6639"/>
                  </a:lnTo>
                  <a:lnTo>
                    <a:pt x="4483" y="6584"/>
                  </a:lnTo>
                  <a:lnTo>
                    <a:pt x="4527" y="6529"/>
                  </a:lnTo>
                  <a:lnTo>
                    <a:pt x="4569" y="6470"/>
                  </a:lnTo>
                  <a:lnTo>
                    <a:pt x="4610" y="6412"/>
                  </a:lnTo>
                  <a:lnTo>
                    <a:pt x="4649" y="6351"/>
                  </a:lnTo>
                  <a:lnTo>
                    <a:pt x="4686" y="6291"/>
                  </a:lnTo>
                  <a:lnTo>
                    <a:pt x="4721" y="6229"/>
                  </a:lnTo>
                  <a:lnTo>
                    <a:pt x="4754" y="6165"/>
                  </a:lnTo>
                  <a:lnTo>
                    <a:pt x="4787" y="6101"/>
                  </a:lnTo>
                  <a:lnTo>
                    <a:pt x="4817" y="6036"/>
                  </a:lnTo>
                  <a:lnTo>
                    <a:pt x="4846" y="5969"/>
                  </a:lnTo>
                  <a:lnTo>
                    <a:pt x="4872" y="5902"/>
                  </a:lnTo>
                  <a:lnTo>
                    <a:pt x="4896" y="5834"/>
                  </a:lnTo>
                  <a:lnTo>
                    <a:pt x="4919" y="5765"/>
                  </a:lnTo>
                  <a:lnTo>
                    <a:pt x="4939" y="5695"/>
                  </a:lnTo>
                  <a:lnTo>
                    <a:pt x="4959" y="5624"/>
                  </a:lnTo>
                  <a:lnTo>
                    <a:pt x="4975" y="5552"/>
                  </a:lnTo>
                  <a:lnTo>
                    <a:pt x="4989" y="5479"/>
                  </a:lnTo>
                  <a:lnTo>
                    <a:pt x="5002" y="5407"/>
                  </a:lnTo>
                  <a:lnTo>
                    <a:pt x="5012" y="5332"/>
                  </a:lnTo>
                  <a:lnTo>
                    <a:pt x="5020" y="5258"/>
                  </a:lnTo>
                  <a:lnTo>
                    <a:pt x="5025" y="5183"/>
                  </a:lnTo>
                  <a:lnTo>
                    <a:pt x="5029" y="5106"/>
                  </a:lnTo>
                  <a:lnTo>
                    <a:pt x="5030" y="5030"/>
                  </a:lnTo>
                  <a:lnTo>
                    <a:pt x="5029" y="4953"/>
                  </a:lnTo>
                  <a:lnTo>
                    <a:pt x="5025" y="4877"/>
                  </a:lnTo>
                  <a:lnTo>
                    <a:pt x="5020" y="4801"/>
                  </a:lnTo>
                  <a:lnTo>
                    <a:pt x="5012" y="4727"/>
                  </a:lnTo>
                  <a:lnTo>
                    <a:pt x="5002" y="4653"/>
                  </a:lnTo>
                  <a:lnTo>
                    <a:pt x="4989" y="4580"/>
                  </a:lnTo>
                  <a:lnTo>
                    <a:pt x="4975" y="4508"/>
                  </a:lnTo>
                  <a:lnTo>
                    <a:pt x="4959" y="4435"/>
                  </a:lnTo>
                  <a:lnTo>
                    <a:pt x="4939" y="4365"/>
                  </a:lnTo>
                  <a:lnTo>
                    <a:pt x="4919" y="4294"/>
                  </a:lnTo>
                  <a:lnTo>
                    <a:pt x="4896" y="4226"/>
                  </a:lnTo>
                  <a:lnTo>
                    <a:pt x="4872" y="4158"/>
                  </a:lnTo>
                  <a:lnTo>
                    <a:pt x="4846" y="4090"/>
                  </a:lnTo>
                  <a:lnTo>
                    <a:pt x="4817" y="4024"/>
                  </a:lnTo>
                  <a:lnTo>
                    <a:pt x="4787" y="3958"/>
                  </a:lnTo>
                  <a:lnTo>
                    <a:pt x="4754" y="3894"/>
                  </a:lnTo>
                  <a:lnTo>
                    <a:pt x="4721" y="3831"/>
                  </a:lnTo>
                  <a:lnTo>
                    <a:pt x="4686" y="3768"/>
                  </a:lnTo>
                  <a:lnTo>
                    <a:pt x="4649" y="3708"/>
                  </a:lnTo>
                  <a:lnTo>
                    <a:pt x="4610" y="3648"/>
                  </a:lnTo>
                  <a:lnTo>
                    <a:pt x="4569" y="3589"/>
                  </a:lnTo>
                  <a:lnTo>
                    <a:pt x="4527" y="3532"/>
                  </a:lnTo>
                  <a:lnTo>
                    <a:pt x="4483" y="3476"/>
                  </a:lnTo>
                  <a:lnTo>
                    <a:pt x="4438" y="3420"/>
                  </a:lnTo>
                  <a:lnTo>
                    <a:pt x="4391" y="3366"/>
                  </a:lnTo>
                  <a:lnTo>
                    <a:pt x="4343" y="3314"/>
                  </a:lnTo>
                  <a:lnTo>
                    <a:pt x="4293" y="3263"/>
                  </a:lnTo>
                  <a:lnTo>
                    <a:pt x="4241" y="3213"/>
                  </a:lnTo>
                  <a:lnTo>
                    <a:pt x="4189" y="3165"/>
                  </a:lnTo>
                  <a:lnTo>
                    <a:pt x="4136" y="3118"/>
                  </a:lnTo>
                  <a:lnTo>
                    <a:pt x="4080" y="3073"/>
                  </a:lnTo>
                  <a:lnTo>
                    <a:pt x="4024" y="30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bg1"/>
                </a:solidFill>
              </a:endParaRPr>
            </a:p>
          </p:txBody>
        </p:sp>
        <p:sp>
          <p:nvSpPr>
            <p:cNvPr id="78" name="Freeform 77"/>
            <p:cNvSpPr>
              <a:spLocks noEditPoints="1"/>
            </p:cNvSpPr>
            <p:nvPr/>
          </p:nvSpPr>
          <p:spPr bwMode="auto">
            <a:xfrm>
              <a:off x="3870325" y="4152900"/>
              <a:ext cx="214313" cy="690563"/>
            </a:xfrm>
            <a:custGeom>
              <a:avLst/>
              <a:gdLst>
                <a:gd name="T0" fmla="*/ 3784 w 5029"/>
                <a:gd name="T1" fmla="*/ 11873 h 16095"/>
                <a:gd name="T2" fmla="*/ 3571 w 5029"/>
                <a:gd name="T3" fmla="*/ 12135 h 16095"/>
                <a:gd name="T4" fmla="*/ 3349 w 5029"/>
                <a:gd name="T5" fmla="*/ 12315 h 16095"/>
                <a:gd name="T6" fmla="*/ 3045 w 5029"/>
                <a:gd name="T7" fmla="*/ 12472 h 16095"/>
                <a:gd name="T8" fmla="*/ 2677 w 5029"/>
                <a:gd name="T9" fmla="*/ 12564 h 16095"/>
                <a:gd name="T10" fmla="*/ 2287 w 5029"/>
                <a:gd name="T11" fmla="*/ 12555 h 16095"/>
                <a:gd name="T12" fmla="*/ 1931 w 5029"/>
                <a:gd name="T13" fmla="*/ 12450 h 16095"/>
                <a:gd name="T14" fmla="*/ 1632 w 5029"/>
                <a:gd name="T15" fmla="*/ 12281 h 16095"/>
                <a:gd name="T16" fmla="*/ 1400 w 5029"/>
                <a:gd name="T17" fmla="*/ 12074 h 16095"/>
                <a:gd name="T18" fmla="*/ 1157 w 5029"/>
                <a:gd name="T19" fmla="*/ 11713 h 16095"/>
                <a:gd name="T20" fmla="*/ 1020 w 5029"/>
                <a:gd name="T21" fmla="*/ 11254 h 16095"/>
                <a:gd name="T22" fmla="*/ 1013 w 5029"/>
                <a:gd name="T23" fmla="*/ 10929 h 16095"/>
                <a:gd name="T24" fmla="*/ 1116 w 5029"/>
                <a:gd name="T25" fmla="*/ 10514 h 16095"/>
                <a:gd name="T26" fmla="*/ 1328 w 5029"/>
                <a:gd name="T27" fmla="*/ 10140 h 16095"/>
                <a:gd name="T28" fmla="*/ 1607 w 5029"/>
                <a:gd name="T29" fmla="*/ 9867 h 16095"/>
                <a:gd name="T30" fmla="*/ 1931 w 5029"/>
                <a:gd name="T31" fmla="*/ 9680 h 16095"/>
                <a:gd name="T32" fmla="*/ 2287 w 5029"/>
                <a:gd name="T33" fmla="*/ 9576 h 16095"/>
                <a:gd name="T34" fmla="*/ 2677 w 5029"/>
                <a:gd name="T35" fmla="*/ 9566 h 16095"/>
                <a:gd name="T36" fmla="*/ 3045 w 5029"/>
                <a:gd name="T37" fmla="*/ 9659 h 16095"/>
                <a:gd name="T38" fmla="*/ 3373 w 5029"/>
                <a:gd name="T39" fmla="*/ 9832 h 16095"/>
                <a:gd name="T40" fmla="*/ 3629 w 5029"/>
                <a:gd name="T41" fmla="*/ 10055 h 16095"/>
                <a:gd name="T42" fmla="*/ 3872 w 5029"/>
                <a:gd name="T43" fmla="*/ 10417 h 16095"/>
                <a:gd name="T44" fmla="*/ 4008 w 5029"/>
                <a:gd name="T45" fmla="*/ 10875 h 16095"/>
                <a:gd name="T46" fmla="*/ 4015 w 5029"/>
                <a:gd name="T47" fmla="*/ 11201 h 16095"/>
                <a:gd name="T48" fmla="*/ 3007 w 5029"/>
                <a:gd name="T49" fmla="*/ 14688 h 16095"/>
                <a:gd name="T50" fmla="*/ 2870 w 5029"/>
                <a:gd name="T51" fmla="*/ 14942 h 16095"/>
                <a:gd name="T52" fmla="*/ 2616 w 5029"/>
                <a:gd name="T53" fmla="*/ 15079 h 16095"/>
                <a:gd name="T54" fmla="*/ 2318 w 5029"/>
                <a:gd name="T55" fmla="*/ 15050 h 16095"/>
                <a:gd name="T56" fmla="*/ 2097 w 5029"/>
                <a:gd name="T57" fmla="*/ 14868 h 16095"/>
                <a:gd name="T58" fmla="*/ 2012 w 5029"/>
                <a:gd name="T59" fmla="*/ 14586 h 16095"/>
                <a:gd name="T60" fmla="*/ 2707 w 5029"/>
                <a:gd name="T61" fmla="*/ 13573 h 16095"/>
                <a:gd name="T62" fmla="*/ 2028 w 5029"/>
                <a:gd name="T63" fmla="*/ 1383 h 16095"/>
                <a:gd name="T64" fmla="*/ 2177 w 5029"/>
                <a:gd name="T65" fmla="*/ 1137 h 16095"/>
                <a:gd name="T66" fmla="*/ 2438 w 5029"/>
                <a:gd name="T67" fmla="*/ 1012 h 16095"/>
                <a:gd name="T68" fmla="*/ 2733 w 5029"/>
                <a:gd name="T69" fmla="*/ 1055 h 16095"/>
                <a:gd name="T70" fmla="*/ 2945 w 5029"/>
                <a:gd name="T71" fmla="*/ 1248 h 16095"/>
                <a:gd name="T72" fmla="*/ 3017 w 5029"/>
                <a:gd name="T73" fmla="*/ 8601 h 16095"/>
                <a:gd name="T74" fmla="*/ 2259 w 5029"/>
                <a:gd name="T75" fmla="*/ 8564 h 16095"/>
                <a:gd name="T76" fmla="*/ 3976 w 5029"/>
                <a:gd name="T77" fmla="*/ 1133 h 16095"/>
                <a:gd name="T78" fmla="*/ 3528 w 5029"/>
                <a:gd name="T79" fmla="*/ 392 h 16095"/>
                <a:gd name="T80" fmla="*/ 2744 w 5029"/>
                <a:gd name="T81" fmla="*/ 17 h 16095"/>
                <a:gd name="T82" fmla="*/ 1861 w 5029"/>
                <a:gd name="T83" fmla="*/ 149 h 16095"/>
                <a:gd name="T84" fmla="*/ 1224 w 5029"/>
                <a:gd name="T85" fmla="*/ 727 h 16095"/>
                <a:gd name="T86" fmla="*/ 1006 w 5029"/>
                <a:gd name="T87" fmla="*/ 9065 h 16095"/>
                <a:gd name="T88" fmla="*/ 420 w 5029"/>
                <a:gd name="T89" fmla="*/ 9683 h 16095"/>
                <a:gd name="T90" fmla="*/ 71 w 5029"/>
                <a:gd name="T91" fmla="*/ 10471 h 16095"/>
                <a:gd name="T92" fmla="*/ 18 w 5029"/>
                <a:gd name="T93" fmla="*/ 11368 h 16095"/>
                <a:gd name="T94" fmla="*/ 275 w 5029"/>
                <a:gd name="T95" fmla="*/ 12201 h 16095"/>
                <a:gd name="T96" fmla="*/ 788 w 5029"/>
                <a:gd name="T97" fmla="*/ 12882 h 16095"/>
                <a:gd name="T98" fmla="*/ 1097 w 5029"/>
                <a:gd name="T99" fmla="*/ 15104 h 16095"/>
                <a:gd name="T100" fmla="*/ 1612 w 5029"/>
                <a:gd name="T101" fmla="*/ 15795 h 16095"/>
                <a:gd name="T102" fmla="*/ 2437 w 5029"/>
                <a:gd name="T103" fmla="*/ 16093 h 16095"/>
                <a:gd name="T104" fmla="*/ 3296 w 5029"/>
                <a:gd name="T105" fmla="*/ 15877 h 16095"/>
                <a:gd name="T106" fmla="*/ 3875 w 5029"/>
                <a:gd name="T107" fmla="*/ 15240 h 16095"/>
                <a:gd name="T108" fmla="*/ 4135 w 5029"/>
                <a:gd name="T109" fmla="*/ 12977 h 16095"/>
                <a:gd name="T110" fmla="*/ 4685 w 5029"/>
                <a:gd name="T111" fmla="*/ 12327 h 16095"/>
                <a:gd name="T112" fmla="*/ 4989 w 5029"/>
                <a:gd name="T113" fmla="*/ 11515 h 16095"/>
                <a:gd name="T114" fmla="*/ 4989 w 5029"/>
                <a:gd name="T115" fmla="*/ 10616 h 16095"/>
                <a:gd name="T116" fmla="*/ 4685 w 5029"/>
                <a:gd name="T117" fmla="*/ 9804 h 16095"/>
                <a:gd name="T118" fmla="*/ 4135 w 5029"/>
                <a:gd name="T119" fmla="*/ 9154 h 16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29" h="16095">
                  <a:moveTo>
                    <a:pt x="3956" y="11488"/>
                  </a:moveTo>
                  <a:lnTo>
                    <a:pt x="3950" y="11508"/>
                  </a:lnTo>
                  <a:lnTo>
                    <a:pt x="3944" y="11528"/>
                  </a:lnTo>
                  <a:lnTo>
                    <a:pt x="3938" y="11547"/>
                  </a:lnTo>
                  <a:lnTo>
                    <a:pt x="3931" y="11567"/>
                  </a:lnTo>
                  <a:lnTo>
                    <a:pt x="3913" y="11617"/>
                  </a:lnTo>
                  <a:lnTo>
                    <a:pt x="3893" y="11666"/>
                  </a:lnTo>
                  <a:lnTo>
                    <a:pt x="3872" y="11713"/>
                  </a:lnTo>
                  <a:lnTo>
                    <a:pt x="3848" y="11760"/>
                  </a:lnTo>
                  <a:lnTo>
                    <a:pt x="3824" y="11807"/>
                  </a:lnTo>
                  <a:lnTo>
                    <a:pt x="3798" y="11851"/>
                  </a:lnTo>
                  <a:lnTo>
                    <a:pt x="3784" y="11873"/>
                  </a:lnTo>
                  <a:lnTo>
                    <a:pt x="3770" y="11895"/>
                  </a:lnTo>
                  <a:lnTo>
                    <a:pt x="3756" y="11916"/>
                  </a:lnTo>
                  <a:lnTo>
                    <a:pt x="3741" y="11938"/>
                  </a:lnTo>
                  <a:lnTo>
                    <a:pt x="3738" y="11941"/>
                  </a:lnTo>
                  <a:lnTo>
                    <a:pt x="3735" y="11946"/>
                  </a:lnTo>
                  <a:lnTo>
                    <a:pt x="3701" y="11990"/>
                  </a:lnTo>
                  <a:lnTo>
                    <a:pt x="3665" y="12033"/>
                  </a:lnTo>
                  <a:lnTo>
                    <a:pt x="3647" y="12054"/>
                  </a:lnTo>
                  <a:lnTo>
                    <a:pt x="3629" y="12074"/>
                  </a:lnTo>
                  <a:lnTo>
                    <a:pt x="3610" y="12094"/>
                  </a:lnTo>
                  <a:lnTo>
                    <a:pt x="3591" y="12115"/>
                  </a:lnTo>
                  <a:lnTo>
                    <a:pt x="3571" y="12135"/>
                  </a:lnTo>
                  <a:lnTo>
                    <a:pt x="3552" y="12154"/>
                  </a:lnTo>
                  <a:lnTo>
                    <a:pt x="3530" y="12172"/>
                  </a:lnTo>
                  <a:lnTo>
                    <a:pt x="3510" y="12191"/>
                  </a:lnTo>
                  <a:lnTo>
                    <a:pt x="3489" y="12209"/>
                  </a:lnTo>
                  <a:lnTo>
                    <a:pt x="3468" y="12226"/>
                  </a:lnTo>
                  <a:lnTo>
                    <a:pt x="3446" y="12244"/>
                  </a:lnTo>
                  <a:lnTo>
                    <a:pt x="3424" y="12261"/>
                  </a:lnTo>
                  <a:lnTo>
                    <a:pt x="3422" y="12263"/>
                  </a:lnTo>
                  <a:lnTo>
                    <a:pt x="3419" y="12265"/>
                  </a:lnTo>
                  <a:lnTo>
                    <a:pt x="3397" y="12281"/>
                  </a:lnTo>
                  <a:lnTo>
                    <a:pt x="3373" y="12299"/>
                  </a:lnTo>
                  <a:lnTo>
                    <a:pt x="3349" y="12315"/>
                  </a:lnTo>
                  <a:lnTo>
                    <a:pt x="3325" y="12330"/>
                  </a:lnTo>
                  <a:lnTo>
                    <a:pt x="3301" y="12345"/>
                  </a:lnTo>
                  <a:lnTo>
                    <a:pt x="3277" y="12360"/>
                  </a:lnTo>
                  <a:lnTo>
                    <a:pt x="3252" y="12374"/>
                  </a:lnTo>
                  <a:lnTo>
                    <a:pt x="3228" y="12388"/>
                  </a:lnTo>
                  <a:lnTo>
                    <a:pt x="3202" y="12401"/>
                  </a:lnTo>
                  <a:lnTo>
                    <a:pt x="3176" y="12414"/>
                  </a:lnTo>
                  <a:lnTo>
                    <a:pt x="3150" y="12426"/>
                  </a:lnTo>
                  <a:lnTo>
                    <a:pt x="3124" y="12438"/>
                  </a:lnTo>
                  <a:lnTo>
                    <a:pt x="3098" y="12450"/>
                  </a:lnTo>
                  <a:lnTo>
                    <a:pt x="3072" y="12461"/>
                  </a:lnTo>
                  <a:lnTo>
                    <a:pt x="3045" y="12472"/>
                  </a:lnTo>
                  <a:lnTo>
                    <a:pt x="3017" y="12482"/>
                  </a:lnTo>
                  <a:lnTo>
                    <a:pt x="2987" y="12492"/>
                  </a:lnTo>
                  <a:lnTo>
                    <a:pt x="2958" y="12502"/>
                  </a:lnTo>
                  <a:lnTo>
                    <a:pt x="2927" y="12511"/>
                  </a:lnTo>
                  <a:lnTo>
                    <a:pt x="2897" y="12520"/>
                  </a:lnTo>
                  <a:lnTo>
                    <a:pt x="2867" y="12528"/>
                  </a:lnTo>
                  <a:lnTo>
                    <a:pt x="2835" y="12536"/>
                  </a:lnTo>
                  <a:lnTo>
                    <a:pt x="2804" y="12543"/>
                  </a:lnTo>
                  <a:lnTo>
                    <a:pt x="2773" y="12549"/>
                  </a:lnTo>
                  <a:lnTo>
                    <a:pt x="2742" y="12555"/>
                  </a:lnTo>
                  <a:lnTo>
                    <a:pt x="2710" y="12560"/>
                  </a:lnTo>
                  <a:lnTo>
                    <a:pt x="2677" y="12564"/>
                  </a:lnTo>
                  <a:lnTo>
                    <a:pt x="2645" y="12568"/>
                  </a:lnTo>
                  <a:lnTo>
                    <a:pt x="2613" y="12570"/>
                  </a:lnTo>
                  <a:lnTo>
                    <a:pt x="2581" y="12572"/>
                  </a:lnTo>
                  <a:lnTo>
                    <a:pt x="2548" y="12574"/>
                  </a:lnTo>
                  <a:lnTo>
                    <a:pt x="2515" y="12574"/>
                  </a:lnTo>
                  <a:lnTo>
                    <a:pt x="2481" y="12574"/>
                  </a:lnTo>
                  <a:lnTo>
                    <a:pt x="2448" y="12572"/>
                  </a:lnTo>
                  <a:lnTo>
                    <a:pt x="2416" y="12570"/>
                  </a:lnTo>
                  <a:lnTo>
                    <a:pt x="2384" y="12568"/>
                  </a:lnTo>
                  <a:lnTo>
                    <a:pt x="2352" y="12564"/>
                  </a:lnTo>
                  <a:lnTo>
                    <a:pt x="2319" y="12560"/>
                  </a:lnTo>
                  <a:lnTo>
                    <a:pt x="2287" y="12555"/>
                  </a:lnTo>
                  <a:lnTo>
                    <a:pt x="2256" y="12549"/>
                  </a:lnTo>
                  <a:lnTo>
                    <a:pt x="2225" y="12543"/>
                  </a:lnTo>
                  <a:lnTo>
                    <a:pt x="2194" y="12536"/>
                  </a:lnTo>
                  <a:lnTo>
                    <a:pt x="2162" y="12528"/>
                  </a:lnTo>
                  <a:lnTo>
                    <a:pt x="2132" y="12520"/>
                  </a:lnTo>
                  <a:lnTo>
                    <a:pt x="2101" y="12511"/>
                  </a:lnTo>
                  <a:lnTo>
                    <a:pt x="2071" y="12502"/>
                  </a:lnTo>
                  <a:lnTo>
                    <a:pt x="2042" y="12492"/>
                  </a:lnTo>
                  <a:lnTo>
                    <a:pt x="2012" y="12482"/>
                  </a:lnTo>
                  <a:lnTo>
                    <a:pt x="1984" y="12472"/>
                  </a:lnTo>
                  <a:lnTo>
                    <a:pt x="1957" y="12461"/>
                  </a:lnTo>
                  <a:lnTo>
                    <a:pt x="1931" y="12450"/>
                  </a:lnTo>
                  <a:lnTo>
                    <a:pt x="1905" y="12438"/>
                  </a:lnTo>
                  <a:lnTo>
                    <a:pt x="1879" y="12426"/>
                  </a:lnTo>
                  <a:lnTo>
                    <a:pt x="1853" y="12414"/>
                  </a:lnTo>
                  <a:lnTo>
                    <a:pt x="1827" y="12401"/>
                  </a:lnTo>
                  <a:lnTo>
                    <a:pt x="1801" y="12388"/>
                  </a:lnTo>
                  <a:lnTo>
                    <a:pt x="1776" y="12374"/>
                  </a:lnTo>
                  <a:lnTo>
                    <a:pt x="1752" y="12360"/>
                  </a:lnTo>
                  <a:lnTo>
                    <a:pt x="1727" y="12345"/>
                  </a:lnTo>
                  <a:lnTo>
                    <a:pt x="1703" y="12330"/>
                  </a:lnTo>
                  <a:lnTo>
                    <a:pt x="1680" y="12315"/>
                  </a:lnTo>
                  <a:lnTo>
                    <a:pt x="1655" y="12299"/>
                  </a:lnTo>
                  <a:lnTo>
                    <a:pt x="1632" y="12281"/>
                  </a:lnTo>
                  <a:lnTo>
                    <a:pt x="1609" y="12265"/>
                  </a:lnTo>
                  <a:lnTo>
                    <a:pt x="1607" y="12263"/>
                  </a:lnTo>
                  <a:lnTo>
                    <a:pt x="1605" y="12261"/>
                  </a:lnTo>
                  <a:lnTo>
                    <a:pt x="1583" y="12244"/>
                  </a:lnTo>
                  <a:lnTo>
                    <a:pt x="1561" y="12226"/>
                  </a:lnTo>
                  <a:lnTo>
                    <a:pt x="1540" y="12209"/>
                  </a:lnTo>
                  <a:lnTo>
                    <a:pt x="1519" y="12191"/>
                  </a:lnTo>
                  <a:lnTo>
                    <a:pt x="1499" y="12172"/>
                  </a:lnTo>
                  <a:lnTo>
                    <a:pt x="1477" y="12154"/>
                  </a:lnTo>
                  <a:lnTo>
                    <a:pt x="1458" y="12135"/>
                  </a:lnTo>
                  <a:lnTo>
                    <a:pt x="1438" y="12115"/>
                  </a:lnTo>
                  <a:lnTo>
                    <a:pt x="1400" y="12074"/>
                  </a:lnTo>
                  <a:lnTo>
                    <a:pt x="1364" y="12033"/>
                  </a:lnTo>
                  <a:lnTo>
                    <a:pt x="1328" y="11990"/>
                  </a:lnTo>
                  <a:lnTo>
                    <a:pt x="1295" y="11946"/>
                  </a:lnTo>
                  <a:lnTo>
                    <a:pt x="1291" y="11941"/>
                  </a:lnTo>
                  <a:lnTo>
                    <a:pt x="1288" y="11938"/>
                  </a:lnTo>
                  <a:lnTo>
                    <a:pt x="1273" y="11916"/>
                  </a:lnTo>
                  <a:lnTo>
                    <a:pt x="1258" y="11895"/>
                  </a:lnTo>
                  <a:lnTo>
                    <a:pt x="1244" y="11873"/>
                  </a:lnTo>
                  <a:lnTo>
                    <a:pt x="1231" y="11851"/>
                  </a:lnTo>
                  <a:lnTo>
                    <a:pt x="1205" y="11807"/>
                  </a:lnTo>
                  <a:lnTo>
                    <a:pt x="1181" y="11760"/>
                  </a:lnTo>
                  <a:lnTo>
                    <a:pt x="1157" y="11713"/>
                  </a:lnTo>
                  <a:lnTo>
                    <a:pt x="1136" y="11666"/>
                  </a:lnTo>
                  <a:lnTo>
                    <a:pt x="1116" y="11617"/>
                  </a:lnTo>
                  <a:lnTo>
                    <a:pt x="1098" y="11567"/>
                  </a:lnTo>
                  <a:lnTo>
                    <a:pt x="1091" y="11547"/>
                  </a:lnTo>
                  <a:lnTo>
                    <a:pt x="1085" y="11528"/>
                  </a:lnTo>
                  <a:lnTo>
                    <a:pt x="1079" y="11508"/>
                  </a:lnTo>
                  <a:lnTo>
                    <a:pt x="1074" y="11488"/>
                  </a:lnTo>
                  <a:lnTo>
                    <a:pt x="1059" y="11438"/>
                  </a:lnTo>
                  <a:lnTo>
                    <a:pt x="1046" y="11385"/>
                  </a:lnTo>
                  <a:lnTo>
                    <a:pt x="1034" y="11334"/>
                  </a:lnTo>
                  <a:lnTo>
                    <a:pt x="1025" y="11282"/>
                  </a:lnTo>
                  <a:lnTo>
                    <a:pt x="1020" y="11254"/>
                  </a:lnTo>
                  <a:lnTo>
                    <a:pt x="1017" y="11228"/>
                  </a:lnTo>
                  <a:lnTo>
                    <a:pt x="1013" y="11201"/>
                  </a:lnTo>
                  <a:lnTo>
                    <a:pt x="1011" y="11175"/>
                  </a:lnTo>
                  <a:lnTo>
                    <a:pt x="1009" y="11148"/>
                  </a:lnTo>
                  <a:lnTo>
                    <a:pt x="1007" y="11121"/>
                  </a:lnTo>
                  <a:lnTo>
                    <a:pt x="1006" y="11092"/>
                  </a:lnTo>
                  <a:lnTo>
                    <a:pt x="1006" y="11065"/>
                  </a:lnTo>
                  <a:lnTo>
                    <a:pt x="1006" y="11037"/>
                  </a:lnTo>
                  <a:lnTo>
                    <a:pt x="1007" y="11010"/>
                  </a:lnTo>
                  <a:lnTo>
                    <a:pt x="1009" y="10983"/>
                  </a:lnTo>
                  <a:lnTo>
                    <a:pt x="1011" y="10956"/>
                  </a:lnTo>
                  <a:lnTo>
                    <a:pt x="1013" y="10929"/>
                  </a:lnTo>
                  <a:lnTo>
                    <a:pt x="1017" y="10901"/>
                  </a:lnTo>
                  <a:lnTo>
                    <a:pt x="1020" y="10875"/>
                  </a:lnTo>
                  <a:lnTo>
                    <a:pt x="1025" y="10848"/>
                  </a:lnTo>
                  <a:lnTo>
                    <a:pt x="1034" y="10796"/>
                  </a:lnTo>
                  <a:lnTo>
                    <a:pt x="1046" y="10744"/>
                  </a:lnTo>
                  <a:lnTo>
                    <a:pt x="1059" y="10693"/>
                  </a:lnTo>
                  <a:lnTo>
                    <a:pt x="1074" y="10642"/>
                  </a:lnTo>
                  <a:lnTo>
                    <a:pt x="1079" y="10622"/>
                  </a:lnTo>
                  <a:lnTo>
                    <a:pt x="1085" y="10603"/>
                  </a:lnTo>
                  <a:lnTo>
                    <a:pt x="1091" y="10582"/>
                  </a:lnTo>
                  <a:lnTo>
                    <a:pt x="1098" y="10563"/>
                  </a:lnTo>
                  <a:lnTo>
                    <a:pt x="1116" y="10514"/>
                  </a:lnTo>
                  <a:lnTo>
                    <a:pt x="1136" y="10465"/>
                  </a:lnTo>
                  <a:lnTo>
                    <a:pt x="1157" y="10417"/>
                  </a:lnTo>
                  <a:lnTo>
                    <a:pt x="1181" y="10370"/>
                  </a:lnTo>
                  <a:lnTo>
                    <a:pt x="1205" y="10324"/>
                  </a:lnTo>
                  <a:lnTo>
                    <a:pt x="1231" y="10279"/>
                  </a:lnTo>
                  <a:lnTo>
                    <a:pt x="1244" y="10257"/>
                  </a:lnTo>
                  <a:lnTo>
                    <a:pt x="1258" y="10235"/>
                  </a:lnTo>
                  <a:lnTo>
                    <a:pt x="1273" y="10213"/>
                  </a:lnTo>
                  <a:lnTo>
                    <a:pt x="1288" y="10192"/>
                  </a:lnTo>
                  <a:lnTo>
                    <a:pt x="1291" y="10188"/>
                  </a:lnTo>
                  <a:lnTo>
                    <a:pt x="1295" y="10184"/>
                  </a:lnTo>
                  <a:lnTo>
                    <a:pt x="1328" y="10140"/>
                  </a:lnTo>
                  <a:lnTo>
                    <a:pt x="1364" y="10098"/>
                  </a:lnTo>
                  <a:lnTo>
                    <a:pt x="1400" y="10055"/>
                  </a:lnTo>
                  <a:lnTo>
                    <a:pt x="1438" y="10015"/>
                  </a:lnTo>
                  <a:lnTo>
                    <a:pt x="1458" y="9996"/>
                  </a:lnTo>
                  <a:lnTo>
                    <a:pt x="1477" y="9977"/>
                  </a:lnTo>
                  <a:lnTo>
                    <a:pt x="1499" y="9958"/>
                  </a:lnTo>
                  <a:lnTo>
                    <a:pt x="1519" y="9939"/>
                  </a:lnTo>
                  <a:lnTo>
                    <a:pt x="1540" y="9921"/>
                  </a:lnTo>
                  <a:lnTo>
                    <a:pt x="1561" y="9903"/>
                  </a:lnTo>
                  <a:lnTo>
                    <a:pt x="1583" y="9885"/>
                  </a:lnTo>
                  <a:lnTo>
                    <a:pt x="1605" y="9869"/>
                  </a:lnTo>
                  <a:lnTo>
                    <a:pt x="1607" y="9867"/>
                  </a:lnTo>
                  <a:lnTo>
                    <a:pt x="1609" y="9864"/>
                  </a:lnTo>
                  <a:lnTo>
                    <a:pt x="1655" y="9832"/>
                  </a:lnTo>
                  <a:lnTo>
                    <a:pt x="1703" y="9800"/>
                  </a:lnTo>
                  <a:lnTo>
                    <a:pt x="1727" y="9785"/>
                  </a:lnTo>
                  <a:lnTo>
                    <a:pt x="1752" y="9771"/>
                  </a:lnTo>
                  <a:lnTo>
                    <a:pt x="1776" y="9757"/>
                  </a:lnTo>
                  <a:lnTo>
                    <a:pt x="1801" y="9743"/>
                  </a:lnTo>
                  <a:lnTo>
                    <a:pt x="1827" y="9729"/>
                  </a:lnTo>
                  <a:lnTo>
                    <a:pt x="1853" y="9716"/>
                  </a:lnTo>
                  <a:lnTo>
                    <a:pt x="1879" y="9704"/>
                  </a:lnTo>
                  <a:lnTo>
                    <a:pt x="1905" y="9692"/>
                  </a:lnTo>
                  <a:lnTo>
                    <a:pt x="1931" y="9680"/>
                  </a:lnTo>
                  <a:lnTo>
                    <a:pt x="1957" y="9669"/>
                  </a:lnTo>
                  <a:lnTo>
                    <a:pt x="1984" y="9659"/>
                  </a:lnTo>
                  <a:lnTo>
                    <a:pt x="2012" y="9649"/>
                  </a:lnTo>
                  <a:lnTo>
                    <a:pt x="2042" y="9639"/>
                  </a:lnTo>
                  <a:lnTo>
                    <a:pt x="2071" y="9629"/>
                  </a:lnTo>
                  <a:lnTo>
                    <a:pt x="2101" y="9620"/>
                  </a:lnTo>
                  <a:lnTo>
                    <a:pt x="2132" y="9611"/>
                  </a:lnTo>
                  <a:lnTo>
                    <a:pt x="2162" y="9603"/>
                  </a:lnTo>
                  <a:lnTo>
                    <a:pt x="2194" y="9595"/>
                  </a:lnTo>
                  <a:lnTo>
                    <a:pt x="2225" y="9588"/>
                  </a:lnTo>
                  <a:lnTo>
                    <a:pt x="2256" y="9582"/>
                  </a:lnTo>
                  <a:lnTo>
                    <a:pt x="2287" y="9576"/>
                  </a:lnTo>
                  <a:lnTo>
                    <a:pt x="2319" y="9570"/>
                  </a:lnTo>
                  <a:lnTo>
                    <a:pt x="2352" y="9566"/>
                  </a:lnTo>
                  <a:lnTo>
                    <a:pt x="2384" y="9563"/>
                  </a:lnTo>
                  <a:lnTo>
                    <a:pt x="2416" y="9560"/>
                  </a:lnTo>
                  <a:lnTo>
                    <a:pt x="2448" y="9558"/>
                  </a:lnTo>
                  <a:lnTo>
                    <a:pt x="2481" y="9556"/>
                  </a:lnTo>
                  <a:lnTo>
                    <a:pt x="2515" y="9556"/>
                  </a:lnTo>
                  <a:lnTo>
                    <a:pt x="2548" y="9556"/>
                  </a:lnTo>
                  <a:lnTo>
                    <a:pt x="2581" y="9558"/>
                  </a:lnTo>
                  <a:lnTo>
                    <a:pt x="2613" y="9560"/>
                  </a:lnTo>
                  <a:lnTo>
                    <a:pt x="2645" y="9563"/>
                  </a:lnTo>
                  <a:lnTo>
                    <a:pt x="2677" y="9566"/>
                  </a:lnTo>
                  <a:lnTo>
                    <a:pt x="2710" y="9570"/>
                  </a:lnTo>
                  <a:lnTo>
                    <a:pt x="2742" y="9576"/>
                  </a:lnTo>
                  <a:lnTo>
                    <a:pt x="2773" y="9582"/>
                  </a:lnTo>
                  <a:lnTo>
                    <a:pt x="2804" y="9588"/>
                  </a:lnTo>
                  <a:lnTo>
                    <a:pt x="2835" y="9595"/>
                  </a:lnTo>
                  <a:lnTo>
                    <a:pt x="2867" y="9603"/>
                  </a:lnTo>
                  <a:lnTo>
                    <a:pt x="2897" y="9611"/>
                  </a:lnTo>
                  <a:lnTo>
                    <a:pt x="2927" y="9620"/>
                  </a:lnTo>
                  <a:lnTo>
                    <a:pt x="2958" y="9629"/>
                  </a:lnTo>
                  <a:lnTo>
                    <a:pt x="2987" y="9639"/>
                  </a:lnTo>
                  <a:lnTo>
                    <a:pt x="3017" y="9649"/>
                  </a:lnTo>
                  <a:lnTo>
                    <a:pt x="3045" y="9659"/>
                  </a:lnTo>
                  <a:lnTo>
                    <a:pt x="3072" y="9669"/>
                  </a:lnTo>
                  <a:lnTo>
                    <a:pt x="3098" y="9680"/>
                  </a:lnTo>
                  <a:lnTo>
                    <a:pt x="3124" y="9692"/>
                  </a:lnTo>
                  <a:lnTo>
                    <a:pt x="3150" y="9704"/>
                  </a:lnTo>
                  <a:lnTo>
                    <a:pt x="3176" y="9716"/>
                  </a:lnTo>
                  <a:lnTo>
                    <a:pt x="3202" y="9729"/>
                  </a:lnTo>
                  <a:lnTo>
                    <a:pt x="3228" y="9743"/>
                  </a:lnTo>
                  <a:lnTo>
                    <a:pt x="3252" y="9757"/>
                  </a:lnTo>
                  <a:lnTo>
                    <a:pt x="3277" y="9771"/>
                  </a:lnTo>
                  <a:lnTo>
                    <a:pt x="3301" y="9785"/>
                  </a:lnTo>
                  <a:lnTo>
                    <a:pt x="3325" y="9800"/>
                  </a:lnTo>
                  <a:lnTo>
                    <a:pt x="3373" y="9832"/>
                  </a:lnTo>
                  <a:lnTo>
                    <a:pt x="3419" y="9864"/>
                  </a:lnTo>
                  <a:lnTo>
                    <a:pt x="3422" y="9867"/>
                  </a:lnTo>
                  <a:lnTo>
                    <a:pt x="3424" y="9869"/>
                  </a:lnTo>
                  <a:lnTo>
                    <a:pt x="3446" y="9885"/>
                  </a:lnTo>
                  <a:lnTo>
                    <a:pt x="3468" y="9903"/>
                  </a:lnTo>
                  <a:lnTo>
                    <a:pt x="3489" y="9921"/>
                  </a:lnTo>
                  <a:lnTo>
                    <a:pt x="3510" y="9939"/>
                  </a:lnTo>
                  <a:lnTo>
                    <a:pt x="3530" y="9958"/>
                  </a:lnTo>
                  <a:lnTo>
                    <a:pt x="3552" y="9977"/>
                  </a:lnTo>
                  <a:lnTo>
                    <a:pt x="3571" y="9996"/>
                  </a:lnTo>
                  <a:lnTo>
                    <a:pt x="3591" y="10015"/>
                  </a:lnTo>
                  <a:lnTo>
                    <a:pt x="3629" y="10055"/>
                  </a:lnTo>
                  <a:lnTo>
                    <a:pt x="3665" y="10098"/>
                  </a:lnTo>
                  <a:lnTo>
                    <a:pt x="3701" y="10140"/>
                  </a:lnTo>
                  <a:lnTo>
                    <a:pt x="3735" y="10184"/>
                  </a:lnTo>
                  <a:lnTo>
                    <a:pt x="3738" y="10188"/>
                  </a:lnTo>
                  <a:lnTo>
                    <a:pt x="3741" y="10192"/>
                  </a:lnTo>
                  <a:lnTo>
                    <a:pt x="3756" y="10213"/>
                  </a:lnTo>
                  <a:lnTo>
                    <a:pt x="3770" y="10235"/>
                  </a:lnTo>
                  <a:lnTo>
                    <a:pt x="3784" y="10257"/>
                  </a:lnTo>
                  <a:lnTo>
                    <a:pt x="3798" y="10279"/>
                  </a:lnTo>
                  <a:lnTo>
                    <a:pt x="3824" y="10324"/>
                  </a:lnTo>
                  <a:lnTo>
                    <a:pt x="3848" y="10370"/>
                  </a:lnTo>
                  <a:lnTo>
                    <a:pt x="3872" y="10417"/>
                  </a:lnTo>
                  <a:lnTo>
                    <a:pt x="3893" y="10465"/>
                  </a:lnTo>
                  <a:lnTo>
                    <a:pt x="3913" y="10514"/>
                  </a:lnTo>
                  <a:lnTo>
                    <a:pt x="3931" y="10563"/>
                  </a:lnTo>
                  <a:lnTo>
                    <a:pt x="3938" y="10582"/>
                  </a:lnTo>
                  <a:lnTo>
                    <a:pt x="3944" y="10603"/>
                  </a:lnTo>
                  <a:lnTo>
                    <a:pt x="3950" y="10622"/>
                  </a:lnTo>
                  <a:lnTo>
                    <a:pt x="3956" y="10642"/>
                  </a:lnTo>
                  <a:lnTo>
                    <a:pt x="3970" y="10693"/>
                  </a:lnTo>
                  <a:lnTo>
                    <a:pt x="3983" y="10744"/>
                  </a:lnTo>
                  <a:lnTo>
                    <a:pt x="3994" y="10796"/>
                  </a:lnTo>
                  <a:lnTo>
                    <a:pt x="4004" y="10848"/>
                  </a:lnTo>
                  <a:lnTo>
                    <a:pt x="4008" y="10875"/>
                  </a:lnTo>
                  <a:lnTo>
                    <a:pt x="4012" y="10901"/>
                  </a:lnTo>
                  <a:lnTo>
                    <a:pt x="4015" y="10929"/>
                  </a:lnTo>
                  <a:lnTo>
                    <a:pt x="4018" y="10956"/>
                  </a:lnTo>
                  <a:lnTo>
                    <a:pt x="4020" y="10983"/>
                  </a:lnTo>
                  <a:lnTo>
                    <a:pt x="4022" y="11010"/>
                  </a:lnTo>
                  <a:lnTo>
                    <a:pt x="4023" y="11037"/>
                  </a:lnTo>
                  <a:lnTo>
                    <a:pt x="4023" y="11065"/>
                  </a:lnTo>
                  <a:lnTo>
                    <a:pt x="4023" y="11092"/>
                  </a:lnTo>
                  <a:lnTo>
                    <a:pt x="4022" y="11121"/>
                  </a:lnTo>
                  <a:lnTo>
                    <a:pt x="4020" y="11148"/>
                  </a:lnTo>
                  <a:lnTo>
                    <a:pt x="4018" y="11175"/>
                  </a:lnTo>
                  <a:lnTo>
                    <a:pt x="4015" y="11201"/>
                  </a:lnTo>
                  <a:lnTo>
                    <a:pt x="4012" y="11228"/>
                  </a:lnTo>
                  <a:lnTo>
                    <a:pt x="4008" y="11254"/>
                  </a:lnTo>
                  <a:lnTo>
                    <a:pt x="4004" y="11282"/>
                  </a:lnTo>
                  <a:lnTo>
                    <a:pt x="3994" y="11334"/>
                  </a:lnTo>
                  <a:lnTo>
                    <a:pt x="3983" y="11385"/>
                  </a:lnTo>
                  <a:lnTo>
                    <a:pt x="3970" y="11438"/>
                  </a:lnTo>
                  <a:lnTo>
                    <a:pt x="3956" y="11488"/>
                  </a:lnTo>
                  <a:close/>
                  <a:moveTo>
                    <a:pt x="3017" y="14586"/>
                  </a:moveTo>
                  <a:lnTo>
                    <a:pt x="3016" y="14612"/>
                  </a:lnTo>
                  <a:lnTo>
                    <a:pt x="3014" y="14637"/>
                  </a:lnTo>
                  <a:lnTo>
                    <a:pt x="3011" y="14663"/>
                  </a:lnTo>
                  <a:lnTo>
                    <a:pt x="3007" y="14688"/>
                  </a:lnTo>
                  <a:lnTo>
                    <a:pt x="3001" y="14712"/>
                  </a:lnTo>
                  <a:lnTo>
                    <a:pt x="2995" y="14736"/>
                  </a:lnTo>
                  <a:lnTo>
                    <a:pt x="2987" y="14759"/>
                  </a:lnTo>
                  <a:lnTo>
                    <a:pt x="2978" y="14782"/>
                  </a:lnTo>
                  <a:lnTo>
                    <a:pt x="2968" y="14804"/>
                  </a:lnTo>
                  <a:lnTo>
                    <a:pt x="2957" y="14827"/>
                  </a:lnTo>
                  <a:lnTo>
                    <a:pt x="2945" y="14847"/>
                  </a:lnTo>
                  <a:lnTo>
                    <a:pt x="2932" y="14868"/>
                  </a:lnTo>
                  <a:lnTo>
                    <a:pt x="2918" y="14887"/>
                  </a:lnTo>
                  <a:lnTo>
                    <a:pt x="2903" y="14906"/>
                  </a:lnTo>
                  <a:lnTo>
                    <a:pt x="2887" y="14924"/>
                  </a:lnTo>
                  <a:lnTo>
                    <a:pt x="2870" y="14942"/>
                  </a:lnTo>
                  <a:lnTo>
                    <a:pt x="2852" y="14958"/>
                  </a:lnTo>
                  <a:lnTo>
                    <a:pt x="2834" y="14974"/>
                  </a:lnTo>
                  <a:lnTo>
                    <a:pt x="2815" y="14989"/>
                  </a:lnTo>
                  <a:lnTo>
                    <a:pt x="2795" y="15004"/>
                  </a:lnTo>
                  <a:lnTo>
                    <a:pt x="2775" y="15017"/>
                  </a:lnTo>
                  <a:lnTo>
                    <a:pt x="2754" y="15029"/>
                  </a:lnTo>
                  <a:lnTo>
                    <a:pt x="2733" y="15040"/>
                  </a:lnTo>
                  <a:lnTo>
                    <a:pt x="2711" y="15050"/>
                  </a:lnTo>
                  <a:lnTo>
                    <a:pt x="2688" y="15059"/>
                  </a:lnTo>
                  <a:lnTo>
                    <a:pt x="2664" y="15067"/>
                  </a:lnTo>
                  <a:lnTo>
                    <a:pt x="2640" y="15073"/>
                  </a:lnTo>
                  <a:lnTo>
                    <a:pt x="2616" y="15079"/>
                  </a:lnTo>
                  <a:lnTo>
                    <a:pt x="2591" y="15083"/>
                  </a:lnTo>
                  <a:lnTo>
                    <a:pt x="2566" y="15086"/>
                  </a:lnTo>
                  <a:lnTo>
                    <a:pt x="2541" y="15088"/>
                  </a:lnTo>
                  <a:lnTo>
                    <a:pt x="2515" y="15089"/>
                  </a:lnTo>
                  <a:lnTo>
                    <a:pt x="2488" y="15088"/>
                  </a:lnTo>
                  <a:lnTo>
                    <a:pt x="2463" y="15086"/>
                  </a:lnTo>
                  <a:lnTo>
                    <a:pt x="2438" y="15083"/>
                  </a:lnTo>
                  <a:lnTo>
                    <a:pt x="2413" y="15079"/>
                  </a:lnTo>
                  <a:lnTo>
                    <a:pt x="2389" y="15073"/>
                  </a:lnTo>
                  <a:lnTo>
                    <a:pt x="2365" y="15067"/>
                  </a:lnTo>
                  <a:lnTo>
                    <a:pt x="2341" y="15059"/>
                  </a:lnTo>
                  <a:lnTo>
                    <a:pt x="2318" y="15050"/>
                  </a:lnTo>
                  <a:lnTo>
                    <a:pt x="2296" y="15040"/>
                  </a:lnTo>
                  <a:lnTo>
                    <a:pt x="2275" y="15029"/>
                  </a:lnTo>
                  <a:lnTo>
                    <a:pt x="2254" y="15017"/>
                  </a:lnTo>
                  <a:lnTo>
                    <a:pt x="2233" y="15004"/>
                  </a:lnTo>
                  <a:lnTo>
                    <a:pt x="2214" y="14989"/>
                  </a:lnTo>
                  <a:lnTo>
                    <a:pt x="2195" y="14974"/>
                  </a:lnTo>
                  <a:lnTo>
                    <a:pt x="2177" y="14958"/>
                  </a:lnTo>
                  <a:lnTo>
                    <a:pt x="2158" y="14942"/>
                  </a:lnTo>
                  <a:lnTo>
                    <a:pt x="2142" y="14924"/>
                  </a:lnTo>
                  <a:lnTo>
                    <a:pt x="2126" y="14906"/>
                  </a:lnTo>
                  <a:lnTo>
                    <a:pt x="2111" y="14887"/>
                  </a:lnTo>
                  <a:lnTo>
                    <a:pt x="2097" y="14868"/>
                  </a:lnTo>
                  <a:lnTo>
                    <a:pt x="2084" y="14847"/>
                  </a:lnTo>
                  <a:lnTo>
                    <a:pt x="2072" y="14827"/>
                  </a:lnTo>
                  <a:lnTo>
                    <a:pt x="2061" y="14804"/>
                  </a:lnTo>
                  <a:lnTo>
                    <a:pt x="2051" y="14782"/>
                  </a:lnTo>
                  <a:lnTo>
                    <a:pt x="2042" y="14759"/>
                  </a:lnTo>
                  <a:lnTo>
                    <a:pt x="2034" y="14736"/>
                  </a:lnTo>
                  <a:lnTo>
                    <a:pt x="2028" y="14712"/>
                  </a:lnTo>
                  <a:lnTo>
                    <a:pt x="2022" y="14688"/>
                  </a:lnTo>
                  <a:lnTo>
                    <a:pt x="2018" y="14663"/>
                  </a:lnTo>
                  <a:lnTo>
                    <a:pt x="2015" y="14637"/>
                  </a:lnTo>
                  <a:lnTo>
                    <a:pt x="2013" y="14612"/>
                  </a:lnTo>
                  <a:lnTo>
                    <a:pt x="2012" y="14586"/>
                  </a:lnTo>
                  <a:lnTo>
                    <a:pt x="2012" y="13530"/>
                  </a:lnTo>
                  <a:lnTo>
                    <a:pt x="2073" y="13541"/>
                  </a:lnTo>
                  <a:lnTo>
                    <a:pt x="2134" y="13551"/>
                  </a:lnTo>
                  <a:lnTo>
                    <a:pt x="2197" y="13560"/>
                  </a:lnTo>
                  <a:lnTo>
                    <a:pt x="2259" y="13567"/>
                  </a:lnTo>
                  <a:lnTo>
                    <a:pt x="2322" y="13573"/>
                  </a:lnTo>
                  <a:lnTo>
                    <a:pt x="2386" y="13577"/>
                  </a:lnTo>
                  <a:lnTo>
                    <a:pt x="2450" y="13579"/>
                  </a:lnTo>
                  <a:lnTo>
                    <a:pt x="2515" y="13580"/>
                  </a:lnTo>
                  <a:lnTo>
                    <a:pt x="2579" y="13579"/>
                  </a:lnTo>
                  <a:lnTo>
                    <a:pt x="2643" y="13577"/>
                  </a:lnTo>
                  <a:lnTo>
                    <a:pt x="2707" y="13573"/>
                  </a:lnTo>
                  <a:lnTo>
                    <a:pt x="2770" y="13567"/>
                  </a:lnTo>
                  <a:lnTo>
                    <a:pt x="2832" y="13560"/>
                  </a:lnTo>
                  <a:lnTo>
                    <a:pt x="2895" y="13551"/>
                  </a:lnTo>
                  <a:lnTo>
                    <a:pt x="2956" y="13541"/>
                  </a:lnTo>
                  <a:lnTo>
                    <a:pt x="3017" y="13530"/>
                  </a:lnTo>
                  <a:lnTo>
                    <a:pt x="3017" y="14586"/>
                  </a:lnTo>
                  <a:close/>
                  <a:moveTo>
                    <a:pt x="2012" y="1509"/>
                  </a:moveTo>
                  <a:lnTo>
                    <a:pt x="2013" y="1483"/>
                  </a:lnTo>
                  <a:lnTo>
                    <a:pt x="2015" y="1458"/>
                  </a:lnTo>
                  <a:lnTo>
                    <a:pt x="2018" y="1432"/>
                  </a:lnTo>
                  <a:lnTo>
                    <a:pt x="2022" y="1407"/>
                  </a:lnTo>
                  <a:lnTo>
                    <a:pt x="2028" y="1383"/>
                  </a:lnTo>
                  <a:lnTo>
                    <a:pt x="2034" y="1359"/>
                  </a:lnTo>
                  <a:lnTo>
                    <a:pt x="2042" y="1336"/>
                  </a:lnTo>
                  <a:lnTo>
                    <a:pt x="2051" y="1313"/>
                  </a:lnTo>
                  <a:lnTo>
                    <a:pt x="2061" y="1291"/>
                  </a:lnTo>
                  <a:lnTo>
                    <a:pt x="2072" y="1269"/>
                  </a:lnTo>
                  <a:lnTo>
                    <a:pt x="2084" y="1248"/>
                  </a:lnTo>
                  <a:lnTo>
                    <a:pt x="2097" y="1227"/>
                  </a:lnTo>
                  <a:lnTo>
                    <a:pt x="2111" y="1208"/>
                  </a:lnTo>
                  <a:lnTo>
                    <a:pt x="2126" y="1189"/>
                  </a:lnTo>
                  <a:lnTo>
                    <a:pt x="2142" y="1171"/>
                  </a:lnTo>
                  <a:lnTo>
                    <a:pt x="2158" y="1153"/>
                  </a:lnTo>
                  <a:lnTo>
                    <a:pt x="2177" y="1137"/>
                  </a:lnTo>
                  <a:lnTo>
                    <a:pt x="2195" y="1121"/>
                  </a:lnTo>
                  <a:lnTo>
                    <a:pt x="2214" y="1106"/>
                  </a:lnTo>
                  <a:lnTo>
                    <a:pt x="2233" y="1091"/>
                  </a:lnTo>
                  <a:lnTo>
                    <a:pt x="2254" y="1078"/>
                  </a:lnTo>
                  <a:lnTo>
                    <a:pt x="2275" y="1066"/>
                  </a:lnTo>
                  <a:lnTo>
                    <a:pt x="2296" y="1055"/>
                  </a:lnTo>
                  <a:lnTo>
                    <a:pt x="2318" y="1045"/>
                  </a:lnTo>
                  <a:lnTo>
                    <a:pt x="2341" y="1036"/>
                  </a:lnTo>
                  <a:lnTo>
                    <a:pt x="2365" y="1029"/>
                  </a:lnTo>
                  <a:lnTo>
                    <a:pt x="2389" y="1022"/>
                  </a:lnTo>
                  <a:lnTo>
                    <a:pt x="2413" y="1016"/>
                  </a:lnTo>
                  <a:lnTo>
                    <a:pt x="2438" y="1012"/>
                  </a:lnTo>
                  <a:lnTo>
                    <a:pt x="2463" y="1009"/>
                  </a:lnTo>
                  <a:lnTo>
                    <a:pt x="2488" y="1007"/>
                  </a:lnTo>
                  <a:lnTo>
                    <a:pt x="2515" y="1006"/>
                  </a:lnTo>
                  <a:lnTo>
                    <a:pt x="2541" y="1007"/>
                  </a:lnTo>
                  <a:lnTo>
                    <a:pt x="2566" y="1009"/>
                  </a:lnTo>
                  <a:lnTo>
                    <a:pt x="2591" y="1012"/>
                  </a:lnTo>
                  <a:lnTo>
                    <a:pt x="2616" y="1016"/>
                  </a:lnTo>
                  <a:lnTo>
                    <a:pt x="2640" y="1022"/>
                  </a:lnTo>
                  <a:lnTo>
                    <a:pt x="2664" y="1029"/>
                  </a:lnTo>
                  <a:lnTo>
                    <a:pt x="2688" y="1036"/>
                  </a:lnTo>
                  <a:lnTo>
                    <a:pt x="2711" y="1045"/>
                  </a:lnTo>
                  <a:lnTo>
                    <a:pt x="2733" y="1055"/>
                  </a:lnTo>
                  <a:lnTo>
                    <a:pt x="2754" y="1066"/>
                  </a:lnTo>
                  <a:lnTo>
                    <a:pt x="2775" y="1078"/>
                  </a:lnTo>
                  <a:lnTo>
                    <a:pt x="2795" y="1091"/>
                  </a:lnTo>
                  <a:lnTo>
                    <a:pt x="2815" y="1106"/>
                  </a:lnTo>
                  <a:lnTo>
                    <a:pt x="2834" y="1121"/>
                  </a:lnTo>
                  <a:lnTo>
                    <a:pt x="2852" y="1137"/>
                  </a:lnTo>
                  <a:lnTo>
                    <a:pt x="2870" y="1153"/>
                  </a:lnTo>
                  <a:lnTo>
                    <a:pt x="2887" y="1171"/>
                  </a:lnTo>
                  <a:lnTo>
                    <a:pt x="2903" y="1189"/>
                  </a:lnTo>
                  <a:lnTo>
                    <a:pt x="2918" y="1208"/>
                  </a:lnTo>
                  <a:lnTo>
                    <a:pt x="2932" y="1227"/>
                  </a:lnTo>
                  <a:lnTo>
                    <a:pt x="2945" y="1248"/>
                  </a:lnTo>
                  <a:lnTo>
                    <a:pt x="2957" y="1269"/>
                  </a:lnTo>
                  <a:lnTo>
                    <a:pt x="2968" y="1291"/>
                  </a:lnTo>
                  <a:lnTo>
                    <a:pt x="2978" y="1313"/>
                  </a:lnTo>
                  <a:lnTo>
                    <a:pt x="2987" y="1336"/>
                  </a:lnTo>
                  <a:lnTo>
                    <a:pt x="2995" y="1359"/>
                  </a:lnTo>
                  <a:lnTo>
                    <a:pt x="3001" y="1383"/>
                  </a:lnTo>
                  <a:lnTo>
                    <a:pt x="3007" y="1407"/>
                  </a:lnTo>
                  <a:lnTo>
                    <a:pt x="3011" y="1432"/>
                  </a:lnTo>
                  <a:lnTo>
                    <a:pt x="3014" y="1458"/>
                  </a:lnTo>
                  <a:lnTo>
                    <a:pt x="3016" y="1483"/>
                  </a:lnTo>
                  <a:lnTo>
                    <a:pt x="3017" y="1509"/>
                  </a:lnTo>
                  <a:lnTo>
                    <a:pt x="3017" y="8601"/>
                  </a:lnTo>
                  <a:lnTo>
                    <a:pt x="2956" y="8590"/>
                  </a:lnTo>
                  <a:lnTo>
                    <a:pt x="2895" y="8579"/>
                  </a:lnTo>
                  <a:lnTo>
                    <a:pt x="2832" y="8571"/>
                  </a:lnTo>
                  <a:lnTo>
                    <a:pt x="2770" y="8564"/>
                  </a:lnTo>
                  <a:lnTo>
                    <a:pt x="2707" y="8558"/>
                  </a:lnTo>
                  <a:lnTo>
                    <a:pt x="2643" y="8553"/>
                  </a:lnTo>
                  <a:lnTo>
                    <a:pt x="2579" y="8551"/>
                  </a:lnTo>
                  <a:lnTo>
                    <a:pt x="2515" y="8550"/>
                  </a:lnTo>
                  <a:lnTo>
                    <a:pt x="2450" y="8551"/>
                  </a:lnTo>
                  <a:lnTo>
                    <a:pt x="2386" y="8553"/>
                  </a:lnTo>
                  <a:lnTo>
                    <a:pt x="2322" y="8558"/>
                  </a:lnTo>
                  <a:lnTo>
                    <a:pt x="2259" y="8564"/>
                  </a:lnTo>
                  <a:lnTo>
                    <a:pt x="2197" y="8571"/>
                  </a:lnTo>
                  <a:lnTo>
                    <a:pt x="2134" y="8579"/>
                  </a:lnTo>
                  <a:lnTo>
                    <a:pt x="2073" y="8590"/>
                  </a:lnTo>
                  <a:lnTo>
                    <a:pt x="2012" y="8601"/>
                  </a:lnTo>
                  <a:lnTo>
                    <a:pt x="2012" y="1509"/>
                  </a:lnTo>
                  <a:close/>
                  <a:moveTo>
                    <a:pt x="4023" y="9065"/>
                  </a:moveTo>
                  <a:lnTo>
                    <a:pt x="4023" y="1509"/>
                  </a:lnTo>
                  <a:lnTo>
                    <a:pt x="4021" y="1431"/>
                  </a:lnTo>
                  <a:lnTo>
                    <a:pt x="4015" y="1355"/>
                  </a:lnTo>
                  <a:lnTo>
                    <a:pt x="4006" y="1280"/>
                  </a:lnTo>
                  <a:lnTo>
                    <a:pt x="3992" y="1205"/>
                  </a:lnTo>
                  <a:lnTo>
                    <a:pt x="3976" y="1133"/>
                  </a:lnTo>
                  <a:lnTo>
                    <a:pt x="3955" y="1060"/>
                  </a:lnTo>
                  <a:lnTo>
                    <a:pt x="3932" y="991"/>
                  </a:lnTo>
                  <a:lnTo>
                    <a:pt x="3905" y="922"/>
                  </a:lnTo>
                  <a:lnTo>
                    <a:pt x="3875" y="855"/>
                  </a:lnTo>
                  <a:lnTo>
                    <a:pt x="3841" y="791"/>
                  </a:lnTo>
                  <a:lnTo>
                    <a:pt x="3805" y="727"/>
                  </a:lnTo>
                  <a:lnTo>
                    <a:pt x="3765" y="666"/>
                  </a:lnTo>
                  <a:lnTo>
                    <a:pt x="3724" y="607"/>
                  </a:lnTo>
                  <a:lnTo>
                    <a:pt x="3678" y="549"/>
                  </a:lnTo>
                  <a:lnTo>
                    <a:pt x="3631" y="495"/>
                  </a:lnTo>
                  <a:lnTo>
                    <a:pt x="3581" y="443"/>
                  </a:lnTo>
                  <a:lnTo>
                    <a:pt x="3528" y="392"/>
                  </a:lnTo>
                  <a:lnTo>
                    <a:pt x="3474" y="345"/>
                  </a:lnTo>
                  <a:lnTo>
                    <a:pt x="3417" y="300"/>
                  </a:lnTo>
                  <a:lnTo>
                    <a:pt x="3357" y="259"/>
                  </a:lnTo>
                  <a:lnTo>
                    <a:pt x="3296" y="219"/>
                  </a:lnTo>
                  <a:lnTo>
                    <a:pt x="3233" y="182"/>
                  </a:lnTo>
                  <a:lnTo>
                    <a:pt x="3168" y="149"/>
                  </a:lnTo>
                  <a:lnTo>
                    <a:pt x="3101" y="119"/>
                  </a:lnTo>
                  <a:lnTo>
                    <a:pt x="3033" y="92"/>
                  </a:lnTo>
                  <a:lnTo>
                    <a:pt x="2963" y="68"/>
                  </a:lnTo>
                  <a:lnTo>
                    <a:pt x="2891" y="47"/>
                  </a:lnTo>
                  <a:lnTo>
                    <a:pt x="2818" y="31"/>
                  </a:lnTo>
                  <a:lnTo>
                    <a:pt x="2744" y="17"/>
                  </a:lnTo>
                  <a:lnTo>
                    <a:pt x="2668" y="8"/>
                  </a:lnTo>
                  <a:lnTo>
                    <a:pt x="2592" y="2"/>
                  </a:lnTo>
                  <a:lnTo>
                    <a:pt x="2515" y="0"/>
                  </a:lnTo>
                  <a:lnTo>
                    <a:pt x="2437" y="2"/>
                  </a:lnTo>
                  <a:lnTo>
                    <a:pt x="2361" y="8"/>
                  </a:lnTo>
                  <a:lnTo>
                    <a:pt x="2285" y="17"/>
                  </a:lnTo>
                  <a:lnTo>
                    <a:pt x="2211" y="31"/>
                  </a:lnTo>
                  <a:lnTo>
                    <a:pt x="2137" y="47"/>
                  </a:lnTo>
                  <a:lnTo>
                    <a:pt x="2066" y="68"/>
                  </a:lnTo>
                  <a:lnTo>
                    <a:pt x="1996" y="92"/>
                  </a:lnTo>
                  <a:lnTo>
                    <a:pt x="1928" y="119"/>
                  </a:lnTo>
                  <a:lnTo>
                    <a:pt x="1861" y="149"/>
                  </a:lnTo>
                  <a:lnTo>
                    <a:pt x="1795" y="182"/>
                  </a:lnTo>
                  <a:lnTo>
                    <a:pt x="1733" y="219"/>
                  </a:lnTo>
                  <a:lnTo>
                    <a:pt x="1672" y="259"/>
                  </a:lnTo>
                  <a:lnTo>
                    <a:pt x="1612" y="300"/>
                  </a:lnTo>
                  <a:lnTo>
                    <a:pt x="1555" y="345"/>
                  </a:lnTo>
                  <a:lnTo>
                    <a:pt x="1501" y="392"/>
                  </a:lnTo>
                  <a:lnTo>
                    <a:pt x="1448" y="443"/>
                  </a:lnTo>
                  <a:lnTo>
                    <a:pt x="1398" y="495"/>
                  </a:lnTo>
                  <a:lnTo>
                    <a:pt x="1351" y="549"/>
                  </a:lnTo>
                  <a:lnTo>
                    <a:pt x="1305" y="607"/>
                  </a:lnTo>
                  <a:lnTo>
                    <a:pt x="1263" y="666"/>
                  </a:lnTo>
                  <a:lnTo>
                    <a:pt x="1224" y="727"/>
                  </a:lnTo>
                  <a:lnTo>
                    <a:pt x="1188" y="791"/>
                  </a:lnTo>
                  <a:lnTo>
                    <a:pt x="1154" y="855"/>
                  </a:lnTo>
                  <a:lnTo>
                    <a:pt x="1124" y="922"/>
                  </a:lnTo>
                  <a:lnTo>
                    <a:pt x="1097" y="991"/>
                  </a:lnTo>
                  <a:lnTo>
                    <a:pt x="1073" y="1060"/>
                  </a:lnTo>
                  <a:lnTo>
                    <a:pt x="1053" y="1133"/>
                  </a:lnTo>
                  <a:lnTo>
                    <a:pt x="1036" y="1205"/>
                  </a:lnTo>
                  <a:lnTo>
                    <a:pt x="1023" y="1280"/>
                  </a:lnTo>
                  <a:lnTo>
                    <a:pt x="1014" y="1355"/>
                  </a:lnTo>
                  <a:lnTo>
                    <a:pt x="1008" y="1431"/>
                  </a:lnTo>
                  <a:lnTo>
                    <a:pt x="1006" y="1509"/>
                  </a:lnTo>
                  <a:lnTo>
                    <a:pt x="1006" y="9065"/>
                  </a:lnTo>
                  <a:lnTo>
                    <a:pt x="949" y="9109"/>
                  </a:lnTo>
                  <a:lnTo>
                    <a:pt x="894" y="9154"/>
                  </a:lnTo>
                  <a:lnTo>
                    <a:pt x="841" y="9200"/>
                  </a:lnTo>
                  <a:lnTo>
                    <a:pt x="788" y="9249"/>
                  </a:lnTo>
                  <a:lnTo>
                    <a:pt x="737" y="9299"/>
                  </a:lnTo>
                  <a:lnTo>
                    <a:pt x="687" y="9349"/>
                  </a:lnTo>
                  <a:lnTo>
                    <a:pt x="638" y="9401"/>
                  </a:lnTo>
                  <a:lnTo>
                    <a:pt x="592" y="9456"/>
                  </a:lnTo>
                  <a:lnTo>
                    <a:pt x="547" y="9511"/>
                  </a:lnTo>
                  <a:lnTo>
                    <a:pt x="503" y="9567"/>
                  </a:lnTo>
                  <a:lnTo>
                    <a:pt x="460" y="9625"/>
                  </a:lnTo>
                  <a:lnTo>
                    <a:pt x="420" y="9683"/>
                  </a:lnTo>
                  <a:lnTo>
                    <a:pt x="381" y="9744"/>
                  </a:lnTo>
                  <a:lnTo>
                    <a:pt x="344" y="9804"/>
                  </a:lnTo>
                  <a:lnTo>
                    <a:pt x="308" y="9866"/>
                  </a:lnTo>
                  <a:lnTo>
                    <a:pt x="275" y="9930"/>
                  </a:lnTo>
                  <a:lnTo>
                    <a:pt x="243" y="9994"/>
                  </a:lnTo>
                  <a:lnTo>
                    <a:pt x="213" y="10059"/>
                  </a:lnTo>
                  <a:lnTo>
                    <a:pt x="184" y="10126"/>
                  </a:lnTo>
                  <a:lnTo>
                    <a:pt x="158" y="10193"/>
                  </a:lnTo>
                  <a:lnTo>
                    <a:pt x="133" y="10262"/>
                  </a:lnTo>
                  <a:lnTo>
                    <a:pt x="110" y="10330"/>
                  </a:lnTo>
                  <a:lnTo>
                    <a:pt x="90" y="10400"/>
                  </a:lnTo>
                  <a:lnTo>
                    <a:pt x="71" y="10471"/>
                  </a:lnTo>
                  <a:lnTo>
                    <a:pt x="55" y="10543"/>
                  </a:lnTo>
                  <a:lnTo>
                    <a:pt x="41" y="10616"/>
                  </a:lnTo>
                  <a:lnTo>
                    <a:pt x="28" y="10689"/>
                  </a:lnTo>
                  <a:lnTo>
                    <a:pt x="18" y="10763"/>
                  </a:lnTo>
                  <a:lnTo>
                    <a:pt x="10" y="10837"/>
                  </a:lnTo>
                  <a:lnTo>
                    <a:pt x="5" y="10912"/>
                  </a:lnTo>
                  <a:lnTo>
                    <a:pt x="1" y="10989"/>
                  </a:lnTo>
                  <a:lnTo>
                    <a:pt x="0" y="11065"/>
                  </a:lnTo>
                  <a:lnTo>
                    <a:pt x="1" y="11142"/>
                  </a:lnTo>
                  <a:lnTo>
                    <a:pt x="5" y="11218"/>
                  </a:lnTo>
                  <a:lnTo>
                    <a:pt x="10" y="11294"/>
                  </a:lnTo>
                  <a:lnTo>
                    <a:pt x="18" y="11368"/>
                  </a:lnTo>
                  <a:lnTo>
                    <a:pt x="28" y="11442"/>
                  </a:lnTo>
                  <a:lnTo>
                    <a:pt x="41" y="11515"/>
                  </a:lnTo>
                  <a:lnTo>
                    <a:pt x="55" y="11587"/>
                  </a:lnTo>
                  <a:lnTo>
                    <a:pt x="71" y="11660"/>
                  </a:lnTo>
                  <a:lnTo>
                    <a:pt x="90" y="11730"/>
                  </a:lnTo>
                  <a:lnTo>
                    <a:pt x="110" y="11801"/>
                  </a:lnTo>
                  <a:lnTo>
                    <a:pt x="133" y="11869"/>
                  </a:lnTo>
                  <a:lnTo>
                    <a:pt x="158" y="11937"/>
                  </a:lnTo>
                  <a:lnTo>
                    <a:pt x="184" y="12005"/>
                  </a:lnTo>
                  <a:lnTo>
                    <a:pt x="213" y="12071"/>
                  </a:lnTo>
                  <a:lnTo>
                    <a:pt x="243" y="12137"/>
                  </a:lnTo>
                  <a:lnTo>
                    <a:pt x="275" y="12201"/>
                  </a:lnTo>
                  <a:lnTo>
                    <a:pt x="308" y="12264"/>
                  </a:lnTo>
                  <a:lnTo>
                    <a:pt x="344" y="12327"/>
                  </a:lnTo>
                  <a:lnTo>
                    <a:pt x="381" y="12387"/>
                  </a:lnTo>
                  <a:lnTo>
                    <a:pt x="420" y="12447"/>
                  </a:lnTo>
                  <a:lnTo>
                    <a:pt x="460" y="12506"/>
                  </a:lnTo>
                  <a:lnTo>
                    <a:pt x="503" y="12564"/>
                  </a:lnTo>
                  <a:lnTo>
                    <a:pt x="547" y="12619"/>
                  </a:lnTo>
                  <a:lnTo>
                    <a:pt x="592" y="12675"/>
                  </a:lnTo>
                  <a:lnTo>
                    <a:pt x="638" y="12729"/>
                  </a:lnTo>
                  <a:lnTo>
                    <a:pt x="687" y="12781"/>
                  </a:lnTo>
                  <a:lnTo>
                    <a:pt x="737" y="12832"/>
                  </a:lnTo>
                  <a:lnTo>
                    <a:pt x="788" y="12882"/>
                  </a:lnTo>
                  <a:lnTo>
                    <a:pt x="841" y="12930"/>
                  </a:lnTo>
                  <a:lnTo>
                    <a:pt x="894" y="12977"/>
                  </a:lnTo>
                  <a:lnTo>
                    <a:pt x="949" y="13022"/>
                  </a:lnTo>
                  <a:lnTo>
                    <a:pt x="1006" y="13066"/>
                  </a:lnTo>
                  <a:lnTo>
                    <a:pt x="1006" y="14586"/>
                  </a:lnTo>
                  <a:lnTo>
                    <a:pt x="1008" y="14664"/>
                  </a:lnTo>
                  <a:lnTo>
                    <a:pt x="1014" y="14740"/>
                  </a:lnTo>
                  <a:lnTo>
                    <a:pt x="1023" y="14815"/>
                  </a:lnTo>
                  <a:lnTo>
                    <a:pt x="1036" y="14890"/>
                  </a:lnTo>
                  <a:lnTo>
                    <a:pt x="1053" y="14962"/>
                  </a:lnTo>
                  <a:lnTo>
                    <a:pt x="1073" y="15035"/>
                  </a:lnTo>
                  <a:lnTo>
                    <a:pt x="1097" y="15104"/>
                  </a:lnTo>
                  <a:lnTo>
                    <a:pt x="1124" y="15173"/>
                  </a:lnTo>
                  <a:lnTo>
                    <a:pt x="1154" y="15240"/>
                  </a:lnTo>
                  <a:lnTo>
                    <a:pt x="1188" y="15304"/>
                  </a:lnTo>
                  <a:lnTo>
                    <a:pt x="1224" y="15368"/>
                  </a:lnTo>
                  <a:lnTo>
                    <a:pt x="1263" y="15429"/>
                  </a:lnTo>
                  <a:lnTo>
                    <a:pt x="1305" y="15488"/>
                  </a:lnTo>
                  <a:lnTo>
                    <a:pt x="1351" y="15546"/>
                  </a:lnTo>
                  <a:lnTo>
                    <a:pt x="1398" y="15600"/>
                  </a:lnTo>
                  <a:lnTo>
                    <a:pt x="1448" y="15652"/>
                  </a:lnTo>
                  <a:lnTo>
                    <a:pt x="1501" y="15703"/>
                  </a:lnTo>
                  <a:lnTo>
                    <a:pt x="1555" y="15750"/>
                  </a:lnTo>
                  <a:lnTo>
                    <a:pt x="1612" y="15795"/>
                  </a:lnTo>
                  <a:lnTo>
                    <a:pt x="1672" y="15836"/>
                  </a:lnTo>
                  <a:lnTo>
                    <a:pt x="1733" y="15877"/>
                  </a:lnTo>
                  <a:lnTo>
                    <a:pt x="1795" y="15913"/>
                  </a:lnTo>
                  <a:lnTo>
                    <a:pt x="1861" y="15946"/>
                  </a:lnTo>
                  <a:lnTo>
                    <a:pt x="1928" y="15976"/>
                  </a:lnTo>
                  <a:lnTo>
                    <a:pt x="1996" y="16003"/>
                  </a:lnTo>
                  <a:lnTo>
                    <a:pt x="2066" y="16027"/>
                  </a:lnTo>
                  <a:lnTo>
                    <a:pt x="2137" y="16048"/>
                  </a:lnTo>
                  <a:lnTo>
                    <a:pt x="2211" y="16064"/>
                  </a:lnTo>
                  <a:lnTo>
                    <a:pt x="2285" y="16078"/>
                  </a:lnTo>
                  <a:lnTo>
                    <a:pt x="2361" y="16087"/>
                  </a:lnTo>
                  <a:lnTo>
                    <a:pt x="2437" y="16093"/>
                  </a:lnTo>
                  <a:lnTo>
                    <a:pt x="2515" y="16095"/>
                  </a:lnTo>
                  <a:lnTo>
                    <a:pt x="2592" y="16093"/>
                  </a:lnTo>
                  <a:lnTo>
                    <a:pt x="2668" y="16087"/>
                  </a:lnTo>
                  <a:lnTo>
                    <a:pt x="2744" y="16078"/>
                  </a:lnTo>
                  <a:lnTo>
                    <a:pt x="2818" y="16064"/>
                  </a:lnTo>
                  <a:lnTo>
                    <a:pt x="2891" y="16048"/>
                  </a:lnTo>
                  <a:lnTo>
                    <a:pt x="2963" y="16027"/>
                  </a:lnTo>
                  <a:lnTo>
                    <a:pt x="3033" y="16003"/>
                  </a:lnTo>
                  <a:lnTo>
                    <a:pt x="3101" y="15976"/>
                  </a:lnTo>
                  <a:lnTo>
                    <a:pt x="3168" y="15946"/>
                  </a:lnTo>
                  <a:lnTo>
                    <a:pt x="3233" y="15913"/>
                  </a:lnTo>
                  <a:lnTo>
                    <a:pt x="3296" y="15877"/>
                  </a:lnTo>
                  <a:lnTo>
                    <a:pt x="3357" y="15836"/>
                  </a:lnTo>
                  <a:lnTo>
                    <a:pt x="3417" y="15795"/>
                  </a:lnTo>
                  <a:lnTo>
                    <a:pt x="3474" y="15750"/>
                  </a:lnTo>
                  <a:lnTo>
                    <a:pt x="3528" y="15703"/>
                  </a:lnTo>
                  <a:lnTo>
                    <a:pt x="3581" y="15652"/>
                  </a:lnTo>
                  <a:lnTo>
                    <a:pt x="3631" y="15600"/>
                  </a:lnTo>
                  <a:lnTo>
                    <a:pt x="3678" y="15546"/>
                  </a:lnTo>
                  <a:lnTo>
                    <a:pt x="3724" y="15488"/>
                  </a:lnTo>
                  <a:lnTo>
                    <a:pt x="3765" y="15429"/>
                  </a:lnTo>
                  <a:lnTo>
                    <a:pt x="3805" y="15368"/>
                  </a:lnTo>
                  <a:lnTo>
                    <a:pt x="3841" y="15304"/>
                  </a:lnTo>
                  <a:lnTo>
                    <a:pt x="3875" y="15240"/>
                  </a:lnTo>
                  <a:lnTo>
                    <a:pt x="3905" y="15173"/>
                  </a:lnTo>
                  <a:lnTo>
                    <a:pt x="3932" y="15104"/>
                  </a:lnTo>
                  <a:lnTo>
                    <a:pt x="3955" y="15035"/>
                  </a:lnTo>
                  <a:lnTo>
                    <a:pt x="3976" y="14962"/>
                  </a:lnTo>
                  <a:lnTo>
                    <a:pt x="3992" y="14890"/>
                  </a:lnTo>
                  <a:lnTo>
                    <a:pt x="4006" y="14815"/>
                  </a:lnTo>
                  <a:lnTo>
                    <a:pt x="4015" y="14740"/>
                  </a:lnTo>
                  <a:lnTo>
                    <a:pt x="4021" y="14664"/>
                  </a:lnTo>
                  <a:lnTo>
                    <a:pt x="4023" y="14586"/>
                  </a:lnTo>
                  <a:lnTo>
                    <a:pt x="4023" y="13066"/>
                  </a:lnTo>
                  <a:lnTo>
                    <a:pt x="4080" y="13022"/>
                  </a:lnTo>
                  <a:lnTo>
                    <a:pt x="4135" y="12977"/>
                  </a:lnTo>
                  <a:lnTo>
                    <a:pt x="4188" y="12930"/>
                  </a:lnTo>
                  <a:lnTo>
                    <a:pt x="4241" y="12882"/>
                  </a:lnTo>
                  <a:lnTo>
                    <a:pt x="4292" y="12832"/>
                  </a:lnTo>
                  <a:lnTo>
                    <a:pt x="4342" y="12781"/>
                  </a:lnTo>
                  <a:lnTo>
                    <a:pt x="4391" y="12729"/>
                  </a:lnTo>
                  <a:lnTo>
                    <a:pt x="4437" y="12675"/>
                  </a:lnTo>
                  <a:lnTo>
                    <a:pt x="4482" y="12619"/>
                  </a:lnTo>
                  <a:lnTo>
                    <a:pt x="4526" y="12564"/>
                  </a:lnTo>
                  <a:lnTo>
                    <a:pt x="4569" y="12506"/>
                  </a:lnTo>
                  <a:lnTo>
                    <a:pt x="4609" y="12447"/>
                  </a:lnTo>
                  <a:lnTo>
                    <a:pt x="4648" y="12387"/>
                  </a:lnTo>
                  <a:lnTo>
                    <a:pt x="4685" y="12327"/>
                  </a:lnTo>
                  <a:lnTo>
                    <a:pt x="4721" y="12264"/>
                  </a:lnTo>
                  <a:lnTo>
                    <a:pt x="4755" y="12201"/>
                  </a:lnTo>
                  <a:lnTo>
                    <a:pt x="4786" y="12137"/>
                  </a:lnTo>
                  <a:lnTo>
                    <a:pt x="4816" y="12071"/>
                  </a:lnTo>
                  <a:lnTo>
                    <a:pt x="4845" y="12005"/>
                  </a:lnTo>
                  <a:lnTo>
                    <a:pt x="4871" y="11937"/>
                  </a:lnTo>
                  <a:lnTo>
                    <a:pt x="4896" y="11869"/>
                  </a:lnTo>
                  <a:lnTo>
                    <a:pt x="4919" y="11801"/>
                  </a:lnTo>
                  <a:lnTo>
                    <a:pt x="4939" y="11730"/>
                  </a:lnTo>
                  <a:lnTo>
                    <a:pt x="4958" y="11660"/>
                  </a:lnTo>
                  <a:lnTo>
                    <a:pt x="4974" y="11587"/>
                  </a:lnTo>
                  <a:lnTo>
                    <a:pt x="4989" y="11515"/>
                  </a:lnTo>
                  <a:lnTo>
                    <a:pt x="5001" y="11442"/>
                  </a:lnTo>
                  <a:lnTo>
                    <a:pt x="5011" y="11368"/>
                  </a:lnTo>
                  <a:lnTo>
                    <a:pt x="5019" y="11294"/>
                  </a:lnTo>
                  <a:lnTo>
                    <a:pt x="5024" y="11218"/>
                  </a:lnTo>
                  <a:lnTo>
                    <a:pt x="5028" y="11142"/>
                  </a:lnTo>
                  <a:lnTo>
                    <a:pt x="5029" y="11065"/>
                  </a:lnTo>
                  <a:lnTo>
                    <a:pt x="5028" y="10989"/>
                  </a:lnTo>
                  <a:lnTo>
                    <a:pt x="5024" y="10912"/>
                  </a:lnTo>
                  <a:lnTo>
                    <a:pt x="5019" y="10837"/>
                  </a:lnTo>
                  <a:lnTo>
                    <a:pt x="5011" y="10763"/>
                  </a:lnTo>
                  <a:lnTo>
                    <a:pt x="5001" y="10689"/>
                  </a:lnTo>
                  <a:lnTo>
                    <a:pt x="4989" y="10616"/>
                  </a:lnTo>
                  <a:lnTo>
                    <a:pt x="4974" y="10543"/>
                  </a:lnTo>
                  <a:lnTo>
                    <a:pt x="4958" y="10471"/>
                  </a:lnTo>
                  <a:lnTo>
                    <a:pt x="4939" y="10400"/>
                  </a:lnTo>
                  <a:lnTo>
                    <a:pt x="4919" y="10330"/>
                  </a:lnTo>
                  <a:lnTo>
                    <a:pt x="4896" y="10262"/>
                  </a:lnTo>
                  <a:lnTo>
                    <a:pt x="4871" y="10193"/>
                  </a:lnTo>
                  <a:lnTo>
                    <a:pt x="4845" y="10126"/>
                  </a:lnTo>
                  <a:lnTo>
                    <a:pt x="4816" y="10059"/>
                  </a:lnTo>
                  <a:lnTo>
                    <a:pt x="4786" y="9994"/>
                  </a:lnTo>
                  <a:lnTo>
                    <a:pt x="4755" y="9930"/>
                  </a:lnTo>
                  <a:lnTo>
                    <a:pt x="4721" y="9866"/>
                  </a:lnTo>
                  <a:lnTo>
                    <a:pt x="4685" y="9804"/>
                  </a:lnTo>
                  <a:lnTo>
                    <a:pt x="4648" y="9744"/>
                  </a:lnTo>
                  <a:lnTo>
                    <a:pt x="4609" y="9683"/>
                  </a:lnTo>
                  <a:lnTo>
                    <a:pt x="4569" y="9625"/>
                  </a:lnTo>
                  <a:lnTo>
                    <a:pt x="4526" y="9567"/>
                  </a:lnTo>
                  <a:lnTo>
                    <a:pt x="4482" y="9511"/>
                  </a:lnTo>
                  <a:lnTo>
                    <a:pt x="4437" y="9456"/>
                  </a:lnTo>
                  <a:lnTo>
                    <a:pt x="4391" y="9401"/>
                  </a:lnTo>
                  <a:lnTo>
                    <a:pt x="4342" y="9349"/>
                  </a:lnTo>
                  <a:lnTo>
                    <a:pt x="4292" y="9299"/>
                  </a:lnTo>
                  <a:lnTo>
                    <a:pt x="4241" y="9249"/>
                  </a:lnTo>
                  <a:lnTo>
                    <a:pt x="4188" y="9200"/>
                  </a:lnTo>
                  <a:lnTo>
                    <a:pt x="4135" y="9154"/>
                  </a:lnTo>
                  <a:lnTo>
                    <a:pt x="4080" y="9109"/>
                  </a:lnTo>
                  <a:lnTo>
                    <a:pt x="4023" y="90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bg1"/>
                </a:solidFill>
              </a:endParaRPr>
            </a:p>
          </p:txBody>
        </p:sp>
      </p:grpSp>
      <p:sp>
        <p:nvSpPr>
          <p:cNvPr id="61" name="Freeform 60"/>
          <p:cNvSpPr>
            <a:spLocks noEditPoints="1"/>
          </p:cNvSpPr>
          <p:nvPr/>
        </p:nvSpPr>
        <p:spPr bwMode="auto">
          <a:xfrm>
            <a:off x="4791020" y="3629020"/>
            <a:ext cx="441075" cy="442122"/>
          </a:xfrm>
          <a:custGeom>
            <a:avLst/>
            <a:gdLst>
              <a:gd name="T0" fmla="*/ 11438 w 16419"/>
              <a:gd name="T1" fmla="*/ 11992 h 16036"/>
              <a:gd name="T2" fmla="*/ 12051 w 16419"/>
              <a:gd name="T3" fmla="*/ 9611 h 16036"/>
              <a:gd name="T4" fmla="*/ 15080 w 16419"/>
              <a:gd name="T5" fmla="*/ 9931 h 16036"/>
              <a:gd name="T6" fmla="*/ 13248 w 16419"/>
              <a:gd name="T7" fmla="*/ 12967 h 16036"/>
              <a:gd name="T8" fmla="*/ 4590 w 16419"/>
              <a:gd name="T9" fmla="*/ 10655 h 16036"/>
              <a:gd name="T10" fmla="*/ 4429 w 16419"/>
              <a:gd name="T11" fmla="*/ 12231 h 16036"/>
              <a:gd name="T12" fmla="*/ 2147 w 16419"/>
              <a:gd name="T13" fmla="*/ 11712 h 16036"/>
              <a:gd name="T14" fmla="*/ 1073 w 16419"/>
              <a:gd name="T15" fmla="*/ 8277 h 16036"/>
              <a:gd name="T16" fmla="*/ 4139 w 16419"/>
              <a:gd name="T17" fmla="*/ 4183 h 16036"/>
              <a:gd name="T18" fmla="*/ 4533 w 16419"/>
              <a:gd name="T19" fmla="*/ 5582 h 16036"/>
              <a:gd name="T20" fmla="*/ 1073 w 16419"/>
              <a:gd name="T21" fmla="*/ 7759 h 16036"/>
              <a:gd name="T22" fmla="*/ 1997 w 16419"/>
              <a:gd name="T23" fmla="*/ 4578 h 16036"/>
              <a:gd name="T24" fmla="*/ 9313 w 16419"/>
              <a:gd name="T25" fmla="*/ 5095 h 16036"/>
              <a:gd name="T26" fmla="*/ 11066 w 16419"/>
              <a:gd name="T27" fmla="*/ 4695 h 16036"/>
              <a:gd name="T28" fmla="*/ 11565 w 16419"/>
              <a:gd name="T29" fmla="*/ 6759 h 16036"/>
              <a:gd name="T30" fmla="*/ 10152 w 16419"/>
              <a:gd name="T31" fmla="*/ 11598 h 16036"/>
              <a:gd name="T32" fmla="*/ 8474 w 16419"/>
              <a:gd name="T33" fmla="*/ 11394 h 16036"/>
              <a:gd name="T34" fmla="*/ 11313 w 16419"/>
              <a:gd name="T35" fmla="*/ 10543 h 16036"/>
              <a:gd name="T36" fmla="*/ 12142 w 16419"/>
              <a:gd name="T37" fmla="*/ 12889 h 16036"/>
              <a:gd name="T38" fmla="*/ 11354 w 16419"/>
              <a:gd name="T39" fmla="*/ 14282 h 16036"/>
              <a:gd name="T40" fmla="*/ 9710 w 16419"/>
              <a:gd name="T41" fmla="*/ 14564 h 16036"/>
              <a:gd name="T42" fmla="*/ 10935 w 16419"/>
              <a:gd name="T43" fmla="*/ 12871 h 16036"/>
              <a:gd name="T44" fmla="*/ 9524 w 16419"/>
              <a:gd name="T45" fmla="*/ 12005 h 16036"/>
              <a:gd name="T46" fmla="*/ 10393 w 16419"/>
              <a:gd name="T47" fmla="*/ 12757 h 16036"/>
              <a:gd name="T48" fmla="*/ 8904 w 16419"/>
              <a:gd name="T49" fmla="*/ 14636 h 16036"/>
              <a:gd name="T50" fmla="*/ 5284 w 16419"/>
              <a:gd name="T51" fmla="*/ 14382 h 16036"/>
              <a:gd name="T52" fmla="*/ 4071 w 16419"/>
              <a:gd name="T53" fmla="*/ 13005 h 16036"/>
              <a:gd name="T54" fmla="*/ 5783 w 16419"/>
              <a:gd name="T55" fmla="*/ 13367 h 16036"/>
              <a:gd name="T56" fmla="*/ 7945 w 16419"/>
              <a:gd name="T57" fmla="*/ 8277 h 16036"/>
              <a:gd name="T58" fmla="*/ 6342 w 16419"/>
              <a:gd name="T59" fmla="*/ 11582 h 16036"/>
              <a:gd name="T60" fmla="*/ 5136 w 16419"/>
              <a:gd name="T61" fmla="*/ 10650 h 16036"/>
              <a:gd name="T62" fmla="*/ 7945 w 16419"/>
              <a:gd name="T63" fmla="*/ 8277 h 16036"/>
              <a:gd name="T64" fmla="*/ 7024 w 16419"/>
              <a:gd name="T65" fmla="*/ 5084 h 16036"/>
              <a:gd name="T66" fmla="*/ 4843 w 16419"/>
              <a:gd name="T67" fmla="*/ 6857 h 16036"/>
              <a:gd name="T68" fmla="*/ 5321 w 16419"/>
              <a:gd name="T69" fmla="*/ 4784 h 16036"/>
              <a:gd name="T70" fmla="*/ 3667 w 16419"/>
              <a:gd name="T71" fmla="*/ 3305 h 16036"/>
              <a:gd name="T72" fmla="*/ 5215 w 16419"/>
              <a:gd name="T73" fmla="*/ 1684 h 16036"/>
              <a:gd name="T74" fmla="*/ 6448 w 16419"/>
              <a:gd name="T75" fmla="*/ 1771 h 16036"/>
              <a:gd name="T76" fmla="*/ 5148 w 16419"/>
              <a:gd name="T77" fmla="*/ 3833 h 16036"/>
              <a:gd name="T78" fmla="*/ 6569 w 16419"/>
              <a:gd name="T79" fmla="*/ 4486 h 16036"/>
              <a:gd name="T80" fmla="*/ 6014 w 16419"/>
              <a:gd name="T81" fmla="*/ 3301 h 16036"/>
              <a:gd name="T82" fmla="*/ 7732 w 16419"/>
              <a:gd name="T83" fmla="*/ 1205 h 16036"/>
              <a:gd name="T84" fmla="*/ 11565 w 16419"/>
              <a:gd name="T85" fmla="*/ 1859 h 16036"/>
              <a:gd name="T86" fmla="*/ 12421 w 16419"/>
              <a:gd name="T87" fmla="*/ 3513 h 16036"/>
              <a:gd name="T88" fmla="*/ 11123 w 16419"/>
              <a:gd name="T89" fmla="*/ 3527 h 16036"/>
              <a:gd name="T90" fmla="*/ 9758 w 16419"/>
              <a:gd name="T91" fmla="*/ 1525 h 16036"/>
              <a:gd name="T92" fmla="*/ 9852 w 16419"/>
              <a:gd name="T93" fmla="*/ 2463 h 16036"/>
              <a:gd name="T94" fmla="*/ 10437 w 16419"/>
              <a:gd name="T95" fmla="*/ 4348 h 16036"/>
              <a:gd name="T96" fmla="*/ 8786 w 16419"/>
              <a:gd name="T97" fmla="*/ 4626 h 16036"/>
              <a:gd name="T98" fmla="*/ 6848 w 16419"/>
              <a:gd name="T99" fmla="*/ 13930 h 16036"/>
              <a:gd name="T100" fmla="*/ 6020 w 16419"/>
              <a:gd name="T101" fmla="*/ 12187 h 16036"/>
              <a:gd name="T102" fmla="*/ 7521 w 16419"/>
              <a:gd name="T103" fmla="*/ 11934 h 16036"/>
              <a:gd name="T104" fmla="*/ 12063 w 16419"/>
              <a:gd name="T105" fmla="*/ 6494 h 16036"/>
              <a:gd name="T106" fmla="*/ 11695 w 16419"/>
              <a:gd name="T107" fmla="*/ 4461 h 16036"/>
              <a:gd name="T108" fmla="*/ 13078 w 16419"/>
              <a:gd name="T109" fmla="*/ 3710 h 16036"/>
              <a:gd name="T110" fmla="*/ 14700 w 16419"/>
              <a:gd name="T111" fmla="*/ 5106 h 16036"/>
              <a:gd name="T112" fmla="*/ 6960 w 16419"/>
              <a:gd name="T113" fmla="*/ 92 h 16036"/>
              <a:gd name="T114" fmla="*/ 498 w 16419"/>
              <a:gd name="T115" fmla="*/ 5261 h 16036"/>
              <a:gd name="T116" fmla="*/ 2132 w 16419"/>
              <a:gd name="T117" fmla="*/ 13409 h 16036"/>
              <a:gd name="T118" fmla="*/ 10261 w 16419"/>
              <a:gd name="T119" fmla="*/ 15783 h 16036"/>
              <a:gd name="T120" fmla="*/ 16160 w 16419"/>
              <a:gd name="T121" fmla="*/ 10021 h 16036"/>
              <a:gd name="T122" fmla="*/ 13729 w 16419"/>
              <a:gd name="T123" fmla="*/ 2083 h 1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419" h="16036">
                <a:moveTo>
                  <a:pt x="13248" y="12967"/>
                </a:moveTo>
                <a:lnTo>
                  <a:pt x="13139" y="12892"/>
                </a:lnTo>
                <a:lnTo>
                  <a:pt x="13030" y="12819"/>
                </a:lnTo>
                <a:lnTo>
                  <a:pt x="12919" y="12748"/>
                </a:lnTo>
                <a:lnTo>
                  <a:pt x="12807" y="12676"/>
                </a:lnTo>
                <a:lnTo>
                  <a:pt x="12693" y="12608"/>
                </a:lnTo>
                <a:lnTo>
                  <a:pt x="12579" y="12541"/>
                </a:lnTo>
                <a:lnTo>
                  <a:pt x="12463" y="12476"/>
                </a:lnTo>
                <a:lnTo>
                  <a:pt x="12347" y="12413"/>
                </a:lnTo>
                <a:lnTo>
                  <a:pt x="12229" y="12351"/>
                </a:lnTo>
                <a:lnTo>
                  <a:pt x="12110" y="12291"/>
                </a:lnTo>
                <a:lnTo>
                  <a:pt x="12051" y="12261"/>
                </a:lnTo>
                <a:lnTo>
                  <a:pt x="11990" y="12231"/>
                </a:lnTo>
                <a:lnTo>
                  <a:pt x="11930" y="12203"/>
                </a:lnTo>
                <a:lnTo>
                  <a:pt x="11869" y="12175"/>
                </a:lnTo>
                <a:lnTo>
                  <a:pt x="11808" y="12147"/>
                </a:lnTo>
                <a:lnTo>
                  <a:pt x="11747" y="12120"/>
                </a:lnTo>
                <a:lnTo>
                  <a:pt x="11686" y="12094"/>
                </a:lnTo>
                <a:lnTo>
                  <a:pt x="11625" y="12068"/>
                </a:lnTo>
                <a:lnTo>
                  <a:pt x="11562" y="12042"/>
                </a:lnTo>
                <a:lnTo>
                  <a:pt x="11499" y="12017"/>
                </a:lnTo>
                <a:lnTo>
                  <a:pt x="11438" y="11992"/>
                </a:lnTo>
                <a:lnTo>
                  <a:pt x="11374" y="11968"/>
                </a:lnTo>
                <a:lnTo>
                  <a:pt x="11419" y="11863"/>
                </a:lnTo>
                <a:lnTo>
                  <a:pt x="11463" y="11756"/>
                </a:lnTo>
                <a:lnTo>
                  <a:pt x="11505" y="11649"/>
                </a:lnTo>
                <a:lnTo>
                  <a:pt x="11546" y="11541"/>
                </a:lnTo>
                <a:lnTo>
                  <a:pt x="11585" y="11433"/>
                </a:lnTo>
                <a:lnTo>
                  <a:pt x="11624" y="11323"/>
                </a:lnTo>
                <a:lnTo>
                  <a:pt x="11661" y="11214"/>
                </a:lnTo>
                <a:lnTo>
                  <a:pt x="11696" y="11104"/>
                </a:lnTo>
                <a:lnTo>
                  <a:pt x="11731" y="10993"/>
                </a:lnTo>
                <a:lnTo>
                  <a:pt x="11765" y="10880"/>
                </a:lnTo>
                <a:lnTo>
                  <a:pt x="11798" y="10768"/>
                </a:lnTo>
                <a:lnTo>
                  <a:pt x="11829" y="10655"/>
                </a:lnTo>
                <a:lnTo>
                  <a:pt x="11859" y="10542"/>
                </a:lnTo>
                <a:lnTo>
                  <a:pt x="11887" y="10427"/>
                </a:lnTo>
                <a:lnTo>
                  <a:pt x="11914" y="10312"/>
                </a:lnTo>
                <a:lnTo>
                  <a:pt x="11941" y="10197"/>
                </a:lnTo>
                <a:lnTo>
                  <a:pt x="11965" y="10081"/>
                </a:lnTo>
                <a:lnTo>
                  <a:pt x="11988" y="9964"/>
                </a:lnTo>
                <a:lnTo>
                  <a:pt x="12010" y="9847"/>
                </a:lnTo>
                <a:lnTo>
                  <a:pt x="12031" y="9729"/>
                </a:lnTo>
                <a:lnTo>
                  <a:pt x="12051" y="9611"/>
                </a:lnTo>
                <a:lnTo>
                  <a:pt x="12068" y="9492"/>
                </a:lnTo>
                <a:lnTo>
                  <a:pt x="12084" y="9373"/>
                </a:lnTo>
                <a:lnTo>
                  <a:pt x="12100" y="9253"/>
                </a:lnTo>
                <a:lnTo>
                  <a:pt x="12113" y="9133"/>
                </a:lnTo>
                <a:lnTo>
                  <a:pt x="12126" y="9011"/>
                </a:lnTo>
                <a:lnTo>
                  <a:pt x="12137" y="8890"/>
                </a:lnTo>
                <a:lnTo>
                  <a:pt x="12147" y="8769"/>
                </a:lnTo>
                <a:lnTo>
                  <a:pt x="12155" y="8646"/>
                </a:lnTo>
                <a:lnTo>
                  <a:pt x="12161" y="8523"/>
                </a:lnTo>
                <a:lnTo>
                  <a:pt x="12166" y="8400"/>
                </a:lnTo>
                <a:lnTo>
                  <a:pt x="12171" y="8277"/>
                </a:lnTo>
                <a:lnTo>
                  <a:pt x="15347" y="8277"/>
                </a:lnTo>
                <a:lnTo>
                  <a:pt x="15337" y="8448"/>
                </a:lnTo>
                <a:lnTo>
                  <a:pt x="15325" y="8617"/>
                </a:lnTo>
                <a:lnTo>
                  <a:pt x="15309" y="8786"/>
                </a:lnTo>
                <a:lnTo>
                  <a:pt x="15287" y="8954"/>
                </a:lnTo>
                <a:lnTo>
                  <a:pt x="15262" y="9119"/>
                </a:lnTo>
                <a:lnTo>
                  <a:pt x="15234" y="9285"/>
                </a:lnTo>
                <a:lnTo>
                  <a:pt x="15201" y="9449"/>
                </a:lnTo>
                <a:lnTo>
                  <a:pt x="15164" y="9612"/>
                </a:lnTo>
                <a:lnTo>
                  <a:pt x="15124" y="9772"/>
                </a:lnTo>
                <a:lnTo>
                  <a:pt x="15080" y="9931"/>
                </a:lnTo>
                <a:lnTo>
                  <a:pt x="15032" y="10090"/>
                </a:lnTo>
                <a:lnTo>
                  <a:pt x="14980" y="10246"/>
                </a:lnTo>
                <a:lnTo>
                  <a:pt x="14925" y="10400"/>
                </a:lnTo>
                <a:lnTo>
                  <a:pt x="14866" y="10554"/>
                </a:lnTo>
                <a:lnTo>
                  <a:pt x="14804" y="10705"/>
                </a:lnTo>
                <a:lnTo>
                  <a:pt x="14738" y="10854"/>
                </a:lnTo>
                <a:lnTo>
                  <a:pt x="14668" y="11002"/>
                </a:lnTo>
                <a:lnTo>
                  <a:pt x="14596" y="11148"/>
                </a:lnTo>
                <a:lnTo>
                  <a:pt x="14521" y="11292"/>
                </a:lnTo>
                <a:lnTo>
                  <a:pt x="14441" y="11434"/>
                </a:lnTo>
                <a:lnTo>
                  <a:pt x="14358" y="11574"/>
                </a:lnTo>
                <a:lnTo>
                  <a:pt x="14272" y="11712"/>
                </a:lnTo>
                <a:lnTo>
                  <a:pt x="14183" y="11848"/>
                </a:lnTo>
                <a:lnTo>
                  <a:pt x="14092" y="11981"/>
                </a:lnTo>
                <a:lnTo>
                  <a:pt x="13996" y="12113"/>
                </a:lnTo>
                <a:lnTo>
                  <a:pt x="13898" y="12241"/>
                </a:lnTo>
                <a:lnTo>
                  <a:pt x="13797" y="12369"/>
                </a:lnTo>
                <a:lnTo>
                  <a:pt x="13693" y="12493"/>
                </a:lnTo>
                <a:lnTo>
                  <a:pt x="13586" y="12615"/>
                </a:lnTo>
                <a:lnTo>
                  <a:pt x="13476" y="12735"/>
                </a:lnTo>
                <a:lnTo>
                  <a:pt x="13364" y="12852"/>
                </a:lnTo>
                <a:lnTo>
                  <a:pt x="13248" y="12967"/>
                </a:lnTo>
                <a:close/>
                <a:moveTo>
                  <a:pt x="1073" y="8277"/>
                </a:moveTo>
                <a:lnTo>
                  <a:pt x="4248" y="8277"/>
                </a:lnTo>
                <a:lnTo>
                  <a:pt x="4253" y="8400"/>
                </a:lnTo>
                <a:lnTo>
                  <a:pt x="4258" y="8523"/>
                </a:lnTo>
                <a:lnTo>
                  <a:pt x="4265" y="8646"/>
                </a:lnTo>
                <a:lnTo>
                  <a:pt x="4273" y="8769"/>
                </a:lnTo>
                <a:lnTo>
                  <a:pt x="4282" y="8890"/>
                </a:lnTo>
                <a:lnTo>
                  <a:pt x="4294" y="9011"/>
                </a:lnTo>
                <a:lnTo>
                  <a:pt x="4306" y="9133"/>
                </a:lnTo>
                <a:lnTo>
                  <a:pt x="4319" y="9253"/>
                </a:lnTo>
                <a:lnTo>
                  <a:pt x="4335" y="9373"/>
                </a:lnTo>
                <a:lnTo>
                  <a:pt x="4351" y="9492"/>
                </a:lnTo>
                <a:lnTo>
                  <a:pt x="4370" y="9611"/>
                </a:lnTo>
                <a:lnTo>
                  <a:pt x="4388" y="9729"/>
                </a:lnTo>
                <a:lnTo>
                  <a:pt x="4410" y="9847"/>
                </a:lnTo>
                <a:lnTo>
                  <a:pt x="4431" y="9964"/>
                </a:lnTo>
                <a:lnTo>
                  <a:pt x="4455" y="10081"/>
                </a:lnTo>
                <a:lnTo>
                  <a:pt x="4479" y="10197"/>
                </a:lnTo>
                <a:lnTo>
                  <a:pt x="4505" y="10312"/>
                </a:lnTo>
                <a:lnTo>
                  <a:pt x="4533" y="10427"/>
                </a:lnTo>
                <a:lnTo>
                  <a:pt x="4560" y="10542"/>
                </a:lnTo>
                <a:lnTo>
                  <a:pt x="4590" y="10655"/>
                </a:lnTo>
                <a:lnTo>
                  <a:pt x="4622" y="10768"/>
                </a:lnTo>
                <a:lnTo>
                  <a:pt x="4654" y="10880"/>
                </a:lnTo>
                <a:lnTo>
                  <a:pt x="4688" y="10993"/>
                </a:lnTo>
                <a:lnTo>
                  <a:pt x="4723" y="11104"/>
                </a:lnTo>
                <a:lnTo>
                  <a:pt x="4758" y="11214"/>
                </a:lnTo>
                <a:lnTo>
                  <a:pt x="4795" y="11323"/>
                </a:lnTo>
                <a:lnTo>
                  <a:pt x="4834" y="11433"/>
                </a:lnTo>
                <a:lnTo>
                  <a:pt x="4874" y="11541"/>
                </a:lnTo>
                <a:lnTo>
                  <a:pt x="4915" y="11649"/>
                </a:lnTo>
                <a:lnTo>
                  <a:pt x="4958" y="11756"/>
                </a:lnTo>
                <a:lnTo>
                  <a:pt x="5001" y="11863"/>
                </a:lnTo>
                <a:lnTo>
                  <a:pt x="5045" y="11968"/>
                </a:lnTo>
                <a:lnTo>
                  <a:pt x="4982" y="11992"/>
                </a:lnTo>
                <a:lnTo>
                  <a:pt x="4920" y="12017"/>
                </a:lnTo>
                <a:lnTo>
                  <a:pt x="4857" y="12042"/>
                </a:lnTo>
                <a:lnTo>
                  <a:pt x="4795" y="12068"/>
                </a:lnTo>
                <a:lnTo>
                  <a:pt x="4734" y="12094"/>
                </a:lnTo>
                <a:lnTo>
                  <a:pt x="4672" y="12120"/>
                </a:lnTo>
                <a:lnTo>
                  <a:pt x="4611" y="12147"/>
                </a:lnTo>
                <a:lnTo>
                  <a:pt x="4550" y="12175"/>
                </a:lnTo>
                <a:lnTo>
                  <a:pt x="4490" y="12203"/>
                </a:lnTo>
                <a:lnTo>
                  <a:pt x="4429" y="12231"/>
                </a:lnTo>
                <a:lnTo>
                  <a:pt x="4370" y="12261"/>
                </a:lnTo>
                <a:lnTo>
                  <a:pt x="4309" y="12291"/>
                </a:lnTo>
                <a:lnTo>
                  <a:pt x="4191" y="12351"/>
                </a:lnTo>
                <a:lnTo>
                  <a:pt x="4073" y="12413"/>
                </a:lnTo>
                <a:lnTo>
                  <a:pt x="3956" y="12476"/>
                </a:lnTo>
                <a:lnTo>
                  <a:pt x="3841" y="12541"/>
                </a:lnTo>
                <a:lnTo>
                  <a:pt x="3726" y="12608"/>
                </a:lnTo>
                <a:lnTo>
                  <a:pt x="3613" y="12676"/>
                </a:lnTo>
                <a:lnTo>
                  <a:pt x="3501" y="12748"/>
                </a:lnTo>
                <a:lnTo>
                  <a:pt x="3389" y="12819"/>
                </a:lnTo>
                <a:lnTo>
                  <a:pt x="3280" y="12892"/>
                </a:lnTo>
                <a:lnTo>
                  <a:pt x="3171" y="12967"/>
                </a:lnTo>
                <a:lnTo>
                  <a:pt x="3056" y="12852"/>
                </a:lnTo>
                <a:lnTo>
                  <a:pt x="2943" y="12735"/>
                </a:lnTo>
                <a:lnTo>
                  <a:pt x="2833" y="12615"/>
                </a:lnTo>
                <a:lnTo>
                  <a:pt x="2727" y="12493"/>
                </a:lnTo>
                <a:lnTo>
                  <a:pt x="2623" y="12369"/>
                </a:lnTo>
                <a:lnTo>
                  <a:pt x="2521" y="12241"/>
                </a:lnTo>
                <a:lnTo>
                  <a:pt x="2423" y="12113"/>
                </a:lnTo>
                <a:lnTo>
                  <a:pt x="2328" y="11981"/>
                </a:lnTo>
                <a:lnTo>
                  <a:pt x="2236" y="11848"/>
                </a:lnTo>
                <a:lnTo>
                  <a:pt x="2147" y="11712"/>
                </a:lnTo>
                <a:lnTo>
                  <a:pt x="2062" y="11574"/>
                </a:lnTo>
                <a:lnTo>
                  <a:pt x="1978" y="11434"/>
                </a:lnTo>
                <a:lnTo>
                  <a:pt x="1899" y="11292"/>
                </a:lnTo>
                <a:lnTo>
                  <a:pt x="1824" y="11148"/>
                </a:lnTo>
                <a:lnTo>
                  <a:pt x="1751" y="11002"/>
                </a:lnTo>
                <a:lnTo>
                  <a:pt x="1682" y="10854"/>
                </a:lnTo>
                <a:lnTo>
                  <a:pt x="1615" y="10705"/>
                </a:lnTo>
                <a:lnTo>
                  <a:pt x="1554" y="10554"/>
                </a:lnTo>
                <a:lnTo>
                  <a:pt x="1494" y="10400"/>
                </a:lnTo>
                <a:lnTo>
                  <a:pt x="1440" y="10246"/>
                </a:lnTo>
                <a:lnTo>
                  <a:pt x="1387" y="10090"/>
                </a:lnTo>
                <a:lnTo>
                  <a:pt x="1340" y="9931"/>
                </a:lnTo>
                <a:lnTo>
                  <a:pt x="1296" y="9772"/>
                </a:lnTo>
                <a:lnTo>
                  <a:pt x="1255" y="9612"/>
                </a:lnTo>
                <a:lnTo>
                  <a:pt x="1219" y="9449"/>
                </a:lnTo>
                <a:lnTo>
                  <a:pt x="1186" y="9285"/>
                </a:lnTo>
                <a:lnTo>
                  <a:pt x="1158" y="9119"/>
                </a:lnTo>
                <a:lnTo>
                  <a:pt x="1132" y="8954"/>
                </a:lnTo>
                <a:lnTo>
                  <a:pt x="1111" y="8786"/>
                </a:lnTo>
                <a:lnTo>
                  <a:pt x="1095" y="8617"/>
                </a:lnTo>
                <a:lnTo>
                  <a:pt x="1082" y="8448"/>
                </a:lnTo>
                <a:lnTo>
                  <a:pt x="1073" y="8277"/>
                </a:lnTo>
                <a:close/>
                <a:moveTo>
                  <a:pt x="2878" y="3381"/>
                </a:moveTo>
                <a:lnTo>
                  <a:pt x="2935" y="3423"/>
                </a:lnTo>
                <a:lnTo>
                  <a:pt x="2992" y="3466"/>
                </a:lnTo>
                <a:lnTo>
                  <a:pt x="3050" y="3507"/>
                </a:lnTo>
                <a:lnTo>
                  <a:pt x="3107" y="3549"/>
                </a:lnTo>
                <a:lnTo>
                  <a:pt x="3165" y="3590"/>
                </a:lnTo>
                <a:lnTo>
                  <a:pt x="3223" y="3630"/>
                </a:lnTo>
                <a:lnTo>
                  <a:pt x="3282" y="3670"/>
                </a:lnTo>
                <a:lnTo>
                  <a:pt x="3341" y="3710"/>
                </a:lnTo>
                <a:lnTo>
                  <a:pt x="3401" y="3749"/>
                </a:lnTo>
                <a:lnTo>
                  <a:pt x="3460" y="3789"/>
                </a:lnTo>
                <a:lnTo>
                  <a:pt x="3521" y="3827"/>
                </a:lnTo>
                <a:lnTo>
                  <a:pt x="3581" y="3865"/>
                </a:lnTo>
                <a:lnTo>
                  <a:pt x="3642" y="3902"/>
                </a:lnTo>
                <a:lnTo>
                  <a:pt x="3702" y="3939"/>
                </a:lnTo>
                <a:lnTo>
                  <a:pt x="3764" y="3975"/>
                </a:lnTo>
                <a:lnTo>
                  <a:pt x="3826" y="4011"/>
                </a:lnTo>
                <a:lnTo>
                  <a:pt x="3887" y="4046"/>
                </a:lnTo>
                <a:lnTo>
                  <a:pt x="3950" y="4081"/>
                </a:lnTo>
                <a:lnTo>
                  <a:pt x="4012" y="4116"/>
                </a:lnTo>
                <a:lnTo>
                  <a:pt x="4076" y="4150"/>
                </a:lnTo>
                <a:lnTo>
                  <a:pt x="4139" y="4183"/>
                </a:lnTo>
                <a:lnTo>
                  <a:pt x="4202" y="4216"/>
                </a:lnTo>
                <a:lnTo>
                  <a:pt x="4267" y="4249"/>
                </a:lnTo>
                <a:lnTo>
                  <a:pt x="4331" y="4281"/>
                </a:lnTo>
                <a:lnTo>
                  <a:pt x="4395" y="4312"/>
                </a:lnTo>
                <a:lnTo>
                  <a:pt x="4461" y="4343"/>
                </a:lnTo>
                <a:lnTo>
                  <a:pt x="4525" y="4374"/>
                </a:lnTo>
                <a:lnTo>
                  <a:pt x="4591" y="4403"/>
                </a:lnTo>
                <a:lnTo>
                  <a:pt x="4657" y="4432"/>
                </a:lnTo>
                <a:lnTo>
                  <a:pt x="4724" y="4461"/>
                </a:lnTo>
                <a:lnTo>
                  <a:pt x="4789" y="4489"/>
                </a:lnTo>
                <a:lnTo>
                  <a:pt x="4856" y="4517"/>
                </a:lnTo>
                <a:lnTo>
                  <a:pt x="4822" y="4611"/>
                </a:lnTo>
                <a:lnTo>
                  <a:pt x="4789" y="4706"/>
                </a:lnTo>
                <a:lnTo>
                  <a:pt x="4756" y="4801"/>
                </a:lnTo>
                <a:lnTo>
                  <a:pt x="4726" y="4897"/>
                </a:lnTo>
                <a:lnTo>
                  <a:pt x="4695" y="4993"/>
                </a:lnTo>
                <a:lnTo>
                  <a:pt x="4665" y="5090"/>
                </a:lnTo>
                <a:lnTo>
                  <a:pt x="4637" y="5188"/>
                </a:lnTo>
                <a:lnTo>
                  <a:pt x="4610" y="5285"/>
                </a:lnTo>
                <a:lnTo>
                  <a:pt x="4583" y="5383"/>
                </a:lnTo>
                <a:lnTo>
                  <a:pt x="4557" y="5482"/>
                </a:lnTo>
                <a:lnTo>
                  <a:pt x="4533" y="5582"/>
                </a:lnTo>
                <a:lnTo>
                  <a:pt x="4509" y="5681"/>
                </a:lnTo>
                <a:lnTo>
                  <a:pt x="4486" y="5781"/>
                </a:lnTo>
                <a:lnTo>
                  <a:pt x="4465" y="5881"/>
                </a:lnTo>
                <a:lnTo>
                  <a:pt x="4444" y="5982"/>
                </a:lnTo>
                <a:lnTo>
                  <a:pt x="4425" y="6084"/>
                </a:lnTo>
                <a:lnTo>
                  <a:pt x="4406" y="6186"/>
                </a:lnTo>
                <a:lnTo>
                  <a:pt x="4388" y="6288"/>
                </a:lnTo>
                <a:lnTo>
                  <a:pt x="4372" y="6391"/>
                </a:lnTo>
                <a:lnTo>
                  <a:pt x="4356" y="6494"/>
                </a:lnTo>
                <a:lnTo>
                  <a:pt x="4342" y="6598"/>
                </a:lnTo>
                <a:lnTo>
                  <a:pt x="4328" y="6701"/>
                </a:lnTo>
                <a:lnTo>
                  <a:pt x="4315" y="6805"/>
                </a:lnTo>
                <a:lnTo>
                  <a:pt x="4304" y="6911"/>
                </a:lnTo>
                <a:lnTo>
                  <a:pt x="4294" y="7015"/>
                </a:lnTo>
                <a:lnTo>
                  <a:pt x="4284" y="7120"/>
                </a:lnTo>
                <a:lnTo>
                  <a:pt x="4275" y="7226"/>
                </a:lnTo>
                <a:lnTo>
                  <a:pt x="4268" y="7332"/>
                </a:lnTo>
                <a:lnTo>
                  <a:pt x="4262" y="7439"/>
                </a:lnTo>
                <a:lnTo>
                  <a:pt x="4257" y="7545"/>
                </a:lnTo>
                <a:lnTo>
                  <a:pt x="4253" y="7652"/>
                </a:lnTo>
                <a:lnTo>
                  <a:pt x="4248" y="7759"/>
                </a:lnTo>
                <a:lnTo>
                  <a:pt x="1073" y="7759"/>
                </a:lnTo>
                <a:lnTo>
                  <a:pt x="1081" y="7602"/>
                </a:lnTo>
                <a:lnTo>
                  <a:pt x="1092" y="7446"/>
                </a:lnTo>
                <a:lnTo>
                  <a:pt x="1107" y="7291"/>
                </a:lnTo>
                <a:lnTo>
                  <a:pt x="1125" y="7137"/>
                </a:lnTo>
                <a:lnTo>
                  <a:pt x="1146" y="6984"/>
                </a:lnTo>
                <a:lnTo>
                  <a:pt x="1171" y="6832"/>
                </a:lnTo>
                <a:lnTo>
                  <a:pt x="1200" y="6681"/>
                </a:lnTo>
                <a:lnTo>
                  <a:pt x="1231" y="6532"/>
                </a:lnTo>
                <a:lnTo>
                  <a:pt x="1265" y="6383"/>
                </a:lnTo>
                <a:lnTo>
                  <a:pt x="1304" y="6236"/>
                </a:lnTo>
                <a:lnTo>
                  <a:pt x="1345" y="6090"/>
                </a:lnTo>
                <a:lnTo>
                  <a:pt x="1389" y="5945"/>
                </a:lnTo>
                <a:lnTo>
                  <a:pt x="1437" y="5802"/>
                </a:lnTo>
                <a:lnTo>
                  <a:pt x="1487" y="5660"/>
                </a:lnTo>
                <a:lnTo>
                  <a:pt x="1540" y="5519"/>
                </a:lnTo>
                <a:lnTo>
                  <a:pt x="1597" y="5380"/>
                </a:lnTo>
                <a:lnTo>
                  <a:pt x="1656" y="5243"/>
                </a:lnTo>
                <a:lnTo>
                  <a:pt x="1719" y="5106"/>
                </a:lnTo>
                <a:lnTo>
                  <a:pt x="1785" y="4972"/>
                </a:lnTo>
                <a:lnTo>
                  <a:pt x="1852" y="4839"/>
                </a:lnTo>
                <a:lnTo>
                  <a:pt x="1923" y="4708"/>
                </a:lnTo>
                <a:lnTo>
                  <a:pt x="1997" y="4578"/>
                </a:lnTo>
                <a:lnTo>
                  <a:pt x="2074" y="4450"/>
                </a:lnTo>
                <a:lnTo>
                  <a:pt x="2153" y="4324"/>
                </a:lnTo>
                <a:lnTo>
                  <a:pt x="2234" y="4199"/>
                </a:lnTo>
                <a:lnTo>
                  <a:pt x="2319" y="4076"/>
                </a:lnTo>
                <a:lnTo>
                  <a:pt x="2405" y="3956"/>
                </a:lnTo>
                <a:lnTo>
                  <a:pt x="2496" y="3837"/>
                </a:lnTo>
                <a:lnTo>
                  <a:pt x="2587" y="3719"/>
                </a:lnTo>
                <a:lnTo>
                  <a:pt x="2681" y="3605"/>
                </a:lnTo>
                <a:lnTo>
                  <a:pt x="2779" y="3492"/>
                </a:lnTo>
                <a:lnTo>
                  <a:pt x="2878" y="3381"/>
                </a:lnTo>
                <a:close/>
                <a:moveTo>
                  <a:pt x="8474" y="7759"/>
                </a:moveTo>
                <a:lnTo>
                  <a:pt x="8474" y="5160"/>
                </a:lnTo>
                <a:lnTo>
                  <a:pt x="8559" y="5157"/>
                </a:lnTo>
                <a:lnTo>
                  <a:pt x="8644" y="5153"/>
                </a:lnTo>
                <a:lnTo>
                  <a:pt x="8728" y="5149"/>
                </a:lnTo>
                <a:lnTo>
                  <a:pt x="8812" y="5143"/>
                </a:lnTo>
                <a:lnTo>
                  <a:pt x="8896" y="5137"/>
                </a:lnTo>
                <a:lnTo>
                  <a:pt x="8980" y="5131"/>
                </a:lnTo>
                <a:lnTo>
                  <a:pt x="9063" y="5122"/>
                </a:lnTo>
                <a:lnTo>
                  <a:pt x="9146" y="5114"/>
                </a:lnTo>
                <a:lnTo>
                  <a:pt x="9230" y="5105"/>
                </a:lnTo>
                <a:lnTo>
                  <a:pt x="9313" y="5095"/>
                </a:lnTo>
                <a:lnTo>
                  <a:pt x="9395" y="5084"/>
                </a:lnTo>
                <a:lnTo>
                  <a:pt x="9477" y="5073"/>
                </a:lnTo>
                <a:lnTo>
                  <a:pt x="9559" y="5061"/>
                </a:lnTo>
                <a:lnTo>
                  <a:pt x="9641" y="5048"/>
                </a:lnTo>
                <a:lnTo>
                  <a:pt x="9723" y="5035"/>
                </a:lnTo>
                <a:lnTo>
                  <a:pt x="9804" y="5020"/>
                </a:lnTo>
                <a:lnTo>
                  <a:pt x="9885" y="5005"/>
                </a:lnTo>
                <a:lnTo>
                  <a:pt x="9965" y="4990"/>
                </a:lnTo>
                <a:lnTo>
                  <a:pt x="10046" y="4973"/>
                </a:lnTo>
                <a:lnTo>
                  <a:pt x="10126" y="4956"/>
                </a:lnTo>
                <a:lnTo>
                  <a:pt x="10206" y="4938"/>
                </a:lnTo>
                <a:lnTo>
                  <a:pt x="10287" y="4920"/>
                </a:lnTo>
                <a:lnTo>
                  <a:pt x="10366" y="4900"/>
                </a:lnTo>
                <a:lnTo>
                  <a:pt x="10445" y="4880"/>
                </a:lnTo>
                <a:lnTo>
                  <a:pt x="10524" y="4860"/>
                </a:lnTo>
                <a:lnTo>
                  <a:pt x="10602" y="4838"/>
                </a:lnTo>
                <a:lnTo>
                  <a:pt x="10681" y="4816"/>
                </a:lnTo>
                <a:lnTo>
                  <a:pt x="10759" y="4793"/>
                </a:lnTo>
                <a:lnTo>
                  <a:pt x="10836" y="4770"/>
                </a:lnTo>
                <a:lnTo>
                  <a:pt x="10914" y="4746"/>
                </a:lnTo>
                <a:lnTo>
                  <a:pt x="10990" y="4721"/>
                </a:lnTo>
                <a:lnTo>
                  <a:pt x="11066" y="4695"/>
                </a:lnTo>
                <a:lnTo>
                  <a:pt x="11099" y="4784"/>
                </a:lnTo>
                <a:lnTo>
                  <a:pt x="11130" y="4873"/>
                </a:lnTo>
                <a:lnTo>
                  <a:pt x="11161" y="4963"/>
                </a:lnTo>
                <a:lnTo>
                  <a:pt x="11191" y="5053"/>
                </a:lnTo>
                <a:lnTo>
                  <a:pt x="11219" y="5145"/>
                </a:lnTo>
                <a:lnTo>
                  <a:pt x="11247" y="5236"/>
                </a:lnTo>
                <a:lnTo>
                  <a:pt x="11274" y="5328"/>
                </a:lnTo>
                <a:lnTo>
                  <a:pt x="11299" y="5420"/>
                </a:lnTo>
                <a:lnTo>
                  <a:pt x="11325" y="5513"/>
                </a:lnTo>
                <a:lnTo>
                  <a:pt x="11349" y="5607"/>
                </a:lnTo>
                <a:lnTo>
                  <a:pt x="11372" y="5701"/>
                </a:lnTo>
                <a:lnTo>
                  <a:pt x="11395" y="5795"/>
                </a:lnTo>
                <a:lnTo>
                  <a:pt x="11415" y="5889"/>
                </a:lnTo>
                <a:lnTo>
                  <a:pt x="11436" y="5984"/>
                </a:lnTo>
                <a:lnTo>
                  <a:pt x="11455" y="6080"/>
                </a:lnTo>
                <a:lnTo>
                  <a:pt x="11474" y="6176"/>
                </a:lnTo>
                <a:lnTo>
                  <a:pt x="11491" y="6272"/>
                </a:lnTo>
                <a:lnTo>
                  <a:pt x="11509" y="6368"/>
                </a:lnTo>
                <a:lnTo>
                  <a:pt x="11524" y="6466"/>
                </a:lnTo>
                <a:lnTo>
                  <a:pt x="11538" y="6563"/>
                </a:lnTo>
                <a:lnTo>
                  <a:pt x="11553" y="6661"/>
                </a:lnTo>
                <a:lnTo>
                  <a:pt x="11565" y="6759"/>
                </a:lnTo>
                <a:lnTo>
                  <a:pt x="11577" y="6857"/>
                </a:lnTo>
                <a:lnTo>
                  <a:pt x="11589" y="6957"/>
                </a:lnTo>
                <a:lnTo>
                  <a:pt x="11598" y="7056"/>
                </a:lnTo>
                <a:lnTo>
                  <a:pt x="11607" y="7155"/>
                </a:lnTo>
                <a:lnTo>
                  <a:pt x="11615" y="7255"/>
                </a:lnTo>
                <a:lnTo>
                  <a:pt x="11623" y="7356"/>
                </a:lnTo>
                <a:lnTo>
                  <a:pt x="11629" y="7456"/>
                </a:lnTo>
                <a:lnTo>
                  <a:pt x="11634" y="7557"/>
                </a:lnTo>
                <a:lnTo>
                  <a:pt x="11638" y="7658"/>
                </a:lnTo>
                <a:lnTo>
                  <a:pt x="11641" y="7759"/>
                </a:lnTo>
                <a:lnTo>
                  <a:pt x="8474" y="7759"/>
                </a:lnTo>
                <a:close/>
                <a:moveTo>
                  <a:pt x="10879" y="11791"/>
                </a:moveTo>
                <a:lnTo>
                  <a:pt x="10807" y="11768"/>
                </a:lnTo>
                <a:lnTo>
                  <a:pt x="10735" y="11747"/>
                </a:lnTo>
                <a:lnTo>
                  <a:pt x="10663" y="11726"/>
                </a:lnTo>
                <a:lnTo>
                  <a:pt x="10590" y="11706"/>
                </a:lnTo>
                <a:lnTo>
                  <a:pt x="10518" y="11686"/>
                </a:lnTo>
                <a:lnTo>
                  <a:pt x="10446" y="11667"/>
                </a:lnTo>
                <a:lnTo>
                  <a:pt x="10373" y="11649"/>
                </a:lnTo>
                <a:lnTo>
                  <a:pt x="10299" y="11631"/>
                </a:lnTo>
                <a:lnTo>
                  <a:pt x="10226" y="11614"/>
                </a:lnTo>
                <a:lnTo>
                  <a:pt x="10152" y="11598"/>
                </a:lnTo>
                <a:lnTo>
                  <a:pt x="10078" y="11582"/>
                </a:lnTo>
                <a:lnTo>
                  <a:pt x="10003" y="11566"/>
                </a:lnTo>
                <a:lnTo>
                  <a:pt x="9929" y="11552"/>
                </a:lnTo>
                <a:lnTo>
                  <a:pt x="9854" y="11538"/>
                </a:lnTo>
                <a:lnTo>
                  <a:pt x="9780" y="11525"/>
                </a:lnTo>
                <a:lnTo>
                  <a:pt x="9704" y="11512"/>
                </a:lnTo>
                <a:lnTo>
                  <a:pt x="9629" y="11500"/>
                </a:lnTo>
                <a:lnTo>
                  <a:pt x="9553" y="11488"/>
                </a:lnTo>
                <a:lnTo>
                  <a:pt x="9477" y="11477"/>
                </a:lnTo>
                <a:lnTo>
                  <a:pt x="9401" y="11467"/>
                </a:lnTo>
                <a:lnTo>
                  <a:pt x="9325" y="11458"/>
                </a:lnTo>
                <a:lnTo>
                  <a:pt x="9249" y="11449"/>
                </a:lnTo>
                <a:lnTo>
                  <a:pt x="9172" y="11440"/>
                </a:lnTo>
                <a:lnTo>
                  <a:pt x="9095" y="11433"/>
                </a:lnTo>
                <a:lnTo>
                  <a:pt x="9018" y="11425"/>
                </a:lnTo>
                <a:lnTo>
                  <a:pt x="8941" y="11419"/>
                </a:lnTo>
                <a:lnTo>
                  <a:pt x="8864" y="11413"/>
                </a:lnTo>
                <a:lnTo>
                  <a:pt x="8786" y="11408"/>
                </a:lnTo>
                <a:lnTo>
                  <a:pt x="8708" y="11404"/>
                </a:lnTo>
                <a:lnTo>
                  <a:pt x="8630" y="11400"/>
                </a:lnTo>
                <a:lnTo>
                  <a:pt x="8552" y="11396"/>
                </a:lnTo>
                <a:lnTo>
                  <a:pt x="8474" y="11394"/>
                </a:lnTo>
                <a:lnTo>
                  <a:pt x="8474" y="8277"/>
                </a:lnTo>
                <a:lnTo>
                  <a:pt x="11641" y="8277"/>
                </a:lnTo>
                <a:lnTo>
                  <a:pt x="11637" y="8394"/>
                </a:lnTo>
                <a:lnTo>
                  <a:pt x="11632" y="8512"/>
                </a:lnTo>
                <a:lnTo>
                  <a:pt x="11626" y="8628"/>
                </a:lnTo>
                <a:lnTo>
                  <a:pt x="11617" y="8746"/>
                </a:lnTo>
                <a:lnTo>
                  <a:pt x="11608" y="8862"/>
                </a:lnTo>
                <a:lnTo>
                  <a:pt x="11598" y="8977"/>
                </a:lnTo>
                <a:lnTo>
                  <a:pt x="11586" y="9092"/>
                </a:lnTo>
                <a:lnTo>
                  <a:pt x="11572" y="9207"/>
                </a:lnTo>
                <a:lnTo>
                  <a:pt x="11558" y="9321"/>
                </a:lnTo>
                <a:lnTo>
                  <a:pt x="11542" y="9435"/>
                </a:lnTo>
                <a:lnTo>
                  <a:pt x="11525" y="9548"/>
                </a:lnTo>
                <a:lnTo>
                  <a:pt x="11506" y="9661"/>
                </a:lnTo>
                <a:lnTo>
                  <a:pt x="11486" y="9773"/>
                </a:lnTo>
                <a:lnTo>
                  <a:pt x="11466" y="9884"/>
                </a:lnTo>
                <a:lnTo>
                  <a:pt x="11443" y="9995"/>
                </a:lnTo>
                <a:lnTo>
                  <a:pt x="11419" y="10106"/>
                </a:lnTo>
                <a:lnTo>
                  <a:pt x="11395" y="10216"/>
                </a:lnTo>
                <a:lnTo>
                  <a:pt x="11368" y="10325"/>
                </a:lnTo>
                <a:lnTo>
                  <a:pt x="11341" y="10434"/>
                </a:lnTo>
                <a:lnTo>
                  <a:pt x="11313" y="10543"/>
                </a:lnTo>
                <a:lnTo>
                  <a:pt x="11283" y="10650"/>
                </a:lnTo>
                <a:lnTo>
                  <a:pt x="11252" y="10757"/>
                </a:lnTo>
                <a:lnTo>
                  <a:pt x="11220" y="10863"/>
                </a:lnTo>
                <a:lnTo>
                  <a:pt x="11186" y="10969"/>
                </a:lnTo>
                <a:lnTo>
                  <a:pt x="11152" y="11074"/>
                </a:lnTo>
                <a:lnTo>
                  <a:pt x="11117" y="11178"/>
                </a:lnTo>
                <a:lnTo>
                  <a:pt x="11080" y="11282"/>
                </a:lnTo>
                <a:lnTo>
                  <a:pt x="11042" y="11386"/>
                </a:lnTo>
                <a:lnTo>
                  <a:pt x="11003" y="11488"/>
                </a:lnTo>
                <a:lnTo>
                  <a:pt x="10962" y="11590"/>
                </a:lnTo>
                <a:lnTo>
                  <a:pt x="10921" y="11690"/>
                </a:lnTo>
                <a:lnTo>
                  <a:pt x="10879" y="11791"/>
                </a:lnTo>
                <a:close/>
                <a:moveTo>
                  <a:pt x="11162" y="12440"/>
                </a:moveTo>
                <a:lnTo>
                  <a:pt x="11275" y="12484"/>
                </a:lnTo>
                <a:lnTo>
                  <a:pt x="11387" y="12529"/>
                </a:lnTo>
                <a:lnTo>
                  <a:pt x="11497" y="12575"/>
                </a:lnTo>
                <a:lnTo>
                  <a:pt x="11606" y="12624"/>
                </a:lnTo>
                <a:lnTo>
                  <a:pt x="11715" y="12674"/>
                </a:lnTo>
                <a:lnTo>
                  <a:pt x="11824" y="12726"/>
                </a:lnTo>
                <a:lnTo>
                  <a:pt x="11930" y="12779"/>
                </a:lnTo>
                <a:lnTo>
                  <a:pt x="12036" y="12833"/>
                </a:lnTo>
                <a:lnTo>
                  <a:pt x="12142" y="12889"/>
                </a:lnTo>
                <a:lnTo>
                  <a:pt x="12245" y="12946"/>
                </a:lnTo>
                <a:lnTo>
                  <a:pt x="12349" y="13005"/>
                </a:lnTo>
                <a:lnTo>
                  <a:pt x="12451" y="13065"/>
                </a:lnTo>
                <a:lnTo>
                  <a:pt x="12552" y="13127"/>
                </a:lnTo>
                <a:lnTo>
                  <a:pt x="12653" y="13191"/>
                </a:lnTo>
                <a:lnTo>
                  <a:pt x="12751" y="13255"/>
                </a:lnTo>
                <a:lnTo>
                  <a:pt x="12850" y="13320"/>
                </a:lnTo>
                <a:lnTo>
                  <a:pt x="12759" y="13395"/>
                </a:lnTo>
                <a:lnTo>
                  <a:pt x="12666" y="13469"/>
                </a:lnTo>
                <a:lnTo>
                  <a:pt x="12573" y="13540"/>
                </a:lnTo>
                <a:lnTo>
                  <a:pt x="12477" y="13612"/>
                </a:lnTo>
                <a:lnTo>
                  <a:pt x="12381" y="13681"/>
                </a:lnTo>
                <a:lnTo>
                  <a:pt x="12283" y="13748"/>
                </a:lnTo>
                <a:lnTo>
                  <a:pt x="12185" y="13814"/>
                </a:lnTo>
                <a:lnTo>
                  <a:pt x="12084" y="13878"/>
                </a:lnTo>
                <a:lnTo>
                  <a:pt x="11984" y="13940"/>
                </a:lnTo>
                <a:lnTo>
                  <a:pt x="11881" y="14001"/>
                </a:lnTo>
                <a:lnTo>
                  <a:pt x="11779" y="14062"/>
                </a:lnTo>
                <a:lnTo>
                  <a:pt x="11674" y="14119"/>
                </a:lnTo>
                <a:lnTo>
                  <a:pt x="11568" y="14175"/>
                </a:lnTo>
                <a:lnTo>
                  <a:pt x="11461" y="14229"/>
                </a:lnTo>
                <a:lnTo>
                  <a:pt x="11354" y="14282"/>
                </a:lnTo>
                <a:lnTo>
                  <a:pt x="11245" y="14333"/>
                </a:lnTo>
                <a:lnTo>
                  <a:pt x="11136" y="14382"/>
                </a:lnTo>
                <a:lnTo>
                  <a:pt x="11025" y="14429"/>
                </a:lnTo>
                <a:lnTo>
                  <a:pt x="10914" y="14475"/>
                </a:lnTo>
                <a:lnTo>
                  <a:pt x="10802" y="14519"/>
                </a:lnTo>
                <a:lnTo>
                  <a:pt x="10688" y="14561"/>
                </a:lnTo>
                <a:lnTo>
                  <a:pt x="10573" y="14601"/>
                </a:lnTo>
                <a:lnTo>
                  <a:pt x="10458" y="14639"/>
                </a:lnTo>
                <a:lnTo>
                  <a:pt x="10342" y="14676"/>
                </a:lnTo>
                <a:lnTo>
                  <a:pt x="10225" y="14710"/>
                </a:lnTo>
                <a:lnTo>
                  <a:pt x="10107" y="14743"/>
                </a:lnTo>
                <a:lnTo>
                  <a:pt x="9989" y="14774"/>
                </a:lnTo>
                <a:lnTo>
                  <a:pt x="9869" y="14802"/>
                </a:lnTo>
                <a:lnTo>
                  <a:pt x="9749" y="14829"/>
                </a:lnTo>
                <a:lnTo>
                  <a:pt x="9628" y="14854"/>
                </a:lnTo>
                <a:lnTo>
                  <a:pt x="9507" y="14877"/>
                </a:lnTo>
                <a:lnTo>
                  <a:pt x="9383" y="14898"/>
                </a:lnTo>
                <a:lnTo>
                  <a:pt x="9450" y="14833"/>
                </a:lnTo>
                <a:lnTo>
                  <a:pt x="9516" y="14767"/>
                </a:lnTo>
                <a:lnTo>
                  <a:pt x="9582" y="14700"/>
                </a:lnTo>
                <a:lnTo>
                  <a:pt x="9645" y="14633"/>
                </a:lnTo>
                <a:lnTo>
                  <a:pt x="9710" y="14564"/>
                </a:lnTo>
                <a:lnTo>
                  <a:pt x="9772" y="14495"/>
                </a:lnTo>
                <a:lnTo>
                  <a:pt x="9835" y="14424"/>
                </a:lnTo>
                <a:lnTo>
                  <a:pt x="9897" y="14354"/>
                </a:lnTo>
                <a:lnTo>
                  <a:pt x="9958" y="14282"/>
                </a:lnTo>
                <a:lnTo>
                  <a:pt x="10019" y="14210"/>
                </a:lnTo>
                <a:lnTo>
                  <a:pt x="10078" y="14137"/>
                </a:lnTo>
                <a:lnTo>
                  <a:pt x="10138" y="14064"/>
                </a:lnTo>
                <a:lnTo>
                  <a:pt x="10195" y="13988"/>
                </a:lnTo>
                <a:lnTo>
                  <a:pt x="10254" y="13913"/>
                </a:lnTo>
                <a:lnTo>
                  <a:pt x="10310" y="13837"/>
                </a:lnTo>
                <a:lnTo>
                  <a:pt x="10367" y="13761"/>
                </a:lnTo>
                <a:lnTo>
                  <a:pt x="10422" y="13684"/>
                </a:lnTo>
                <a:lnTo>
                  <a:pt x="10476" y="13606"/>
                </a:lnTo>
                <a:lnTo>
                  <a:pt x="10531" y="13526"/>
                </a:lnTo>
                <a:lnTo>
                  <a:pt x="10584" y="13447"/>
                </a:lnTo>
                <a:lnTo>
                  <a:pt x="10636" y="13367"/>
                </a:lnTo>
                <a:lnTo>
                  <a:pt x="10688" y="13286"/>
                </a:lnTo>
                <a:lnTo>
                  <a:pt x="10739" y="13204"/>
                </a:lnTo>
                <a:lnTo>
                  <a:pt x="10789" y="13121"/>
                </a:lnTo>
                <a:lnTo>
                  <a:pt x="10839" y="13039"/>
                </a:lnTo>
                <a:lnTo>
                  <a:pt x="10888" y="12955"/>
                </a:lnTo>
                <a:lnTo>
                  <a:pt x="10935" y="12871"/>
                </a:lnTo>
                <a:lnTo>
                  <a:pt x="10982" y="12786"/>
                </a:lnTo>
                <a:lnTo>
                  <a:pt x="11028" y="12701"/>
                </a:lnTo>
                <a:lnTo>
                  <a:pt x="11074" y="12614"/>
                </a:lnTo>
                <a:lnTo>
                  <a:pt x="11119" y="12528"/>
                </a:lnTo>
                <a:lnTo>
                  <a:pt x="11162" y="12440"/>
                </a:lnTo>
                <a:close/>
                <a:moveTo>
                  <a:pt x="8474" y="14988"/>
                </a:moveTo>
                <a:lnTo>
                  <a:pt x="8474" y="11911"/>
                </a:lnTo>
                <a:lnTo>
                  <a:pt x="8545" y="11913"/>
                </a:lnTo>
                <a:lnTo>
                  <a:pt x="8616" y="11916"/>
                </a:lnTo>
                <a:lnTo>
                  <a:pt x="8687" y="11920"/>
                </a:lnTo>
                <a:lnTo>
                  <a:pt x="8757" y="11924"/>
                </a:lnTo>
                <a:lnTo>
                  <a:pt x="8828" y="11929"/>
                </a:lnTo>
                <a:lnTo>
                  <a:pt x="8899" y="11934"/>
                </a:lnTo>
                <a:lnTo>
                  <a:pt x="8969" y="11940"/>
                </a:lnTo>
                <a:lnTo>
                  <a:pt x="9039" y="11946"/>
                </a:lnTo>
                <a:lnTo>
                  <a:pt x="9108" y="11953"/>
                </a:lnTo>
                <a:lnTo>
                  <a:pt x="9178" y="11960"/>
                </a:lnTo>
                <a:lnTo>
                  <a:pt x="9248" y="11968"/>
                </a:lnTo>
                <a:lnTo>
                  <a:pt x="9317" y="11976"/>
                </a:lnTo>
                <a:lnTo>
                  <a:pt x="9387" y="11986"/>
                </a:lnTo>
                <a:lnTo>
                  <a:pt x="9455" y="11995"/>
                </a:lnTo>
                <a:lnTo>
                  <a:pt x="9524" y="12005"/>
                </a:lnTo>
                <a:lnTo>
                  <a:pt x="9593" y="12016"/>
                </a:lnTo>
                <a:lnTo>
                  <a:pt x="9661" y="12027"/>
                </a:lnTo>
                <a:lnTo>
                  <a:pt x="9729" y="12039"/>
                </a:lnTo>
                <a:lnTo>
                  <a:pt x="9797" y="12051"/>
                </a:lnTo>
                <a:lnTo>
                  <a:pt x="9865" y="12064"/>
                </a:lnTo>
                <a:lnTo>
                  <a:pt x="9932" y="12077"/>
                </a:lnTo>
                <a:lnTo>
                  <a:pt x="10000" y="12091"/>
                </a:lnTo>
                <a:lnTo>
                  <a:pt x="10067" y="12106"/>
                </a:lnTo>
                <a:lnTo>
                  <a:pt x="10134" y="12121"/>
                </a:lnTo>
                <a:lnTo>
                  <a:pt x="10200" y="12136"/>
                </a:lnTo>
                <a:lnTo>
                  <a:pt x="10267" y="12153"/>
                </a:lnTo>
                <a:lnTo>
                  <a:pt x="10334" y="12169"/>
                </a:lnTo>
                <a:lnTo>
                  <a:pt x="10399" y="12187"/>
                </a:lnTo>
                <a:lnTo>
                  <a:pt x="10465" y="12204"/>
                </a:lnTo>
                <a:lnTo>
                  <a:pt x="10531" y="12223"/>
                </a:lnTo>
                <a:lnTo>
                  <a:pt x="10596" y="12242"/>
                </a:lnTo>
                <a:lnTo>
                  <a:pt x="10661" y="12262"/>
                </a:lnTo>
                <a:lnTo>
                  <a:pt x="10610" y="12363"/>
                </a:lnTo>
                <a:lnTo>
                  <a:pt x="10557" y="12462"/>
                </a:lnTo>
                <a:lnTo>
                  <a:pt x="10504" y="12561"/>
                </a:lnTo>
                <a:lnTo>
                  <a:pt x="10450" y="12659"/>
                </a:lnTo>
                <a:lnTo>
                  <a:pt x="10393" y="12757"/>
                </a:lnTo>
                <a:lnTo>
                  <a:pt x="10337" y="12853"/>
                </a:lnTo>
                <a:lnTo>
                  <a:pt x="10279" y="12948"/>
                </a:lnTo>
                <a:lnTo>
                  <a:pt x="10220" y="13042"/>
                </a:lnTo>
                <a:lnTo>
                  <a:pt x="10159" y="13135"/>
                </a:lnTo>
                <a:lnTo>
                  <a:pt x="10099" y="13228"/>
                </a:lnTo>
                <a:lnTo>
                  <a:pt x="10036" y="13319"/>
                </a:lnTo>
                <a:lnTo>
                  <a:pt x="9972" y="13410"/>
                </a:lnTo>
                <a:lnTo>
                  <a:pt x="9909" y="13499"/>
                </a:lnTo>
                <a:lnTo>
                  <a:pt x="9843" y="13588"/>
                </a:lnTo>
                <a:lnTo>
                  <a:pt x="9776" y="13675"/>
                </a:lnTo>
                <a:lnTo>
                  <a:pt x="9710" y="13761"/>
                </a:lnTo>
                <a:lnTo>
                  <a:pt x="9641" y="13846"/>
                </a:lnTo>
                <a:lnTo>
                  <a:pt x="9571" y="13930"/>
                </a:lnTo>
                <a:lnTo>
                  <a:pt x="9501" y="14012"/>
                </a:lnTo>
                <a:lnTo>
                  <a:pt x="9430" y="14095"/>
                </a:lnTo>
                <a:lnTo>
                  <a:pt x="9358" y="14175"/>
                </a:lnTo>
                <a:lnTo>
                  <a:pt x="9284" y="14255"/>
                </a:lnTo>
                <a:lnTo>
                  <a:pt x="9210" y="14333"/>
                </a:lnTo>
                <a:lnTo>
                  <a:pt x="9135" y="14410"/>
                </a:lnTo>
                <a:lnTo>
                  <a:pt x="9059" y="14487"/>
                </a:lnTo>
                <a:lnTo>
                  <a:pt x="8982" y="14562"/>
                </a:lnTo>
                <a:lnTo>
                  <a:pt x="8904" y="14636"/>
                </a:lnTo>
                <a:lnTo>
                  <a:pt x="8825" y="14708"/>
                </a:lnTo>
                <a:lnTo>
                  <a:pt x="8746" y="14779"/>
                </a:lnTo>
                <a:lnTo>
                  <a:pt x="8666" y="14850"/>
                </a:lnTo>
                <a:lnTo>
                  <a:pt x="8584" y="14918"/>
                </a:lnTo>
                <a:lnTo>
                  <a:pt x="8502" y="14987"/>
                </a:lnTo>
                <a:lnTo>
                  <a:pt x="8474" y="14988"/>
                </a:lnTo>
                <a:close/>
                <a:moveTo>
                  <a:pt x="7036" y="14898"/>
                </a:moveTo>
                <a:lnTo>
                  <a:pt x="6913" y="14877"/>
                </a:lnTo>
                <a:lnTo>
                  <a:pt x="6791" y="14854"/>
                </a:lnTo>
                <a:lnTo>
                  <a:pt x="6670" y="14829"/>
                </a:lnTo>
                <a:lnTo>
                  <a:pt x="6550" y="14802"/>
                </a:lnTo>
                <a:lnTo>
                  <a:pt x="6431" y="14774"/>
                </a:lnTo>
                <a:lnTo>
                  <a:pt x="6312" y="14743"/>
                </a:lnTo>
                <a:lnTo>
                  <a:pt x="6194" y="14710"/>
                </a:lnTo>
                <a:lnTo>
                  <a:pt x="6077" y="14676"/>
                </a:lnTo>
                <a:lnTo>
                  <a:pt x="5961" y="14639"/>
                </a:lnTo>
                <a:lnTo>
                  <a:pt x="5846" y="14601"/>
                </a:lnTo>
                <a:lnTo>
                  <a:pt x="5731" y="14561"/>
                </a:lnTo>
                <a:lnTo>
                  <a:pt x="5618" y="14519"/>
                </a:lnTo>
                <a:lnTo>
                  <a:pt x="5505" y="14475"/>
                </a:lnTo>
                <a:lnTo>
                  <a:pt x="5395" y="14429"/>
                </a:lnTo>
                <a:lnTo>
                  <a:pt x="5284" y="14382"/>
                </a:lnTo>
                <a:lnTo>
                  <a:pt x="5174" y="14333"/>
                </a:lnTo>
                <a:lnTo>
                  <a:pt x="5065" y="14282"/>
                </a:lnTo>
                <a:lnTo>
                  <a:pt x="4958" y="14229"/>
                </a:lnTo>
                <a:lnTo>
                  <a:pt x="4851" y="14175"/>
                </a:lnTo>
                <a:lnTo>
                  <a:pt x="4746" y="14119"/>
                </a:lnTo>
                <a:lnTo>
                  <a:pt x="4641" y="14062"/>
                </a:lnTo>
                <a:lnTo>
                  <a:pt x="4538" y="14001"/>
                </a:lnTo>
                <a:lnTo>
                  <a:pt x="4436" y="13940"/>
                </a:lnTo>
                <a:lnTo>
                  <a:pt x="4335" y="13878"/>
                </a:lnTo>
                <a:lnTo>
                  <a:pt x="4235" y="13814"/>
                </a:lnTo>
                <a:lnTo>
                  <a:pt x="4137" y="13748"/>
                </a:lnTo>
                <a:lnTo>
                  <a:pt x="4038" y="13681"/>
                </a:lnTo>
                <a:lnTo>
                  <a:pt x="3943" y="13612"/>
                </a:lnTo>
                <a:lnTo>
                  <a:pt x="3847" y="13540"/>
                </a:lnTo>
                <a:lnTo>
                  <a:pt x="3753" y="13469"/>
                </a:lnTo>
                <a:lnTo>
                  <a:pt x="3660" y="13395"/>
                </a:lnTo>
                <a:lnTo>
                  <a:pt x="3569" y="13320"/>
                </a:lnTo>
                <a:lnTo>
                  <a:pt x="3668" y="13255"/>
                </a:lnTo>
                <a:lnTo>
                  <a:pt x="3767" y="13191"/>
                </a:lnTo>
                <a:lnTo>
                  <a:pt x="3867" y="13127"/>
                </a:lnTo>
                <a:lnTo>
                  <a:pt x="3968" y="13065"/>
                </a:lnTo>
                <a:lnTo>
                  <a:pt x="4071" y="13005"/>
                </a:lnTo>
                <a:lnTo>
                  <a:pt x="4174" y="12946"/>
                </a:lnTo>
                <a:lnTo>
                  <a:pt x="4278" y="12889"/>
                </a:lnTo>
                <a:lnTo>
                  <a:pt x="4383" y="12833"/>
                </a:lnTo>
                <a:lnTo>
                  <a:pt x="4489" y="12779"/>
                </a:lnTo>
                <a:lnTo>
                  <a:pt x="4596" y="12726"/>
                </a:lnTo>
                <a:lnTo>
                  <a:pt x="4704" y="12674"/>
                </a:lnTo>
                <a:lnTo>
                  <a:pt x="4813" y="12624"/>
                </a:lnTo>
                <a:lnTo>
                  <a:pt x="4923" y="12575"/>
                </a:lnTo>
                <a:lnTo>
                  <a:pt x="5033" y="12529"/>
                </a:lnTo>
                <a:lnTo>
                  <a:pt x="5144" y="12484"/>
                </a:lnTo>
                <a:lnTo>
                  <a:pt x="5257" y="12440"/>
                </a:lnTo>
                <a:lnTo>
                  <a:pt x="5301" y="12528"/>
                </a:lnTo>
                <a:lnTo>
                  <a:pt x="5345" y="12614"/>
                </a:lnTo>
                <a:lnTo>
                  <a:pt x="5391" y="12701"/>
                </a:lnTo>
                <a:lnTo>
                  <a:pt x="5437" y="12786"/>
                </a:lnTo>
                <a:lnTo>
                  <a:pt x="5484" y="12871"/>
                </a:lnTo>
                <a:lnTo>
                  <a:pt x="5532" y="12955"/>
                </a:lnTo>
                <a:lnTo>
                  <a:pt x="5580" y="13039"/>
                </a:lnTo>
                <a:lnTo>
                  <a:pt x="5630" y="13121"/>
                </a:lnTo>
                <a:lnTo>
                  <a:pt x="5680" y="13204"/>
                </a:lnTo>
                <a:lnTo>
                  <a:pt x="5731" y="13286"/>
                </a:lnTo>
                <a:lnTo>
                  <a:pt x="5783" y="13367"/>
                </a:lnTo>
                <a:lnTo>
                  <a:pt x="5835" y="13447"/>
                </a:lnTo>
                <a:lnTo>
                  <a:pt x="5888" y="13526"/>
                </a:lnTo>
                <a:lnTo>
                  <a:pt x="5943" y="13606"/>
                </a:lnTo>
                <a:lnTo>
                  <a:pt x="5997" y="13684"/>
                </a:lnTo>
                <a:lnTo>
                  <a:pt x="6052" y="13761"/>
                </a:lnTo>
                <a:lnTo>
                  <a:pt x="6109" y="13837"/>
                </a:lnTo>
                <a:lnTo>
                  <a:pt x="6166" y="13913"/>
                </a:lnTo>
                <a:lnTo>
                  <a:pt x="6224" y="13988"/>
                </a:lnTo>
                <a:lnTo>
                  <a:pt x="6282" y="14064"/>
                </a:lnTo>
                <a:lnTo>
                  <a:pt x="6341" y="14137"/>
                </a:lnTo>
                <a:lnTo>
                  <a:pt x="6400" y="14210"/>
                </a:lnTo>
                <a:lnTo>
                  <a:pt x="6461" y="14282"/>
                </a:lnTo>
                <a:lnTo>
                  <a:pt x="6522" y="14354"/>
                </a:lnTo>
                <a:lnTo>
                  <a:pt x="6584" y="14424"/>
                </a:lnTo>
                <a:lnTo>
                  <a:pt x="6647" y="14495"/>
                </a:lnTo>
                <a:lnTo>
                  <a:pt x="6710" y="14564"/>
                </a:lnTo>
                <a:lnTo>
                  <a:pt x="6774" y="14633"/>
                </a:lnTo>
                <a:lnTo>
                  <a:pt x="6839" y="14700"/>
                </a:lnTo>
                <a:lnTo>
                  <a:pt x="6903" y="14767"/>
                </a:lnTo>
                <a:lnTo>
                  <a:pt x="6969" y="14833"/>
                </a:lnTo>
                <a:lnTo>
                  <a:pt x="7036" y="14898"/>
                </a:lnTo>
                <a:close/>
                <a:moveTo>
                  <a:pt x="7945" y="8277"/>
                </a:moveTo>
                <a:lnTo>
                  <a:pt x="7945" y="11394"/>
                </a:lnTo>
                <a:lnTo>
                  <a:pt x="7867" y="11396"/>
                </a:lnTo>
                <a:lnTo>
                  <a:pt x="7789" y="11400"/>
                </a:lnTo>
                <a:lnTo>
                  <a:pt x="7711" y="11404"/>
                </a:lnTo>
                <a:lnTo>
                  <a:pt x="7633" y="11408"/>
                </a:lnTo>
                <a:lnTo>
                  <a:pt x="7555" y="11413"/>
                </a:lnTo>
                <a:lnTo>
                  <a:pt x="7478" y="11419"/>
                </a:lnTo>
                <a:lnTo>
                  <a:pt x="7401" y="11425"/>
                </a:lnTo>
                <a:lnTo>
                  <a:pt x="7324" y="11433"/>
                </a:lnTo>
                <a:lnTo>
                  <a:pt x="7247" y="11440"/>
                </a:lnTo>
                <a:lnTo>
                  <a:pt x="7170" y="11449"/>
                </a:lnTo>
                <a:lnTo>
                  <a:pt x="7094" y="11458"/>
                </a:lnTo>
                <a:lnTo>
                  <a:pt x="7018" y="11467"/>
                </a:lnTo>
                <a:lnTo>
                  <a:pt x="6942" y="11477"/>
                </a:lnTo>
                <a:lnTo>
                  <a:pt x="6866" y="11488"/>
                </a:lnTo>
                <a:lnTo>
                  <a:pt x="6790" y="11500"/>
                </a:lnTo>
                <a:lnTo>
                  <a:pt x="6715" y="11512"/>
                </a:lnTo>
                <a:lnTo>
                  <a:pt x="6640" y="11525"/>
                </a:lnTo>
                <a:lnTo>
                  <a:pt x="6565" y="11538"/>
                </a:lnTo>
                <a:lnTo>
                  <a:pt x="6491" y="11552"/>
                </a:lnTo>
                <a:lnTo>
                  <a:pt x="6416" y="11566"/>
                </a:lnTo>
                <a:lnTo>
                  <a:pt x="6342" y="11582"/>
                </a:lnTo>
                <a:lnTo>
                  <a:pt x="6268" y="11598"/>
                </a:lnTo>
                <a:lnTo>
                  <a:pt x="6194" y="11614"/>
                </a:lnTo>
                <a:lnTo>
                  <a:pt x="6120" y="11631"/>
                </a:lnTo>
                <a:lnTo>
                  <a:pt x="6047" y="11649"/>
                </a:lnTo>
                <a:lnTo>
                  <a:pt x="5973" y="11667"/>
                </a:lnTo>
                <a:lnTo>
                  <a:pt x="5901" y="11686"/>
                </a:lnTo>
                <a:lnTo>
                  <a:pt x="5829" y="11706"/>
                </a:lnTo>
                <a:lnTo>
                  <a:pt x="5756" y="11726"/>
                </a:lnTo>
                <a:lnTo>
                  <a:pt x="5684" y="11747"/>
                </a:lnTo>
                <a:lnTo>
                  <a:pt x="5612" y="11768"/>
                </a:lnTo>
                <a:lnTo>
                  <a:pt x="5540" y="11791"/>
                </a:lnTo>
                <a:lnTo>
                  <a:pt x="5498" y="11690"/>
                </a:lnTo>
                <a:lnTo>
                  <a:pt x="5457" y="11590"/>
                </a:lnTo>
                <a:lnTo>
                  <a:pt x="5417" y="11488"/>
                </a:lnTo>
                <a:lnTo>
                  <a:pt x="5377" y="11386"/>
                </a:lnTo>
                <a:lnTo>
                  <a:pt x="5339" y="11282"/>
                </a:lnTo>
                <a:lnTo>
                  <a:pt x="5303" y="11178"/>
                </a:lnTo>
                <a:lnTo>
                  <a:pt x="5267" y="11074"/>
                </a:lnTo>
                <a:lnTo>
                  <a:pt x="5233" y="10969"/>
                </a:lnTo>
                <a:lnTo>
                  <a:pt x="5200" y="10863"/>
                </a:lnTo>
                <a:lnTo>
                  <a:pt x="5167" y="10757"/>
                </a:lnTo>
                <a:lnTo>
                  <a:pt x="5136" y="10650"/>
                </a:lnTo>
                <a:lnTo>
                  <a:pt x="5106" y="10543"/>
                </a:lnTo>
                <a:lnTo>
                  <a:pt x="5079" y="10434"/>
                </a:lnTo>
                <a:lnTo>
                  <a:pt x="5051" y="10325"/>
                </a:lnTo>
                <a:lnTo>
                  <a:pt x="5025" y="10216"/>
                </a:lnTo>
                <a:lnTo>
                  <a:pt x="5000" y="10106"/>
                </a:lnTo>
                <a:lnTo>
                  <a:pt x="4976" y="9995"/>
                </a:lnTo>
                <a:lnTo>
                  <a:pt x="4954" y="9884"/>
                </a:lnTo>
                <a:lnTo>
                  <a:pt x="4933" y="9773"/>
                </a:lnTo>
                <a:lnTo>
                  <a:pt x="4913" y="9661"/>
                </a:lnTo>
                <a:lnTo>
                  <a:pt x="4895" y="9548"/>
                </a:lnTo>
                <a:lnTo>
                  <a:pt x="4877" y="9435"/>
                </a:lnTo>
                <a:lnTo>
                  <a:pt x="4861" y="9321"/>
                </a:lnTo>
                <a:lnTo>
                  <a:pt x="4847" y="9207"/>
                </a:lnTo>
                <a:lnTo>
                  <a:pt x="4833" y="9092"/>
                </a:lnTo>
                <a:lnTo>
                  <a:pt x="4822" y="8977"/>
                </a:lnTo>
                <a:lnTo>
                  <a:pt x="4811" y="8862"/>
                </a:lnTo>
                <a:lnTo>
                  <a:pt x="4802" y="8746"/>
                </a:lnTo>
                <a:lnTo>
                  <a:pt x="4794" y="8628"/>
                </a:lnTo>
                <a:lnTo>
                  <a:pt x="4787" y="8512"/>
                </a:lnTo>
                <a:lnTo>
                  <a:pt x="4782" y="8394"/>
                </a:lnTo>
                <a:lnTo>
                  <a:pt x="4779" y="8277"/>
                </a:lnTo>
                <a:lnTo>
                  <a:pt x="7945" y="8277"/>
                </a:lnTo>
                <a:close/>
                <a:moveTo>
                  <a:pt x="5353" y="4695"/>
                </a:moveTo>
                <a:lnTo>
                  <a:pt x="5430" y="4721"/>
                </a:lnTo>
                <a:lnTo>
                  <a:pt x="5507" y="4746"/>
                </a:lnTo>
                <a:lnTo>
                  <a:pt x="5583" y="4770"/>
                </a:lnTo>
                <a:lnTo>
                  <a:pt x="5661" y="4793"/>
                </a:lnTo>
                <a:lnTo>
                  <a:pt x="5739" y="4816"/>
                </a:lnTo>
                <a:lnTo>
                  <a:pt x="5817" y="4838"/>
                </a:lnTo>
                <a:lnTo>
                  <a:pt x="5896" y="4860"/>
                </a:lnTo>
                <a:lnTo>
                  <a:pt x="5974" y="4880"/>
                </a:lnTo>
                <a:lnTo>
                  <a:pt x="6053" y="4900"/>
                </a:lnTo>
                <a:lnTo>
                  <a:pt x="6134" y="4920"/>
                </a:lnTo>
                <a:lnTo>
                  <a:pt x="6213" y="4938"/>
                </a:lnTo>
                <a:lnTo>
                  <a:pt x="6293" y="4956"/>
                </a:lnTo>
                <a:lnTo>
                  <a:pt x="6373" y="4973"/>
                </a:lnTo>
                <a:lnTo>
                  <a:pt x="6454" y="4990"/>
                </a:lnTo>
                <a:lnTo>
                  <a:pt x="6535" y="5005"/>
                </a:lnTo>
                <a:lnTo>
                  <a:pt x="6615" y="5020"/>
                </a:lnTo>
                <a:lnTo>
                  <a:pt x="6697" y="5035"/>
                </a:lnTo>
                <a:lnTo>
                  <a:pt x="6778" y="5048"/>
                </a:lnTo>
                <a:lnTo>
                  <a:pt x="6860" y="5061"/>
                </a:lnTo>
                <a:lnTo>
                  <a:pt x="6942" y="5073"/>
                </a:lnTo>
                <a:lnTo>
                  <a:pt x="7024" y="5084"/>
                </a:lnTo>
                <a:lnTo>
                  <a:pt x="7106" y="5095"/>
                </a:lnTo>
                <a:lnTo>
                  <a:pt x="7189" y="5105"/>
                </a:lnTo>
                <a:lnTo>
                  <a:pt x="7273" y="5114"/>
                </a:lnTo>
                <a:lnTo>
                  <a:pt x="7356" y="5122"/>
                </a:lnTo>
                <a:lnTo>
                  <a:pt x="7439" y="5131"/>
                </a:lnTo>
                <a:lnTo>
                  <a:pt x="7523" y="5137"/>
                </a:lnTo>
                <a:lnTo>
                  <a:pt x="7607" y="5143"/>
                </a:lnTo>
                <a:lnTo>
                  <a:pt x="7691" y="5149"/>
                </a:lnTo>
                <a:lnTo>
                  <a:pt x="7775" y="5153"/>
                </a:lnTo>
                <a:lnTo>
                  <a:pt x="7860" y="5157"/>
                </a:lnTo>
                <a:lnTo>
                  <a:pt x="7945" y="5160"/>
                </a:lnTo>
                <a:lnTo>
                  <a:pt x="7945" y="7759"/>
                </a:lnTo>
                <a:lnTo>
                  <a:pt x="4779" y="7759"/>
                </a:lnTo>
                <a:lnTo>
                  <a:pt x="4782" y="7658"/>
                </a:lnTo>
                <a:lnTo>
                  <a:pt x="4786" y="7557"/>
                </a:lnTo>
                <a:lnTo>
                  <a:pt x="4791" y="7456"/>
                </a:lnTo>
                <a:lnTo>
                  <a:pt x="4797" y="7356"/>
                </a:lnTo>
                <a:lnTo>
                  <a:pt x="4805" y="7255"/>
                </a:lnTo>
                <a:lnTo>
                  <a:pt x="4812" y="7155"/>
                </a:lnTo>
                <a:lnTo>
                  <a:pt x="4821" y="7056"/>
                </a:lnTo>
                <a:lnTo>
                  <a:pt x="4831" y="6957"/>
                </a:lnTo>
                <a:lnTo>
                  <a:pt x="4843" y="6857"/>
                </a:lnTo>
                <a:lnTo>
                  <a:pt x="4854" y="6759"/>
                </a:lnTo>
                <a:lnTo>
                  <a:pt x="4867" y="6661"/>
                </a:lnTo>
                <a:lnTo>
                  <a:pt x="4881" y="6563"/>
                </a:lnTo>
                <a:lnTo>
                  <a:pt x="4896" y="6466"/>
                </a:lnTo>
                <a:lnTo>
                  <a:pt x="4911" y="6368"/>
                </a:lnTo>
                <a:lnTo>
                  <a:pt x="4928" y="6272"/>
                </a:lnTo>
                <a:lnTo>
                  <a:pt x="4945" y="6176"/>
                </a:lnTo>
                <a:lnTo>
                  <a:pt x="4964" y="6080"/>
                </a:lnTo>
                <a:lnTo>
                  <a:pt x="4983" y="5984"/>
                </a:lnTo>
                <a:lnTo>
                  <a:pt x="5004" y="5889"/>
                </a:lnTo>
                <a:lnTo>
                  <a:pt x="5025" y="5795"/>
                </a:lnTo>
                <a:lnTo>
                  <a:pt x="5048" y="5701"/>
                </a:lnTo>
                <a:lnTo>
                  <a:pt x="5070" y="5607"/>
                </a:lnTo>
                <a:lnTo>
                  <a:pt x="5095" y="5513"/>
                </a:lnTo>
                <a:lnTo>
                  <a:pt x="5120" y="5420"/>
                </a:lnTo>
                <a:lnTo>
                  <a:pt x="5145" y="5328"/>
                </a:lnTo>
                <a:lnTo>
                  <a:pt x="5172" y="5236"/>
                </a:lnTo>
                <a:lnTo>
                  <a:pt x="5201" y="5145"/>
                </a:lnTo>
                <a:lnTo>
                  <a:pt x="5228" y="5053"/>
                </a:lnTo>
                <a:lnTo>
                  <a:pt x="5258" y="4963"/>
                </a:lnTo>
                <a:lnTo>
                  <a:pt x="5289" y="4873"/>
                </a:lnTo>
                <a:lnTo>
                  <a:pt x="5321" y="4784"/>
                </a:lnTo>
                <a:lnTo>
                  <a:pt x="5353" y="4695"/>
                </a:lnTo>
                <a:close/>
                <a:moveTo>
                  <a:pt x="5056" y="4040"/>
                </a:moveTo>
                <a:lnTo>
                  <a:pt x="4994" y="4015"/>
                </a:lnTo>
                <a:lnTo>
                  <a:pt x="4934" y="3989"/>
                </a:lnTo>
                <a:lnTo>
                  <a:pt x="4873" y="3963"/>
                </a:lnTo>
                <a:lnTo>
                  <a:pt x="4813" y="3936"/>
                </a:lnTo>
                <a:lnTo>
                  <a:pt x="4753" y="3909"/>
                </a:lnTo>
                <a:lnTo>
                  <a:pt x="4693" y="3882"/>
                </a:lnTo>
                <a:lnTo>
                  <a:pt x="4633" y="3854"/>
                </a:lnTo>
                <a:lnTo>
                  <a:pt x="4575" y="3825"/>
                </a:lnTo>
                <a:lnTo>
                  <a:pt x="4515" y="3796"/>
                </a:lnTo>
                <a:lnTo>
                  <a:pt x="4457" y="3766"/>
                </a:lnTo>
                <a:lnTo>
                  <a:pt x="4398" y="3736"/>
                </a:lnTo>
                <a:lnTo>
                  <a:pt x="4341" y="3705"/>
                </a:lnTo>
                <a:lnTo>
                  <a:pt x="4282" y="3674"/>
                </a:lnTo>
                <a:lnTo>
                  <a:pt x="4225" y="3643"/>
                </a:lnTo>
                <a:lnTo>
                  <a:pt x="4168" y="3611"/>
                </a:lnTo>
                <a:lnTo>
                  <a:pt x="4111" y="3579"/>
                </a:lnTo>
                <a:lnTo>
                  <a:pt x="3998" y="3513"/>
                </a:lnTo>
                <a:lnTo>
                  <a:pt x="3886" y="3446"/>
                </a:lnTo>
                <a:lnTo>
                  <a:pt x="3776" y="3377"/>
                </a:lnTo>
                <a:lnTo>
                  <a:pt x="3667" y="3305"/>
                </a:lnTo>
                <a:lnTo>
                  <a:pt x="3559" y="3233"/>
                </a:lnTo>
                <a:lnTo>
                  <a:pt x="3451" y="3159"/>
                </a:lnTo>
                <a:lnTo>
                  <a:pt x="3345" y="3084"/>
                </a:lnTo>
                <a:lnTo>
                  <a:pt x="3241" y="3007"/>
                </a:lnTo>
                <a:lnTo>
                  <a:pt x="3337" y="2917"/>
                </a:lnTo>
                <a:lnTo>
                  <a:pt x="3436" y="2829"/>
                </a:lnTo>
                <a:lnTo>
                  <a:pt x="3535" y="2743"/>
                </a:lnTo>
                <a:lnTo>
                  <a:pt x="3637" y="2659"/>
                </a:lnTo>
                <a:lnTo>
                  <a:pt x="3740" y="2576"/>
                </a:lnTo>
                <a:lnTo>
                  <a:pt x="3845" y="2496"/>
                </a:lnTo>
                <a:lnTo>
                  <a:pt x="3951" y="2417"/>
                </a:lnTo>
                <a:lnTo>
                  <a:pt x="4059" y="2340"/>
                </a:lnTo>
                <a:lnTo>
                  <a:pt x="4168" y="2266"/>
                </a:lnTo>
                <a:lnTo>
                  <a:pt x="4279" y="2193"/>
                </a:lnTo>
                <a:lnTo>
                  <a:pt x="4391" y="2122"/>
                </a:lnTo>
                <a:lnTo>
                  <a:pt x="4505" y="2054"/>
                </a:lnTo>
                <a:lnTo>
                  <a:pt x="4620" y="1986"/>
                </a:lnTo>
                <a:lnTo>
                  <a:pt x="4736" y="1921"/>
                </a:lnTo>
                <a:lnTo>
                  <a:pt x="4854" y="1859"/>
                </a:lnTo>
                <a:lnTo>
                  <a:pt x="4973" y="1799"/>
                </a:lnTo>
                <a:lnTo>
                  <a:pt x="5093" y="1740"/>
                </a:lnTo>
                <a:lnTo>
                  <a:pt x="5215" y="1684"/>
                </a:lnTo>
                <a:lnTo>
                  <a:pt x="5338" y="1630"/>
                </a:lnTo>
                <a:lnTo>
                  <a:pt x="5461" y="1579"/>
                </a:lnTo>
                <a:lnTo>
                  <a:pt x="5587" y="1528"/>
                </a:lnTo>
                <a:lnTo>
                  <a:pt x="5714" y="1481"/>
                </a:lnTo>
                <a:lnTo>
                  <a:pt x="5841" y="1436"/>
                </a:lnTo>
                <a:lnTo>
                  <a:pt x="5969" y="1393"/>
                </a:lnTo>
                <a:lnTo>
                  <a:pt x="6100" y="1353"/>
                </a:lnTo>
                <a:lnTo>
                  <a:pt x="6230" y="1315"/>
                </a:lnTo>
                <a:lnTo>
                  <a:pt x="6362" y="1279"/>
                </a:lnTo>
                <a:lnTo>
                  <a:pt x="6495" y="1246"/>
                </a:lnTo>
                <a:lnTo>
                  <a:pt x="6628" y="1215"/>
                </a:lnTo>
                <a:lnTo>
                  <a:pt x="6764" y="1187"/>
                </a:lnTo>
                <a:lnTo>
                  <a:pt x="6899" y="1161"/>
                </a:lnTo>
                <a:lnTo>
                  <a:pt x="7036" y="1137"/>
                </a:lnTo>
                <a:lnTo>
                  <a:pt x="6960" y="1213"/>
                </a:lnTo>
                <a:lnTo>
                  <a:pt x="6884" y="1289"/>
                </a:lnTo>
                <a:lnTo>
                  <a:pt x="6809" y="1367"/>
                </a:lnTo>
                <a:lnTo>
                  <a:pt x="6735" y="1446"/>
                </a:lnTo>
                <a:lnTo>
                  <a:pt x="6662" y="1525"/>
                </a:lnTo>
                <a:lnTo>
                  <a:pt x="6589" y="1607"/>
                </a:lnTo>
                <a:lnTo>
                  <a:pt x="6518" y="1689"/>
                </a:lnTo>
                <a:lnTo>
                  <a:pt x="6448" y="1771"/>
                </a:lnTo>
                <a:lnTo>
                  <a:pt x="6379" y="1855"/>
                </a:lnTo>
                <a:lnTo>
                  <a:pt x="6310" y="1940"/>
                </a:lnTo>
                <a:lnTo>
                  <a:pt x="6242" y="2027"/>
                </a:lnTo>
                <a:lnTo>
                  <a:pt x="6176" y="2113"/>
                </a:lnTo>
                <a:lnTo>
                  <a:pt x="6110" y="2201"/>
                </a:lnTo>
                <a:lnTo>
                  <a:pt x="6045" y="2290"/>
                </a:lnTo>
                <a:lnTo>
                  <a:pt x="5982" y="2379"/>
                </a:lnTo>
                <a:lnTo>
                  <a:pt x="5919" y="2471"/>
                </a:lnTo>
                <a:lnTo>
                  <a:pt x="5857" y="2562"/>
                </a:lnTo>
                <a:lnTo>
                  <a:pt x="5797" y="2654"/>
                </a:lnTo>
                <a:lnTo>
                  <a:pt x="5736" y="2748"/>
                </a:lnTo>
                <a:lnTo>
                  <a:pt x="5678" y="2842"/>
                </a:lnTo>
                <a:lnTo>
                  <a:pt x="5620" y="2938"/>
                </a:lnTo>
                <a:lnTo>
                  <a:pt x="5564" y="3034"/>
                </a:lnTo>
                <a:lnTo>
                  <a:pt x="5508" y="3130"/>
                </a:lnTo>
                <a:lnTo>
                  <a:pt x="5453" y="3228"/>
                </a:lnTo>
                <a:lnTo>
                  <a:pt x="5400" y="3326"/>
                </a:lnTo>
                <a:lnTo>
                  <a:pt x="5347" y="3427"/>
                </a:lnTo>
                <a:lnTo>
                  <a:pt x="5296" y="3527"/>
                </a:lnTo>
                <a:lnTo>
                  <a:pt x="5246" y="3628"/>
                </a:lnTo>
                <a:lnTo>
                  <a:pt x="5197" y="3729"/>
                </a:lnTo>
                <a:lnTo>
                  <a:pt x="5148" y="3833"/>
                </a:lnTo>
                <a:lnTo>
                  <a:pt x="5102" y="3936"/>
                </a:lnTo>
                <a:lnTo>
                  <a:pt x="5056" y="4040"/>
                </a:lnTo>
                <a:close/>
                <a:moveTo>
                  <a:pt x="7945" y="1047"/>
                </a:moveTo>
                <a:lnTo>
                  <a:pt x="7945" y="4642"/>
                </a:lnTo>
                <a:lnTo>
                  <a:pt x="7867" y="4639"/>
                </a:lnTo>
                <a:lnTo>
                  <a:pt x="7789" y="4635"/>
                </a:lnTo>
                <a:lnTo>
                  <a:pt x="7711" y="4631"/>
                </a:lnTo>
                <a:lnTo>
                  <a:pt x="7633" y="4626"/>
                </a:lnTo>
                <a:lnTo>
                  <a:pt x="7556" y="4621"/>
                </a:lnTo>
                <a:lnTo>
                  <a:pt x="7478" y="4614"/>
                </a:lnTo>
                <a:lnTo>
                  <a:pt x="7401" y="4607"/>
                </a:lnTo>
                <a:lnTo>
                  <a:pt x="7325" y="4600"/>
                </a:lnTo>
                <a:lnTo>
                  <a:pt x="7248" y="4591"/>
                </a:lnTo>
                <a:lnTo>
                  <a:pt x="7172" y="4582"/>
                </a:lnTo>
                <a:lnTo>
                  <a:pt x="7095" y="4573"/>
                </a:lnTo>
                <a:lnTo>
                  <a:pt x="7020" y="4562"/>
                </a:lnTo>
                <a:lnTo>
                  <a:pt x="6944" y="4551"/>
                </a:lnTo>
                <a:lnTo>
                  <a:pt x="6868" y="4540"/>
                </a:lnTo>
                <a:lnTo>
                  <a:pt x="6793" y="4527"/>
                </a:lnTo>
                <a:lnTo>
                  <a:pt x="6718" y="4514"/>
                </a:lnTo>
                <a:lnTo>
                  <a:pt x="6644" y="4501"/>
                </a:lnTo>
                <a:lnTo>
                  <a:pt x="6569" y="4486"/>
                </a:lnTo>
                <a:lnTo>
                  <a:pt x="6495" y="4471"/>
                </a:lnTo>
                <a:lnTo>
                  <a:pt x="6421" y="4456"/>
                </a:lnTo>
                <a:lnTo>
                  <a:pt x="6347" y="4439"/>
                </a:lnTo>
                <a:lnTo>
                  <a:pt x="6273" y="4423"/>
                </a:lnTo>
                <a:lnTo>
                  <a:pt x="6200" y="4405"/>
                </a:lnTo>
                <a:lnTo>
                  <a:pt x="6127" y="4387"/>
                </a:lnTo>
                <a:lnTo>
                  <a:pt x="6055" y="4368"/>
                </a:lnTo>
                <a:lnTo>
                  <a:pt x="5982" y="4348"/>
                </a:lnTo>
                <a:lnTo>
                  <a:pt x="5910" y="4328"/>
                </a:lnTo>
                <a:lnTo>
                  <a:pt x="5838" y="4308"/>
                </a:lnTo>
                <a:lnTo>
                  <a:pt x="5766" y="4286"/>
                </a:lnTo>
                <a:lnTo>
                  <a:pt x="5694" y="4264"/>
                </a:lnTo>
                <a:lnTo>
                  <a:pt x="5624" y="4242"/>
                </a:lnTo>
                <a:lnTo>
                  <a:pt x="5553" y="4217"/>
                </a:lnTo>
                <a:lnTo>
                  <a:pt x="5605" y="4099"/>
                </a:lnTo>
                <a:lnTo>
                  <a:pt x="5658" y="3982"/>
                </a:lnTo>
                <a:lnTo>
                  <a:pt x="5714" y="3866"/>
                </a:lnTo>
                <a:lnTo>
                  <a:pt x="5771" y="3750"/>
                </a:lnTo>
                <a:lnTo>
                  <a:pt x="5830" y="3637"/>
                </a:lnTo>
                <a:lnTo>
                  <a:pt x="5889" y="3524"/>
                </a:lnTo>
                <a:lnTo>
                  <a:pt x="5951" y="3412"/>
                </a:lnTo>
                <a:lnTo>
                  <a:pt x="6014" y="3301"/>
                </a:lnTo>
                <a:lnTo>
                  <a:pt x="6078" y="3192"/>
                </a:lnTo>
                <a:lnTo>
                  <a:pt x="6144" y="3084"/>
                </a:lnTo>
                <a:lnTo>
                  <a:pt x="6212" y="2978"/>
                </a:lnTo>
                <a:lnTo>
                  <a:pt x="6279" y="2871"/>
                </a:lnTo>
                <a:lnTo>
                  <a:pt x="6349" y="2767"/>
                </a:lnTo>
                <a:lnTo>
                  <a:pt x="6421" y="2664"/>
                </a:lnTo>
                <a:lnTo>
                  <a:pt x="6494" y="2563"/>
                </a:lnTo>
                <a:lnTo>
                  <a:pt x="6568" y="2463"/>
                </a:lnTo>
                <a:lnTo>
                  <a:pt x="6643" y="2363"/>
                </a:lnTo>
                <a:lnTo>
                  <a:pt x="6718" y="2265"/>
                </a:lnTo>
                <a:lnTo>
                  <a:pt x="6796" y="2169"/>
                </a:lnTo>
                <a:lnTo>
                  <a:pt x="6875" y="2074"/>
                </a:lnTo>
                <a:lnTo>
                  <a:pt x="6955" y="1980"/>
                </a:lnTo>
                <a:lnTo>
                  <a:pt x="7038" y="1888"/>
                </a:lnTo>
                <a:lnTo>
                  <a:pt x="7121" y="1798"/>
                </a:lnTo>
                <a:lnTo>
                  <a:pt x="7204" y="1709"/>
                </a:lnTo>
                <a:lnTo>
                  <a:pt x="7289" y="1621"/>
                </a:lnTo>
                <a:lnTo>
                  <a:pt x="7375" y="1534"/>
                </a:lnTo>
                <a:lnTo>
                  <a:pt x="7463" y="1449"/>
                </a:lnTo>
                <a:lnTo>
                  <a:pt x="7552" y="1366"/>
                </a:lnTo>
                <a:lnTo>
                  <a:pt x="7642" y="1285"/>
                </a:lnTo>
                <a:lnTo>
                  <a:pt x="7732" y="1205"/>
                </a:lnTo>
                <a:lnTo>
                  <a:pt x="7825" y="1126"/>
                </a:lnTo>
                <a:lnTo>
                  <a:pt x="7918" y="1049"/>
                </a:lnTo>
                <a:lnTo>
                  <a:pt x="7931" y="1048"/>
                </a:lnTo>
                <a:lnTo>
                  <a:pt x="7945" y="1047"/>
                </a:lnTo>
                <a:close/>
                <a:moveTo>
                  <a:pt x="9383" y="1137"/>
                </a:moveTo>
                <a:lnTo>
                  <a:pt x="9520" y="1161"/>
                </a:lnTo>
                <a:lnTo>
                  <a:pt x="9656" y="1187"/>
                </a:lnTo>
                <a:lnTo>
                  <a:pt x="9791" y="1215"/>
                </a:lnTo>
                <a:lnTo>
                  <a:pt x="9924" y="1246"/>
                </a:lnTo>
                <a:lnTo>
                  <a:pt x="10058" y="1279"/>
                </a:lnTo>
                <a:lnTo>
                  <a:pt x="10189" y="1315"/>
                </a:lnTo>
                <a:lnTo>
                  <a:pt x="10320" y="1353"/>
                </a:lnTo>
                <a:lnTo>
                  <a:pt x="10450" y="1393"/>
                </a:lnTo>
                <a:lnTo>
                  <a:pt x="10578" y="1436"/>
                </a:lnTo>
                <a:lnTo>
                  <a:pt x="10706" y="1481"/>
                </a:lnTo>
                <a:lnTo>
                  <a:pt x="10832" y="1528"/>
                </a:lnTo>
                <a:lnTo>
                  <a:pt x="10958" y="1579"/>
                </a:lnTo>
                <a:lnTo>
                  <a:pt x="11082" y="1630"/>
                </a:lnTo>
                <a:lnTo>
                  <a:pt x="11205" y="1684"/>
                </a:lnTo>
                <a:lnTo>
                  <a:pt x="11326" y="1740"/>
                </a:lnTo>
                <a:lnTo>
                  <a:pt x="11446" y="1799"/>
                </a:lnTo>
                <a:lnTo>
                  <a:pt x="11565" y="1859"/>
                </a:lnTo>
                <a:lnTo>
                  <a:pt x="11683" y="1921"/>
                </a:lnTo>
                <a:lnTo>
                  <a:pt x="11799" y="1986"/>
                </a:lnTo>
                <a:lnTo>
                  <a:pt x="11914" y="2054"/>
                </a:lnTo>
                <a:lnTo>
                  <a:pt x="12028" y="2122"/>
                </a:lnTo>
                <a:lnTo>
                  <a:pt x="12140" y="2193"/>
                </a:lnTo>
                <a:lnTo>
                  <a:pt x="12251" y="2266"/>
                </a:lnTo>
                <a:lnTo>
                  <a:pt x="12360" y="2340"/>
                </a:lnTo>
                <a:lnTo>
                  <a:pt x="12468" y="2417"/>
                </a:lnTo>
                <a:lnTo>
                  <a:pt x="12574" y="2496"/>
                </a:lnTo>
                <a:lnTo>
                  <a:pt x="12679" y="2576"/>
                </a:lnTo>
                <a:lnTo>
                  <a:pt x="12782" y="2659"/>
                </a:lnTo>
                <a:lnTo>
                  <a:pt x="12884" y="2743"/>
                </a:lnTo>
                <a:lnTo>
                  <a:pt x="12983" y="2829"/>
                </a:lnTo>
                <a:lnTo>
                  <a:pt x="13082" y="2917"/>
                </a:lnTo>
                <a:lnTo>
                  <a:pt x="13178" y="3007"/>
                </a:lnTo>
                <a:lnTo>
                  <a:pt x="13074" y="3084"/>
                </a:lnTo>
                <a:lnTo>
                  <a:pt x="12968" y="3159"/>
                </a:lnTo>
                <a:lnTo>
                  <a:pt x="12861" y="3233"/>
                </a:lnTo>
                <a:lnTo>
                  <a:pt x="12752" y="3305"/>
                </a:lnTo>
                <a:lnTo>
                  <a:pt x="12644" y="3377"/>
                </a:lnTo>
                <a:lnTo>
                  <a:pt x="12533" y="3446"/>
                </a:lnTo>
                <a:lnTo>
                  <a:pt x="12421" y="3513"/>
                </a:lnTo>
                <a:lnTo>
                  <a:pt x="12308" y="3579"/>
                </a:lnTo>
                <a:lnTo>
                  <a:pt x="12252" y="3611"/>
                </a:lnTo>
                <a:lnTo>
                  <a:pt x="12194" y="3643"/>
                </a:lnTo>
                <a:lnTo>
                  <a:pt x="12137" y="3674"/>
                </a:lnTo>
                <a:lnTo>
                  <a:pt x="12078" y="3705"/>
                </a:lnTo>
                <a:lnTo>
                  <a:pt x="12021" y="3736"/>
                </a:lnTo>
                <a:lnTo>
                  <a:pt x="11962" y="3766"/>
                </a:lnTo>
                <a:lnTo>
                  <a:pt x="11904" y="3796"/>
                </a:lnTo>
                <a:lnTo>
                  <a:pt x="11844" y="3825"/>
                </a:lnTo>
                <a:lnTo>
                  <a:pt x="11786" y="3854"/>
                </a:lnTo>
                <a:lnTo>
                  <a:pt x="11726" y="3882"/>
                </a:lnTo>
                <a:lnTo>
                  <a:pt x="11667" y="3909"/>
                </a:lnTo>
                <a:lnTo>
                  <a:pt x="11606" y="3936"/>
                </a:lnTo>
                <a:lnTo>
                  <a:pt x="11546" y="3963"/>
                </a:lnTo>
                <a:lnTo>
                  <a:pt x="11485" y="3989"/>
                </a:lnTo>
                <a:lnTo>
                  <a:pt x="11425" y="4015"/>
                </a:lnTo>
                <a:lnTo>
                  <a:pt x="11363" y="4040"/>
                </a:lnTo>
                <a:lnTo>
                  <a:pt x="11317" y="3936"/>
                </a:lnTo>
                <a:lnTo>
                  <a:pt x="11271" y="3833"/>
                </a:lnTo>
                <a:lnTo>
                  <a:pt x="11222" y="3729"/>
                </a:lnTo>
                <a:lnTo>
                  <a:pt x="11173" y="3628"/>
                </a:lnTo>
                <a:lnTo>
                  <a:pt x="11123" y="3527"/>
                </a:lnTo>
                <a:lnTo>
                  <a:pt x="11072" y="3427"/>
                </a:lnTo>
                <a:lnTo>
                  <a:pt x="11019" y="3326"/>
                </a:lnTo>
                <a:lnTo>
                  <a:pt x="10966" y="3228"/>
                </a:lnTo>
                <a:lnTo>
                  <a:pt x="10911" y="3130"/>
                </a:lnTo>
                <a:lnTo>
                  <a:pt x="10855" y="3034"/>
                </a:lnTo>
                <a:lnTo>
                  <a:pt x="10799" y="2938"/>
                </a:lnTo>
                <a:lnTo>
                  <a:pt x="10741" y="2842"/>
                </a:lnTo>
                <a:lnTo>
                  <a:pt x="10683" y="2748"/>
                </a:lnTo>
                <a:lnTo>
                  <a:pt x="10623" y="2654"/>
                </a:lnTo>
                <a:lnTo>
                  <a:pt x="10562" y="2562"/>
                </a:lnTo>
                <a:lnTo>
                  <a:pt x="10500" y="2471"/>
                </a:lnTo>
                <a:lnTo>
                  <a:pt x="10437" y="2379"/>
                </a:lnTo>
                <a:lnTo>
                  <a:pt x="10374" y="2290"/>
                </a:lnTo>
                <a:lnTo>
                  <a:pt x="10309" y="2201"/>
                </a:lnTo>
                <a:lnTo>
                  <a:pt x="10243" y="2113"/>
                </a:lnTo>
                <a:lnTo>
                  <a:pt x="10177" y="2027"/>
                </a:lnTo>
                <a:lnTo>
                  <a:pt x="10109" y="1940"/>
                </a:lnTo>
                <a:lnTo>
                  <a:pt x="10041" y="1855"/>
                </a:lnTo>
                <a:lnTo>
                  <a:pt x="9971" y="1771"/>
                </a:lnTo>
                <a:lnTo>
                  <a:pt x="9901" y="1689"/>
                </a:lnTo>
                <a:lnTo>
                  <a:pt x="9830" y="1607"/>
                </a:lnTo>
                <a:lnTo>
                  <a:pt x="9758" y="1525"/>
                </a:lnTo>
                <a:lnTo>
                  <a:pt x="9685" y="1446"/>
                </a:lnTo>
                <a:lnTo>
                  <a:pt x="9610" y="1367"/>
                </a:lnTo>
                <a:lnTo>
                  <a:pt x="9536" y="1289"/>
                </a:lnTo>
                <a:lnTo>
                  <a:pt x="9460" y="1213"/>
                </a:lnTo>
                <a:lnTo>
                  <a:pt x="9383" y="1137"/>
                </a:lnTo>
                <a:close/>
                <a:moveTo>
                  <a:pt x="8502" y="1049"/>
                </a:moveTo>
                <a:lnTo>
                  <a:pt x="8595" y="1126"/>
                </a:lnTo>
                <a:lnTo>
                  <a:pt x="8687" y="1205"/>
                </a:lnTo>
                <a:lnTo>
                  <a:pt x="8778" y="1285"/>
                </a:lnTo>
                <a:lnTo>
                  <a:pt x="8867" y="1366"/>
                </a:lnTo>
                <a:lnTo>
                  <a:pt x="8957" y="1449"/>
                </a:lnTo>
                <a:lnTo>
                  <a:pt x="9044" y="1534"/>
                </a:lnTo>
                <a:lnTo>
                  <a:pt x="9130" y="1621"/>
                </a:lnTo>
                <a:lnTo>
                  <a:pt x="9215" y="1709"/>
                </a:lnTo>
                <a:lnTo>
                  <a:pt x="9299" y="1798"/>
                </a:lnTo>
                <a:lnTo>
                  <a:pt x="9382" y="1888"/>
                </a:lnTo>
                <a:lnTo>
                  <a:pt x="9464" y="1980"/>
                </a:lnTo>
                <a:lnTo>
                  <a:pt x="9544" y="2074"/>
                </a:lnTo>
                <a:lnTo>
                  <a:pt x="9623" y="2169"/>
                </a:lnTo>
                <a:lnTo>
                  <a:pt x="9701" y="2265"/>
                </a:lnTo>
                <a:lnTo>
                  <a:pt x="9778" y="2363"/>
                </a:lnTo>
                <a:lnTo>
                  <a:pt x="9852" y="2463"/>
                </a:lnTo>
                <a:lnTo>
                  <a:pt x="9926" y="2563"/>
                </a:lnTo>
                <a:lnTo>
                  <a:pt x="9999" y="2664"/>
                </a:lnTo>
                <a:lnTo>
                  <a:pt x="10070" y="2767"/>
                </a:lnTo>
                <a:lnTo>
                  <a:pt x="10140" y="2871"/>
                </a:lnTo>
                <a:lnTo>
                  <a:pt x="10209" y="2978"/>
                </a:lnTo>
                <a:lnTo>
                  <a:pt x="10275" y="3084"/>
                </a:lnTo>
                <a:lnTo>
                  <a:pt x="10341" y="3192"/>
                </a:lnTo>
                <a:lnTo>
                  <a:pt x="10406" y="3301"/>
                </a:lnTo>
                <a:lnTo>
                  <a:pt x="10468" y="3412"/>
                </a:lnTo>
                <a:lnTo>
                  <a:pt x="10530" y="3524"/>
                </a:lnTo>
                <a:lnTo>
                  <a:pt x="10589" y="3637"/>
                </a:lnTo>
                <a:lnTo>
                  <a:pt x="10648" y="3750"/>
                </a:lnTo>
                <a:lnTo>
                  <a:pt x="10705" y="3866"/>
                </a:lnTo>
                <a:lnTo>
                  <a:pt x="10761" y="3982"/>
                </a:lnTo>
                <a:lnTo>
                  <a:pt x="10815" y="4099"/>
                </a:lnTo>
                <a:lnTo>
                  <a:pt x="10867" y="4217"/>
                </a:lnTo>
                <a:lnTo>
                  <a:pt x="10797" y="4242"/>
                </a:lnTo>
                <a:lnTo>
                  <a:pt x="10725" y="4264"/>
                </a:lnTo>
                <a:lnTo>
                  <a:pt x="10654" y="4286"/>
                </a:lnTo>
                <a:lnTo>
                  <a:pt x="10582" y="4308"/>
                </a:lnTo>
                <a:lnTo>
                  <a:pt x="10510" y="4328"/>
                </a:lnTo>
                <a:lnTo>
                  <a:pt x="10437" y="4348"/>
                </a:lnTo>
                <a:lnTo>
                  <a:pt x="10366" y="4368"/>
                </a:lnTo>
                <a:lnTo>
                  <a:pt x="10293" y="4387"/>
                </a:lnTo>
                <a:lnTo>
                  <a:pt x="10219" y="4405"/>
                </a:lnTo>
                <a:lnTo>
                  <a:pt x="10146" y="4423"/>
                </a:lnTo>
                <a:lnTo>
                  <a:pt x="10072" y="4439"/>
                </a:lnTo>
                <a:lnTo>
                  <a:pt x="9998" y="4456"/>
                </a:lnTo>
                <a:lnTo>
                  <a:pt x="9924" y="4471"/>
                </a:lnTo>
                <a:lnTo>
                  <a:pt x="9850" y="4486"/>
                </a:lnTo>
                <a:lnTo>
                  <a:pt x="9775" y="4501"/>
                </a:lnTo>
                <a:lnTo>
                  <a:pt x="9701" y="4514"/>
                </a:lnTo>
                <a:lnTo>
                  <a:pt x="9626" y="4527"/>
                </a:lnTo>
                <a:lnTo>
                  <a:pt x="9551" y="4540"/>
                </a:lnTo>
                <a:lnTo>
                  <a:pt x="9475" y="4551"/>
                </a:lnTo>
                <a:lnTo>
                  <a:pt x="9400" y="4562"/>
                </a:lnTo>
                <a:lnTo>
                  <a:pt x="9324" y="4573"/>
                </a:lnTo>
                <a:lnTo>
                  <a:pt x="9247" y="4582"/>
                </a:lnTo>
                <a:lnTo>
                  <a:pt x="9171" y="4591"/>
                </a:lnTo>
                <a:lnTo>
                  <a:pt x="9094" y="4600"/>
                </a:lnTo>
                <a:lnTo>
                  <a:pt x="9018" y="4607"/>
                </a:lnTo>
                <a:lnTo>
                  <a:pt x="8940" y="4614"/>
                </a:lnTo>
                <a:lnTo>
                  <a:pt x="8863" y="4621"/>
                </a:lnTo>
                <a:lnTo>
                  <a:pt x="8786" y="4626"/>
                </a:lnTo>
                <a:lnTo>
                  <a:pt x="8708" y="4631"/>
                </a:lnTo>
                <a:lnTo>
                  <a:pt x="8630" y="4635"/>
                </a:lnTo>
                <a:lnTo>
                  <a:pt x="8552" y="4639"/>
                </a:lnTo>
                <a:lnTo>
                  <a:pt x="8474" y="4642"/>
                </a:lnTo>
                <a:lnTo>
                  <a:pt x="8474" y="1047"/>
                </a:lnTo>
                <a:lnTo>
                  <a:pt x="8489" y="1048"/>
                </a:lnTo>
                <a:lnTo>
                  <a:pt x="8502" y="1049"/>
                </a:lnTo>
                <a:close/>
                <a:moveTo>
                  <a:pt x="7917" y="14987"/>
                </a:moveTo>
                <a:lnTo>
                  <a:pt x="7835" y="14918"/>
                </a:lnTo>
                <a:lnTo>
                  <a:pt x="7754" y="14850"/>
                </a:lnTo>
                <a:lnTo>
                  <a:pt x="7673" y="14779"/>
                </a:lnTo>
                <a:lnTo>
                  <a:pt x="7594" y="14708"/>
                </a:lnTo>
                <a:lnTo>
                  <a:pt x="7515" y="14636"/>
                </a:lnTo>
                <a:lnTo>
                  <a:pt x="7437" y="14562"/>
                </a:lnTo>
                <a:lnTo>
                  <a:pt x="7360" y="14487"/>
                </a:lnTo>
                <a:lnTo>
                  <a:pt x="7284" y="14410"/>
                </a:lnTo>
                <a:lnTo>
                  <a:pt x="7209" y="14333"/>
                </a:lnTo>
                <a:lnTo>
                  <a:pt x="7135" y="14255"/>
                </a:lnTo>
                <a:lnTo>
                  <a:pt x="7061" y="14175"/>
                </a:lnTo>
                <a:lnTo>
                  <a:pt x="6989" y="14095"/>
                </a:lnTo>
                <a:lnTo>
                  <a:pt x="6919" y="14012"/>
                </a:lnTo>
                <a:lnTo>
                  <a:pt x="6848" y="13930"/>
                </a:lnTo>
                <a:lnTo>
                  <a:pt x="6778" y="13846"/>
                </a:lnTo>
                <a:lnTo>
                  <a:pt x="6710" y="13761"/>
                </a:lnTo>
                <a:lnTo>
                  <a:pt x="6643" y="13675"/>
                </a:lnTo>
                <a:lnTo>
                  <a:pt x="6576" y="13588"/>
                </a:lnTo>
                <a:lnTo>
                  <a:pt x="6511" y="13499"/>
                </a:lnTo>
                <a:lnTo>
                  <a:pt x="6447" y="13410"/>
                </a:lnTo>
                <a:lnTo>
                  <a:pt x="6383" y="13319"/>
                </a:lnTo>
                <a:lnTo>
                  <a:pt x="6321" y="13228"/>
                </a:lnTo>
                <a:lnTo>
                  <a:pt x="6260" y="13135"/>
                </a:lnTo>
                <a:lnTo>
                  <a:pt x="6199" y="13042"/>
                </a:lnTo>
                <a:lnTo>
                  <a:pt x="6141" y="12948"/>
                </a:lnTo>
                <a:lnTo>
                  <a:pt x="6082" y="12853"/>
                </a:lnTo>
                <a:lnTo>
                  <a:pt x="6026" y="12757"/>
                </a:lnTo>
                <a:lnTo>
                  <a:pt x="5969" y="12659"/>
                </a:lnTo>
                <a:lnTo>
                  <a:pt x="5915" y="12561"/>
                </a:lnTo>
                <a:lnTo>
                  <a:pt x="5862" y="12462"/>
                </a:lnTo>
                <a:lnTo>
                  <a:pt x="5809" y="12363"/>
                </a:lnTo>
                <a:lnTo>
                  <a:pt x="5758" y="12262"/>
                </a:lnTo>
                <a:lnTo>
                  <a:pt x="5823" y="12242"/>
                </a:lnTo>
                <a:lnTo>
                  <a:pt x="5888" y="12223"/>
                </a:lnTo>
                <a:lnTo>
                  <a:pt x="5954" y="12204"/>
                </a:lnTo>
                <a:lnTo>
                  <a:pt x="6020" y="12187"/>
                </a:lnTo>
                <a:lnTo>
                  <a:pt x="6086" y="12169"/>
                </a:lnTo>
                <a:lnTo>
                  <a:pt x="6152" y="12153"/>
                </a:lnTo>
                <a:lnTo>
                  <a:pt x="6219" y="12136"/>
                </a:lnTo>
                <a:lnTo>
                  <a:pt x="6285" y="12121"/>
                </a:lnTo>
                <a:lnTo>
                  <a:pt x="6352" y="12106"/>
                </a:lnTo>
                <a:lnTo>
                  <a:pt x="6420" y="12091"/>
                </a:lnTo>
                <a:lnTo>
                  <a:pt x="6487" y="12077"/>
                </a:lnTo>
                <a:lnTo>
                  <a:pt x="6554" y="12064"/>
                </a:lnTo>
                <a:lnTo>
                  <a:pt x="6622" y="12051"/>
                </a:lnTo>
                <a:lnTo>
                  <a:pt x="6691" y="12039"/>
                </a:lnTo>
                <a:lnTo>
                  <a:pt x="6758" y="12027"/>
                </a:lnTo>
                <a:lnTo>
                  <a:pt x="6827" y="12016"/>
                </a:lnTo>
                <a:lnTo>
                  <a:pt x="6895" y="12005"/>
                </a:lnTo>
                <a:lnTo>
                  <a:pt x="6964" y="11995"/>
                </a:lnTo>
                <a:lnTo>
                  <a:pt x="7033" y="11986"/>
                </a:lnTo>
                <a:lnTo>
                  <a:pt x="7102" y="11976"/>
                </a:lnTo>
                <a:lnTo>
                  <a:pt x="7171" y="11968"/>
                </a:lnTo>
                <a:lnTo>
                  <a:pt x="7241" y="11960"/>
                </a:lnTo>
                <a:lnTo>
                  <a:pt x="7311" y="11953"/>
                </a:lnTo>
                <a:lnTo>
                  <a:pt x="7380" y="11946"/>
                </a:lnTo>
                <a:lnTo>
                  <a:pt x="7450" y="11940"/>
                </a:lnTo>
                <a:lnTo>
                  <a:pt x="7521" y="11934"/>
                </a:lnTo>
                <a:lnTo>
                  <a:pt x="7591" y="11929"/>
                </a:lnTo>
                <a:lnTo>
                  <a:pt x="7662" y="11924"/>
                </a:lnTo>
                <a:lnTo>
                  <a:pt x="7732" y="11920"/>
                </a:lnTo>
                <a:lnTo>
                  <a:pt x="7803" y="11916"/>
                </a:lnTo>
                <a:lnTo>
                  <a:pt x="7874" y="11913"/>
                </a:lnTo>
                <a:lnTo>
                  <a:pt x="7945" y="11911"/>
                </a:lnTo>
                <a:lnTo>
                  <a:pt x="7945" y="14988"/>
                </a:lnTo>
                <a:lnTo>
                  <a:pt x="7917" y="14987"/>
                </a:lnTo>
                <a:close/>
                <a:moveTo>
                  <a:pt x="15347" y="7759"/>
                </a:moveTo>
                <a:lnTo>
                  <a:pt x="12171" y="7759"/>
                </a:lnTo>
                <a:lnTo>
                  <a:pt x="12168" y="7652"/>
                </a:lnTo>
                <a:lnTo>
                  <a:pt x="12163" y="7545"/>
                </a:lnTo>
                <a:lnTo>
                  <a:pt x="12157" y="7439"/>
                </a:lnTo>
                <a:lnTo>
                  <a:pt x="12151" y="7332"/>
                </a:lnTo>
                <a:lnTo>
                  <a:pt x="12144" y="7226"/>
                </a:lnTo>
                <a:lnTo>
                  <a:pt x="12136" y="7120"/>
                </a:lnTo>
                <a:lnTo>
                  <a:pt x="12126" y="7015"/>
                </a:lnTo>
                <a:lnTo>
                  <a:pt x="12115" y="6911"/>
                </a:lnTo>
                <a:lnTo>
                  <a:pt x="12104" y="6805"/>
                </a:lnTo>
                <a:lnTo>
                  <a:pt x="12092" y="6701"/>
                </a:lnTo>
                <a:lnTo>
                  <a:pt x="12078" y="6598"/>
                </a:lnTo>
                <a:lnTo>
                  <a:pt x="12063" y="6494"/>
                </a:lnTo>
                <a:lnTo>
                  <a:pt x="12047" y="6391"/>
                </a:lnTo>
                <a:lnTo>
                  <a:pt x="12031" y="6288"/>
                </a:lnTo>
                <a:lnTo>
                  <a:pt x="12014" y="6186"/>
                </a:lnTo>
                <a:lnTo>
                  <a:pt x="11995" y="6084"/>
                </a:lnTo>
                <a:lnTo>
                  <a:pt x="11976" y="5982"/>
                </a:lnTo>
                <a:lnTo>
                  <a:pt x="11954" y="5881"/>
                </a:lnTo>
                <a:lnTo>
                  <a:pt x="11933" y="5781"/>
                </a:lnTo>
                <a:lnTo>
                  <a:pt x="11910" y="5681"/>
                </a:lnTo>
                <a:lnTo>
                  <a:pt x="11886" y="5582"/>
                </a:lnTo>
                <a:lnTo>
                  <a:pt x="11862" y="5482"/>
                </a:lnTo>
                <a:lnTo>
                  <a:pt x="11836" y="5383"/>
                </a:lnTo>
                <a:lnTo>
                  <a:pt x="11810" y="5285"/>
                </a:lnTo>
                <a:lnTo>
                  <a:pt x="11783" y="5188"/>
                </a:lnTo>
                <a:lnTo>
                  <a:pt x="11754" y="5090"/>
                </a:lnTo>
                <a:lnTo>
                  <a:pt x="11724" y="4993"/>
                </a:lnTo>
                <a:lnTo>
                  <a:pt x="11694" y="4897"/>
                </a:lnTo>
                <a:lnTo>
                  <a:pt x="11663" y="4801"/>
                </a:lnTo>
                <a:lnTo>
                  <a:pt x="11630" y="4706"/>
                </a:lnTo>
                <a:lnTo>
                  <a:pt x="11597" y="4611"/>
                </a:lnTo>
                <a:lnTo>
                  <a:pt x="11563" y="4517"/>
                </a:lnTo>
                <a:lnTo>
                  <a:pt x="11630" y="4489"/>
                </a:lnTo>
                <a:lnTo>
                  <a:pt x="11695" y="4461"/>
                </a:lnTo>
                <a:lnTo>
                  <a:pt x="11762" y="4432"/>
                </a:lnTo>
                <a:lnTo>
                  <a:pt x="11828" y="4403"/>
                </a:lnTo>
                <a:lnTo>
                  <a:pt x="11894" y="4374"/>
                </a:lnTo>
                <a:lnTo>
                  <a:pt x="11959" y="4343"/>
                </a:lnTo>
                <a:lnTo>
                  <a:pt x="12024" y="4312"/>
                </a:lnTo>
                <a:lnTo>
                  <a:pt x="12088" y="4281"/>
                </a:lnTo>
                <a:lnTo>
                  <a:pt x="12153" y="4249"/>
                </a:lnTo>
                <a:lnTo>
                  <a:pt x="12217" y="4216"/>
                </a:lnTo>
                <a:lnTo>
                  <a:pt x="12280" y="4183"/>
                </a:lnTo>
                <a:lnTo>
                  <a:pt x="12344" y="4150"/>
                </a:lnTo>
                <a:lnTo>
                  <a:pt x="12407" y="4116"/>
                </a:lnTo>
                <a:lnTo>
                  <a:pt x="12469" y="4081"/>
                </a:lnTo>
                <a:lnTo>
                  <a:pt x="12532" y="4046"/>
                </a:lnTo>
                <a:lnTo>
                  <a:pt x="12593" y="4011"/>
                </a:lnTo>
                <a:lnTo>
                  <a:pt x="12655" y="3975"/>
                </a:lnTo>
                <a:lnTo>
                  <a:pt x="12717" y="3939"/>
                </a:lnTo>
                <a:lnTo>
                  <a:pt x="12778" y="3902"/>
                </a:lnTo>
                <a:lnTo>
                  <a:pt x="12839" y="3865"/>
                </a:lnTo>
                <a:lnTo>
                  <a:pt x="12899" y="3827"/>
                </a:lnTo>
                <a:lnTo>
                  <a:pt x="12959" y="3789"/>
                </a:lnTo>
                <a:lnTo>
                  <a:pt x="13019" y="3749"/>
                </a:lnTo>
                <a:lnTo>
                  <a:pt x="13078" y="3710"/>
                </a:lnTo>
                <a:lnTo>
                  <a:pt x="13137" y="3670"/>
                </a:lnTo>
                <a:lnTo>
                  <a:pt x="13196" y="3630"/>
                </a:lnTo>
                <a:lnTo>
                  <a:pt x="13254" y="3590"/>
                </a:lnTo>
                <a:lnTo>
                  <a:pt x="13313" y="3549"/>
                </a:lnTo>
                <a:lnTo>
                  <a:pt x="13370" y="3507"/>
                </a:lnTo>
                <a:lnTo>
                  <a:pt x="13428" y="3466"/>
                </a:lnTo>
                <a:lnTo>
                  <a:pt x="13485" y="3423"/>
                </a:lnTo>
                <a:lnTo>
                  <a:pt x="13542" y="3381"/>
                </a:lnTo>
                <a:lnTo>
                  <a:pt x="13641" y="3492"/>
                </a:lnTo>
                <a:lnTo>
                  <a:pt x="13738" y="3605"/>
                </a:lnTo>
                <a:lnTo>
                  <a:pt x="13832" y="3719"/>
                </a:lnTo>
                <a:lnTo>
                  <a:pt x="13924" y="3837"/>
                </a:lnTo>
                <a:lnTo>
                  <a:pt x="14014" y="3956"/>
                </a:lnTo>
                <a:lnTo>
                  <a:pt x="14101" y="4076"/>
                </a:lnTo>
                <a:lnTo>
                  <a:pt x="14185" y="4199"/>
                </a:lnTo>
                <a:lnTo>
                  <a:pt x="14266" y="4324"/>
                </a:lnTo>
                <a:lnTo>
                  <a:pt x="14346" y="4450"/>
                </a:lnTo>
                <a:lnTo>
                  <a:pt x="14422" y="4578"/>
                </a:lnTo>
                <a:lnTo>
                  <a:pt x="14496" y="4708"/>
                </a:lnTo>
                <a:lnTo>
                  <a:pt x="14567" y="4839"/>
                </a:lnTo>
                <a:lnTo>
                  <a:pt x="14634" y="4972"/>
                </a:lnTo>
                <a:lnTo>
                  <a:pt x="14700" y="5106"/>
                </a:lnTo>
                <a:lnTo>
                  <a:pt x="14763" y="5243"/>
                </a:lnTo>
                <a:lnTo>
                  <a:pt x="14822" y="5380"/>
                </a:lnTo>
                <a:lnTo>
                  <a:pt x="14879" y="5519"/>
                </a:lnTo>
                <a:lnTo>
                  <a:pt x="14932" y="5660"/>
                </a:lnTo>
                <a:lnTo>
                  <a:pt x="14982" y="5802"/>
                </a:lnTo>
                <a:lnTo>
                  <a:pt x="15031" y="5945"/>
                </a:lnTo>
                <a:lnTo>
                  <a:pt x="15075" y="6090"/>
                </a:lnTo>
                <a:lnTo>
                  <a:pt x="15116" y="6236"/>
                </a:lnTo>
                <a:lnTo>
                  <a:pt x="15154" y="6383"/>
                </a:lnTo>
                <a:lnTo>
                  <a:pt x="15189" y="6532"/>
                </a:lnTo>
                <a:lnTo>
                  <a:pt x="15220" y="6681"/>
                </a:lnTo>
                <a:lnTo>
                  <a:pt x="15248" y="6832"/>
                </a:lnTo>
                <a:lnTo>
                  <a:pt x="15273" y="6984"/>
                </a:lnTo>
                <a:lnTo>
                  <a:pt x="15294" y="7137"/>
                </a:lnTo>
                <a:lnTo>
                  <a:pt x="15313" y="7291"/>
                </a:lnTo>
                <a:lnTo>
                  <a:pt x="15327" y="7446"/>
                </a:lnTo>
                <a:lnTo>
                  <a:pt x="15338" y="7602"/>
                </a:lnTo>
                <a:lnTo>
                  <a:pt x="15347" y="7759"/>
                </a:lnTo>
                <a:close/>
                <a:moveTo>
                  <a:pt x="8210" y="0"/>
                </a:moveTo>
                <a:lnTo>
                  <a:pt x="7787" y="10"/>
                </a:lnTo>
                <a:lnTo>
                  <a:pt x="7370" y="41"/>
                </a:lnTo>
                <a:lnTo>
                  <a:pt x="6960" y="92"/>
                </a:lnTo>
                <a:lnTo>
                  <a:pt x="6555" y="162"/>
                </a:lnTo>
                <a:lnTo>
                  <a:pt x="6158" y="253"/>
                </a:lnTo>
                <a:lnTo>
                  <a:pt x="5768" y="361"/>
                </a:lnTo>
                <a:lnTo>
                  <a:pt x="5386" y="486"/>
                </a:lnTo>
                <a:lnTo>
                  <a:pt x="5014" y="630"/>
                </a:lnTo>
                <a:lnTo>
                  <a:pt x="4651" y="791"/>
                </a:lnTo>
                <a:lnTo>
                  <a:pt x="4297" y="967"/>
                </a:lnTo>
                <a:lnTo>
                  <a:pt x="3953" y="1161"/>
                </a:lnTo>
                <a:lnTo>
                  <a:pt x="3619" y="1369"/>
                </a:lnTo>
                <a:lnTo>
                  <a:pt x="3298" y="1593"/>
                </a:lnTo>
                <a:lnTo>
                  <a:pt x="2987" y="1831"/>
                </a:lnTo>
                <a:lnTo>
                  <a:pt x="2690" y="2083"/>
                </a:lnTo>
                <a:lnTo>
                  <a:pt x="2404" y="2348"/>
                </a:lnTo>
                <a:lnTo>
                  <a:pt x="2132" y="2627"/>
                </a:lnTo>
                <a:lnTo>
                  <a:pt x="1875" y="2918"/>
                </a:lnTo>
                <a:lnTo>
                  <a:pt x="1631" y="3220"/>
                </a:lnTo>
                <a:lnTo>
                  <a:pt x="1402" y="3535"/>
                </a:lnTo>
                <a:lnTo>
                  <a:pt x="1188" y="3861"/>
                </a:lnTo>
                <a:lnTo>
                  <a:pt x="991" y="4195"/>
                </a:lnTo>
                <a:lnTo>
                  <a:pt x="810" y="4541"/>
                </a:lnTo>
                <a:lnTo>
                  <a:pt x="645" y="4897"/>
                </a:lnTo>
                <a:lnTo>
                  <a:pt x="498" y="5261"/>
                </a:lnTo>
                <a:lnTo>
                  <a:pt x="369" y="5634"/>
                </a:lnTo>
                <a:lnTo>
                  <a:pt x="259" y="6014"/>
                </a:lnTo>
                <a:lnTo>
                  <a:pt x="167" y="6402"/>
                </a:lnTo>
                <a:lnTo>
                  <a:pt x="94" y="6797"/>
                </a:lnTo>
                <a:lnTo>
                  <a:pt x="42" y="7198"/>
                </a:lnTo>
                <a:lnTo>
                  <a:pt x="10" y="7605"/>
                </a:lnTo>
                <a:lnTo>
                  <a:pt x="0" y="8018"/>
                </a:lnTo>
                <a:lnTo>
                  <a:pt x="10" y="8431"/>
                </a:lnTo>
                <a:lnTo>
                  <a:pt x="42" y="8838"/>
                </a:lnTo>
                <a:lnTo>
                  <a:pt x="94" y="9239"/>
                </a:lnTo>
                <a:lnTo>
                  <a:pt x="167" y="9634"/>
                </a:lnTo>
                <a:lnTo>
                  <a:pt x="259" y="10021"/>
                </a:lnTo>
                <a:lnTo>
                  <a:pt x="369" y="10402"/>
                </a:lnTo>
                <a:lnTo>
                  <a:pt x="498" y="10774"/>
                </a:lnTo>
                <a:lnTo>
                  <a:pt x="645" y="11139"/>
                </a:lnTo>
                <a:lnTo>
                  <a:pt x="810" y="11494"/>
                </a:lnTo>
                <a:lnTo>
                  <a:pt x="991" y="11840"/>
                </a:lnTo>
                <a:lnTo>
                  <a:pt x="1188" y="12175"/>
                </a:lnTo>
                <a:lnTo>
                  <a:pt x="1402" y="12501"/>
                </a:lnTo>
                <a:lnTo>
                  <a:pt x="1631" y="12815"/>
                </a:lnTo>
                <a:lnTo>
                  <a:pt x="1875" y="13118"/>
                </a:lnTo>
                <a:lnTo>
                  <a:pt x="2132" y="13409"/>
                </a:lnTo>
                <a:lnTo>
                  <a:pt x="2404" y="13688"/>
                </a:lnTo>
                <a:lnTo>
                  <a:pt x="2690" y="13953"/>
                </a:lnTo>
                <a:lnTo>
                  <a:pt x="2987" y="14205"/>
                </a:lnTo>
                <a:lnTo>
                  <a:pt x="3298" y="14443"/>
                </a:lnTo>
                <a:lnTo>
                  <a:pt x="3619" y="14667"/>
                </a:lnTo>
                <a:lnTo>
                  <a:pt x="3953" y="14875"/>
                </a:lnTo>
                <a:lnTo>
                  <a:pt x="4297" y="15068"/>
                </a:lnTo>
                <a:lnTo>
                  <a:pt x="4651" y="15245"/>
                </a:lnTo>
                <a:lnTo>
                  <a:pt x="5014" y="15406"/>
                </a:lnTo>
                <a:lnTo>
                  <a:pt x="5386" y="15550"/>
                </a:lnTo>
                <a:lnTo>
                  <a:pt x="5768" y="15675"/>
                </a:lnTo>
                <a:lnTo>
                  <a:pt x="6158" y="15783"/>
                </a:lnTo>
                <a:lnTo>
                  <a:pt x="6555" y="15873"/>
                </a:lnTo>
                <a:lnTo>
                  <a:pt x="6960" y="15944"/>
                </a:lnTo>
                <a:lnTo>
                  <a:pt x="7370" y="15995"/>
                </a:lnTo>
                <a:lnTo>
                  <a:pt x="7787" y="16026"/>
                </a:lnTo>
                <a:lnTo>
                  <a:pt x="8210" y="16036"/>
                </a:lnTo>
                <a:lnTo>
                  <a:pt x="8632" y="16026"/>
                </a:lnTo>
                <a:lnTo>
                  <a:pt x="9049" y="15995"/>
                </a:lnTo>
                <a:lnTo>
                  <a:pt x="9459" y="15944"/>
                </a:lnTo>
                <a:lnTo>
                  <a:pt x="9864" y="15873"/>
                </a:lnTo>
                <a:lnTo>
                  <a:pt x="10261" y="15783"/>
                </a:lnTo>
                <a:lnTo>
                  <a:pt x="10651" y="15675"/>
                </a:lnTo>
                <a:lnTo>
                  <a:pt x="11033" y="15550"/>
                </a:lnTo>
                <a:lnTo>
                  <a:pt x="11405" y="15406"/>
                </a:lnTo>
                <a:lnTo>
                  <a:pt x="11768" y="15245"/>
                </a:lnTo>
                <a:lnTo>
                  <a:pt x="12122" y="15068"/>
                </a:lnTo>
                <a:lnTo>
                  <a:pt x="12466" y="14875"/>
                </a:lnTo>
                <a:lnTo>
                  <a:pt x="12800" y="14667"/>
                </a:lnTo>
                <a:lnTo>
                  <a:pt x="13122" y="14443"/>
                </a:lnTo>
                <a:lnTo>
                  <a:pt x="13432" y="14205"/>
                </a:lnTo>
                <a:lnTo>
                  <a:pt x="13729" y="13953"/>
                </a:lnTo>
                <a:lnTo>
                  <a:pt x="14015" y="13688"/>
                </a:lnTo>
                <a:lnTo>
                  <a:pt x="14287" y="13409"/>
                </a:lnTo>
                <a:lnTo>
                  <a:pt x="14544" y="13118"/>
                </a:lnTo>
                <a:lnTo>
                  <a:pt x="14788" y="12815"/>
                </a:lnTo>
                <a:lnTo>
                  <a:pt x="15017" y="12501"/>
                </a:lnTo>
                <a:lnTo>
                  <a:pt x="15231" y="12175"/>
                </a:lnTo>
                <a:lnTo>
                  <a:pt x="15428" y="11840"/>
                </a:lnTo>
                <a:lnTo>
                  <a:pt x="15609" y="11494"/>
                </a:lnTo>
                <a:lnTo>
                  <a:pt x="15774" y="11139"/>
                </a:lnTo>
                <a:lnTo>
                  <a:pt x="15921" y="10774"/>
                </a:lnTo>
                <a:lnTo>
                  <a:pt x="16050" y="10402"/>
                </a:lnTo>
                <a:lnTo>
                  <a:pt x="16160" y="10021"/>
                </a:lnTo>
                <a:lnTo>
                  <a:pt x="16253" y="9634"/>
                </a:lnTo>
                <a:lnTo>
                  <a:pt x="16325" y="9239"/>
                </a:lnTo>
                <a:lnTo>
                  <a:pt x="16377" y="8838"/>
                </a:lnTo>
                <a:lnTo>
                  <a:pt x="16409" y="8431"/>
                </a:lnTo>
                <a:lnTo>
                  <a:pt x="16419" y="8018"/>
                </a:lnTo>
                <a:lnTo>
                  <a:pt x="16409" y="7605"/>
                </a:lnTo>
                <a:lnTo>
                  <a:pt x="16377" y="7198"/>
                </a:lnTo>
                <a:lnTo>
                  <a:pt x="16325" y="6797"/>
                </a:lnTo>
                <a:lnTo>
                  <a:pt x="16253" y="6402"/>
                </a:lnTo>
                <a:lnTo>
                  <a:pt x="16160" y="6014"/>
                </a:lnTo>
                <a:lnTo>
                  <a:pt x="16050" y="5634"/>
                </a:lnTo>
                <a:lnTo>
                  <a:pt x="15921" y="5261"/>
                </a:lnTo>
                <a:lnTo>
                  <a:pt x="15774" y="4897"/>
                </a:lnTo>
                <a:lnTo>
                  <a:pt x="15609" y="4541"/>
                </a:lnTo>
                <a:lnTo>
                  <a:pt x="15428" y="4195"/>
                </a:lnTo>
                <a:lnTo>
                  <a:pt x="15231" y="3861"/>
                </a:lnTo>
                <a:lnTo>
                  <a:pt x="15017" y="3535"/>
                </a:lnTo>
                <a:lnTo>
                  <a:pt x="14788" y="3220"/>
                </a:lnTo>
                <a:lnTo>
                  <a:pt x="14544" y="2918"/>
                </a:lnTo>
                <a:lnTo>
                  <a:pt x="14287" y="2627"/>
                </a:lnTo>
                <a:lnTo>
                  <a:pt x="14015" y="2348"/>
                </a:lnTo>
                <a:lnTo>
                  <a:pt x="13729" y="2083"/>
                </a:lnTo>
                <a:lnTo>
                  <a:pt x="13432" y="1831"/>
                </a:lnTo>
                <a:lnTo>
                  <a:pt x="13122" y="1593"/>
                </a:lnTo>
                <a:lnTo>
                  <a:pt x="12800" y="1369"/>
                </a:lnTo>
                <a:lnTo>
                  <a:pt x="12466" y="1161"/>
                </a:lnTo>
                <a:lnTo>
                  <a:pt x="12122" y="967"/>
                </a:lnTo>
                <a:lnTo>
                  <a:pt x="11768" y="791"/>
                </a:lnTo>
                <a:lnTo>
                  <a:pt x="11405" y="630"/>
                </a:lnTo>
                <a:lnTo>
                  <a:pt x="11033" y="486"/>
                </a:lnTo>
                <a:lnTo>
                  <a:pt x="10651" y="361"/>
                </a:lnTo>
                <a:lnTo>
                  <a:pt x="10261" y="253"/>
                </a:lnTo>
                <a:lnTo>
                  <a:pt x="9864" y="162"/>
                </a:lnTo>
                <a:lnTo>
                  <a:pt x="9459" y="92"/>
                </a:lnTo>
                <a:lnTo>
                  <a:pt x="9049" y="41"/>
                </a:lnTo>
                <a:lnTo>
                  <a:pt x="8632" y="10"/>
                </a:lnTo>
                <a:lnTo>
                  <a:pt x="821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bg1"/>
              </a:solidFill>
            </a:endParaRPr>
          </a:p>
        </p:txBody>
      </p:sp>
      <p:grpSp>
        <p:nvGrpSpPr>
          <p:cNvPr id="62" name="Group 61"/>
          <p:cNvGrpSpPr/>
          <p:nvPr/>
        </p:nvGrpSpPr>
        <p:grpSpPr>
          <a:xfrm>
            <a:off x="4782348" y="5038107"/>
            <a:ext cx="500293" cy="407135"/>
            <a:chOff x="5245100" y="5103813"/>
            <a:chExt cx="690563" cy="561975"/>
          </a:xfrm>
          <a:solidFill>
            <a:schemeClr val="bg1"/>
          </a:solidFill>
        </p:grpSpPr>
        <p:sp>
          <p:nvSpPr>
            <p:cNvPr id="74" name="Freeform 73"/>
            <p:cNvSpPr>
              <a:spLocks noEditPoints="1"/>
            </p:cNvSpPr>
            <p:nvPr/>
          </p:nvSpPr>
          <p:spPr bwMode="auto">
            <a:xfrm>
              <a:off x="5719763" y="5276851"/>
              <a:ext cx="130175" cy="173038"/>
            </a:xfrm>
            <a:custGeom>
              <a:avLst/>
              <a:gdLst>
                <a:gd name="T0" fmla="*/ 503 w 3018"/>
                <a:gd name="T1" fmla="*/ 504 h 4030"/>
                <a:gd name="T2" fmla="*/ 2515 w 3018"/>
                <a:gd name="T3" fmla="*/ 3526 h 4030"/>
                <a:gd name="T4" fmla="*/ 1386 w 3018"/>
                <a:gd name="T5" fmla="*/ 175 h 4030"/>
                <a:gd name="T6" fmla="*/ 1320 w 3018"/>
                <a:gd name="T7" fmla="*/ 110 h 4030"/>
                <a:gd name="T8" fmla="*/ 1244 w 3018"/>
                <a:gd name="T9" fmla="*/ 60 h 4030"/>
                <a:gd name="T10" fmla="*/ 1159 w 3018"/>
                <a:gd name="T11" fmla="*/ 24 h 4030"/>
                <a:gd name="T12" fmla="*/ 1069 w 3018"/>
                <a:gd name="T13" fmla="*/ 3 h 4030"/>
                <a:gd name="T14" fmla="*/ 503 w 3018"/>
                <a:gd name="T15" fmla="*/ 0 h 4030"/>
                <a:gd name="T16" fmla="*/ 427 w 3018"/>
                <a:gd name="T17" fmla="*/ 6 h 4030"/>
                <a:gd name="T18" fmla="*/ 353 w 3018"/>
                <a:gd name="T19" fmla="*/ 23 h 4030"/>
                <a:gd name="T20" fmla="*/ 285 w 3018"/>
                <a:gd name="T21" fmla="*/ 50 h 4030"/>
                <a:gd name="T22" fmla="*/ 222 w 3018"/>
                <a:gd name="T23" fmla="*/ 86 h 4030"/>
                <a:gd name="T24" fmla="*/ 165 w 3018"/>
                <a:gd name="T25" fmla="*/ 130 h 4030"/>
                <a:gd name="T26" fmla="*/ 115 w 3018"/>
                <a:gd name="T27" fmla="*/ 183 h 4030"/>
                <a:gd name="T28" fmla="*/ 74 w 3018"/>
                <a:gd name="T29" fmla="*/ 242 h 4030"/>
                <a:gd name="T30" fmla="*/ 40 w 3018"/>
                <a:gd name="T31" fmla="*/ 308 h 4030"/>
                <a:gd name="T32" fmla="*/ 16 w 3018"/>
                <a:gd name="T33" fmla="*/ 377 h 4030"/>
                <a:gd name="T34" fmla="*/ 3 w 3018"/>
                <a:gd name="T35" fmla="*/ 452 h 4030"/>
                <a:gd name="T36" fmla="*/ 0 w 3018"/>
                <a:gd name="T37" fmla="*/ 3526 h 4030"/>
                <a:gd name="T38" fmla="*/ 6 w 3018"/>
                <a:gd name="T39" fmla="*/ 3604 h 4030"/>
                <a:gd name="T40" fmla="*/ 23 w 3018"/>
                <a:gd name="T41" fmla="*/ 3676 h 4030"/>
                <a:gd name="T42" fmla="*/ 50 w 3018"/>
                <a:gd name="T43" fmla="*/ 3745 h 4030"/>
                <a:gd name="T44" fmla="*/ 86 w 3018"/>
                <a:gd name="T45" fmla="*/ 3808 h 4030"/>
                <a:gd name="T46" fmla="*/ 131 w 3018"/>
                <a:gd name="T47" fmla="*/ 3866 h 4030"/>
                <a:gd name="T48" fmla="*/ 183 w 3018"/>
                <a:gd name="T49" fmla="*/ 3915 h 4030"/>
                <a:gd name="T50" fmla="*/ 243 w 3018"/>
                <a:gd name="T51" fmla="*/ 3957 h 4030"/>
                <a:gd name="T52" fmla="*/ 307 w 3018"/>
                <a:gd name="T53" fmla="*/ 3991 h 4030"/>
                <a:gd name="T54" fmla="*/ 378 w 3018"/>
                <a:gd name="T55" fmla="*/ 4015 h 4030"/>
                <a:gd name="T56" fmla="*/ 452 w 3018"/>
                <a:gd name="T57" fmla="*/ 4028 h 4030"/>
                <a:gd name="T58" fmla="*/ 2515 w 3018"/>
                <a:gd name="T59" fmla="*/ 4030 h 4030"/>
                <a:gd name="T60" fmla="*/ 2592 w 3018"/>
                <a:gd name="T61" fmla="*/ 4025 h 4030"/>
                <a:gd name="T62" fmla="*/ 2665 w 3018"/>
                <a:gd name="T63" fmla="*/ 4008 h 4030"/>
                <a:gd name="T64" fmla="*/ 2733 w 3018"/>
                <a:gd name="T65" fmla="*/ 3981 h 4030"/>
                <a:gd name="T66" fmla="*/ 2797 w 3018"/>
                <a:gd name="T67" fmla="*/ 3944 h 4030"/>
                <a:gd name="T68" fmla="*/ 2853 w 3018"/>
                <a:gd name="T69" fmla="*/ 3899 h 4030"/>
                <a:gd name="T70" fmla="*/ 2903 w 3018"/>
                <a:gd name="T71" fmla="*/ 3848 h 4030"/>
                <a:gd name="T72" fmla="*/ 2946 w 3018"/>
                <a:gd name="T73" fmla="*/ 3788 h 4030"/>
                <a:gd name="T74" fmla="*/ 2979 w 3018"/>
                <a:gd name="T75" fmla="*/ 3723 h 4030"/>
                <a:gd name="T76" fmla="*/ 3002 w 3018"/>
                <a:gd name="T77" fmla="*/ 3652 h 4030"/>
                <a:gd name="T78" fmla="*/ 3015 w 3018"/>
                <a:gd name="T79" fmla="*/ 3578 h 4030"/>
                <a:gd name="T80" fmla="*/ 3018 w 3018"/>
                <a:gd name="T81" fmla="*/ 2770 h 4030"/>
                <a:gd name="T82" fmla="*/ 3015 w 3018"/>
                <a:gd name="T83" fmla="*/ 2715 h 4030"/>
                <a:gd name="T84" fmla="*/ 3006 w 3018"/>
                <a:gd name="T85" fmla="*/ 2661 h 4030"/>
                <a:gd name="T86" fmla="*/ 2991 w 3018"/>
                <a:gd name="T87" fmla="*/ 2607 h 4030"/>
                <a:gd name="T88" fmla="*/ 2970 w 3018"/>
                <a:gd name="T89" fmla="*/ 2556 h 4030"/>
                <a:gd name="T90" fmla="*/ 2944 w 3018"/>
                <a:gd name="T91" fmla="*/ 2506 h 4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18" h="4030">
                  <a:moveTo>
                    <a:pt x="2515" y="3526"/>
                  </a:moveTo>
                  <a:lnTo>
                    <a:pt x="503" y="3526"/>
                  </a:lnTo>
                  <a:lnTo>
                    <a:pt x="503" y="504"/>
                  </a:lnTo>
                  <a:lnTo>
                    <a:pt x="1006" y="504"/>
                  </a:lnTo>
                  <a:lnTo>
                    <a:pt x="2515" y="2770"/>
                  </a:lnTo>
                  <a:lnTo>
                    <a:pt x="2515" y="3526"/>
                  </a:lnTo>
                  <a:close/>
                  <a:moveTo>
                    <a:pt x="1425" y="224"/>
                  </a:moveTo>
                  <a:lnTo>
                    <a:pt x="1407" y="199"/>
                  </a:lnTo>
                  <a:lnTo>
                    <a:pt x="1386" y="175"/>
                  </a:lnTo>
                  <a:lnTo>
                    <a:pt x="1365" y="152"/>
                  </a:lnTo>
                  <a:lnTo>
                    <a:pt x="1343" y="130"/>
                  </a:lnTo>
                  <a:lnTo>
                    <a:pt x="1320" y="110"/>
                  </a:lnTo>
                  <a:lnTo>
                    <a:pt x="1296" y="92"/>
                  </a:lnTo>
                  <a:lnTo>
                    <a:pt x="1270" y="75"/>
                  </a:lnTo>
                  <a:lnTo>
                    <a:pt x="1244" y="60"/>
                  </a:lnTo>
                  <a:lnTo>
                    <a:pt x="1216" y="46"/>
                  </a:lnTo>
                  <a:lnTo>
                    <a:pt x="1188" y="34"/>
                  </a:lnTo>
                  <a:lnTo>
                    <a:pt x="1159" y="24"/>
                  </a:lnTo>
                  <a:lnTo>
                    <a:pt x="1130" y="16"/>
                  </a:lnTo>
                  <a:lnTo>
                    <a:pt x="1100" y="9"/>
                  </a:lnTo>
                  <a:lnTo>
                    <a:pt x="1069" y="3"/>
                  </a:lnTo>
                  <a:lnTo>
                    <a:pt x="1037" y="1"/>
                  </a:lnTo>
                  <a:lnTo>
                    <a:pt x="1006" y="0"/>
                  </a:lnTo>
                  <a:lnTo>
                    <a:pt x="503" y="0"/>
                  </a:lnTo>
                  <a:lnTo>
                    <a:pt x="477" y="0"/>
                  </a:lnTo>
                  <a:lnTo>
                    <a:pt x="452" y="2"/>
                  </a:lnTo>
                  <a:lnTo>
                    <a:pt x="427" y="6"/>
                  </a:lnTo>
                  <a:lnTo>
                    <a:pt x="402" y="11"/>
                  </a:lnTo>
                  <a:lnTo>
                    <a:pt x="378" y="16"/>
                  </a:lnTo>
                  <a:lnTo>
                    <a:pt x="353" y="23"/>
                  </a:lnTo>
                  <a:lnTo>
                    <a:pt x="330" y="31"/>
                  </a:lnTo>
                  <a:lnTo>
                    <a:pt x="307" y="40"/>
                  </a:lnTo>
                  <a:lnTo>
                    <a:pt x="285" y="50"/>
                  </a:lnTo>
                  <a:lnTo>
                    <a:pt x="264" y="61"/>
                  </a:lnTo>
                  <a:lnTo>
                    <a:pt x="243" y="73"/>
                  </a:lnTo>
                  <a:lnTo>
                    <a:pt x="222" y="86"/>
                  </a:lnTo>
                  <a:lnTo>
                    <a:pt x="203" y="100"/>
                  </a:lnTo>
                  <a:lnTo>
                    <a:pt x="183" y="115"/>
                  </a:lnTo>
                  <a:lnTo>
                    <a:pt x="165" y="130"/>
                  </a:lnTo>
                  <a:lnTo>
                    <a:pt x="148" y="148"/>
                  </a:lnTo>
                  <a:lnTo>
                    <a:pt x="131" y="165"/>
                  </a:lnTo>
                  <a:lnTo>
                    <a:pt x="115" y="183"/>
                  </a:lnTo>
                  <a:lnTo>
                    <a:pt x="100" y="202"/>
                  </a:lnTo>
                  <a:lnTo>
                    <a:pt x="86" y="222"/>
                  </a:lnTo>
                  <a:lnTo>
                    <a:pt x="74" y="242"/>
                  </a:lnTo>
                  <a:lnTo>
                    <a:pt x="61" y="263"/>
                  </a:lnTo>
                  <a:lnTo>
                    <a:pt x="50" y="286"/>
                  </a:lnTo>
                  <a:lnTo>
                    <a:pt x="40" y="308"/>
                  </a:lnTo>
                  <a:lnTo>
                    <a:pt x="31" y="331"/>
                  </a:lnTo>
                  <a:lnTo>
                    <a:pt x="23" y="354"/>
                  </a:lnTo>
                  <a:lnTo>
                    <a:pt x="16" y="377"/>
                  </a:lnTo>
                  <a:lnTo>
                    <a:pt x="10" y="403"/>
                  </a:lnTo>
                  <a:lnTo>
                    <a:pt x="6" y="427"/>
                  </a:lnTo>
                  <a:lnTo>
                    <a:pt x="3" y="452"/>
                  </a:lnTo>
                  <a:lnTo>
                    <a:pt x="1" y="478"/>
                  </a:lnTo>
                  <a:lnTo>
                    <a:pt x="0" y="504"/>
                  </a:lnTo>
                  <a:lnTo>
                    <a:pt x="0" y="3526"/>
                  </a:lnTo>
                  <a:lnTo>
                    <a:pt x="1" y="3552"/>
                  </a:lnTo>
                  <a:lnTo>
                    <a:pt x="3" y="3578"/>
                  </a:lnTo>
                  <a:lnTo>
                    <a:pt x="6" y="3604"/>
                  </a:lnTo>
                  <a:lnTo>
                    <a:pt x="10" y="3628"/>
                  </a:lnTo>
                  <a:lnTo>
                    <a:pt x="16" y="3652"/>
                  </a:lnTo>
                  <a:lnTo>
                    <a:pt x="23" y="3676"/>
                  </a:lnTo>
                  <a:lnTo>
                    <a:pt x="31" y="3699"/>
                  </a:lnTo>
                  <a:lnTo>
                    <a:pt x="40" y="3723"/>
                  </a:lnTo>
                  <a:lnTo>
                    <a:pt x="50" y="3745"/>
                  </a:lnTo>
                  <a:lnTo>
                    <a:pt x="61" y="3767"/>
                  </a:lnTo>
                  <a:lnTo>
                    <a:pt x="74" y="3788"/>
                  </a:lnTo>
                  <a:lnTo>
                    <a:pt x="86" y="3808"/>
                  </a:lnTo>
                  <a:lnTo>
                    <a:pt x="100" y="3828"/>
                  </a:lnTo>
                  <a:lnTo>
                    <a:pt x="115" y="3848"/>
                  </a:lnTo>
                  <a:lnTo>
                    <a:pt x="131" y="3866"/>
                  </a:lnTo>
                  <a:lnTo>
                    <a:pt x="148" y="3883"/>
                  </a:lnTo>
                  <a:lnTo>
                    <a:pt x="165" y="3899"/>
                  </a:lnTo>
                  <a:lnTo>
                    <a:pt x="183" y="3915"/>
                  </a:lnTo>
                  <a:lnTo>
                    <a:pt x="203" y="3930"/>
                  </a:lnTo>
                  <a:lnTo>
                    <a:pt x="222" y="3944"/>
                  </a:lnTo>
                  <a:lnTo>
                    <a:pt x="243" y="3957"/>
                  </a:lnTo>
                  <a:lnTo>
                    <a:pt x="264" y="3969"/>
                  </a:lnTo>
                  <a:lnTo>
                    <a:pt x="285" y="3981"/>
                  </a:lnTo>
                  <a:lnTo>
                    <a:pt x="307" y="3991"/>
                  </a:lnTo>
                  <a:lnTo>
                    <a:pt x="330" y="4000"/>
                  </a:lnTo>
                  <a:lnTo>
                    <a:pt x="353" y="4008"/>
                  </a:lnTo>
                  <a:lnTo>
                    <a:pt x="378" y="4015"/>
                  </a:lnTo>
                  <a:lnTo>
                    <a:pt x="402" y="4020"/>
                  </a:lnTo>
                  <a:lnTo>
                    <a:pt x="427" y="4025"/>
                  </a:lnTo>
                  <a:lnTo>
                    <a:pt x="452" y="4028"/>
                  </a:lnTo>
                  <a:lnTo>
                    <a:pt x="477" y="4030"/>
                  </a:lnTo>
                  <a:lnTo>
                    <a:pt x="503" y="4030"/>
                  </a:lnTo>
                  <a:lnTo>
                    <a:pt x="2515" y="4030"/>
                  </a:lnTo>
                  <a:lnTo>
                    <a:pt x="2541" y="4030"/>
                  </a:lnTo>
                  <a:lnTo>
                    <a:pt x="2566" y="4028"/>
                  </a:lnTo>
                  <a:lnTo>
                    <a:pt x="2592" y="4025"/>
                  </a:lnTo>
                  <a:lnTo>
                    <a:pt x="2617" y="4020"/>
                  </a:lnTo>
                  <a:lnTo>
                    <a:pt x="2641" y="4015"/>
                  </a:lnTo>
                  <a:lnTo>
                    <a:pt x="2665" y="4008"/>
                  </a:lnTo>
                  <a:lnTo>
                    <a:pt x="2688" y="4000"/>
                  </a:lnTo>
                  <a:lnTo>
                    <a:pt x="2711" y="3991"/>
                  </a:lnTo>
                  <a:lnTo>
                    <a:pt x="2733" y="3981"/>
                  </a:lnTo>
                  <a:lnTo>
                    <a:pt x="2756" y="3969"/>
                  </a:lnTo>
                  <a:lnTo>
                    <a:pt x="2777" y="3957"/>
                  </a:lnTo>
                  <a:lnTo>
                    <a:pt x="2797" y="3944"/>
                  </a:lnTo>
                  <a:lnTo>
                    <a:pt x="2816" y="3930"/>
                  </a:lnTo>
                  <a:lnTo>
                    <a:pt x="2835" y="3915"/>
                  </a:lnTo>
                  <a:lnTo>
                    <a:pt x="2853" y="3899"/>
                  </a:lnTo>
                  <a:lnTo>
                    <a:pt x="2871" y="3883"/>
                  </a:lnTo>
                  <a:lnTo>
                    <a:pt x="2887" y="3866"/>
                  </a:lnTo>
                  <a:lnTo>
                    <a:pt x="2903" y="3848"/>
                  </a:lnTo>
                  <a:lnTo>
                    <a:pt x="2919" y="3828"/>
                  </a:lnTo>
                  <a:lnTo>
                    <a:pt x="2933" y="3808"/>
                  </a:lnTo>
                  <a:lnTo>
                    <a:pt x="2946" y="3788"/>
                  </a:lnTo>
                  <a:lnTo>
                    <a:pt x="2958" y="3767"/>
                  </a:lnTo>
                  <a:lnTo>
                    <a:pt x="2969" y="3745"/>
                  </a:lnTo>
                  <a:lnTo>
                    <a:pt x="2979" y="3723"/>
                  </a:lnTo>
                  <a:lnTo>
                    <a:pt x="2988" y="3699"/>
                  </a:lnTo>
                  <a:lnTo>
                    <a:pt x="2996" y="3676"/>
                  </a:lnTo>
                  <a:lnTo>
                    <a:pt x="3002" y="3652"/>
                  </a:lnTo>
                  <a:lnTo>
                    <a:pt x="3008" y="3628"/>
                  </a:lnTo>
                  <a:lnTo>
                    <a:pt x="3012" y="3604"/>
                  </a:lnTo>
                  <a:lnTo>
                    <a:pt x="3015" y="3578"/>
                  </a:lnTo>
                  <a:lnTo>
                    <a:pt x="3017" y="3552"/>
                  </a:lnTo>
                  <a:lnTo>
                    <a:pt x="3018" y="3526"/>
                  </a:lnTo>
                  <a:lnTo>
                    <a:pt x="3018" y="2770"/>
                  </a:lnTo>
                  <a:lnTo>
                    <a:pt x="3018" y="2752"/>
                  </a:lnTo>
                  <a:lnTo>
                    <a:pt x="3017" y="2734"/>
                  </a:lnTo>
                  <a:lnTo>
                    <a:pt x="3015" y="2715"/>
                  </a:lnTo>
                  <a:lnTo>
                    <a:pt x="3013" y="2697"/>
                  </a:lnTo>
                  <a:lnTo>
                    <a:pt x="3010" y="2679"/>
                  </a:lnTo>
                  <a:lnTo>
                    <a:pt x="3006" y="2661"/>
                  </a:lnTo>
                  <a:lnTo>
                    <a:pt x="3002" y="2642"/>
                  </a:lnTo>
                  <a:lnTo>
                    <a:pt x="2997" y="2625"/>
                  </a:lnTo>
                  <a:lnTo>
                    <a:pt x="2991" y="2607"/>
                  </a:lnTo>
                  <a:lnTo>
                    <a:pt x="2985" y="2590"/>
                  </a:lnTo>
                  <a:lnTo>
                    <a:pt x="2978" y="2573"/>
                  </a:lnTo>
                  <a:lnTo>
                    <a:pt x="2970" y="2556"/>
                  </a:lnTo>
                  <a:lnTo>
                    <a:pt x="2962" y="2540"/>
                  </a:lnTo>
                  <a:lnTo>
                    <a:pt x="2953" y="2523"/>
                  </a:lnTo>
                  <a:lnTo>
                    <a:pt x="2944" y="2506"/>
                  </a:lnTo>
                  <a:lnTo>
                    <a:pt x="2934" y="2491"/>
                  </a:lnTo>
                  <a:lnTo>
                    <a:pt x="1425"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bg1"/>
                </a:solidFill>
              </a:endParaRPr>
            </a:p>
          </p:txBody>
        </p:sp>
        <p:sp>
          <p:nvSpPr>
            <p:cNvPr id="75" name="Freeform 74"/>
            <p:cNvSpPr>
              <a:spLocks noEditPoints="1"/>
            </p:cNvSpPr>
            <p:nvPr/>
          </p:nvSpPr>
          <p:spPr bwMode="auto">
            <a:xfrm>
              <a:off x="5245100" y="5103813"/>
              <a:ext cx="690563" cy="561975"/>
            </a:xfrm>
            <a:custGeom>
              <a:avLst/>
              <a:gdLst>
                <a:gd name="T0" fmla="*/ 14958 w 16095"/>
                <a:gd name="T1" fmla="*/ 10414 h 13098"/>
                <a:gd name="T2" fmla="*/ 14612 w 16095"/>
                <a:gd name="T3" fmla="*/ 10578 h 13098"/>
                <a:gd name="T4" fmla="*/ 13430 w 16095"/>
                <a:gd name="T5" fmla="*/ 9605 h 13098"/>
                <a:gd name="T6" fmla="*/ 12244 w 16095"/>
                <a:gd name="T7" fmla="*/ 9076 h 13098"/>
                <a:gd name="T8" fmla="*/ 10967 w 16095"/>
                <a:gd name="T9" fmla="*/ 9402 h 13098"/>
                <a:gd name="T10" fmla="*/ 10179 w 16095"/>
                <a:gd name="T11" fmla="*/ 10419 h 13098"/>
                <a:gd name="T12" fmla="*/ 6951 w 16095"/>
                <a:gd name="T13" fmla="*/ 9661 h 13098"/>
                <a:gd name="T14" fmla="*/ 5791 w 16095"/>
                <a:gd name="T15" fmla="*/ 9085 h 13098"/>
                <a:gd name="T16" fmla="*/ 4497 w 16095"/>
                <a:gd name="T17" fmla="*/ 9359 h 13098"/>
                <a:gd name="T18" fmla="*/ 3670 w 16095"/>
                <a:gd name="T19" fmla="*/ 10341 h 13098"/>
                <a:gd name="T20" fmla="*/ 2737 w 16095"/>
                <a:gd name="T21" fmla="*/ 10493 h 13098"/>
                <a:gd name="T22" fmla="*/ 2526 w 16095"/>
                <a:gd name="T23" fmla="*/ 10177 h 13098"/>
                <a:gd name="T24" fmla="*/ 9773 w 16095"/>
                <a:gd name="T25" fmla="*/ 8381 h 13098"/>
                <a:gd name="T26" fmla="*/ 10495 w 16095"/>
                <a:gd name="T27" fmla="*/ 7502 h 13098"/>
                <a:gd name="T28" fmla="*/ 12812 w 16095"/>
                <a:gd name="T29" fmla="*/ 3586 h 13098"/>
                <a:gd name="T30" fmla="*/ 15062 w 16095"/>
                <a:gd name="T31" fmla="*/ 6889 h 13098"/>
                <a:gd name="T32" fmla="*/ 11820 w 16095"/>
                <a:gd name="T33" fmla="*/ 12058 h 13098"/>
                <a:gd name="T34" fmla="*/ 11211 w 16095"/>
                <a:gd name="T35" fmla="*/ 11606 h 13098"/>
                <a:gd name="T36" fmla="*/ 11098 w 16095"/>
                <a:gd name="T37" fmla="*/ 10831 h 13098"/>
                <a:gd name="T38" fmla="*/ 11550 w 16095"/>
                <a:gd name="T39" fmla="*/ 10221 h 13098"/>
                <a:gd name="T40" fmla="*/ 12323 w 16095"/>
                <a:gd name="T41" fmla="*/ 10107 h 13098"/>
                <a:gd name="T42" fmla="*/ 12931 w 16095"/>
                <a:gd name="T43" fmla="*/ 10561 h 13098"/>
                <a:gd name="T44" fmla="*/ 13046 w 16095"/>
                <a:gd name="T45" fmla="*/ 11335 h 13098"/>
                <a:gd name="T46" fmla="*/ 12593 w 16095"/>
                <a:gd name="T47" fmla="*/ 11944 h 13098"/>
                <a:gd name="T48" fmla="*/ 5330 w 16095"/>
                <a:gd name="T49" fmla="*/ 12070 h 13098"/>
                <a:gd name="T50" fmla="*/ 4699 w 16095"/>
                <a:gd name="T51" fmla="*/ 11646 h 13098"/>
                <a:gd name="T52" fmla="*/ 4548 w 16095"/>
                <a:gd name="T53" fmla="*/ 10880 h 13098"/>
                <a:gd name="T54" fmla="*/ 4970 w 16095"/>
                <a:gd name="T55" fmla="*/ 10247 h 13098"/>
                <a:gd name="T56" fmla="*/ 5736 w 16095"/>
                <a:gd name="T57" fmla="*/ 10096 h 13098"/>
                <a:gd name="T58" fmla="*/ 6368 w 16095"/>
                <a:gd name="T59" fmla="*/ 10520 h 13098"/>
                <a:gd name="T60" fmla="*/ 6518 w 16095"/>
                <a:gd name="T61" fmla="*/ 11286 h 13098"/>
                <a:gd name="T62" fmla="*/ 6095 w 16095"/>
                <a:gd name="T63" fmla="*/ 11918 h 13098"/>
                <a:gd name="T64" fmla="*/ 1432 w 16095"/>
                <a:gd name="T65" fmla="*/ 7551 h 13098"/>
                <a:gd name="T66" fmla="*/ 1106 w 16095"/>
                <a:gd name="T67" fmla="*/ 7355 h 13098"/>
                <a:gd name="T68" fmla="*/ 1009 w 16095"/>
                <a:gd name="T69" fmla="*/ 1460 h 13098"/>
                <a:gd name="T70" fmla="*/ 1189 w 16095"/>
                <a:gd name="T71" fmla="*/ 1122 h 13098"/>
                <a:gd name="T72" fmla="*/ 9080 w 16095"/>
                <a:gd name="T73" fmla="*/ 1008 h 13098"/>
                <a:gd name="T74" fmla="*/ 9426 w 16095"/>
                <a:gd name="T75" fmla="*/ 1172 h 13098"/>
                <a:gd name="T76" fmla="*/ 9556 w 16095"/>
                <a:gd name="T77" fmla="*/ 2519 h 13098"/>
                <a:gd name="T78" fmla="*/ 9442 w 16095"/>
                <a:gd name="T79" fmla="*/ 7374 h 13098"/>
                <a:gd name="T80" fmla="*/ 9105 w 16095"/>
                <a:gd name="T81" fmla="*/ 7554 h 13098"/>
                <a:gd name="T82" fmla="*/ 13480 w 16095"/>
                <a:gd name="T83" fmla="*/ 2820 h 13098"/>
                <a:gd name="T84" fmla="*/ 12808 w 16095"/>
                <a:gd name="T85" fmla="*/ 2537 h 13098"/>
                <a:gd name="T86" fmla="*/ 10413 w 16095"/>
                <a:gd name="T87" fmla="*/ 856 h 13098"/>
                <a:gd name="T88" fmla="*/ 9571 w 16095"/>
                <a:gd name="T89" fmla="*/ 92 h 13098"/>
                <a:gd name="T90" fmla="*/ 922 w 16095"/>
                <a:gd name="T91" fmla="*/ 119 h 13098"/>
                <a:gd name="T92" fmla="*/ 119 w 16095"/>
                <a:gd name="T93" fmla="*/ 924 h 13098"/>
                <a:gd name="T94" fmla="*/ 92 w 16095"/>
                <a:gd name="T95" fmla="*/ 7572 h 13098"/>
                <a:gd name="T96" fmla="*/ 855 w 16095"/>
                <a:gd name="T97" fmla="*/ 8415 h 13098"/>
                <a:gd name="T98" fmla="*/ 1557 w 16095"/>
                <a:gd name="T99" fmla="*/ 10453 h 13098"/>
                <a:gd name="T100" fmla="*/ 2236 w 16095"/>
                <a:gd name="T101" fmla="*/ 11368 h 13098"/>
                <a:gd name="T102" fmla="*/ 3702 w 16095"/>
                <a:gd name="T103" fmla="*/ 11901 h 13098"/>
                <a:gd name="T104" fmla="*/ 4567 w 16095"/>
                <a:gd name="T105" fmla="*/ 12848 h 13098"/>
                <a:gd name="T106" fmla="*/ 5876 w 16095"/>
                <a:gd name="T107" fmla="*/ 13069 h 13098"/>
                <a:gd name="T108" fmla="*/ 7006 w 16095"/>
                <a:gd name="T109" fmla="*/ 12446 h 13098"/>
                <a:gd name="T110" fmla="*/ 10208 w 16095"/>
                <a:gd name="T111" fmla="*/ 11824 h 13098"/>
                <a:gd name="T112" fmla="*/ 11035 w 16095"/>
                <a:gd name="T113" fmla="*/ 12807 h 13098"/>
                <a:gd name="T114" fmla="*/ 12330 w 16095"/>
                <a:gd name="T115" fmla="*/ 13081 h 13098"/>
                <a:gd name="T116" fmla="*/ 13489 w 16095"/>
                <a:gd name="T117" fmla="*/ 12505 h 13098"/>
                <a:gd name="T118" fmla="*/ 14740 w 16095"/>
                <a:gd name="T119" fmla="*/ 11579 h 13098"/>
                <a:gd name="T120" fmla="*/ 15750 w 16095"/>
                <a:gd name="T121" fmla="*/ 11036 h 13098"/>
                <a:gd name="T122" fmla="*/ 16095 w 16095"/>
                <a:gd name="T123" fmla="*/ 7025 h 13098"/>
                <a:gd name="T124" fmla="*/ 16023 w 16095"/>
                <a:gd name="T125" fmla="*/ 6588 h 13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95" h="13098">
                  <a:moveTo>
                    <a:pt x="15089" y="10075"/>
                  </a:moveTo>
                  <a:lnTo>
                    <a:pt x="15088" y="10101"/>
                  </a:lnTo>
                  <a:lnTo>
                    <a:pt x="15087" y="10127"/>
                  </a:lnTo>
                  <a:lnTo>
                    <a:pt x="15083" y="10152"/>
                  </a:lnTo>
                  <a:lnTo>
                    <a:pt x="15079" y="10177"/>
                  </a:lnTo>
                  <a:lnTo>
                    <a:pt x="15073" y="10201"/>
                  </a:lnTo>
                  <a:lnTo>
                    <a:pt x="15067" y="10225"/>
                  </a:lnTo>
                  <a:lnTo>
                    <a:pt x="15059" y="10248"/>
                  </a:lnTo>
                  <a:lnTo>
                    <a:pt x="15050" y="10272"/>
                  </a:lnTo>
                  <a:lnTo>
                    <a:pt x="15040" y="10294"/>
                  </a:lnTo>
                  <a:lnTo>
                    <a:pt x="15029" y="10316"/>
                  </a:lnTo>
                  <a:lnTo>
                    <a:pt x="15017" y="10337"/>
                  </a:lnTo>
                  <a:lnTo>
                    <a:pt x="15004" y="10357"/>
                  </a:lnTo>
                  <a:lnTo>
                    <a:pt x="14989" y="10376"/>
                  </a:lnTo>
                  <a:lnTo>
                    <a:pt x="14974" y="10396"/>
                  </a:lnTo>
                  <a:lnTo>
                    <a:pt x="14958" y="10414"/>
                  </a:lnTo>
                  <a:lnTo>
                    <a:pt x="14942" y="10432"/>
                  </a:lnTo>
                  <a:lnTo>
                    <a:pt x="14924" y="10448"/>
                  </a:lnTo>
                  <a:lnTo>
                    <a:pt x="14906" y="10464"/>
                  </a:lnTo>
                  <a:lnTo>
                    <a:pt x="14887" y="10479"/>
                  </a:lnTo>
                  <a:lnTo>
                    <a:pt x="14868" y="10493"/>
                  </a:lnTo>
                  <a:lnTo>
                    <a:pt x="14848" y="10506"/>
                  </a:lnTo>
                  <a:lnTo>
                    <a:pt x="14827" y="10519"/>
                  </a:lnTo>
                  <a:lnTo>
                    <a:pt x="14804" y="10530"/>
                  </a:lnTo>
                  <a:lnTo>
                    <a:pt x="14782" y="10540"/>
                  </a:lnTo>
                  <a:lnTo>
                    <a:pt x="14759" y="10549"/>
                  </a:lnTo>
                  <a:lnTo>
                    <a:pt x="14736" y="10557"/>
                  </a:lnTo>
                  <a:lnTo>
                    <a:pt x="14712" y="10563"/>
                  </a:lnTo>
                  <a:lnTo>
                    <a:pt x="14688" y="10569"/>
                  </a:lnTo>
                  <a:lnTo>
                    <a:pt x="14663" y="10573"/>
                  </a:lnTo>
                  <a:lnTo>
                    <a:pt x="14637" y="10577"/>
                  </a:lnTo>
                  <a:lnTo>
                    <a:pt x="14612" y="10578"/>
                  </a:lnTo>
                  <a:lnTo>
                    <a:pt x="14586" y="10579"/>
                  </a:lnTo>
                  <a:lnTo>
                    <a:pt x="14012" y="10579"/>
                  </a:lnTo>
                  <a:lnTo>
                    <a:pt x="13989" y="10498"/>
                  </a:lnTo>
                  <a:lnTo>
                    <a:pt x="13962" y="10419"/>
                  </a:lnTo>
                  <a:lnTo>
                    <a:pt x="13934" y="10341"/>
                  </a:lnTo>
                  <a:lnTo>
                    <a:pt x="13902" y="10266"/>
                  </a:lnTo>
                  <a:lnTo>
                    <a:pt x="13867" y="10191"/>
                  </a:lnTo>
                  <a:lnTo>
                    <a:pt x="13829" y="10117"/>
                  </a:lnTo>
                  <a:lnTo>
                    <a:pt x="13788" y="10047"/>
                  </a:lnTo>
                  <a:lnTo>
                    <a:pt x="13745" y="9977"/>
                  </a:lnTo>
                  <a:lnTo>
                    <a:pt x="13699" y="9910"/>
                  </a:lnTo>
                  <a:lnTo>
                    <a:pt x="13650" y="9844"/>
                  </a:lnTo>
                  <a:lnTo>
                    <a:pt x="13598" y="9781"/>
                  </a:lnTo>
                  <a:lnTo>
                    <a:pt x="13545" y="9719"/>
                  </a:lnTo>
                  <a:lnTo>
                    <a:pt x="13489" y="9661"/>
                  </a:lnTo>
                  <a:lnTo>
                    <a:pt x="13430" y="9605"/>
                  </a:lnTo>
                  <a:lnTo>
                    <a:pt x="13370" y="9550"/>
                  </a:lnTo>
                  <a:lnTo>
                    <a:pt x="13308" y="9499"/>
                  </a:lnTo>
                  <a:lnTo>
                    <a:pt x="13242" y="9449"/>
                  </a:lnTo>
                  <a:lnTo>
                    <a:pt x="13176" y="9402"/>
                  </a:lnTo>
                  <a:lnTo>
                    <a:pt x="13107" y="9359"/>
                  </a:lnTo>
                  <a:lnTo>
                    <a:pt x="13036" y="9317"/>
                  </a:lnTo>
                  <a:lnTo>
                    <a:pt x="12964" y="9279"/>
                  </a:lnTo>
                  <a:lnTo>
                    <a:pt x="12890" y="9244"/>
                  </a:lnTo>
                  <a:lnTo>
                    <a:pt x="12815" y="9212"/>
                  </a:lnTo>
                  <a:lnTo>
                    <a:pt x="12737" y="9182"/>
                  </a:lnTo>
                  <a:lnTo>
                    <a:pt x="12658" y="9156"/>
                  </a:lnTo>
                  <a:lnTo>
                    <a:pt x="12578" y="9133"/>
                  </a:lnTo>
                  <a:lnTo>
                    <a:pt x="12497" y="9113"/>
                  </a:lnTo>
                  <a:lnTo>
                    <a:pt x="12413" y="9097"/>
                  </a:lnTo>
                  <a:lnTo>
                    <a:pt x="12330" y="9085"/>
                  </a:lnTo>
                  <a:lnTo>
                    <a:pt x="12244" y="9076"/>
                  </a:lnTo>
                  <a:lnTo>
                    <a:pt x="12159" y="9070"/>
                  </a:lnTo>
                  <a:lnTo>
                    <a:pt x="12071" y="9068"/>
                  </a:lnTo>
                  <a:lnTo>
                    <a:pt x="11984" y="9070"/>
                  </a:lnTo>
                  <a:lnTo>
                    <a:pt x="11898" y="9076"/>
                  </a:lnTo>
                  <a:lnTo>
                    <a:pt x="11813" y="9085"/>
                  </a:lnTo>
                  <a:lnTo>
                    <a:pt x="11729" y="9097"/>
                  </a:lnTo>
                  <a:lnTo>
                    <a:pt x="11646" y="9113"/>
                  </a:lnTo>
                  <a:lnTo>
                    <a:pt x="11564" y="9133"/>
                  </a:lnTo>
                  <a:lnTo>
                    <a:pt x="11484" y="9156"/>
                  </a:lnTo>
                  <a:lnTo>
                    <a:pt x="11405" y="9182"/>
                  </a:lnTo>
                  <a:lnTo>
                    <a:pt x="11328" y="9212"/>
                  </a:lnTo>
                  <a:lnTo>
                    <a:pt x="11252" y="9244"/>
                  </a:lnTo>
                  <a:lnTo>
                    <a:pt x="11178" y="9279"/>
                  </a:lnTo>
                  <a:lnTo>
                    <a:pt x="11106" y="9317"/>
                  </a:lnTo>
                  <a:lnTo>
                    <a:pt x="11035" y="9359"/>
                  </a:lnTo>
                  <a:lnTo>
                    <a:pt x="10967" y="9402"/>
                  </a:lnTo>
                  <a:lnTo>
                    <a:pt x="10899" y="9449"/>
                  </a:lnTo>
                  <a:lnTo>
                    <a:pt x="10835" y="9499"/>
                  </a:lnTo>
                  <a:lnTo>
                    <a:pt x="10772" y="9550"/>
                  </a:lnTo>
                  <a:lnTo>
                    <a:pt x="10711" y="9605"/>
                  </a:lnTo>
                  <a:lnTo>
                    <a:pt x="10653" y="9661"/>
                  </a:lnTo>
                  <a:lnTo>
                    <a:pt x="10597" y="9719"/>
                  </a:lnTo>
                  <a:lnTo>
                    <a:pt x="10543" y="9781"/>
                  </a:lnTo>
                  <a:lnTo>
                    <a:pt x="10492" y="9844"/>
                  </a:lnTo>
                  <a:lnTo>
                    <a:pt x="10444" y="9910"/>
                  </a:lnTo>
                  <a:lnTo>
                    <a:pt x="10397" y="9977"/>
                  </a:lnTo>
                  <a:lnTo>
                    <a:pt x="10354" y="10047"/>
                  </a:lnTo>
                  <a:lnTo>
                    <a:pt x="10313" y="10117"/>
                  </a:lnTo>
                  <a:lnTo>
                    <a:pt x="10275" y="10191"/>
                  </a:lnTo>
                  <a:lnTo>
                    <a:pt x="10240" y="10266"/>
                  </a:lnTo>
                  <a:lnTo>
                    <a:pt x="10208" y="10341"/>
                  </a:lnTo>
                  <a:lnTo>
                    <a:pt x="10179" y="10419"/>
                  </a:lnTo>
                  <a:lnTo>
                    <a:pt x="10153" y="10498"/>
                  </a:lnTo>
                  <a:lnTo>
                    <a:pt x="10131" y="10579"/>
                  </a:lnTo>
                  <a:lnTo>
                    <a:pt x="7473" y="10579"/>
                  </a:lnTo>
                  <a:lnTo>
                    <a:pt x="7450" y="10498"/>
                  </a:lnTo>
                  <a:lnTo>
                    <a:pt x="7425" y="10419"/>
                  </a:lnTo>
                  <a:lnTo>
                    <a:pt x="7396" y="10341"/>
                  </a:lnTo>
                  <a:lnTo>
                    <a:pt x="7363" y="10266"/>
                  </a:lnTo>
                  <a:lnTo>
                    <a:pt x="7328" y="10191"/>
                  </a:lnTo>
                  <a:lnTo>
                    <a:pt x="7290" y="10117"/>
                  </a:lnTo>
                  <a:lnTo>
                    <a:pt x="7250" y="10047"/>
                  </a:lnTo>
                  <a:lnTo>
                    <a:pt x="7207" y="9977"/>
                  </a:lnTo>
                  <a:lnTo>
                    <a:pt x="7160" y="9910"/>
                  </a:lnTo>
                  <a:lnTo>
                    <a:pt x="7112" y="9844"/>
                  </a:lnTo>
                  <a:lnTo>
                    <a:pt x="7061" y="9781"/>
                  </a:lnTo>
                  <a:lnTo>
                    <a:pt x="7006" y="9719"/>
                  </a:lnTo>
                  <a:lnTo>
                    <a:pt x="6951" y="9661"/>
                  </a:lnTo>
                  <a:lnTo>
                    <a:pt x="6892" y="9605"/>
                  </a:lnTo>
                  <a:lnTo>
                    <a:pt x="6831" y="9550"/>
                  </a:lnTo>
                  <a:lnTo>
                    <a:pt x="6769" y="9499"/>
                  </a:lnTo>
                  <a:lnTo>
                    <a:pt x="6705" y="9449"/>
                  </a:lnTo>
                  <a:lnTo>
                    <a:pt x="6637" y="9402"/>
                  </a:lnTo>
                  <a:lnTo>
                    <a:pt x="6569" y="9359"/>
                  </a:lnTo>
                  <a:lnTo>
                    <a:pt x="6498" y="9317"/>
                  </a:lnTo>
                  <a:lnTo>
                    <a:pt x="6426" y="9279"/>
                  </a:lnTo>
                  <a:lnTo>
                    <a:pt x="6351" y="9244"/>
                  </a:lnTo>
                  <a:lnTo>
                    <a:pt x="6276" y="9212"/>
                  </a:lnTo>
                  <a:lnTo>
                    <a:pt x="6199" y="9182"/>
                  </a:lnTo>
                  <a:lnTo>
                    <a:pt x="6120" y="9156"/>
                  </a:lnTo>
                  <a:lnTo>
                    <a:pt x="6040" y="9133"/>
                  </a:lnTo>
                  <a:lnTo>
                    <a:pt x="5958" y="9113"/>
                  </a:lnTo>
                  <a:lnTo>
                    <a:pt x="5876" y="9097"/>
                  </a:lnTo>
                  <a:lnTo>
                    <a:pt x="5791" y="9085"/>
                  </a:lnTo>
                  <a:lnTo>
                    <a:pt x="5707" y="9076"/>
                  </a:lnTo>
                  <a:lnTo>
                    <a:pt x="5620" y="9070"/>
                  </a:lnTo>
                  <a:lnTo>
                    <a:pt x="5533" y="9068"/>
                  </a:lnTo>
                  <a:lnTo>
                    <a:pt x="5446" y="9070"/>
                  </a:lnTo>
                  <a:lnTo>
                    <a:pt x="5360" y="9076"/>
                  </a:lnTo>
                  <a:lnTo>
                    <a:pt x="5274" y="9085"/>
                  </a:lnTo>
                  <a:lnTo>
                    <a:pt x="5191" y="9097"/>
                  </a:lnTo>
                  <a:lnTo>
                    <a:pt x="5107" y="9113"/>
                  </a:lnTo>
                  <a:lnTo>
                    <a:pt x="5026" y="9133"/>
                  </a:lnTo>
                  <a:lnTo>
                    <a:pt x="4946" y="9156"/>
                  </a:lnTo>
                  <a:lnTo>
                    <a:pt x="4867" y="9182"/>
                  </a:lnTo>
                  <a:lnTo>
                    <a:pt x="4789" y="9212"/>
                  </a:lnTo>
                  <a:lnTo>
                    <a:pt x="4714" y="9244"/>
                  </a:lnTo>
                  <a:lnTo>
                    <a:pt x="4639" y="9279"/>
                  </a:lnTo>
                  <a:lnTo>
                    <a:pt x="4567" y="9317"/>
                  </a:lnTo>
                  <a:lnTo>
                    <a:pt x="4497" y="9359"/>
                  </a:lnTo>
                  <a:lnTo>
                    <a:pt x="4428" y="9402"/>
                  </a:lnTo>
                  <a:lnTo>
                    <a:pt x="4361" y="9449"/>
                  </a:lnTo>
                  <a:lnTo>
                    <a:pt x="4296" y="9499"/>
                  </a:lnTo>
                  <a:lnTo>
                    <a:pt x="4233" y="9550"/>
                  </a:lnTo>
                  <a:lnTo>
                    <a:pt x="4173" y="9605"/>
                  </a:lnTo>
                  <a:lnTo>
                    <a:pt x="4114" y="9661"/>
                  </a:lnTo>
                  <a:lnTo>
                    <a:pt x="4059" y="9719"/>
                  </a:lnTo>
                  <a:lnTo>
                    <a:pt x="4005" y="9781"/>
                  </a:lnTo>
                  <a:lnTo>
                    <a:pt x="3953" y="9844"/>
                  </a:lnTo>
                  <a:lnTo>
                    <a:pt x="3905" y="9910"/>
                  </a:lnTo>
                  <a:lnTo>
                    <a:pt x="3859" y="9977"/>
                  </a:lnTo>
                  <a:lnTo>
                    <a:pt x="3816" y="10047"/>
                  </a:lnTo>
                  <a:lnTo>
                    <a:pt x="3774" y="10117"/>
                  </a:lnTo>
                  <a:lnTo>
                    <a:pt x="3737" y="10191"/>
                  </a:lnTo>
                  <a:lnTo>
                    <a:pt x="3702" y="10266"/>
                  </a:lnTo>
                  <a:lnTo>
                    <a:pt x="3670" y="10341"/>
                  </a:lnTo>
                  <a:lnTo>
                    <a:pt x="3640" y="10419"/>
                  </a:lnTo>
                  <a:lnTo>
                    <a:pt x="3614" y="10498"/>
                  </a:lnTo>
                  <a:lnTo>
                    <a:pt x="3592" y="10579"/>
                  </a:lnTo>
                  <a:lnTo>
                    <a:pt x="3018" y="10579"/>
                  </a:lnTo>
                  <a:lnTo>
                    <a:pt x="2993" y="10578"/>
                  </a:lnTo>
                  <a:lnTo>
                    <a:pt x="2967" y="10577"/>
                  </a:lnTo>
                  <a:lnTo>
                    <a:pt x="2941" y="10573"/>
                  </a:lnTo>
                  <a:lnTo>
                    <a:pt x="2917" y="10569"/>
                  </a:lnTo>
                  <a:lnTo>
                    <a:pt x="2892" y="10563"/>
                  </a:lnTo>
                  <a:lnTo>
                    <a:pt x="2869" y="10557"/>
                  </a:lnTo>
                  <a:lnTo>
                    <a:pt x="2845" y="10549"/>
                  </a:lnTo>
                  <a:lnTo>
                    <a:pt x="2823" y="10540"/>
                  </a:lnTo>
                  <a:lnTo>
                    <a:pt x="2800" y="10530"/>
                  </a:lnTo>
                  <a:lnTo>
                    <a:pt x="2778" y="10519"/>
                  </a:lnTo>
                  <a:lnTo>
                    <a:pt x="2757" y="10506"/>
                  </a:lnTo>
                  <a:lnTo>
                    <a:pt x="2737" y="10493"/>
                  </a:lnTo>
                  <a:lnTo>
                    <a:pt x="2717" y="10479"/>
                  </a:lnTo>
                  <a:lnTo>
                    <a:pt x="2698" y="10464"/>
                  </a:lnTo>
                  <a:lnTo>
                    <a:pt x="2680" y="10448"/>
                  </a:lnTo>
                  <a:lnTo>
                    <a:pt x="2663" y="10432"/>
                  </a:lnTo>
                  <a:lnTo>
                    <a:pt x="2646" y="10414"/>
                  </a:lnTo>
                  <a:lnTo>
                    <a:pt x="2630" y="10396"/>
                  </a:lnTo>
                  <a:lnTo>
                    <a:pt x="2615" y="10376"/>
                  </a:lnTo>
                  <a:lnTo>
                    <a:pt x="2601" y="10357"/>
                  </a:lnTo>
                  <a:lnTo>
                    <a:pt x="2588" y="10337"/>
                  </a:lnTo>
                  <a:lnTo>
                    <a:pt x="2576" y="10316"/>
                  </a:lnTo>
                  <a:lnTo>
                    <a:pt x="2565" y="10294"/>
                  </a:lnTo>
                  <a:lnTo>
                    <a:pt x="2555" y="10272"/>
                  </a:lnTo>
                  <a:lnTo>
                    <a:pt x="2546" y="10248"/>
                  </a:lnTo>
                  <a:lnTo>
                    <a:pt x="2538" y="10225"/>
                  </a:lnTo>
                  <a:lnTo>
                    <a:pt x="2531" y="10201"/>
                  </a:lnTo>
                  <a:lnTo>
                    <a:pt x="2526" y="10177"/>
                  </a:lnTo>
                  <a:lnTo>
                    <a:pt x="2521" y="10152"/>
                  </a:lnTo>
                  <a:lnTo>
                    <a:pt x="2518" y="10127"/>
                  </a:lnTo>
                  <a:lnTo>
                    <a:pt x="2516" y="10101"/>
                  </a:lnTo>
                  <a:lnTo>
                    <a:pt x="2515" y="10075"/>
                  </a:lnTo>
                  <a:lnTo>
                    <a:pt x="2515" y="8564"/>
                  </a:lnTo>
                  <a:lnTo>
                    <a:pt x="9053" y="8564"/>
                  </a:lnTo>
                  <a:lnTo>
                    <a:pt x="9131" y="8562"/>
                  </a:lnTo>
                  <a:lnTo>
                    <a:pt x="9207" y="8557"/>
                  </a:lnTo>
                  <a:lnTo>
                    <a:pt x="9283" y="8547"/>
                  </a:lnTo>
                  <a:lnTo>
                    <a:pt x="9357" y="8533"/>
                  </a:lnTo>
                  <a:lnTo>
                    <a:pt x="9431" y="8516"/>
                  </a:lnTo>
                  <a:lnTo>
                    <a:pt x="9502" y="8496"/>
                  </a:lnTo>
                  <a:lnTo>
                    <a:pt x="9571" y="8472"/>
                  </a:lnTo>
                  <a:lnTo>
                    <a:pt x="9641" y="8445"/>
                  </a:lnTo>
                  <a:lnTo>
                    <a:pt x="9707" y="8415"/>
                  </a:lnTo>
                  <a:lnTo>
                    <a:pt x="9773" y="8381"/>
                  </a:lnTo>
                  <a:lnTo>
                    <a:pt x="9835" y="8345"/>
                  </a:lnTo>
                  <a:lnTo>
                    <a:pt x="9896" y="8306"/>
                  </a:lnTo>
                  <a:lnTo>
                    <a:pt x="9956" y="8263"/>
                  </a:lnTo>
                  <a:lnTo>
                    <a:pt x="10013" y="8218"/>
                  </a:lnTo>
                  <a:lnTo>
                    <a:pt x="10067" y="8171"/>
                  </a:lnTo>
                  <a:lnTo>
                    <a:pt x="10120" y="8120"/>
                  </a:lnTo>
                  <a:lnTo>
                    <a:pt x="10170" y="8068"/>
                  </a:lnTo>
                  <a:lnTo>
                    <a:pt x="10217" y="8014"/>
                  </a:lnTo>
                  <a:lnTo>
                    <a:pt x="10263" y="7956"/>
                  </a:lnTo>
                  <a:lnTo>
                    <a:pt x="10305" y="7897"/>
                  </a:lnTo>
                  <a:lnTo>
                    <a:pt x="10344" y="7836"/>
                  </a:lnTo>
                  <a:lnTo>
                    <a:pt x="10380" y="7773"/>
                  </a:lnTo>
                  <a:lnTo>
                    <a:pt x="10413" y="7707"/>
                  </a:lnTo>
                  <a:lnTo>
                    <a:pt x="10444" y="7641"/>
                  </a:lnTo>
                  <a:lnTo>
                    <a:pt x="10471" y="7572"/>
                  </a:lnTo>
                  <a:lnTo>
                    <a:pt x="10495" y="7502"/>
                  </a:lnTo>
                  <a:lnTo>
                    <a:pt x="10515" y="7430"/>
                  </a:lnTo>
                  <a:lnTo>
                    <a:pt x="10532" y="7357"/>
                  </a:lnTo>
                  <a:lnTo>
                    <a:pt x="10545" y="7283"/>
                  </a:lnTo>
                  <a:lnTo>
                    <a:pt x="10554" y="7207"/>
                  </a:lnTo>
                  <a:lnTo>
                    <a:pt x="10560" y="7131"/>
                  </a:lnTo>
                  <a:lnTo>
                    <a:pt x="10562" y="7052"/>
                  </a:lnTo>
                  <a:lnTo>
                    <a:pt x="10562" y="3527"/>
                  </a:lnTo>
                  <a:lnTo>
                    <a:pt x="12574" y="3527"/>
                  </a:lnTo>
                  <a:lnTo>
                    <a:pt x="12605" y="3528"/>
                  </a:lnTo>
                  <a:lnTo>
                    <a:pt x="12637" y="3530"/>
                  </a:lnTo>
                  <a:lnTo>
                    <a:pt x="12668" y="3535"/>
                  </a:lnTo>
                  <a:lnTo>
                    <a:pt x="12698" y="3542"/>
                  </a:lnTo>
                  <a:lnTo>
                    <a:pt x="12727" y="3550"/>
                  </a:lnTo>
                  <a:lnTo>
                    <a:pt x="12756" y="3560"/>
                  </a:lnTo>
                  <a:lnTo>
                    <a:pt x="12784" y="3572"/>
                  </a:lnTo>
                  <a:lnTo>
                    <a:pt x="12812" y="3586"/>
                  </a:lnTo>
                  <a:lnTo>
                    <a:pt x="12838" y="3601"/>
                  </a:lnTo>
                  <a:lnTo>
                    <a:pt x="12864" y="3618"/>
                  </a:lnTo>
                  <a:lnTo>
                    <a:pt x="12888" y="3636"/>
                  </a:lnTo>
                  <a:lnTo>
                    <a:pt x="12911" y="3657"/>
                  </a:lnTo>
                  <a:lnTo>
                    <a:pt x="12933" y="3678"/>
                  </a:lnTo>
                  <a:lnTo>
                    <a:pt x="12954" y="3701"/>
                  </a:lnTo>
                  <a:lnTo>
                    <a:pt x="12975" y="3725"/>
                  </a:lnTo>
                  <a:lnTo>
                    <a:pt x="12993" y="3750"/>
                  </a:lnTo>
                  <a:lnTo>
                    <a:pt x="15005" y="6773"/>
                  </a:lnTo>
                  <a:lnTo>
                    <a:pt x="15015" y="6788"/>
                  </a:lnTo>
                  <a:lnTo>
                    <a:pt x="15024" y="6804"/>
                  </a:lnTo>
                  <a:lnTo>
                    <a:pt x="15033" y="6822"/>
                  </a:lnTo>
                  <a:lnTo>
                    <a:pt x="15041" y="6838"/>
                  </a:lnTo>
                  <a:lnTo>
                    <a:pt x="15049" y="6855"/>
                  </a:lnTo>
                  <a:lnTo>
                    <a:pt x="15056" y="6872"/>
                  </a:lnTo>
                  <a:lnTo>
                    <a:pt x="15062" y="6889"/>
                  </a:lnTo>
                  <a:lnTo>
                    <a:pt x="15067" y="6907"/>
                  </a:lnTo>
                  <a:lnTo>
                    <a:pt x="15072" y="6924"/>
                  </a:lnTo>
                  <a:lnTo>
                    <a:pt x="15077" y="6942"/>
                  </a:lnTo>
                  <a:lnTo>
                    <a:pt x="15081" y="6961"/>
                  </a:lnTo>
                  <a:lnTo>
                    <a:pt x="15084" y="6979"/>
                  </a:lnTo>
                  <a:lnTo>
                    <a:pt x="15086" y="6997"/>
                  </a:lnTo>
                  <a:lnTo>
                    <a:pt x="15088" y="7016"/>
                  </a:lnTo>
                  <a:lnTo>
                    <a:pt x="15089" y="7034"/>
                  </a:lnTo>
                  <a:lnTo>
                    <a:pt x="15089" y="7052"/>
                  </a:lnTo>
                  <a:lnTo>
                    <a:pt x="15089" y="10075"/>
                  </a:lnTo>
                  <a:close/>
                  <a:moveTo>
                    <a:pt x="12071" y="12090"/>
                  </a:moveTo>
                  <a:lnTo>
                    <a:pt x="12020" y="12089"/>
                  </a:lnTo>
                  <a:lnTo>
                    <a:pt x="11969" y="12085"/>
                  </a:lnTo>
                  <a:lnTo>
                    <a:pt x="11918" y="12078"/>
                  </a:lnTo>
                  <a:lnTo>
                    <a:pt x="11869" y="12070"/>
                  </a:lnTo>
                  <a:lnTo>
                    <a:pt x="11820" y="12058"/>
                  </a:lnTo>
                  <a:lnTo>
                    <a:pt x="11772" y="12045"/>
                  </a:lnTo>
                  <a:lnTo>
                    <a:pt x="11725" y="12029"/>
                  </a:lnTo>
                  <a:lnTo>
                    <a:pt x="11680" y="12011"/>
                  </a:lnTo>
                  <a:lnTo>
                    <a:pt x="11636" y="11991"/>
                  </a:lnTo>
                  <a:lnTo>
                    <a:pt x="11591" y="11968"/>
                  </a:lnTo>
                  <a:lnTo>
                    <a:pt x="11550" y="11944"/>
                  </a:lnTo>
                  <a:lnTo>
                    <a:pt x="11509" y="11918"/>
                  </a:lnTo>
                  <a:lnTo>
                    <a:pt x="11470" y="11890"/>
                  </a:lnTo>
                  <a:lnTo>
                    <a:pt x="11431" y="11861"/>
                  </a:lnTo>
                  <a:lnTo>
                    <a:pt x="11395" y="11828"/>
                  </a:lnTo>
                  <a:lnTo>
                    <a:pt x="11360" y="11795"/>
                  </a:lnTo>
                  <a:lnTo>
                    <a:pt x="11327" y="11760"/>
                  </a:lnTo>
                  <a:lnTo>
                    <a:pt x="11295" y="11724"/>
                  </a:lnTo>
                  <a:lnTo>
                    <a:pt x="11265" y="11685"/>
                  </a:lnTo>
                  <a:lnTo>
                    <a:pt x="11237" y="11646"/>
                  </a:lnTo>
                  <a:lnTo>
                    <a:pt x="11211" y="11606"/>
                  </a:lnTo>
                  <a:lnTo>
                    <a:pt x="11187" y="11563"/>
                  </a:lnTo>
                  <a:lnTo>
                    <a:pt x="11165" y="11520"/>
                  </a:lnTo>
                  <a:lnTo>
                    <a:pt x="11145" y="11475"/>
                  </a:lnTo>
                  <a:lnTo>
                    <a:pt x="11127" y="11429"/>
                  </a:lnTo>
                  <a:lnTo>
                    <a:pt x="11111" y="11382"/>
                  </a:lnTo>
                  <a:lnTo>
                    <a:pt x="11098" y="11335"/>
                  </a:lnTo>
                  <a:lnTo>
                    <a:pt x="11086" y="11286"/>
                  </a:lnTo>
                  <a:lnTo>
                    <a:pt x="11077" y="11236"/>
                  </a:lnTo>
                  <a:lnTo>
                    <a:pt x="11070" y="11186"/>
                  </a:lnTo>
                  <a:lnTo>
                    <a:pt x="11067" y="11135"/>
                  </a:lnTo>
                  <a:lnTo>
                    <a:pt x="11065" y="11083"/>
                  </a:lnTo>
                  <a:lnTo>
                    <a:pt x="11067" y="11031"/>
                  </a:lnTo>
                  <a:lnTo>
                    <a:pt x="11070" y="10980"/>
                  </a:lnTo>
                  <a:lnTo>
                    <a:pt x="11077" y="10930"/>
                  </a:lnTo>
                  <a:lnTo>
                    <a:pt x="11086" y="10880"/>
                  </a:lnTo>
                  <a:lnTo>
                    <a:pt x="11098" y="10831"/>
                  </a:lnTo>
                  <a:lnTo>
                    <a:pt x="11111" y="10784"/>
                  </a:lnTo>
                  <a:lnTo>
                    <a:pt x="11127" y="10736"/>
                  </a:lnTo>
                  <a:lnTo>
                    <a:pt x="11145" y="10691"/>
                  </a:lnTo>
                  <a:lnTo>
                    <a:pt x="11165" y="10646"/>
                  </a:lnTo>
                  <a:lnTo>
                    <a:pt x="11187" y="10603"/>
                  </a:lnTo>
                  <a:lnTo>
                    <a:pt x="11211" y="10561"/>
                  </a:lnTo>
                  <a:lnTo>
                    <a:pt x="11237" y="10520"/>
                  </a:lnTo>
                  <a:lnTo>
                    <a:pt x="11265" y="10480"/>
                  </a:lnTo>
                  <a:lnTo>
                    <a:pt x="11295" y="10442"/>
                  </a:lnTo>
                  <a:lnTo>
                    <a:pt x="11327" y="10406"/>
                  </a:lnTo>
                  <a:lnTo>
                    <a:pt x="11360" y="10370"/>
                  </a:lnTo>
                  <a:lnTo>
                    <a:pt x="11395" y="10337"/>
                  </a:lnTo>
                  <a:lnTo>
                    <a:pt x="11431" y="10306"/>
                  </a:lnTo>
                  <a:lnTo>
                    <a:pt x="11470" y="10276"/>
                  </a:lnTo>
                  <a:lnTo>
                    <a:pt x="11509" y="10247"/>
                  </a:lnTo>
                  <a:lnTo>
                    <a:pt x="11550" y="10221"/>
                  </a:lnTo>
                  <a:lnTo>
                    <a:pt x="11591" y="10197"/>
                  </a:lnTo>
                  <a:lnTo>
                    <a:pt x="11636" y="10175"/>
                  </a:lnTo>
                  <a:lnTo>
                    <a:pt x="11680" y="10155"/>
                  </a:lnTo>
                  <a:lnTo>
                    <a:pt x="11725" y="10137"/>
                  </a:lnTo>
                  <a:lnTo>
                    <a:pt x="11772" y="10120"/>
                  </a:lnTo>
                  <a:lnTo>
                    <a:pt x="11820" y="10107"/>
                  </a:lnTo>
                  <a:lnTo>
                    <a:pt x="11869" y="10096"/>
                  </a:lnTo>
                  <a:lnTo>
                    <a:pt x="11918" y="10087"/>
                  </a:lnTo>
                  <a:lnTo>
                    <a:pt x="11969" y="10080"/>
                  </a:lnTo>
                  <a:lnTo>
                    <a:pt x="12020" y="10076"/>
                  </a:lnTo>
                  <a:lnTo>
                    <a:pt x="12071" y="10075"/>
                  </a:lnTo>
                  <a:lnTo>
                    <a:pt x="12124" y="10076"/>
                  </a:lnTo>
                  <a:lnTo>
                    <a:pt x="12174" y="10080"/>
                  </a:lnTo>
                  <a:lnTo>
                    <a:pt x="12224" y="10087"/>
                  </a:lnTo>
                  <a:lnTo>
                    <a:pt x="12274" y="10096"/>
                  </a:lnTo>
                  <a:lnTo>
                    <a:pt x="12323" y="10107"/>
                  </a:lnTo>
                  <a:lnTo>
                    <a:pt x="12370" y="10120"/>
                  </a:lnTo>
                  <a:lnTo>
                    <a:pt x="12417" y="10137"/>
                  </a:lnTo>
                  <a:lnTo>
                    <a:pt x="12463" y="10155"/>
                  </a:lnTo>
                  <a:lnTo>
                    <a:pt x="12508" y="10175"/>
                  </a:lnTo>
                  <a:lnTo>
                    <a:pt x="12551" y="10197"/>
                  </a:lnTo>
                  <a:lnTo>
                    <a:pt x="12593" y="10221"/>
                  </a:lnTo>
                  <a:lnTo>
                    <a:pt x="12634" y="10247"/>
                  </a:lnTo>
                  <a:lnTo>
                    <a:pt x="12673" y="10276"/>
                  </a:lnTo>
                  <a:lnTo>
                    <a:pt x="12711" y="10306"/>
                  </a:lnTo>
                  <a:lnTo>
                    <a:pt x="12747" y="10337"/>
                  </a:lnTo>
                  <a:lnTo>
                    <a:pt x="12782" y="10370"/>
                  </a:lnTo>
                  <a:lnTo>
                    <a:pt x="12816" y="10406"/>
                  </a:lnTo>
                  <a:lnTo>
                    <a:pt x="12848" y="10442"/>
                  </a:lnTo>
                  <a:lnTo>
                    <a:pt x="12877" y="10480"/>
                  </a:lnTo>
                  <a:lnTo>
                    <a:pt x="12905" y="10520"/>
                  </a:lnTo>
                  <a:lnTo>
                    <a:pt x="12931" y="10561"/>
                  </a:lnTo>
                  <a:lnTo>
                    <a:pt x="12955" y="10603"/>
                  </a:lnTo>
                  <a:lnTo>
                    <a:pt x="12978" y="10646"/>
                  </a:lnTo>
                  <a:lnTo>
                    <a:pt x="12999" y="10691"/>
                  </a:lnTo>
                  <a:lnTo>
                    <a:pt x="13016" y="10736"/>
                  </a:lnTo>
                  <a:lnTo>
                    <a:pt x="13032" y="10784"/>
                  </a:lnTo>
                  <a:lnTo>
                    <a:pt x="13046" y="10831"/>
                  </a:lnTo>
                  <a:lnTo>
                    <a:pt x="13057" y="10880"/>
                  </a:lnTo>
                  <a:lnTo>
                    <a:pt x="13066" y="10930"/>
                  </a:lnTo>
                  <a:lnTo>
                    <a:pt x="13072" y="10980"/>
                  </a:lnTo>
                  <a:lnTo>
                    <a:pt x="13076" y="11031"/>
                  </a:lnTo>
                  <a:lnTo>
                    <a:pt x="13077" y="11083"/>
                  </a:lnTo>
                  <a:lnTo>
                    <a:pt x="13076" y="11135"/>
                  </a:lnTo>
                  <a:lnTo>
                    <a:pt x="13072" y="11186"/>
                  </a:lnTo>
                  <a:lnTo>
                    <a:pt x="13066" y="11236"/>
                  </a:lnTo>
                  <a:lnTo>
                    <a:pt x="13057" y="11286"/>
                  </a:lnTo>
                  <a:lnTo>
                    <a:pt x="13046" y="11335"/>
                  </a:lnTo>
                  <a:lnTo>
                    <a:pt x="13032" y="11382"/>
                  </a:lnTo>
                  <a:lnTo>
                    <a:pt x="13016" y="11429"/>
                  </a:lnTo>
                  <a:lnTo>
                    <a:pt x="12999" y="11475"/>
                  </a:lnTo>
                  <a:lnTo>
                    <a:pt x="12978" y="11520"/>
                  </a:lnTo>
                  <a:lnTo>
                    <a:pt x="12955" y="11563"/>
                  </a:lnTo>
                  <a:lnTo>
                    <a:pt x="12931" y="11606"/>
                  </a:lnTo>
                  <a:lnTo>
                    <a:pt x="12905" y="11646"/>
                  </a:lnTo>
                  <a:lnTo>
                    <a:pt x="12877" y="11685"/>
                  </a:lnTo>
                  <a:lnTo>
                    <a:pt x="12848" y="11724"/>
                  </a:lnTo>
                  <a:lnTo>
                    <a:pt x="12816" y="11760"/>
                  </a:lnTo>
                  <a:lnTo>
                    <a:pt x="12782" y="11795"/>
                  </a:lnTo>
                  <a:lnTo>
                    <a:pt x="12747" y="11828"/>
                  </a:lnTo>
                  <a:lnTo>
                    <a:pt x="12711" y="11861"/>
                  </a:lnTo>
                  <a:lnTo>
                    <a:pt x="12673" y="11890"/>
                  </a:lnTo>
                  <a:lnTo>
                    <a:pt x="12634" y="11918"/>
                  </a:lnTo>
                  <a:lnTo>
                    <a:pt x="12593" y="11944"/>
                  </a:lnTo>
                  <a:lnTo>
                    <a:pt x="12551" y="11968"/>
                  </a:lnTo>
                  <a:lnTo>
                    <a:pt x="12508" y="11991"/>
                  </a:lnTo>
                  <a:lnTo>
                    <a:pt x="12463" y="12011"/>
                  </a:lnTo>
                  <a:lnTo>
                    <a:pt x="12417" y="12029"/>
                  </a:lnTo>
                  <a:lnTo>
                    <a:pt x="12370" y="12045"/>
                  </a:lnTo>
                  <a:lnTo>
                    <a:pt x="12323" y="12058"/>
                  </a:lnTo>
                  <a:lnTo>
                    <a:pt x="12274" y="12070"/>
                  </a:lnTo>
                  <a:lnTo>
                    <a:pt x="12224" y="12078"/>
                  </a:lnTo>
                  <a:lnTo>
                    <a:pt x="12174" y="12085"/>
                  </a:lnTo>
                  <a:lnTo>
                    <a:pt x="12124" y="12089"/>
                  </a:lnTo>
                  <a:lnTo>
                    <a:pt x="12071" y="12090"/>
                  </a:lnTo>
                  <a:close/>
                  <a:moveTo>
                    <a:pt x="5533" y="12090"/>
                  </a:moveTo>
                  <a:lnTo>
                    <a:pt x="5481" y="12089"/>
                  </a:lnTo>
                  <a:lnTo>
                    <a:pt x="5430" y="12085"/>
                  </a:lnTo>
                  <a:lnTo>
                    <a:pt x="5380" y="12078"/>
                  </a:lnTo>
                  <a:lnTo>
                    <a:pt x="5330" y="12070"/>
                  </a:lnTo>
                  <a:lnTo>
                    <a:pt x="5281" y="12058"/>
                  </a:lnTo>
                  <a:lnTo>
                    <a:pt x="5234" y="12045"/>
                  </a:lnTo>
                  <a:lnTo>
                    <a:pt x="5187" y="12029"/>
                  </a:lnTo>
                  <a:lnTo>
                    <a:pt x="5141" y="12011"/>
                  </a:lnTo>
                  <a:lnTo>
                    <a:pt x="5097" y="11991"/>
                  </a:lnTo>
                  <a:lnTo>
                    <a:pt x="5054" y="11968"/>
                  </a:lnTo>
                  <a:lnTo>
                    <a:pt x="5012" y="11944"/>
                  </a:lnTo>
                  <a:lnTo>
                    <a:pt x="4970" y="11918"/>
                  </a:lnTo>
                  <a:lnTo>
                    <a:pt x="4931" y="11890"/>
                  </a:lnTo>
                  <a:lnTo>
                    <a:pt x="4893" y="11861"/>
                  </a:lnTo>
                  <a:lnTo>
                    <a:pt x="4857" y="11828"/>
                  </a:lnTo>
                  <a:lnTo>
                    <a:pt x="4821" y="11795"/>
                  </a:lnTo>
                  <a:lnTo>
                    <a:pt x="4788" y="11760"/>
                  </a:lnTo>
                  <a:lnTo>
                    <a:pt x="4757" y="11724"/>
                  </a:lnTo>
                  <a:lnTo>
                    <a:pt x="4727" y="11685"/>
                  </a:lnTo>
                  <a:lnTo>
                    <a:pt x="4699" y="11646"/>
                  </a:lnTo>
                  <a:lnTo>
                    <a:pt x="4673" y="11606"/>
                  </a:lnTo>
                  <a:lnTo>
                    <a:pt x="4648" y="11563"/>
                  </a:lnTo>
                  <a:lnTo>
                    <a:pt x="4626" y="11520"/>
                  </a:lnTo>
                  <a:lnTo>
                    <a:pt x="4606" y="11475"/>
                  </a:lnTo>
                  <a:lnTo>
                    <a:pt x="4588" y="11429"/>
                  </a:lnTo>
                  <a:lnTo>
                    <a:pt x="4572" y="11382"/>
                  </a:lnTo>
                  <a:lnTo>
                    <a:pt x="4559" y="11335"/>
                  </a:lnTo>
                  <a:lnTo>
                    <a:pt x="4548" y="11286"/>
                  </a:lnTo>
                  <a:lnTo>
                    <a:pt x="4539" y="11236"/>
                  </a:lnTo>
                  <a:lnTo>
                    <a:pt x="4533" y="11186"/>
                  </a:lnTo>
                  <a:lnTo>
                    <a:pt x="4529" y="11135"/>
                  </a:lnTo>
                  <a:lnTo>
                    <a:pt x="4527" y="11083"/>
                  </a:lnTo>
                  <a:lnTo>
                    <a:pt x="4529" y="11031"/>
                  </a:lnTo>
                  <a:lnTo>
                    <a:pt x="4533" y="10980"/>
                  </a:lnTo>
                  <a:lnTo>
                    <a:pt x="4539" y="10930"/>
                  </a:lnTo>
                  <a:lnTo>
                    <a:pt x="4548" y="10880"/>
                  </a:lnTo>
                  <a:lnTo>
                    <a:pt x="4559" y="10831"/>
                  </a:lnTo>
                  <a:lnTo>
                    <a:pt x="4572" y="10784"/>
                  </a:lnTo>
                  <a:lnTo>
                    <a:pt x="4588" y="10736"/>
                  </a:lnTo>
                  <a:lnTo>
                    <a:pt x="4606" y="10691"/>
                  </a:lnTo>
                  <a:lnTo>
                    <a:pt x="4626" y="10646"/>
                  </a:lnTo>
                  <a:lnTo>
                    <a:pt x="4648" y="10603"/>
                  </a:lnTo>
                  <a:lnTo>
                    <a:pt x="4673" y="10561"/>
                  </a:lnTo>
                  <a:lnTo>
                    <a:pt x="4699" y="10520"/>
                  </a:lnTo>
                  <a:lnTo>
                    <a:pt x="4727" y="10480"/>
                  </a:lnTo>
                  <a:lnTo>
                    <a:pt x="4757" y="10442"/>
                  </a:lnTo>
                  <a:lnTo>
                    <a:pt x="4788" y="10406"/>
                  </a:lnTo>
                  <a:lnTo>
                    <a:pt x="4821" y="10370"/>
                  </a:lnTo>
                  <a:lnTo>
                    <a:pt x="4857" y="10337"/>
                  </a:lnTo>
                  <a:lnTo>
                    <a:pt x="4893" y="10306"/>
                  </a:lnTo>
                  <a:lnTo>
                    <a:pt x="4931" y="10276"/>
                  </a:lnTo>
                  <a:lnTo>
                    <a:pt x="4970" y="10247"/>
                  </a:lnTo>
                  <a:lnTo>
                    <a:pt x="5012" y="10221"/>
                  </a:lnTo>
                  <a:lnTo>
                    <a:pt x="5054" y="10197"/>
                  </a:lnTo>
                  <a:lnTo>
                    <a:pt x="5097" y="10175"/>
                  </a:lnTo>
                  <a:lnTo>
                    <a:pt x="5141" y="10155"/>
                  </a:lnTo>
                  <a:lnTo>
                    <a:pt x="5187" y="10137"/>
                  </a:lnTo>
                  <a:lnTo>
                    <a:pt x="5234" y="10120"/>
                  </a:lnTo>
                  <a:lnTo>
                    <a:pt x="5281" y="10107"/>
                  </a:lnTo>
                  <a:lnTo>
                    <a:pt x="5330" y="10096"/>
                  </a:lnTo>
                  <a:lnTo>
                    <a:pt x="5380" y="10087"/>
                  </a:lnTo>
                  <a:lnTo>
                    <a:pt x="5430" y="10080"/>
                  </a:lnTo>
                  <a:lnTo>
                    <a:pt x="5481" y="10076"/>
                  </a:lnTo>
                  <a:lnTo>
                    <a:pt x="5533" y="10075"/>
                  </a:lnTo>
                  <a:lnTo>
                    <a:pt x="5585" y="10076"/>
                  </a:lnTo>
                  <a:lnTo>
                    <a:pt x="5636" y="10080"/>
                  </a:lnTo>
                  <a:lnTo>
                    <a:pt x="5687" y="10087"/>
                  </a:lnTo>
                  <a:lnTo>
                    <a:pt x="5736" y="10096"/>
                  </a:lnTo>
                  <a:lnTo>
                    <a:pt x="5784" y="10107"/>
                  </a:lnTo>
                  <a:lnTo>
                    <a:pt x="5832" y="10120"/>
                  </a:lnTo>
                  <a:lnTo>
                    <a:pt x="5879" y="10137"/>
                  </a:lnTo>
                  <a:lnTo>
                    <a:pt x="5924" y="10155"/>
                  </a:lnTo>
                  <a:lnTo>
                    <a:pt x="5969" y="10175"/>
                  </a:lnTo>
                  <a:lnTo>
                    <a:pt x="6012" y="10197"/>
                  </a:lnTo>
                  <a:lnTo>
                    <a:pt x="6055" y="10221"/>
                  </a:lnTo>
                  <a:lnTo>
                    <a:pt x="6095" y="10247"/>
                  </a:lnTo>
                  <a:lnTo>
                    <a:pt x="6135" y="10276"/>
                  </a:lnTo>
                  <a:lnTo>
                    <a:pt x="6172" y="10306"/>
                  </a:lnTo>
                  <a:lnTo>
                    <a:pt x="6210" y="10337"/>
                  </a:lnTo>
                  <a:lnTo>
                    <a:pt x="6244" y="10370"/>
                  </a:lnTo>
                  <a:lnTo>
                    <a:pt x="6277" y="10406"/>
                  </a:lnTo>
                  <a:lnTo>
                    <a:pt x="6309" y="10442"/>
                  </a:lnTo>
                  <a:lnTo>
                    <a:pt x="6339" y="10480"/>
                  </a:lnTo>
                  <a:lnTo>
                    <a:pt x="6368" y="10520"/>
                  </a:lnTo>
                  <a:lnTo>
                    <a:pt x="6394" y="10561"/>
                  </a:lnTo>
                  <a:lnTo>
                    <a:pt x="6418" y="10603"/>
                  </a:lnTo>
                  <a:lnTo>
                    <a:pt x="6440" y="10646"/>
                  </a:lnTo>
                  <a:lnTo>
                    <a:pt x="6460" y="10691"/>
                  </a:lnTo>
                  <a:lnTo>
                    <a:pt x="6478" y="10736"/>
                  </a:lnTo>
                  <a:lnTo>
                    <a:pt x="6493" y="10784"/>
                  </a:lnTo>
                  <a:lnTo>
                    <a:pt x="6507" y="10831"/>
                  </a:lnTo>
                  <a:lnTo>
                    <a:pt x="6518" y="10880"/>
                  </a:lnTo>
                  <a:lnTo>
                    <a:pt x="6528" y="10930"/>
                  </a:lnTo>
                  <a:lnTo>
                    <a:pt x="6534" y="10980"/>
                  </a:lnTo>
                  <a:lnTo>
                    <a:pt x="6538" y="11031"/>
                  </a:lnTo>
                  <a:lnTo>
                    <a:pt x="6539" y="11083"/>
                  </a:lnTo>
                  <a:lnTo>
                    <a:pt x="6538" y="11135"/>
                  </a:lnTo>
                  <a:lnTo>
                    <a:pt x="6534" y="11186"/>
                  </a:lnTo>
                  <a:lnTo>
                    <a:pt x="6528" y="11236"/>
                  </a:lnTo>
                  <a:lnTo>
                    <a:pt x="6518" y="11286"/>
                  </a:lnTo>
                  <a:lnTo>
                    <a:pt x="6507" y="11335"/>
                  </a:lnTo>
                  <a:lnTo>
                    <a:pt x="6493" y="11382"/>
                  </a:lnTo>
                  <a:lnTo>
                    <a:pt x="6478" y="11429"/>
                  </a:lnTo>
                  <a:lnTo>
                    <a:pt x="6460" y="11475"/>
                  </a:lnTo>
                  <a:lnTo>
                    <a:pt x="6440" y="11520"/>
                  </a:lnTo>
                  <a:lnTo>
                    <a:pt x="6418" y="11563"/>
                  </a:lnTo>
                  <a:lnTo>
                    <a:pt x="6394" y="11606"/>
                  </a:lnTo>
                  <a:lnTo>
                    <a:pt x="6368" y="11646"/>
                  </a:lnTo>
                  <a:lnTo>
                    <a:pt x="6339" y="11685"/>
                  </a:lnTo>
                  <a:lnTo>
                    <a:pt x="6309" y="11724"/>
                  </a:lnTo>
                  <a:lnTo>
                    <a:pt x="6277" y="11760"/>
                  </a:lnTo>
                  <a:lnTo>
                    <a:pt x="6244" y="11795"/>
                  </a:lnTo>
                  <a:lnTo>
                    <a:pt x="6210" y="11828"/>
                  </a:lnTo>
                  <a:lnTo>
                    <a:pt x="6172" y="11861"/>
                  </a:lnTo>
                  <a:lnTo>
                    <a:pt x="6135" y="11890"/>
                  </a:lnTo>
                  <a:lnTo>
                    <a:pt x="6095" y="11918"/>
                  </a:lnTo>
                  <a:lnTo>
                    <a:pt x="6055" y="11944"/>
                  </a:lnTo>
                  <a:lnTo>
                    <a:pt x="6012" y="11968"/>
                  </a:lnTo>
                  <a:lnTo>
                    <a:pt x="5969" y="11991"/>
                  </a:lnTo>
                  <a:lnTo>
                    <a:pt x="5924" y="12011"/>
                  </a:lnTo>
                  <a:lnTo>
                    <a:pt x="5879" y="12029"/>
                  </a:lnTo>
                  <a:lnTo>
                    <a:pt x="5832" y="12045"/>
                  </a:lnTo>
                  <a:lnTo>
                    <a:pt x="5784" y="12058"/>
                  </a:lnTo>
                  <a:lnTo>
                    <a:pt x="5736" y="12070"/>
                  </a:lnTo>
                  <a:lnTo>
                    <a:pt x="5687" y="12078"/>
                  </a:lnTo>
                  <a:lnTo>
                    <a:pt x="5636" y="12085"/>
                  </a:lnTo>
                  <a:lnTo>
                    <a:pt x="5585" y="12089"/>
                  </a:lnTo>
                  <a:lnTo>
                    <a:pt x="5533" y="12090"/>
                  </a:lnTo>
                  <a:close/>
                  <a:moveTo>
                    <a:pt x="1509" y="7556"/>
                  </a:moveTo>
                  <a:lnTo>
                    <a:pt x="1483" y="7556"/>
                  </a:lnTo>
                  <a:lnTo>
                    <a:pt x="1458" y="7554"/>
                  </a:lnTo>
                  <a:lnTo>
                    <a:pt x="1432" y="7551"/>
                  </a:lnTo>
                  <a:lnTo>
                    <a:pt x="1407" y="7546"/>
                  </a:lnTo>
                  <a:lnTo>
                    <a:pt x="1383" y="7541"/>
                  </a:lnTo>
                  <a:lnTo>
                    <a:pt x="1359" y="7534"/>
                  </a:lnTo>
                  <a:lnTo>
                    <a:pt x="1336" y="7526"/>
                  </a:lnTo>
                  <a:lnTo>
                    <a:pt x="1313" y="7517"/>
                  </a:lnTo>
                  <a:lnTo>
                    <a:pt x="1291" y="7507"/>
                  </a:lnTo>
                  <a:lnTo>
                    <a:pt x="1269" y="7496"/>
                  </a:lnTo>
                  <a:lnTo>
                    <a:pt x="1248" y="7484"/>
                  </a:lnTo>
                  <a:lnTo>
                    <a:pt x="1228" y="7470"/>
                  </a:lnTo>
                  <a:lnTo>
                    <a:pt x="1208" y="7456"/>
                  </a:lnTo>
                  <a:lnTo>
                    <a:pt x="1189" y="7441"/>
                  </a:lnTo>
                  <a:lnTo>
                    <a:pt x="1171" y="7426"/>
                  </a:lnTo>
                  <a:lnTo>
                    <a:pt x="1154" y="7409"/>
                  </a:lnTo>
                  <a:lnTo>
                    <a:pt x="1137" y="7392"/>
                  </a:lnTo>
                  <a:lnTo>
                    <a:pt x="1121" y="7374"/>
                  </a:lnTo>
                  <a:lnTo>
                    <a:pt x="1106" y="7355"/>
                  </a:lnTo>
                  <a:lnTo>
                    <a:pt x="1091" y="7334"/>
                  </a:lnTo>
                  <a:lnTo>
                    <a:pt x="1078" y="7314"/>
                  </a:lnTo>
                  <a:lnTo>
                    <a:pt x="1066" y="7293"/>
                  </a:lnTo>
                  <a:lnTo>
                    <a:pt x="1055" y="7271"/>
                  </a:lnTo>
                  <a:lnTo>
                    <a:pt x="1045" y="7249"/>
                  </a:lnTo>
                  <a:lnTo>
                    <a:pt x="1036" y="7226"/>
                  </a:lnTo>
                  <a:lnTo>
                    <a:pt x="1029" y="7202"/>
                  </a:lnTo>
                  <a:lnTo>
                    <a:pt x="1022" y="7179"/>
                  </a:lnTo>
                  <a:lnTo>
                    <a:pt x="1016" y="7154"/>
                  </a:lnTo>
                  <a:lnTo>
                    <a:pt x="1012" y="7130"/>
                  </a:lnTo>
                  <a:lnTo>
                    <a:pt x="1009" y="7105"/>
                  </a:lnTo>
                  <a:lnTo>
                    <a:pt x="1007" y="7079"/>
                  </a:lnTo>
                  <a:lnTo>
                    <a:pt x="1006" y="7052"/>
                  </a:lnTo>
                  <a:lnTo>
                    <a:pt x="1006" y="1511"/>
                  </a:lnTo>
                  <a:lnTo>
                    <a:pt x="1007" y="1485"/>
                  </a:lnTo>
                  <a:lnTo>
                    <a:pt x="1009" y="1460"/>
                  </a:lnTo>
                  <a:lnTo>
                    <a:pt x="1012" y="1435"/>
                  </a:lnTo>
                  <a:lnTo>
                    <a:pt x="1016" y="1410"/>
                  </a:lnTo>
                  <a:lnTo>
                    <a:pt x="1022" y="1385"/>
                  </a:lnTo>
                  <a:lnTo>
                    <a:pt x="1029" y="1361"/>
                  </a:lnTo>
                  <a:lnTo>
                    <a:pt x="1036" y="1338"/>
                  </a:lnTo>
                  <a:lnTo>
                    <a:pt x="1045" y="1315"/>
                  </a:lnTo>
                  <a:lnTo>
                    <a:pt x="1055" y="1293"/>
                  </a:lnTo>
                  <a:lnTo>
                    <a:pt x="1066" y="1271"/>
                  </a:lnTo>
                  <a:lnTo>
                    <a:pt x="1078" y="1249"/>
                  </a:lnTo>
                  <a:lnTo>
                    <a:pt x="1091" y="1229"/>
                  </a:lnTo>
                  <a:lnTo>
                    <a:pt x="1106" y="1209"/>
                  </a:lnTo>
                  <a:lnTo>
                    <a:pt x="1121" y="1191"/>
                  </a:lnTo>
                  <a:lnTo>
                    <a:pt x="1137" y="1172"/>
                  </a:lnTo>
                  <a:lnTo>
                    <a:pt x="1154" y="1155"/>
                  </a:lnTo>
                  <a:lnTo>
                    <a:pt x="1171" y="1138"/>
                  </a:lnTo>
                  <a:lnTo>
                    <a:pt x="1189" y="1122"/>
                  </a:lnTo>
                  <a:lnTo>
                    <a:pt x="1208" y="1107"/>
                  </a:lnTo>
                  <a:lnTo>
                    <a:pt x="1228" y="1093"/>
                  </a:lnTo>
                  <a:lnTo>
                    <a:pt x="1248" y="1080"/>
                  </a:lnTo>
                  <a:lnTo>
                    <a:pt x="1269" y="1068"/>
                  </a:lnTo>
                  <a:lnTo>
                    <a:pt x="1291" y="1057"/>
                  </a:lnTo>
                  <a:lnTo>
                    <a:pt x="1313" y="1047"/>
                  </a:lnTo>
                  <a:lnTo>
                    <a:pt x="1336" y="1038"/>
                  </a:lnTo>
                  <a:lnTo>
                    <a:pt x="1359" y="1030"/>
                  </a:lnTo>
                  <a:lnTo>
                    <a:pt x="1383" y="1023"/>
                  </a:lnTo>
                  <a:lnTo>
                    <a:pt x="1407" y="1018"/>
                  </a:lnTo>
                  <a:lnTo>
                    <a:pt x="1432" y="1013"/>
                  </a:lnTo>
                  <a:lnTo>
                    <a:pt x="1458" y="1010"/>
                  </a:lnTo>
                  <a:lnTo>
                    <a:pt x="1483" y="1008"/>
                  </a:lnTo>
                  <a:lnTo>
                    <a:pt x="1509" y="1008"/>
                  </a:lnTo>
                  <a:lnTo>
                    <a:pt x="9053" y="1008"/>
                  </a:lnTo>
                  <a:lnTo>
                    <a:pt x="9080" y="1008"/>
                  </a:lnTo>
                  <a:lnTo>
                    <a:pt x="9105" y="1010"/>
                  </a:lnTo>
                  <a:lnTo>
                    <a:pt x="9131" y="1013"/>
                  </a:lnTo>
                  <a:lnTo>
                    <a:pt x="9155" y="1018"/>
                  </a:lnTo>
                  <a:lnTo>
                    <a:pt x="9179" y="1023"/>
                  </a:lnTo>
                  <a:lnTo>
                    <a:pt x="9203" y="1030"/>
                  </a:lnTo>
                  <a:lnTo>
                    <a:pt x="9226" y="1038"/>
                  </a:lnTo>
                  <a:lnTo>
                    <a:pt x="9250" y="1047"/>
                  </a:lnTo>
                  <a:lnTo>
                    <a:pt x="9272" y="1057"/>
                  </a:lnTo>
                  <a:lnTo>
                    <a:pt x="9294" y="1068"/>
                  </a:lnTo>
                  <a:lnTo>
                    <a:pt x="9315" y="1080"/>
                  </a:lnTo>
                  <a:lnTo>
                    <a:pt x="9335" y="1093"/>
                  </a:lnTo>
                  <a:lnTo>
                    <a:pt x="9355" y="1107"/>
                  </a:lnTo>
                  <a:lnTo>
                    <a:pt x="9373" y="1122"/>
                  </a:lnTo>
                  <a:lnTo>
                    <a:pt x="9392" y="1138"/>
                  </a:lnTo>
                  <a:lnTo>
                    <a:pt x="9410" y="1155"/>
                  </a:lnTo>
                  <a:lnTo>
                    <a:pt x="9426" y="1172"/>
                  </a:lnTo>
                  <a:lnTo>
                    <a:pt x="9442" y="1191"/>
                  </a:lnTo>
                  <a:lnTo>
                    <a:pt x="9457" y="1209"/>
                  </a:lnTo>
                  <a:lnTo>
                    <a:pt x="9471" y="1229"/>
                  </a:lnTo>
                  <a:lnTo>
                    <a:pt x="9484" y="1249"/>
                  </a:lnTo>
                  <a:lnTo>
                    <a:pt x="9496" y="1271"/>
                  </a:lnTo>
                  <a:lnTo>
                    <a:pt x="9507" y="1293"/>
                  </a:lnTo>
                  <a:lnTo>
                    <a:pt x="9517" y="1315"/>
                  </a:lnTo>
                  <a:lnTo>
                    <a:pt x="9526" y="1338"/>
                  </a:lnTo>
                  <a:lnTo>
                    <a:pt x="9534" y="1361"/>
                  </a:lnTo>
                  <a:lnTo>
                    <a:pt x="9541" y="1385"/>
                  </a:lnTo>
                  <a:lnTo>
                    <a:pt x="9546" y="1410"/>
                  </a:lnTo>
                  <a:lnTo>
                    <a:pt x="9550" y="1435"/>
                  </a:lnTo>
                  <a:lnTo>
                    <a:pt x="9554" y="1460"/>
                  </a:lnTo>
                  <a:lnTo>
                    <a:pt x="9556" y="1485"/>
                  </a:lnTo>
                  <a:lnTo>
                    <a:pt x="9556" y="1511"/>
                  </a:lnTo>
                  <a:lnTo>
                    <a:pt x="9556" y="2519"/>
                  </a:lnTo>
                  <a:lnTo>
                    <a:pt x="9556" y="3527"/>
                  </a:lnTo>
                  <a:lnTo>
                    <a:pt x="9556" y="7052"/>
                  </a:lnTo>
                  <a:lnTo>
                    <a:pt x="9556" y="7079"/>
                  </a:lnTo>
                  <a:lnTo>
                    <a:pt x="9554" y="7105"/>
                  </a:lnTo>
                  <a:lnTo>
                    <a:pt x="9550" y="7130"/>
                  </a:lnTo>
                  <a:lnTo>
                    <a:pt x="9546" y="7154"/>
                  </a:lnTo>
                  <a:lnTo>
                    <a:pt x="9541" y="7179"/>
                  </a:lnTo>
                  <a:lnTo>
                    <a:pt x="9534" y="7202"/>
                  </a:lnTo>
                  <a:lnTo>
                    <a:pt x="9526" y="7226"/>
                  </a:lnTo>
                  <a:lnTo>
                    <a:pt x="9517" y="7249"/>
                  </a:lnTo>
                  <a:lnTo>
                    <a:pt x="9507" y="7271"/>
                  </a:lnTo>
                  <a:lnTo>
                    <a:pt x="9496" y="7293"/>
                  </a:lnTo>
                  <a:lnTo>
                    <a:pt x="9484" y="7314"/>
                  </a:lnTo>
                  <a:lnTo>
                    <a:pt x="9471" y="7334"/>
                  </a:lnTo>
                  <a:lnTo>
                    <a:pt x="9457" y="7355"/>
                  </a:lnTo>
                  <a:lnTo>
                    <a:pt x="9442" y="7374"/>
                  </a:lnTo>
                  <a:lnTo>
                    <a:pt x="9426" y="7392"/>
                  </a:lnTo>
                  <a:lnTo>
                    <a:pt x="9410" y="7409"/>
                  </a:lnTo>
                  <a:lnTo>
                    <a:pt x="9392" y="7426"/>
                  </a:lnTo>
                  <a:lnTo>
                    <a:pt x="9373" y="7441"/>
                  </a:lnTo>
                  <a:lnTo>
                    <a:pt x="9355" y="7456"/>
                  </a:lnTo>
                  <a:lnTo>
                    <a:pt x="9335" y="7470"/>
                  </a:lnTo>
                  <a:lnTo>
                    <a:pt x="9315" y="7484"/>
                  </a:lnTo>
                  <a:lnTo>
                    <a:pt x="9294" y="7496"/>
                  </a:lnTo>
                  <a:lnTo>
                    <a:pt x="9272" y="7507"/>
                  </a:lnTo>
                  <a:lnTo>
                    <a:pt x="9250" y="7517"/>
                  </a:lnTo>
                  <a:lnTo>
                    <a:pt x="9226" y="7526"/>
                  </a:lnTo>
                  <a:lnTo>
                    <a:pt x="9203" y="7534"/>
                  </a:lnTo>
                  <a:lnTo>
                    <a:pt x="9179" y="7541"/>
                  </a:lnTo>
                  <a:lnTo>
                    <a:pt x="9155" y="7546"/>
                  </a:lnTo>
                  <a:lnTo>
                    <a:pt x="9131" y="7551"/>
                  </a:lnTo>
                  <a:lnTo>
                    <a:pt x="9105" y="7554"/>
                  </a:lnTo>
                  <a:lnTo>
                    <a:pt x="9080" y="7556"/>
                  </a:lnTo>
                  <a:lnTo>
                    <a:pt x="9053" y="7556"/>
                  </a:lnTo>
                  <a:lnTo>
                    <a:pt x="1509" y="7556"/>
                  </a:lnTo>
                  <a:close/>
                  <a:moveTo>
                    <a:pt x="15842" y="6214"/>
                  </a:moveTo>
                  <a:lnTo>
                    <a:pt x="13830" y="3192"/>
                  </a:lnTo>
                  <a:lnTo>
                    <a:pt x="13802" y="3153"/>
                  </a:lnTo>
                  <a:lnTo>
                    <a:pt x="13774" y="3115"/>
                  </a:lnTo>
                  <a:lnTo>
                    <a:pt x="13746" y="3077"/>
                  </a:lnTo>
                  <a:lnTo>
                    <a:pt x="13716" y="3042"/>
                  </a:lnTo>
                  <a:lnTo>
                    <a:pt x="13685" y="3007"/>
                  </a:lnTo>
                  <a:lnTo>
                    <a:pt x="13653" y="2973"/>
                  </a:lnTo>
                  <a:lnTo>
                    <a:pt x="13619" y="2940"/>
                  </a:lnTo>
                  <a:lnTo>
                    <a:pt x="13586" y="2909"/>
                  </a:lnTo>
                  <a:lnTo>
                    <a:pt x="13551" y="2878"/>
                  </a:lnTo>
                  <a:lnTo>
                    <a:pt x="13516" y="2849"/>
                  </a:lnTo>
                  <a:lnTo>
                    <a:pt x="13480" y="2820"/>
                  </a:lnTo>
                  <a:lnTo>
                    <a:pt x="13442" y="2793"/>
                  </a:lnTo>
                  <a:lnTo>
                    <a:pt x="13404" y="2768"/>
                  </a:lnTo>
                  <a:lnTo>
                    <a:pt x="13366" y="2743"/>
                  </a:lnTo>
                  <a:lnTo>
                    <a:pt x="13326" y="2720"/>
                  </a:lnTo>
                  <a:lnTo>
                    <a:pt x="13286" y="2697"/>
                  </a:lnTo>
                  <a:lnTo>
                    <a:pt x="13245" y="2676"/>
                  </a:lnTo>
                  <a:lnTo>
                    <a:pt x="13204" y="2656"/>
                  </a:lnTo>
                  <a:lnTo>
                    <a:pt x="13162" y="2638"/>
                  </a:lnTo>
                  <a:lnTo>
                    <a:pt x="13119" y="2621"/>
                  </a:lnTo>
                  <a:lnTo>
                    <a:pt x="13076" y="2605"/>
                  </a:lnTo>
                  <a:lnTo>
                    <a:pt x="13033" y="2590"/>
                  </a:lnTo>
                  <a:lnTo>
                    <a:pt x="12989" y="2576"/>
                  </a:lnTo>
                  <a:lnTo>
                    <a:pt x="12944" y="2564"/>
                  </a:lnTo>
                  <a:lnTo>
                    <a:pt x="12899" y="2554"/>
                  </a:lnTo>
                  <a:lnTo>
                    <a:pt x="12854" y="2544"/>
                  </a:lnTo>
                  <a:lnTo>
                    <a:pt x="12808" y="2537"/>
                  </a:lnTo>
                  <a:lnTo>
                    <a:pt x="12761" y="2530"/>
                  </a:lnTo>
                  <a:lnTo>
                    <a:pt x="12715" y="2525"/>
                  </a:lnTo>
                  <a:lnTo>
                    <a:pt x="12669" y="2522"/>
                  </a:lnTo>
                  <a:lnTo>
                    <a:pt x="12621" y="2519"/>
                  </a:lnTo>
                  <a:lnTo>
                    <a:pt x="12574" y="2519"/>
                  </a:lnTo>
                  <a:lnTo>
                    <a:pt x="10562" y="2519"/>
                  </a:lnTo>
                  <a:lnTo>
                    <a:pt x="10562" y="1511"/>
                  </a:lnTo>
                  <a:lnTo>
                    <a:pt x="10560" y="1434"/>
                  </a:lnTo>
                  <a:lnTo>
                    <a:pt x="10554" y="1357"/>
                  </a:lnTo>
                  <a:lnTo>
                    <a:pt x="10545" y="1282"/>
                  </a:lnTo>
                  <a:lnTo>
                    <a:pt x="10532" y="1207"/>
                  </a:lnTo>
                  <a:lnTo>
                    <a:pt x="10515" y="1134"/>
                  </a:lnTo>
                  <a:lnTo>
                    <a:pt x="10495" y="1062"/>
                  </a:lnTo>
                  <a:lnTo>
                    <a:pt x="10471" y="993"/>
                  </a:lnTo>
                  <a:lnTo>
                    <a:pt x="10444" y="924"/>
                  </a:lnTo>
                  <a:lnTo>
                    <a:pt x="10413" y="856"/>
                  </a:lnTo>
                  <a:lnTo>
                    <a:pt x="10380" y="791"/>
                  </a:lnTo>
                  <a:lnTo>
                    <a:pt x="10344" y="729"/>
                  </a:lnTo>
                  <a:lnTo>
                    <a:pt x="10305" y="667"/>
                  </a:lnTo>
                  <a:lnTo>
                    <a:pt x="10263" y="608"/>
                  </a:lnTo>
                  <a:lnTo>
                    <a:pt x="10217" y="550"/>
                  </a:lnTo>
                  <a:lnTo>
                    <a:pt x="10170" y="496"/>
                  </a:lnTo>
                  <a:lnTo>
                    <a:pt x="10120" y="443"/>
                  </a:lnTo>
                  <a:lnTo>
                    <a:pt x="10067" y="393"/>
                  </a:lnTo>
                  <a:lnTo>
                    <a:pt x="10013" y="346"/>
                  </a:lnTo>
                  <a:lnTo>
                    <a:pt x="9956" y="300"/>
                  </a:lnTo>
                  <a:lnTo>
                    <a:pt x="9896" y="258"/>
                  </a:lnTo>
                  <a:lnTo>
                    <a:pt x="9835" y="219"/>
                  </a:lnTo>
                  <a:lnTo>
                    <a:pt x="9773" y="182"/>
                  </a:lnTo>
                  <a:lnTo>
                    <a:pt x="9707" y="149"/>
                  </a:lnTo>
                  <a:lnTo>
                    <a:pt x="9641" y="119"/>
                  </a:lnTo>
                  <a:lnTo>
                    <a:pt x="9571" y="92"/>
                  </a:lnTo>
                  <a:lnTo>
                    <a:pt x="9502" y="69"/>
                  </a:lnTo>
                  <a:lnTo>
                    <a:pt x="9431" y="47"/>
                  </a:lnTo>
                  <a:lnTo>
                    <a:pt x="9357" y="31"/>
                  </a:lnTo>
                  <a:lnTo>
                    <a:pt x="9283" y="17"/>
                  </a:lnTo>
                  <a:lnTo>
                    <a:pt x="9207" y="8"/>
                  </a:lnTo>
                  <a:lnTo>
                    <a:pt x="9131" y="2"/>
                  </a:lnTo>
                  <a:lnTo>
                    <a:pt x="9053" y="0"/>
                  </a:lnTo>
                  <a:lnTo>
                    <a:pt x="1509" y="0"/>
                  </a:lnTo>
                  <a:lnTo>
                    <a:pt x="1431" y="2"/>
                  </a:lnTo>
                  <a:lnTo>
                    <a:pt x="1355" y="8"/>
                  </a:lnTo>
                  <a:lnTo>
                    <a:pt x="1280" y="17"/>
                  </a:lnTo>
                  <a:lnTo>
                    <a:pt x="1205" y="31"/>
                  </a:lnTo>
                  <a:lnTo>
                    <a:pt x="1133" y="47"/>
                  </a:lnTo>
                  <a:lnTo>
                    <a:pt x="1060" y="69"/>
                  </a:lnTo>
                  <a:lnTo>
                    <a:pt x="991" y="92"/>
                  </a:lnTo>
                  <a:lnTo>
                    <a:pt x="922" y="119"/>
                  </a:lnTo>
                  <a:lnTo>
                    <a:pt x="855" y="149"/>
                  </a:lnTo>
                  <a:lnTo>
                    <a:pt x="791" y="182"/>
                  </a:lnTo>
                  <a:lnTo>
                    <a:pt x="727" y="219"/>
                  </a:lnTo>
                  <a:lnTo>
                    <a:pt x="666" y="258"/>
                  </a:lnTo>
                  <a:lnTo>
                    <a:pt x="607" y="300"/>
                  </a:lnTo>
                  <a:lnTo>
                    <a:pt x="549" y="346"/>
                  </a:lnTo>
                  <a:lnTo>
                    <a:pt x="495" y="393"/>
                  </a:lnTo>
                  <a:lnTo>
                    <a:pt x="443" y="443"/>
                  </a:lnTo>
                  <a:lnTo>
                    <a:pt x="392" y="496"/>
                  </a:lnTo>
                  <a:lnTo>
                    <a:pt x="345" y="550"/>
                  </a:lnTo>
                  <a:lnTo>
                    <a:pt x="300" y="608"/>
                  </a:lnTo>
                  <a:lnTo>
                    <a:pt x="259" y="667"/>
                  </a:lnTo>
                  <a:lnTo>
                    <a:pt x="218" y="729"/>
                  </a:lnTo>
                  <a:lnTo>
                    <a:pt x="182" y="791"/>
                  </a:lnTo>
                  <a:lnTo>
                    <a:pt x="149" y="856"/>
                  </a:lnTo>
                  <a:lnTo>
                    <a:pt x="119" y="924"/>
                  </a:lnTo>
                  <a:lnTo>
                    <a:pt x="92" y="993"/>
                  </a:lnTo>
                  <a:lnTo>
                    <a:pt x="68" y="1062"/>
                  </a:lnTo>
                  <a:lnTo>
                    <a:pt x="47" y="1134"/>
                  </a:lnTo>
                  <a:lnTo>
                    <a:pt x="31" y="1207"/>
                  </a:lnTo>
                  <a:lnTo>
                    <a:pt x="17" y="1282"/>
                  </a:lnTo>
                  <a:lnTo>
                    <a:pt x="8" y="1357"/>
                  </a:lnTo>
                  <a:lnTo>
                    <a:pt x="2" y="1434"/>
                  </a:lnTo>
                  <a:lnTo>
                    <a:pt x="0" y="1511"/>
                  </a:lnTo>
                  <a:lnTo>
                    <a:pt x="0" y="7052"/>
                  </a:lnTo>
                  <a:lnTo>
                    <a:pt x="2" y="7131"/>
                  </a:lnTo>
                  <a:lnTo>
                    <a:pt x="8" y="7207"/>
                  </a:lnTo>
                  <a:lnTo>
                    <a:pt x="17" y="7283"/>
                  </a:lnTo>
                  <a:lnTo>
                    <a:pt x="31" y="7357"/>
                  </a:lnTo>
                  <a:lnTo>
                    <a:pt x="47" y="7430"/>
                  </a:lnTo>
                  <a:lnTo>
                    <a:pt x="68" y="7502"/>
                  </a:lnTo>
                  <a:lnTo>
                    <a:pt x="92" y="7572"/>
                  </a:lnTo>
                  <a:lnTo>
                    <a:pt x="119" y="7641"/>
                  </a:lnTo>
                  <a:lnTo>
                    <a:pt x="149" y="7707"/>
                  </a:lnTo>
                  <a:lnTo>
                    <a:pt x="182" y="7773"/>
                  </a:lnTo>
                  <a:lnTo>
                    <a:pt x="218" y="7836"/>
                  </a:lnTo>
                  <a:lnTo>
                    <a:pt x="259" y="7897"/>
                  </a:lnTo>
                  <a:lnTo>
                    <a:pt x="300" y="7956"/>
                  </a:lnTo>
                  <a:lnTo>
                    <a:pt x="345" y="8014"/>
                  </a:lnTo>
                  <a:lnTo>
                    <a:pt x="392" y="8068"/>
                  </a:lnTo>
                  <a:lnTo>
                    <a:pt x="443" y="8120"/>
                  </a:lnTo>
                  <a:lnTo>
                    <a:pt x="495" y="8171"/>
                  </a:lnTo>
                  <a:lnTo>
                    <a:pt x="549" y="8218"/>
                  </a:lnTo>
                  <a:lnTo>
                    <a:pt x="607" y="8263"/>
                  </a:lnTo>
                  <a:lnTo>
                    <a:pt x="666" y="8306"/>
                  </a:lnTo>
                  <a:lnTo>
                    <a:pt x="727" y="8345"/>
                  </a:lnTo>
                  <a:lnTo>
                    <a:pt x="791" y="8381"/>
                  </a:lnTo>
                  <a:lnTo>
                    <a:pt x="855" y="8415"/>
                  </a:lnTo>
                  <a:lnTo>
                    <a:pt x="922" y="8445"/>
                  </a:lnTo>
                  <a:lnTo>
                    <a:pt x="991" y="8472"/>
                  </a:lnTo>
                  <a:lnTo>
                    <a:pt x="1060" y="8496"/>
                  </a:lnTo>
                  <a:lnTo>
                    <a:pt x="1133" y="8516"/>
                  </a:lnTo>
                  <a:lnTo>
                    <a:pt x="1205" y="8533"/>
                  </a:lnTo>
                  <a:lnTo>
                    <a:pt x="1280" y="8547"/>
                  </a:lnTo>
                  <a:lnTo>
                    <a:pt x="1355" y="8557"/>
                  </a:lnTo>
                  <a:lnTo>
                    <a:pt x="1431" y="8562"/>
                  </a:lnTo>
                  <a:lnTo>
                    <a:pt x="1509" y="8564"/>
                  </a:lnTo>
                  <a:lnTo>
                    <a:pt x="1509" y="8564"/>
                  </a:lnTo>
                  <a:lnTo>
                    <a:pt x="1509" y="10075"/>
                  </a:lnTo>
                  <a:lnTo>
                    <a:pt x="1511" y="10153"/>
                  </a:lnTo>
                  <a:lnTo>
                    <a:pt x="1517" y="10229"/>
                  </a:lnTo>
                  <a:lnTo>
                    <a:pt x="1527" y="10305"/>
                  </a:lnTo>
                  <a:lnTo>
                    <a:pt x="1540" y="10379"/>
                  </a:lnTo>
                  <a:lnTo>
                    <a:pt x="1557" y="10453"/>
                  </a:lnTo>
                  <a:lnTo>
                    <a:pt x="1577" y="10525"/>
                  </a:lnTo>
                  <a:lnTo>
                    <a:pt x="1601" y="10594"/>
                  </a:lnTo>
                  <a:lnTo>
                    <a:pt x="1629" y="10663"/>
                  </a:lnTo>
                  <a:lnTo>
                    <a:pt x="1659" y="10730"/>
                  </a:lnTo>
                  <a:lnTo>
                    <a:pt x="1692" y="10795"/>
                  </a:lnTo>
                  <a:lnTo>
                    <a:pt x="1728" y="10858"/>
                  </a:lnTo>
                  <a:lnTo>
                    <a:pt x="1767" y="10920"/>
                  </a:lnTo>
                  <a:lnTo>
                    <a:pt x="1810" y="10979"/>
                  </a:lnTo>
                  <a:lnTo>
                    <a:pt x="1854" y="11036"/>
                  </a:lnTo>
                  <a:lnTo>
                    <a:pt x="1901" y="11091"/>
                  </a:lnTo>
                  <a:lnTo>
                    <a:pt x="1952" y="11143"/>
                  </a:lnTo>
                  <a:lnTo>
                    <a:pt x="2004" y="11194"/>
                  </a:lnTo>
                  <a:lnTo>
                    <a:pt x="2059" y="11241"/>
                  </a:lnTo>
                  <a:lnTo>
                    <a:pt x="2115" y="11286"/>
                  </a:lnTo>
                  <a:lnTo>
                    <a:pt x="2175" y="11329"/>
                  </a:lnTo>
                  <a:lnTo>
                    <a:pt x="2236" y="11368"/>
                  </a:lnTo>
                  <a:lnTo>
                    <a:pt x="2300" y="11404"/>
                  </a:lnTo>
                  <a:lnTo>
                    <a:pt x="2365" y="11437"/>
                  </a:lnTo>
                  <a:lnTo>
                    <a:pt x="2431" y="11468"/>
                  </a:lnTo>
                  <a:lnTo>
                    <a:pt x="2500" y="11495"/>
                  </a:lnTo>
                  <a:lnTo>
                    <a:pt x="2570" y="11519"/>
                  </a:lnTo>
                  <a:lnTo>
                    <a:pt x="2642" y="11539"/>
                  </a:lnTo>
                  <a:lnTo>
                    <a:pt x="2714" y="11556"/>
                  </a:lnTo>
                  <a:lnTo>
                    <a:pt x="2788" y="11569"/>
                  </a:lnTo>
                  <a:lnTo>
                    <a:pt x="2864" y="11579"/>
                  </a:lnTo>
                  <a:lnTo>
                    <a:pt x="2940" y="11585"/>
                  </a:lnTo>
                  <a:lnTo>
                    <a:pt x="3018" y="11587"/>
                  </a:lnTo>
                  <a:lnTo>
                    <a:pt x="3592" y="11587"/>
                  </a:lnTo>
                  <a:lnTo>
                    <a:pt x="3614" y="11667"/>
                  </a:lnTo>
                  <a:lnTo>
                    <a:pt x="3640" y="11747"/>
                  </a:lnTo>
                  <a:lnTo>
                    <a:pt x="3670" y="11824"/>
                  </a:lnTo>
                  <a:lnTo>
                    <a:pt x="3702" y="11901"/>
                  </a:lnTo>
                  <a:lnTo>
                    <a:pt x="3737" y="11976"/>
                  </a:lnTo>
                  <a:lnTo>
                    <a:pt x="3774" y="12048"/>
                  </a:lnTo>
                  <a:lnTo>
                    <a:pt x="3816" y="12120"/>
                  </a:lnTo>
                  <a:lnTo>
                    <a:pt x="3859" y="12188"/>
                  </a:lnTo>
                  <a:lnTo>
                    <a:pt x="3905" y="12256"/>
                  </a:lnTo>
                  <a:lnTo>
                    <a:pt x="3953" y="12321"/>
                  </a:lnTo>
                  <a:lnTo>
                    <a:pt x="4005" y="12385"/>
                  </a:lnTo>
                  <a:lnTo>
                    <a:pt x="4059" y="12446"/>
                  </a:lnTo>
                  <a:lnTo>
                    <a:pt x="4114" y="12505"/>
                  </a:lnTo>
                  <a:lnTo>
                    <a:pt x="4173" y="12561"/>
                  </a:lnTo>
                  <a:lnTo>
                    <a:pt x="4233" y="12615"/>
                  </a:lnTo>
                  <a:lnTo>
                    <a:pt x="4296" y="12668"/>
                  </a:lnTo>
                  <a:lnTo>
                    <a:pt x="4361" y="12717"/>
                  </a:lnTo>
                  <a:lnTo>
                    <a:pt x="4428" y="12763"/>
                  </a:lnTo>
                  <a:lnTo>
                    <a:pt x="4497" y="12807"/>
                  </a:lnTo>
                  <a:lnTo>
                    <a:pt x="4567" y="12848"/>
                  </a:lnTo>
                  <a:lnTo>
                    <a:pt x="4639" y="12886"/>
                  </a:lnTo>
                  <a:lnTo>
                    <a:pt x="4714" y="12922"/>
                  </a:lnTo>
                  <a:lnTo>
                    <a:pt x="4789" y="12955"/>
                  </a:lnTo>
                  <a:lnTo>
                    <a:pt x="4867" y="12984"/>
                  </a:lnTo>
                  <a:lnTo>
                    <a:pt x="4946" y="13010"/>
                  </a:lnTo>
                  <a:lnTo>
                    <a:pt x="5026" y="13033"/>
                  </a:lnTo>
                  <a:lnTo>
                    <a:pt x="5107" y="13053"/>
                  </a:lnTo>
                  <a:lnTo>
                    <a:pt x="5191" y="13069"/>
                  </a:lnTo>
                  <a:lnTo>
                    <a:pt x="5274" y="13081"/>
                  </a:lnTo>
                  <a:lnTo>
                    <a:pt x="5360" y="13091"/>
                  </a:lnTo>
                  <a:lnTo>
                    <a:pt x="5446" y="13096"/>
                  </a:lnTo>
                  <a:lnTo>
                    <a:pt x="5533" y="13098"/>
                  </a:lnTo>
                  <a:lnTo>
                    <a:pt x="5620" y="13096"/>
                  </a:lnTo>
                  <a:lnTo>
                    <a:pt x="5707" y="13091"/>
                  </a:lnTo>
                  <a:lnTo>
                    <a:pt x="5791" y="13081"/>
                  </a:lnTo>
                  <a:lnTo>
                    <a:pt x="5876" y="13069"/>
                  </a:lnTo>
                  <a:lnTo>
                    <a:pt x="5958" y="13053"/>
                  </a:lnTo>
                  <a:lnTo>
                    <a:pt x="6040" y="13033"/>
                  </a:lnTo>
                  <a:lnTo>
                    <a:pt x="6120" y="13010"/>
                  </a:lnTo>
                  <a:lnTo>
                    <a:pt x="6199" y="12984"/>
                  </a:lnTo>
                  <a:lnTo>
                    <a:pt x="6276" y="12955"/>
                  </a:lnTo>
                  <a:lnTo>
                    <a:pt x="6351" y="12922"/>
                  </a:lnTo>
                  <a:lnTo>
                    <a:pt x="6426" y="12886"/>
                  </a:lnTo>
                  <a:lnTo>
                    <a:pt x="6498" y="12848"/>
                  </a:lnTo>
                  <a:lnTo>
                    <a:pt x="6569" y="12807"/>
                  </a:lnTo>
                  <a:lnTo>
                    <a:pt x="6637" y="12763"/>
                  </a:lnTo>
                  <a:lnTo>
                    <a:pt x="6705" y="12717"/>
                  </a:lnTo>
                  <a:lnTo>
                    <a:pt x="6769" y="12668"/>
                  </a:lnTo>
                  <a:lnTo>
                    <a:pt x="6831" y="12615"/>
                  </a:lnTo>
                  <a:lnTo>
                    <a:pt x="6892" y="12561"/>
                  </a:lnTo>
                  <a:lnTo>
                    <a:pt x="6951" y="12505"/>
                  </a:lnTo>
                  <a:lnTo>
                    <a:pt x="7006" y="12446"/>
                  </a:lnTo>
                  <a:lnTo>
                    <a:pt x="7061" y="12385"/>
                  </a:lnTo>
                  <a:lnTo>
                    <a:pt x="7112" y="12321"/>
                  </a:lnTo>
                  <a:lnTo>
                    <a:pt x="7160" y="12256"/>
                  </a:lnTo>
                  <a:lnTo>
                    <a:pt x="7207" y="12188"/>
                  </a:lnTo>
                  <a:lnTo>
                    <a:pt x="7250" y="12120"/>
                  </a:lnTo>
                  <a:lnTo>
                    <a:pt x="7290" y="12048"/>
                  </a:lnTo>
                  <a:lnTo>
                    <a:pt x="7328" y="11976"/>
                  </a:lnTo>
                  <a:lnTo>
                    <a:pt x="7363" y="11901"/>
                  </a:lnTo>
                  <a:lnTo>
                    <a:pt x="7396" y="11824"/>
                  </a:lnTo>
                  <a:lnTo>
                    <a:pt x="7425" y="11747"/>
                  </a:lnTo>
                  <a:lnTo>
                    <a:pt x="7450" y="11667"/>
                  </a:lnTo>
                  <a:lnTo>
                    <a:pt x="7473" y="11587"/>
                  </a:lnTo>
                  <a:lnTo>
                    <a:pt x="10131" y="11587"/>
                  </a:lnTo>
                  <a:lnTo>
                    <a:pt x="10153" y="11667"/>
                  </a:lnTo>
                  <a:lnTo>
                    <a:pt x="10179" y="11747"/>
                  </a:lnTo>
                  <a:lnTo>
                    <a:pt x="10208" y="11824"/>
                  </a:lnTo>
                  <a:lnTo>
                    <a:pt x="10240" y="11901"/>
                  </a:lnTo>
                  <a:lnTo>
                    <a:pt x="10275" y="11976"/>
                  </a:lnTo>
                  <a:lnTo>
                    <a:pt x="10313" y="12048"/>
                  </a:lnTo>
                  <a:lnTo>
                    <a:pt x="10354" y="12120"/>
                  </a:lnTo>
                  <a:lnTo>
                    <a:pt x="10397" y="12188"/>
                  </a:lnTo>
                  <a:lnTo>
                    <a:pt x="10444" y="12256"/>
                  </a:lnTo>
                  <a:lnTo>
                    <a:pt x="10492" y="12321"/>
                  </a:lnTo>
                  <a:lnTo>
                    <a:pt x="10543" y="12385"/>
                  </a:lnTo>
                  <a:lnTo>
                    <a:pt x="10597" y="12446"/>
                  </a:lnTo>
                  <a:lnTo>
                    <a:pt x="10653" y="12505"/>
                  </a:lnTo>
                  <a:lnTo>
                    <a:pt x="10711" y="12561"/>
                  </a:lnTo>
                  <a:lnTo>
                    <a:pt x="10772" y="12615"/>
                  </a:lnTo>
                  <a:lnTo>
                    <a:pt x="10835" y="12668"/>
                  </a:lnTo>
                  <a:lnTo>
                    <a:pt x="10899" y="12717"/>
                  </a:lnTo>
                  <a:lnTo>
                    <a:pt x="10967" y="12763"/>
                  </a:lnTo>
                  <a:lnTo>
                    <a:pt x="11035" y="12807"/>
                  </a:lnTo>
                  <a:lnTo>
                    <a:pt x="11106" y="12848"/>
                  </a:lnTo>
                  <a:lnTo>
                    <a:pt x="11178" y="12886"/>
                  </a:lnTo>
                  <a:lnTo>
                    <a:pt x="11252" y="12922"/>
                  </a:lnTo>
                  <a:lnTo>
                    <a:pt x="11328" y="12955"/>
                  </a:lnTo>
                  <a:lnTo>
                    <a:pt x="11405" y="12984"/>
                  </a:lnTo>
                  <a:lnTo>
                    <a:pt x="11484" y="13010"/>
                  </a:lnTo>
                  <a:lnTo>
                    <a:pt x="11564" y="13033"/>
                  </a:lnTo>
                  <a:lnTo>
                    <a:pt x="11646" y="13053"/>
                  </a:lnTo>
                  <a:lnTo>
                    <a:pt x="11729" y="13069"/>
                  </a:lnTo>
                  <a:lnTo>
                    <a:pt x="11813" y="13081"/>
                  </a:lnTo>
                  <a:lnTo>
                    <a:pt x="11898" y="13091"/>
                  </a:lnTo>
                  <a:lnTo>
                    <a:pt x="11984" y="13096"/>
                  </a:lnTo>
                  <a:lnTo>
                    <a:pt x="12071" y="13098"/>
                  </a:lnTo>
                  <a:lnTo>
                    <a:pt x="12159" y="13096"/>
                  </a:lnTo>
                  <a:lnTo>
                    <a:pt x="12244" y="13091"/>
                  </a:lnTo>
                  <a:lnTo>
                    <a:pt x="12330" y="13081"/>
                  </a:lnTo>
                  <a:lnTo>
                    <a:pt x="12413" y="13069"/>
                  </a:lnTo>
                  <a:lnTo>
                    <a:pt x="12497" y="13053"/>
                  </a:lnTo>
                  <a:lnTo>
                    <a:pt x="12578" y="13033"/>
                  </a:lnTo>
                  <a:lnTo>
                    <a:pt x="12658" y="13010"/>
                  </a:lnTo>
                  <a:lnTo>
                    <a:pt x="12737" y="12984"/>
                  </a:lnTo>
                  <a:lnTo>
                    <a:pt x="12815" y="12955"/>
                  </a:lnTo>
                  <a:lnTo>
                    <a:pt x="12890" y="12922"/>
                  </a:lnTo>
                  <a:lnTo>
                    <a:pt x="12964" y="12886"/>
                  </a:lnTo>
                  <a:lnTo>
                    <a:pt x="13036" y="12848"/>
                  </a:lnTo>
                  <a:lnTo>
                    <a:pt x="13107" y="12807"/>
                  </a:lnTo>
                  <a:lnTo>
                    <a:pt x="13176" y="12763"/>
                  </a:lnTo>
                  <a:lnTo>
                    <a:pt x="13242" y="12717"/>
                  </a:lnTo>
                  <a:lnTo>
                    <a:pt x="13308" y="12668"/>
                  </a:lnTo>
                  <a:lnTo>
                    <a:pt x="13370" y="12615"/>
                  </a:lnTo>
                  <a:lnTo>
                    <a:pt x="13430" y="12561"/>
                  </a:lnTo>
                  <a:lnTo>
                    <a:pt x="13489" y="12505"/>
                  </a:lnTo>
                  <a:lnTo>
                    <a:pt x="13545" y="12446"/>
                  </a:lnTo>
                  <a:lnTo>
                    <a:pt x="13598" y="12385"/>
                  </a:lnTo>
                  <a:lnTo>
                    <a:pt x="13650" y="12321"/>
                  </a:lnTo>
                  <a:lnTo>
                    <a:pt x="13699" y="12256"/>
                  </a:lnTo>
                  <a:lnTo>
                    <a:pt x="13745" y="12188"/>
                  </a:lnTo>
                  <a:lnTo>
                    <a:pt x="13788" y="12120"/>
                  </a:lnTo>
                  <a:lnTo>
                    <a:pt x="13829" y="12048"/>
                  </a:lnTo>
                  <a:lnTo>
                    <a:pt x="13867" y="11976"/>
                  </a:lnTo>
                  <a:lnTo>
                    <a:pt x="13902" y="11901"/>
                  </a:lnTo>
                  <a:lnTo>
                    <a:pt x="13934" y="11824"/>
                  </a:lnTo>
                  <a:lnTo>
                    <a:pt x="13962" y="11747"/>
                  </a:lnTo>
                  <a:lnTo>
                    <a:pt x="13989" y="11667"/>
                  </a:lnTo>
                  <a:lnTo>
                    <a:pt x="14012" y="11587"/>
                  </a:lnTo>
                  <a:lnTo>
                    <a:pt x="14586" y="11587"/>
                  </a:lnTo>
                  <a:lnTo>
                    <a:pt x="14664" y="11585"/>
                  </a:lnTo>
                  <a:lnTo>
                    <a:pt x="14740" y="11579"/>
                  </a:lnTo>
                  <a:lnTo>
                    <a:pt x="14815" y="11569"/>
                  </a:lnTo>
                  <a:lnTo>
                    <a:pt x="14890" y="11556"/>
                  </a:lnTo>
                  <a:lnTo>
                    <a:pt x="14962" y="11539"/>
                  </a:lnTo>
                  <a:lnTo>
                    <a:pt x="15035" y="11519"/>
                  </a:lnTo>
                  <a:lnTo>
                    <a:pt x="15104" y="11495"/>
                  </a:lnTo>
                  <a:lnTo>
                    <a:pt x="15173" y="11468"/>
                  </a:lnTo>
                  <a:lnTo>
                    <a:pt x="15240" y="11437"/>
                  </a:lnTo>
                  <a:lnTo>
                    <a:pt x="15304" y="11404"/>
                  </a:lnTo>
                  <a:lnTo>
                    <a:pt x="15368" y="11368"/>
                  </a:lnTo>
                  <a:lnTo>
                    <a:pt x="15429" y="11329"/>
                  </a:lnTo>
                  <a:lnTo>
                    <a:pt x="15488" y="11286"/>
                  </a:lnTo>
                  <a:lnTo>
                    <a:pt x="15546" y="11241"/>
                  </a:lnTo>
                  <a:lnTo>
                    <a:pt x="15600" y="11194"/>
                  </a:lnTo>
                  <a:lnTo>
                    <a:pt x="15652" y="11143"/>
                  </a:lnTo>
                  <a:lnTo>
                    <a:pt x="15703" y="11091"/>
                  </a:lnTo>
                  <a:lnTo>
                    <a:pt x="15750" y="11036"/>
                  </a:lnTo>
                  <a:lnTo>
                    <a:pt x="15795" y="10979"/>
                  </a:lnTo>
                  <a:lnTo>
                    <a:pt x="15836" y="10920"/>
                  </a:lnTo>
                  <a:lnTo>
                    <a:pt x="15877" y="10858"/>
                  </a:lnTo>
                  <a:lnTo>
                    <a:pt x="15913" y="10795"/>
                  </a:lnTo>
                  <a:lnTo>
                    <a:pt x="15946" y="10730"/>
                  </a:lnTo>
                  <a:lnTo>
                    <a:pt x="15976" y="10663"/>
                  </a:lnTo>
                  <a:lnTo>
                    <a:pt x="16003" y="10594"/>
                  </a:lnTo>
                  <a:lnTo>
                    <a:pt x="16027" y="10525"/>
                  </a:lnTo>
                  <a:lnTo>
                    <a:pt x="16048" y="10453"/>
                  </a:lnTo>
                  <a:lnTo>
                    <a:pt x="16064" y="10379"/>
                  </a:lnTo>
                  <a:lnTo>
                    <a:pt x="16078" y="10305"/>
                  </a:lnTo>
                  <a:lnTo>
                    <a:pt x="16087" y="10229"/>
                  </a:lnTo>
                  <a:lnTo>
                    <a:pt x="16093" y="10153"/>
                  </a:lnTo>
                  <a:lnTo>
                    <a:pt x="16095" y="10075"/>
                  </a:lnTo>
                  <a:lnTo>
                    <a:pt x="16095" y="7052"/>
                  </a:lnTo>
                  <a:lnTo>
                    <a:pt x="16095" y="7025"/>
                  </a:lnTo>
                  <a:lnTo>
                    <a:pt x="16094" y="6997"/>
                  </a:lnTo>
                  <a:lnTo>
                    <a:pt x="16093" y="6969"/>
                  </a:lnTo>
                  <a:lnTo>
                    <a:pt x="16091" y="6941"/>
                  </a:lnTo>
                  <a:lnTo>
                    <a:pt x="16089" y="6913"/>
                  </a:lnTo>
                  <a:lnTo>
                    <a:pt x="16086" y="6885"/>
                  </a:lnTo>
                  <a:lnTo>
                    <a:pt x="16083" y="6858"/>
                  </a:lnTo>
                  <a:lnTo>
                    <a:pt x="16079" y="6831"/>
                  </a:lnTo>
                  <a:lnTo>
                    <a:pt x="16075" y="6803"/>
                  </a:lnTo>
                  <a:lnTo>
                    <a:pt x="16070" y="6776"/>
                  </a:lnTo>
                  <a:lnTo>
                    <a:pt x="16065" y="6749"/>
                  </a:lnTo>
                  <a:lnTo>
                    <a:pt x="16059" y="6722"/>
                  </a:lnTo>
                  <a:lnTo>
                    <a:pt x="16053" y="6695"/>
                  </a:lnTo>
                  <a:lnTo>
                    <a:pt x="16046" y="6667"/>
                  </a:lnTo>
                  <a:lnTo>
                    <a:pt x="16039" y="6641"/>
                  </a:lnTo>
                  <a:lnTo>
                    <a:pt x="16031" y="6615"/>
                  </a:lnTo>
                  <a:lnTo>
                    <a:pt x="16023" y="6588"/>
                  </a:lnTo>
                  <a:lnTo>
                    <a:pt x="16014" y="6562"/>
                  </a:lnTo>
                  <a:lnTo>
                    <a:pt x="16004" y="6536"/>
                  </a:lnTo>
                  <a:lnTo>
                    <a:pt x="15994" y="6510"/>
                  </a:lnTo>
                  <a:lnTo>
                    <a:pt x="15984" y="6484"/>
                  </a:lnTo>
                  <a:lnTo>
                    <a:pt x="15974" y="6459"/>
                  </a:lnTo>
                  <a:lnTo>
                    <a:pt x="15963" y="6434"/>
                  </a:lnTo>
                  <a:lnTo>
                    <a:pt x="15951" y="6408"/>
                  </a:lnTo>
                  <a:lnTo>
                    <a:pt x="15939" y="6383"/>
                  </a:lnTo>
                  <a:lnTo>
                    <a:pt x="15927" y="6358"/>
                  </a:lnTo>
                  <a:lnTo>
                    <a:pt x="15914" y="6334"/>
                  </a:lnTo>
                  <a:lnTo>
                    <a:pt x="15900" y="6310"/>
                  </a:lnTo>
                  <a:lnTo>
                    <a:pt x="15886" y="6286"/>
                  </a:lnTo>
                  <a:lnTo>
                    <a:pt x="15872" y="6261"/>
                  </a:lnTo>
                  <a:lnTo>
                    <a:pt x="15857" y="6238"/>
                  </a:lnTo>
                  <a:lnTo>
                    <a:pt x="15842" y="6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bg1"/>
                </a:solidFill>
              </a:endParaRPr>
            </a:p>
          </p:txBody>
        </p:sp>
      </p:grpSp>
      <p:sp>
        <p:nvSpPr>
          <p:cNvPr id="35" name="Oval 34"/>
          <p:cNvSpPr/>
          <p:nvPr/>
        </p:nvSpPr>
        <p:spPr>
          <a:xfrm>
            <a:off x="7620000" y="1947262"/>
            <a:ext cx="1041400" cy="1041400"/>
          </a:xfrm>
          <a:prstGeom prst="ellipse">
            <a:avLst/>
          </a:prstGeom>
          <a:solidFill>
            <a:srgbClr val="28B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solidFill>
                <a:schemeClr val="bg1"/>
              </a:solidFill>
            </a:endParaRPr>
          </a:p>
        </p:txBody>
      </p:sp>
      <p:sp>
        <p:nvSpPr>
          <p:cNvPr id="36" name="TextBox 10"/>
          <p:cNvSpPr txBox="1"/>
          <p:nvPr/>
        </p:nvSpPr>
        <p:spPr>
          <a:xfrm>
            <a:off x="8763000" y="2096367"/>
            <a:ext cx="2273300" cy="3231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500" b="1" dirty="0">
                <a:solidFill>
                  <a:schemeClr val="tx1">
                    <a:lumMod val="65000"/>
                    <a:lumOff val="35000"/>
                  </a:schemeClr>
                </a:solidFill>
                <a:latin typeface="+mj-lt"/>
              </a:rPr>
              <a:t>VISUALIZATION</a:t>
            </a:r>
          </a:p>
        </p:txBody>
      </p:sp>
      <p:sp>
        <p:nvSpPr>
          <p:cNvPr id="37" name="TextBox 11"/>
          <p:cNvSpPr txBox="1"/>
          <p:nvPr/>
        </p:nvSpPr>
        <p:spPr>
          <a:xfrm>
            <a:off x="8763001" y="2378060"/>
            <a:ext cx="1947862" cy="64633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200"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consectetuer adipiscing elit.</a:t>
            </a:r>
          </a:p>
        </p:txBody>
      </p:sp>
      <p:sp>
        <p:nvSpPr>
          <p:cNvPr id="44" name="Oval 43"/>
          <p:cNvSpPr/>
          <p:nvPr/>
        </p:nvSpPr>
        <p:spPr>
          <a:xfrm>
            <a:off x="7620000" y="3327118"/>
            <a:ext cx="1041400" cy="1041400"/>
          </a:xfrm>
          <a:prstGeom prst="ellipse">
            <a:avLst/>
          </a:prstGeom>
          <a:solidFill>
            <a:srgbClr val="4B77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solidFill>
                <a:schemeClr val="bg1"/>
              </a:solidFill>
            </a:endParaRPr>
          </a:p>
        </p:txBody>
      </p:sp>
      <p:sp>
        <p:nvSpPr>
          <p:cNvPr id="45" name="TextBox 19"/>
          <p:cNvSpPr txBox="1"/>
          <p:nvPr/>
        </p:nvSpPr>
        <p:spPr>
          <a:xfrm>
            <a:off x="8763000" y="3476223"/>
            <a:ext cx="2273300" cy="3231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500" b="1" dirty="0">
                <a:solidFill>
                  <a:schemeClr val="tx1">
                    <a:lumMod val="65000"/>
                    <a:lumOff val="35000"/>
                  </a:schemeClr>
                </a:solidFill>
                <a:latin typeface="+mj-lt"/>
              </a:rPr>
              <a:t>SCIENCE</a:t>
            </a:r>
          </a:p>
        </p:txBody>
      </p:sp>
      <p:sp>
        <p:nvSpPr>
          <p:cNvPr id="46" name="TextBox 20"/>
          <p:cNvSpPr txBox="1"/>
          <p:nvPr/>
        </p:nvSpPr>
        <p:spPr>
          <a:xfrm>
            <a:off x="8763001" y="3757916"/>
            <a:ext cx="1947862" cy="64633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200"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consectetuer adipiscing elit.</a:t>
            </a:r>
          </a:p>
        </p:txBody>
      </p:sp>
      <p:sp>
        <p:nvSpPr>
          <p:cNvPr id="53" name="Oval 52"/>
          <p:cNvSpPr/>
          <p:nvPr/>
        </p:nvSpPr>
        <p:spPr>
          <a:xfrm>
            <a:off x="7620000" y="4692803"/>
            <a:ext cx="1041400" cy="1041400"/>
          </a:xfrm>
          <a:prstGeom prst="ellipse">
            <a:avLst/>
          </a:prstGeom>
          <a:solidFill>
            <a:srgbClr val="A5C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solidFill>
                <a:schemeClr val="bg1"/>
              </a:solidFill>
            </a:endParaRPr>
          </a:p>
        </p:txBody>
      </p:sp>
      <p:sp>
        <p:nvSpPr>
          <p:cNvPr id="54" name="TextBox 28"/>
          <p:cNvSpPr txBox="1"/>
          <p:nvPr/>
        </p:nvSpPr>
        <p:spPr>
          <a:xfrm>
            <a:off x="8763000" y="4841908"/>
            <a:ext cx="2273300" cy="3231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500" b="1" dirty="0">
                <a:solidFill>
                  <a:schemeClr val="tx1">
                    <a:lumMod val="65000"/>
                    <a:lumOff val="35000"/>
                  </a:schemeClr>
                </a:solidFill>
                <a:latin typeface="+mj-lt"/>
              </a:rPr>
              <a:t>UTILITY</a:t>
            </a:r>
          </a:p>
        </p:txBody>
      </p:sp>
      <p:sp>
        <p:nvSpPr>
          <p:cNvPr id="55" name="TextBox 29"/>
          <p:cNvSpPr txBox="1"/>
          <p:nvPr/>
        </p:nvSpPr>
        <p:spPr>
          <a:xfrm>
            <a:off x="8763001" y="5123601"/>
            <a:ext cx="1947862" cy="64633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200"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consectetuer adipiscing elit.</a:t>
            </a:r>
          </a:p>
        </p:txBody>
      </p:sp>
      <p:grpSp>
        <p:nvGrpSpPr>
          <p:cNvPr id="58" name="Group 57"/>
          <p:cNvGrpSpPr/>
          <p:nvPr/>
        </p:nvGrpSpPr>
        <p:grpSpPr>
          <a:xfrm>
            <a:off x="7896215" y="2263760"/>
            <a:ext cx="497931" cy="465882"/>
            <a:chOff x="6964363" y="2108200"/>
            <a:chExt cx="690562" cy="646113"/>
          </a:xfrm>
          <a:solidFill>
            <a:schemeClr val="bg1"/>
          </a:solidFill>
        </p:grpSpPr>
        <p:sp>
          <p:nvSpPr>
            <p:cNvPr id="83" name="Freeform 82"/>
            <p:cNvSpPr>
              <a:spLocks noEditPoints="1"/>
            </p:cNvSpPr>
            <p:nvPr/>
          </p:nvSpPr>
          <p:spPr bwMode="auto">
            <a:xfrm>
              <a:off x="7050088" y="2193925"/>
              <a:ext cx="519112" cy="344488"/>
            </a:xfrm>
            <a:custGeom>
              <a:avLst/>
              <a:gdLst>
                <a:gd name="T0" fmla="*/ 503 w 12071"/>
                <a:gd name="T1" fmla="*/ 502 h 8033"/>
                <a:gd name="T2" fmla="*/ 11568 w 12071"/>
                <a:gd name="T3" fmla="*/ 0 h 8033"/>
                <a:gd name="T4" fmla="*/ 452 w 12071"/>
                <a:gd name="T5" fmla="*/ 5 h 8033"/>
                <a:gd name="T6" fmla="*/ 377 w 12071"/>
                <a:gd name="T7" fmla="*/ 18 h 8033"/>
                <a:gd name="T8" fmla="*/ 307 w 12071"/>
                <a:gd name="T9" fmla="*/ 41 h 8033"/>
                <a:gd name="T10" fmla="*/ 242 w 12071"/>
                <a:gd name="T11" fmla="*/ 74 h 8033"/>
                <a:gd name="T12" fmla="*/ 183 w 12071"/>
                <a:gd name="T13" fmla="*/ 116 h 8033"/>
                <a:gd name="T14" fmla="*/ 131 w 12071"/>
                <a:gd name="T15" fmla="*/ 166 h 8033"/>
                <a:gd name="T16" fmla="*/ 85 w 12071"/>
                <a:gd name="T17" fmla="*/ 222 h 8033"/>
                <a:gd name="T18" fmla="*/ 49 w 12071"/>
                <a:gd name="T19" fmla="*/ 284 h 8033"/>
                <a:gd name="T20" fmla="*/ 22 w 12071"/>
                <a:gd name="T21" fmla="*/ 353 h 8033"/>
                <a:gd name="T22" fmla="*/ 6 w 12071"/>
                <a:gd name="T23" fmla="*/ 426 h 8033"/>
                <a:gd name="T24" fmla="*/ 0 w 12071"/>
                <a:gd name="T25" fmla="*/ 502 h 8033"/>
                <a:gd name="T26" fmla="*/ 3 w 12071"/>
                <a:gd name="T27" fmla="*/ 7582 h 8033"/>
                <a:gd name="T28" fmla="*/ 16 w 12071"/>
                <a:gd name="T29" fmla="*/ 7656 h 8033"/>
                <a:gd name="T30" fmla="*/ 39 w 12071"/>
                <a:gd name="T31" fmla="*/ 7726 h 8033"/>
                <a:gd name="T32" fmla="*/ 72 w 12071"/>
                <a:gd name="T33" fmla="*/ 7792 h 8033"/>
                <a:gd name="T34" fmla="*/ 115 w 12071"/>
                <a:gd name="T35" fmla="*/ 7850 h 8033"/>
                <a:gd name="T36" fmla="*/ 165 w 12071"/>
                <a:gd name="T37" fmla="*/ 7902 h 8033"/>
                <a:gd name="T38" fmla="*/ 221 w 12071"/>
                <a:gd name="T39" fmla="*/ 7947 h 8033"/>
                <a:gd name="T40" fmla="*/ 285 w 12071"/>
                <a:gd name="T41" fmla="*/ 7983 h 8033"/>
                <a:gd name="T42" fmla="*/ 353 w 12071"/>
                <a:gd name="T43" fmla="*/ 8011 h 8033"/>
                <a:gd name="T44" fmla="*/ 426 w 12071"/>
                <a:gd name="T45" fmla="*/ 8027 h 8033"/>
                <a:gd name="T46" fmla="*/ 503 w 12071"/>
                <a:gd name="T47" fmla="*/ 8033 h 8033"/>
                <a:gd name="T48" fmla="*/ 11619 w 12071"/>
                <a:gd name="T49" fmla="*/ 8030 h 8033"/>
                <a:gd name="T50" fmla="*/ 11694 w 12071"/>
                <a:gd name="T51" fmla="*/ 8017 h 8033"/>
                <a:gd name="T52" fmla="*/ 11764 w 12071"/>
                <a:gd name="T53" fmla="*/ 7994 h 8033"/>
                <a:gd name="T54" fmla="*/ 11829 w 12071"/>
                <a:gd name="T55" fmla="*/ 7960 h 8033"/>
                <a:gd name="T56" fmla="*/ 11888 w 12071"/>
                <a:gd name="T57" fmla="*/ 7918 h 8033"/>
                <a:gd name="T58" fmla="*/ 11940 w 12071"/>
                <a:gd name="T59" fmla="*/ 7868 h 8033"/>
                <a:gd name="T60" fmla="*/ 11986 w 12071"/>
                <a:gd name="T61" fmla="*/ 7812 h 8033"/>
                <a:gd name="T62" fmla="*/ 12022 w 12071"/>
                <a:gd name="T63" fmla="*/ 7749 h 8033"/>
                <a:gd name="T64" fmla="*/ 12049 w 12071"/>
                <a:gd name="T65" fmla="*/ 7680 h 8033"/>
                <a:gd name="T66" fmla="*/ 12065 w 12071"/>
                <a:gd name="T67" fmla="*/ 7607 h 8033"/>
                <a:gd name="T68" fmla="*/ 12071 w 12071"/>
                <a:gd name="T69" fmla="*/ 7531 h 8033"/>
                <a:gd name="T70" fmla="*/ 12068 w 12071"/>
                <a:gd name="T71" fmla="*/ 451 h 8033"/>
                <a:gd name="T72" fmla="*/ 12055 w 12071"/>
                <a:gd name="T73" fmla="*/ 377 h 8033"/>
                <a:gd name="T74" fmla="*/ 12032 w 12071"/>
                <a:gd name="T75" fmla="*/ 306 h 8033"/>
                <a:gd name="T76" fmla="*/ 11999 w 12071"/>
                <a:gd name="T77" fmla="*/ 242 h 8033"/>
                <a:gd name="T78" fmla="*/ 11956 w 12071"/>
                <a:gd name="T79" fmla="*/ 183 h 8033"/>
                <a:gd name="T80" fmla="*/ 11906 w 12071"/>
                <a:gd name="T81" fmla="*/ 131 h 8033"/>
                <a:gd name="T82" fmla="*/ 11850 w 12071"/>
                <a:gd name="T83" fmla="*/ 85 h 8033"/>
                <a:gd name="T84" fmla="*/ 11786 w 12071"/>
                <a:gd name="T85" fmla="*/ 49 h 8033"/>
                <a:gd name="T86" fmla="*/ 11718 w 12071"/>
                <a:gd name="T87" fmla="*/ 22 h 8033"/>
                <a:gd name="T88" fmla="*/ 11645 w 12071"/>
                <a:gd name="T89" fmla="*/ 6 h 8033"/>
                <a:gd name="T90" fmla="*/ 11568 w 12071"/>
                <a:gd name="T91" fmla="*/ 0 h 8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071" h="8033">
                  <a:moveTo>
                    <a:pt x="11568" y="7533"/>
                  </a:moveTo>
                  <a:lnTo>
                    <a:pt x="503" y="7533"/>
                  </a:lnTo>
                  <a:lnTo>
                    <a:pt x="503" y="502"/>
                  </a:lnTo>
                  <a:lnTo>
                    <a:pt x="11568" y="502"/>
                  </a:lnTo>
                  <a:lnTo>
                    <a:pt x="11568" y="7533"/>
                  </a:lnTo>
                  <a:close/>
                  <a:moveTo>
                    <a:pt x="11568" y="0"/>
                  </a:moveTo>
                  <a:lnTo>
                    <a:pt x="503" y="2"/>
                  </a:lnTo>
                  <a:lnTo>
                    <a:pt x="477" y="3"/>
                  </a:lnTo>
                  <a:lnTo>
                    <a:pt x="452" y="5"/>
                  </a:lnTo>
                  <a:lnTo>
                    <a:pt x="426" y="8"/>
                  </a:lnTo>
                  <a:lnTo>
                    <a:pt x="401" y="12"/>
                  </a:lnTo>
                  <a:lnTo>
                    <a:pt x="377" y="18"/>
                  </a:lnTo>
                  <a:lnTo>
                    <a:pt x="353" y="24"/>
                  </a:lnTo>
                  <a:lnTo>
                    <a:pt x="330" y="32"/>
                  </a:lnTo>
                  <a:lnTo>
                    <a:pt x="307" y="41"/>
                  </a:lnTo>
                  <a:lnTo>
                    <a:pt x="285" y="51"/>
                  </a:lnTo>
                  <a:lnTo>
                    <a:pt x="263" y="62"/>
                  </a:lnTo>
                  <a:lnTo>
                    <a:pt x="242" y="74"/>
                  </a:lnTo>
                  <a:lnTo>
                    <a:pt x="221" y="87"/>
                  </a:lnTo>
                  <a:lnTo>
                    <a:pt x="202" y="102"/>
                  </a:lnTo>
                  <a:lnTo>
                    <a:pt x="183" y="116"/>
                  </a:lnTo>
                  <a:lnTo>
                    <a:pt x="165" y="132"/>
                  </a:lnTo>
                  <a:lnTo>
                    <a:pt x="147" y="148"/>
                  </a:lnTo>
                  <a:lnTo>
                    <a:pt x="131" y="166"/>
                  </a:lnTo>
                  <a:lnTo>
                    <a:pt x="115" y="184"/>
                  </a:lnTo>
                  <a:lnTo>
                    <a:pt x="99" y="202"/>
                  </a:lnTo>
                  <a:lnTo>
                    <a:pt x="85" y="222"/>
                  </a:lnTo>
                  <a:lnTo>
                    <a:pt x="72" y="242"/>
                  </a:lnTo>
                  <a:lnTo>
                    <a:pt x="60" y="263"/>
                  </a:lnTo>
                  <a:lnTo>
                    <a:pt x="49" y="284"/>
                  </a:lnTo>
                  <a:lnTo>
                    <a:pt x="39" y="307"/>
                  </a:lnTo>
                  <a:lnTo>
                    <a:pt x="30" y="329"/>
                  </a:lnTo>
                  <a:lnTo>
                    <a:pt x="22" y="353"/>
                  </a:lnTo>
                  <a:lnTo>
                    <a:pt x="16" y="377"/>
                  </a:lnTo>
                  <a:lnTo>
                    <a:pt x="10" y="401"/>
                  </a:lnTo>
                  <a:lnTo>
                    <a:pt x="6" y="426"/>
                  </a:lnTo>
                  <a:lnTo>
                    <a:pt x="3" y="451"/>
                  </a:lnTo>
                  <a:lnTo>
                    <a:pt x="1" y="476"/>
                  </a:lnTo>
                  <a:lnTo>
                    <a:pt x="0" y="502"/>
                  </a:lnTo>
                  <a:lnTo>
                    <a:pt x="0" y="7531"/>
                  </a:lnTo>
                  <a:lnTo>
                    <a:pt x="1" y="7557"/>
                  </a:lnTo>
                  <a:lnTo>
                    <a:pt x="3" y="7582"/>
                  </a:lnTo>
                  <a:lnTo>
                    <a:pt x="6" y="7607"/>
                  </a:lnTo>
                  <a:lnTo>
                    <a:pt x="10" y="7632"/>
                  </a:lnTo>
                  <a:lnTo>
                    <a:pt x="16" y="7656"/>
                  </a:lnTo>
                  <a:lnTo>
                    <a:pt x="22" y="7680"/>
                  </a:lnTo>
                  <a:lnTo>
                    <a:pt x="30" y="7703"/>
                  </a:lnTo>
                  <a:lnTo>
                    <a:pt x="39" y="7726"/>
                  </a:lnTo>
                  <a:lnTo>
                    <a:pt x="49" y="7749"/>
                  </a:lnTo>
                  <a:lnTo>
                    <a:pt x="60" y="7771"/>
                  </a:lnTo>
                  <a:lnTo>
                    <a:pt x="72" y="7792"/>
                  </a:lnTo>
                  <a:lnTo>
                    <a:pt x="85" y="7812"/>
                  </a:lnTo>
                  <a:lnTo>
                    <a:pt x="99" y="7831"/>
                  </a:lnTo>
                  <a:lnTo>
                    <a:pt x="115" y="7850"/>
                  </a:lnTo>
                  <a:lnTo>
                    <a:pt x="131" y="7868"/>
                  </a:lnTo>
                  <a:lnTo>
                    <a:pt x="147" y="7886"/>
                  </a:lnTo>
                  <a:lnTo>
                    <a:pt x="165" y="7902"/>
                  </a:lnTo>
                  <a:lnTo>
                    <a:pt x="183" y="7918"/>
                  </a:lnTo>
                  <a:lnTo>
                    <a:pt x="202" y="7933"/>
                  </a:lnTo>
                  <a:lnTo>
                    <a:pt x="221" y="7947"/>
                  </a:lnTo>
                  <a:lnTo>
                    <a:pt x="242" y="7960"/>
                  </a:lnTo>
                  <a:lnTo>
                    <a:pt x="263" y="7972"/>
                  </a:lnTo>
                  <a:lnTo>
                    <a:pt x="285" y="7983"/>
                  </a:lnTo>
                  <a:lnTo>
                    <a:pt x="307" y="7994"/>
                  </a:lnTo>
                  <a:lnTo>
                    <a:pt x="330" y="8003"/>
                  </a:lnTo>
                  <a:lnTo>
                    <a:pt x="353" y="8011"/>
                  </a:lnTo>
                  <a:lnTo>
                    <a:pt x="377" y="8017"/>
                  </a:lnTo>
                  <a:lnTo>
                    <a:pt x="401" y="8023"/>
                  </a:lnTo>
                  <a:lnTo>
                    <a:pt x="426" y="8027"/>
                  </a:lnTo>
                  <a:lnTo>
                    <a:pt x="452" y="8030"/>
                  </a:lnTo>
                  <a:lnTo>
                    <a:pt x="477" y="8032"/>
                  </a:lnTo>
                  <a:lnTo>
                    <a:pt x="503" y="8033"/>
                  </a:lnTo>
                  <a:lnTo>
                    <a:pt x="11568" y="8033"/>
                  </a:lnTo>
                  <a:lnTo>
                    <a:pt x="11594" y="8032"/>
                  </a:lnTo>
                  <a:lnTo>
                    <a:pt x="11619" y="8030"/>
                  </a:lnTo>
                  <a:lnTo>
                    <a:pt x="11645" y="8027"/>
                  </a:lnTo>
                  <a:lnTo>
                    <a:pt x="11670" y="8023"/>
                  </a:lnTo>
                  <a:lnTo>
                    <a:pt x="11694" y="8017"/>
                  </a:lnTo>
                  <a:lnTo>
                    <a:pt x="11718" y="8011"/>
                  </a:lnTo>
                  <a:lnTo>
                    <a:pt x="11741" y="8003"/>
                  </a:lnTo>
                  <a:lnTo>
                    <a:pt x="11764" y="7994"/>
                  </a:lnTo>
                  <a:lnTo>
                    <a:pt x="11786" y="7983"/>
                  </a:lnTo>
                  <a:lnTo>
                    <a:pt x="11809" y="7972"/>
                  </a:lnTo>
                  <a:lnTo>
                    <a:pt x="11829" y="7960"/>
                  </a:lnTo>
                  <a:lnTo>
                    <a:pt x="11850" y="7947"/>
                  </a:lnTo>
                  <a:lnTo>
                    <a:pt x="11869" y="7933"/>
                  </a:lnTo>
                  <a:lnTo>
                    <a:pt x="11888" y="7918"/>
                  </a:lnTo>
                  <a:lnTo>
                    <a:pt x="11906" y="7902"/>
                  </a:lnTo>
                  <a:lnTo>
                    <a:pt x="11924" y="7886"/>
                  </a:lnTo>
                  <a:lnTo>
                    <a:pt x="11940" y="7868"/>
                  </a:lnTo>
                  <a:lnTo>
                    <a:pt x="11956" y="7850"/>
                  </a:lnTo>
                  <a:lnTo>
                    <a:pt x="11972" y="7831"/>
                  </a:lnTo>
                  <a:lnTo>
                    <a:pt x="11986" y="7812"/>
                  </a:lnTo>
                  <a:lnTo>
                    <a:pt x="11999" y="7792"/>
                  </a:lnTo>
                  <a:lnTo>
                    <a:pt x="12011" y="7771"/>
                  </a:lnTo>
                  <a:lnTo>
                    <a:pt x="12022" y="7749"/>
                  </a:lnTo>
                  <a:lnTo>
                    <a:pt x="12032" y="7726"/>
                  </a:lnTo>
                  <a:lnTo>
                    <a:pt x="12041" y="7703"/>
                  </a:lnTo>
                  <a:lnTo>
                    <a:pt x="12049" y="7680"/>
                  </a:lnTo>
                  <a:lnTo>
                    <a:pt x="12055" y="7656"/>
                  </a:lnTo>
                  <a:lnTo>
                    <a:pt x="12061" y="7632"/>
                  </a:lnTo>
                  <a:lnTo>
                    <a:pt x="12065" y="7607"/>
                  </a:lnTo>
                  <a:lnTo>
                    <a:pt x="12068" y="7582"/>
                  </a:lnTo>
                  <a:lnTo>
                    <a:pt x="12070" y="7557"/>
                  </a:lnTo>
                  <a:lnTo>
                    <a:pt x="12071" y="7531"/>
                  </a:lnTo>
                  <a:lnTo>
                    <a:pt x="12071" y="502"/>
                  </a:lnTo>
                  <a:lnTo>
                    <a:pt x="12070" y="476"/>
                  </a:lnTo>
                  <a:lnTo>
                    <a:pt x="12068" y="451"/>
                  </a:lnTo>
                  <a:lnTo>
                    <a:pt x="12065" y="426"/>
                  </a:lnTo>
                  <a:lnTo>
                    <a:pt x="12061" y="401"/>
                  </a:lnTo>
                  <a:lnTo>
                    <a:pt x="12055" y="377"/>
                  </a:lnTo>
                  <a:lnTo>
                    <a:pt x="12049" y="353"/>
                  </a:lnTo>
                  <a:lnTo>
                    <a:pt x="12041" y="329"/>
                  </a:lnTo>
                  <a:lnTo>
                    <a:pt x="12032" y="306"/>
                  </a:lnTo>
                  <a:lnTo>
                    <a:pt x="12022" y="284"/>
                  </a:lnTo>
                  <a:lnTo>
                    <a:pt x="12011" y="263"/>
                  </a:lnTo>
                  <a:lnTo>
                    <a:pt x="11999" y="242"/>
                  </a:lnTo>
                  <a:lnTo>
                    <a:pt x="11986" y="221"/>
                  </a:lnTo>
                  <a:lnTo>
                    <a:pt x="11972" y="202"/>
                  </a:lnTo>
                  <a:lnTo>
                    <a:pt x="11956" y="183"/>
                  </a:lnTo>
                  <a:lnTo>
                    <a:pt x="11940" y="165"/>
                  </a:lnTo>
                  <a:lnTo>
                    <a:pt x="11924" y="147"/>
                  </a:lnTo>
                  <a:lnTo>
                    <a:pt x="11906" y="131"/>
                  </a:lnTo>
                  <a:lnTo>
                    <a:pt x="11888" y="115"/>
                  </a:lnTo>
                  <a:lnTo>
                    <a:pt x="11869" y="100"/>
                  </a:lnTo>
                  <a:lnTo>
                    <a:pt x="11850" y="85"/>
                  </a:lnTo>
                  <a:lnTo>
                    <a:pt x="11829" y="72"/>
                  </a:lnTo>
                  <a:lnTo>
                    <a:pt x="11809" y="60"/>
                  </a:lnTo>
                  <a:lnTo>
                    <a:pt x="11786" y="49"/>
                  </a:lnTo>
                  <a:lnTo>
                    <a:pt x="11764" y="39"/>
                  </a:lnTo>
                  <a:lnTo>
                    <a:pt x="11741" y="30"/>
                  </a:lnTo>
                  <a:lnTo>
                    <a:pt x="11718" y="22"/>
                  </a:lnTo>
                  <a:lnTo>
                    <a:pt x="11694" y="16"/>
                  </a:lnTo>
                  <a:lnTo>
                    <a:pt x="11670" y="10"/>
                  </a:lnTo>
                  <a:lnTo>
                    <a:pt x="11645" y="6"/>
                  </a:lnTo>
                  <a:lnTo>
                    <a:pt x="11619" y="3"/>
                  </a:lnTo>
                  <a:lnTo>
                    <a:pt x="11594" y="1"/>
                  </a:lnTo>
                  <a:lnTo>
                    <a:pt x="11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bg1"/>
                </a:solidFill>
              </a:endParaRPr>
            </a:p>
          </p:txBody>
        </p:sp>
        <p:sp>
          <p:nvSpPr>
            <p:cNvPr id="84" name="Freeform 83"/>
            <p:cNvSpPr>
              <a:spLocks noEditPoints="1"/>
            </p:cNvSpPr>
            <p:nvPr/>
          </p:nvSpPr>
          <p:spPr bwMode="auto">
            <a:xfrm>
              <a:off x="6964363" y="2108200"/>
              <a:ext cx="690562" cy="646113"/>
            </a:xfrm>
            <a:custGeom>
              <a:avLst/>
              <a:gdLst>
                <a:gd name="T0" fmla="*/ 15066 w 16095"/>
                <a:gd name="T1" fmla="*/ 11696 h 15059"/>
                <a:gd name="T2" fmla="*/ 14988 w 16095"/>
                <a:gd name="T3" fmla="*/ 11847 h 15059"/>
                <a:gd name="T4" fmla="*/ 14867 w 16095"/>
                <a:gd name="T5" fmla="*/ 11963 h 15059"/>
                <a:gd name="T6" fmla="*/ 14712 w 16095"/>
                <a:gd name="T7" fmla="*/ 12033 h 15059"/>
                <a:gd name="T8" fmla="*/ 6036 w 16095"/>
                <a:gd name="T9" fmla="*/ 12049 h 15059"/>
                <a:gd name="T10" fmla="*/ 1359 w 16095"/>
                <a:gd name="T11" fmla="*/ 12027 h 15059"/>
                <a:gd name="T12" fmla="*/ 1208 w 16095"/>
                <a:gd name="T13" fmla="*/ 11949 h 15059"/>
                <a:gd name="T14" fmla="*/ 1091 w 16095"/>
                <a:gd name="T15" fmla="*/ 11828 h 15059"/>
                <a:gd name="T16" fmla="*/ 1022 w 16095"/>
                <a:gd name="T17" fmla="*/ 11672 h 15059"/>
                <a:gd name="T18" fmla="*/ 1007 w 16095"/>
                <a:gd name="T19" fmla="*/ 1480 h 15059"/>
                <a:gd name="T20" fmla="*/ 1045 w 16095"/>
                <a:gd name="T21" fmla="*/ 1310 h 15059"/>
                <a:gd name="T22" fmla="*/ 1137 w 16095"/>
                <a:gd name="T23" fmla="*/ 1169 h 15059"/>
                <a:gd name="T24" fmla="*/ 1268 w 16095"/>
                <a:gd name="T25" fmla="*/ 1064 h 15059"/>
                <a:gd name="T26" fmla="*/ 1432 w 16095"/>
                <a:gd name="T27" fmla="*/ 1010 h 15059"/>
                <a:gd name="T28" fmla="*/ 14663 w 16095"/>
                <a:gd name="T29" fmla="*/ 1010 h 15059"/>
                <a:gd name="T30" fmla="*/ 14826 w 16095"/>
                <a:gd name="T31" fmla="*/ 1064 h 15059"/>
                <a:gd name="T32" fmla="*/ 14958 w 16095"/>
                <a:gd name="T33" fmla="*/ 1169 h 15059"/>
                <a:gd name="T34" fmla="*/ 15050 w 16095"/>
                <a:gd name="T35" fmla="*/ 1310 h 15059"/>
                <a:gd name="T36" fmla="*/ 15088 w 16095"/>
                <a:gd name="T37" fmla="*/ 1480 h 15059"/>
                <a:gd name="T38" fmla="*/ 1279 w 16095"/>
                <a:gd name="T39" fmla="*/ 17 h 15059"/>
                <a:gd name="T40" fmla="*/ 790 w 16095"/>
                <a:gd name="T41" fmla="*/ 182 h 15059"/>
                <a:gd name="T42" fmla="*/ 391 w 16095"/>
                <a:gd name="T43" fmla="*/ 493 h 15059"/>
                <a:gd name="T44" fmla="*/ 119 w 16095"/>
                <a:gd name="T45" fmla="*/ 920 h 15059"/>
                <a:gd name="T46" fmla="*/ 2 w 16095"/>
                <a:gd name="T47" fmla="*/ 1429 h 15059"/>
                <a:gd name="T48" fmla="*/ 47 w 16095"/>
                <a:gd name="T49" fmla="*/ 11922 h 15059"/>
                <a:gd name="T50" fmla="*/ 257 w 16095"/>
                <a:gd name="T51" fmla="*/ 12387 h 15059"/>
                <a:gd name="T52" fmla="*/ 604 w 16095"/>
                <a:gd name="T53" fmla="*/ 12752 h 15059"/>
                <a:gd name="T54" fmla="*/ 1056 w 16095"/>
                <a:gd name="T55" fmla="*/ 12984 h 15059"/>
                <a:gd name="T56" fmla="*/ 6539 w 16095"/>
                <a:gd name="T57" fmla="*/ 13053 h 15059"/>
                <a:gd name="T58" fmla="*/ 3299 w 16095"/>
                <a:gd name="T59" fmla="*/ 14106 h 15059"/>
                <a:gd name="T60" fmla="*/ 3180 w 16095"/>
                <a:gd name="T61" fmla="*/ 14188 h 15059"/>
                <a:gd name="T62" fmla="*/ 3089 w 16095"/>
                <a:gd name="T63" fmla="*/ 14299 h 15059"/>
                <a:gd name="T64" fmla="*/ 3034 w 16095"/>
                <a:gd name="T65" fmla="*/ 14431 h 15059"/>
                <a:gd name="T66" fmla="*/ 3019 w 16095"/>
                <a:gd name="T67" fmla="*/ 14583 h 15059"/>
                <a:gd name="T68" fmla="*/ 3057 w 16095"/>
                <a:gd name="T69" fmla="*/ 14753 h 15059"/>
                <a:gd name="T70" fmla="*/ 3149 w 16095"/>
                <a:gd name="T71" fmla="*/ 14894 h 15059"/>
                <a:gd name="T72" fmla="*/ 3280 w 16095"/>
                <a:gd name="T73" fmla="*/ 14999 h 15059"/>
                <a:gd name="T74" fmla="*/ 3444 w 16095"/>
                <a:gd name="T75" fmla="*/ 15053 h 15059"/>
                <a:gd name="T76" fmla="*/ 12651 w 16095"/>
                <a:gd name="T77" fmla="*/ 15053 h 15059"/>
                <a:gd name="T78" fmla="*/ 12814 w 16095"/>
                <a:gd name="T79" fmla="*/ 14999 h 15059"/>
                <a:gd name="T80" fmla="*/ 12946 w 16095"/>
                <a:gd name="T81" fmla="*/ 14894 h 15059"/>
                <a:gd name="T82" fmla="*/ 13038 w 16095"/>
                <a:gd name="T83" fmla="*/ 14753 h 15059"/>
                <a:gd name="T84" fmla="*/ 13076 w 16095"/>
                <a:gd name="T85" fmla="*/ 14583 h 15059"/>
                <a:gd name="T86" fmla="*/ 13061 w 16095"/>
                <a:gd name="T87" fmla="*/ 14431 h 15059"/>
                <a:gd name="T88" fmla="*/ 13006 w 16095"/>
                <a:gd name="T89" fmla="*/ 14299 h 15059"/>
                <a:gd name="T90" fmla="*/ 12915 w 16095"/>
                <a:gd name="T91" fmla="*/ 14188 h 15059"/>
                <a:gd name="T92" fmla="*/ 12796 w 16095"/>
                <a:gd name="T93" fmla="*/ 14106 h 15059"/>
                <a:gd name="T94" fmla="*/ 9556 w 16095"/>
                <a:gd name="T95" fmla="*/ 13053 h 15059"/>
                <a:gd name="T96" fmla="*/ 15039 w 16095"/>
                <a:gd name="T97" fmla="*/ 12984 h 15059"/>
                <a:gd name="T98" fmla="*/ 15491 w 16095"/>
                <a:gd name="T99" fmla="*/ 12752 h 15059"/>
                <a:gd name="T100" fmla="*/ 15838 w 16095"/>
                <a:gd name="T101" fmla="*/ 12387 h 15059"/>
                <a:gd name="T102" fmla="*/ 16048 w 16095"/>
                <a:gd name="T103" fmla="*/ 11922 h 15059"/>
                <a:gd name="T104" fmla="*/ 16093 w 16095"/>
                <a:gd name="T105" fmla="*/ 1429 h 15059"/>
                <a:gd name="T106" fmla="*/ 15976 w 16095"/>
                <a:gd name="T107" fmla="*/ 920 h 15059"/>
                <a:gd name="T108" fmla="*/ 15703 w 16095"/>
                <a:gd name="T109" fmla="*/ 493 h 15059"/>
                <a:gd name="T110" fmla="*/ 15305 w 16095"/>
                <a:gd name="T111" fmla="*/ 182 h 15059"/>
                <a:gd name="T112" fmla="*/ 14815 w 16095"/>
                <a:gd name="T113" fmla="*/ 17 h 15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095" h="15059">
                  <a:moveTo>
                    <a:pt x="15089" y="11547"/>
                  </a:moveTo>
                  <a:lnTo>
                    <a:pt x="15088" y="11573"/>
                  </a:lnTo>
                  <a:lnTo>
                    <a:pt x="15086" y="11598"/>
                  </a:lnTo>
                  <a:lnTo>
                    <a:pt x="15083" y="11623"/>
                  </a:lnTo>
                  <a:lnTo>
                    <a:pt x="15079" y="11648"/>
                  </a:lnTo>
                  <a:lnTo>
                    <a:pt x="15073" y="11672"/>
                  </a:lnTo>
                  <a:lnTo>
                    <a:pt x="15066" y="11696"/>
                  </a:lnTo>
                  <a:lnTo>
                    <a:pt x="15059" y="11719"/>
                  </a:lnTo>
                  <a:lnTo>
                    <a:pt x="15050" y="11743"/>
                  </a:lnTo>
                  <a:lnTo>
                    <a:pt x="15040" y="11765"/>
                  </a:lnTo>
                  <a:lnTo>
                    <a:pt x="15029" y="11786"/>
                  </a:lnTo>
                  <a:lnTo>
                    <a:pt x="15016" y="11807"/>
                  </a:lnTo>
                  <a:lnTo>
                    <a:pt x="15003" y="11828"/>
                  </a:lnTo>
                  <a:lnTo>
                    <a:pt x="14988" y="11847"/>
                  </a:lnTo>
                  <a:lnTo>
                    <a:pt x="14974" y="11866"/>
                  </a:lnTo>
                  <a:lnTo>
                    <a:pt x="14958" y="11884"/>
                  </a:lnTo>
                  <a:lnTo>
                    <a:pt x="14941" y="11902"/>
                  </a:lnTo>
                  <a:lnTo>
                    <a:pt x="14924" y="11918"/>
                  </a:lnTo>
                  <a:lnTo>
                    <a:pt x="14906" y="11934"/>
                  </a:lnTo>
                  <a:lnTo>
                    <a:pt x="14887" y="11949"/>
                  </a:lnTo>
                  <a:lnTo>
                    <a:pt x="14867" y="11963"/>
                  </a:lnTo>
                  <a:lnTo>
                    <a:pt x="14847" y="11977"/>
                  </a:lnTo>
                  <a:lnTo>
                    <a:pt x="14826" y="11989"/>
                  </a:lnTo>
                  <a:lnTo>
                    <a:pt x="14803" y="12000"/>
                  </a:lnTo>
                  <a:lnTo>
                    <a:pt x="14781" y="12010"/>
                  </a:lnTo>
                  <a:lnTo>
                    <a:pt x="14759" y="12019"/>
                  </a:lnTo>
                  <a:lnTo>
                    <a:pt x="14735" y="12027"/>
                  </a:lnTo>
                  <a:lnTo>
                    <a:pt x="14712" y="12033"/>
                  </a:lnTo>
                  <a:lnTo>
                    <a:pt x="14687" y="12039"/>
                  </a:lnTo>
                  <a:lnTo>
                    <a:pt x="14663" y="12043"/>
                  </a:lnTo>
                  <a:lnTo>
                    <a:pt x="14637" y="12047"/>
                  </a:lnTo>
                  <a:lnTo>
                    <a:pt x="14612" y="12048"/>
                  </a:lnTo>
                  <a:lnTo>
                    <a:pt x="14586" y="12049"/>
                  </a:lnTo>
                  <a:lnTo>
                    <a:pt x="10059" y="12049"/>
                  </a:lnTo>
                  <a:lnTo>
                    <a:pt x="6036" y="12049"/>
                  </a:lnTo>
                  <a:lnTo>
                    <a:pt x="1509" y="12049"/>
                  </a:lnTo>
                  <a:lnTo>
                    <a:pt x="1483" y="12048"/>
                  </a:lnTo>
                  <a:lnTo>
                    <a:pt x="1458" y="12047"/>
                  </a:lnTo>
                  <a:lnTo>
                    <a:pt x="1432" y="12043"/>
                  </a:lnTo>
                  <a:lnTo>
                    <a:pt x="1407" y="12039"/>
                  </a:lnTo>
                  <a:lnTo>
                    <a:pt x="1383" y="12033"/>
                  </a:lnTo>
                  <a:lnTo>
                    <a:pt x="1359" y="12027"/>
                  </a:lnTo>
                  <a:lnTo>
                    <a:pt x="1336" y="12019"/>
                  </a:lnTo>
                  <a:lnTo>
                    <a:pt x="1313" y="12010"/>
                  </a:lnTo>
                  <a:lnTo>
                    <a:pt x="1291" y="12000"/>
                  </a:lnTo>
                  <a:lnTo>
                    <a:pt x="1268" y="11989"/>
                  </a:lnTo>
                  <a:lnTo>
                    <a:pt x="1248" y="11977"/>
                  </a:lnTo>
                  <a:lnTo>
                    <a:pt x="1227" y="11963"/>
                  </a:lnTo>
                  <a:lnTo>
                    <a:pt x="1208" y="11949"/>
                  </a:lnTo>
                  <a:lnTo>
                    <a:pt x="1189" y="11934"/>
                  </a:lnTo>
                  <a:lnTo>
                    <a:pt x="1171" y="11918"/>
                  </a:lnTo>
                  <a:lnTo>
                    <a:pt x="1153" y="11902"/>
                  </a:lnTo>
                  <a:lnTo>
                    <a:pt x="1137" y="11884"/>
                  </a:lnTo>
                  <a:lnTo>
                    <a:pt x="1121" y="11866"/>
                  </a:lnTo>
                  <a:lnTo>
                    <a:pt x="1106" y="11847"/>
                  </a:lnTo>
                  <a:lnTo>
                    <a:pt x="1091" y="11828"/>
                  </a:lnTo>
                  <a:lnTo>
                    <a:pt x="1078" y="11807"/>
                  </a:lnTo>
                  <a:lnTo>
                    <a:pt x="1066" y="11786"/>
                  </a:lnTo>
                  <a:lnTo>
                    <a:pt x="1055" y="11765"/>
                  </a:lnTo>
                  <a:lnTo>
                    <a:pt x="1045" y="11743"/>
                  </a:lnTo>
                  <a:lnTo>
                    <a:pt x="1036" y="11719"/>
                  </a:lnTo>
                  <a:lnTo>
                    <a:pt x="1028" y="11696"/>
                  </a:lnTo>
                  <a:lnTo>
                    <a:pt x="1022" y="11672"/>
                  </a:lnTo>
                  <a:lnTo>
                    <a:pt x="1016" y="11648"/>
                  </a:lnTo>
                  <a:lnTo>
                    <a:pt x="1012" y="11623"/>
                  </a:lnTo>
                  <a:lnTo>
                    <a:pt x="1009" y="11598"/>
                  </a:lnTo>
                  <a:lnTo>
                    <a:pt x="1007" y="11573"/>
                  </a:lnTo>
                  <a:lnTo>
                    <a:pt x="1006" y="11547"/>
                  </a:lnTo>
                  <a:lnTo>
                    <a:pt x="1006" y="1506"/>
                  </a:lnTo>
                  <a:lnTo>
                    <a:pt x="1007" y="1480"/>
                  </a:lnTo>
                  <a:lnTo>
                    <a:pt x="1009" y="1455"/>
                  </a:lnTo>
                  <a:lnTo>
                    <a:pt x="1012" y="1430"/>
                  </a:lnTo>
                  <a:lnTo>
                    <a:pt x="1016" y="1405"/>
                  </a:lnTo>
                  <a:lnTo>
                    <a:pt x="1022" y="1381"/>
                  </a:lnTo>
                  <a:lnTo>
                    <a:pt x="1028" y="1356"/>
                  </a:lnTo>
                  <a:lnTo>
                    <a:pt x="1036" y="1333"/>
                  </a:lnTo>
                  <a:lnTo>
                    <a:pt x="1045" y="1310"/>
                  </a:lnTo>
                  <a:lnTo>
                    <a:pt x="1055" y="1288"/>
                  </a:lnTo>
                  <a:lnTo>
                    <a:pt x="1066" y="1267"/>
                  </a:lnTo>
                  <a:lnTo>
                    <a:pt x="1078" y="1246"/>
                  </a:lnTo>
                  <a:lnTo>
                    <a:pt x="1091" y="1225"/>
                  </a:lnTo>
                  <a:lnTo>
                    <a:pt x="1106" y="1206"/>
                  </a:lnTo>
                  <a:lnTo>
                    <a:pt x="1121" y="1187"/>
                  </a:lnTo>
                  <a:lnTo>
                    <a:pt x="1137" y="1169"/>
                  </a:lnTo>
                  <a:lnTo>
                    <a:pt x="1153" y="1151"/>
                  </a:lnTo>
                  <a:lnTo>
                    <a:pt x="1171" y="1135"/>
                  </a:lnTo>
                  <a:lnTo>
                    <a:pt x="1189" y="1119"/>
                  </a:lnTo>
                  <a:lnTo>
                    <a:pt x="1208" y="1103"/>
                  </a:lnTo>
                  <a:lnTo>
                    <a:pt x="1227" y="1090"/>
                  </a:lnTo>
                  <a:lnTo>
                    <a:pt x="1248" y="1077"/>
                  </a:lnTo>
                  <a:lnTo>
                    <a:pt x="1268" y="1064"/>
                  </a:lnTo>
                  <a:lnTo>
                    <a:pt x="1291" y="1053"/>
                  </a:lnTo>
                  <a:lnTo>
                    <a:pt x="1313" y="1043"/>
                  </a:lnTo>
                  <a:lnTo>
                    <a:pt x="1336" y="1034"/>
                  </a:lnTo>
                  <a:lnTo>
                    <a:pt x="1359" y="1027"/>
                  </a:lnTo>
                  <a:lnTo>
                    <a:pt x="1383" y="1020"/>
                  </a:lnTo>
                  <a:lnTo>
                    <a:pt x="1407" y="1014"/>
                  </a:lnTo>
                  <a:lnTo>
                    <a:pt x="1432" y="1010"/>
                  </a:lnTo>
                  <a:lnTo>
                    <a:pt x="1458" y="1007"/>
                  </a:lnTo>
                  <a:lnTo>
                    <a:pt x="1483" y="1005"/>
                  </a:lnTo>
                  <a:lnTo>
                    <a:pt x="1509" y="1004"/>
                  </a:lnTo>
                  <a:lnTo>
                    <a:pt x="14586" y="1004"/>
                  </a:lnTo>
                  <a:lnTo>
                    <a:pt x="14612" y="1005"/>
                  </a:lnTo>
                  <a:lnTo>
                    <a:pt x="14637" y="1007"/>
                  </a:lnTo>
                  <a:lnTo>
                    <a:pt x="14663" y="1010"/>
                  </a:lnTo>
                  <a:lnTo>
                    <a:pt x="14687" y="1014"/>
                  </a:lnTo>
                  <a:lnTo>
                    <a:pt x="14712" y="1020"/>
                  </a:lnTo>
                  <a:lnTo>
                    <a:pt x="14735" y="1027"/>
                  </a:lnTo>
                  <a:lnTo>
                    <a:pt x="14759" y="1034"/>
                  </a:lnTo>
                  <a:lnTo>
                    <a:pt x="14781" y="1043"/>
                  </a:lnTo>
                  <a:lnTo>
                    <a:pt x="14803" y="1053"/>
                  </a:lnTo>
                  <a:lnTo>
                    <a:pt x="14826" y="1064"/>
                  </a:lnTo>
                  <a:lnTo>
                    <a:pt x="14847" y="1077"/>
                  </a:lnTo>
                  <a:lnTo>
                    <a:pt x="14867" y="1090"/>
                  </a:lnTo>
                  <a:lnTo>
                    <a:pt x="14887" y="1103"/>
                  </a:lnTo>
                  <a:lnTo>
                    <a:pt x="14906" y="1119"/>
                  </a:lnTo>
                  <a:lnTo>
                    <a:pt x="14924" y="1135"/>
                  </a:lnTo>
                  <a:lnTo>
                    <a:pt x="14941" y="1151"/>
                  </a:lnTo>
                  <a:lnTo>
                    <a:pt x="14958" y="1169"/>
                  </a:lnTo>
                  <a:lnTo>
                    <a:pt x="14974" y="1187"/>
                  </a:lnTo>
                  <a:lnTo>
                    <a:pt x="14988" y="1206"/>
                  </a:lnTo>
                  <a:lnTo>
                    <a:pt x="15003" y="1225"/>
                  </a:lnTo>
                  <a:lnTo>
                    <a:pt x="15016" y="1246"/>
                  </a:lnTo>
                  <a:lnTo>
                    <a:pt x="15029" y="1267"/>
                  </a:lnTo>
                  <a:lnTo>
                    <a:pt x="15040" y="1288"/>
                  </a:lnTo>
                  <a:lnTo>
                    <a:pt x="15050" y="1310"/>
                  </a:lnTo>
                  <a:lnTo>
                    <a:pt x="15059" y="1333"/>
                  </a:lnTo>
                  <a:lnTo>
                    <a:pt x="15066" y="1356"/>
                  </a:lnTo>
                  <a:lnTo>
                    <a:pt x="15073" y="1381"/>
                  </a:lnTo>
                  <a:lnTo>
                    <a:pt x="15079" y="1405"/>
                  </a:lnTo>
                  <a:lnTo>
                    <a:pt x="15083" y="1430"/>
                  </a:lnTo>
                  <a:lnTo>
                    <a:pt x="15086" y="1455"/>
                  </a:lnTo>
                  <a:lnTo>
                    <a:pt x="15088" y="1480"/>
                  </a:lnTo>
                  <a:lnTo>
                    <a:pt x="15089" y="1506"/>
                  </a:lnTo>
                  <a:lnTo>
                    <a:pt x="15089" y="11547"/>
                  </a:lnTo>
                  <a:close/>
                  <a:moveTo>
                    <a:pt x="14586" y="0"/>
                  </a:moveTo>
                  <a:lnTo>
                    <a:pt x="1509" y="0"/>
                  </a:lnTo>
                  <a:lnTo>
                    <a:pt x="1431" y="2"/>
                  </a:lnTo>
                  <a:lnTo>
                    <a:pt x="1354" y="8"/>
                  </a:lnTo>
                  <a:lnTo>
                    <a:pt x="1279" y="17"/>
                  </a:lnTo>
                  <a:lnTo>
                    <a:pt x="1204" y="30"/>
                  </a:lnTo>
                  <a:lnTo>
                    <a:pt x="1132" y="47"/>
                  </a:lnTo>
                  <a:lnTo>
                    <a:pt x="1060" y="67"/>
                  </a:lnTo>
                  <a:lnTo>
                    <a:pt x="990" y="91"/>
                  </a:lnTo>
                  <a:lnTo>
                    <a:pt x="921" y="118"/>
                  </a:lnTo>
                  <a:lnTo>
                    <a:pt x="854" y="149"/>
                  </a:lnTo>
                  <a:lnTo>
                    <a:pt x="790" y="182"/>
                  </a:lnTo>
                  <a:lnTo>
                    <a:pt x="726" y="218"/>
                  </a:lnTo>
                  <a:lnTo>
                    <a:pt x="665" y="257"/>
                  </a:lnTo>
                  <a:lnTo>
                    <a:pt x="606" y="299"/>
                  </a:lnTo>
                  <a:lnTo>
                    <a:pt x="549" y="344"/>
                  </a:lnTo>
                  <a:lnTo>
                    <a:pt x="494" y="392"/>
                  </a:lnTo>
                  <a:lnTo>
                    <a:pt x="442" y="441"/>
                  </a:lnTo>
                  <a:lnTo>
                    <a:pt x="391" y="493"/>
                  </a:lnTo>
                  <a:lnTo>
                    <a:pt x="344" y="548"/>
                  </a:lnTo>
                  <a:lnTo>
                    <a:pt x="300" y="605"/>
                  </a:lnTo>
                  <a:lnTo>
                    <a:pt x="258" y="664"/>
                  </a:lnTo>
                  <a:lnTo>
                    <a:pt x="218" y="725"/>
                  </a:lnTo>
                  <a:lnTo>
                    <a:pt x="182" y="788"/>
                  </a:lnTo>
                  <a:lnTo>
                    <a:pt x="149" y="853"/>
                  </a:lnTo>
                  <a:lnTo>
                    <a:pt x="119" y="920"/>
                  </a:lnTo>
                  <a:lnTo>
                    <a:pt x="92" y="988"/>
                  </a:lnTo>
                  <a:lnTo>
                    <a:pt x="67" y="1058"/>
                  </a:lnTo>
                  <a:lnTo>
                    <a:pt x="47" y="1130"/>
                  </a:lnTo>
                  <a:lnTo>
                    <a:pt x="30" y="1203"/>
                  </a:lnTo>
                  <a:lnTo>
                    <a:pt x="17" y="1277"/>
                  </a:lnTo>
                  <a:lnTo>
                    <a:pt x="8" y="1352"/>
                  </a:lnTo>
                  <a:lnTo>
                    <a:pt x="2" y="1429"/>
                  </a:lnTo>
                  <a:lnTo>
                    <a:pt x="0" y="1506"/>
                  </a:lnTo>
                  <a:lnTo>
                    <a:pt x="0" y="11547"/>
                  </a:lnTo>
                  <a:lnTo>
                    <a:pt x="2" y="11624"/>
                  </a:lnTo>
                  <a:lnTo>
                    <a:pt x="8" y="11700"/>
                  </a:lnTo>
                  <a:lnTo>
                    <a:pt x="17" y="11776"/>
                  </a:lnTo>
                  <a:lnTo>
                    <a:pt x="30" y="11850"/>
                  </a:lnTo>
                  <a:lnTo>
                    <a:pt x="47" y="11922"/>
                  </a:lnTo>
                  <a:lnTo>
                    <a:pt x="67" y="11994"/>
                  </a:lnTo>
                  <a:lnTo>
                    <a:pt x="92" y="12064"/>
                  </a:lnTo>
                  <a:lnTo>
                    <a:pt x="118" y="12132"/>
                  </a:lnTo>
                  <a:lnTo>
                    <a:pt x="148" y="12198"/>
                  </a:lnTo>
                  <a:lnTo>
                    <a:pt x="181" y="12264"/>
                  </a:lnTo>
                  <a:lnTo>
                    <a:pt x="217" y="12326"/>
                  </a:lnTo>
                  <a:lnTo>
                    <a:pt x="257" y="12387"/>
                  </a:lnTo>
                  <a:lnTo>
                    <a:pt x="299" y="12446"/>
                  </a:lnTo>
                  <a:lnTo>
                    <a:pt x="343" y="12504"/>
                  </a:lnTo>
                  <a:lnTo>
                    <a:pt x="390" y="12558"/>
                  </a:lnTo>
                  <a:lnTo>
                    <a:pt x="441" y="12610"/>
                  </a:lnTo>
                  <a:lnTo>
                    <a:pt x="493" y="12660"/>
                  </a:lnTo>
                  <a:lnTo>
                    <a:pt x="547" y="12707"/>
                  </a:lnTo>
                  <a:lnTo>
                    <a:pt x="604" y="12752"/>
                  </a:lnTo>
                  <a:lnTo>
                    <a:pt x="663" y="12794"/>
                  </a:lnTo>
                  <a:lnTo>
                    <a:pt x="724" y="12833"/>
                  </a:lnTo>
                  <a:lnTo>
                    <a:pt x="787" y="12869"/>
                  </a:lnTo>
                  <a:lnTo>
                    <a:pt x="852" y="12902"/>
                  </a:lnTo>
                  <a:lnTo>
                    <a:pt x="918" y="12933"/>
                  </a:lnTo>
                  <a:lnTo>
                    <a:pt x="987" y="12959"/>
                  </a:lnTo>
                  <a:lnTo>
                    <a:pt x="1056" y="12984"/>
                  </a:lnTo>
                  <a:lnTo>
                    <a:pt x="1128" y="13004"/>
                  </a:lnTo>
                  <a:lnTo>
                    <a:pt x="1201" y="13021"/>
                  </a:lnTo>
                  <a:lnTo>
                    <a:pt x="1275" y="13035"/>
                  </a:lnTo>
                  <a:lnTo>
                    <a:pt x="1350" y="13044"/>
                  </a:lnTo>
                  <a:lnTo>
                    <a:pt x="1426" y="13050"/>
                  </a:lnTo>
                  <a:lnTo>
                    <a:pt x="1504" y="13053"/>
                  </a:lnTo>
                  <a:lnTo>
                    <a:pt x="6539" y="13053"/>
                  </a:lnTo>
                  <a:lnTo>
                    <a:pt x="6539" y="13663"/>
                  </a:lnTo>
                  <a:lnTo>
                    <a:pt x="3399" y="14070"/>
                  </a:lnTo>
                  <a:lnTo>
                    <a:pt x="3378" y="14076"/>
                  </a:lnTo>
                  <a:lnTo>
                    <a:pt x="3358" y="14082"/>
                  </a:lnTo>
                  <a:lnTo>
                    <a:pt x="3338" y="14090"/>
                  </a:lnTo>
                  <a:lnTo>
                    <a:pt x="3319" y="14098"/>
                  </a:lnTo>
                  <a:lnTo>
                    <a:pt x="3299" y="14106"/>
                  </a:lnTo>
                  <a:lnTo>
                    <a:pt x="3280" y="14116"/>
                  </a:lnTo>
                  <a:lnTo>
                    <a:pt x="3262" y="14126"/>
                  </a:lnTo>
                  <a:lnTo>
                    <a:pt x="3245" y="14137"/>
                  </a:lnTo>
                  <a:lnTo>
                    <a:pt x="3228" y="14149"/>
                  </a:lnTo>
                  <a:lnTo>
                    <a:pt x="3211" y="14161"/>
                  </a:lnTo>
                  <a:lnTo>
                    <a:pt x="3196" y="14174"/>
                  </a:lnTo>
                  <a:lnTo>
                    <a:pt x="3180" y="14188"/>
                  </a:lnTo>
                  <a:lnTo>
                    <a:pt x="3166" y="14203"/>
                  </a:lnTo>
                  <a:lnTo>
                    <a:pt x="3151" y="14217"/>
                  </a:lnTo>
                  <a:lnTo>
                    <a:pt x="3138" y="14233"/>
                  </a:lnTo>
                  <a:lnTo>
                    <a:pt x="3124" y="14249"/>
                  </a:lnTo>
                  <a:lnTo>
                    <a:pt x="3112" y="14265"/>
                  </a:lnTo>
                  <a:lnTo>
                    <a:pt x="3100" y="14282"/>
                  </a:lnTo>
                  <a:lnTo>
                    <a:pt x="3089" y="14299"/>
                  </a:lnTo>
                  <a:lnTo>
                    <a:pt x="3079" y="14316"/>
                  </a:lnTo>
                  <a:lnTo>
                    <a:pt x="3070" y="14335"/>
                  </a:lnTo>
                  <a:lnTo>
                    <a:pt x="3061" y="14353"/>
                  </a:lnTo>
                  <a:lnTo>
                    <a:pt x="3053" y="14372"/>
                  </a:lnTo>
                  <a:lnTo>
                    <a:pt x="3046" y="14391"/>
                  </a:lnTo>
                  <a:lnTo>
                    <a:pt x="3039" y="14411"/>
                  </a:lnTo>
                  <a:lnTo>
                    <a:pt x="3034" y="14431"/>
                  </a:lnTo>
                  <a:lnTo>
                    <a:pt x="3029" y="14452"/>
                  </a:lnTo>
                  <a:lnTo>
                    <a:pt x="3025" y="14473"/>
                  </a:lnTo>
                  <a:lnTo>
                    <a:pt x="3022" y="14493"/>
                  </a:lnTo>
                  <a:lnTo>
                    <a:pt x="3020" y="14514"/>
                  </a:lnTo>
                  <a:lnTo>
                    <a:pt x="3018" y="14536"/>
                  </a:lnTo>
                  <a:lnTo>
                    <a:pt x="3018" y="14557"/>
                  </a:lnTo>
                  <a:lnTo>
                    <a:pt x="3019" y="14583"/>
                  </a:lnTo>
                  <a:lnTo>
                    <a:pt x="3020" y="14608"/>
                  </a:lnTo>
                  <a:lnTo>
                    <a:pt x="3024" y="14633"/>
                  </a:lnTo>
                  <a:lnTo>
                    <a:pt x="3028" y="14658"/>
                  </a:lnTo>
                  <a:lnTo>
                    <a:pt x="3034" y="14682"/>
                  </a:lnTo>
                  <a:lnTo>
                    <a:pt x="3040" y="14707"/>
                  </a:lnTo>
                  <a:lnTo>
                    <a:pt x="3048" y="14730"/>
                  </a:lnTo>
                  <a:lnTo>
                    <a:pt x="3057" y="14753"/>
                  </a:lnTo>
                  <a:lnTo>
                    <a:pt x="3067" y="14775"/>
                  </a:lnTo>
                  <a:lnTo>
                    <a:pt x="3078" y="14797"/>
                  </a:lnTo>
                  <a:lnTo>
                    <a:pt x="3090" y="14818"/>
                  </a:lnTo>
                  <a:lnTo>
                    <a:pt x="3103" y="14838"/>
                  </a:lnTo>
                  <a:lnTo>
                    <a:pt x="3117" y="14857"/>
                  </a:lnTo>
                  <a:lnTo>
                    <a:pt x="3132" y="14876"/>
                  </a:lnTo>
                  <a:lnTo>
                    <a:pt x="3149" y="14894"/>
                  </a:lnTo>
                  <a:lnTo>
                    <a:pt x="3165" y="14912"/>
                  </a:lnTo>
                  <a:lnTo>
                    <a:pt x="3183" y="14928"/>
                  </a:lnTo>
                  <a:lnTo>
                    <a:pt x="3201" y="14945"/>
                  </a:lnTo>
                  <a:lnTo>
                    <a:pt x="3220" y="14960"/>
                  </a:lnTo>
                  <a:lnTo>
                    <a:pt x="3239" y="14974"/>
                  </a:lnTo>
                  <a:lnTo>
                    <a:pt x="3260" y="14987"/>
                  </a:lnTo>
                  <a:lnTo>
                    <a:pt x="3280" y="14999"/>
                  </a:lnTo>
                  <a:lnTo>
                    <a:pt x="3302" y="15010"/>
                  </a:lnTo>
                  <a:lnTo>
                    <a:pt x="3325" y="15020"/>
                  </a:lnTo>
                  <a:lnTo>
                    <a:pt x="3348" y="15029"/>
                  </a:lnTo>
                  <a:lnTo>
                    <a:pt x="3371" y="15037"/>
                  </a:lnTo>
                  <a:lnTo>
                    <a:pt x="3395" y="15043"/>
                  </a:lnTo>
                  <a:lnTo>
                    <a:pt x="3419" y="15049"/>
                  </a:lnTo>
                  <a:lnTo>
                    <a:pt x="3444" y="15053"/>
                  </a:lnTo>
                  <a:lnTo>
                    <a:pt x="3469" y="15056"/>
                  </a:lnTo>
                  <a:lnTo>
                    <a:pt x="3495" y="15058"/>
                  </a:lnTo>
                  <a:lnTo>
                    <a:pt x="3521" y="15059"/>
                  </a:lnTo>
                  <a:lnTo>
                    <a:pt x="12574" y="15059"/>
                  </a:lnTo>
                  <a:lnTo>
                    <a:pt x="12600" y="15058"/>
                  </a:lnTo>
                  <a:lnTo>
                    <a:pt x="12626" y="15056"/>
                  </a:lnTo>
                  <a:lnTo>
                    <a:pt x="12651" y="15053"/>
                  </a:lnTo>
                  <a:lnTo>
                    <a:pt x="12676" y="15049"/>
                  </a:lnTo>
                  <a:lnTo>
                    <a:pt x="12700" y="15043"/>
                  </a:lnTo>
                  <a:lnTo>
                    <a:pt x="12724" y="15037"/>
                  </a:lnTo>
                  <a:lnTo>
                    <a:pt x="12747" y="15029"/>
                  </a:lnTo>
                  <a:lnTo>
                    <a:pt x="12770" y="15020"/>
                  </a:lnTo>
                  <a:lnTo>
                    <a:pt x="12793" y="15010"/>
                  </a:lnTo>
                  <a:lnTo>
                    <a:pt x="12814" y="14999"/>
                  </a:lnTo>
                  <a:lnTo>
                    <a:pt x="12835" y="14987"/>
                  </a:lnTo>
                  <a:lnTo>
                    <a:pt x="12856" y="14974"/>
                  </a:lnTo>
                  <a:lnTo>
                    <a:pt x="12875" y="14960"/>
                  </a:lnTo>
                  <a:lnTo>
                    <a:pt x="12894" y="14945"/>
                  </a:lnTo>
                  <a:lnTo>
                    <a:pt x="12912" y="14928"/>
                  </a:lnTo>
                  <a:lnTo>
                    <a:pt x="12930" y="14912"/>
                  </a:lnTo>
                  <a:lnTo>
                    <a:pt x="12946" y="14894"/>
                  </a:lnTo>
                  <a:lnTo>
                    <a:pt x="12963" y="14876"/>
                  </a:lnTo>
                  <a:lnTo>
                    <a:pt x="12978" y="14857"/>
                  </a:lnTo>
                  <a:lnTo>
                    <a:pt x="12992" y="14838"/>
                  </a:lnTo>
                  <a:lnTo>
                    <a:pt x="13005" y="14818"/>
                  </a:lnTo>
                  <a:lnTo>
                    <a:pt x="13017" y="14797"/>
                  </a:lnTo>
                  <a:lnTo>
                    <a:pt x="13028" y="14775"/>
                  </a:lnTo>
                  <a:lnTo>
                    <a:pt x="13038" y="14753"/>
                  </a:lnTo>
                  <a:lnTo>
                    <a:pt x="13047" y="14730"/>
                  </a:lnTo>
                  <a:lnTo>
                    <a:pt x="13055" y="14707"/>
                  </a:lnTo>
                  <a:lnTo>
                    <a:pt x="13061" y="14682"/>
                  </a:lnTo>
                  <a:lnTo>
                    <a:pt x="13067" y="14658"/>
                  </a:lnTo>
                  <a:lnTo>
                    <a:pt x="13071" y="14633"/>
                  </a:lnTo>
                  <a:lnTo>
                    <a:pt x="13074" y="14608"/>
                  </a:lnTo>
                  <a:lnTo>
                    <a:pt x="13076" y="14583"/>
                  </a:lnTo>
                  <a:lnTo>
                    <a:pt x="13077" y="14557"/>
                  </a:lnTo>
                  <a:lnTo>
                    <a:pt x="13077" y="14536"/>
                  </a:lnTo>
                  <a:lnTo>
                    <a:pt x="13075" y="14514"/>
                  </a:lnTo>
                  <a:lnTo>
                    <a:pt x="13073" y="14493"/>
                  </a:lnTo>
                  <a:lnTo>
                    <a:pt x="13070" y="14473"/>
                  </a:lnTo>
                  <a:lnTo>
                    <a:pt x="13066" y="14452"/>
                  </a:lnTo>
                  <a:lnTo>
                    <a:pt x="13061" y="14431"/>
                  </a:lnTo>
                  <a:lnTo>
                    <a:pt x="13056" y="14411"/>
                  </a:lnTo>
                  <a:lnTo>
                    <a:pt x="13049" y="14391"/>
                  </a:lnTo>
                  <a:lnTo>
                    <a:pt x="13042" y="14372"/>
                  </a:lnTo>
                  <a:lnTo>
                    <a:pt x="13034" y="14353"/>
                  </a:lnTo>
                  <a:lnTo>
                    <a:pt x="13025" y="14335"/>
                  </a:lnTo>
                  <a:lnTo>
                    <a:pt x="13016" y="14316"/>
                  </a:lnTo>
                  <a:lnTo>
                    <a:pt x="13006" y="14299"/>
                  </a:lnTo>
                  <a:lnTo>
                    <a:pt x="12995" y="14282"/>
                  </a:lnTo>
                  <a:lnTo>
                    <a:pt x="12983" y="14265"/>
                  </a:lnTo>
                  <a:lnTo>
                    <a:pt x="12971" y="14249"/>
                  </a:lnTo>
                  <a:lnTo>
                    <a:pt x="12957" y="14233"/>
                  </a:lnTo>
                  <a:lnTo>
                    <a:pt x="12944" y="14217"/>
                  </a:lnTo>
                  <a:lnTo>
                    <a:pt x="12930" y="14203"/>
                  </a:lnTo>
                  <a:lnTo>
                    <a:pt x="12915" y="14188"/>
                  </a:lnTo>
                  <a:lnTo>
                    <a:pt x="12900" y="14174"/>
                  </a:lnTo>
                  <a:lnTo>
                    <a:pt x="12884" y="14161"/>
                  </a:lnTo>
                  <a:lnTo>
                    <a:pt x="12867" y="14149"/>
                  </a:lnTo>
                  <a:lnTo>
                    <a:pt x="12850" y="14137"/>
                  </a:lnTo>
                  <a:lnTo>
                    <a:pt x="12833" y="14126"/>
                  </a:lnTo>
                  <a:lnTo>
                    <a:pt x="12815" y="14116"/>
                  </a:lnTo>
                  <a:lnTo>
                    <a:pt x="12796" y="14106"/>
                  </a:lnTo>
                  <a:lnTo>
                    <a:pt x="12776" y="14098"/>
                  </a:lnTo>
                  <a:lnTo>
                    <a:pt x="12757" y="14090"/>
                  </a:lnTo>
                  <a:lnTo>
                    <a:pt x="12737" y="14082"/>
                  </a:lnTo>
                  <a:lnTo>
                    <a:pt x="12717" y="14076"/>
                  </a:lnTo>
                  <a:lnTo>
                    <a:pt x="12696" y="14070"/>
                  </a:lnTo>
                  <a:lnTo>
                    <a:pt x="9556" y="13663"/>
                  </a:lnTo>
                  <a:lnTo>
                    <a:pt x="9556" y="13053"/>
                  </a:lnTo>
                  <a:lnTo>
                    <a:pt x="14591" y="13053"/>
                  </a:lnTo>
                  <a:lnTo>
                    <a:pt x="14669" y="13050"/>
                  </a:lnTo>
                  <a:lnTo>
                    <a:pt x="14745" y="13044"/>
                  </a:lnTo>
                  <a:lnTo>
                    <a:pt x="14820" y="13035"/>
                  </a:lnTo>
                  <a:lnTo>
                    <a:pt x="14894" y="13021"/>
                  </a:lnTo>
                  <a:lnTo>
                    <a:pt x="14967" y="13004"/>
                  </a:lnTo>
                  <a:lnTo>
                    <a:pt x="15039" y="12984"/>
                  </a:lnTo>
                  <a:lnTo>
                    <a:pt x="15108" y="12959"/>
                  </a:lnTo>
                  <a:lnTo>
                    <a:pt x="15177" y="12933"/>
                  </a:lnTo>
                  <a:lnTo>
                    <a:pt x="15243" y="12902"/>
                  </a:lnTo>
                  <a:lnTo>
                    <a:pt x="15308" y="12869"/>
                  </a:lnTo>
                  <a:lnTo>
                    <a:pt x="15371" y="12833"/>
                  </a:lnTo>
                  <a:lnTo>
                    <a:pt x="15432" y="12794"/>
                  </a:lnTo>
                  <a:lnTo>
                    <a:pt x="15491" y="12752"/>
                  </a:lnTo>
                  <a:lnTo>
                    <a:pt x="15548" y="12707"/>
                  </a:lnTo>
                  <a:lnTo>
                    <a:pt x="15602" y="12660"/>
                  </a:lnTo>
                  <a:lnTo>
                    <a:pt x="15654" y="12610"/>
                  </a:lnTo>
                  <a:lnTo>
                    <a:pt x="15705" y="12558"/>
                  </a:lnTo>
                  <a:lnTo>
                    <a:pt x="15752" y="12504"/>
                  </a:lnTo>
                  <a:lnTo>
                    <a:pt x="15796" y="12446"/>
                  </a:lnTo>
                  <a:lnTo>
                    <a:pt x="15838" y="12387"/>
                  </a:lnTo>
                  <a:lnTo>
                    <a:pt x="15878" y="12326"/>
                  </a:lnTo>
                  <a:lnTo>
                    <a:pt x="15914" y="12264"/>
                  </a:lnTo>
                  <a:lnTo>
                    <a:pt x="15947" y="12198"/>
                  </a:lnTo>
                  <a:lnTo>
                    <a:pt x="15977" y="12132"/>
                  </a:lnTo>
                  <a:lnTo>
                    <a:pt x="16003" y="12064"/>
                  </a:lnTo>
                  <a:lnTo>
                    <a:pt x="16028" y="11994"/>
                  </a:lnTo>
                  <a:lnTo>
                    <a:pt x="16048" y="11922"/>
                  </a:lnTo>
                  <a:lnTo>
                    <a:pt x="16065" y="11850"/>
                  </a:lnTo>
                  <a:lnTo>
                    <a:pt x="16078" y="11776"/>
                  </a:lnTo>
                  <a:lnTo>
                    <a:pt x="16087" y="11700"/>
                  </a:lnTo>
                  <a:lnTo>
                    <a:pt x="16093" y="11624"/>
                  </a:lnTo>
                  <a:lnTo>
                    <a:pt x="16095" y="11547"/>
                  </a:lnTo>
                  <a:lnTo>
                    <a:pt x="16095" y="1506"/>
                  </a:lnTo>
                  <a:lnTo>
                    <a:pt x="16093" y="1429"/>
                  </a:lnTo>
                  <a:lnTo>
                    <a:pt x="16087" y="1352"/>
                  </a:lnTo>
                  <a:lnTo>
                    <a:pt x="16078" y="1277"/>
                  </a:lnTo>
                  <a:lnTo>
                    <a:pt x="16064" y="1203"/>
                  </a:lnTo>
                  <a:lnTo>
                    <a:pt x="16048" y="1130"/>
                  </a:lnTo>
                  <a:lnTo>
                    <a:pt x="16028" y="1058"/>
                  </a:lnTo>
                  <a:lnTo>
                    <a:pt x="16003" y="988"/>
                  </a:lnTo>
                  <a:lnTo>
                    <a:pt x="15976" y="920"/>
                  </a:lnTo>
                  <a:lnTo>
                    <a:pt x="15946" y="853"/>
                  </a:lnTo>
                  <a:lnTo>
                    <a:pt x="15913" y="788"/>
                  </a:lnTo>
                  <a:lnTo>
                    <a:pt x="15877" y="725"/>
                  </a:lnTo>
                  <a:lnTo>
                    <a:pt x="15837" y="664"/>
                  </a:lnTo>
                  <a:lnTo>
                    <a:pt x="15795" y="605"/>
                  </a:lnTo>
                  <a:lnTo>
                    <a:pt x="15750" y="548"/>
                  </a:lnTo>
                  <a:lnTo>
                    <a:pt x="15703" y="493"/>
                  </a:lnTo>
                  <a:lnTo>
                    <a:pt x="15652" y="441"/>
                  </a:lnTo>
                  <a:lnTo>
                    <a:pt x="15600" y="392"/>
                  </a:lnTo>
                  <a:lnTo>
                    <a:pt x="15546" y="344"/>
                  </a:lnTo>
                  <a:lnTo>
                    <a:pt x="15488" y="299"/>
                  </a:lnTo>
                  <a:lnTo>
                    <a:pt x="15429" y="257"/>
                  </a:lnTo>
                  <a:lnTo>
                    <a:pt x="15369" y="218"/>
                  </a:lnTo>
                  <a:lnTo>
                    <a:pt x="15305" y="182"/>
                  </a:lnTo>
                  <a:lnTo>
                    <a:pt x="15240" y="149"/>
                  </a:lnTo>
                  <a:lnTo>
                    <a:pt x="15174" y="118"/>
                  </a:lnTo>
                  <a:lnTo>
                    <a:pt x="15105" y="91"/>
                  </a:lnTo>
                  <a:lnTo>
                    <a:pt x="15035" y="67"/>
                  </a:lnTo>
                  <a:lnTo>
                    <a:pt x="14963" y="47"/>
                  </a:lnTo>
                  <a:lnTo>
                    <a:pt x="14890" y="30"/>
                  </a:lnTo>
                  <a:lnTo>
                    <a:pt x="14815" y="17"/>
                  </a:lnTo>
                  <a:lnTo>
                    <a:pt x="14740" y="8"/>
                  </a:lnTo>
                  <a:lnTo>
                    <a:pt x="14664" y="2"/>
                  </a:lnTo>
                  <a:lnTo>
                    <a:pt x="1458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bg1"/>
                </a:solidFill>
              </a:endParaRPr>
            </a:p>
          </p:txBody>
        </p:sp>
      </p:grpSp>
      <p:grpSp>
        <p:nvGrpSpPr>
          <p:cNvPr id="63" name="Group 62"/>
          <p:cNvGrpSpPr/>
          <p:nvPr/>
        </p:nvGrpSpPr>
        <p:grpSpPr>
          <a:xfrm>
            <a:off x="7916181" y="4997247"/>
            <a:ext cx="449038" cy="448005"/>
            <a:chOff x="4594225" y="2119313"/>
            <a:chExt cx="690563" cy="688975"/>
          </a:xfrm>
          <a:solidFill>
            <a:schemeClr val="bg1"/>
          </a:solidFill>
        </p:grpSpPr>
        <p:sp>
          <p:nvSpPr>
            <p:cNvPr id="71" name="Freeform 70"/>
            <p:cNvSpPr>
              <a:spLocks noEditPoints="1"/>
            </p:cNvSpPr>
            <p:nvPr/>
          </p:nvSpPr>
          <p:spPr bwMode="auto">
            <a:xfrm>
              <a:off x="4594225" y="2119313"/>
              <a:ext cx="690563" cy="688975"/>
            </a:xfrm>
            <a:custGeom>
              <a:avLst/>
              <a:gdLst>
                <a:gd name="T0" fmla="*/ 13014 w 16095"/>
                <a:gd name="T1" fmla="*/ 9314 h 16058"/>
                <a:gd name="T2" fmla="*/ 12601 w 16095"/>
                <a:gd name="T3" fmla="*/ 10148 h 16058"/>
                <a:gd name="T4" fmla="*/ 12483 w 16095"/>
                <a:gd name="T5" fmla="*/ 10816 h 16058"/>
                <a:gd name="T6" fmla="*/ 11103 w 16095"/>
                <a:gd name="T7" fmla="*/ 12535 h 16058"/>
                <a:gd name="T8" fmla="*/ 10453 w 16095"/>
                <a:gd name="T9" fmla="*/ 12465 h 16058"/>
                <a:gd name="T10" fmla="*/ 9575 w 16095"/>
                <a:gd name="T11" fmla="*/ 12816 h 16058"/>
                <a:gd name="T12" fmla="*/ 9126 w 16095"/>
                <a:gd name="T13" fmla="*/ 13268 h 16058"/>
                <a:gd name="T14" fmla="*/ 6955 w 16095"/>
                <a:gd name="T15" fmla="*/ 13239 h 16058"/>
                <a:gd name="T16" fmla="*/ 6491 w 16095"/>
                <a:gd name="T17" fmla="*/ 12802 h 16058"/>
                <a:gd name="T18" fmla="*/ 5615 w 16095"/>
                <a:gd name="T19" fmla="*/ 12459 h 16058"/>
                <a:gd name="T20" fmla="*/ 4959 w 16095"/>
                <a:gd name="T21" fmla="*/ 12551 h 16058"/>
                <a:gd name="T22" fmla="*/ 3617 w 16095"/>
                <a:gd name="T23" fmla="*/ 10784 h 16058"/>
                <a:gd name="T24" fmla="*/ 3464 w 16095"/>
                <a:gd name="T25" fmla="*/ 10082 h 16058"/>
                <a:gd name="T26" fmla="*/ 3059 w 16095"/>
                <a:gd name="T27" fmla="*/ 9291 h 16058"/>
                <a:gd name="T28" fmla="*/ 1006 w 16095"/>
                <a:gd name="T29" fmla="*/ 7347 h 16058"/>
                <a:gd name="T30" fmla="*/ 3081 w 16095"/>
                <a:gd name="T31" fmla="*/ 6745 h 16058"/>
                <a:gd name="T32" fmla="*/ 3495 w 16095"/>
                <a:gd name="T33" fmla="*/ 5911 h 16058"/>
                <a:gd name="T34" fmla="*/ 3613 w 16095"/>
                <a:gd name="T35" fmla="*/ 5243 h 16058"/>
                <a:gd name="T36" fmla="*/ 4992 w 16095"/>
                <a:gd name="T37" fmla="*/ 3523 h 16058"/>
                <a:gd name="T38" fmla="*/ 5643 w 16095"/>
                <a:gd name="T39" fmla="*/ 3593 h 16058"/>
                <a:gd name="T40" fmla="*/ 6520 w 16095"/>
                <a:gd name="T41" fmla="*/ 3242 h 16058"/>
                <a:gd name="T42" fmla="*/ 6970 w 16095"/>
                <a:gd name="T43" fmla="*/ 2790 h 16058"/>
                <a:gd name="T44" fmla="*/ 9140 w 16095"/>
                <a:gd name="T45" fmla="*/ 2819 h 16058"/>
                <a:gd name="T46" fmla="*/ 9604 w 16095"/>
                <a:gd name="T47" fmla="*/ 3256 h 16058"/>
                <a:gd name="T48" fmla="*/ 10480 w 16095"/>
                <a:gd name="T49" fmla="*/ 3599 h 16058"/>
                <a:gd name="T50" fmla="*/ 11137 w 16095"/>
                <a:gd name="T51" fmla="*/ 3507 h 16058"/>
                <a:gd name="T52" fmla="*/ 12478 w 16095"/>
                <a:gd name="T53" fmla="*/ 5274 h 16058"/>
                <a:gd name="T54" fmla="*/ 12631 w 16095"/>
                <a:gd name="T55" fmla="*/ 5976 h 16058"/>
                <a:gd name="T56" fmla="*/ 13036 w 16095"/>
                <a:gd name="T57" fmla="*/ 6767 h 16058"/>
                <a:gd name="T58" fmla="*/ 15089 w 16095"/>
                <a:gd name="T59" fmla="*/ 8712 h 16058"/>
                <a:gd name="T60" fmla="*/ 14489 w 16095"/>
                <a:gd name="T61" fmla="*/ 3783 h 16058"/>
                <a:gd name="T62" fmla="*/ 14336 w 16095"/>
                <a:gd name="T63" fmla="*/ 2970 h 16058"/>
                <a:gd name="T64" fmla="*/ 12945 w 16095"/>
                <a:gd name="T65" fmla="*/ 1659 h 16058"/>
                <a:gd name="T66" fmla="*/ 12433 w 16095"/>
                <a:gd name="T67" fmla="*/ 1581 h 16058"/>
                <a:gd name="T68" fmla="*/ 10192 w 16095"/>
                <a:gd name="T69" fmla="*/ 2406 h 16058"/>
                <a:gd name="T70" fmla="*/ 9336 w 16095"/>
                <a:gd name="T71" fmla="*/ 202 h 16058"/>
                <a:gd name="T72" fmla="*/ 7187 w 16095"/>
                <a:gd name="T73" fmla="*/ 15 h 16058"/>
                <a:gd name="T74" fmla="*/ 6503 w 16095"/>
                <a:gd name="T75" fmla="*/ 483 h 16058"/>
                <a:gd name="T76" fmla="*/ 4046 w 16095"/>
                <a:gd name="T77" fmla="*/ 1704 h 16058"/>
                <a:gd name="T78" fmla="*/ 3407 w 16095"/>
                <a:gd name="T79" fmla="*/ 1586 h 16058"/>
                <a:gd name="T80" fmla="*/ 2956 w 16095"/>
                <a:gd name="T81" fmla="*/ 1771 h 16058"/>
                <a:gd name="T82" fmla="*/ 1604 w 16095"/>
                <a:gd name="T83" fmla="*/ 3320 h 16058"/>
                <a:gd name="T84" fmla="*/ 2620 w 16095"/>
                <a:gd name="T85" fmla="*/ 5408 h 16058"/>
                <a:gd name="T86" fmla="*/ 379 w 16095"/>
                <a:gd name="T87" fmla="*/ 6562 h 16058"/>
                <a:gd name="T88" fmla="*/ 1 w 16095"/>
                <a:gd name="T89" fmla="*/ 7302 h 16058"/>
                <a:gd name="T90" fmla="*/ 285 w 16095"/>
                <a:gd name="T91" fmla="*/ 9412 h 16058"/>
                <a:gd name="T92" fmla="*/ 2511 w 16095"/>
                <a:gd name="T93" fmla="*/ 10413 h 16058"/>
                <a:gd name="T94" fmla="*/ 1583 w 16095"/>
                <a:gd name="T95" fmla="*/ 12613 h 16058"/>
                <a:gd name="T96" fmla="*/ 2897 w 16095"/>
                <a:gd name="T97" fmla="*/ 14241 h 16058"/>
                <a:gd name="T98" fmla="*/ 3336 w 16095"/>
                <a:gd name="T99" fmla="*/ 14459 h 16058"/>
                <a:gd name="T100" fmla="*/ 3944 w 16095"/>
                <a:gd name="T101" fmla="*/ 14404 h 16058"/>
                <a:gd name="T102" fmla="*/ 6444 w 16095"/>
                <a:gd name="T103" fmla="*/ 15461 h 16058"/>
                <a:gd name="T104" fmla="*/ 7061 w 16095"/>
                <a:gd name="T105" fmla="*/ 16012 h 16058"/>
                <a:gd name="T106" fmla="*/ 9229 w 16095"/>
                <a:gd name="T107" fmla="*/ 15927 h 16058"/>
                <a:gd name="T108" fmla="*/ 9718 w 16095"/>
                <a:gd name="T109" fmla="*/ 15251 h 16058"/>
                <a:gd name="T110" fmla="*/ 12326 w 16095"/>
                <a:gd name="T111" fmla="*/ 14460 h 16058"/>
                <a:gd name="T112" fmla="*/ 12877 w 16095"/>
                <a:gd name="T113" fmla="*/ 14426 h 16058"/>
                <a:gd name="T114" fmla="*/ 14253 w 16095"/>
                <a:gd name="T115" fmla="*/ 13191 h 16058"/>
                <a:gd name="T116" fmla="*/ 14511 w 16095"/>
                <a:gd name="T117" fmla="*/ 12402 h 16058"/>
                <a:gd name="T118" fmla="*/ 13745 w 16095"/>
                <a:gd name="T119" fmla="*/ 10004 h 16058"/>
                <a:gd name="T120" fmla="*/ 15941 w 16095"/>
                <a:gd name="T121" fmla="*/ 9245 h 16058"/>
                <a:gd name="T122" fmla="*/ 16061 w 16095"/>
                <a:gd name="T123" fmla="*/ 7086 h 16058"/>
                <a:gd name="T124" fmla="*/ 15536 w 16095"/>
                <a:gd name="T125" fmla="*/ 6448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95" h="16058">
                  <a:moveTo>
                    <a:pt x="13547" y="9020"/>
                  </a:moveTo>
                  <a:lnTo>
                    <a:pt x="13515" y="9027"/>
                  </a:lnTo>
                  <a:lnTo>
                    <a:pt x="13483" y="9035"/>
                  </a:lnTo>
                  <a:lnTo>
                    <a:pt x="13450" y="9044"/>
                  </a:lnTo>
                  <a:lnTo>
                    <a:pt x="13419" y="9054"/>
                  </a:lnTo>
                  <a:lnTo>
                    <a:pt x="13388" y="9065"/>
                  </a:lnTo>
                  <a:lnTo>
                    <a:pt x="13358" y="9077"/>
                  </a:lnTo>
                  <a:lnTo>
                    <a:pt x="13328" y="9090"/>
                  </a:lnTo>
                  <a:lnTo>
                    <a:pt x="13298" y="9104"/>
                  </a:lnTo>
                  <a:lnTo>
                    <a:pt x="13269" y="9120"/>
                  </a:lnTo>
                  <a:lnTo>
                    <a:pt x="13241" y="9135"/>
                  </a:lnTo>
                  <a:lnTo>
                    <a:pt x="13213" y="9152"/>
                  </a:lnTo>
                  <a:lnTo>
                    <a:pt x="13186" y="9169"/>
                  </a:lnTo>
                  <a:lnTo>
                    <a:pt x="13160" y="9187"/>
                  </a:lnTo>
                  <a:lnTo>
                    <a:pt x="13134" y="9207"/>
                  </a:lnTo>
                  <a:lnTo>
                    <a:pt x="13108" y="9226"/>
                  </a:lnTo>
                  <a:lnTo>
                    <a:pt x="13083" y="9247"/>
                  </a:lnTo>
                  <a:lnTo>
                    <a:pt x="13059" y="9269"/>
                  </a:lnTo>
                  <a:lnTo>
                    <a:pt x="13036" y="9291"/>
                  </a:lnTo>
                  <a:lnTo>
                    <a:pt x="13014" y="9314"/>
                  </a:lnTo>
                  <a:lnTo>
                    <a:pt x="12992" y="9338"/>
                  </a:lnTo>
                  <a:lnTo>
                    <a:pt x="12971" y="9362"/>
                  </a:lnTo>
                  <a:lnTo>
                    <a:pt x="12950" y="9387"/>
                  </a:lnTo>
                  <a:lnTo>
                    <a:pt x="12931" y="9414"/>
                  </a:lnTo>
                  <a:lnTo>
                    <a:pt x="12912" y="9440"/>
                  </a:lnTo>
                  <a:lnTo>
                    <a:pt x="12894" y="9467"/>
                  </a:lnTo>
                  <a:lnTo>
                    <a:pt x="12877" y="9495"/>
                  </a:lnTo>
                  <a:lnTo>
                    <a:pt x="12861" y="9523"/>
                  </a:lnTo>
                  <a:lnTo>
                    <a:pt x="12846" y="9552"/>
                  </a:lnTo>
                  <a:lnTo>
                    <a:pt x="12832" y="9582"/>
                  </a:lnTo>
                  <a:lnTo>
                    <a:pt x="12819" y="9612"/>
                  </a:lnTo>
                  <a:lnTo>
                    <a:pt x="12807" y="9642"/>
                  </a:lnTo>
                  <a:lnTo>
                    <a:pt x="12795" y="9674"/>
                  </a:lnTo>
                  <a:lnTo>
                    <a:pt x="12769" y="9743"/>
                  </a:lnTo>
                  <a:lnTo>
                    <a:pt x="12744" y="9812"/>
                  </a:lnTo>
                  <a:lnTo>
                    <a:pt x="12717" y="9880"/>
                  </a:lnTo>
                  <a:lnTo>
                    <a:pt x="12690" y="9948"/>
                  </a:lnTo>
                  <a:lnTo>
                    <a:pt x="12661" y="10015"/>
                  </a:lnTo>
                  <a:lnTo>
                    <a:pt x="12632" y="10082"/>
                  </a:lnTo>
                  <a:lnTo>
                    <a:pt x="12601" y="10148"/>
                  </a:lnTo>
                  <a:lnTo>
                    <a:pt x="12570" y="10214"/>
                  </a:lnTo>
                  <a:lnTo>
                    <a:pt x="12556" y="10244"/>
                  </a:lnTo>
                  <a:lnTo>
                    <a:pt x="12543" y="10274"/>
                  </a:lnTo>
                  <a:lnTo>
                    <a:pt x="12531" y="10305"/>
                  </a:lnTo>
                  <a:lnTo>
                    <a:pt x="12520" y="10336"/>
                  </a:lnTo>
                  <a:lnTo>
                    <a:pt x="12510" y="10367"/>
                  </a:lnTo>
                  <a:lnTo>
                    <a:pt x="12501" y="10399"/>
                  </a:lnTo>
                  <a:lnTo>
                    <a:pt x="12494" y="10430"/>
                  </a:lnTo>
                  <a:lnTo>
                    <a:pt x="12487" y="10462"/>
                  </a:lnTo>
                  <a:lnTo>
                    <a:pt x="12481" y="10495"/>
                  </a:lnTo>
                  <a:lnTo>
                    <a:pt x="12477" y="10527"/>
                  </a:lnTo>
                  <a:lnTo>
                    <a:pt x="12473" y="10559"/>
                  </a:lnTo>
                  <a:lnTo>
                    <a:pt x="12471" y="10591"/>
                  </a:lnTo>
                  <a:lnTo>
                    <a:pt x="12469" y="10623"/>
                  </a:lnTo>
                  <a:lnTo>
                    <a:pt x="12469" y="10655"/>
                  </a:lnTo>
                  <a:lnTo>
                    <a:pt x="12470" y="10687"/>
                  </a:lnTo>
                  <a:lnTo>
                    <a:pt x="12471" y="10719"/>
                  </a:lnTo>
                  <a:lnTo>
                    <a:pt x="12474" y="10752"/>
                  </a:lnTo>
                  <a:lnTo>
                    <a:pt x="12478" y="10784"/>
                  </a:lnTo>
                  <a:lnTo>
                    <a:pt x="12483" y="10816"/>
                  </a:lnTo>
                  <a:lnTo>
                    <a:pt x="12488" y="10848"/>
                  </a:lnTo>
                  <a:lnTo>
                    <a:pt x="12495" y="10879"/>
                  </a:lnTo>
                  <a:lnTo>
                    <a:pt x="12503" y="10911"/>
                  </a:lnTo>
                  <a:lnTo>
                    <a:pt x="12512" y="10942"/>
                  </a:lnTo>
                  <a:lnTo>
                    <a:pt x="12522" y="10972"/>
                  </a:lnTo>
                  <a:lnTo>
                    <a:pt x="12532" y="11003"/>
                  </a:lnTo>
                  <a:lnTo>
                    <a:pt x="12544" y="11034"/>
                  </a:lnTo>
                  <a:lnTo>
                    <a:pt x="12557" y="11064"/>
                  </a:lnTo>
                  <a:lnTo>
                    <a:pt x="12571" y="11093"/>
                  </a:lnTo>
                  <a:lnTo>
                    <a:pt x="12586" y="11123"/>
                  </a:lnTo>
                  <a:lnTo>
                    <a:pt x="12602" y="11151"/>
                  </a:lnTo>
                  <a:lnTo>
                    <a:pt x="12619" y="11180"/>
                  </a:lnTo>
                  <a:lnTo>
                    <a:pt x="12638" y="11207"/>
                  </a:lnTo>
                  <a:lnTo>
                    <a:pt x="13511" y="12514"/>
                  </a:lnTo>
                  <a:lnTo>
                    <a:pt x="12543" y="13480"/>
                  </a:lnTo>
                  <a:lnTo>
                    <a:pt x="11233" y="12608"/>
                  </a:lnTo>
                  <a:lnTo>
                    <a:pt x="11202" y="12588"/>
                  </a:lnTo>
                  <a:lnTo>
                    <a:pt x="11169" y="12569"/>
                  </a:lnTo>
                  <a:lnTo>
                    <a:pt x="11137" y="12551"/>
                  </a:lnTo>
                  <a:lnTo>
                    <a:pt x="11103" y="12535"/>
                  </a:lnTo>
                  <a:lnTo>
                    <a:pt x="11069" y="12520"/>
                  </a:lnTo>
                  <a:lnTo>
                    <a:pt x="11035" y="12506"/>
                  </a:lnTo>
                  <a:lnTo>
                    <a:pt x="11000" y="12494"/>
                  </a:lnTo>
                  <a:lnTo>
                    <a:pt x="10965" y="12483"/>
                  </a:lnTo>
                  <a:lnTo>
                    <a:pt x="10930" y="12473"/>
                  </a:lnTo>
                  <a:lnTo>
                    <a:pt x="10894" y="12464"/>
                  </a:lnTo>
                  <a:lnTo>
                    <a:pt x="10858" y="12457"/>
                  </a:lnTo>
                  <a:lnTo>
                    <a:pt x="10822" y="12451"/>
                  </a:lnTo>
                  <a:lnTo>
                    <a:pt x="10786" y="12446"/>
                  </a:lnTo>
                  <a:lnTo>
                    <a:pt x="10748" y="12443"/>
                  </a:lnTo>
                  <a:lnTo>
                    <a:pt x="10712" y="12441"/>
                  </a:lnTo>
                  <a:lnTo>
                    <a:pt x="10676" y="12440"/>
                  </a:lnTo>
                  <a:lnTo>
                    <a:pt x="10648" y="12441"/>
                  </a:lnTo>
                  <a:lnTo>
                    <a:pt x="10620" y="12442"/>
                  </a:lnTo>
                  <a:lnTo>
                    <a:pt x="10592" y="12444"/>
                  </a:lnTo>
                  <a:lnTo>
                    <a:pt x="10563" y="12446"/>
                  </a:lnTo>
                  <a:lnTo>
                    <a:pt x="10536" y="12450"/>
                  </a:lnTo>
                  <a:lnTo>
                    <a:pt x="10508" y="12454"/>
                  </a:lnTo>
                  <a:lnTo>
                    <a:pt x="10480" y="12459"/>
                  </a:lnTo>
                  <a:lnTo>
                    <a:pt x="10453" y="12465"/>
                  </a:lnTo>
                  <a:lnTo>
                    <a:pt x="10425" y="12472"/>
                  </a:lnTo>
                  <a:lnTo>
                    <a:pt x="10397" y="12479"/>
                  </a:lnTo>
                  <a:lnTo>
                    <a:pt x="10370" y="12488"/>
                  </a:lnTo>
                  <a:lnTo>
                    <a:pt x="10343" y="12497"/>
                  </a:lnTo>
                  <a:lnTo>
                    <a:pt x="10317" y="12506"/>
                  </a:lnTo>
                  <a:lnTo>
                    <a:pt x="10290" y="12517"/>
                  </a:lnTo>
                  <a:lnTo>
                    <a:pt x="10264" y="12528"/>
                  </a:lnTo>
                  <a:lnTo>
                    <a:pt x="10237" y="12540"/>
                  </a:lnTo>
                  <a:lnTo>
                    <a:pt x="10172" y="12571"/>
                  </a:lnTo>
                  <a:lnTo>
                    <a:pt x="10106" y="12602"/>
                  </a:lnTo>
                  <a:lnTo>
                    <a:pt x="10038" y="12631"/>
                  </a:lnTo>
                  <a:lnTo>
                    <a:pt x="9971" y="12661"/>
                  </a:lnTo>
                  <a:lnTo>
                    <a:pt x="9903" y="12688"/>
                  </a:lnTo>
                  <a:lnTo>
                    <a:pt x="9835" y="12715"/>
                  </a:lnTo>
                  <a:lnTo>
                    <a:pt x="9766" y="12740"/>
                  </a:lnTo>
                  <a:lnTo>
                    <a:pt x="9696" y="12765"/>
                  </a:lnTo>
                  <a:lnTo>
                    <a:pt x="9665" y="12777"/>
                  </a:lnTo>
                  <a:lnTo>
                    <a:pt x="9635" y="12789"/>
                  </a:lnTo>
                  <a:lnTo>
                    <a:pt x="9605" y="12802"/>
                  </a:lnTo>
                  <a:lnTo>
                    <a:pt x="9575" y="12816"/>
                  </a:lnTo>
                  <a:lnTo>
                    <a:pt x="9545" y="12832"/>
                  </a:lnTo>
                  <a:lnTo>
                    <a:pt x="9517" y="12848"/>
                  </a:lnTo>
                  <a:lnTo>
                    <a:pt x="9489" y="12864"/>
                  </a:lnTo>
                  <a:lnTo>
                    <a:pt x="9462" y="12882"/>
                  </a:lnTo>
                  <a:lnTo>
                    <a:pt x="9436" y="12901"/>
                  </a:lnTo>
                  <a:lnTo>
                    <a:pt x="9410" y="12920"/>
                  </a:lnTo>
                  <a:lnTo>
                    <a:pt x="9384" y="12941"/>
                  </a:lnTo>
                  <a:lnTo>
                    <a:pt x="9360" y="12962"/>
                  </a:lnTo>
                  <a:lnTo>
                    <a:pt x="9336" y="12984"/>
                  </a:lnTo>
                  <a:lnTo>
                    <a:pt x="9313" y="13007"/>
                  </a:lnTo>
                  <a:lnTo>
                    <a:pt x="9291" y="13030"/>
                  </a:lnTo>
                  <a:lnTo>
                    <a:pt x="9269" y="13054"/>
                  </a:lnTo>
                  <a:lnTo>
                    <a:pt x="9249" y="13078"/>
                  </a:lnTo>
                  <a:lnTo>
                    <a:pt x="9228" y="13103"/>
                  </a:lnTo>
                  <a:lnTo>
                    <a:pt x="9209" y="13129"/>
                  </a:lnTo>
                  <a:lnTo>
                    <a:pt x="9190" y="13156"/>
                  </a:lnTo>
                  <a:lnTo>
                    <a:pt x="9173" y="13183"/>
                  </a:lnTo>
                  <a:lnTo>
                    <a:pt x="9156" y="13211"/>
                  </a:lnTo>
                  <a:lnTo>
                    <a:pt x="9141" y="13239"/>
                  </a:lnTo>
                  <a:lnTo>
                    <a:pt x="9126" y="13268"/>
                  </a:lnTo>
                  <a:lnTo>
                    <a:pt x="9112" y="13297"/>
                  </a:lnTo>
                  <a:lnTo>
                    <a:pt x="9099" y="13327"/>
                  </a:lnTo>
                  <a:lnTo>
                    <a:pt x="9087" y="13357"/>
                  </a:lnTo>
                  <a:lnTo>
                    <a:pt x="9076" y="13388"/>
                  </a:lnTo>
                  <a:lnTo>
                    <a:pt x="9066" y="13419"/>
                  </a:lnTo>
                  <a:lnTo>
                    <a:pt x="9056" y="13451"/>
                  </a:lnTo>
                  <a:lnTo>
                    <a:pt x="9048" y="13484"/>
                  </a:lnTo>
                  <a:lnTo>
                    <a:pt x="9041" y="13516"/>
                  </a:lnTo>
                  <a:lnTo>
                    <a:pt x="8732" y="15054"/>
                  </a:lnTo>
                  <a:lnTo>
                    <a:pt x="7363" y="15054"/>
                  </a:lnTo>
                  <a:lnTo>
                    <a:pt x="7055" y="13516"/>
                  </a:lnTo>
                  <a:lnTo>
                    <a:pt x="7048" y="13484"/>
                  </a:lnTo>
                  <a:lnTo>
                    <a:pt x="7040" y="13451"/>
                  </a:lnTo>
                  <a:lnTo>
                    <a:pt x="7030" y="13419"/>
                  </a:lnTo>
                  <a:lnTo>
                    <a:pt x="7020" y="13388"/>
                  </a:lnTo>
                  <a:lnTo>
                    <a:pt x="7009" y="13357"/>
                  </a:lnTo>
                  <a:lnTo>
                    <a:pt x="6997" y="13327"/>
                  </a:lnTo>
                  <a:lnTo>
                    <a:pt x="6984" y="13297"/>
                  </a:lnTo>
                  <a:lnTo>
                    <a:pt x="6970" y="13268"/>
                  </a:lnTo>
                  <a:lnTo>
                    <a:pt x="6955" y="13239"/>
                  </a:lnTo>
                  <a:lnTo>
                    <a:pt x="6940" y="13211"/>
                  </a:lnTo>
                  <a:lnTo>
                    <a:pt x="6923" y="13183"/>
                  </a:lnTo>
                  <a:lnTo>
                    <a:pt x="6906" y="13156"/>
                  </a:lnTo>
                  <a:lnTo>
                    <a:pt x="6887" y="13129"/>
                  </a:lnTo>
                  <a:lnTo>
                    <a:pt x="6868" y="13103"/>
                  </a:lnTo>
                  <a:lnTo>
                    <a:pt x="6847" y="13078"/>
                  </a:lnTo>
                  <a:lnTo>
                    <a:pt x="6827" y="13054"/>
                  </a:lnTo>
                  <a:lnTo>
                    <a:pt x="6805" y="13030"/>
                  </a:lnTo>
                  <a:lnTo>
                    <a:pt x="6783" y="13007"/>
                  </a:lnTo>
                  <a:lnTo>
                    <a:pt x="6760" y="12984"/>
                  </a:lnTo>
                  <a:lnTo>
                    <a:pt x="6736" y="12962"/>
                  </a:lnTo>
                  <a:lnTo>
                    <a:pt x="6712" y="12941"/>
                  </a:lnTo>
                  <a:lnTo>
                    <a:pt x="6686" y="12920"/>
                  </a:lnTo>
                  <a:lnTo>
                    <a:pt x="6660" y="12901"/>
                  </a:lnTo>
                  <a:lnTo>
                    <a:pt x="6634" y="12882"/>
                  </a:lnTo>
                  <a:lnTo>
                    <a:pt x="6607" y="12864"/>
                  </a:lnTo>
                  <a:lnTo>
                    <a:pt x="6579" y="12848"/>
                  </a:lnTo>
                  <a:lnTo>
                    <a:pt x="6551" y="12832"/>
                  </a:lnTo>
                  <a:lnTo>
                    <a:pt x="6521" y="12816"/>
                  </a:lnTo>
                  <a:lnTo>
                    <a:pt x="6491" y="12802"/>
                  </a:lnTo>
                  <a:lnTo>
                    <a:pt x="6461" y="12789"/>
                  </a:lnTo>
                  <a:lnTo>
                    <a:pt x="6431" y="12777"/>
                  </a:lnTo>
                  <a:lnTo>
                    <a:pt x="6400" y="12765"/>
                  </a:lnTo>
                  <a:lnTo>
                    <a:pt x="6330" y="12740"/>
                  </a:lnTo>
                  <a:lnTo>
                    <a:pt x="6261" y="12715"/>
                  </a:lnTo>
                  <a:lnTo>
                    <a:pt x="6193" y="12688"/>
                  </a:lnTo>
                  <a:lnTo>
                    <a:pt x="6125" y="12661"/>
                  </a:lnTo>
                  <a:lnTo>
                    <a:pt x="6058" y="12632"/>
                  </a:lnTo>
                  <a:lnTo>
                    <a:pt x="5990" y="12602"/>
                  </a:lnTo>
                  <a:lnTo>
                    <a:pt x="5924" y="12572"/>
                  </a:lnTo>
                  <a:lnTo>
                    <a:pt x="5859" y="12541"/>
                  </a:lnTo>
                  <a:lnTo>
                    <a:pt x="5832" y="12529"/>
                  </a:lnTo>
                  <a:lnTo>
                    <a:pt x="5806" y="12517"/>
                  </a:lnTo>
                  <a:lnTo>
                    <a:pt x="5779" y="12507"/>
                  </a:lnTo>
                  <a:lnTo>
                    <a:pt x="5752" y="12497"/>
                  </a:lnTo>
                  <a:lnTo>
                    <a:pt x="5725" y="12488"/>
                  </a:lnTo>
                  <a:lnTo>
                    <a:pt x="5698" y="12479"/>
                  </a:lnTo>
                  <a:lnTo>
                    <a:pt x="5670" y="12472"/>
                  </a:lnTo>
                  <a:lnTo>
                    <a:pt x="5643" y="12465"/>
                  </a:lnTo>
                  <a:lnTo>
                    <a:pt x="5615" y="12459"/>
                  </a:lnTo>
                  <a:lnTo>
                    <a:pt x="5588" y="12454"/>
                  </a:lnTo>
                  <a:lnTo>
                    <a:pt x="5560" y="12450"/>
                  </a:lnTo>
                  <a:lnTo>
                    <a:pt x="5533" y="12446"/>
                  </a:lnTo>
                  <a:lnTo>
                    <a:pt x="5504" y="12444"/>
                  </a:lnTo>
                  <a:lnTo>
                    <a:pt x="5476" y="12442"/>
                  </a:lnTo>
                  <a:lnTo>
                    <a:pt x="5448" y="12441"/>
                  </a:lnTo>
                  <a:lnTo>
                    <a:pt x="5420" y="12440"/>
                  </a:lnTo>
                  <a:lnTo>
                    <a:pt x="5384" y="12441"/>
                  </a:lnTo>
                  <a:lnTo>
                    <a:pt x="5347" y="12443"/>
                  </a:lnTo>
                  <a:lnTo>
                    <a:pt x="5310" y="12446"/>
                  </a:lnTo>
                  <a:lnTo>
                    <a:pt x="5274" y="12451"/>
                  </a:lnTo>
                  <a:lnTo>
                    <a:pt x="5238" y="12457"/>
                  </a:lnTo>
                  <a:lnTo>
                    <a:pt x="5202" y="12464"/>
                  </a:lnTo>
                  <a:lnTo>
                    <a:pt x="5166" y="12473"/>
                  </a:lnTo>
                  <a:lnTo>
                    <a:pt x="5130" y="12483"/>
                  </a:lnTo>
                  <a:lnTo>
                    <a:pt x="5096" y="12494"/>
                  </a:lnTo>
                  <a:lnTo>
                    <a:pt x="5061" y="12506"/>
                  </a:lnTo>
                  <a:lnTo>
                    <a:pt x="5027" y="12520"/>
                  </a:lnTo>
                  <a:lnTo>
                    <a:pt x="4992" y="12535"/>
                  </a:lnTo>
                  <a:lnTo>
                    <a:pt x="4959" y="12551"/>
                  </a:lnTo>
                  <a:lnTo>
                    <a:pt x="4926" y="12569"/>
                  </a:lnTo>
                  <a:lnTo>
                    <a:pt x="4894" y="12588"/>
                  </a:lnTo>
                  <a:lnTo>
                    <a:pt x="4862" y="12608"/>
                  </a:lnTo>
                  <a:lnTo>
                    <a:pt x="3552" y="13480"/>
                  </a:lnTo>
                  <a:lnTo>
                    <a:pt x="2584" y="12514"/>
                  </a:lnTo>
                  <a:lnTo>
                    <a:pt x="3457" y="11207"/>
                  </a:lnTo>
                  <a:lnTo>
                    <a:pt x="3476" y="11180"/>
                  </a:lnTo>
                  <a:lnTo>
                    <a:pt x="3493" y="11151"/>
                  </a:lnTo>
                  <a:lnTo>
                    <a:pt x="3509" y="11123"/>
                  </a:lnTo>
                  <a:lnTo>
                    <a:pt x="3524" y="11093"/>
                  </a:lnTo>
                  <a:lnTo>
                    <a:pt x="3537" y="11064"/>
                  </a:lnTo>
                  <a:lnTo>
                    <a:pt x="3550" y="11034"/>
                  </a:lnTo>
                  <a:lnTo>
                    <a:pt x="3562" y="11003"/>
                  </a:lnTo>
                  <a:lnTo>
                    <a:pt x="3573" y="10972"/>
                  </a:lnTo>
                  <a:lnTo>
                    <a:pt x="3583" y="10942"/>
                  </a:lnTo>
                  <a:lnTo>
                    <a:pt x="3592" y="10911"/>
                  </a:lnTo>
                  <a:lnTo>
                    <a:pt x="3600" y="10879"/>
                  </a:lnTo>
                  <a:lnTo>
                    <a:pt x="3606" y="10848"/>
                  </a:lnTo>
                  <a:lnTo>
                    <a:pt x="3612" y="10816"/>
                  </a:lnTo>
                  <a:lnTo>
                    <a:pt x="3617" y="10784"/>
                  </a:lnTo>
                  <a:lnTo>
                    <a:pt x="3621" y="10753"/>
                  </a:lnTo>
                  <a:lnTo>
                    <a:pt x="3624" y="10720"/>
                  </a:lnTo>
                  <a:lnTo>
                    <a:pt x="3625" y="10688"/>
                  </a:lnTo>
                  <a:lnTo>
                    <a:pt x="3626" y="10655"/>
                  </a:lnTo>
                  <a:lnTo>
                    <a:pt x="3626" y="10623"/>
                  </a:lnTo>
                  <a:lnTo>
                    <a:pt x="3624" y="10591"/>
                  </a:lnTo>
                  <a:lnTo>
                    <a:pt x="3622" y="10559"/>
                  </a:lnTo>
                  <a:lnTo>
                    <a:pt x="3618" y="10527"/>
                  </a:lnTo>
                  <a:lnTo>
                    <a:pt x="3614" y="10495"/>
                  </a:lnTo>
                  <a:lnTo>
                    <a:pt x="3608" y="10462"/>
                  </a:lnTo>
                  <a:lnTo>
                    <a:pt x="3602" y="10431"/>
                  </a:lnTo>
                  <a:lnTo>
                    <a:pt x="3594" y="10399"/>
                  </a:lnTo>
                  <a:lnTo>
                    <a:pt x="3585" y="10368"/>
                  </a:lnTo>
                  <a:lnTo>
                    <a:pt x="3576" y="10337"/>
                  </a:lnTo>
                  <a:lnTo>
                    <a:pt x="3565" y="10306"/>
                  </a:lnTo>
                  <a:lnTo>
                    <a:pt x="3553" y="10275"/>
                  </a:lnTo>
                  <a:lnTo>
                    <a:pt x="3540" y="10245"/>
                  </a:lnTo>
                  <a:lnTo>
                    <a:pt x="3526" y="10215"/>
                  </a:lnTo>
                  <a:lnTo>
                    <a:pt x="3495" y="10148"/>
                  </a:lnTo>
                  <a:lnTo>
                    <a:pt x="3464" y="10082"/>
                  </a:lnTo>
                  <a:lnTo>
                    <a:pt x="3435" y="10016"/>
                  </a:lnTo>
                  <a:lnTo>
                    <a:pt x="3406" y="9949"/>
                  </a:lnTo>
                  <a:lnTo>
                    <a:pt x="3378" y="9881"/>
                  </a:lnTo>
                  <a:lnTo>
                    <a:pt x="3352" y="9813"/>
                  </a:lnTo>
                  <a:lnTo>
                    <a:pt x="3326" y="9744"/>
                  </a:lnTo>
                  <a:lnTo>
                    <a:pt x="3300" y="9675"/>
                  </a:lnTo>
                  <a:lnTo>
                    <a:pt x="3289" y="9643"/>
                  </a:lnTo>
                  <a:lnTo>
                    <a:pt x="3277" y="9612"/>
                  </a:lnTo>
                  <a:lnTo>
                    <a:pt x="3263" y="9582"/>
                  </a:lnTo>
                  <a:lnTo>
                    <a:pt x="3249" y="9553"/>
                  </a:lnTo>
                  <a:lnTo>
                    <a:pt x="3234" y="9524"/>
                  </a:lnTo>
                  <a:lnTo>
                    <a:pt x="3218" y="9496"/>
                  </a:lnTo>
                  <a:lnTo>
                    <a:pt x="3201" y="9468"/>
                  </a:lnTo>
                  <a:lnTo>
                    <a:pt x="3183" y="9441"/>
                  </a:lnTo>
                  <a:lnTo>
                    <a:pt x="3165" y="9414"/>
                  </a:lnTo>
                  <a:lnTo>
                    <a:pt x="3145" y="9388"/>
                  </a:lnTo>
                  <a:lnTo>
                    <a:pt x="3124" y="9362"/>
                  </a:lnTo>
                  <a:lnTo>
                    <a:pt x="3103" y="9338"/>
                  </a:lnTo>
                  <a:lnTo>
                    <a:pt x="3081" y="9314"/>
                  </a:lnTo>
                  <a:lnTo>
                    <a:pt x="3059" y="9291"/>
                  </a:lnTo>
                  <a:lnTo>
                    <a:pt x="3036" y="9269"/>
                  </a:lnTo>
                  <a:lnTo>
                    <a:pt x="3012" y="9248"/>
                  </a:lnTo>
                  <a:lnTo>
                    <a:pt x="2987" y="9227"/>
                  </a:lnTo>
                  <a:lnTo>
                    <a:pt x="2961" y="9207"/>
                  </a:lnTo>
                  <a:lnTo>
                    <a:pt x="2935" y="9188"/>
                  </a:lnTo>
                  <a:lnTo>
                    <a:pt x="2909" y="9170"/>
                  </a:lnTo>
                  <a:lnTo>
                    <a:pt x="2882" y="9152"/>
                  </a:lnTo>
                  <a:lnTo>
                    <a:pt x="2854" y="9136"/>
                  </a:lnTo>
                  <a:lnTo>
                    <a:pt x="2826" y="9120"/>
                  </a:lnTo>
                  <a:lnTo>
                    <a:pt x="2797" y="9104"/>
                  </a:lnTo>
                  <a:lnTo>
                    <a:pt x="2767" y="9090"/>
                  </a:lnTo>
                  <a:lnTo>
                    <a:pt x="2737" y="9077"/>
                  </a:lnTo>
                  <a:lnTo>
                    <a:pt x="2707" y="9065"/>
                  </a:lnTo>
                  <a:lnTo>
                    <a:pt x="2676" y="9054"/>
                  </a:lnTo>
                  <a:lnTo>
                    <a:pt x="2645" y="9044"/>
                  </a:lnTo>
                  <a:lnTo>
                    <a:pt x="2613" y="9035"/>
                  </a:lnTo>
                  <a:lnTo>
                    <a:pt x="2581" y="9027"/>
                  </a:lnTo>
                  <a:lnTo>
                    <a:pt x="2548" y="9020"/>
                  </a:lnTo>
                  <a:lnTo>
                    <a:pt x="1006" y="8712"/>
                  </a:lnTo>
                  <a:lnTo>
                    <a:pt x="1006" y="7347"/>
                  </a:lnTo>
                  <a:lnTo>
                    <a:pt x="2548" y="7039"/>
                  </a:lnTo>
                  <a:lnTo>
                    <a:pt x="2581" y="7032"/>
                  </a:lnTo>
                  <a:lnTo>
                    <a:pt x="2613" y="7024"/>
                  </a:lnTo>
                  <a:lnTo>
                    <a:pt x="2645" y="7015"/>
                  </a:lnTo>
                  <a:lnTo>
                    <a:pt x="2676" y="7005"/>
                  </a:lnTo>
                  <a:lnTo>
                    <a:pt x="2707" y="6994"/>
                  </a:lnTo>
                  <a:lnTo>
                    <a:pt x="2737" y="6982"/>
                  </a:lnTo>
                  <a:lnTo>
                    <a:pt x="2767" y="6969"/>
                  </a:lnTo>
                  <a:lnTo>
                    <a:pt x="2797" y="6955"/>
                  </a:lnTo>
                  <a:lnTo>
                    <a:pt x="2826" y="6939"/>
                  </a:lnTo>
                  <a:lnTo>
                    <a:pt x="2854" y="6923"/>
                  </a:lnTo>
                  <a:lnTo>
                    <a:pt x="2882" y="6907"/>
                  </a:lnTo>
                  <a:lnTo>
                    <a:pt x="2909" y="6889"/>
                  </a:lnTo>
                  <a:lnTo>
                    <a:pt x="2935" y="6871"/>
                  </a:lnTo>
                  <a:lnTo>
                    <a:pt x="2961" y="6852"/>
                  </a:lnTo>
                  <a:lnTo>
                    <a:pt x="2987" y="6832"/>
                  </a:lnTo>
                  <a:lnTo>
                    <a:pt x="3012" y="6812"/>
                  </a:lnTo>
                  <a:lnTo>
                    <a:pt x="3036" y="6790"/>
                  </a:lnTo>
                  <a:lnTo>
                    <a:pt x="3059" y="6768"/>
                  </a:lnTo>
                  <a:lnTo>
                    <a:pt x="3081" y="6745"/>
                  </a:lnTo>
                  <a:lnTo>
                    <a:pt x="3103" y="6721"/>
                  </a:lnTo>
                  <a:lnTo>
                    <a:pt x="3124" y="6697"/>
                  </a:lnTo>
                  <a:lnTo>
                    <a:pt x="3145" y="6672"/>
                  </a:lnTo>
                  <a:lnTo>
                    <a:pt x="3165" y="6645"/>
                  </a:lnTo>
                  <a:lnTo>
                    <a:pt x="3183" y="6618"/>
                  </a:lnTo>
                  <a:lnTo>
                    <a:pt x="3201" y="6591"/>
                  </a:lnTo>
                  <a:lnTo>
                    <a:pt x="3218" y="6564"/>
                  </a:lnTo>
                  <a:lnTo>
                    <a:pt x="3234" y="6535"/>
                  </a:lnTo>
                  <a:lnTo>
                    <a:pt x="3249" y="6506"/>
                  </a:lnTo>
                  <a:lnTo>
                    <a:pt x="3263" y="6477"/>
                  </a:lnTo>
                  <a:lnTo>
                    <a:pt x="3277" y="6447"/>
                  </a:lnTo>
                  <a:lnTo>
                    <a:pt x="3289" y="6416"/>
                  </a:lnTo>
                  <a:lnTo>
                    <a:pt x="3300" y="6384"/>
                  </a:lnTo>
                  <a:lnTo>
                    <a:pt x="3326" y="6315"/>
                  </a:lnTo>
                  <a:lnTo>
                    <a:pt x="3351" y="6247"/>
                  </a:lnTo>
                  <a:lnTo>
                    <a:pt x="3378" y="6179"/>
                  </a:lnTo>
                  <a:lnTo>
                    <a:pt x="3406" y="6110"/>
                  </a:lnTo>
                  <a:lnTo>
                    <a:pt x="3434" y="6043"/>
                  </a:lnTo>
                  <a:lnTo>
                    <a:pt x="3463" y="5977"/>
                  </a:lnTo>
                  <a:lnTo>
                    <a:pt x="3495" y="5911"/>
                  </a:lnTo>
                  <a:lnTo>
                    <a:pt x="3526" y="5845"/>
                  </a:lnTo>
                  <a:lnTo>
                    <a:pt x="3540" y="5815"/>
                  </a:lnTo>
                  <a:lnTo>
                    <a:pt x="3553" y="5784"/>
                  </a:lnTo>
                  <a:lnTo>
                    <a:pt x="3565" y="5754"/>
                  </a:lnTo>
                  <a:lnTo>
                    <a:pt x="3575" y="5723"/>
                  </a:lnTo>
                  <a:lnTo>
                    <a:pt x="3585" y="5692"/>
                  </a:lnTo>
                  <a:lnTo>
                    <a:pt x="3594" y="5660"/>
                  </a:lnTo>
                  <a:lnTo>
                    <a:pt x="3602" y="5629"/>
                  </a:lnTo>
                  <a:lnTo>
                    <a:pt x="3608" y="5597"/>
                  </a:lnTo>
                  <a:lnTo>
                    <a:pt x="3614" y="5564"/>
                  </a:lnTo>
                  <a:lnTo>
                    <a:pt x="3618" y="5532"/>
                  </a:lnTo>
                  <a:lnTo>
                    <a:pt x="3622" y="5500"/>
                  </a:lnTo>
                  <a:lnTo>
                    <a:pt x="3624" y="5468"/>
                  </a:lnTo>
                  <a:lnTo>
                    <a:pt x="3626" y="5436"/>
                  </a:lnTo>
                  <a:lnTo>
                    <a:pt x="3626" y="5403"/>
                  </a:lnTo>
                  <a:lnTo>
                    <a:pt x="3625" y="5371"/>
                  </a:lnTo>
                  <a:lnTo>
                    <a:pt x="3624" y="5339"/>
                  </a:lnTo>
                  <a:lnTo>
                    <a:pt x="3621" y="5306"/>
                  </a:lnTo>
                  <a:lnTo>
                    <a:pt x="3617" y="5274"/>
                  </a:lnTo>
                  <a:lnTo>
                    <a:pt x="3613" y="5243"/>
                  </a:lnTo>
                  <a:lnTo>
                    <a:pt x="3607" y="5211"/>
                  </a:lnTo>
                  <a:lnTo>
                    <a:pt x="3600" y="5179"/>
                  </a:lnTo>
                  <a:lnTo>
                    <a:pt x="3592" y="5148"/>
                  </a:lnTo>
                  <a:lnTo>
                    <a:pt x="3583" y="5117"/>
                  </a:lnTo>
                  <a:lnTo>
                    <a:pt x="3573" y="5086"/>
                  </a:lnTo>
                  <a:lnTo>
                    <a:pt x="3562" y="5056"/>
                  </a:lnTo>
                  <a:lnTo>
                    <a:pt x="3551" y="5024"/>
                  </a:lnTo>
                  <a:lnTo>
                    <a:pt x="3538" y="4995"/>
                  </a:lnTo>
                  <a:lnTo>
                    <a:pt x="3524" y="4965"/>
                  </a:lnTo>
                  <a:lnTo>
                    <a:pt x="3509" y="4936"/>
                  </a:lnTo>
                  <a:lnTo>
                    <a:pt x="3493" y="4907"/>
                  </a:lnTo>
                  <a:lnTo>
                    <a:pt x="3476" y="4879"/>
                  </a:lnTo>
                  <a:lnTo>
                    <a:pt x="3457" y="4851"/>
                  </a:lnTo>
                  <a:lnTo>
                    <a:pt x="2584" y="3544"/>
                  </a:lnTo>
                  <a:lnTo>
                    <a:pt x="3552" y="2578"/>
                  </a:lnTo>
                  <a:lnTo>
                    <a:pt x="4862" y="3450"/>
                  </a:lnTo>
                  <a:lnTo>
                    <a:pt x="4894" y="3470"/>
                  </a:lnTo>
                  <a:lnTo>
                    <a:pt x="4926" y="3489"/>
                  </a:lnTo>
                  <a:lnTo>
                    <a:pt x="4959" y="3507"/>
                  </a:lnTo>
                  <a:lnTo>
                    <a:pt x="4992" y="3523"/>
                  </a:lnTo>
                  <a:lnTo>
                    <a:pt x="5027" y="3538"/>
                  </a:lnTo>
                  <a:lnTo>
                    <a:pt x="5061" y="3552"/>
                  </a:lnTo>
                  <a:lnTo>
                    <a:pt x="5096" y="3564"/>
                  </a:lnTo>
                  <a:lnTo>
                    <a:pt x="5130" y="3576"/>
                  </a:lnTo>
                  <a:lnTo>
                    <a:pt x="5166" y="3586"/>
                  </a:lnTo>
                  <a:lnTo>
                    <a:pt x="5202" y="3594"/>
                  </a:lnTo>
                  <a:lnTo>
                    <a:pt x="5238" y="3601"/>
                  </a:lnTo>
                  <a:lnTo>
                    <a:pt x="5274" y="3607"/>
                  </a:lnTo>
                  <a:lnTo>
                    <a:pt x="5310" y="3612"/>
                  </a:lnTo>
                  <a:lnTo>
                    <a:pt x="5347" y="3615"/>
                  </a:lnTo>
                  <a:lnTo>
                    <a:pt x="5384" y="3617"/>
                  </a:lnTo>
                  <a:lnTo>
                    <a:pt x="5420" y="3618"/>
                  </a:lnTo>
                  <a:lnTo>
                    <a:pt x="5448" y="3617"/>
                  </a:lnTo>
                  <a:lnTo>
                    <a:pt x="5476" y="3616"/>
                  </a:lnTo>
                  <a:lnTo>
                    <a:pt x="5504" y="3614"/>
                  </a:lnTo>
                  <a:lnTo>
                    <a:pt x="5532" y="3612"/>
                  </a:lnTo>
                  <a:lnTo>
                    <a:pt x="5560" y="3608"/>
                  </a:lnTo>
                  <a:lnTo>
                    <a:pt x="5588" y="3604"/>
                  </a:lnTo>
                  <a:lnTo>
                    <a:pt x="5615" y="3599"/>
                  </a:lnTo>
                  <a:lnTo>
                    <a:pt x="5643" y="3593"/>
                  </a:lnTo>
                  <a:lnTo>
                    <a:pt x="5670" y="3586"/>
                  </a:lnTo>
                  <a:lnTo>
                    <a:pt x="5698" y="3579"/>
                  </a:lnTo>
                  <a:lnTo>
                    <a:pt x="5725" y="3571"/>
                  </a:lnTo>
                  <a:lnTo>
                    <a:pt x="5752" y="3562"/>
                  </a:lnTo>
                  <a:lnTo>
                    <a:pt x="5779" y="3552"/>
                  </a:lnTo>
                  <a:lnTo>
                    <a:pt x="5805" y="3542"/>
                  </a:lnTo>
                  <a:lnTo>
                    <a:pt x="5832" y="3531"/>
                  </a:lnTo>
                  <a:lnTo>
                    <a:pt x="5859" y="3518"/>
                  </a:lnTo>
                  <a:lnTo>
                    <a:pt x="5924" y="3487"/>
                  </a:lnTo>
                  <a:lnTo>
                    <a:pt x="5990" y="3457"/>
                  </a:lnTo>
                  <a:lnTo>
                    <a:pt x="6057" y="3428"/>
                  </a:lnTo>
                  <a:lnTo>
                    <a:pt x="6124" y="3398"/>
                  </a:lnTo>
                  <a:lnTo>
                    <a:pt x="6192" y="3370"/>
                  </a:lnTo>
                  <a:lnTo>
                    <a:pt x="6260" y="3344"/>
                  </a:lnTo>
                  <a:lnTo>
                    <a:pt x="6329" y="3318"/>
                  </a:lnTo>
                  <a:lnTo>
                    <a:pt x="6399" y="3293"/>
                  </a:lnTo>
                  <a:lnTo>
                    <a:pt x="6430" y="3282"/>
                  </a:lnTo>
                  <a:lnTo>
                    <a:pt x="6461" y="3270"/>
                  </a:lnTo>
                  <a:lnTo>
                    <a:pt x="6491" y="3256"/>
                  </a:lnTo>
                  <a:lnTo>
                    <a:pt x="6520" y="3242"/>
                  </a:lnTo>
                  <a:lnTo>
                    <a:pt x="6550" y="3227"/>
                  </a:lnTo>
                  <a:lnTo>
                    <a:pt x="6578" y="3211"/>
                  </a:lnTo>
                  <a:lnTo>
                    <a:pt x="6606" y="3194"/>
                  </a:lnTo>
                  <a:lnTo>
                    <a:pt x="6633" y="3176"/>
                  </a:lnTo>
                  <a:lnTo>
                    <a:pt x="6660" y="3158"/>
                  </a:lnTo>
                  <a:lnTo>
                    <a:pt x="6686" y="3138"/>
                  </a:lnTo>
                  <a:lnTo>
                    <a:pt x="6712" y="3117"/>
                  </a:lnTo>
                  <a:lnTo>
                    <a:pt x="6736" y="3096"/>
                  </a:lnTo>
                  <a:lnTo>
                    <a:pt x="6760" y="3074"/>
                  </a:lnTo>
                  <a:lnTo>
                    <a:pt x="6783" y="3052"/>
                  </a:lnTo>
                  <a:lnTo>
                    <a:pt x="6805" y="3029"/>
                  </a:lnTo>
                  <a:lnTo>
                    <a:pt x="6827" y="3005"/>
                  </a:lnTo>
                  <a:lnTo>
                    <a:pt x="6847" y="2980"/>
                  </a:lnTo>
                  <a:lnTo>
                    <a:pt x="6868" y="2955"/>
                  </a:lnTo>
                  <a:lnTo>
                    <a:pt x="6887" y="2929"/>
                  </a:lnTo>
                  <a:lnTo>
                    <a:pt x="6906" y="2903"/>
                  </a:lnTo>
                  <a:lnTo>
                    <a:pt x="6923" y="2876"/>
                  </a:lnTo>
                  <a:lnTo>
                    <a:pt x="6940" y="2847"/>
                  </a:lnTo>
                  <a:lnTo>
                    <a:pt x="6955" y="2819"/>
                  </a:lnTo>
                  <a:lnTo>
                    <a:pt x="6970" y="2790"/>
                  </a:lnTo>
                  <a:lnTo>
                    <a:pt x="6984" y="2761"/>
                  </a:lnTo>
                  <a:lnTo>
                    <a:pt x="6997" y="2731"/>
                  </a:lnTo>
                  <a:lnTo>
                    <a:pt x="7009" y="2701"/>
                  </a:lnTo>
                  <a:lnTo>
                    <a:pt x="7020" y="2670"/>
                  </a:lnTo>
                  <a:lnTo>
                    <a:pt x="7030" y="2639"/>
                  </a:lnTo>
                  <a:lnTo>
                    <a:pt x="7040" y="2608"/>
                  </a:lnTo>
                  <a:lnTo>
                    <a:pt x="7048" y="2575"/>
                  </a:lnTo>
                  <a:lnTo>
                    <a:pt x="7055" y="2542"/>
                  </a:lnTo>
                  <a:lnTo>
                    <a:pt x="7363" y="1004"/>
                  </a:lnTo>
                  <a:lnTo>
                    <a:pt x="8732" y="1004"/>
                  </a:lnTo>
                  <a:lnTo>
                    <a:pt x="9040" y="2542"/>
                  </a:lnTo>
                  <a:lnTo>
                    <a:pt x="9047" y="2575"/>
                  </a:lnTo>
                  <a:lnTo>
                    <a:pt x="9055" y="2608"/>
                  </a:lnTo>
                  <a:lnTo>
                    <a:pt x="9065" y="2639"/>
                  </a:lnTo>
                  <a:lnTo>
                    <a:pt x="9075" y="2670"/>
                  </a:lnTo>
                  <a:lnTo>
                    <a:pt x="9086" y="2701"/>
                  </a:lnTo>
                  <a:lnTo>
                    <a:pt x="9098" y="2731"/>
                  </a:lnTo>
                  <a:lnTo>
                    <a:pt x="9111" y="2761"/>
                  </a:lnTo>
                  <a:lnTo>
                    <a:pt x="9125" y="2790"/>
                  </a:lnTo>
                  <a:lnTo>
                    <a:pt x="9140" y="2819"/>
                  </a:lnTo>
                  <a:lnTo>
                    <a:pt x="9155" y="2847"/>
                  </a:lnTo>
                  <a:lnTo>
                    <a:pt x="9172" y="2876"/>
                  </a:lnTo>
                  <a:lnTo>
                    <a:pt x="9189" y="2903"/>
                  </a:lnTo>
                  <a:lnTo>
                    <a:pt x="9208" y="2929"/>
                  </a:lnTo>
                  <a:lnTo>
                    <a:pt x="9227" y="2955"/>
                  </a:lnTo>
                  <a:lnTo>
                    <a:pt x="9248" y="2980"/>
                  </a:lnTo>
                  <a:lnTo>
                    <a:pt x="9268" y="3005"/>
                  </a:lnTo>
                  <a:lnTo>
                    <a:pt x="9290" y="3029"/>
                  </a:lnTo>
                  <a:lnTo>
                    <a:pt x="9312" y="3052"/>
                  </a:lnTo>
                  <a:lnTo>
                    <a:pt x="9335" y="3074"/>
                  </a:lnTo>
                  <a:lnTo>
                    <a:pt x="9359" y="3096"/>
                  </a:lnTo>
                  <a:lnTo>
                    <a:pt x="9383" y="3117"/>
                  </a:lnTo>
                  <a:lnTo>
                    <a:pt x="9409" y="3138"/>
                  </a:lnTo>
                  <a:lnTo>
                    <a:pt x="9435" y="3158"/>
                  </a:lnTo>
                  <a:lnTo>
                    <a:pt x="9462" y="3176"/>
                  </a:lnTo>
                  <a:lnTo>
                    <a:pt x="9489" y="3194"/>
                  </a:lnTo>
                  <a:lnTo>
                    <a:pt x="9517" y="3211"/>
                  </a:lnTo>
                  <a:lnTo>
                    <a:pt x="9545" y="3227"/>
                  </a:lnTo>
                  <a:lnTo>
                    <a:pt x="9575" y="3242"/>
                  </a:lnTo>
                  <a:lnTo>
                    <a:pt x="9604" y="3256"/>
                  </a:lnTo>
                  <a:lnTo>
                    <a:pt x="9634" y="3270"/>
                  </a:lnTo>
                  <a:lnTo>
                    <a:pt x="9665" y="3282"/>
                  </a:lnTo>
                  <a:lnTo>
                    <a:pt x="9696" y="3293"/>
                  </a:lnTo>
                  <a:lnTo>
                    <a:pt x="9766" y="3318"/>
                  </a:lnTo>
                  <a:lnTo>
                    <a:pt x="9834" y="3344"/>
                  </a:lnTo>
                  <a:lnTo>
                    <a:pt x="9902" y="3370"/>
                  </a:lnTo>
                  <a:lnTo>
                    <a:pt x="9971" y="3398"/>
                  </a:lnTo>
                  <a:lnTo>
                    <a:pt x="10037" y="3427"/>
                  </a:lnTo>
                  <a:lnTo>
                    <a:pt x="10105" y="3456"/>
                  </a:lnTo>
                  <a:lnTo>
                    <a:pt x="10171" y="3487"/>
                  </a:lnTo>
                  <a:lnTo>
                    <a:pt x="10236" y="3518"/>
                  </a:lnTo>
                  <a:lnTo>
                    <a:pt x="10263" y="3530"/>
                  </a:lnTo>
                  <a:lnTo>
                    <a:pt x="10290" y="3541"/>
                  </a:lnTo>
                  <a:lnTo>
                    <a:pt x="10316" y="3552"/>
                  </a:lnTo>
                  <a:lnTo>
                    <a:pt x="10343" y="3562"/>
                  </a:lnTo>
                  <a:lnTo>
                    <a:pt x="10370" y="3571"/>
                  </a:lnTo>
                  <a:lnTo>
                    <a:pt x="10397" y="3579"/>
                  </a:lnTo>
                  <a:lnTo>
                    <a:pt x="10425" y="3586"/>
                  </a:lnTo>
                  <a:lnTo>
                    <a:pt x="10452" y="3593"/>
                  </a:lnTo>
                  <a:lnTo>
                    <a:pt x="10480" y="3599"/>
                  </a:lnTo>
                  <a:lnTo>
                    <a:pt x="10507" y="3604"/>
                  </a:lnTo>
                  <a:lnTo>
                    <a:pt x="10535" y="3608"/>
                  </a:lnTo>
                  <a:lnTo>
                    <a:pt x="10563" y="3612"/>
                  </a:lnTo>
                  <a:lnTo>
                    <a:pt x="10592" y="3614"/>
                  </a:lnTo>
                  <a:lnTo>
                    <a:pt x="10620" y="3616"/>
                  </a:lnTo>
                  <a:lnTo>
                    <a:pt x="10648" y="3617"/>
                  </a:lnTo>
                  <a:lnTo>
                    <a:pt x="10676" y="3618"/>
                  </a:lnTo>
                  <a:lnTo>
                    <a:pt x="10712" y="3617"/>
                  </a:lnTo>
                  <a:lnTo>
                    <a:pt x="10748" y="3615"/>
                  </a:lnTo>
                  <a:lnTo>
                    <a:pt x="10786" y="3612"/>
                  </a:lnTo>
                  <a:lnTo>
                    <a:pt x="10822" y="3607"/>
                  </a:lnTo>
                  <a:lnTo>
                    <a:pt x="10858" y="3601"/>
                  </a:lnTo>
                  <a:lnTo>
                    <a:pt x="10894" y="3594"/>
                  </a:lnTo>
                  <a:lnTo>
                    <a:pt x="10930" y="3586"/>
                  </a:lnTo>
                  <a:lnTo>
                    <a:pt x="10965" y="3576"/>
                  </a:lnTo>
                  <a:lnTo>
                    <a:pt x="11000" y="3564"/>
                  </a:lnTo>
                  <a:lnTo>
                    <a:pt x="11035" y="3552"/>
                  </a:lnTo>
                  <a:lnTo>
                    <a:pt x="11069" y="3538"/>
                  </a:lnTo>
                  <a:lnTo>
                    <a:pt x="11103" y="3523"/>
                  </a:lnTo>
                  <a:lnTo>
                    <a:pt x="11137" y="3507"/>
                  </a:lnTo>
                  <a:lnTo>
                    <a:pt x="11169" y="3489"/>
                  </a:lnTo>
                  <a:lnTo>
                    <a:pt x="11202" y="3470"/>
                  </a:lnTo>
                  <a:lnTo>
                    <a:pt x="11233" y="3450"/>
                  </a:lnTo>
                  <a:lnTo>
                    <a:pt x="12543" y="2578"/>
                  </a:lnTo>
                  <a:lnTo>
                    <a:pt x="13511" y="3544"/>
                  </a:lnTo>
                  <a:lnTo>
                    <a:pt x="12638" y="4851"/>
                  </a:lnTo>
                  <a:lnTo>
                    <a:pt x="12619" y="4879"/>
                  </a:lnTo>
                  <a:lnTo>
                    <a:pt x="12602" y="4907"/>
                  </a:lnTo>
                  <a:lnTo>
                    <a:pt x="12586" y="4936"/>
                  </a:lnTo>
                  <a:lnTo>
                    <a:pt x="12571" y="4965"/>
                  </a:lnTo>
                  <a:lnTo>
                    <a:pt x="12557" y="4995"/>
                  </a:lnTo>
                  <a:lnTo>
                    <a:pt x="12544" y="5024"/>
                  </a:lnTo>
                  <a:lnTo>
                    <a:pt x="12533" y="5056"/>
                  </a:lnTo>
                  <a:lnTo>
                    <a:pt x="12522" y="5086"/>
                  </a:lnTo>
                  <a:lnTo>
                    <a:pt x="12512" y="5117"/>
                  </a:lnTo>
                  <a:lnTo>
                    <a:pt x="12503" y="5148"/>
                  </a:lnTo>
                  <a:lnTo>
                    <a:pt x="12495" y="5179"/>
                  </a:lnTo>
                  <a:lnTo>
                    <a:pt x="12489" y="5211"/>
                  </a:lnTo>
                  <a:lnTo>
                    <a:pt x="12483" y="5242"/>
                  </a:lnTo>
                  <a:lnTo>
                    <a:pt x="12478" y="5274"/>
                  </a:lnTo>
                  <a:lnTo>
                    <a:pt x="12474" y="5306"/>
                  </a:lnTo>
                  <a:lnTo>
                    <a:pt x="12472" y="5339"/>
                  </a:lnTo>
                  <a:lnTo>
                    <a:pt x="12470" y="5371"/>
                  </a:lnTo>
                  <a:lnTo>
                    <a:pt x="12469" y="5403"/>
                  </a:lnTo>
                  <a:lnTo>
                    <a:pt x="12470" y="5435"/>
                  </a:lnTo>
                  <a:lnTo>
                    <a:pt x="12471" y="5467"/>
                  </a:lnTo>
                  <a:lnTo>
                    <a:pt x="12473" y="5500"/>
                  </a:lnTo>
                  <a:lnTo>
                    <a:pt x="12477" y="5532"/>
                  </a:lnTo>
                  <a:lnTo>
                    <a:pt x="12481" y="5563"/>
                  </a:lnTo>
                  <a:lnTo>
                    <a:pt x="12487" y="5596"/>
                  </a:lnTo>
                  <a:lnTo>
                    <a:pt x="12494" y="5628"/>
                  </a:lnTo>
                  <a:lnTo>
                    <a:pt x="12501" y="5660"/>
                  </a:lnTo>
                  <a:lnTo>
                    <a:pt x="12510" y="5691"/>
                  </a:lnTo>
                  <a:lnTo>
                    <a:pt x="12519" y="5722"/>
                  </a:lnTo>
                  <a:lnTo>
                    <a:pt x="12530" y="5753"/>
                  </a:lnTo>
                  <a:lnTo>
                    <a:pt x="12542" y="5784"/>
                  </a:lnTo>
                  <a:lnTo>
                    <a:pt x="12555" y="5814"/>
                  </a:lnTo>
                  <a:lnTo>
                    <a:pt x="12569" y="5844"/>
                  </a:lnTo>
                  <a:lnTo>
                    <a:pt x="12600" y="5910"/>
                  </a:lnTo>
                  <a:lnTo>
                    <a:pt x="12631" y="5976"/>
                  </a:lnTo>
                  <a:lnTo>
                    <a:pt x="12661" y="6043"/>
                  </a:lnTo>
                  <a:lnTo>
                    <a:pt x="12689" y="6110"/>
                  </a:lnTo>
                  <a:lnTo>
                    <a:pt x="12717" y="6178"/>
                  </a:lnTo>
                  <a:lnTo>
                    <a:pt x="12744" y="6246"/>
                  </a:lnTo>
                  <a:lnTo>
                    <a:pt x="12769" y="6315"/>
                  </a:lnTo>
                  <a:lnTo>
                    <a:pt x="12795" y="6384"/>
                  </a:lnTo>
                  <a:lnTo>
                    <a:pt x="12807" y="6416"/>
                  </a:lnTo>
                  <a:lnTo>
                    <a:pt x="12819" y="6446"/>
                  </a:lnTo>
                  <a:lnTo>
                    <a:pt x="12832" y="6476"/>
                  </a:lnTo>
                  <a:lnTo>
                    <a:pt x="12846" y="6506"/>
                  </a:lnTo>
                  <a:lnTo>
                    <a:pt x="12861" y="6535"/>
                  </a:lnTo>
                  <a:lnTo>
                    <a:pt x="12877" y="6563"/>
                  </a:lnTo>
                  <a:lnTo>
                    <a:pt x="12894" y="6591"/>
                  </a:lnTo>
                  <a:lnTo>
                    <a:pt x="12912" y="6618"/>
                  </a:lnTo>
                  <a:lnTo>
                    <a:pt x="12931" y="6644"/>
                  </a:lnTo>
                  <a:lnTo>
                    <a:pt x="12950" y="6671"/>
                  </a:lnTo>
                  <a:lnTo>
                    <a:pt x="12971" y="6696"/>
                  </a:lnTo>
                  <a:lnTo>
                    <a:pt x="12992" y="6721"/>
                  </a:lnTo>
                  <a:lnTo>
                    <a:pt x="13014" y="6744"/>
                  </a:lnTo>
                  <a:lnTo>
                    <a:pt x="13036" y="6767"/>
                  </a:lnTo>
                  <a:lnTo>
                    <a:pt x="13059" y="6790"/>
                  </a:lnTo>
                  <a:lnTo>
                    <a:pt x="13083" y="6811"/>
                  </a:lnTo>
                  <a:lnTo>
                    <a:pt x="13108" y="6832"/>
                  </a:lnTo>
                  <a:lnTo>
                    <a:pt x="13134" y="6852"/>
                  </a:lnTo>
                  <a:lnTo>
                    <a:pt x="13160" y="6871"/>
                  </a:lnTo>
                  <a:lnTo>
                    <a:pt x="13186" y="6889"/>
                  </a:lnTo>
                  <a:lnTo>
                    <a:pt x="13213" y="6907"/>
                  </a:lnTo>
                  <a:lnTo>
                    <a:pt x="13241" y="6923"/>
                  </a:lnTo>
                  <a:lnTo>
                    <a:pt x="13269" y="6939"/>
                  </a:lnTo>
                  <a:lnTo>
                    <a:pt x="13298" y="6955"/>
                  </a:lnTo>
                  <a:lnTo>
                    <a:pt x="13328" y="6968"/>
                  </a:lnTo>
                  <a:lnTo>
                    <a:pt x="13358" y="6981"/>
                  </a:lnTo>
                  <a:lnTo>
                    <a:pt x="13388" y="6993"/>
                  </a:lnTo>
                  <a:lnTo>
                    <a:pt x="13419" y="7004"/>
                  </a:lnTo>
                  <a:lnTo>
                    <a:pt x="13450" y="7014"/>
                  </a:lnTo>
                  <a:lnTo>
                    <a:pt x="13483" y="7024"/>
                  </a:lnTo>
                  <a:lnTo>
                    <a:pt x="13515" y="7032"/>
                  </a:lnTo>
                  <a:lnTo>
                    <a:pt x="13547" y="7039"/>
                  </a:lnTo>
                  <a:lnTo>
                    <a:pt x="15088" y="7347"/>
                  </a:lnTo>
                  <a:lnTo>
                    <a:pt x="15089" y="8712"/>
                  </a:lnTo>
                  <a:lnTo>
                    <a:pt x="13547" y="9020"/>
                  </a:lnTo>
                  <a:close/>
                  <a:moveTo>
                    <a:pt x="15286" y="6362"/>
                  </a:moveTo>
                  <a:lnTo>
                    <a:pt x="13745" y="6054"/>
                  </a:lnTo>
                  <a:lnTo>
                    <a:pt x="13715" y="5971"/>
                  </a:lnTo>
                  <a:lnTo>
                    <a:pt x="13684" y="5889"/>
                  </a:lnTo>
                  <a:lnTo>
                    <a:pt x="13652" y="5807"/>
                  </a:lnTo>
                  <a:lnTo>
                    <a:pt x="13618" y="5726"/>
                  </a:lnTo>
                  <a:lnTo>
                    <a:pt x="13584" y="5646"/>
                  </a:lnTo>
                  <a:lnTo>
                    <a:pt x="13548" y="5565"/>
                  </a:lnTo>
                  <a:lnTo>
                    <a:pt x="13512" y="5486"/>
                  </a:lnTo>
                  <a:lnTo>
                    <a:pt x="13475" y="5408"/>
                  </a:lnTo>
                  <a:lnTo>
                    <a:pt x="14348" y="4101"/>
                  </a:lnTo>
                  <a:lnTo>
                    <a:pt x="14372" y="4063"/>
                  </a:lnTo>
                  <a:lnTo>
                    <a:pt x="14394" y="4025"/>
                  </a:lnTo>
                  <a:lnTo>
                    <a:pt x="14414" y="3986"/>
                  </a:lnTo>
                  <a:lnTo>
                    <a:pt x="14433" y="3947"/>
                  </a:lnTo>
                  <a:lnTo>
                    <a:pt x="14449" y="3906"/>
                  </a:lnTo>
                  <a:lnTo>
                    <a:pt x="14464" y="3865"/>
                  </a:lnTo>
                  <a:lnTo>
                    <a:pt x="14476" y="3824"/>
                  </a:lnTo>
                  <a:lnTo>
                    <a:pt x="14489" y="3783"/>
                  </a:lnTo>
                  <a:lnTo>
                    <a:pt x="14498" y="3741"/>
                  </a:lnTo>
                  <a:lnTo>
                    <a:pt x="14505" y="3699"/>
                  </a:lnTo>
                  <a:lnTo>
                    <a:pt x="14511" y="3656"/>
                  </a:lnTo>
                  <a:lnTo>
                    <a:pt x="14515" y="3614"/>
                  </a:lnTo>
                  <a:lnTo>
                    <a:pt x="14517" y="3572"/>
                  </a:lnTo>
                  <a:lnTo>
                    <a:pt x="14517" y="3530"/>
                  </a:lnTo>
                  <a:lnTo>
                    <a:pt x="14515" y="3488"/>
                  </a:lnTo>
                  <a:lnTo>
                    <a:pt x="14512" y="3446"/>
                  </a:lnTo>
                  <a:lnTo>
                    <a:pt x="14507" y="3404"/>
                  </a:lnTo>
                  <a:lnTo>
                    <a:pt x="14500" y="3361"/>
                  </a:lnTo>
                  <a:lnTo>
                    <a:pt x="14492" y="3320"/>
                  </a:lnTo>
                  <a:lnTo>
                    <a:pt x="14480" y="3279"/>
                  </a:lnTo>
                  <a:lnTo>
                    <a:pt x="14468" y="3239"/>
                  </a:lnTo>
                  <a:lnTo>
                    <a:pt x="14455" y="3198"/>
                  </a:lnTo>
                  <a:lnTo>
                    <a:pt x="14439" y="3159"/>
                  </a:lnTo>
                  <a:lnTo>
                    <a:pt x="14422" y="3119"/>
                  </a:lnTo>
                  <a:lnTo>
                    <a:pt x="14403" y="3081"/>
                  </a:lnTo>
                  <a:lnTo>
                    <a:pt x="14382" y="3043"/>
                  </a:lnTo>
                  <a:lnTo>
                    <a:pt x="14360" y="3006"/>
                  </a:lnTo>
                  <a:lnTo>
                    <a:pt x="14336" y="2970"/>
                  </a:lnTo>
                  <a:lnTo>
                    <a:pt x="14309" y="2935"/>
                  </a:lnTo>
                  <a:lnTo>
                    <a:pt x="14282" y="2901"/>
                  </a:lnTo>
                  <a:lnTo>
                    <a:pt x="14253" y="2868"/>
                  </a:lnTo>
                  <a:lnTo>
                    <a:pt x="14222" y="2834"/>
                  </a:lnTo>
                  <a:lnTo>
                    <a:pt x="13254" y="1869"/>
                  </a:lnTo>
                  <a:lnTo>
                    <a:pt x="13236" y="1852"/>
                  </a:lnTo>
                  <a:lnTo>
                    <a:pt x="13217" y="1834"/>
                  </a:lnTo>
                  <a:lnTo>
                    <a:pt x="13198" y="1817"/>
                  </a:lnTo>
                  <a:lnTo>
                    <a:pt x="13179" y="1801"/>
                  </a:lnTo>
                  <a:lnTo>
                    <a:pt x="13159" y="1786"/>
                  </a:lnTo>
                  <a:lnTo>
                    <a:pt x="13139" y="1771"/>
                  </a:lnTo>
                  <a:lnTo>
                    <a:pt x="13118" y="1755"/>
                  </a:lnTo>
                  <a:lnTo>
                    <a:pt x="13097" y="1741"/>
                  </a:lnTo>
                  <a:lnTo>
                    <a:pt x="13076" y="1728"/>
                  </a:lnTo>
                  <a:lnTo>
                    <a:pt x="13055" y="1715"/>
                  </a:lnTo>
                  <a:lnTo>
                    <a:pt x="13034" y="1702"/>
                  </a:lnTo>
                  <a:lnTo>
                    <a:pt x="13012" y="1691"/>
                  </a:lnTo>
                  <a:lnTo>
                    <a:pt x="12990" y="1680"/>
                  </a:lnTo>
                  <a:lnTo>
                    <a:pt x="12968" y="1669"/>
                  </a:lnTo>
                  <a:lnTo>
                    <a:pt x="12945" y="1659"/>
                  </a:lnTo>
                  <a:lnTo>
                    <a:pt x="12923" y="1649"/>
                  </a:lnTo>
                  <a:lnTo>
                    <a:pt x="12900" y="1640"/>
                  </a:lnTo>
                  <a:lnTo>
                    <a:pt x="12877" y="1632"/>
                  </a:lnTo>
                  <a:lnTo>
                    <a:pt x="12854" y="1624"/>
                  </a:lnTo>
                  <a:lnTo>
                    <a:pt x="12831" y="1617"/>
                  </a:lnTo>
                  <a:lnTo>
                    <a:pt x="12808" y="1610"/>
                  </a:lnTo>
                  <a:lnTo>
                    <a:pt x="12783" y="1604"/>
                  </a:lnTo>
                  <a:lnTo>
                    <a:pt x="12759" y="1599"/>
                  </a:lnTo>
                  <a:lnTo>
                    <a:pt x="12736" y="1594"/>
                  </a:lnTo>
                  <a:lnTo>
                    <a:pt x="12712" y="1590"/>
                  </a:lnTo>
                  <a:lnTo>
                    <a:pt x="12688" y="1586"/>
                  </a:lnTo>
                  <a:lnTo>
                    <a:pt x="12664" y="1583"/>
                  </a:lnTo>
                  <a:lnTo>
                    <a:pt x="12640" y="1580"/>
                  </a:lnTo>
                  <a:lnTo>
                    <a:pt x="12615" y="1578"/>
                  </a:lnTo>
                  <a:lnTo>
                    <a:pt x="12591" y="1577"/>
                  </a:lnTo>
                  <a:lnTo>
                    <a:pt x="12566" y="1576"/>
                  </a:lnTo>
                  <a:lnTo>
                    <a:pt x="12542" y="1575"/>
                  </a:lnTo>
                  <a:lnTo>
                    <a:pt x="12506" y="1576"/>
                  </a:lnTo>
                  <a:lnTo>
                    <a:pt x="12470" y="1578"/>
                  </a:lnTo>
                  <a:lnTo>
                    <a:pt x="12433" y="1581"/>
                  </a:lnTo>
                  <a:lnTo>
                    <a:pt x="12398" y="1586"/>
                  </a:lnTo>
                  <a:lnTo>
                    <a:pt x="12362" y="1592"/>
                  </a:lnTo>
                  <a:lnTo>
                    <a:pt x="12326" y="1599"/>
                  </a:lnTo>
                  <a:lnTo>
                    <a:pt x="12291" y="1607"/>
                  </a:lnTo>
                  <a:lnTo>
                    <a:pt x="12255" y="1617"/>
                  </a:lnTo>
                  <a:lnTo>
                    <a:pt x="12220" y="1628"/>
                  </a:lnTo>
                  <a:lnTo>
                    <a:pt x="12185" y="1641"/>
                  </a:lnTo>
                  <a:lnTo>
                    <a:pt x="12151" y="1654"/>
                  </a:lnTo>
                  <a:lnTo>
                    <a:pt x="12117" y="1670"/>
                  </a:lnTo>
                  <a:lnTo>
                    <a:pt x="12083" y="1686"/>
                  </a:lnTo>
                  <a:lnTo>
                    <a:pt x="12050" y="1704"/>
                  </a:lnTo>
                  <a:lnTo>
                    <a:pt x="12018" y="1723"/>
                  </a:lnTo>
                  <a:lnTo>
                    <a:pt x="11986" y="1743"/>
                  </a:lnTo>
                  <a:lnTo>
                    <a:pt x="10676" y="2615"/>
                  </a:lnTo>
                  <a:lnTo>
                    <a:pt x="10597" y="2577"/>
                  </a:lnTo>
                  <a:lnTo>
                    <a:pt x="10517" y="2540"/>
                  </a:lnTo>
                  <a:lnTo>
                    <a:pt x="10437" y="2505"/>
                  </a:lnTo>
                  <a:lnTo>
                    <a:pt x="10356" y="2471"/>
                  </a:lnTo>
                  <a:lnTo>
                    <a:pt x="10275" y="2438"/>
                  </a:lnTo>
                  <a:lnTo>
                    <a:pt x="10192" y="2406"/>
                  </a:lnTo>
                  <a:lnTo>
                    <a:pt x="10110" y="2375"/>
                  </a:lnTo>
                  <a:lnTo>
                    <a:pt x="10026" y="2346"/>
                  </a:lnTo>
                  <a:lnTo>
                    <a:pt x="9718" y="808"/>
                  </a:lnTo>
                  <a:lnTo>
                    <a:pt x="9708" y="764"/>
                  </a:lnTo>
                  <a:lnTo>
                    <a:pt x="9697" y="721"/>
                  </a:lnTo>
                  <a:lnTo>
                    <a:pt x="9683" y="679"/>
                  </a:lnTo>
                  <a:lnTo>
                    <a:pt x="9668" y="638"/>
                  </a:lnTo>
                  <a:lnTo>
                    <a:pt x="9652" y="598"/>
                  </a:lnTo>
                  <a:lnTo>
                    <a:pt x="9633" y="559"/>
                  </a:lnTo>
                  <a:lnTo>
                    <a:pt x="9614" y="520"/>
                  </a:lnTo>
                  <a:lnTo>
                    <a:pt x="9592" y="483"/>
                  </a:lnTo>
                  <a:lnTo>
                    <a:pt x="9568" y="447"/>
                  </a:lnTo>
                  <a:lnTo>
                    <a:pt x="9544" y="413"/>
                  </a:lnTo>
                  <a:lnTo>
                    <a:pt x="9518" y="378"/>
                  </a:lnTo>
                  <a:lnTo>
                    <a:pt x="9491" y="345"/>
                  </a:lnTo>
                  <a:lnTo>
                    <a:pt x="9463" y="314"/>
                  </a:lnTo>
                  <a:lnTo>
                    <a:pt x="9433" y="284"/>
                  </a:lnTo>
                  <a:lnTo>
                    <a:pt x="9401" y="255"/>
                  </a:lnTo>
                  <a:lnTo>
                    <a:pt x="9369" y="228"/>
                  </a:lnTo>
                  <a:lnTo>
                    <a:pt x="9336" y="202"/>
                  </a:lnTo>
                  <a:lnTo>
                    <a:pt x="9302" y="177"/>
                  </a:lnTo>
                  <a:lnTo>
                    <a:pt x="9267" y="154"/>
                  </a:lnTo>
                  <a:lnTo>
                    <a:pt x="9229" y="131"/>
                  </a:lnTo>
                  <a:lnTo>
                    <a:pt x="9192" y="111"/>
                  </a:lnTo>
                  <a:lnTo>
                    <a:pt x="9154" y="92"/>
                  </a:lnTo>
                  <a:lnTo>
                    <a:pt x="9115" y="75"/>
                  </a:lnTo>
                  <a:lnTo>
                    <a:pt x="9075" y="60"/>
                  </a:lnTo>
                  <a:lnTo>
                    <a:pt x="9034" y="46"/>
                  </a:lnTo>
                  <a:lnTo>
                    <a:pt x="8993" y="34"/>
                  </a:lnTo>
                  <a:lnTo>
                    <a:pt x="8951" y="24"/>
                  </a:lnTo>
                  <a:lnTo>
                    <a:pt x="8908" y="15"/>
                  </a:lnTo>
                  <a:lnTo>
                    <a:pt x="8864" y="9"/>
                  </a:lnTo>
                  <a:lnTo>
                    <a:pt x="8821" y="4"/>
                  </a:lnTo>
                  <a:lnTo>
                    <a:pt x="8777" y="1"/>
                  </a:lnTo>
                  <a:lnTo>
                    <a:pt x="8732" y="0"/>
                  </a:lnTo>
                  <a:lnTo>
                    <a:pt x="7363" y="0"/>
                  </a:lnTo>
                  <a:lnTo>
                    <a:pt x="7318" y="1"/>
                  </a:lnTo>
                  <a:lnTo>
                    <a:pt x="7274" y="4"/>
                  </a:lnTo>
                  <a:lnTo>
                    <a:pt x="7231" y="9"/>
                  </a:lnTo>
                  <a:lnTo>
                    <a:pt x="7187" y="15"/>
                  </a:lnTo>
                  <a:lnTo>
                    <a:pt x="7144" y="24"/>
                  </a:lnTo>
                  <a:lnTo>
                    <a:pt x="7102" y="34"/>
                  </a:lnTo>
                  <a:lnTo>
                    <a:pt x="7061" y="46"/>
                  </a:lnTo>
                  <a:lnTo>
                    <a:pt x="7020" y="60"/>
                  </a:lnTo>
                  <a:lnTo>
                    <a:pt x="6980" y="75"/>
                  </a:lnTo>
                  <a:lnTo>
                    <a:pt x="6941" y="92"/>
                  </a:lnTo>
                  <a:lnTo>
                    <a:pt x="6903" y="111"/>
                  </a:lnTo>
                  <a:lnTo>
                    <a:pt x="6866" y="131"/>
                  </a:lnTo>
                  <a:lnTo>
                    <a:pt x="6829" y="154"/>
                  </a:lnTo>
                  <a:lnTo>
                    <a:pt x="6793" y="177"/>
                  </a:lnTo>
                  <a:lnTo>
                    <a:pt x="6759" y="202"/>
                  </a:lnTo>
                  <a:lnTo>
                    <a:pt x="6726" y="228"/>
                  </a:lnTo>
                  <a:lnTo>
                    <a:pt x="6694" y="255"/>
                  </a:lnTo>
                  <a:lnTo>
                    <a:pt x="6662" y="284"/>
                  </a:lnTo>
                  <a:lnTo>
                    <a:pt x="6633" y="314"/>
                  </a:lnTo>
                  <a:lnTo>
                    <a:pt x="6604" y="345"/>
                  </a:lnTo>
                  <a:lnTo>
                    <a:pt x="6577" y="378"/>
                  </a:lnTo>
                  <a:lnTo>
                    <a:pt x="6551" y="413"/>
                  </a:lnTo>
                  <a:lnTo>
                    <a:pt x="6527" y="447"/>
                  </a:lnTo>
                  <a:lnTo>
                    <a:pt x="6503" y="483"/>
                  </a:lnTo>
                  <a:lnTo>
                    <a:pt x="6482" y="520"/>
                  </a:lnTo>
                  <a:lnTo>
                    <a:pt x="6462" y="559"/>
                  </a:lnTo>
                  <a:lnTo>
                    <a:pt x="6444" y="598"/>
                  </a:lnTo>
                  <a:lnTo>
                    <a:pt x="6427" y="638"/>
                  </a:lnTo>
                  <a:lnTo>
                    <a:pt x="6412" y="679"/>
                  </a:lnTo>
                  <a:lnTo>
                    <a:pt x="6398" y="721"/>
                  </a:lnTo>
                  <a:lnTo>
                    <a:pt x="6387" y="764"/>
                  </a:lnTo>
                  <a:lnTo>
                    <a:pt x="6377" y="808"/>
                  </a:lnTo>
                  <a:lnTo>
                    <a:pt x="6069" y="2346"/>
                  </a:lnTo>
                  <a:lnTo>
                    <a:pt x="5985" y="2375"/>
                  </a:lnTo>
                  <a:lnTo>
                    <a:pt x="5903" y="2406"/>
                  </a:lnTo>
                  <a:lnTo>
                    <a:pt x="5820" y="2438"/>
                  </a:lnTo>
                  <a:lnTo>
                    <a:pt x="5739" y="2471"/>
                  </a:lnTo>
                  <a:lnTo>
                    <a:pt x="5658" y="2505"/>
                  </a:lnTo>
                  <a:lnTo>
                    <a:pt x="5578" y="2540"/>
                  </a:lnTo>
                  <a:lnTo>
                    <a:pt x="5499" y="2577"/>
                  </a:lnTo>
                  <a:lnTo>
                    <a:pt x="5420" y="2615"/>
                  </a:lnTo>
                  <a:lnTo>
                    <a:pt x="4110" y="1743"/>
                  </a:lnTo>
                  <a:lnTo>
                    <a:pt x="4078" y="1723"/>
                  </a:lnTo>
                  <a:lnTo>
                    <a:pt x="4046" y="1704"/>
                  </a:lnTo>
                  <a:lnTo>
                    <a:pt x="4012" y="1686"/>
                  </a:lnTo>
                  <a:lnTo>
                    <a:pt x="3978" y="1670"/>
                  </a:lnTo>
                  <a:lnTo>
                    <a:pt x="3944" y="1654"/>
                  </a:lnTo>
                  <a:lnTo>
                    <a:pt x="3910" y="1641"/>
                  </a:lnTo>
                  <a:lnTo>
                    <a:pt x="3875" y="1628"/>
                  </a:lnTo>
                  <a:lnTo>
                    <a:pt x="3840" y="1617"/>
                  </a:lnTo>
                  <a:lnTo>
                    <a:pt x="3804" y="1607"/>
                  </a:lnTo>
                  <a:lnTo>
                    <a:pt x="3769" y="1599"/>
                  </a:lnTo>
                  <a:lnTo>
                    <a:pt x="3733" y="1592"/>
                  </a:lnTo>
                  <a:lnTo>
                    <a:pt x="3698" y="1586"/>
                  </a:lnTo>
                  <a:lnTo>
                    <a:pt x="3662" y="1581"/>
                  </a:lnTo>
                  <a:lnTo>
                    <a:pt x="3625" y="1578"/>
                  </a:lnTo>
                  <a:lnTo>
                    <a:pt x="3589" y="1576"/>
                  </a:lnTo>
                  <a:lnTo>
                    <a:pt x="3553" y="1575"/>
                  </a:lnTo>
                  <a:lnTo>
                    <a:pt x="3529" y="1576"/>
                  </a:lnTo>
                  <a:lnTo>
                    <a:pt x="3504" y="1577"/>
                  </a:lnTo>
                  <a:lnTo>
                    <a:pt x="3480" y="1578"/>
                  </a:lnTo>
                  <a:lnTo>
                    <a:pt x="3455" y="1580"/>
                  </a:lnTo>
                  <a:lnTo>
                    <a:pt x="3431" y="1583"/>
                  </a:lnTo>
                  <a:lnTo>
                    <a:pt x="3407" y="1586"/>
                  </a:lnTo>
                  <a:lnTo>
                    <a:pt x="3383" y="1590"/>
                  </a:lnTo>
                  <a:lnTo>
                    <a:pt x="3359" y="1594"/>
                  </a:lnTo>
                  <a:lnTo>
                    <a:pt x="3336" y="1599"/>
                  </a:lnTo>
                  <a:lnTo>
                    <a:pt x="3312" y="1604"/>
                  </a:lnTo>
                  <a:lnTo>
                    <a:pt x="3288" y="1610"/>
                  </a:lnTo>
                  <a:lnTo>
                    <a:pt x="3264" y="1617"/>
                  </a:lnTo>
                  <a:lnTo>
                    <a:pt x="3241" y="1624"/>
                  </a:lnTo>
                  <a:lnTo>
                    <a:pt x="3218" y="1632"/>
                  </a:lnTo>
                  <a:lnTo>
                    <a:pt x="3195" y="1640"/>
                  </a:lnTo>
                  <a:lnTo>
                    <a:pt x="3173" y="1649"/>
                  </a:lnTo>
                  <a:lnTo>
                    <a:pt x="3150" y="1659"/>
                  </a:lnTo>
                  <a:lnTo>
                    <a:pt x="3127" y="1669"/>
                  </a:lnTo>
                  <a:lnTo>
                    <a:pt x="3105" y="1680"/>
                  </a:lnTo>
                  <a:lnTo>
                    <a:pt x="3083" y="1691"/>
                  </a:lnTo>
                  <a:lnTo>
                    <a:pt x="3061" y="1702"/>
                  </a:lnTo>
                  <a:lnTo>
                    <a:pt x="3040" y="1715"/>
                  </a:lnTo>
                  <a:lnTo>
                    <a:pt x="3019" y="1728"/>
                  </a:lnTo>
                  <a:lnTo>
                    <a:pt x="2998" y="1741"/>
                  </a:lnTo>
                  <a:lnTo>
                    <a:pt x="2978" y="1755"/>
                  </a:lnTo>
                  <a:lnTo>
                    <a:pt x="2956" y="1771"/>
                  </a:lnTo>
                  <a:lnTo>
                    <a:pt x="2936" y="1786"/>
                  </a:lnTo>
                  <a:lnTo>
                    <a:pt x="2917" y="1801"/>
                  </a:lnTo>
                  <a:lnTo>
                    <a:pt x="2897" y="1817"/>
                  </a:lnTo>
                  <a:lnTo>
                    <a:pt x="2878" y="1834"/>
                  </a:lnTo>
                  <a:lnTo>
                    <a:pt x="2860" y="1852"/>
                  </a:lnTo>
                  <a:lnTo>
                    <a:pt x="2841" y="1869"/>
                  </a:lnTo>
                  <a:lnTo>
                    <a:pt x="1873" y="2834"/>
                  </a:lnTo>
                  <a:lnTo>
                    <a:pt x="1843" y="2868"/>
                  </a:lnTo>
                  <a:lnTo>
                    <a:pt x="1814" y="2901"/>
                  </a:lnTo>
                  <a:lnTo>
                    <a:pt x="1786" y="2935"/>
                  </a:lnTo>
                  <a:lnTo>
                    <a:pt x="1759" y="2970"/>
                  </a:lnTo>
                  <a:lnTo>
                    <a:pt x="1735" y="3006"/>
                  </a:lnTo>
                  <a:lnTo>
                    <a:pt x="1713" y="3043"/>
                  </a:lnTo>
                  <a:lnTo>
                    <a:pt x="1692" y="3081"/>
                  </a:lnTo>
                  <a:lnTo>
                    <a:pt x="1673" y="3119"/>
                  </a:lnTo>
                  <a:lnTo>
                    <a:pt x="1656" y="3159"/>
                  </a:lnTo>
                  <a:lnTo>
                    <a:pt x="1641" y="3198"/>
                  </a:lnTo>
                  <a:lnTo>
                    <a:pt x="1627" y="3239"/>
                  </a:lnTo>
                  <a:lnTo>
                    <a:pt x="1615" y="3279"/>
                  </a:lnTo>
                  <a:lnTo>
                    <a:pt x="1604" y="3320"/>
                  </a:lnTo>
                  <a:lnTo>
                    <a:pt x="1595" y="3361"/>
                  </a:lnTo>
                  <a:lnTo>
                    <a:pt x="1588" y="3404"/>
                  </a:lnTo>
                  <a:lnTo>
                    <a:pt x="1583" y="3446"/>
                  </a:lnTo>
                  <a:lnTo>
                    <a:pt x="1580" y="3488"/>
                  </a:lnTo>
                  <a:lnTo>
                    <a:pt x="1579" y="3530"/>
                  </a:lnTo>
                  <a:lnTo>
                    <a:pt x="1579" y="3572"/>
                  </a:lnTo>
                  <a:lnTo>
                    <a:pt x="1581" y="3614"/>
                  </a:lnTo>
                  <a:lnTo>
                    <a:pt x="1585" y="3656"/>
                  </a:lnTo>
                  <a:lnTo>
                    <a:pt x="1590" y="3699"/>
                  </a:lnTo>
                  <a:lnTo>
                    <a:pt x="1598" y="3741"/>
                  </a:lnTo>
                  <a:lnTo>
                    <a:pt x="1607" y="3783"/>
                  </a:lnTo>
                  <a:lnTo>
                    <a:pt x="1619" y="3824"/>
                  </a:lnTo>
                  <a:lnTo>
                    <a:pt x="1632" y="3865"/>
                  </a:lnTo>
                  <a:lnTo>
                    <a:pt x="1646" y="3906"/>
                  </a:lnTo>
                  <a:lnTo>
                    <a:pt x="1663" y="3947"/>
                  </a:lnTo>
                  <a:lnTo>
                    <a:pt x="1681" y="3986"/>
                  </a:lnTo>
                  <a:lnTo>
                    <a:pt x="1702" y="4025"/>
                  </a:lnTo>
                  <a:lnTo>
                    <a:pt x="1724" y="4063"/>
                  </a:lnTo>
                  <a:lnTo>
                    <a:pt x="1747" y="4101"/>
                  </a:lnTo>
                  <a:lnTo>
                    <a:pt x="2620" y="5408"/>
                  </a:lnTo>
                  <a:lnTo>
                    <a:pt x="2583" y="5486"/>
                  </a:lnTo>
                  <a:lnTo>
                    <a:pt x="2546" y="5565"/>
                  </a:lnTo>
                  <a:lnTo>
                    <a:pt x="2511" y="5646"/>
                  </a:lnTo>
                  <a:lnTo>
                    <a:pt x="2477" y="5726"/>
                  </a:lnTo>
                  <a:lnTo>
                    <a:pt x="2443" y="5807"/>
                  </a:lnTo>
                  <a:lnTo>
                    <a:pt x="2411" y="5890"/>
                  </a:lnTo>
                  <a:lnTo>
                    <a:pt x="2380" y="5972"/>
                  </a:lnTo>
                  <a:lnTo>
                    <a:pt x="2351" y="6055"/>
                  </a:lnTo>
                  <a:lnTo>
                    <a:pt x="809" y="6362"/>
                  </a:lnTo>
                  <a:lnTo>
                    <a:pt x="766" y="6372"/>
                  </a:lnTo>
                  <a:lnTo>
                    <a:pt x="722" y="6383"/>
                  </a:lnTo>
                  <a:lnTo>
                    <a:pt x="681" y="6398"/>
                  </a:lnTo>
                  <a:lnTo>
                    <a:pt x="640" y="6413"/>
                  </a:lnTo>
                  <a:lnTo>
                    <a:pt x="600" y="6429"/>
                  </a:lnTo>
                  <a:lnTo>
                    <a:pt x="559" y="6448"/>
                  </a:lnTo>
                  <a:lnTo>
                    <a:pt x="521" y="6467"/>
                  </a:lnTo>
                  <a:lnTo>
                    <a:pt x="484" y="6489"/>
                  </a:lnTo>
                  <a:lnTo>
                    <a:pt x="448" y="6512"/>
                  </a:lnTo>
                  <a:lnTo>
                    <a:pt x="412" y="6536"/>
                  </a:lnTo>
                  <a:lnTo>
                    <a:pt x="379" y="6562"/>
                  </a:lnTo>
                  <a:lnTo>
                    <a:pt x="346" y="6589"/>
                  </a:lnTo>
                  <a:lnTo>
                    <a:pt x="315" y="6617"/>
                  </a:lnTo>
                  <a:lnTo>
                    <a:pt x="285" y="6647"/>
                  </a:lnTo>
                  <a:lnTo>
                    <a:pt x="256" y="6679"/>
                  </a:lnTo>
                  <a:lnTo>
                    <a:pt x="228" y="6711"/>
                  </a:lnTo>
                  <a:lnTo>
                    <a:pt x="202" y="6744"/>
                  </a:lnTo>
                  <a:lnTo>
                    <a:pt x="177" y="6778"/>
                  </a:lnTo>
                  <a:lnTo>
                    <a:pt x="154" y="6813"/>
                  </a:lnTo>
                  <a:lnTo>
                    <a:pt x="132" y="6850"/>
                  </a:lnTo>
                  <a:lnTo>
                    <a:pt x="112" y="6887"/>
                  </a:lnTo>
                  <a:lnTo>
                    <a:pt x="93" y="6925"/>
                  </a:lnTo>
                  <a:lnTo>
                    <a:pt x="75" y="6965"/>
                  </a:lnTo>
                  <a:lnTo>
                    <a:pt x="60" y="7005"/>
                  </a:lnTo>
                  <a:lnTo>
                    <a:pt x="46" y="7045"/>
                  </a:lnTo>
                  <a:lnTo>
                    <a:pt x="34" y="7086"/>
                  </a:lnTo>
                  <a:lnTo>
                    <a:pt x="24" y="7128"/>
                  </a:lnTo>
                  <a:lnTo>
                    <a:pt x="15" y="7171"/>
                  </a:lnTo>
                  <a:lnTo>
                    <a:pt x="9" y="7215"/>
                  </a:lnTo>
                  <a:lnTo>
                    <a:pt x="4" y="7258"/>
                  </a:lnTo>
                  <a:lnTo>
                    <a:pt x="1" y="7302"/>
                  </a:lnTo>
                  <a:lnTo>
                    <a:pt x="0" y="7347"/>
                  </a:lnTo>
                  <a:lnTo>
                    <a:pt x="0" y="8712"/>
                  </a:lnTo>
                  <a:lnTo>
                    <a:pt x="1" y="8757"/>
                  </a:lnTo>
                  <a:lnTo>
                    <a:pt x="4" y="8801"/>
                  </a:lnTo>
                  <a:lnTo>
                    <a:pt x="9" y="8844"/>
                  </a:lnTo>
                  <a:lnTo>
                    <a:pt x="15" y="8888"/>
                  </a:lnTo>
                  <a:lnTo>
                    <a:pt x="24" y="8931"/>
                  </a:lnTo>
                  <a:lnTo>
                    <a:pt x="34" y="8972"/>
                  </a:lnTo>
                  <a:lnTo>
                    <a:pt x="46" y="9014"/>
                  </a:lnTo>
                  <a:lnTo>
                    <a:pt x="60" y="9054"/>
                  </a:lnTo>
                  <a:lnTo>
                    <a:pt x="75" y="9094"/>
                  </a:lnTo>
                  <a:lnTo>
                    <a:pt x="93" y="9134"/>
                  </a:lnTo>
                  <a:lnTo>
                    <a:pt x="112" y="9172"/>
                  </a:lnTo>
                  <a:lnTo>
                    <a:pt x="132" y="9209"/>
                  </a:lnTo>
                  <a:lnTo>
                    <a:pt x="154" y="9245"/>
                  </a:lnTo>
                  <a:lnTo>
                    <a:pt x="177" y="9280"/>
                  </a:lnTo>
                  <a:lnTo>
                    <a:pt x="202" y="9315"/>
                  </a:lnTo>
                  <a:lnTo>
                    <a:pt x="228" y="9348"/>
                  </a:lnTo>
                  <a:lnTo>
                    <a:pt x="256" y="9380"/>
                  </a:lnTo>
                  <a:lnTo>
                    <a:pt x="285" y="9412"/>
                  </a:lnTo>
                  <a:lnTo>
                    <a:pt x="315" y="9441"/>
                  </a:lnTo>
                  <a:lnTo>
                    <a:pt x="346" y="9470"/>
                  </a:lnTo>
                  <a:lnTo>
                    <a:pt x="379" y="9497"/>
                  </a:lnTo>
                  <a:lnTo>
                    <a:pt x="412" y="9523"/>
                  </a:lnTo>
                  <a:lnTo>
                    <a:pt x="448" y="9547"/>
                  </a:lnTo>
                  <a:lnTo>
                    <a:pt x="484" y="9570"/>
                  </a:lnTo>
                  <a:lnTo>
                    <a:pt x="521" y="9591"/>
                  </a:lnTo>
                  <a:lnTo>
                    <a:pt x="559" y="9611"/>
                  </a:lnTo>
                  <a:lnTo>
                    <a:pt x="600" y="9629"/>
                  </a:lnTo>
                  <a:lnTo>
                    <a:pt x="640" y="9646"/>
                  </a:lnTo>
                  <a:lnTo>
                    <a:pt x="681" y="9661"/>
                  </a:lnTo>
                  <a:lnTo>
                    <a:pt x="722" y="9675"/>
                  </a:lnTo>
                  <a:lnTo>
                    <a:pt x="766" y="9687"/>
                  </a:lnTo>
                  <a:lnTo>
                    <a:pt x="809" y="9697"/>
                  </a:lnTo>
                  <a:lnTo>
                    <a:pt x="2351" y="10004"/>
                  </a:lnTo>
                  <a:lnTo>
                    <a:pt x="2380" y="10087"/>
                  </a:lnTo>
                  <a:lnTo>
                    <a:pt x="2411" y="10169"/>
                  </a:lnTo>
                  <a:lnTo>
                    <a:pt x="2443" y="10252"/>
                  </a:lnTo>
                  <a:lnTo>
                    <a:pt x="2477" y="10333"/>
                  </a:lnTo>
                  <a:lnTo>
                    <a:pt x="2511" y="10413"/>
                  </a:lnTo>
                  <a:lnTo>
                    <a:pt x="2546" y="10494"/>
                  </a:lnTo>
                  <a:lnTo>
                    <a:pt x="2583" y="10573"/>
                  </a:lnTo>
                  <a:lnTo>
                    <a:pt x="2620" y="10651"/>
                  </a:lnTo>
                  <a:lnTo>
                    <a:pt x="1747" y="11957"/>
                  </a:lnTo>
                  <a:lnTo>
                    <a:pt x="1724" y="11995"/>
                  </a:lnTo>
                  <a:lnTo>
                    <a:pt x="1702" y="12033"/>
                  </a:lnTo>
                  <a:lnTo>
                    <a:pt x="1681" y="12072"/>
                  </a:lnTo>
                  <a:lnTo>
                    <a:pt x="1663" y="12111"/>
                  </a:lnTo>
                  <a:lnTo>
                    <a:pt x="1646" y="12153"/>
                  </a:lnTo>
                  <a:lnTo>
                    <a:pt x="1632" y="12193"/>
                  </a:lnTo>
                  <a:lnTo>
                    <a:pt x="1619" y="12234"/>
                  </a:lnTo>
                  <a:lnTo>
                    <a:pt x="1607" y="12275"/>
                  </a:lnTo>
                  <a:lnTo>
                    <a:pt x="1598" y="12317"/>
                  </a:lnTo>
                  <a:lnTo>
                    <a:pt x="1590" y="12359"/>
                  </a:lnTo>
                  <a:lnTo>
                    <a:pt x="1585" y="12402"/>
                  </a:lnTo>
                  <a:lnTo>
                    <a:pt x="1581" y="12444"/>
                  </a:lnTo>
                  <a:lnTo>
                    <a:pt x="1579" y="12486"/>
                  </a:lnTo>
                  <a:lnTo>
                    <a:pt x="1579" y="12528"/>
                  </a:lnTo>
                  <a:lnTo>
                    <a:pt x="1580" y="12571"/>
                  </a:lnTo>
                  <a:lnTo>
                    <a:pt x="1583" y="12613"/>
                  </a:lnTo>
                  <a:lnTo>
                    <a:pt x="1588" y="12654"/>
                  </a:lnTo>
                  <a:lnTo>
                    <a:pt x="1595" y="12697"/>
                  </a:lnTo>
                  <a:lnTo>
                    <a:pt x="1604" y="12738"/>
                  </a:lnTo>
                  <a:lnTo>
                    <a:pt x="1615" y="12779"/>
                  </a:lnTo>
                  <a:lnTo>
                    <a:pt x="1627" y="12820"/>
                  </a:lnTo>
                  <a:lnTo>
                    <a:pt x="1641" y="12860"/>
                  </a:lnTo>
                  <a:lnTo>
                    <a:pt x="1656" y="12900"/>
                  </a:lnTo>
                  <a:lnTo>
                    <a:pt x="1673" y="12940"/>
                  </a:lnTo>
                  <a:lnTo>
                    <a:pt x="1692" y="12978"/>
                  </a:lnTo>
                  <a:lnTo>
                    <a:pt x="1713" y="13016"/>
                  </a:lnTo>
                  <a:lnTo>
                    <a:pt x="1735" y="13052"/>
                  </a:lnTo>
                  <a:lnTo>
                    <a:pt x="1759" y="13088"/>
                  </a:lnTo>
                  <a:lnTo>
                    <a:pt x="1786" y="13124"/>
                  </a:lnTo>
                  <a:lnTo>
                    <a:pt x="1814" y="13158"/>
                  </a:lnTo>
                  <a:lnTo>
                    <a:pt x="1843" y="13191"/>
                  </a:lnTo>
                  <a:lnTo>
                    <a:pt x="1873" y="13224"/>
                  </a:lnTo>
                  <a:lnTo>
                    <a:pt x="2841" y="14189"/>
                  </a:lnTo>
                  <a:lnTo>
                    <a:pt x="2860" y="14207"/>
                  </a:lnTo>
                  <a:lnTo>
                    <a:pt x="2878" y="14224"/>
                  </a:lnTo>
                  <a:lnTo>
                    <a:pt x="2897" y="14241"/>
                  </a:lnTo>
                  <a:lnTo>
                    <a:pt x="2917" y="14257"/>
                  </a:lnTo>
                  <a:lnTo>
                    <a:pt x="2936" y="14273"/>
                  </a:lnTo>
                  <a:lnTo>
                    <a:pt x="2956" y="14288"/>
                  </a:lnTo>
                  <a:lnTo>
                    <a:pt x="2978" y="14303"/>
                  </a:lnTo>
                  <a:lnTo>
                    <a:pt x="2998" y="14317"/>
                  </a:lnTo>
                  <a:lnTo>
                    <a:pt x="3019" y="14331"/>
                  </a:lnTo>
                  <a:lnTo>
                    <a:pt x="3040" y="14344"/>
                  </a:lnTo>
                  <a:lnTo>
                    <a:pt x="3061" y="14356"/>
                  </a:lnTo>
                  <a:lnTo>
                    <a:pt x="3083" y="14368"/>
                  </a:lnTo>
                  <a:lnTo>
                    <a:pt x="3105" y="14379"/>
                  </a:lnTo>
                  <a:lnTo>
                    <a:pt x="3127" y="14389"/>
                  </a:lnTo>
                  <a:lnTo>
                    <a:pt x="3150" y="14399"/>
                  </a:lnTo>
                  <a:lnTo>
                    <a:pt x="3173" y="14409"/>
                  </a:lnTo>
                  <a:lnTo>
                    <a:pt x="3195" y="14418"/>
                  </a:lnTo>
                  <a:lnTo>
                    <a:pt x="3218" y="14426"/>
                  </a:lnTo>
                  <a:lnTo>
                    <a:pt x="3241" y="14434"/>
                  </a:lnTo>
                  <a:lnTo>
                    <a:pt x="3264" y="14441"/>
                  </a:lnTo>
                  <a:lnTo>
                    <a:pt x="3288" y="14448"/>
                  </a:lnTo>
                  <a:lnTo>
                    <a:pt x="3312" y="14454"/>
                  </a:lnTo>
                  <a:lnTo>
                    <a:pt x="3336" y="14459"/>
                  </a:lnTo>
                  <a:lnTo>
                    <a:pt x="3359" y="14464"/>
                  </a:lnTo>
                  <a:lnTo>
                    <a:pt x="3383" y="14469"/>
                  </a:lnTo>
                  <a:lnTo>
                    <a:pt x="3407" y="14473"/>
                  </a:lnTo>
                  <a:lnTo>
                    <a:pt x="3431" y="14476"/>
                  </a:lnTo>
                  <a:lnTo>
                    <a:pt x="3455" y="14478"/>
                  </a:lnTo>
                  <a:lnTo>
                    <a:pt x="3480" y="14480"/>
                  </a:lnTo>
                  <a:lnTo>
                    <a:pt x="3504" y="14482"/>
                  </a:lnTo>
                  <a:lnTo>
                    <a:pt x="3529" y="14483"/>
                  </a:lnTo>
                  <a:lnTo>
                    <a:pt x="3553" y="14483"/>
                  </a:lnTo>
                  <a:lnTo>
                    <a:pt x="3589" y="14482"/>
                  </a:lnTo>
                  <a:lnTo>
                    <a:pt x="3625" y="14480"/>
                  </a:lnTo>
                  <a:lnTo>
                    <a:pt x="3662" y="14477"/>
                  </a:lnTo>
                  <a:lnTo>
                    <a:pt x="3698" y="14473"/>
                  </a:lnTo>
                  <a:lnTo>
                    <a:pt x="3733" y="14467"/>
                  </a:lnTo>
                  <a:lnTo>
                    <a:pt x="3769" y="14460"/>
                  </a:lnTo>
                  <a:lnTo>
                    <a:pt x="3804" y="14451"/>
                  </a:lnTo>
                  <a:lnTo>
                    <a:pt x="3840" y="14441"/>
                  </a:lnTo>
                  <a:lnTo>
                    <a:pt x="3875" y="14430"/>
                  </a:lnTo>
                  <a:lnTo>
                    <a:pt x="3910" y="14418"/>
                  </a:lnTo>
                  <a:lnTo>
                    <a:pt x="3944" y="14404"/>
                  </a:lnTo>
                  <a:lnTo>
                    <a:pt x="3978" y="14389"/>
                  </a:lnTo>
                  <a:lnTo>
                    <a:pt x="4013" y="14372"/>
                  </a:lnTo>
                  <a:lnTo>
                    <a:pt x="4046" y="14355"/>
                  </a:lnTo>
                  <a:lnTo>
                    <a:pt x="4078" y="14336"/>
                  </a:lnTo>
                  <a:lnTo>
                    <a:pt x="4110" y="14315"/>
                  </a:lnTo>
                  <a:lnTo>
                    <a:pt x="5420" y="13443"/>
                  </a:lnTo>
                  <a:lnTo>
                    <a:pt x="5499" y="13482"/>
                  </a:lnTo>
                  <a:lnTo>
                    <a:pt x="5578" y="13518"/>
                  </a:lnTo>
                  <a:lnTo>
                    <a:pt x="5658" y="13553"/>
                  </a:lnTo>
                  <a:lnTo>
                    <a:pt x="5739" y="13587"/>
                  </a:lnTo>
                  <a:lnTo>
                    <a:pt x="5820" y="13620"/>
                  </a:lnTo>
                  <a:lnTo>
                    <a:pt x="5903" y="13652"/>
                  </a:lnTo>
                  <a:lnTo>
                    <a:pt x="5985" y="13683"/>
                  </a:lnTo>
                  <a:lnTo>
                    <a:pt x="6069" y="13713"/>
                  </a:lnTo>
                  <a:lnTo>
                    <a:pt x="6377" y="15251"/>
                  </a:lnTo>
                  <a:lnTo>
                    <a:pt x="6387" y="15295"/>
                  </a:lnTo>
                  <a:lnTo>
                    <a:pt x="6398" y="15337"/>
                  </a:lnTo>
                  <a:lnTo>
                    <a:pt x="6412" y="15380"/>
                  </a:lnTo>
                  <a:lnTo>
                    <a:pt x="6427" y="15421"/>
                  </a:lnTo>
                  <a:lnTo>
                    <a:pt x="6444" y="15461"/>
                  </a:lnTo>
                  <a:lnTo>
                    <a:pt x="6462" y="15500"/>
                  </a:lnTo>
                  <a:lnTo>
                    <a:pt x="6482" y="15538"/>
                  </a:lnTo>
                  <a:lnTo>
                    <a:pt x="6503" y="15575"/>
                  </a:lnTo>
                  <a:lnTo>
                    <a:pt x="6527" y="15611"/>
                  </a:lnTo>
                  <a:lnTo>
                    <a:pt x="6551" y="15646"/>
                  </a:lnTo>
                  <a:lnTo>
                    <a:pt x="6577" y="15681"/>
                  </a:lnTo>
                  <a:lnTo>
                    <a:pt x="6604" y="15713"/>
                  </a:lnTo>
                  <a:lnTo>
                    <a:pt x="6633" y="15744"/>
                  </a:lnTo>
                  <a:lnTo>
                    <a:pt x="6662" y="15774"/>
                  </a:lnTo>
                  <a:lnTo>
                    <a:pt x="6694" y="15803"/>
                  </a:lnTo>
                  <a:lnTo>
                    <a:pt x="6726" y="15831"/>
                  </a:lnTo>
                  <a:lnTo>
                    <a:pt x="6759" y="15857"/>
                  </a:lnTo>
                  <a:lnTo>
                    <a:pt x="6793" y="15881"/>
                  </a:lnTo>
                  <a:lnTo>
                    <a:pt x="6829" y="15904"/>
                  </a:lnTo>
                  <a:lnTo>
                    <a:pt x="6866" y="15927"/>
                  </a:lnTo>
                  <a:lnTo>
                    <a:pt x="6903" y="15947"/>
                  </a:lnTo>
                  <a:lnTo>
                    <a:pt x="6941" y="15966"/>
                  </a:lnTo>
                  <a:lnTo>
                    <a:pt x="6980" y="15983"/>
                  </a:lnTo>
                  <a:lnTo>
                    <a:pt x="7020" y="15998"/>
                  </a:lnTo>
                  <a:lnTo>
                    <a:pt x="7061" y="16012"/>
                  </a:lnTo>
                  <a:lnTo>
                    <a:pt x="7102" y="16024"/>
                  </a:lnTo>
                  <a:lnTo>
                    <a:pt x="7144" y="16034"/>
                  </a:lnTo>
                  <a:lnTo>
                    <a:pt x="7187" y="16043"/>
                  </a:lnTo>
                  <a:lnTo>
                    <a:pt x="7231" y="16049"/>
                  </a:lnTo>
                  <a:lnTo>
                    <a:pt x="7274" y="16054"/>
                  </a:lnTo>
                  <a:lnTo>
                    <a:pt x="7318" y="16057"/>
                  </a:lnTo>
                  <a:lnTo>
                    <a:pt x="7363" y="16058"/>
                  </a:lnTo>
                  <a:lnTo>
                    <a:pt x="8732" y="16058"/>
                  </a:lnTo>
                  <a:lnTo>
                    <a:pt x="8777" y="16057"/>
                  </a:lnTo>
                  <a:lnTo>
                    <a:pt x="8821" y="16054"/>
                  </a:lnTo>
                  <a:lnTo>
                    <a:pt x="8864" y="16049"/>
                  </a:lnTo>
                  <a:lnTo>
                    <a:pt x="8908" y="16043"/>
                  </a:lnTo>
                  <a:lnTo>
                    <a:pt x="8951" y="16034"/>
                  </a:lnTo>
                  <a:lnTo>
                    <a:pt x="8993" y="16024"/>
                  </a:lnTo>
                  <a:lnTo>
                    <a:pt x="9034" y="16012"/>
                  </a:lnTo>
                  <a:lnTo>
                    <a:pt x="9075" y="15998"/>
                  </a:lnTo>
                  <a:lnTo>
                    <a:pt x="9115" y="15983"/>
                  </a:lnTo>
                  <a:lnTo>
                    <a:pt x="9154" y="15966"/>
                  </a:lnTo>
                  <a:lnTo>
                    <a:pt x="9192" y="15947"/>
                  </a:lnTo>
                  <a:lnTo>
                    <a:pt x="9229" y="15927"/>
                  </a:lnTo>
                  <a:lnTo>
                    <a:pt x="9267" y="15904"/>
                  </a:lnTo>
                  <a:lnTo>
                    <a:pt x="9302" y="15881"/>
                  </a:lnTo>
                  <a:lnTo>
                    <a:pt x="9336" y="15857"/>
                  </a:lnTo>
                  <a:lnTo>
                    <a:pt x="9369" y="15831"/>
                  </a:lnTo>
                  <a:lnTo>
                    <a:pt x="9401" y="15803"/>
                  </a:lnTo>
                  <a:lnTo>
                    <a:pt x="9433" y="15774"/>
                  </a:lnTo>
                  <a:lnTo>
                    <a:pt x="9463" y="15744"/>
                  </a:lnTo>
                  <a:lnTo>
                    <a:pt x="9491" y="15713"/>
                  </a:lnTo>
                  <a:lnTo>
                    <a:pt x="9518" y="15681"/>
                  </a:lnTo>
                  <a:lnTo>
                    <a:pt x="9544" y="15646"/>
                  </a:lnTo>
                  <a:lnTo>
                    <a:pt x="9568" y="15611"/>
                  </a:lnTo>
                  <a:lnTo>
                    <a:pt x="9592" y="15575"/>
                  </a:lnTo>
                  <a:lnTo>
                    <a:pt x="9614" y="15538"/>
                  </a:lnTo>
                  <a:lnTo>
                    <a:pt x="9633" y="15500"/>
                  </a:lnTo>
                  <a:lnTo>
                    <a:pt x="9652" y="15461"/>
                  </a:lnTo>
                  <a:lnTo>
                    <a:pt x="9668" y="15421"/>
                  </a:lnTo>
                  <a:lnTo>
                    <a:pt x="9683" y="15380"/>
                  </a:lnTo>
                  <a:lnTo>
                    <a:pt x="9697" y="15337"/>
                  </a:lnTo>
                  <a:lnTo>
                    <a:pt x="9708" y="15295"/>
                  </a:lnTo>
                  <a:lnTo>
                    <a:pt x="9718" y="15251"/>
                  </a:lnTo>
                  <a:lnTo>
                    <a:pt x="10027" y="13713"/>
                  </a:lnTo>
                  <a:lnTo>
                    <a:pt x="10111" y="13683"/>
                  </a:lnTo>
                  <a:lnTo>
                    <a:pt x="10193" y="13652"/>
                  </a:lnTo>
                  <a:lnTo>
                    <a:pt x="10276" y="13620"/>
                  </a:lnTo>
                  <a:lnTo>
                    <a:pt x="10357" y="13587"/>
                  </a:lnTo>
                  <a:lnTo>
                    <a:pt x="10438" y="13553"/>
                  </a:lnTo>
                  <a:lnTo>
                    <a:pt x="10517" y="13518"/>
                  </a:lnTo>
                  <a:lnTo>
                    <a:pt x="10597" y="13481"/>
                  </a:lnTo>
                  <a:lnTo>
                    <a:pt x="10676" y="13443"/>
                  </a:lnTo>
                  <a:lnTo>
                    <a:pt x="11986" y="14315"/>
                  </a:lnTo>
                  <a:lnTo>
                    <a:pt x="12018" y="14336"/>
                  </a:lnTo>
                  <a:lnTo>
                    <a:pt x="12050" y="14355"/>
                  </a:lnTo>
                  <a:lnTo>
                    <a:pt x="12083" y="14372"/>
                  </a:lnTo>
                  <a:lnTo>
                    <a:pt x="12117" y="14389"/>
                  </a:lnTo>
                  <a:lnTo>
                    <a:pt x="12151" y="14404"/>
                  </a:lnTo>
                  <a:lnTo>
                    <a:pt x="12185" y="14418"/>
                  </a:lnTo>
                  <a:lnTo>
                    <a:pt x="12220" y="14430"/>
                  </a:lnTo>
                  <a:lnTo>
                    <a:pt x="12255" y="14441"/>
                  </a:lnTo>
                  <a:lnTo>
                    <a:pt x="12291" y="14451"/>
                  </a:lnTo>
                  <a:lnTo>
                    <a:pt x="12326" y="14460"/>
                  </a:lnTo>
                  <a:lnTo>
                    <a:pt x="12362" y="14467"/>
                  </a:lnTo>
                  <a:lnTo>
                    <a:pt x="12398" y="14473"/>
                  </a:lnTo>
                  <a:lnTo>
                    <a:pt x="12433" y="14477"/>
                  </a:lnTo>
                  <a:lnTo>
                    <a:pt x="12470" y="14480"/>
                  </a:lnTo>
                  <a:lnTo>
                    <a:pt x="12506" y="14482"/>
                  </a:lnTo>
                  <a:lnTo>
                    <a:pt x="12542" y="14483"/>
                  </a:lnTo>
                  <a:lnTo>
                    <a:pt x="12566" y="14483"/>
                  </a:lnTo>
                  <a:lnTo>
                    <a:pt x="12591" y="14482"/>
                  </a:lnTo>
                  <a:lnTo>
                    <a:pt x="12615" y="14480"/>
                  </a:lnTo>
                  <a:lnTo>
                    <a:pt x="12640" y="14478"/>
                  </a:lnTo>
                  <a:lnTo>
                    <a:pt x="12664" y="14476"/>
                  </a:lnTo>
                  <a:lnTo>
                    <a:pt x="12688" y="14473"/>
                  </a:lnTo>
                  <a:lnTo>
                    <a:pt x="12712" y="14469"/>
                  </a:lnTo>
                  <a:lnTo>
                    <a:pt x="12736" y="14464"/>
                  </a:lnTo>
                  <a:lnTo>
                    <a:pt x="12759" y="14459"/>
                  </a:lnTo>
                  <a:lnTo>
                    <a:pt x="12783" y="14454"/>
                  </a:lnTo>
                  <a:lnTo>
                    <a:pt x="12808" y="14448"/>
                  </a:lnTo>
                  <a:lnTo>
                    <a:pt x="12831" y="14441"/>
                  </a:lnTo>
                  <a:lnTo>
                    <a:pt x="12854" y="14434"/>
                  </a:lnTo>
                  <a:lnTo>
                    <a:pt x="12877" y="14426"/>
                  </a:lnTo>
                  <a:lnTo>
                    <a:pt x="12900" y="14418"/>
                  </a:lnTo>
                  <a:lnTo>
                    <a:pt x="12923" y="14409"/>
                  </a:lnTo>
                  <a:lnTo>
                    <a:pt x="12945" y="14399"/>
                  </a:lnTo>
                  <a:lnTo>
                    <a:pt x="12968" y="14389"/>
                  </a:lnTo>
                  <a:lnTo>
                    <a:pt x="12990" y="14379"/>
                  </a:lnTo>
                  <a:lnTo>
                    <a:pt x="13012" y="14368"/>
                  </a:lnTo>
                  <a:lnTo>
                    <a:pt x="13034" y="14356"/>
                  </a:lnTo>
                  <a:lnTo>
                    <a:pt x="13055" y="14344"/>
                  </a:lnTo>
                  <a:lnTo>
                    <a:pt x="13076" y="14331"/>
                  </a:lnTo>
                  <a:lnTo>
                    <a:pt x="13097" y="14317"/>
                  </a:lnTo>
                  <a:lnTo>
                    <a:pt x="13118" y="14303"/>
                  </a:lnTo>
                  <a:lnTo>
                    <a:pt x="13139" y="14288"/>
                  </a:lnTo>
                  <a:lnTo>
                    <a:pt x="13159" y="14273"/>
                  </a:lnTo>
                  <a:lnTo>
                    <a:pt x="13179" y="14257"/>
                  </a:lnTo>
                  <a:lnTo>
                    <a:pt x="13198" y="14241"/>
                  </a:lnTo>
                  <a:lnTo>
                    <a:pt x="13217" y="14224"/>
                  </a:lnTo>
                  <a:lnTo>
                    <a:pt x="13236" y="14207"/>
                  </a:lnTo>
                  <a:lnTo>
                    <a:pt x="13254" y="14189"/>
                  </a:lnTo>
                  <a:lnTo>
                    <a:pt x="14222" y="13224"/>
                  </a:lnTo>
                  <a:lnTo>
                    <a:pt x="14253" y="13191"/>
                  </a:lnTo>
                  <a:lnTo>
                    <a:pt x="14282" y="13158"/>
                  </a:lnTo>
                  <a:lnTo>
                    <a:pt x="14309" y="13124"/>
                  </a:lnTo>
                  <a:lnTo>
                    <a:pt x="14336" y="13088"/>
                  </a:lnTo>
                  <a:lnTo>
                    <a:pt x="14360" y="13052"/>
                  </a:lnTo>
                  <a:lnTo>
                    <a:pt x="14382" y="13016"/>
                  </a:lnTo>
                  <a:lnTo>
                    <a:pt x="14403" y="12978"/>
                  </a:lnTo>
                  <a:lnTo>
                    <a:pt x="14422" y="12940"/>
                  </a:lnTo>
                  <a:lnTo>
                    <a:pt x="14439" y="12900"/>
                  </a:lnTo>
                  <a:lnTo>
                    <a:pt x="14455" y="12860"/>
                  </a:lnTo>
                  <a:lnTo>
                    <a:pt x="14468" y="12820"/>
                  </a:lnTo>
                  <a:lnTo>
                    <a:pt x="14480" y="12779"/>
                  </a:lnTo>
                  <a:lnTo>
                    <a:pt x="14492" y="12738"/>
                  </a:lnTo>
                  <a:lnTo>
                    <a:pt x="14500" y="12697"/>
                  </a:lnTo>
                  <a:lnTo>
                    <a:pt x="14507" y="12654"/>
                  </a:lnTo>
                  <a:lnTo>
                    <a:pt x="14512" y="12613"/>
                  </a:lnTo>
                  <a:lnTo>
                    <a:pt x="14515" y="12571"/>
                  </a:lnTo>
                  <a:lnTo>
                    <a:pt x="14517" y="12528"/>
                  </a:lnTo>
                  <a:lnTo>
                    <a:pt x="14517" y="12486"/>
                  </a:lnTo>
                  <a:lnTo>
                    <a:pt x="14515" y="12444"/>
                  </a:lnTo>
                  <a:lnTo>
                    <a:pt x="14511" y="12402"/>
                  </a:lnTo>
                  <a:lnTo>
                    <a:pt x="14505" y="12359"/>
                  </a:lnTo>
                  <a:lnTo>
                    <a:pt x="14498" y="12317"/>
                  </a:lnTo>
                  <a:lnTo>
                    <a:pt x="14489" y="12275"/>
                  </a:lnTo>
                  <a:lnTo>
                    <a:pt x="14476" y="12234"/>
                  </a:lnTo>
                  <a:lnTo>
                    <a:pt x="14464" y="12193"/>
                  </a:lnTo>
                  <a:lnTo>
                    <a:pt x="14449" y="12153"/>
                  </a:lnTo>
                  <a:lnTo>
                    <a:pt x="14433" y="12111"/>
                  </a:lnTo>
                  <a:lnTo>
                    <a:pt x="14414" y="12072"/>
                  </a:lnTo>
                  <a:lnTo>
                    <a:pt x="14394" y="12033"/>
                  </a:lnTo>
                  <a:lnTo>
                    <a:pt x="14372" y="11995"/>
                  </a:lnTo>
                  <a:lnTo>
                    <a:pt x="14348" y="11957"/>
                  </a:lnTo>
                  <a:lnTo>
                    <a:pt x="13475" y="10651"/>
                  </a:lnTo>
                  <a:lnTo>
                    <a:pt x="13512" y="10572"/>
                  </a:lnTo>
                  <a:lnTo>
                    <a:pt x="13549" y="10493"/>
                  </a:lnTo>
                  <a:lnTo>
                    <a:pt x="13584" y="10413"/>
                  </a:lnTo>
                  <a:lnTo>
                    <a:pt x="13618" y="10332"/>
                  </a:lnTo>
                  <a:lnTo>
                    <a:pt x="13652" y="10251"/>
                  </a:lnTo>
                  <a:lnTo>
                    <a:pt x="13684" y="10169"/>
                  </a:lnTo>
                  <a:lnTo>
                    <a:pt x="13715" y="10087"/>
                  </a:lnTo>
                  <a:lnTo>
                    <a:pt x="13745" y="10004"/>
                  </a:lnTo>
                  <a:lnTo>
                    <a:pt x="15286" y="9697"/>
                  </a:lnTo>
                  <a:lnTo>
                    <a:pt x="15329" y="9687"/>
                  </a:lnTo>
                  <a:lnTo>
                    <a:pt x="15373" y="9675"/>
                  </a:lnTo>
                  <a:lnTo>
                    <a:pt x="15414" y="9661"/>
                  </a:lnTo>
                  <a:lnTo>
                    <a:pt x="15455" y="9646"/>
                  </a:lnTo>
                  <a:lnTo>
                    <a:pt x="15495" y="9629"/>
                  </a:lnTo>
                  <a:lnTo>
                    <a:pt x="15536" y="9611"/>
                  </a:lnTo>
                  <a:lnTo>
                    <a:pt x="15574" y="9591"/>
                  </a:lnTo>
                  <a:lnTo>
                    <a:pt x="15611" y="9570"/>
                  </a:lnTo>
                  <a:lnTo>
                    <a:pt x="15647" y="9547"/>
                  </a:lnTo>
                  <a:lnTo>
                    <a:pt x="15683" y="9523"/>
                  </a:lnTo>
                  <a:lnTo>
                    <a:pt x="15716" y="9497"/>
                  </a:lnTo>
                  <a:lnTo>
                    <a:pt x="15749" y="9470"/>
                  </a:lnTo>
                  <a:lnTo>
                    <a:pt x="15780" y="9441"/>
                  </a:lnTo>
                  <a:lnTo>
                    <a:pt x="15810" y="9412"/>
                  </a:lnTo>
                  <a:lnTo>
                    <a:pt x="15839" y="9380"/>
                  </a:lnTo>
                  <a:lnTo>
                    <a:pt x="15867" y="9348"/>
                  </a:lnTo>
                  <a:lnTo>
                    <a:pt x="15893" y="9315"/>
                  </a:lnTo>
                  <a:lnTo>
                    <a:pt x="15918" y="9280"/>
                  </a:lnTo>
                  <a:lnTo>
                    <a:pt x="15941" y="9245"/>
                  </a:lnTo>
                  <a:lnTo>
                    <a:pt x="15963" y="9209"/>
                  </a:lnTo>
                  <a:lnTo>
                    <a:pt x="15983" y="9172"/>
                  </a:lnTo>
                  <a:lnTo>
                    <a:pt x="16002" y="9134"/>
                  </a:lnTo>
                  <a:lnTo>
                    <a:pt x="16020" y="9094"/>
                  </a:lnTo>
                  <a:lnTo>
                    <a:pt x="16035" y="9054"/>
                  </a:lnTo>
                  <a:lnTo>
                    <a:pt x="16049" y="9014"/>
                  </a:lnTo>
                  <a:lnTo>
                    <a:pt x="16061" y="8972"/>
                  </a:lnTo>
                  <a:lnTo>
                    <a:pt x="16071" y="8931"/>
                  </a:lnTo>
                  <a:lnTo>
                    <a:pt x="16080" y="8888"/>
                  </a:lnTo>
                  <a:lnTo>
                    <a:pt x="16086" y="8844"/>
                  </a:lnTo>
                  <a:lnTo>
                    <a:pt x="16091" y="8801"/>
                  </a:lnTo>
                  <a:lnTo>
                    <a:pt x="16094" y="8757"/>
                  </a:lnTo>
                  <a:lnTo>
                    <a:pt x="16095" y="8712"/>
                  </a:lnTo>
                  <a:lnTo>
                    <a:pt x="16095" y="7347"/>
                  </a:lnTo>
                  <a:lnTo>
                    <a:pt x="16094" y="7302"/>
                  </a:lnTo>
                  <a:lnTo>
                    <a:pt x="16091" y="7258"/>
                  </a:lnTo>
                  <a:lnTo>
                    <a:pt x="16086" y="7215"/>
                  </a:lnTo>
                  <a:lnTo>
                    <a:pt x="16080" y="7171"/>
                  </a:lnTo>
                  <a:lnTo>
                    <a:pt x="16071" y="7128"/>
                  </a:lnTo>
                  <a:lnTo>
                    <a:pt x="16061" y="7086"/>
                  </a:lnTo>
                  <a:lnTo>
                    <a:pt x="16049" y="7045"/>
                  </a:lnTo>
                  <a:lnTo>
                    <a:pt x="16035" y="7005"/>
                  </a:lnTo>
                  <a:lnTo>
                    <a:pt x="16020" y="6965"/>
                  </a:lnTo>
                  <a:lnTo>
                    <a:pt x="16002" y="6925"/>
                  </a:lnTo>
                  <a:lnTo>
                    <a:pt x="15983" y="6887"/>
                  </a:lnTo>
                  <a:lnTo>
                    <a:pt x="15963" y="6850"/>
                  </a:lnTo>
                  <a:lnTo>
                    <a:pt x="15941" y="6813"/>
                  </a:lnTo>
                  <a:lnTo>
                    <a:pt x="15918" y="6778"/>
                  </a:lnTo>
                  <a:lnTo>
                    <a:pt x="15893" y="6744"/>
                  </a:lnTo>
                  <a:lnTo>
                    <a:pt x="15867" y="6711"/>
                  </a:lnTo>
                  <a:lnTo>
                    <a:pt x="15839" y="6679"/>
                  </a:lnTo>
                  <a:lnTo>
                    <a:pt x="15810" y="6647"/>
                  </a:lnTo>
                  <a:lnTo>
                    <a:pt x="15780" y="6617"/>
                  </a:lnTo>
                  <a:lnTo>
                    <a:pt x="15749" y="6589"/>
                  </a:lnTo>
                  <a:lnTo>
                    <a:pt x="15716" y="6562"/>
                  </a:lnTo>
                  <a:lnTo>
                    <a:pt x="15683" y="6536"/>
                  </a:lnTo>
                  <a:lnTo>
                    <a:pt x="15647" y="6512"/>
                  </a:lnTo>
                  <a:lnTo>
                    <a:pt x="15611" y="6489"/>
                  </a:lnTo>
                  <a:lnTo>
                    <a:pt x="15574" y="6467"/>
                  </a:lnTo>
                  <a:lnTo>
                    <a:pt x="15536" y="6448"/>
                  </a:lnTo>
                  <a:lnTo>
                    <a:pt x="15495" y="6429"/>
                  </a:lnTo>
                  <a:lnTo>
                    <a:pt x="15455" y="6413"/>
                  </a:lnTo>
                  <a:lnTo>
                    <a:pt x="15414" y="6398"/>
                  </a:lnTo>
                  <a:lnTo>
                    <a:pt x="15373" y="6383"/>
                  </a:lnTo>
                  <a:lnTo>
                    <a:pt x="15329" y="6372"/>
                  </a:lnTo>
                  <a:lnTo>
                    <a:pt x="15286" y="63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bg1"/>
                </a:solidFill>
              </a:endParaRPr>
            </a:p>
          </p:txBody>
        </p:sp>
        <p:sp>
          <p:nvSpPr>
            <p:cNvPr id="72" name="Freeform 71"/>
            <p:cNvSpPr>
              <a:spLocks noEditPoints="1"/>
            </p:cNvSpPr>
            <p:nvPr/>
          </p:nvSpPr>
          <p:spPr bwMode="auto">
            <a:xfrm>
              <a:off x="4787900" y="2312988"/>
              <a:ext cx="303213" cy="301625"/>
            </a:xfrm>
            <a:custGeom>
              <a:avLst/>
              <a:gdLst>
                <a:gd name="T0" fmla="*/ 2899 w 7040"/>
                <a:gd name="T1" fmla="*/ 6524 h 7025"/>
                <a:gd name="T2" fmla="*/ 2185 w 7040"/>
                <a:gd name="T3" fmla="*/ 6283 h 7025"/>
                <a:gd name="T4" fmla="*/ 1560 w 7040"/>
                <a:gd name="T5" fmla="*/ 5884 h 7025"/>
                <a:gd name="T6" fmla="*/ 1051 w 7040"/>
                <a:gd name="T7" fmla="*/ 5351 h 7025"/>
                <a:gd name="T8" fmla="*/ 682 w 7040"/>
                <a:gd name="T9" fmla="*/ 4709 h 7025"/>
                <a:gd name="T10" fmla="*/ 475 w 7040"/>
                <a:gd name="T11" fmla="*/ 3980 h 7025"/>
                <a:gd name="T12" fmla="*/ 455 w 7040"/>
                <a:gd name="T13" fmla="*/ 3198 h 7025"/>
                <a:gd name="T14" fmla="*/ 626 w 7040"/>
                <a:gd name="T15" fmla="*/ 2456 h 7025"/>
                <a:gd name="T16" fmla="*/ 965 w 7040"/>
                <a:gd name="T17" fmla="*/ 1794 h 7025"/>
                <a:gd name="T18" fmla="*/ 1448 w 7040"/>
                <a:gd name="T19" fmla="*/ 1237 h 7025"/>
                <a:gd name="T20" fmla="*/ 2052 w 7040"/>
                <a:gd name="T21" fmla="*/ 810 h 7025"/>
                <a:gd name="T22" fmla="*/ 2750 w 7040"/>
                <a:gd name="T23" fmla="*/ 536 h 7025"/>
                <a:gd name="T24" fmla="*/ 3520 w 7040"/>
                <a:gd name="T25" fmla="*/ 439 h 7025"/>
                <a:gd name="T26" fmla="*/ 4289 w 7040"/>
                <a:gd name="T27" fmla="*/ 536 h 7025"/>
                <a:gd name="T28" fmla="*/ 4988 w 7040"/>
                <a:gd name="T29" fmla="*/ 810 h 7025"/>
                <a:gd name="T30" fmla="*/ 5591 w 7040"/>
                <a:gd name="T31" fmla="*/ 1237 h 7025"/>
                <a:gd name="T32" fmla="*/ 6075 w 7040"/>
                <a:gd name="T33" fmla="*/ 1794 h 7025"/>
                <a:gd name="T34" fmla="*/ 6414 w 7040"/>
                <a:gd name="T35" fmla="*/ 2456 h 7025"/>
                <a:gd name="T36" fmla="*/ 6585 w 7040"/>
                <a:gd name="T37" fmla="*/ 3198 h 7025"/>
                <a:gd name="T38" fmla="*/ 6565 w 7040"/>
                <a:gd name="T39" fmla="*/ 3980 h 7025"/>
                <a:gd name="T40" fmla="*/ 6358 w 7040"/>
                <a:gd name="T41" fmla="*/ 4709 h 7025"/>
                <a:gd name="T42" fmla="*/ 5988 w 7040"/>
                <a:gd name="T43" fmla="*/ 5351 h 7025"/>
                <a:gd name="T44" fmla="*/ 5479 w 7040"/>
                <a:gd name="T45" fmla="*/ 5884 h 7025"/>
                <a:gd name="T46" fmla="*/ 4855 w 7040"/>
                <a:gd name="T47" fmla="*/ 6283 h 7025"/>
                <a:gd name="T48" fmla="*/ 4140 w 7040"/>
                <a:gd name="T49" fmla="*/ 6524 h 7025"/>
                <a:gd name="T50" fmla="*/ 3520 w 7040"/>
                <a:gd name="T51" fmla="*/ 0 h 7025"/>
                <a:gd name="T52" fmla="*/ 2640 w 7040"/>
                <a:gd name="T53" fmla="*/ 110 h 7025"/>
                <a:gd name="T54" fmla="*/ 1842 w 7040"/>
                <a:gd name="T55" fmla="*/ 424 h 7025"/>
                <a:gd name="T56" fmla="*/ 1153 w 7040"/>
                <a:gd name="T57" fmla="*/ 912 h 7025"/>
                <a:gd name="T58" fmla="*/ 600 w 7040"/>
                <a:gd name="T59" fmla="*/ 1548 h 7025"/>
                <a:gd name="T60" fmla="*/ 213 w 7040"/>
                <a:gd name="T61" fmla="*/ 2305 h 7025"/>
                <a:gd name="T62" fmla="*/ 18 w 7040"/>
                <a:gd name="T63" fmla="*/ 3153 h 7025"/>
                <a:gd name="T64" fmla="*/ 40 w 7040"/>
                <a:gd name="T65" fmla="*/ 4047 h 7025"/>
                <a:gd name="T66" fmla="*/ 276 w 7040"/>
                <a:gd name="T67" fmla="*/ 4880 h 7025"/>
                <a:gd name="T68" fmla="*/ 699 w 7040"/>
                <a:gd name="T69" fmla="*/ 5614 h 7025"/>
                <a:gd name="T70" fmla="*/ 1280 w 7040"/>
                <a:gd name="T71" fmla="*/ 6222 h 7025"/>
                <a:gd name="T72" fmla="*/ 1993 w 7040"/>
                <a:gd name="T73" fmla="*/ 6678 h 7025"/>
                <a:gd name="T74" fmla="*/ 2810 w 7040"/>
                <a:gd name="T75" fmla="*/ 6953 h 7025"/>
                <a:gd name="T76" fmla="*/ 3702 w 7040"/>
                <a:gd name="T77" fmla="*/ 7020 h 7025"/>
                <a:gd name="T78" fmla="*/ 4567 w 7040"/>
                <a:gd name="T79" fmla="*/ 6867 h 7025"/>
                <a:gd name="T80" fmla="*/ 5345 w 7040"/>
                <a:gd name="T81" fmla="*/ 6517 h 7025"/>
                <a:gd name="T82" fmla="*/ 6009 w 7040"/>
                <a:gd name="T83" fmla="*/ 5996 h 7025"/>
                <a:gd name="T84" fmla="*/ 6531 w 7040"/>
                <a:gd name="T85" fmla="*/ 5333 h 7025"/>
                <a:gd name="T86" fmla="*/ 6882 w 7040"/>
                <a:gd name="T87" fmla="*/ 4556 h 7025"/>
                <a:gd name="T88" fmla="*/ 7036 w 7040"/>
                <a:gd name="T89" fmla="*/ 3693 h 7025"/>
                <a:gd name="T90" fmla="*/ 6969 w 7040"/>
                <a:gd name="T91" fmla="*/ 2805 h 7025"/>
                <a:gd name="T92" fmla="*/ 6693 w 7040"/>
                <a:gd name="T93" fmla="*/ 1990 h 7025"/>
                <a:gd name="T94" fmla="*/ 6237 w 7040"/>
                <a:gd name="T95" fmla="*/ 1278 h 7025"/>
                <a:gd name="T96" fmla="*/ 5626 w 7040"/>
                <a:gd name="T97" fmla="*/ 697 h 7025"/>
                <a:gd name="T98" fmla="*/ 4891 w 7040"/>
                <a:gd name="T99" fmla="*/ 276 h 7025"/>
                <a:gd name="T100" fmla="*/ 4056 w 7040"/>
                <a:gd name="T101" fmla="*/ 40 h 7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040" h="7025">
                  <a:moveTo>
                    <a:pt x="3520" y="6586"/>
                  </a:moveTo>
                  <a:lnTo>
                    <a:pt x="3362" y="6582"/>
                  </a:lnTo>
                  <a:lnTo>
                    <a:pt x="3205" y="6570"/>
                  </a:lnTo>
                  <a:lnTo>
                    <a:pt x="3051" y="6551"/>
                  </a:lnTo>
                  <a:lnTo>
                    <a:pt x="2899" y="6524"/>
                  </a:lnTo>
                  <a:lnTo>
                    <a:pt x="2750" y="6489"/>
                  </a:lnTo>
                  <a:lnTo>
                    <a:pt x="2604" y="6447"/>
                  </a:lnTo>
                  <a:lnTo>
                    <a:pt x="2460" y="6399"/>
                  </a:lnTo>
                  <a:lnTo>
                    <a:pt x="2320" y="6344"/>
                  </a:lnTo>
                  <a:lnTo>
                    <a:pt x="2185" y="6283"/>
                  </a:lnTo>
                  <a:lnTo>
                    <a:pt x="2052" y="6214"/>
                  </a:lnTo>
                  <a:lnTo>
                    <a:pt x="1922" y="6141"/>
                  </a:lnTo>
                  <a:lnTo>
                    <a:pt x="1797" y="6061"/>
                  </a:lnTo>
                  <a:lnTo>
                    <a:pt x="1677" y="5976"/>
                  </a:lnTo>
                  <a:lnTo>
                    <a:pt x="1560" y="5884"/>
                  </a:lnTo>
                  <a:lnTo>
                    <a:pt x="1448" y="5788"/>
                  </a:lnTo>
                  <a:lnTo>
                    <a:pt x="1342" y="5685"/>
                  </a:lnTo>
                  <a:lnTo>
                    <a:pt x="1240" y="5579"/>
                  </a:lnTo>
                  <a:lnTo>
                    <a:pt x="1142" y="5468"/>
                  </a:lnTo>
                  <a:lnTo>
                    <a:pt x="1051" y="5351"/>
                  </a:lnTo>
                  <a:lnTo>
                    <a:pt x="965" y="5231"/>
                  </a:lnTo>
                  <a:lnTo>
                    <a:pt x="885" y="5106"/>
                  </a:lnTo>
                  <a:lnTo>
                    <a:pt x="812" y="4977"/>
                  </a:lnTo>
                  <a:lnTo>
                    <a:pt x="743" y="4844"/>
                  </a:lnTo>
                  <a:lnTo>
                    <a:pt x="682" y="4709"/>
                  </a:lnTo>
                  <a:lnTo>
                    <a:pt x="626" y="4569"/>
                  </a:lnTo>
                  <a:lnTo>
                    <a:pt x="578" y="4426"/>
                  </a:lnTo>
                  <a:lnTo>
                    <a:pt x="536" y="4280"/>
                  </a:lnTo>
                  <a:lnTo>
                    <a:pt x="502" y="4132"/>
                  </a:lnTo>
                  <a:lnTo>
                    <a:pt x="475" y="3980"/>
                  </a:lnTo>
                  <a:lnTo>
                    <a:pt x="455" y="3827"/>
                  </a:lnTo>
                  <a:lnTo>
                    <a:pt x="443" y="3670"/>
                  </a:lnTo>
                  <a:lnTo>
                    <a:pt x="439" y="3513"/>
                  </a:lnTo>
                  <a:lnTo>
                    <a:pt x="443" y="3354"/>
                  </a:lnTo>
                  <a:lnTo>
                    <a:pt x="455" y="3198"/>
                  </a:lnTo>
                  <a:lnTo>
                    <a:pt x="475" y="3044"/>
                  </a:lnTo>
                  <a:lnTo>
                    <a:pt x="502" y="2893"/>
                  </a:lnTo>
                  <a:lnTo>
                    <a:pt x="536" y="2745"/>
                  </a:lnTo>
                  <a:lnTo>
                    <a:pt x="578" y="2598"/>
                  </a:lnTo>
                  <a:lnTo>
                    <a:pt x="626" y="2456"/>
                  </a:lnTo>
                  <a:lnTo>
                    <a:pt x="682" y="2316"/>
                  </a:lnTo>
                  <a:lnTo>
                    <a:pt x="743" y="2180"/>
                  </a:lnTo>
                  <a:lnTo>
                    <a:pt x="812" y="2047"/>
                  </a:lnTo>
                  <a:lnTo>
                    <a:pt x="885" y="1919"/>
                  </a:lnTo>
                  <a:lnTo>
                    <a:pt x="965" y="1794"/>
                  </a:lnTo>
                  <a:lnTo>
                    <a:pt x="1051" y="1674"/>
                  </a:lnTo>
                  <a:lnTo>
                    <a:pt x="1142" y="1557"/>
                  </a:lnTo>
                  <a:lnTo>
                    <a:pt x="1240" y="1446"/>
                  </a:lnTo>
                  <a:lnTo>
                    <a:pt x="1342" y="1340"/>
                  </a:lnTo>
                  <a:lnTo>
                    <a:pt x="1448" y="1237"/>
                  </a:lnTo>
                  <a:lnTo>
                    <a:pt x="1560" y="1141"/>
                  </a:lnTo>
                  <a:lnTo>
                    <a:pt x="1677" y="1049"/>
                  </a:lnTo>
                  <a:lnTo>
                    <a:pt x="1797" y="964"/>
                  </a:lnTo>
                  <a:lnTo>
                    <a:pt x="1922" y="884"/>
                  </a:lnTo>
                  <a:lnTo>
                    <a:pt x="2052" y="810"/>
                  </a:lnTo>
                  <a:lnTo>
                    <a:pt x="2185" y="742"/>
                  </a:lnTo>
                  <a:lnTo>
                    <a:pt x="2320" y="680"/>
                  </a:lnTo>
                  <a:lnTo>
                    <a:pt x="2460" y="625"/>
                  </a:lnTo>
                  <a:lnTo>
                    <a:pt x="2604" y="577"/>
                  </a:lnTo>
                  <a:lnTo>
                    <a:pt x="2750" y="536"/>
                  </a:lnTo>
                  <a:lnTo>
                    <a:pt x="2899" y="501"/>
                  </a:lnTo>
                  <a:lnTo>
                    <a:pt x="3051" y="474"/>
                  </a:lnTo>
                  <a:lnTo>
                    <a:pt x="3205" y="454"/>
                  </a:lnTo>
                  <a:lnTo>
                    <a:pt x="3362" y="443"/>
                  </a:lnTo>
                  <a:lnTo>
                    <a:pt x="3520" y="439"/>
                  </a:lnTo>
                  <a:lnTo>
                    <a:pt x="3678" y="443"/>
                  </a:lnTo>
                  <a:lnTo>
                    <a:pt x="3834" y="454"/>
                  </a:lnTo>
                  <a:lnTo>
                    <a:pt x="3989" y="474"/>
                  </a:lnTo>
                  <a:lnTo>
                    <a:pt x="4140" y="501"/>
                  </a:lnTo>
                  <a:lnTo>
                    <a:pt x="4289" y="536"/>
                  </a:lnTo>
                  <a:lnTo>
                    <a:pt x="4436" y="577"/>
                  </a:lnTo>
                  <a:lnTo>
                    <a:pt x="4579" y="625"/>
                  </a:lnTo>
                  <a:lnTo>
                    <a:pt x="4719" y="680"/>
                  </a:lnTo>
                  <a:lnTo>
                    <a:pt x="4855" y="742"/>
                  </a:lnTo>
                  <a:lnTo>
                    <a:pt x="4988" y="810"/>
                  </a:lnTo>
                  <a:lnTo>
                    <a:pt x="5117" y="884"/>
                  </a:lnTo>
                  <a:lnTo>
                    <a:pt x="5242" y="964"/>
                  </a:lnTo>
                  <a:lnTo>
                    <a:pt x="5362" y="1049"/>
                  </a:lnTo>
                  <a:lnTo>
                    <a:pt x="5479" y="1141"/>
                  </a:lnTo>
                  <a:lnTo>
                    <a:pt x="5591" y="1237"/>
                  </a:lnTo>
                  <a:lnTo>
                    <a:pt x="5698" y="1340"/>
                  </a:lnTo>
                  <a:lnTo>
                    <a:pt x="5800" y="1446"/>
                  </a:lnTo>
                  <a:lnTo>
                    <a:pt x="5897" y="1557"/>
                  </a:lnTo>
                  <a:lnTo>
                    <a:pt x="5988" y="1674"/>
                  </a:lnTo>
                  <a:lnTo>
                    <a:pt x="6075" y="1794"/>
                  </a:lnTo>
                  <a:lnTo>
                    <a:pt x="6154" y="1919"/>
                  </a:lnTo>
                  <a:lnTo>
                    <a:pt x="6228" y="2047"/>
                  </a:lnTo>
                  <a:lnTo>
                    <a:pt x="6297" y="2180"/>
                  </a:lnTo>
                  <a:lnTo>
                    <a:pt x="6358" y="2316"/>
                  </a:lnTo>
                  <a:lnTo>
                    <a:pt x="6414" y="2456"/>
                  </a:lnTo>
                  <a:lnTo>
                    <a:pt x="6462" y="2598"/>
                  </a:lnTo>
                  <a:lnTo>
                    <a:pt x="6503" y="2745"/>
                  </a:lnTo>
                  <a:lnTo>
                    <a:pt x="6538" y="2893"/>
                  </a:lnTo>
                  <a:lnTo>
                    <a:pt x="6565" y="3044"/>
                  </a:lnTo>
                  <a:lnTo>
                    <a:pt x="6585" y="3198"/>
                  </a:lnTo>
                  <a:lnTo>
                    <a:pt x="6597" y="3354"/>
                  </a:lnTo>
                  <a:lnTo>
                    <a:pt x="6601" y="3513"/>
                  </a:lnTo>
                  <a:lnTo>
                    <a:pt x="6597" y="3670"/>
                  </a:lnTo>
                  <a:lnTo>
                    <a:pt x="6585" y="3827"/>
                  </a:lnTo>
                  <a:lnTo>
                    <a:pt x="6565" y="3980"/>
                  </a:lnTo>
                  <a:lnTo>
                    <a:pt x="6538" y="4132"/>
                  </a:lnTo>
                  <a:lnTo>
                    <a:pt x="6503" y="4280"/>
                  </a:lnTo>
                  <a:lnTo>
                    <a:pt x="6462" y="4426"/>
                  </a:lnTo>
                  <a:lnTo>
                    <a:pt x="6414" y="4569"/>
                  </a:lnTo>
                  <a:lnTo>
                    <a:pt x="6358" y="4709"/>
                  </a:lnTo>
                  <a:lnTo>
                    <a:pt x="6297" y="4844"/>
                  </a:lnTo>
                  <a:lnTo>
                    <a:pt x="6228" y="4977"/>
                  </a:lnTo>
                  <a:lnTo>
                    <a:pt x="6154" y="5106"/>
                  </a:lnTo>
                  <a:lnTo>
                    <a:pt x="6075" y="5231"/>
                  </a:lnTo>
                  <a:lnTo>
                    <a:pt x="5988" y="5351"/>
                  </a:lnTo>
                  <a:lnTo>
                    <a:pt x="5897" y="5468"/>
                  </a:lnTo>
                  <a:lnTo>
                    <a:pt x="5800" y="5579"/>
                  </a:lnTo>
                  <a:lnTo>
                    <a:pt x="5698" y="5685"/>
                  </a:lnTo>
                  <a:lnTo>
                    <a:pt x="5591" y="5788"/>
                  </a:lnTo>
                  <a:lnTo>
                    <a:pt x="5479" y="5884"/>
                  </a:lnTo>
                  <a:lnTo>
                    <a:pt x="5362" y="5976"/>
                  </a:lnTo>
                  <a:lnTo>
                    <a:pt x="5242" y="6061"/>
                  </a:lnTo>
                  <a:lnTo>
                    <a:pt x="5117" y="6141"/>
                  </a:lnTo>
                  <a:lnTo>
                    <a:pt x="4988" y="6214"/>
                  </a:lnTo>
                  <a:lnTo>
                    <a:pt x="4855" y="6283"/>
                  </a:lnTo>
                  <a:lnTo>
                    <a:pt x="4719" y="6344"/>
                  </a:lnTo>
                  <a:lnTo>
                    <a:pt x="4579" y="6399"/>
                  </a:lnTo>
                  <a:lnTo>
                    <a:pt x="4436" y="6447"/>
                  </a:lnTo>
                  <a:lnTo>
                    <a:pt x="4289" y="6489"/>
                  </a:lnTo>
                  <a:lnTo>
                    <a:pt x="4140" y="6524"/>
                  </a:lnTo>
                  <a:lnTo>
                    <a:pt x="3989" y="6551"/>
                  </a:lnTo>
                  <a:lnTo>
                    <a:pt x="3834" y="6570"/>
                  </a:lnTo>
                  <a:lnTo>
                    <a:pt x="3678" y="6582"/>
                  </a:lnTo>
                  <a:lnTo>
                    <a:pt x="3520" y="6586"/>
                  </a:lnTo>
                  <a:close/>
                  <a:moveTo>
                    <a:pt x="3520" y="0"/>
                  </a:moveTo>
                  <a:lnTo>
                    <a:pt x="3338" y="5"/>
                  </a:lnTo>
                  <a:lnTo>
                    <a:pt x="3160" y="18"/>
                  </a:lnTo>
                  <a:lnTo>
                    <a:pt x="2984" y="40"/>
                  </a:lnTo>
                  <a:lnTo>
                    <a:pt x="2810" y="71"/>
                  </a:lnTo>
                  <a:lnTo>
                    <a:pt x="2640" y="110"/>
                  </a:lnTo>
                  <a:lnTo>
                    <a:pt x="2473" y="157"/>
                  </a:lnTo>
                  <a:lnTo>
                    <a:pt x="2309" y="213"/>
                  </a:lnTo>
                  <a:lnTo>
                    <a:pt x="2149" y="276"/>
                  </a:lnTo>
                  <a:lnTo>
                    <a:pt x="1993" y="346"/>
                  </a:lnTo>
                  <a:lnTo>
                    <a:pt x="1842" y="424"/>
                  </a:lnTo>
                  <a:lnTo>
                    <a:pt x="1695" y="508"/>
                  </a:lnTo>
                  <a:lnTo>
                    <a:pt x="1552" y="600"/>
                  </a:lnTo>
                  <a:lnTo>
                    <a:pt x="1414" y="697"/>
                  </a:lnTo>
                  <a:lnTo>
                    <a:pt x="1280" y="802"/>
                  </a:lnTo>
                  <a:lnTo>
                    <a:pt x="1153" y="912"/>
                  </a:lnTo>
                  <a:lnTo>
                    <a:pt x="1031" y="1028"/>
                  </a:lnTo>
                  <a:lnTo>
                    <a:pt x="914" y="1151"/>
                  </a:lnTo>
                  <a:lnTo>
                    <a:pt x="803" y="1278"/>
                  </a:lnTo>
                  <a:lnTo>
                    <a:pt x="699" y="1411"/>
                  </a:lnTo>
                  <a:lnTo>
                    <a:pt x="600" y="1548"/>
                  </a:lnTo>
                  <a:lnTo>
                    <a:pt x="509" y="1691"/>
                  </a:lnTo>
                  <a:lnTo>
                    <a:pt x="424" y="1838"/>
                  </a:lnTo>
                  <a:lnTo>
                    <a:pt x="347" y="1990"/>
                  </a:lnTo>
                  <a:lnTo>
                    <a:pt x="276" y="2145"/>
                  </a:lnTo>
                  <a:lnTo>
                    <a:pt x="213" y="2305"/>
                  </a:lnTo>
                  <a:lnTo>
                    <a:pt x="158" y="2468"/>
                  </a:lnTo>
                  <a:lnTo>
                    <a:pt x="110" y="2634"/>
                  </a:lnTo>
                  <a:lnTo>
                    <a:pt x="71" y="2805"/>
                  </a:lnTo>
                  <a:lnTo>
                    <a:pt x="40" y="2978"/>
                  </a:lnTo>
                  <a:lnTo>
                    <a:pt x="18" y="3153"/>
                  </a:lnTo>
                  <a:lnTo>
                    <a:pt x="4" y="3332"/>
                  </a:lnTo>
                  <a:lnTo>
                    <a:pt x="0" y="3513"/>
                  </a:lnTo>
                  <a:lnTo>
                    <a:pt x="4" y="3693"/>
                  </a:lnTo>
                  <a:lnTo>
                    <a:pt x="18" y="3872"/>
                  </a:lnTo>
                  <a:lnTo>
                    <a:pt x="40" y="4047"/>
                  </a:lnTo>
                  <a:lnTo>
                    <a:pt x="71" y="4220"/>
                  </a:lnTo>
                  <a:lnTo>
                    <a:pt x="110" y="4390"/>
                  </a:lnTo>
                  <a:lnTo>
                    <a:pt x="158" y="4556"/>
                  </a:lnTo>
                  <a:lnTo>
                    <a:pt x="213" y="4720"/>
                  </a:lnTo>
                  <a:lnTo>
                    <a:pt x="276" y="4880"/>
                  </a:lnTo>
                  <a:lnTo>
                    <a:pt x="347" y="5035"/>
                  </a:lnTo>
                  <a:lnTo>
                    <a:pt x="424" y="5187"/>
                  </a:lnTo>
                  <a:lnTo>
                    <a:pt x="509" y="5333"/>
                  </a:lnTo>
                  <a:lnTo>
                    <a:pt x="600" y="5476"/>
                  </a:lnTo>
                  <a:lnTo>
                    <a:pt x="699" y="5614"/>
                  </a:lnTo>
                  <a:lnTo>
                    <a:pt x="803" y="5747"/>
                  </a:lnTo>
                  <a:lnTo>
                    <a:pt x="914" y="5874"/>
                  </a:lnTo>
                  <a:lnTo>
                    <a:pt x="1031" y="5996"/>
                  </a:lnTo>
                  <a:lnTo>
                    <a:pt x="1153" y="6112"/>
                  </a:lnTo>
                  <a:lnTo>
                    <a:pt x="1280" y="6222"/>
                  </a:lnTo>
                  <a:lnTo>
                    <a:pt x="1414" y="6327"/>
                  </a:lnTo>
                  <a:lnTo>
                    <a:pt x="1552" y="6425"/>
                  </a:lnTo>
                  <a:lnTo>
                    <a:pt x="1695" y="6517"/>
                  </a:lnTo>
                  <a:lnTo>
                    <a:pt x="1842" y="6601"/>
                  </a:lnTo>
                  <a:lnTo>
                    <a:pt x="1993" y="6678"/>
                  </a:lnTo>
                  <a:lnTo>
                    <a:pt x="2149" y="6748"/>
                  </a:lnTo>
                  <a:lnTo>
                    <a:pt x="2309" y="6812"/>
                  </a:lnTo>
                  <a:lnTo>
                    <a:pt x="2473" y="6867"/>
                  </a:lnTo>
                  <a:lnTo>
                    <a:pt x="2640" y="6914"/>
                  </a:lnTo>
                  <a:lnTo>
                    <a:pt x="2810" y="6953"/>
                  </a:lnTo>
                  <a:lnTo>
                    <a:pt x="2984" y="6984"/>
                  </a:lnTo>
                  <a:lnTo>
                    <a:pt x="3160" y="7006"/>
                  </a:lnTo>
                  <a:lnTo>
                    <a:pt x="3338" y="7020"/>
                  </a:lnTo>
                  <a:lnTo>
                    <a:pt x="3520" y="7025"/>
                  </a:lnTo>
                  <a:lnTo>
                    <a:pt x="3702" y="7020"/>
                  </a:lnTo>
                  <a:lnTo>
                    <a:pt x="3880" y="7006"/>
                  </a:lnTo>
                  <a:lnTo>
                    <a:pt x="4056" y="6984"/>
                  </a:lnTo>
                  <a:lnTo>
                    <a:pt x="4230" y="6953"/>
                  </a:lnTo>
                  <a:lnTo>
                    <a:pt x="4400" y="6914"/>
                  </a:lnTo>
                  <a:lnTo>
                    <a:pt x="4567" y="6867"/>
                  </a:lnTo>
                  <a:lnTo>
                    <a:pt x="4731" y="6812"/>
                  </a:lnTo>
                  <a:lnTo>
                    <a:pt x="4891" y="6748"/>
                  </a:lnTo>
                  <a:lnTo>
                    <a:pt x="5047" y="6678"/>
                  </a:lnTo>
                  <a:lnTo>
                    <a:pt x="5197" y="6601"/>
                  </a:lnTo>
                  <a:lnTo>
                    <a:pt x="5345" y="6517"/>
                  </a:lnTo>
                  <a:lnTo>
                    <a:pt x="5488" y="6425"/>
                  </a:lnTo>
                  <a:lnTo>
                    <a:pt x="5626" y="6327"/>
                  </a:lnTo>
                  <a:lnTo>
                    <a:pt x="5759" y="6222"/>
                  </a:lnTo>
                  <a:lnTo>
                    <a:pt x="5886" y="6112"/>
                  </a:lnTo>
                  <a:lnTo>
                    <a:pt x="6009" y="5996"/>
                  </a:lnTo>
                  <a:lnTo>
                    <a:pt x="6126" y="5874"/>
                  </a:lnTo>
                  <a:lnTo>
                    <a:pt x="6237" y="5747"/>
                  </a:lnTo>
                  <a:lnTo>
                    <a:pt x="6341" y="5614"/>
                  </a:lnTo>
                  <a:lnTo>
                    <a:pt x="6439" y="5476"/>
                  </a:lnTo>
                  <a:lnTo>
                    <a:pt x="6531" y="5333"/>
                  </a:lnTo>
                  <a:lnTo>
                    <a:pt x="6616" y="5187"/>
                  </a:lnTo>
                  <a:lnTo>
                    <a:pt x="6693" y="5035"/>
                  </a:lnTo>
                  <a:lnTo>
                    <a:pt x="6764" y="4880"/>
                  </a:lnTo>
                  <a:lnTo>
                    <a:pt x="6827" y="4720"/>
                  </a:lnTo>
                  <a:lnTo>
                    <a:pt x="6882" y="4556"/>
                  </a:lnTo>
                  <a:lnTo>
                    <a:pt x="6930" y="4390"/>
                  </a:lnTo>
                  <a:lnTo>
                    <a:pt x="6969" y="4220"/>
                  </a:lnTo>
                  <a:lnTo>
                    <a:pt x="7000" y="4047"/>
                  </a:lnTo>
                  <a:lnTo>
                    <a:pt x="7022" y="3872"/>
                  </a:lnTo>
                  <a:lnTo>
                    <a:pt x="7036" y="3693"/>
                  </a:lnTo>
                  <a:lnTo>
                    <a:pt x="7040" y="3513"/>
                  </a:lnTo>
                  <a:lnTo>
                    <a:pt x="7036" y="3332"/>
                  </a:lnTo>
                  <a:lnTo>
                    <a:pt x="7022" y="3153"/>
                  </a:lnTo>
                  <a:lnTo>
                    <a:pt x="7000" y="2978"/>
                  </a:lnTo>
                  <a:lnTo>
                    <a:pt x="6969" y="2805"/>
                  </a:lnTo>
                  <a:lnTo>
                    <a:pt x="6930" y="2634"/>
                  </a:lnTo>
                  <a:lnTo>
                    <a:pt x="6882" y="2468"/>
                  </a:lnTo>
                  <a:lnTo>
                    <a:pt x="6827" y="2305"/>
                  </a:lnTo>
                  <a:lnTo>
                    <a:pt x="6764" y="2145"/>
                  </a:lnTo>
                  <a:lnTo>
                    <a:pt x="6693" y="1990"/>
                  </a:lnTo>
                  <a:lnTo>
                    <a:pt x="6616" y="1838"/>
                  </a:lnTo>
                  <a:lnTo>
                    <a:pt x="6531" y="1691"/>
                  </a:lnTo>
                  <a:lnTo>
                    <a:pt x="6439" y="1548"/>
                  </a:lnTo>
                  <a:lnTo>
                    <a:pt x="6341" y="1411"/>
                  </a:lnTo>
                  <a:lnTo>
                    <a:pt x="6237" y="1278"/>
                  </a:lnTo>
                  <a:lnTo>
                    <a:pt x="6126" y="1151"/>
                  </a:lnTo>
                  <a:lnTo>
                    <a:pt x="6009" y="1028"/>
                  </a:lnTo>
                  <a:lnTo>
                    <a:pt x="5886" y="912"/>
                  </a:lnTo>
                  <a:lnTo>
                    <a:pt x="5759" y="802"/>
                  </a:lnTo>
                  <a:lnTo>
                    <a:pt x="5626" y="697"/>
                  </a:lnTo>
                  <a:lnTo>
                    <a:pt x="5488" y="600"/>
                  </a:lnTo>
                  <a:lnTo>
                    <a:pt x="5345" y="508"/>
                  </a:lnTo>
                  <a:lnTo>
                    <a:pt x="5197" y="424"/>
                  </a:lnTo>
                  <a:lnTo>
                    <a:pt x="5047" y="346"/>
                  </a:lnTo>
                  <a:lnTo>
                    <a:pt x="4891" y="276"/>
                  </a:lnTo>
                  <a:lnTo>
                    <a:pt x="4731" y="213"/>
                  </a:lnTo>
                  <a:lnTo>
                    <a:pt x="4567" y="157"/>
                  </a:lnTo>
                  <a:lnTo>
                    <a:pt x="4400" y="110"/>
                  </a:lnTo>
                  <a:lnTo>
                    <a:pt x="4230" y="71"/>
                  </a:lnTo>
                  <a:lnTo>
                    <a:pt x="4056" y="40"/>
                  </a:lnTo>
                  <a:lnTo>
                    <a:pt x="3880" y="18"/>
                  </a:lnTo>
                  <a:lnTo>
                    <a:pt x="3702" y="5"/>
                  </a:lnTo>
                  <a:lnTo>
                    <a:pt x="35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bg1"/>
                </a:solidFill>
              </a:endParaRPr>
            </a:p>
          </p:txBody>
        </p:sp>
        <p:sp>
          <p:nvSpPr>
            <p:cNvPr id="73" name="Freeform 72"/>
            <p:cNvSpPr>
              <a:spLocks noEditPoints="1"/>
            </p:cNvSpPr>
            <p:nvPr/>
          </p:nvSpPr>
          <p:spPr bwMode="auto">
            <a:xfrm>
              <a:off x="4852988" y="2378076"/>
              <a:ext cx="173038" cy="171450"/>
            </a:xfrm>
            <a:custGeom>
              <a:avLst/>
              <a:gdLst>
                <a:gd name="T0" fmla="*/ 1708 w 4023"/>
                <a:gd name="T1" fmla="*/ 3482 h 4015"/>
                <a:gd name="T2" fmla="*/ 1358 w 4023"/>
                <a:gd name="T3" fmla="*/ 3364 h 4015"/>
                <a:gd name="T4" fmla="*/ 1052 w 4023"/>
                <a:gd name="T5" fmla="*/ 3169 h 4015"/>
                <a:gd name="T6" fmla="*/ 803 w 4023"/>
                <a:gd name="T7" fmla="*/ 2908 h 4015"/>
                <a:gd name="T8" fmla="*/ 621 w 4023"/>
                <a:gd name="T9" fmla="*/ 2593 h 4015"/>
                <a:gd name="T10" fmla="*/ 521 w 4023"/>
                <a:gd name="T11" fmla="*/ 2236 h 4015"/>
                <a:gd name="T12" fmla="*/ 511 w 4023"/>
                <a:gd name="T13" fmla="*/ 1853 h 4015"/>
                <a:gd name="T14" fmla="*/ 595 w 4023"/>
                <a:gd name="T15" fmla="*/ 1490 h 4015"/>
                <a:gd name="T16" fmla="*/ 761 w 4023"/>
                <a:gd name="T17" fmla="*/ 1165 h 4015"/>
                <a:gd name="T18" fmla="*/ 998 w 4023"/>
                <a:gd name="T19" fmla="*/ 893 h 4015"/>
                <a:gd name="T20" fmla="*/ 1293 w 4023"/>
                <a:gd name="T21" fmla="*/ 684 h 4015"/>
                <a:gd name="T22" fmla="*/ 1635 w 4023"/>
                <a:gd name="T23" fmla="*/ 549 h 4015"/>
                <a:gd name="T24" fmla="*/ 2012 w 4023"/>
                <a:gd name="T25" fmla="*/ 502 h 4015"/>
                <a:gd name="T26" fmla="*/ 2389 w 4023"/>
                <a:gd name="T27" fmla="*/ 549 h 4015"/>
                <a:gd name="T28" fmla="*/ 2731 w 4023"/>
                <a:gd name="T29" fmla="*/ 684 h 4015"/>
                <a:gd name="T30" fmla="*/ 3026 w 4023"/>
                <a:gd name="T31" fmla="*/ 893 h 4015"/>
                <a:gd name="T32" fmla="*/ 3263 w 4023"/>
                <a:gd name="T33" fmla="*/ 1165 h 4015"/>
                <a:gd name="T34" fmla="*/ 3429 w 4023"/>
                <a:gd name="T35" fmla="*/ 1490 h 4015"/>
                <a:gd name="T36" fmla="*/ 3513 w 4023"/>
                <a:gd name="T37" fmla="*/ 1853 h 4015"/>
                <a:gd name="T38" fmla="*/ 3503 w 4023"/>
                <a:gd name="T39" fmla="*/ 2236 h 4015"/>
                <a:gd name="T40" fmla="*/ 3402 w 4023"/>
                <a:gd name="T41" fmla="*/ 2593 h 4015"/>
                <a:gd name="T42" fmla="*/ 3221 w 4023"/>
                <a:gd name="T43" fmla="*/ 2908 h 4015"/>
                <a:gd name="T44" fmla="*/ 2971 w 4023"/>
                <a:gd name="T45" fmla="*/ 3169 h 4015"/>
                <a:gd name="T46" fmla="*/ 2665 w 4023"/>
                <a:gd name="T47" fmla="*/ 3364 h 4015"/>
                <a:gd name="T48" fmla="*/ 2316 w 4023"/>
                <a:gd name="T49" fmla="*/ 3482 h 4015"/>
                <a:gd name="T50" fmla="*/ 2012 w 4023"/>
                <a:gd name="T51" fmla="*/ 0 h 4015"/>
                <a:gd name="T52" fmla="*/ 1509 w 4023"/>
                <a:gd name="T53" fmla="*/ 63 h 4015"/>
                <a:gd name="T54" fmla="*/ 1053 w 4023"/>
                <a:gd name="T55" fmla="*/ 242 h 4015"/>
                <a:gd name="T56" fmla="*/ 659 w 4023"/>
                <a:gd name="T57" fmla="*/ 521 h 4015"/>
                <a:gd name="T58" fmla="*/ 344 w 4023"/>
                <a:gd name="T59" fmla="*/ 884 h 4015"/>
                <a:gd name="T60" fmla="*/ 122 w 4023"/>
                <a:gd name="T61" fmla="*/ 1317 h 4015"/>
                <a:gd name="T62" fmla="*/ 11 w 4023"/>
                <a:gd name="T63" fmla="*/ 1802 h 4015"/>
                <a:gd name="T64" fmla="*/ 23 w 4023"/>
                <a:gd name="T65" fmla="*/ 2313 h 4015"/>
                <a:gd name="T66" fmla="*/ 159 w 4023"/>
                <a:gd name="T67" fmla="*/ 2788 h 4015"/>
                <a:gd name="T68" fmla="*/ 399 w 4023"/>
                <a:gd name="T69" fmla="*/ 3209 h 4015"/>
                <a:gd name="T70" fmla="*/ 732 w 4023"/>
                <a:gd name="T71" fmla="*/ 3556 h 4015"/>
                <a:gd name="T72" fmla="*/ 1139 w 4023"/>
                <a:gd name="T73" fmla="*/ 3817 h 4015"/>
                <a:gd name="T74" fmla="*/ 1606 w 4023"/>
                <a:gd name="T75" fmla="*/ 3974 h 4015"/>
                <a:gd name="T76" fmla="*/ 2115 w 4023"/>
                <a:gd name="T77" fmla="*/ 4012 h 4015"/>
                <a:gd name="T78" fmla="*/ 2610 w 4023"/>
                <a:gd name="T79" fmla="*/ 3925 h 4015"/>
                <a:gd name="T80" fmla="*/ 3055 w 4023"/>
                <a:gd name="T81" fmla="*/ 3724 h 4015"/>
                <a:gd name="T82" fmla="*/ 3435 w 4023"/>
                <a:gd name="T83" fmla="*/ 3427 h 4015"/>
                <a:gd name="T84" fmla="*/ 3733 w 4023"/>
                <a:gd name="T85" fmla="*/ 3048 h 4015"/>
                <a:gd name="T86" fmla="*/ 3933 w 4023"/>
                <a:gd name="T87" fmla="*/ 2605 h 4015"/>
                <a:gd name="T88" fmla="*/ 4021 w 4023"/>
                <a:gd name="T89" fmla="*/ 2111 h 4015"/>
                <a:gd name="T90" fmla="*/ 3983 w 4023"/>
                <a:gd name="T91" fmla="*/ 1603 h 4015"/>
                <a:gd name="T92" fmla="*/ 3825 w 4023"/>
                <a:gd name="T93" fmla="*/ 1137 h 4015"/>
                <a:gd name="T94" fmla="*/ 3565 w 4023"/>
                <a:gd name="T95" fmla="*/ 731 h 4015"/>
                <a:gd name="T96" fmla="*/ 3216 w 4023"/>
                <a:gd name="T97" fmla="*/ 399 h 4015"/>
                <a:gd name="T98" fmla="*/ 2795 w 4023"/>
                <a:gd name="T99" fmla="*/ 158 h 4015"/>
                <a:gd name="T100" fmla="*/ 2318 w 4023"/>
                <a:gd name="T101" fmla="*/ 23 h 4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023" h="4015">
                  <a:moveTo>
                    <a:pt x="2012" y="3513"/>
                  </a:moveTo>
                  <a:lnTo>
                    <a:pt x="1934" y="3511"/>
                  </a:lnTo>
                  <a:lnTo>
                    <a:pt x="1858" y="3505"/>
                  </a:lnTo>
                  <a:lnTo>
                    <a:pt x="1782" y="3495"/>
                  </a:lnTo>
                  <a:lnTo>
                    <a:pt x="1708" y="3482"/>
                  </a:lnTo>
                  <a:lnTo>
                    <a:pt x="1635" y="3465"/>
                  </a:lnTo>
                  <a:lnTo>
                    <a:pt x="1564" y="3445"/>
                  </a:lnTo>
                  <a:lnTo>
                    <a:pt x="1493" y="3422"/>
                  </a:lnTo>
                  <a:lnTo>
                    <a:pt x="1425" y="3395"/>
                  </a:lnTo>
                  <a:lnTo>
                    <a:pt x="1358" y="3364"/>
                  </a:lnTo>
                  <a:lnTo>
                    <a:pt x="1293" y="3331"/>
                  </a:lnTo>
                  <a:lnTo>
                    <a:pt x="1230" y="3294"/>
                  </a:lnTo>
                  <a:lnTo>
                    <a:pt x="1169" y="3255"/>
                  </a:lnTo>
                  <a:lnTo>
                    <a:pt x="1109" y="3213"/>
                  </a:lnTo>
                  <a:lnTo>
                    <a:pt x="1052" y="3169"/>
                  </a:lnTo>
                  <a:lnTo>
                    <a:pt x="998" y="3122"/>
                  </a:lnTo>
                  <a:lnTo>
                    <a:pt x="945" y="3071"/>
                  </a:lnTo>
                  <a:lnTo>
                    <a:pt x="895" y="3019"/>
                  </a:lnTo>
                  <a:lnTo>
                    <a:pt x="848" y="2965"/>
                  </a:lnTo>
                  <a:lnTo>
                    <a:pt x="803" y="2908"/>
                  </a:lnTo>
                  <a:lnTo>
                    <a:pt x="761" y="2849"/>
                  </a:lnTo>
                  <a:lnTo>
                    <a:pt x="722" y="2787"/>
                  </a:lnTo>
                  <a:lnTo>
                    <a:pt x="686" y="2725"/>
                  </a:lnTo>
                  <a:lnTo>
                    <a:pt x="651" y="2660"/>
                  </a:lnTo>
                  <a:lnTo>
                    <a:pt x="621" y="2593"/>
                  </a:lnTo>
                  <a:lnTo>
                    <a:pt x="595" y="2524"/>
                  </a:lnTo>
                  <a:lnTo>
                    <a:pt x="571" y="2455"/>
                  </a:lnTo>
                  <a:lnTo>
                    <a:pt x="551" y="2383"/>
                  </a:lnTo>
                  <a:lnTo>
                    <a:pt x="534" y="2311"/>
                  </a:lnTo>
                  <a:lnTo>
                    <a:pt x="521" y="2236"/>
                  </a:lnTo>
                  <a:lnTo>
                    <a:pt x="511" y="2161"/>
                  </a:lnTo>
                  <a:lnTo>
                    <a:pt x="505" y="2085"/>
                  </a:lnTo>
                  <a:lnTo>
                    <a:pt x="504" y="2008"/>
                  </a:lnTo>
                  <a:lnTo>
                    <a:pt x="505" y="1930"/>
                  </a:lnTo>
                  <a:lnTo>
                    <a:pt x="511" y="1853"/>
                  </a:lnTo>
                  <a:lnTo>
                    <a:pt x="521" y="1778"/>
                  </a:lnTo>
                  <a:lnTo>
                    <a:pt x="534" y="1704"/>
                  </a:lnTo>
                  <a:lnTo>
                    <a:pt x="551" y="1631"/>
                  </a:lnTo>
                  <a:lnTo>
                    <a:pt x="571" y="1560"/>
                  </a:lnTo>
                  <a:lnTo>
                    <a:pt x="595" y="1490"/>
                  </a:lnTo>
                  <a:lnTo>
                    <a:pt x="621" y="1421"/>
                  </a:lnTo>
                  <a:lnTo>
                    <a:pt x="651" y="1355"/>
                  </a:lnTo>
                  <a:lnTo>
                    <a:pt x="686" y="1290"/>
                  </a:lnTo>
                  <a:lnTo>
                    <a:pt x="722" y="1227"/>
                  </a:lnTo>
                  <a:lnTo>
                    <a:pt x="761" y="1165"/>
                  </a:lnTo>
                  <a:lnTo>
                    <a:pt x="803" y="1107"/>
                  </a:lnTo>
                  <a:lnTo>
                    <a:pt x="848" y="1050"/>
                  </a:lnTo>
                  <a:lnTo>
                    <a:pt x="895" y="995"/>
                  </a:lnTo>
                  <a:lnTo>
                    <a:pt x="945" y="943"/>
                  </a:lnTo>
                  <a:lnTo>
                    <a:pt x="998" y="893"/>
                  </a:lnTo>
                  <a:lnTo>
                    <a:pt x="1052" y="845"/>
                  </a:lnTo>
                  <a:lnTo>
                    <a:pt x="1109" y="801"/>
                  </a:lnTo>
                  <a:lnTo>
                    <a:pt x="1169" y="759"/>
                  </a:lnTo>
                  <a:lnTo>
                    <a:pt x="1230" y="720"/>
                  </a:lnTo>
                  <a:lnTo>
                    <a:pt x="1293" y="684"/>
                  </a:lnTo>
                  <a:lnTo>
                    <a:pt x="1358" y="651"/>
                  </a:lnTo>
                  <a:lnTo>
                    <a:pt x="1425" y="620"/>
                  </a:lnTo>
                  <a:lnTo>
                    <a:pt x="1493" y="593"/>
                  </a:lnTo>
                  <a:lnTo>
                    <a:pt x="1564" y="569"/>
                  </a:lnTo>
                  <a:lnTo>
                    <a:pt x="1635" y="549"/>
                  </a:lnTo>
                  <a:lnTo>
                    <a:pt x="1708" y="532"/>
                  </a:lnTo>
                  <a:lnTo>
                    <a:pt x="1782" y="519"/>
                  </a:lnTo>
                  <a:lnTo>
                    <a:pt x="1858" y="510"/>
                  </a:lnTo>
                  <a:lnTo>
                    <a:pt x="1934" y="504"/>
                  </a:lnTo>
                  <a:lnTo>
                    <a:pt x="2012" y="502"/>
                  </a:lnTo>
                  <a:lnTo>
                    <a:pt x="2090" y="504"/>
                  </a:lnTo>
                  <a:lnTo>
                    <a:pt x="2166" y="510"/>
                  </a:lnTo>
                  <a:lnTo>
                    <a:pt x="2242" y="519"/>
                  </a:lnTo>
                  <a:lnTo>
                    <a:pt x="2316" y="532"/>
                  </a:lnTo>
                  <a:lnTo>
                    <a:pt x="2389" y="549"/>
                  </a:lnTo>
                  <a:lnTo>
                    <a:pt x="2460" y="569"/>
                  </a:lnTo>
                  <a:lnTo>
                    <a:pt x="2531" y="593"/>
                  </a:lnTo>
                  <a:lnTo>
                    <a:pt x="2599" y="620"/>
                  </a:lnTo>
                  <a:lnTo>
                    <a:pt x="2665" y="651"/>
                  </a:lnTo>
                  <a:lnTo>
                    <a:pt x="2731" y="684"/>
                  </a:lnTo>
                  <a:lnTo>
                    <a:pt x="2794" y="720"/>
                  </a:lnTo>
                  <a:lnTo>
                    <a:pt x="2855" y="759"/>
                  </a:lnTo>
                  <a:lnTo>
                    <a:pt x="2915" y="801"/>
                  </a:lnTo>
                  <a:lnTo>
                    <a:pt x="2971" y="845"/>
                  </a:lnTo>
                  <a:lnTo>
                    <a:pt x="3026" y="893"/>
                  </a:lnTo>
                  <a:lnTo>
                    <a:pt x="3079" y="943"/>
                  </a:lnTo>
                  <a:lnTo>
                    <a:pt x="3129" y="995"/>
                  </a:lnTo>
                  <a:lnTo>
                    <a:pt x="3176" y="1050"/>
                  </a:lnTo>
                  <a:lnTo>
                    <a:pt x="3221" y="1107"/>
                  </a:lnTo>
                  <a:lnTo>
                    <a:pt x="3263" y="1165"/>
                  </a:lnTo>
                  <a:lnTo>
                    <a:pt x="3302" y="1227"/>
                  </a:lnTo>
                  <a:lnTo>
                    <a:pt x="3338" y="1290"/>
                  </a:lnTo>
                  <a:lnTo>
                    <a:pt x="3372" y="1355"/>
                  </a:lnTo>
                  <a:lnTo>
                    <a:pt x="3402" y="1421"/>
                  </a:lnTo>
                  <a:lnTo>
                    <a:pt x="3429" y="1490"/>
                  </a:lnTo>
                  <a:lnTo>
                    <a:pt x="3453" y="1560"/>
                  </a:lnTo>
                  <a:lnTo>
                    <a:pt x="3473" y="1631"/>
                  </a:lnTo>
                  <a:lnTo>
                    <a:pt x="3490" y="1704"/>
                  </a:lnTo>
                  <a:lnTo>
                    <a:pt x="3503" y="1778"/>
                  </a:lnTo>
                  <a:lnTo>
                    <a:pt x="3513" y="1853"/>
                  </a:lnTo>
                  <a:lnTo>
                    <a:pt x="3518" y="1930"/>
                  </a:lnTo>
                  <a:lnTo>
                    <a:pt x="3520" y="2008"/>
                  </a:lnTo>
                  <a:lnTo>
                    <a:pt x="3518" y="2085"/>
                  </a:lnTo>
                  <a:lnTo>
                    <a:pt x="3513" y="2161"/>
                  </a:lnTo>
                  <a:lnTo>
                    <a:pt x="3503" y="2236"/>
                  </a:lnTo>
                  <a:lnTo>
                    <a:pt x="3490" y="2311"/>
                  </a:lnTo>
                  <a:lnTo>
                    <a:pt x="3473" y="2383"/>
                  </a:lnTo>
                  <a:lnTo>
                    <a:pt x="3453" y="2455"/>
                  </a:lnTo>
                  <a:lnTo>
                    <a:pt x="3429" y="2524"/>
                  </a:lnTo>
                  <a:lnTo>
                    <a:pt x="3402" y="2593"/>
                  </a:lnTo>
                  <a:lnTo>
                    <a:pt x="3372" y="2660"/>
                  </a:lnTo>
                  <a:lnTo>
                    <a:pt x="3338" y="2725"/>
                  </a:lnTo>
                  <a:lnTo>
                    <a:pt x="3302" y="2787"/>
                  </a:lnTo>
                  <a:lnTo>
                    <a:pt x="3263" y="2849"/>
                  </a:lnTo>
                  <a:lnTo>
                    <a:pt x="3221" y="2908"/>
                  </a:lnTo>
                  <a:lnTo>
                    <a:pt x="3176" y="2965"/>
                  </a:lnTo>
                  <a:lnTo>
                    <a:pt x="3129" y="3019"/>
                  </a:lnTo>
                  <a:lnTo>
                    <a:pt x="3079" y="3071"/>
                  </a:lnTo>
                  <a:lnTo>
                    <a:pt x="3026" y="3122"/>
                  </a:lnTo>
                  <a:lnTo>
                    <a:pt x="2971" y="3169"/>
                  </a:lnTo>
                  <a:lnTo>
                    <a:pt x="2915" y="3213"/>
                  </a:lnTo>
                  <a:lnTo>
                    <a:pt x="2855" y="3255"/>
                  </a:lnTo>
                  <a:lnTo>
                    <a:pt x="2794" y="3294"/>
                  </a:lnTo>
                  <a:lnTo>
                    <a:pt x="2731" y="3331"/>
                  </a:lnTo>
                  <a:lnTo>
                    <a:pt x="2665" y="3364"/>
                  </a:lnTo>
                  <a:lnTo>
                    <a:pt x="2599" y="3395"/>
                  </a:lnTo>
                  <a:lnTo>
                    <a:pt x="2531" y="3422"/>
                  </a:lnTo>
                  <a:lnTo>
                    <a:pt x="2460" y="3445"/>
                  </a:lnTo>
                  <a:lnTo>
                    <a:pt x="2389" y="3465"/>
                  </a:lnTo>
                  <a:lnTo>
                    <a:pt x="2316" y="3482"/>
                  </a:lnTo>
                  <a:lnTo>
                    <a:pt x="2242" y="3495"/>
                  </a:lnTo>
                  <a:lnTo>
                    <a:pt x="2166" y="3505"/>
                  </a:lnTo>
                  <a:lnTo>
                    <a:pt x="2090" y="3511"/>
                  </a:lnTo>
                  <a:lnTo>
                    <a:pt x="2012" y="3513"/>
                  </a:lnTo>
                  <a:close/>
                  <a:moveTo>
                    <a:pt x="2012" y="0"/>
                  </a:moveTo>
                  <a:lnTo>
                    <a:pt x="1908" y="3"/>
                  </a:lnTo>
                  <a:lnTo>
                    <a:pt x="1806" y="10"/>
                  </a:lnTo>
                  <a:lnTo>
                    <a:pt x="1706" y="23"/>
                  </a:lnTo>
                  <a:lnTo>
                    <a:pt x="1606" y="41"/>
                  </a:lnTo>
                  <a:lnTo>
                    <a:pt x="1509" y="63"/>
                  </a:lnTo>
                  <a:lnTo>
                    <a:pt x="1413" y="90"/>
                  </a:lnTo>
                  <a:lnTo>
                    <a:pt x="1319" y="122"/>
                  </a:lnTo>
                  <a:lnTo>
                    <a:pt x="1229" y="158"/>
                  </a:lnTo>
                  <a:lnTo>
                    <a:pt x="1139" y="198"/>
                  </a:lnTo>
                  <a:lnTo>
                    <a:pt x="1053" y="242"/>
                  </a:lnTo>
                  <a:lnTo>
                    <a:pt x="968" y="290"/>
                  </a:lnTo>
                  <a:lnTo>
                    <a:pt x="887" y="342"/>
                  </a:lnTo>
                  <a:lnTo>
                    <a:pt x="807" y="399"/>
                  </a:lnTo>
                  <a:lnTo>
                    <a:pt x="732" y="458"/>
                  </a:lnTo>
                  <a:lnTo>
                    <a:pt x="659" y="521"/>
                  </a:lnTo>
                  <a:lnTo>
                    <a:pt x="589" y="587"/>
                  </a:lnTo>
                  <a:lnTo>
                    <a:pt x="523" y="658"/>
                  </a:lnTo>
                  <a:lnTo>
                    <a:pt x="459" y="731"/>
                  </a:lnTo>
                  <a:lnTo>
                    <a:pt x="399" y="806"/>
                  </a:lnTo>
                  <a:lnTo>
                    <a:pt x="344" y="884"/>
                  </a:lnTo>
                  <a:lnTo>
                    <a:pt x="291" y="967"/>
                  </a:lnTo>
                  <a:lnTo>
                    <a:pt x="243" y="1050"/>
                  </a:lnTo>
                  <a:lnTo>
                    <a:pt x="198" y="1137"/>
                  </a:lnTo>
                  <a:lnTo>
                    <a:pt x="159" y="1226"/>
                  </a:lnTo>
                  <a:lnTo>
                    <a:pt x="122" y="1317"/>
                  </a:lnTo>
                  <a:lnTo>
                    <a:pt x="90" y="1410"/>
                  </a:lnTo>
                  <a:lnTo>
                    <a:pt x="63" y="1506"/>
                  </a:lnTo>
                  <a:lnTo>
                    <a:pt x="41" y="1603"/>
                  </a:lnTo>
                  <a:lnTo>
                    <a:pt x="23" y="1701"/>
                  </a:lnTo>
                  <a:lnTo>
                    <a:pt x="11" y="1802"/>
                  </a:lnTo>
                  <a:lnTo>
                    <a:pt x="3" y="1904"/>
                  </a:lnTo>
                  <a:lnTo>
                    <a:pt x="0" y="2008"/>
                  </a:lnTo>
                  <a:lnTo>
                    <a:pt x="3" y="2111"/>
                  </a:lnTo>
                  <a:lnTo>
                    <a:pt x="11" y="2212"/>
                  </a:lnTo>
                  <a:lnTo>
                    <a:pt x="23" y="2313"/>
                  </a:lnTo>
                  <a:lnTo>
                    <a:pt x="41" y="2412"/>
                  </a:lnTo>
                  <a:lnTo>
                    <a:pt x="63" y="2509"/>
                  </a:lnTo>
                  <a:lnTo>
                    <a:pt x="90" y="2605"/>
                  </a:lnTo>
                  <a:lnTo>
                    <a:pt x="122" y="2698"/>
                  </a:lnTo>
                  <a:lnTo>
                    <a:pt x="159" y="2788"/>
                  </a:lnTo>
                  <a:lnTo>
                    <a:pt x="198" y="2878"/>
                  </a:lnTo>
                  <a:lnTo>
                    <a:pt x="243" y="2964"/>
                  </a:lnTo>
                  <a:lnTo>
                    <a:pt x="291" y="3048"/>
                  </a:lnTo>
                  <a:lnTo>
                    <a:pt x="344" y="3130"/>
                  </a:lnTo>
                  <a:lnTo>
                    <a:pt x="399" y="3209"/>
                  </a:lnTo>
                  <a:lnTo>
                    <a:pt x="459" y="3284"/>
                  </a:lnTo>
                  <a:lnTo>
                    <a:pt x="523" y="3357"/>
                  </a:lnTo>
                  <a:lnTo>
                    <a:pt x="589" y="3427"/>
                  </a:lnTo>
                  <a:lnTo>
                    <a:pt x="659" y="3493"/>
                  </a:lnTo>
                  <a:lnTo>
                    <a:pt x="732" y="3556"/>
                  </a:lnTo>
                  <a:lnTo>
                    <a:pt x="807" y="3616"/>
                  </a:lnTo>
                  <a:lnTo>
                    <a:pt x="887" y="3672"/>
                  </a:lnTo>
                  <a:lnTo>
                    <a:pt x="968" y="3724"/>
                  </a:lnTo>
                  <a:lnTo>
                    <a:pt x="1053" y="3772"/>
                  </a:lnTo>
                  <a:lnTo>
                    <a:pt x="1139" y="3817"/>
                  </a:lnTo>
                  <a:lnTo>
                    <a:pt x="1229" y="3857"/>
                  </a:lnTo>
                  <a:lnTo>
                    <a:pt x="1319" y="3892"/>
                  </a:lnTo>
                  <a:lnTo>
                    <a:pt x="1413" y="3925"/>
                  </a:lnTo>
                  <a:lnTo>
                    <a:pt x="1509" y="3952"/>
                  </a:lnTo>
                  <a:lnTo>
                    <a:pt x="1606" y="3974"/>
                  </a:lnTo>
                  <a:lnTo>
                    <a:pt x="1706" y="3992"/>
                  </a:lnTo>
                  <a:lnTo>
                    <a:pt x="1806" y="4004"/>
                  </a:lnTo>
                  <a:lnTo>
                    <a:pt x="1908" y="4012"/>
                  </a:lnTo>
                  <a:lnTo>
                    <a:pt x="2012" y="4015"/>
                  </a:lnTo>
                  <a:lnTo>
                    <a:pt x="2115" y="4012"/>
                  </a:lnTo>
                  <a:lnTo>
                    <a:pt x="2218" y="4004"/>
                  </a:lnTo>
                  <a:lnTo>
                    <a:pt x="2318" y="3992"/>
                  </a:lnTo>
                  <a:lnTo>
                    <a:pt x="2417" y="3974"/>
                  </a:lnTo>
                  <a:lnTo>
                    <a:pt x="2514" y="3952"/>
                  </a:lnTo>
                  <a:lnTo>
                    <a:pt x="2610" y="3925"/>
                  </a:lnTo>
                  <a:lnTo>
                    <a:pt x="2704" y="3892"/>
                  </a:lnTo>
                  <a:lnTo>
                    <a:pt x="2795" y="3857"/>
                  </a:lnTo>
                  <a:lnTo>
                    <a:pt x="2884" y="3817"/>
                  </a:lnTo>
                  <a:lnTo>
                    <a:pt x="2971" y="3772"/>
                  </a:lnTo>
                  <a:lnTo>
                    <a:pt x="3055" y="3724"/>
                  </a:lnTo>
                  <a:lnTo>
                    <a:pt x="3137" y="3672"/>
                  </a:lnTo>
                  <a:lnTo>
                    <a:pt x="3216" y="3616"/>
                  </a:lnTo>
                  <a:lnTo>
                    <a:pt x="3292" y="3556"/>
                  </a:lnTo>
                  <a:lnTo>
                    <a:pt x="3364" y="3493"/>
                  </a:lnTo>
                  <a:lnTo>
                    <a:pt x="3435" y="3427"/>
                  </a:lnTo>
                  <a:lnTo>
                    <a:pt x="3501" y="3357"/>
                  </a:lnTo>
                  <a:lnTo>
                    <a:pt x="3565" y="3284"/>
                  </a:lnTo>
                  <a:lnTo>
                    <a:pt x="3624" y="3209"/>
                  </a:lnTo>
                  <a:lnTo>
                    <a:pt x="3680" y="3130"/>
                  </a:lnTo>
                  <a:lnTo>
                    <a:pt x="3733" y="3048"/>
                  </a:lnTo>
                  <a:lnTo>
                    <a:pt x="3781" y="2964"/>
                  </a:lnTo>
                  <a:lnTo>
                    <a:pt x="3825" y="2878"/>
                  </a:lnTo>
                  <a:lnTo>
                    <a:pt x="3865" y="2788"/>
                  </a:lnTo>
                  <a:lnTo>
                    <a:pt x="3902" y="2698"/>
                  </a:lnTo>
                  <a:lnTo>
                    <a:pt x="3933" y="2605"/>
                  </a:lnTo>
                  <a:lnTo>
                    <a:pt x="3960" y="2509"/>
                  </a:lnTo>
                  <a:lnTo>
                    <a:pt x="3983" y="2412"/>
                  </a:lnTo>
                  <a:lnTo>
                    <a:pt x="4000" y="2313"/>
                  </a:lnTo>
                  <a:lnTo>
                    <a:pt x="4013" y="2212"/>
                  </a:lnTo>
                  <a:lnTo>
                    <a:pt x="4021" y="2111"/>
                  </a:lnTo>
                  <a:lnTo>
                    <a:pt x="4023" y="2008"/>
                  </a:lnTo>
                  <a:lnTo>
                    <a:pt x="4021" y="1904"/>
                  </a:lnTo>
                  <a:lnTo>
                    <a:pt x="4013" y="1802"/>
                  </a:lnTo>
                  <a:lnTo>
                    <a:pt x="4000" y="1701"/>
                  </a:lnTo>
                  <a:lnTo>
                    <a:pt x="3983" y="1603"/>
                  </a:lnTo>
                  <a:lnTo>
                    <a:pt x="3960" y="1506"/>
                  </a:lnTo>
                  <a:lnTo>
                    <a:pt x="3933" y="1410"/>
                  </a:lnTo>
                  <a:lnTo>
                    <a:pt x="3902" y="1317"/>
                  </a:lnTo>
                  <a:lnTo>
                    <a:pt x="3865" y="1226"/>
                  </a:lnTo>
                  <a:lnTo>
                    <a:pt x="3825" y="1137"/>
                  </a:lnTo>
                  <a:lnTo>
                    <a:pt x="3781" y="1050"/>
                  </a:lnTo>
                  <a:lnTo>
                    <a:pt x="3733" y="967"/>
                  </a:lnTo>
                  <a:lnTo>
                    <a:pt x="3680" y="884"/>
                  </a:lnTo>
                  <a:lnTo>
                    <a:pt x="3624" y="806"/>
                  </a:lnTo>
                  <a:lnTo>
                    <a:pt x="3565" y="731"/>
                  </a:lnTo>
                  <a:lnTo>
                    <a:pt x="3501" y="658"/>
                  </a:lnTo>
                  <a:lnTo>
                    <a:pt x="3435" y="587"/>
                  </a:lnTo>
                  <a:lnTo>
                    <a:pt x="3364" y="521"/>
                  </a:lnTo>
                  <a:lnTo>
                    <a:pt x="3292" y="458"/>
                  </a:lnTo>
                  <a:lnTo>
                    <a:pt x="3216" y="399"/>
                  </a:lnTo>
                  <a:lnTo>
                    <a:pt x="3137" y="342"/>
                  </a:lnTo>
                  <a:lnTo>
                    <a:pt x="3055" y="290"/>
                  </a:lnTo>
                  <a:lnTo>
                    <a:pt x="2971" y="242"/>
                  </a:lnTo>
                  <a:lnTo>
                    <a:pt x="2884" y="198"/>
                  </a:lnTo>
                  <a:lnTo>
                    <a:pt x="2795" y="158"/>
                  </a:lnTo>
                  <a:lnTo>
                    <a:pt x="2704" y="122"/>
                  </a:lnTo>
                  <a:lnTo>
                    <a:pt x="2610" y="90"/>
                  </a:lnTo>
                  <a:lnTo>
                    <a:pt x="2514" y="63"/>
                  </a:lnTo>
                  <a:lnTo>
                    <a:pt x="2417" y="41"/>
                  </a:lnTo>
                  <a:lnTo>
                    <a:pt x="2318" y="23"/>
                  </a:lnTo>
                  <a:lnTo>
                    <a:pt x="2218" y="10"/>
                  </a:lnTo>
                  <a:lnTo>
                    <a:pt x="2115" y="3"/>
                  </a:lnTo>
                  <a:lnTo>
                    <a:pt x="20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bg1"/>
                </a:solidFill>
              </a:endParaRPr>
            </a:p>
          </p:txBody>
        </p:sp>
      </p:grpSp>
      <p:grpSp>
        <p:nvGrpSpPr>
          <p:cNvPr id="64" name="Group 63"/>
          <p:cNvGrpSpPr/>
          <p:nvPr/>
        </p:nvGrpSpPr>
        <p:grpSpPr>
          <a:xfrm>
            <a:off x="7879817" y="3617883"/>
            <a:ext cx="514351" cy="515533"/>
            <a:chOff x="6826250" y="4151313"/>
            <a:chExt cx="690563" cy="692151"/>
          </a:xfrm>
          <a:solidFill>
            <a:schemeClr val="bg1"/>
          </a:solidFill>
        </p:grpSpPr>
        <p:sp>
          <p:nvSpPr>
            <p:cNvPr id="65" name="Freeform 64"/>
            <p:cNvSpPr>
              <a:spLocks noEditPoints="1"/>
            </p:cNvSpPr>
            <p:nvPr/>
          </p:nvSpPr>
          <p:spPr bwMode="auto">
            <a:xfrm>
              <a:off x="6826250" y="4216401"/>
              <a:ext cx="628650" cy="627063"/>
            </a:xfrm>
            <a:custGeom>
              <a:avLst/>
              <a:gdLst>
                <a:gd name="T0" fmla="*/ 12770 w 14656"/>
                <a:gd name="T1" fmla="*/ 6106 h 14620"/>
                <a:gd name="T2" fmla="*/ 12640 w 14656"/>
                <a:gd name="T3" fmla="*/ 6115 h 14620"/>
                <a:gd name="T4" fmla="*/ 12519 w 14656"/>
                <a:gd name="T5" fmla="*/ 6055 h 14620"/>
                <a:gd name="T6" fmla="*/ 9966 w 14656"/>
                <a:gd name="T7" fmla="*/ 5994 h 14620"/>
                <a:gd name="T8" fmla="*/ 8414 w 14656"/>
                <a:gd name="T9" fmla="*/ 5281 h 14620"/>
                <a:gd name="T10" fmla="*/ 6782 w 14656"/>
                <a:gd name="T11" fmla="*/ 4968 h 14620"/>
                <a:gd name="T12" fmla="*/ 5698 w 14656"/>
                <a:gd name="T13" fmla="*/ 4822 h 14620"/>
                <a:gd name="T14" fmla="*/ 8599 w 14656"/>
                <a:gd name="T15" fmla="*/ 2123 h 14620"/>
                <a:gd name="T16" fmla="*/ 8551 w 14656"/>
                <a:gd name="T17" fmla="*/ 1998 h 14620"/>
                <a:gd name="T18" fmla="*/ 8574 w 14656"/>
                <a:gd name="T19" fmla="*/ 1868 h 14620"/>
                <a:gd name="T20" fmla="*/ 9364 w 14656"/>
                <a:gd name="T21" fmla="*/ 1057 h 14620"/>
                <a:gd name="T22" fmla="*/ 9489 w 14656"/>
                <a:gd name="T23" fmla="*/ 1010 h 14620"/>
                <a:gd name="T24" fmla="*/ 9619 w 14656"/>
                <a:gd name="T25" fmla="*/ 1032 h 14620"/>
                <a:gd name="T26" fmla="*/ 13601 w 14656"/>
                <a:gd name="T27" fmla="*/ 5006 h 14620"/>
                <a:gd name="T28" fmla="*/ 13650 w 14656"/>
                <a:gd name="T29" fmla="*/ 5131 h 14620"/>
                <a:gd name="T30" fmla="*/ 13627 w 14656"/>
                <a:gd name="T31" fmla="*/ 5261 h 14620"/>
                <a:gd name="T32" fmla="*/ 8336 w 14656"/>
                <a:gd name="T33" fmla="*/ 13377 h 14620"/>
                <a:gd name="T34" fmla="*/ 8074 w 14656"/>
                <a:gd name="T35" fmla="*/ 13585 h 14620"/>
                <a:gd name="T36" fmla="*/ 7781 w 14656"/>
                <a:gd name="T37" fmla="*/ 13595 h 14620"/>
                <a:gd name="T38" fmla="*/ 7556 w 14656"/>
                <a:gd name="T39" fmla="*/ 13465 h 14620"/>
                <a:gd name="T40" fmla="*/ 1014 w 14656"/>
                <a:gd name="T41" fmla="*/ 6852 h 14620"/>
                <a:gd name="T42" fmla="*/ 1065 w 14656"/>
                <a:gd name="T43" fmla="*/ 6524 h 14620"/>
                <a:gd name="T44" fmla="*/ 1308 w 14656"/>
                <a:gd name="T45" fmla="*/ 6300 h 14620"/>
                <a:gd name="T46" fmla="*/ 6805 w 14656"/>
                <a:gd name="T47" fmla="*/ 5480 h 14620"/>
                <a:gd name="T48" fmla="*/ 8979 w 14656"/>
                <a:gd name="T49" fmla="*/ 6023 h 14620"/>
                <a:gd name="T50" fmla="*/ 10402 w 14656"/>
                <a:gd name="T51" fmla="*/ 369 h 14620"/>
                <a:gd name="T52" fmla="*/ 10132 w 14656"/>
                <a:gd name="T53" fmla="*/ 163 h 14620"/>
                <a:gd name="T54" fmla="*/ 9820 w 14656"/>
                <a:gd name="T55" fmla="*/ 38 h 14620"/>
                <a:gd name="T56" fmla="*/ 9482 w 14656"/>
                <a:gd name="T57" fmla="*/ 0 h 14620"/>
                <a:gd name="T58" fmla="*/ 9147 w 14656"/>
                <a:gd name="T59" fmla="*/ 55 h 14620"/>
                <a:gd name="T60" fmla="*/ 8841 w 14656"/>
                <a:gd name="T61" fmla="*/ 195 h 14620"/>
                <a:gd name="T62" fmla="*/ 7892 w 14656"/>
                <a:gd name="T63" fmla="*/ 1104 h 14620"/>
                <a:gd name="T64" fmla="*/ 7692 w 14656"/>
                <a:gd name="T65" fmla="*/ 1380 h 14620"/>
                <a:gd name="T66" fmla="*/ 7576 w 14656"/>
                <a:gd name="T67" fmla="*/ 1695 h 14620"/>
                <a:gd name="T68" fmla="*/ 7548 w 14656"/>
                <a:gd name="T69" fmla="*/ 2062 h 14620"/>
                <a:gd name="T70" fmla="*/ 7669 w 14656"/>
                <a:gd name="T71" fmla="*/ 2522 h 14620"/>
                <a:gd name="T72" fmla="*/ 623 w 14656"/>
                <a:gd name="T73" fmla="*/ 5539 h 14620"/>
                <a:gd name="T74" fmla="*/ 274 w 14656"/>
                <a:gd name="T75" fmla="*/ 5894 h 14620"/>
                <a:gd name="T76" fmla="*/ 58 w 14656"/>
                <a:gd name="T77" fmla="*/ 6345 h 14620"/>
                <a:gd name="T78" fmla="*/ 3 w 14656"/>
                <a:gd name="T79" fmla="*/ 6850 h 14620"/>
                <a:gd name="T80" fmla="*/ 114 w 14656"/>
                <a:gd name="T81" fmla="*/ 7337 h 14620"/>
                <a:gd name="T82" fmla="*/ 382 w 14656"/>
                <a:gd name="T83" fmla="*/ 7767 h 14620"/>
                <a:gd name="T84" fmla="*/ 7067 w 14656"/>
                <a:gd name="T85" fmla="*/ 14362 h 14620"/>
                <a:gd name="T86" fmla="*/ 7416 w 14656"/>
                <a:gd name="T87" fmla="*/ 14537 h 14620"/>
                <a:gd name="T88" fmla="*/ 7800 w 14656"/>
                <a:gd name="T89" fmla="*/ 14616 h 14620"/>
                <a:gd name="T90" fmla="*/ 8103 w 14656"/>
                <a:gd name="T91" fmla="*/ 14608 h 14620"/>
                <a:gd name="T92" fmla="*/ 8574 w 14656"/>
                <a:gd name="T93" fmla="*/ 14467 h 14620"/>
                <a:gd name="T94" fmla="*/ 8985 w 14656"/>
                <a:gd name="T95" fmla="*/ 14171 h 14620"/>
                <a:gd name="T96" fmla="*/ 9276 w 14656"/>
                <a:gd name="T97" fmla="*/ 13754 h 14620"/>
                <a:gd name="T98" fmla="*/ 12327 w 14656"/>
                <a:gd name="T99" fmla="*/ 7076 h 14620"/>
                <a:gd name="T100" fmla="*/ 12781 w 14656"/>
                <a:gd name="T101" fmla="*/ 7126 h 14620"/>
                <a:gd name="T102" fmla="*/ 13112 w 14656"/>
                <a:gd name="T103" fmla="*/ 7056 h 14620"/>
                <a:gd name="T104" fmla="*/ 13410 w 14656"/>
                <a:gd name="T105" fmla="*/ 6900 h 14620"/>
                <a:gd name="T106" fmla="*/ 14350 w 14656"/>
                <a:gd name="T107" fmla="*/ 5980 h 14620"/>
                <a:gd name="T108" fmla="*/ 14535 w 14656"/>
                <a:gd name="T109" fmla="*/ 5696 h 14620"/>
                <a:gd name="T110" fmla="*/ 14637 w 14656"/>
                <a:gd name="T111" fmla="*/ 5373 h 14620"/>
                <a:gd name="T112" fmla="*/ 14649 w 14656"/>
                <a:gd name="T113" fmla="*/ 5030 h 14620"/>
                <a:gd name="T114" fmla="*/ 14572 w 14656"/>
                <a:gd name="T115" fmla="*/ 4701 h 14620"/>
                <a:gd name="T116" fmla="*/ 14410 w 14656"/>
                <a:gd name="T117" fmla="*/ 4405 h 14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656" h="14620">
                  <a:moveTo>
                    <a:pt x="13576" y="5334"/>
                  </a:moveTo>
                  <a:lnTo>
                    <a:pt x="12866" y="6046"/>
                  </a:lnTo>
                  <a:lnTo>
                    <a:pt x="12856" y="6055"/>
                  </a:lnTo>
                  <a:lnTo>
                    <a:pt x="12847" y="6064"/>
                  </a:lnTo>
                  <a:lnTo>
                    <a:pt x="12837" y="6071"/>
                  </a:lnTo>
                  <a:lnTo>
                    <a:pt x="12826" y="6079"/>
                  </a:lnTo>
                  <a:lnTo>
                    <a:pt x="12816" y="6085"/>
                  </a:lnTo>
                  <a:lnTo>
                    <a:pt x="12805" y="6091"/>
                  </a:lnTo>
                  <a:lnTo>
                    <a:pt x="12794" y="6097"/>
                  </a:lnTo>
                  <a:lnTo>
                    <a:pt x="12782" y="6102"/>
                  </a:lnTo>
                  <a:lnTo>
                    <a:pt x="12770" y="6106"/>
                  </a:lnTo>
                  <a:lnTo>
                    <a:pt x="12759" y="6110"/>
                  </a:lnTo>
                  <a:lnTo>
                    <a:pt x="12747" y="6113"/>
                  </a:lnTo>
                  <a:lnTo>
                    <a:pt x="12735" y="6115"/>
                  </a:lnTo>
                  <a:lnTo>
                    <a:pt x="12723" y="6117"/>
                  </a:lnTo>
                  <a:lnTo>
                    <a:pt x="12712" y="6119"/>
                  </a:lnTo>
                  <a:lnTo>
                    <a:pt x="12700" y="6120"/>
                  </a:lnTo>
                  <a:lnTo>
                    <a:pt x="12688" y="6120"/>
                  </a:lnTo>
                  <a:lnTo>
                    <a:pt x="12676" y="6120"/>
                  </a:lnTo>
                  <a:lnTo>
                    <a:pt x="12664" y="6119"/>
                  </a:lnTo>
                  <a:lnTo>
                    <a:pt x="12652" y="6117"/>
                  </a:lnTo>
                  <a:lnTo>
                    <a:pt x="12640" y="6115"/>
                  </a:lnTo>
                  <a:lnTo>
                    <a:pt x="12628" y="6113"/>
                  </a:lnTo>
                  <a:lnTo>
                    <a:pt x="12615" y="6110"/>
                  </a:lnTo>
                  <a:lnTo>
                    <a:pt x="12604" y="6106"/>
                  </a:lnTo>
                  <a:lnTo>
                    <a:pt x="12593" y="6102"/>
                  </a:lnTo>
                  <a:lnTo>
                    <a:pt x="12581" y="6097"/>
                  </a:lnTo>
                  <a:lnTo>
                    <a:pt x="12571" y="6091"/>
                  </a:lnTo>
                  <a:lnTo>
                    <a:pt x="12560" y="6085"/>
                  </a:lnTo>
                  <a:lnTo>
                    <a:pt x="12549" y="6079"/>
                  </a:lnTo>
                  <a:lnTo>
                    <a:pt x="12539" y="6071"/>
                  </a:lnTo>
                  <a:lnTo>
                    <a:pt x="12529" y="6064"/>
                  </a:lnTo>
                  <a:lnTo>
                    <a:pt x="12519" y="6055"/>
                  </a:lnTo>
                  <a:lnTo>
                    <a:pt x="12510" y="6046"/>
                  </a:lnTo>
                  <a:lnTo>
                    <a:pt x="11621" y="5156"/>
                  </a:lnTo>
                  <a:lnTo>
                    <a:pt x="10900" y="6965"/>
                  </a:lnTo>
                  <a:lnTo>
                    <a:pt x="10961" y="6813"/>
                  </a:lnTo>
                  <a:lnTo>
                    <a:pt x="10819" y="6674"/>
                  </a:lnTo>
                  <a:lnTo>
                    <a:pt x="10677" y="6544"/>
                  </a:lnTo>
                  <a:lnTo>
                    <a:pt x="10534" y="6420"/>
                  </a:lnTo>
                  <a:lnTo>
                    <a:pt x="10392" y="6304"/>
                  </a:lnTo>
                  <a:lnTo>
                    <a:pt x="10251" y="6194"/>
                  </a:lnTo>
                  <a:lnTo>
                    <a:pt x="10108" y="6091"/>
                  </a:lnTo>
                  <a:lnTo>
                    <a:pt x="9966" y="5994"/>
                  </a:lnTo>
                  <a:lnTo>
                    <a:pt x="9823" y="5905"/>
                  </a:lnTo>
                  <a:lnTo>
                    <a:pt x="9681" y="5820"/>
                  </a:lnTo>
                  <a:lnTo>
                    <a:pt x="9539" y="5740"/>
                  </a:lnTo>
                  <a:lnTo>
                    <a:pt x="9397" y="5667"/>
                  </a:lnTo>
                  <a:lnTo>
                    <a:pt x="9257" y="5598"/>
                  </a:lnTo>
                  <a:lnTo>
                    <a:pt x="9115" y="5535"/>
                  </a:lnTo>
                  <a:lnTo>
                    <a:pt x="8974" y="5475"/>
                  </a:lnTo>
                  <a:lnTo>
                    <a:pt x="8833" y="5421"/>
                  </a:lnTo>
                  <a:lnTo>
                    <a:pt x="8693" y="5370"/>
                  </a:lnTo>
                  <a:lnTo>
                    <a:pt x="8553" y="5324"/>
                  </a:lnTo>
                  <a:lnTo>
                    <a:pt x="8414" y="5281"/>
                  </a:lnTo>
                  <a:lnTo>
                    <a:pt x="8275" y="5241"/>
                  </a:lnTo>
                  <a:lnTo>
                    <a:pt x="8136" y="5205"/>
                  </a:lnTo>
                  <a:lnTo>
                    <a:pt x="7997" y="5172"/>
                  </a:lnTo>
                  <a:lnTo>
                    <a:pt x="7860" y="5141"/>
                  </a:lnTo>
                  <a:lnTo>
                    <a:pt x="7723" y="5113"/>
                  </a:lnTo>
                  <a:lnTo>
                    <a:pt x="7587" y="5088"/>
                  </a:lnTo>
                  <a:lnTo>
                    <a:pt x="7451" y="5065"/>
                  </a:lnTo>
                  <a:lnTo>
                    <a:pt x="7315" y="5043"/>
                  </a:lnTo>
                  <a:lnTo>
                    <a:pt x="7180" y="5022"/>
                  </a:lnTo>
                  <a:lnTo>
                    <a:pt x="7047" y="5003"/>
                  </a:lnTo>
                  <a:lnTo>
                    <a:pt x="6782" y="4968"/>
                  </a:lnTo>
                  <a:lnTo>
                    <a:pt x="6519" y="4936"/>
                  </a:lnTo>
                  <a:lnTo>
                    <a:pt x="6436" y="4926"/>
                  </a:lnTo>
                  <a:lnTo>
                    <a:pt x="6354" y="4915"/>
                  </a:lnTo>
                  <a:lnTo>
                    <a:pt x="6270" y="4905"/>
                  </a:lnTo>
                  <a:lnTo>
                    <a:pt x="6188" y="4893"/>
                  </a:lnTo>
                  <a:lnTo>
                    <a:pt x="6105" y="4882"/>
                  </a:lnTo>
                  <a:lnTo>
                    <a:pt x="6024" y="4871"/>
                  </a:lnTo>
                  <a:lnTo>
                    <a:pt x="5942" y="4859"/>
                  </a:lnTo>
                  <a:lnTo>
                    <a:pt x="5861" y="4847"/>
                  </a:lnTo>
                  <a:lnTo>
                    <a:pt x="5779" y="4835"/>
                  </a:lnTo>
                  <a:lnTo>
                    <a:pt x="5698" y="4822"/>
                  </a:lnTo>
                  <a:lnTo>
                    <a:pt x="5617" y="4809"/>
                  </a:lnTo>
                  <a:lnTo>
                    <a:pt x="5537" y="4795"/>
                  </a:lnTo>
                  <a:lnTo>
                    <a:pt x="5456" y="4779"/>
                  </a:lnTo>
                  <a:lnTo>
                    <a:pt x="5376" y="4764"/>
                  </a:lnTo>
                  <a:lnTo>
                    <a:pt x="5296" y="4748"/>
                  </a:lnTo>
                  <a:lnTo>
                    <a:pt x="5216" y="4731"/>
                  </a:lnTo>
                  <a:lnTo>
                    <a:pt x="9487" y="3017"/>
                  </a:lnTo>
                  <a:lnTo>
                    <a:pt x="8624" y="2152"/>
                  </a:lnTo>
                  <a:lnTo>
                    <a:pt x="8615" y="2143"/>
                  </a:lnTo>
                  <a:lnTo>
                    <a:pt x="8607" y="2133"/>
                  </a:lnTo>
                  <a:lnTo>
                    <a:pt x="8599" y="2123"/>
                  </a:lnTo>
                  <a:lnTo>
                    <a:pt x="8592" y="2113"/>
                  </a:lnTo>
                  <a:lnTo>
                    <a:pt x="8586" y="2102"/>
                  </a:lnTo>
                  <a:lnTo>
                    <a:pt x="8580" y="2091"/>
                  </a:lnTo>
                  <a:lnTo>
                    <a:pt x="8574" y="2080"/>
                  </a:lnTo>
                  <a:lnTo>
                    <a:pt x="8569" y="2068"/>
                  </a:lnTo>
                  <a:lnTo>
                    <a:pt x="8565" y="2057"/>
                  </a:lnTo>
                  <a:lnTo>
                    <a:pt x="8561" y="2046"/>
                  </a:lnTo>
                  <a:lnTo>
                    <a:pt x="8558" y="2034"/>
                  </a:lnTo>
                  <a:lnTo>
                    <a:pt x="8555" y="2022"/>
                  </a:lnTo>
                  <a:lnTo>
                    <a:pt x="8553" y="2010"/>
                  </a:lnTo>
                  <a:lnTo>
                    <a:pt x="8551" y="1998"/>
                  </a:lnTo>
                  <a:lnTo>
                    <a:pt x="8550" y="1986"/>
                  </a:lnTo>
                  <a:lnTo>
                    <a:pt x="8550" y="1974"/>
                  </a:lnTo>
                  <a:lnTo>
                    <a:pt x="8550" y="1961"/>
                  </a:lnTo>
                  <a:lnTo>
                    <a:pt x="8551" y="1949"/>
                  </a:lnTo>
                  <a:lnTo>
                    <a:pt x="8553" y="1938"/>
                  </a:lnTo>
                  <a:lnTo>
                    <a:pt x="8555" y="1926"/>
                  </a:lnTo>
                  <a:lnTo>
                    <a:pt x="8558" y="1914"/>
                  </a:lnTo>
                  <a:lnTo>
                    <a:pt x="8562" y="1902"/>
                  </a:lnTo>
                  <a:lnTo>
                    <a:pt x="8565" y="1891"/>
                  </a:lnTo>
                  <a:lnTo>
                    <a:pt x="8570" y="1879"/>
                  </a:lnTo>
                  <a:lnTo>
                    <a:pt x="8574" y="1868"/>
                  </a:lnTo>
                  <a:lnTo>
                    <a:pt x="8580" y="1857"/>
                  </a:lnTo>
                  <a:lnTo>
                    <a:pt x="8586" y="1845"/>
                  </a:lnTo>
                  <a:lnTo>
                    <a:pt x="8593" y="1835"/>
                  </a:lnTo>
                  <a:lnTo>
                    <a:pt x="8600" y="1825"/>
                  </a:lnTo>
                  <a:lnTo>
                    <a:pt x="8608" y="1815"/>
                  </a:lnTo>
                  <a:lnTo>
                    <a:pt x="8616" y="1805"/>
                  </a:lnTo>
                  <a:lnTo>
                    <a:pt x="8625" y="1796"/>
                  </a:lnTo>
                  <a:lnTo>
                    <a:pt x="9335" y="1082"/>
                  </a:lnTo>
                  <a:lnTo>
                    <a:pt x="9344" y="1073"/>
                  </a:lnTo>
                  <a:lnTo>
                    <a:pt x="9354" y="1065"/>
                  </a:lnTo>
                  <a:lnTo>
                    <a:pt x="9364" y="1057"/>
                  </a:lnTo>
                  <a:lnTo>
                    <a:pt x="9374" y="1050"/>
                  </a:lnTo>
                  <a:lnTo>
                    <a:pt x="9385" y="1043"/>
                  </a:lnTo>
                  <a:lnTo>
                    <a:pt x="9396" y="1037"/>
                  </a:lnTo>
                  <a:lnTo>
                    <a:pt x="9408" y="1032"/>
                  </a:lnTo>
                  <a:lnTo>
                    <a:pt x="9419" y="1027"/>
                  </a:lnTo>
                  <a:lnTo>
                    <a:pt x="9430" y="1023"/>
                  </a:lnTo>
                  <a:lnTo>
                    <a:pt x="9442" y="1019"/>
                  </a:lnTo>
                  <a:lnTo>
                    <a:pt x="9454" y="1016"/>
                  </a:lnTo>
                  <a:lnTo>
                    <a:pt x="9465" y="1013"/>
                  </a:lnTo>
                  <a:lnTo>
                    <a:pt x="9477" y="1011"/>
                  </a:lnTo>
                  <a:lnTo>
                    <a:pt x="9489" y="1010"/>
                  </a:lnTo>
                  <a:lnTo>
                    <a:pt x="9501" y="1009"/>
                  </a:lnTo>
                  <a:lnTo>
                    <a:pt x="9513" y="1009"/>
                  </a:lnTo>
                  <a:lnTo>
                    <a:pt x="9525" y="1009"/>
                  </a:lnTo>
                  <a:lnTo>
                    <a:pt x="9537" y="1010"/>
                  </a:lnTo>
                  <a:lnTo>
                    <a:pt x="9549" y="1011"/>
                  </a:lnTo>
                  <a:lnTo>
                    <a:pt x="9561" y="1013"/>
                  </a:lnTo>
                  <a:lnTo>
                    <a:pt x="9574" y="1016"/>
                  </a:lnTo>
                  <a:lnTo>
                    <a:pt x="9585" y="1019"/>
                  </a:lnTo>
                  <a:lnTo>
                    <a:pt x="9597" y="1023"/>
                  </a:lnTo>
                  <a:lnTo>
                    <a:pt x="9608" y="1027"/>
                  </a:lnTo>
                  <a:lnTo>
                    <a:pt x="9619" y="1032"/>
                  </a:lnTo>
                  <a:lnTo>
                    <a:pt x="9630" y="1037"/>
                  </a:lnTo>
                  <a:lnTo>
                    <a:pt x="9641" y="1043"/>
                  </a:lnTo>
                  <a:lnTo>
                    <a:pt x="9651" y="1050"/>
                  </a:lnTo>
                  <a:lnTo>
                    <a:pt x="9662" y="1057"/>
                  </a:lnTo>
                  <a:lnTo>
                    <a:pt x="9672" y="1065"/>
                  </a:lnTo>
                  <a:lnTo>
                    <a:pt x="9681" y="1073"/>
                  </a:lnTo>
                  <a:lnTo>
                    <a:pt x="9691" y="1082"/>
                  </a:lnTo>
                  <a:lnTo>
                    <a:pt x="13576" y="4978"/>
                  </a:lnTo>
                  <a:lnTo>
                    <a:pt x="13585" y="4987"/>
                  </a:lnTo>
                  <a:lnTo>
                    <a:pt x="13593" y="4996"/>
                  </a:lnTo>
                  <a:lnTo>
                    <a:pt x="13601" y="5006"/>
                  </a:lnTo>
                  <a:lnTo>
                    <a:pt x="13608" y="5017"/>
                  </a:lnTo>
                  <a:lnTo>
                    <a:pt x="13615" y="5028"/>
                  </a:lnTo>
                  <a:lnTo>
                    <a:pt x="13621" y="5039"/>
                  </a:lnTo>
                  <a:lnTo>
                    <a:pt x="13627" y="5050"/>
                  </a:lnTo>
                  <a:lnTo>
                    <a:pt x="13631" y="5061"/>
                  </a:lnTo>
                  <a:lnTo>
                    <a:pt x="13636" y="5073"/>
                  </a:lnTo>
                  <a:lnTo>
                    <a:pt x="13641" y="5084"/>
                  </a:lnTo>
                  <a:lnTo>
                    <a:pt x="13644" y="5096"/>
                  </a:lnTo>
                  <a:lnTo>
                    <a:pt x="13646" y="5107"/>
                  </a:lnTo>
                  <a:lnTo>
                    <a:pt x="13648" y="5119"/>
                  </a:lnTo>
                  <a:lnTo>
                    <a:pt x="13650" y="5131"/>
                  </a:lnTo>
                  <a:lnTo>
                    <a:pt x="13651" y="5143"/>
                  </a:lnTo>
                  <a:lnTo>
                    <a:pt x="13651" y="5156"/>
                  </a:lnTo>
                  <a:lnTo>
                    <a:pt x="13651" y="5168"/>
                  </a:lnTo>
                  <a:lnTo>
                    <a:pt x="13650" y="5180"/>
                  </a:lnTo>
                  <a:lnTo>
                    <a:pt x="13648" y="5192"/>
                  </a:lnTo>
                  <a:lnTo>
                    <a:pt x="13646" y="5204"/>
                  </a:lnTo>
                  <a:lnTo>
                    <a:pt x="13644" y="5216"/>
                  </a:lnTo>
                  <a:lnTo>
                    <a:pt x="13641" y="5227"/>
                  </a:lnTo>
                  <a:lnTo>
                    <a:pt x="13636" y="5239"/>
                  </a:lnTo>
                  <a:lnTo>
                    <a:pt x="13631" y="5250"/>
                  </a:lnTo>
                  <a:lnTo>
                    <a:pt x="13627" y="5261"/>
                  </a:lnTo>
                  <a:lnTo>
                    <a:pt x="13621" y="5273"/>
                  </a:lnTo>
                  <a:lnTo>
                    <a:pt x="13615" y="5284"/>
                  </a:lnTo>
                  <a:lnTo>
                    <a:pt x="13608" y="5295"/>
                  </a:lnTo>
                  <a:lnTo>
                    <a:pt x="13601" y="5305"/>
                  </a:lnTo>
                  <a:lnTo>
                    <a:pt x="13593" y="5315"/>
                  </a:lnTo>
                  <a:lnTo>
                    <a:pt x="13585" y="5325"/>
                  </a:lnTo>
                  <a:lnTo>
                    <a:pt x="13576" y="5334"/>
                  </a:lnTo>
                  <a:close/>
                  <a:moveTo>
                    <a:pt x="8378" y="13292"/>
                  </a:moveTo>
                  <a:lnTo>
                    <a:pt x="8366" y="13321"/>
                  </a:lnTo>
                  <a:lnTo>
                    <a:pt x="8352" y="13350"/>
                  </a:lnTo>
                  <a:lnTo>
                    <a:pt x="8336" y="13377"/>
                  </a:lnTo>
                  <a:lnTo>
                    <a:pt x="8318" y="13403"/>
                  </a:lnTo>
                  <a:lnTo>
                    <a:pt x="8300" y="13427"/>
                  </a:lnTo>
                  <a:lnTo>
                    <a:pt x="8280" y="13450"/>
                  </a:lnTo>
                  <a:lnTo>
                    <a:pt x="8258" y="13473"/>
                  </a:lnTo>
                  <a:lnTo>
                    <a:pt x="8235" y="13494"/>
                  </a:lnTo>
                  <a:lnTo>
                    <a:pt x="8210" y="13513"/>
                  </a:lnTo>
                  <a:lnTo>
                    <a:pt x="8185" y="13530"/>
                  </a:lnTo>
                  <a:lnTo>
                    <a:pt x="8159" y="13546"/>
                  </a:lnTo>
                  <a:lnTo>
                    <a:pt x="8132" y="13560"/>
                  </a:lnTo>
                  <a:lnTo>
                    <a:pt x="8104" y="13573"/>
                  </a:lnTo>
                  <a:lnTo>
                    <a:pt x="8074" y="13585"/>
                  </a:lnTo>
                  <a:lnTo>
                    <a:pt x="8044" y="13594"/>
                  </a:lnTo>
                  <a:lnTo>
                    <a:pt x="8013" y="13601"/>
                  </a:lnTo>
                  <a:lnTo>
                    <a:pt x="7985" y="13607"/>
                  </a:lnTo>
                  <a:lnTo>
                    <a:pt x="7956" y="13610"/>
                  </a:lnTo>
                  <a:lnTo>
                    <a:pt x="7927" y="13612"/>
                  </a:lnTo>
                  <a:lnTo>
                    <a:pt x="7899" y="13612"/>
                  </a:lnTo>
                  <a:lnTo>
                    <a:pt x="7874" y="13611"/>
                  </a:lnTo>
                  <a:lnTo>
                    <a:pt x="7850" y="13609"/>
                  </a:lnTo>
                  <a:lnTo>
                    <a:pt x="7827" y="13605"/>
                  </a:lnTo>
                  <a:lnTo>
                    <a:pt x="7804" y="13601"/>
                  </a:lnTo>
                  <a:lnTo>
                    <a:pt x="7781" y="13595"/>
                  </a:lnTo>
                  <a:lnTo>
                    <a:pt x="7758" y="13589"/>
                  </a:lnTo>
                  <a:lnTo>
                    <a:pt x="7736" y="13580"/>
                  </a:lnTo>
                  <a:lnTo>
                    <a:pt x="7714" y="13571"/>
                  </a:lnTo>
                  <a:lnTo>
                    <a:pt x="7691" y="13562"/>
                  </a:lnTo>
                  <a:lnTo>
                    <a:pt x="7670" y="13551"/>
                  </a:lnTo>
                  <a:lnTo>
                    <a:pt x="7650" y="13539"/>
                  </a:lnTo>
                  <a:lnTo>
                    <a:pt x="7630" y="13526"/>
                  </a:lnTo>
                  <a:lnTo>
                    <a:pt x="7610" y="13512"/>
                  </a:lnTo>
                  <a:lnTo>
                    <a:pt x="7591" y="13497"/>
                  </a:lnTo>
                  <a:lnTo>
                    <a:pt x="7573" y="13482"/>
                  </a:lnTo>
                  <a:lnTo>
                    <a:pt x="7556" y="13465"/>
                  </a:lnTo>
                  <a:lnTo>
                    <a:pt x="1154" y="7119"/>
                  </a:lnTo>
                  <a:lnTo>
                    <a:pt x="1133" y="7096"/>
                  </a:lnTo>
                  <a:lnTo>
                    <a:pt x="1113" y="7072"/>
                  </a:lnTo>
                  <a:lnTo>
                    <a:pt x="1094" y="7048"/>
                  </a:lnTo>
                  <a:lnTo>
                    <a:pt x="1078" y="7022"/>
                  </a:lnTo>
                  <a:lnTo>
                    <a:pt x="1063" y="6996"/>
                  </a:lnTo>
                  <a:lnTo>
                    <a:pt x="1050" y="6967"/>
                  </a:lnTo>
                  <a:lnTo>
                    <a:pt x="1038" y="6940"/>
                  </a:lnTo>
                  <a:lnTo>
                    <a:pt x="1029" y="6911"/>
                  </a:lnTo>
                  <a:lnTo>
                    <a:pt x="1021" y="6882"/>
                  </a:lnTo>
                  <a:lnTo>
                    <a:pt x="1014" y="6852"/>
                  </a:lnTo>
                  <a:lnTo>
                    <a:pt x="1010" y="6822"/>
                  </a:lnTo>
                  <a:lnTo>
                    <a:pt x="1007" y="6792"/>
                  </a:lnTo>
                  <a:lnTo>
                    <a:pt x="1006" y="6761"/>
                  </a:lnTo>
                  <a:lnTo>
                    <a:pt x="1007" y="6730"/>
                  </a:lnTo>
                  <a:lnTo>
                    <a:pt x="1010" y="6699"/>
                  </a:lnTo>
                  <a:lnTo>
                    <a:pt x="1015" y="6668"/>
                  </a:lnTo>
                  <a:lnTo>
                    <a:pt x="1022" y="6638"/>
                  </a:lnTo>
                  <a:lnTo>
                    <a:pt x="1030" y="6608"/>
                  </a:lnTo>
                  <a:lnTo>
                    <a:pt x="1040" y="6579"/>
                  </a:lnTo>
                  <a:lnTo>
                    <a:pt x="1052" y="6551"/>
                  </a:lnTo>
                  <a:lnTo>
                    <a:pt x="1065" y="6524"/>
                  </a:lnTo>
                  <a:lnTo>
                    <a:pt x="1080" y="6498"/>
                  </a:lnTo>
                  <a:lnTo>
                    <a:pt x="1097" y="6472"/>
                  </a:lnTo>
                  <a:lnTo>
                    <a:pt x="1116" y="6448"/>
                  </a:lnTo>
                  <a:lnTo>
                    <a:pt x="1136" y="6425"/>
                  </a:lnTo>
                  <a:lnTo>
                    <a:pt x="1156" y="6403"/>
                  </a:lnTo>
                  <a:lnTo>
                    <a:pt x="1179" y="6383"/>
                  </a:lnTo>
                  <a:lnTo>
                    <a:pt x="1202" y="6363"/>
                  </a:lnTo>
                  <a:lnTo>
                    <a:pt x="1227" y="6345"/>
                  </a:lnTo>
                  <a:lnTo>
                    <a:pt x="1252" y="6329"/>
                  </a:lnTo>
                  <a:lnTo>
                    <a:pt x="1280" y="6314"/>
                  </a:lnTo>
                  <a:lnTo>
                    <a:pt x="1308" y="6300"/>
                  </a:lnTo>
                  <a:lnTo>
                    <a:pt x="4434" y="5046"/>
                  </a:lnTo>
                  <a:lnTo>
                    <a:pt x="4632" y="5107"/>
                  </a:lnTo>
                  <a:lnTo>
                    <a:pt x="4830" y="5162"/>
                  </a:lnTo>
                  <a:lnTo>
                    <a:pt x="5027" y="5210"/>
                  </a:lnTo>
                  <a:lnTo>
                    <a:pt x="5225" y="5252"/>
                  </a:lnTo>
                  <a:lnTo>
                    <a:pt x="5422" y="5290"/>
                  </a:lnTo>
                  <a:lnTo>
                    <a:pt x="5620" y="5323"/>
                  </a:lnTo>
                  <a:lnTo>
                    <a:pt x="5817" y="5353"/>
                  </a:lnTo>
                  <a:lnTo>
                    <a:pt x="6016" y="5380"/>
                  </a:lnTo>
                  <a:lnTo>
                    <a:pt x="6410" y="5431"/>
                  </a:lnTo>
                  <a:lnTo>
                    <a:pt x="6805" y="5480"/>
                  </a:lnTo>
                  <a:lnTo>
                    <a:pt x="7003" y="5507"/>
                  </a:lnTo>
                  <a:lnTo>
                    <a:pt x="7201" y="5536"/>
                  </a:lnTo>
                  <a:lnTo>
                    <a:pt x="7398" y="5568"/>
                  </a:lnTo>
                  <a:lnTo>
                    <a:pt x="7596" y="5603"/>
                  </a:lnTo>
                  <a:lnTo>
                    <a:pt x="7793" y="5643"/>
                  </a:lnTo>
                  <a:lnTo>
                    <a:pt x="7991" y="5688"/>
                  </a:lnTo>
                  <a:lnTo>
                    <a:pt x="8188" y="5739"/>
                  </a:lnTo>
                  <a:lnTo>
                    <a:pt x="8385" y="5798"/>
                  </a:lnTo>
                  <a:lnTo>
                    <a:pt x="8584" y="5864"/>
                  </a:lnTo>
                  <a:lnTo>
                    <a:pt x="8781" y="5939"/>
                  </a:lnTo>
                  <a:lnTo>
                    <a:pt x="8979" y="6023"/>
                  </a:lnTo>
                  <a:lnTo>
                    <a:pt x="9176" y="6116"/>
                  </a:lnTo>
                  <a:lnTo>
                    <a:pt x="9373" y="6221"/>
                  </a:lnTo>
                  <a:lnTo>
                    <a:pt x="9571" y="6337"/>
                  </a:lnTo>
                  <a:lnTo>
                    <a:pt x="9769" y="6466"/>
                  </a:lnTo>
                  <a:lnTo>
                    <a:pt x="9967" y="6608"/>
                  </a:lnTo>
                  <a:lnTo>
                    <a:pt x="10164" y="6765"/>
                  </a:lnTo>
                  <a:lnTo>
                    <a:pt x="10361" y="6935"/>
                  </a:lnTo>
                  <a:lnTo>
                    <a:pt x="10559" y="7122"/>
                  </a:lnTo>
                  <a:lnTo>
                    <a:pt x="10756" y="7324"/>
                  </a:lnTo>
                  <a:lnTo>
                    <a:pt x="8378" y="13292"/>
                  </a:lnTo>
                  <a:close/>
                  <a:moveTo>
                    <a:pt x="10402" y="369"/>
                  </a:moveTo>
                  <a:lnTo>
                    <a:pt x="10379" y="347"/>
                  </a:lnTo>
                  <a:lnTo>
                    <a:pt x="10356" y="326"/>
                  </a:lnTo>
                  <a:lnTo>
                    <a:pt x="10333" y="305"/>
                  </a:lnTo>
                  <a:lnTo>
                    <a:pt x="10310" y="286"/>
                  </a:lnTo>
                  <a:lnTo>
                    <a:pt x="10286" y="266"/>
                  </a:lnTo>
                  <a:lnTo>
                    <a:pt x="10261" y="247"/>
                  </a:lnTo>
                  <a:lnTo>
                    <a:pt x="10235" y="229"/>
                  </a:lnTo>
                  <a:lnTo>
                    <a:pt x="10210" y="211"/>
                  </a:lnTo>
                  <a:lnTo>
                    <a:pt x="10184" y="195"/>
                  </a:lnTo>
                  <a:lnTo>
                    <a:pt x="10158" y="179"/>
                  </a:lnTo>
                  <a:lnTo>
                    <a:pt x="10132" y="163"/>
                  </a:lnTo>
                  <a:lnTo>
                    <a:pt x="10105" y="148"/>
                  </a:lnTo>
                  <a:lnTo>
                    <a:pt x="10077" y="133"/>
                  </a:lnTo>
                  <a:lnTo>
                    <a:pt x="10050" y="120"/>
                  </a:lnTo>
                  <a:lnTo>
                    <a:pt x="10022" y="108"/>
                  </a:lnTo>
                  <a:lnTo>
                    <a:pt x="9994" y="96"/>
                  </a:lnTo>
                  <a:lnTo>
                    <a:pt x="9966" y="84"/>
                  </a:lnTo>
                  <a:lnTo>
                    <a:pt x="9938" y="74"/>
                  </a:lnTo>
                  <a:lnTo>
                    <a:pt x="9908" y="64"/>
                  </a:lnTo>
                  <a:lnTo>
                    <a:pt x="9879" y="55"/>
                  </a:lnTo>
                  <a:lnTo>
                    <a:pt x="9850" y="46"/>
                  </a:lnTo>
                  <a:lnTo>
                    <a:pt x="9820" y="38"/>
                  </a:lnTo>
                  <a:lnTo>
                    <a:pt x="9791" y="31"/>
                  </a:lnTo>
                  <a:lnTo>
                    <a:pt x="9761" y="25"/>
                  </a:lnTo>
                  <a:lnTo>
                    <a:pt x="9730" y="19"/>
                  </a:lnTo>
                  <a:lnTo>
                    <a:pt x="9699" y="14"/>
                  </a:lnTo>
                  <a:lnTo>
                    <a:pt x="9669" y="9"/>
                  </a:lnTo>
                  <a:lnTo>
                    <a:pt x="9638" y="6"/>
                  </a:lnTo>
                  <a:lnTo>
                    <a:pt x="9607" y="3"/>
                  </a:lnTo>
                  <a:lnTo>
                    <a:pt x="9577" y="2"/>
                  </a:lnTo>
                  <a:lnTo>
                    <a:pt x="9544" y="0"/>
                  </a:lnTo>
                  <a:lnTo>
                    <a:pt x="9513" y="0"/>
                  </a:lnTo>
                  <a:lnTo>
                    <a:pt x="9482" y="0"/>
                  </a:lnTo>
                  <a:lnTo>
                    <a:pt x="9451" y="2"/>
                  </a:lnTo>
                  <a:lnTo>
                    <a:pt x="9420" y="3"/>
                  </a:lnTo>
                  <a:lnTo>
                    <a:pt x="9388" y="6"/>
                  </a:lnTo>
                  <a:lnTo>
                    <a:pt x="9357" y="9"/>
                  </a:lnTo>
                  <a:lnTo>
                    <a:pt x="9327" y="14"/>
                  </a:lnTo>
                  <a:lnTo>
                    <a:pt x="9297" y="19"/>
                  </a:lnTo>
                  <a:lnTo>
                    <a:pt x="9266" y="25"/>
                  </a:lnTo>
                  <a:lnTo>
                    <a:pt x="9236" y="31"/>
                  </a:lnTo>
                  <a:lnTo>
                    <a:pt x="9206" y="38"/>
                  </a:lnTo>
                  <a:lnTo>
                    <a:pt x="9176" y="46"/>
                  </a:lnTo>
                  <a:lnTo>
                    <a:pt x="9147" y="55"/>
                  </a:lnTo>
                  <a:lnTo>
                    <a:pt x="9118" y="64"/>
                  </a:lnTo>
                  <a:lnTo>
                    <a:pt x="9089" y="74"/>
                  </a:lnTo>
                  <a:lnTo>
                    <a:pt x="9060" y="84"/>
                  </a:lnTo>
                  <a:lnTo>
                    <a:pt x="9031" y="96"/>
                  </a:lnTo>
                  <a:lnTo>
                    <a:pt x="9003" y="108"/>
                  </a:lnTo>
                  <a:lnTo>
                    <a:pt x="8976" y="120"/>
                  </a:lnTo>
                  <a:lnTo>
                    <a:pt x="8948" y="134"/>
                  </a:lnTo>
                  <a:lnTo>
                    <a:pt x="8921" y="149"/>
                  </a:lnTo>
                  <a:lnTo>
                    <a:pt x="8894" y="163"/>
                  </a:lnTo>
                  <a:lnTo>
                    <a:pt x="8867" y="179"/>
                  </a:lnTo>
                  <a:lnTo>
                    <a:pt x="8841" y="195"/>
                  </a:lnTo>
                  <a:lnTo>
                    <a:pt x="8816" y="211"/>
                  </a:lnTo>
                  <a:lnTo>
                    <a:pt x="8790" y="229"/>
                  </a:lnTo>
                  <a:lnTo>
                    <a:pt x="8766" y="247"/>
                  </a:lnTo>
                  <a:lnTo>
                    <a:pt x="8741" y="267"/>
                  </a:lnTo>
                  <a:lnTo>
                    <a:pt x="8716" y="286"/>
                  </a:lnTo>
                  <a:lnTo>
                    <a:pt x="8692" y="306"/>
                  </a:lnTo>
                  <a:lnTo>
                    <a:pt x="8669" y="326"/>
                  </a:lnTo>
                  <a:lnTo>
                    <a:pt x="8646" y="348"/>
                  </a:lnTo>
                  <a:lnTo>
                    <a:pt x="8624" y="369"/>
                  </a:lnTo>
                  <a:lnTo>
                    <a:pt x="7914" y="1081"/>
                  </a:lnTo>
                  <a:lnTo>
                    <a:pt x="7892" y="1104"/>
                  </a:lnTo>
                  <a:lnTo>
                    <a:pt x="7870" y="1128"/>
                  </a:lnTo>
                  <a:lnTo>
                    <a:pt x="7850" y="1151"/>
                  </a:lnTo>
                  <a:lnTo>
                    <a:pt x="7829" y="1174"/>
                  </a:lnTo>
                  <a:lnTo>
                    <a:pt x="7810" y="1199"/>
                  </a:lnTo>
                  <a:lnTo>
                    <a:pt x="7792" y="1223"/>
                  </a:lnTo>
                  <a:lnTo>
                    <a:pt x="7773" y="1249"/>
                  </a:lnTo>
                  <a:lnTo>
                    <a:pt x="7756" y="1274"/>
                  </a:lnTo>
                  <a:lnTo>
                    <a:pt x="7739" y="1300"/>
                  </a:lnTo>
                  <a:lnTo>
                    <a:pt x="7723" y="1326"/>
                  </a:lnTo>
                  <a:lnTo>
                    <a:pt x="7707" y="1352"/>
                  </a:lnTo>
                  <a:lnTo>
                    <a:pt x="7692" y="1380"/>
                  </a:lnTo>
                  <a:lnTo>
                    <a:pt x="7678" y="1407"/>
                  </a:lnTo>
                  <a:lnTo>
                    <a:pt x="7665" y="1434"/>
                  </a:lnTo>
                  <a:lnTo>
                    <a:pt x="7652" y="1462"/>
                  </a:lnTo>
                  <a:lnTo>
                    <a:pt x="7640" y="1491"/>
                  </a:lnTo>
                  <a:lnTo>
                    <a:pt x="7629" y="1519"/>
                  </a:lnTo>
                  <a:lnTo>
                    <a:pt x="7618" y="1547"/>
                  </a:lnTo>
                  <a:lnTo>
                    <a:pt x="7608" y="1576"/>
                  </a:lnTo>
                  <a:lnTo>
                    <a:pt x="7599" y="1606"/>
                  </a:lnTo>
                  <a:lnTo>
                    <a:pt x="7591" y="1636"/>
                  </a:lnTo>
                  <a:lnTo>
                    <a:pt x="7583" y="1665"/>
                  </a:lnTo>
                  <a:lnTo>
                    <a:pt x="7576" y="1695"/>
                  </a:lnTo>
                  <a:lnTo>
                    <a:pt x="7569" y="1725"/>
                  </a:lnTo>
                  <a:lnTo>
                    <a:pt x="7564" y="1756"/>
                  </a:lnTo>
                  <a:lnTo>
                    <a:pt x="7559" y="1786"/>
                  </a:lnTo>
                  <a:lnTo>
                    <a:pt x="7555" y="1817"/>
                  </a:lnTo>
                  <a:lnTo>
                    <a:pt x="7551" y="1848"/>
                  </a:lnTo>
                  <a:lnTo>
                    <a:pt x="7549" y="1879"/>
                  </a:lnTo>
                  <a:lnTo>
                    <a:pt x="7547" y="1911"/>
                  </a:lnTo>
                  <a:lnTo>
                    <a:pt x="7546" y="1942"/>
                  </a:lnTo>
                  <a:lnTo>
                    <a:pt x="7545" y="1974"/>
                  </a:lnTo>
                  <a:lnTo>
                    <a:pt x="7546" y="2018"/>
                  </a:lnTo>
                  <a:lnTo>
                    <a:pt x="7548" y="2062"/>
                  </a:lnTo>
                  <a:lnTo>
                    <a:pt x="7552" y="2106"/>
                  </a:lnTo>
                  <a:lnTo>
                    <a:pt x="7557" y="2150"/>
                  </a:lnTo>
                  <a:lnTo>
                    <a:pt x="7564" y="2192"/>
                  </a:lnTo>
                  <a:lnTo>
                    <a:pt x="7572" y="2236"/>
                  </a:lnTo>
                  <a:lnTo>
                    <a:pt x="7582" y="2278"/>
                  </a:lnTo>
                  <a:lnTo>
                    <a:pt x="7593" y="2319"/>
                  </a:lnTo>
                  <a:lnTo>
                    <a:pt x="7605" y="2361"/>
                  </a:lnTo>
                  <a:lnTo>
                    <a:pt x="7619" y="2402"/>
                  </a:lnTo>
                  <a:lnTo>
                    <a:pt x="7634" y="2442"/>
                  </a:lnTo>
                  <a:lnTo>
                    <a:pt x="7651" y="2483"/>
                  </a:lnTo>
                  <a:lnTo>
                    <a:pt x="7669" y="2522"/>
                  </a:lnTo>
                  <a:lnTo>
                    <a:pt x="7688" y="2560"/>
                  </a:lnTo>
                  <a:lnTo>
                    <a:pt x="7710" y="2599"/>
                  </a:lnTo>
                  <a:lnTo>
                    <a:pt x="7732" y="2635"/>
                  </a:lnTo>
                  <a:lnTo>
                    <a:pt x="902" y="5377"/>
                  </a:lnTo>
                  <a:lnTo>
                    <a:pt x="860" y="5397"/>
                  </a:lnTo>
                  <a:lnTo>
                    <a:pt x="819" y="5418"/>
                  </a:lnTo>
                  <a:lnTo>
                    <a:pt x="778" y="5440"/>
                  </a:lnTo>
                  <a:lnTo>
                    <a:pt x="737" y="5462"/>
                  </a:lnTo>
                  <a:lnTo>
                    <a:pt x="699" y="5486"/>
                  </a:lnTo>
                  <a:lnTo>
                    <a:pt x="660" y="5511"/>
                  </a:lnTo>
                  <a:lnTo>
                    <a:pt x="623" y="5539"/>
                  </a:lnTo>
                  <a:lnTo>
                    <a:pt x="586" y="5566"/>
                  </a:lnTo>
                  <a:lnTo>
                    <a:pt x="550" y="5594"/>
                  </a:lnTo>
                  <a:lnTo>
                    <a:pt x="516" y="5623"/>
                  </a:lnTo>
                  <a:lnTo>
                    <a:pt x="482" y="5655"/>
                  </a:lnTo>
                  <a:lnTo>
                    <a:pt x="450" y="5686"/>
                  </a:lnTo>
                  <a:lnTo>
                    <a:pt x="417" y="5718"/>
                  </a:lnTo>
                  <a:lnTo>
                    <a:pt x="386" y="5751"/>
                  </a:lnTo>
                  <a:lnTo>
                    <a:pt x="357" y="5786"/>
                  </a:lnTo>
                  <a:lnTo>
                    <a:pt x="328" y="5821"/>
                  </a:lnTo>
                  <a:lnTo>
                    <a:pt x="301" y="5857"/>
                  </a:lnTo>
                  <a:lnTo>
                    <a:pt x="274" y="5894"/>
                  </a:lnTo>
                  <a:lnTo>
                    <a:pt x="248" y="5931"/>
                  </a:lnTo>
                  <a:lnTo>
                    <a:pt x="224" y="5969"/>
                  </a:lnTo>
                  <a:lnTo>
                    <a:pt x="200" y="6009"/>
                  </a:lnTo>
                  <a:lnTo>
                    <a:pt x="179" y="6049"/>
                  </a:lnTo>
                  <a:lnTo>
                    <a:pt x="158" y="6089"/>
                  </a:lnTo>
                  <a:lnTo>
                    <a:pt x="138" y="6131"/>
                  </a:lnTo>
                  <a:lnTo>
                    <a:pt x="120" y="6172"/>
                  </a:lnTo>
                  <a:lnTo>
                    <a:pt x="103" y="6214"/>
                  </a:lnTo>
                  <a:lnTo>
                    <a:pt x="87" y="6258"/>
                  </a:lnTo>
                  <a:lnTo>
                    <a:pt x="71" y="6301"/>
                  </a:lnTo>
                  <a:lnTo>
                    <a:pt x="58" y="6345"/>
                  </a:lnTo>
                  <a:lnTo>
                    <a:pt x="46" y="6390"/>
                  </a:lnTo>
                  <a:lnTo>
                    <a:pt x="36" y="6435"/>
                  </a:lnTo>
                  <a:lnTo>
                    <a:pt x="26" y="6481"/>
                  </a:lnTo>
                  <a:lnTo>
                    <a:pt x="18" y="6527"/>
                  </a:lnTo>
                  <a:lnTo>
                    <a:pt x="12" y="6573"/>
                  </a:lnTo>
                  <a:lnTo>
                    <a:pt x="7" y="6620"/>
                  </a:lnTo>
                  <a:lnTo>
                    <a:pt x="3" y="6666"/>
                  </a:lnTo>
                  <a:lnTo>
                    <a:pt x="1" y="6712"/>
                  </a:lnTo>
                  <a:lnTo>
                    <a:pt x="0" y="6759"/>
                  </a:lnTo>
                  <a:lnTo>
                    <a:pt x="1" y="6804"/>
                  </a:lnTo>
                  <a:lnTo>
                    <a:pt x="3" y="6850"/>
                  </a:lnTo>
                  <a:lnTo>
                    <a:pt x="6" y="6896"/>
                  </a:lnTo>
                  <a:lnTo>
                    <a:pt x="11" y="6941"/>
                  </a:lnTo>
                  <a:lnTo>
                    <a:pt x="17" y="6987"/>
                  </a:lnTo>
                  <a:lnTo>
                    <a:pt x="24" y="7032"/>
                  </a:lnTo>
                  <a:lnTo>
                    <a:pt x="33" y="7076"/>
                  </a:lnTo>
                  <a:lnTo>
                    <a:pt x="43" y="7121"/>
                  </a:lnTo>
                  <a:lnTo>
                    <a:pt x="55" y="7165"/>
                  </a:lnTo>
                  <a:lnTo>
                    <a:pt x="67" y="7209"/>
                  </a:lnTo>
                  <a:lnTo>
                    <a:pt x="81" y="7253"/>
                  </a:lnTo>
                  <a:lnTo>
                    <a:pt x="98" y="7295"/>
                  </a:lnTo>
                  <a:lnTo>
                    <a:pt x="114" y="7337"/>
                  </a:lnTo>
                  <a:lnTo>
                    <a:pt x="132" y="7380"/>
                  </a:lnTo>
                  <a:lnTo>
                    <a:pt x="152" y="7421"/>
                  </a:lnTo>
                  <a:lnTo>
                    <a:pt x="172" y="7462"/>
                  </a:lnTo>
                  <a:lnTo>
                    <a:pt x="194" y="7503"/>
                  </a:lnTo>
                  <a:lnTo>
                    <a:pt x="217" y="7542"/>
                  </a:lnTo>
                  <a:lnTo>
                    <a:pt x="241" y="7581"/>
                  </a:lnTo>
                  <a:lnTo>
                    <a:pt x="268" y="7620"/>
                  </a:lnTo>
                  <a:lnTo>
                    <a:pt x="294" y="7658"/>
                  </a:lnTo>
                  <a:lnTo>
                    <a:pt x="322" y="7695"/>
                  </a:lnTo>
                  <a:lnTo>
                    <a:pt x="351" y="7732"/>
                  </a:lnTo>
                  <a:lnTo>
                    <a:pt x="382" y="7767"/>
                  </a:lnTo>
                  <a:lnTo>
                    <a:pt x="413" y="7801"/>
                  </a:lnTo>
                  <a:lnTo>
                    <a:pt x="447" y="7835"/>
                  </a:lnTo>
                  <a:lnTo>
                    <a:pt x="6844" y="14177"/>
                  </a:lnTo>
                  <a:lnTo>
                    <a:pt x="6871" y="14203"/>
                  </a:lnTo>
                  <a:lnTo>
                    <a:pt x="6897" y="14228"/>
                  </a:lnTo>
                  <a:lnTo>
                    <a:pt x="6924" y="14252"/>
                  </a:lnTo>
                  <a:lnTo>
                    <a:pt x="6952" y="14275"/>
                  </a:lnTo>
                  <a:lnTo>
                    <a:pt x="6979" y="14298"/>
                  </a:lnTo>
                  <a:lnTo>
                    <a:pt x="7008" y="14320"/>
                  </a:lnTo>
                  <a:lnTo>
                    <a:pt x="7038" y="14341"/>
                  </a:lnTo>
                  <a:lnTo>
                    <a:pt x="7067" y="14362"/>
                  </a:lnTo>
                  <a:lnTo>
                    <a:pt x="7097" y="14381"/>
                  </a:lnTo>
                  <a:lnTo>
                    <a:pt x="7127" y="14400"/>
                  </a:lnTo>
                  <a:lnTo>
                    <a:pt x="7157" y="14418"/>
                  </a:lnTo>
                  <a:lnTo>
                    <a:pt x="7188" y="14436"/>
                  </a:lnTo>
                  <a:lnTo>
                    <a:pt x="7221" y="14453"/>
                  </a:lnTo>
                  <a:lnTo>
                    <a:pt x="7252" y="14469"/>
                  </a:lnTo>
                  <a:lnTo>
                    <a:pt x="7284" y="14484"/>
                  </a:lnTo>
                  <a:lnTo>
                    <a:pt x="7316" y="14499"/>
                  </a:lnTo>
                  <a:lnTo>
                    <a:pt x="7349" y="14512"/>
                  </a:lnTo>
                  <a:lnTo>
                    <a:pt x="7383" y="14525"/>
                  </a:lnTo>
                  <a:lnTo>
                    <a:pt x="7416" y="14537"/>
                  </a:lnTo>
                  <a:lnTo>
                    <a:pt x="7450" y="14548"/>
                  </a:lnTo>
                  <a:lnTo>
                    <a:pt x="7484" y="14558"/>
                  </a:lnTo>
                  <a:lnTo>
                    <a:pt x="7518" y="14569"/>
                  </a:lnTo>
                  <a:lnTo>
                    <a:pt x="7553" y="14578"/>
                  </a:lnTo>
                  <a:lnTo>
                    <a:pt x="7588" y="14586"/>
                  </a:lnTo>
                  <a:lnTo>
                    <a:pt x="7623" y="14593"/>
                  </a:lnTo>
                  <a:lnTo>
                    <a:pt x="7657" y="14599"/>
                  </a:lnTo>
                  <a:lnTo>
                    <a:pt x="7693" y="14605"/>
                  </a:lnTo>
                  <a:lnTo>
                    <a:pt x="7729" y="14609"/>
                  </a:lnTo>
                  <a:lnTo>
                    <a:pt x="7765" y="14613"/>
                  </a:lnTo>
                  <a:lnTo>
                    <a:pt x="7800" y="14616"/>
                  </a:lnTo>
                  <a:lnTo>
                    <a:pt x="7836" y="14618"/>
                  </a:lnTo>
                  <a:lnTo>
                    <a:pt x="7872" y="14619"/>
                  </a:lnTo>
                  <a:lnTo>
                    <a:pt x="7882" y="14620"/>
                  </a:lnTo>
                  <a:lnTo>
                    <a:pt x="7892" y="14620"/>
                  </a:lnTo>
                  <a:lnTo>
                    <a:pt x="7903" y="14620"/>
                  </a:lnTo>
                  <a:lnTo>
                    <a:pt x="7911" y="14620"/>
                  </a:lnTo>
                  <a:lnTo>
                    <a:pt x="7949" y="14619"/>
                  </a:lnTo>
                  <a:lnTo>
                    <a:pt x="7987" y="14618"/>
                  </a:lnTo>
                  <a:lnTo>
                    <a:pt x="8025" y="14616"/>
                  </a:lnTo>
                  <a:lnTo>
                    <a:pt x="8065" y="14612"/>
                  </a:lnTo>
                  <a:lnTo>
                    <a:pt x="8103" y="14608"/>
                  </a:lnTo>
                  <a:lnTo>
                    <a:pt x="8141" y="14602"/>
                  </a:lnTo>
                  <a:lnTo>
                    <a:pt x="8179" y="14596"/>
                  </a:lnTo>
                  <a:lnTo>
                    <a:pt x="8219" y="14589"/>
                  </a:lnTo>
                  <a:lnTo>
                    <a:pt x="8265" y="14578"/>
                  </a:lnTo>
                  <a:lnTo>
                    <a:pt x="8311" y="14566"/>
                  </a:lnTo>
                  <a:lnTo>
                    <a:pt x="8356" y="14552"/>
                  </a:lnTo>
                  <a:lnTo>
                    <a:pt x="8401" y="14538"/>
                  </a:lnTo>
                  <a:lnTo>
                    <a:pt x="8445" y="14522"/>
                  </a:lnTo>
                  <a:lnTo>
                    <a:pt x="8489" y="14505"/>
                  </a:lnTo>
                  <a:lnTo>
                    <a:pt x="8531" y="14487"/>
                  </a:lnTo>
                  <a:lnTo>
                    <a:pt x="8574" y="14467"/>
                  </a:lnTo>
                  <a:lnTo>
                    <a:pt x="8616" y="14446"/>
                  </a:lnTo>
                  <a:lnTo>
                    <a:pt x="8656" y="14423"/>
                  </a:lnTo>
                  <a:lnTo>
                    <a:pt x="8696" y="14400"/>
                  </a:lnTo>
                  <a:lnTo>
                    <a:pt x="8736" y="14375"/>
                  </a:lnTo>
                  <a:lnTo>
                    <a:pt x="8774" y="14350"/>
                  </a:lnTo>
                  <a:lnTo>
                    <a:pt x="8811" y="14323"/>
                  </a:lnTo>
                  <a:lnTo>
                    <a:pt x="8847" y="14294"/>
                  </a:lnTo>
                  <a:lnTo>
                    <a:pt x="8883" y="14265"/>
                  </a:lnTo>
                  <a:lnTo>
                    <a:pt x="8918" y="14235"/>
                  </a:lnTo>
                  <a:lnTo>
                    <a:pt x="8952" y="14204"/>
                  </a:lnTo>
                  <a:lnTo>
                    <a:pt x="8985" y="14171"/>
                  </a:lnTo>
                  <a:lnTo>
                    <a:pt x="9017" y="14138"/>
                  </a:lnTo>
                  <a:lnTo>
                    <a:pt x="9047" y="14104"/>
                  </a:lnTo>
                  <a:lnTo>
                    <a:pt x="9078" y="14068"/>
                  </a:lnTo>
                  <a:lnTo>
                    <a:pt x="9106" y="14032"/>
                  </a:lnTo>
                  <a:lnTo>
                    <a:pt x="9134" y="13995"/>
                  </a:lnTo>
                  <a:lnTo>
                    <a:pt x="9160" y="13957"/>
                  </a:lnTo>
                  <a:lnTo>
                    <a:pt x="9186" y="13918"/>
                  </a:lnTo>
                  <a:lnTo>
                    <a:pt x="9210" y="13878"/>
                  </a:lnTo>
                  <a:lnTo>
                    <a:pt x="9232" y="13838"/>
                  </a:lnTo>
                  <a:lnTo>
                    <a:pt x="9255" y="13796"/>
                  </a:lnTo>
                  <a:lnTo>
                    <a:pt x="9276" y="13754"/>
                  </a:lnTo>
                  <a:lnTo>
                    <a:pt x="9295" y="13711"/>
                  </a:lnTo>
                  <a:lnTo>
                    <a:pt x="9313" y="13666"/>
                  </a:lnTo>
                  <a:lnTo>
                    <a:pt x="12000" y="6923"/>
                  </a:lnTo>
                  <a:lnTo>
                    <a:pt x="12038" y="6948"/>
                  </a:lnTo>
                  <a:lnTo>
                    <a:pt x="12077" y="6970"/>
                  </a:lnTo>
                  <a:lnTo>
                    <a:pt x="12118" y="6993"/>
                  </a:lnTo>
                  <a:lnTo>
                    <a:pt x="12158" y="7012"/>
                  </a:lnTo>
                  <a:lnTo>
                    <a:pt x="12199" y="7031"/>
                  </a:lnTo>
                  <a:lnTo>
                    <a:pt x="12241" y="7047"/>
                  </a:lnTo>
                  <a:lnTo>
                    <a:pt x="12284" y="7063"/>
                  </a:lnTo>
                  <a:lnTo>
                    <a:pt x="12327" y="7076"/>
                  </a:lnTo>
                  <a:lnTo>
                    <a:pt x="12370" y="7088"/>
                  </a:lnTo>
                  <a:lnTo>
                    <a:pt x="12414" y="7099"/>
                  </a:lnTo>
                  <a:lnTo>
                    <a:pt x="12459" y="7109"/>
                  </a:lnTo>
                  <a:lnTo>
                    <a:pt x="12504" y="7116"/>
                  </a:lnTo>
                  <a:lnTo>
                    <a:pt x="12549" y="7122"/>
                  </a:lnTo>
                  <a:lnTo>
                    <a:pt x="12595" y="7126"/>
                  </a:lnTo>
                  <a:lnTo>
                    <a:pt x="12642" y="7129"/>
                  </a:lnTo>
                  <a:lnTo>
                    <a:pt x="12688" y="7130"/>
                  </a:lnTo>
                  <a:lnTo>
                    <a:pt x="12719" y="7129"/>
                  </a:lnTo>
                  <a:lnTo>
                    <a:pt x="12750" y="7128"/>
                  </a:lnTo>
                  <a:lnTo>
                    <a:pt x="12781" y="7126"/>
                  </a:lnTo>
                  <a:lnTo>
                    <a:pt x="12813" y="7123"/>
                  </a:lnTo>
                  <a:lnTo>
                    <a:pt x="12844" y="7120"/>
                  </a:lnTo>
                  <a:lnTo>
                    <a:pt x="12874" y="7116"/>
                  </a:lnTo>
                  <a:lnTo>
                    <a:pt x="12905" y="7111"/>
                  </a:lnTo>
                  <a:lnTo>
                    <a:pt x="12935" y="7105"/>
                  </a:lnTo>
                  <a:lnTo>
                    <a:pt x="12966" y="7098"/>
                  </a:lnTo>
                  <a:lnTo>
                    <a:pt x="12995" y="7091"/>
                  </a:lnTo>
                  <a:lnTo>
                    <a:pt x="13025" y="7083"/>
                  </a:lnTo>
                  <a:lnTo>
                    <a:pt x="13054" y="7075"/>
                  </a:lnTo>
                  <a:lnTo>
                    <a:pt x="13083" y="7066"/>
                  </a:lnTo>
                  <a:lnTo>
                    <a:pt x="13112" y="7056"/>
                  </a:lnTo>
                  <a:lnTo>
                    <a:pt x="13141" y="7045"/>
                  </a:lnTo>
                  <a:lnTo>
                    <a:pt x="13170" y="7034"/>
                  </a:lnTo>
                  <a:lnTo>
                    <a:pt x="13198" y="7022"/>
                  </a:lnTo>
                  <a:lnTo>
                    <a:pt x="13225" y="7009"/>
                  </a:lnTo>
                  <a:lnTo>
                    <a:pt x="13253" y="6996"/>
                  </a:lnTo>
                  <a:lnTo>
                    <a:pt x="13280" y="6981"/>
                  </a:lnTo>
                  <a:lnTo>
                    <a:pt x="13307" y="6966"/>
                  </a:lnTo>
                  <a:lnTo>
                    <a:pt x="13334" y="6950"/>
                  </a:lnTo>
                  <a:lnTo>
                    <a:pt x="13360" y="6934"/>
                  </a:lnTo>
                  <a:lnTo>
                    <a:pt x="13385" y="6918"/>
                  </a:lnTo>
                  <a:lnTo>
                    <a:pt x="13410" y="6900"/>
                  </a:lnTo>
                  <a:lnTo>
                    <a:pt x="13435" y="6882"/>
                  </a:lnTo>
                  <a:lnTo>
                    <a:pt x="13460" y="6863"/>
                  </a:lnTo>
                  <a:lnTo>
                    <a:pt x="13485" y="6843"/>
                  </a:lnTo>
                  <a:lnTo>
                    <a:pt x="13508" y="6823"/>
                  </a:lnTo>
                  <a:lnTo>
                    <a:pt x="13532" y="6803"/>
                  </a:lnTo>
                  <a:lnTo>
                    <a:pt x="13554" y="6781"/>
                  </a:lnTo>
                  <a:lnTo>
                    <a:pt x="13577" y="6759"/>
                  </a:lnTo>
                  <a:lnTo>
                    <a:pt x="14285" y="6050"/>
                  </a:lnTo>
                  <a:lnTo>
                    <a:pt x="14307" y="6028"/>
                  </a:lnTo>
                  <a:lnTo>
                    <a:pt x="14329" y="6005"/>
                  </a:lnTo>
                  <a:lnTo>
                    <a:pt x="14350" y="5980"/>
                  </a:lnTo>
                  <a:lnTo>
                    <a:pt x="14370" y="5957"/>
                  </a:lnTo>
                  <a:lnTo>
                    <a:pt x="14389" y="5932"/>
                  </a:lnTo>
                  <a:lnTo>
                    <a:pt x="14408" y="5908"/>
                  </a:lnTo>
                  <a:lnTo>
                    <a:pt x="14426" y="5883"/>
                  </a:lnTo>
                  <a:lnTo>
                    <a:pt x="14444" y="5857"/>
                  </a:lnTo>
                  <a:lnTo>
                    <a:pt x="14460" y="5831"/>
                  </a:lnTo>
                  <a:lnTo>
                    <a:pt x="14477" y="5805"/>
                  </a:lnTo>
                  <a:lnTo>
                    <a:pt x="14493" y="5778"/>
                  </a:lnTo>
                  <a:lnTo>
                    <a:pt x="14508" y="5751"/>
                  </a:lnTo>
                  <a:lnTo>
                    <a:pt x="14522" y="5724"/>
                  </a:lnTo>
                  <a:lnTo>
                    <a:pt x="14535" y="5696"/>
                  </a:lnTo>
                  <a:lnTo>
                    <a:pt x="14548" y="5668"/>
                  </a:lnTo>
                  <a:lnTo>
                    <a:pt x="14560" y="5640"/>
                  </a:lnTo>
                  <a:lnTo>
                    <a:pt x="14572" y="5611"/>
                  </a:lnTo>
                  <a:lnTo>
                    <a:pt x="14582" y="5583"/>
                  </a:lnTo>
                  <a:lnTo>
                    <a:pt x="14592" y="5554"/>
                  </a:lnTo>
                  <a:lnTo>
                    <a:pt x="14602" y="5525"/>
                  </a:lnTo>
                  <a:lnTo>
                    <a:pt x="14610" y="5494"/>
                  </a:lnTo>
                  <a:lnTo>
                    <a:pt x="14618" y="5465"/>
                  </a:lnTo>
                  <a:lnTo>
                    <a:pt x="14625" y="5435"/>
                  </a:lnTo>
                  <a:lnTo>
                    <a:pt x="14631" y="5405"/>
                  </a:lnTo>
                  <a:lnTo>
                    <a:pt x="14637" y="5373"/>
                  </a:lnTo>
                  <a:lnTo>
                    <a:pt x="14642" y="5343"/>
                  </a:lnTo>
                  <a:lnTo>
                    <a:pt x="14646" y="5312"/>
                  </a:lnTo>
                  <a:lnTo>
                    <a:pt x="14649" y="5282"/>
                  </a:lnTo>
                  <a:lnTo>
                    <a:pt x="14652" y="5250"/>
                  </a:lnTo>
                  <a:lnTo>
                    <a:pt x="14654" y="5219"/>
                  </a:lnTo>
                  <a:lnTo>
                    <a:pt x="14656" y="5187"/>
                  </a:lnTo>
                  <a:lnTo>
                    <a:pt x="14656" y="5156"/>
                  </a:lnTo>
                  <a:lnTo>
                    <a:pt x="14656" y="5124"/>
                  </a:lnTo>
                  <a:lnTo>
                    <a:pt x="14654" y="5092"/>
                  </a:lnTo>
                  <a:lnTo>
                    <a:pt x="14652" y="5061"/>
                  </a:lnTo>
                  <a:lnTo>
                    <a:pt x="14649" y="5030"/>
                  </a:lnTo>
                  <a:lnTo>
                    <a:pt x="14646" y="4999"/>
                  </a:lnTo>
                  <a:lnTo>
                    <a:pt x="14642" y="4968"/>
                  </a:lnTo>
                  <a:lnTo>
                    <a:pt x="14637" y="4938"/>
                  </a:lnTo>
                  <a:lnTo>
                    <a:pt x="14631" y="4908"/>
                  </a:lnTo>
                  <a:lnTo>
                    <a:pt x="14625" y="4877"/>
                  </a:lnTo>
                  <a:lnTo>
                    <a:pt x="14618" y="4847"/>
                  </a:lnTo>
                  <a:lnTo>
                    <a:pt x="14610" y="4817"/>
                  </a:lnTo>
                  <a:lnTo>
                    <a:pt x="14602" y="4788"/>
                  </a:lnTo>
                  <a:lnTo>
                    <a:pt x="14592" y="4758"/>
                  </a:lnTo>
                  <a:lnTo>
                    <a:pt x="14583" y="4729"/>
                  </a:lnTo>
                  <a:lnTo>
                    <a:pt x="14572" y="4701"/>
                  </a:lnTo>
                  <a:lnTo>
                    <a:pt x="14561" y="4672"/>
                  </a:lnTo>
                  <a:lnTo>
                    <a:pt x="14549" y="4643"/>
                  </a:lnTo>
                  <a:lnTo>
                    <a:pt x="14536" y="4616"/>
                  </a:lnTo>
                  <a:lnTo>
                    <a:pt x="14523" y="4589"/>
                  </a:lnTo>
                  <a:lnTo>
                    <a:pt x="14509" y="4562"/>
                  </a:lnTo>
                  <a:lnTo>
                    <a:pt x="14494" y="4534"/>
                  </a:lnTo>
                  <a:lnTo>
                    <a:pt x="14478" y="4508"/>
                  </a:lnTo>
                  <a:lnTo>
                    <a:pt x="14462" y="4482"/>
                  </a:lnTo>
                  <a:lnTo>
                    <a:pt x="14445" y="4456"/>
                  </a:lnTo>
                  <a:lnTo>
                    <a:pt x="14428" y="4431"/>
                  </a:lnTo>
                  <a:lnTo>
                    <a:pt x="14410" y="4405"/>
                  </a:lnTo>
                  <a:lnTo>
                    <a:pt x="14391" y="4381"/>
                  </a:lnTo>
                  <a:lnTo>
                    <a:pt x="14372" y="4357"/>
                  </a:lnTo>
                  <a:lnTo>
                    <a:pt x="14352" y="4333"/>
                  </a:lnTo>
                  <a:lnTo>
                    <a:pt x="14331" y="4310"/>
                  </a:lnTo>
                  <a:lnTo>
                    <a:pt x="14309" y="4287"/>
                  </a:lnTo>
                  <a:lnTo>
                    <a:pt x="14288" y="4265"/>
                  </a:lnTo>
                  <a:lnTo>
                    <a:pt x="10402"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bg1"/>
                </a:solidFill>
              </a:endParaRPr>
            </a:p>
          </p:txBody>
        </p:sp>
        <p:sp>
          <p:nvSpPr>
            <p:cNvPr id="66" name="Freeform 65"/>
            <p:cNvSpPr>
              <a:spLocks noEditPoints="1"/>
            </p:cNvSpPr>
            <p:nvPr/>
          </p:nvSpPr>
          <p:spPr bwMode="auto">
            <a:xfrm>
              <a:off x="7127875" y="4497388"/>
              <a:ext cx="107950" cy="107950"/>
            </a:xfrm>
            <a:custGeom>
              <a:avLst/>
              <a:gdLst>
                <a:gd name="T0" fmla="*/ 1409 w 2514"/>
                <a:gd name="T1" fmla="*/ 519 h 2521"/>
                <a:gd name="T2" fmla="*/ 1584 w 2514"/>
                <a:gd name="T3" fmla="*/ 579 h 2521"/>
                <a:gd name="T4" fmla="*/ 1737 w 2514"/>
                <a:gd name="T5" fmla="*/ 677 h 2521"/>
                <a:gd name="T6" fmla="*/ 1862 w 2514"/>
                <a:gd name="T7" fmla="*/ 808 h 2521"/>
                <a:gd name="T8" fmla="*/ 1952 w 2514"/>
                <a:gd name="T9" fmla="*/ 966 h 2521"/>
                <a:gd name="T10" fmla="*/ 2002 w 2514"/>
                <a:gd name="T11" fmla="*/ 1145 h 2521"/>
                <a:gd name="T12" fmla="*/ 2007 w 2514"/>
                <a:gd name="T13" fmla="*/ 1338 h 2521"/>
                <a:gd name="T14" fmla="*/ 1966 w 2514"/>
                <a:gd name="T15" fmla="*/ 1520 h 2521"/>
                <a:gd name="T16" fmla="*/ 1883 w 2514"/>
                <a:gd name="T17" fmla="*/ 1683 h 2521"/>
                <a:gd name="T18" fmla="*/ 1765 w 2514"/>
                <a:gd name="T19" fmla="*/ 1820 h 2521"/>
                <a:gd name="T20" fmla="*/ 1617 w 2514"/>
                <a:gd name="T21" fmla="*/ 1925 h 2521"/>
                <a:gd name="T22" fmla="*/ 1446 w 2514"/>
                <a:gd name="T23" fmla="*/ 1992 h 2521"/>
                <a:gd name="T24" fmla="*/ 1257 w 2514"/>
                <a:gd name="T25" fmla="*/ 2017 h 2521"/>
                <a:gd name="T26" fmla="*/ 1069 w 2514"/>
                <a:gd name="T27" fmla="*/ 1992 h 2521"/>
                <a:gd name="T28" fmla="*/ 897 w 2514"/>
                <a:gd name="T29" fmla="*/ 1925 h 2521"/>
                <a:gd name="T30" fmla="*/ 750 w 2514"/>
                <a:gd name="T31" fmla="*/ 1820 h 2521"/>
                <a:gd name="T32" fmla="*/ 631 w 2514"/>
                <a:gd name="T33" fmla="*/ 1683 h 2521"/>
                <a:gd name="T34" fmla="*/ 549 w 2514"/>
                <a:gd name="T35" fmla="*/ 1520 h 2521"/>
                <a:gd name="T36" fmla="*/ 507 w 2514"/>
                <a:gd name="T37" fmla="*/ 1338 h 2521"/>
                <a:gd name="T38" fmla="*/ 512 w 2514"/>
                <a:gd name="T39" fmla="*/ 1145 h 2521"/>
                <a:gd name="T40" fmla="*/ 562 w 2514"/>
                <a:gd name="T41" fmla="*/ 966 h 2521"/>
                <a:gd name="T42" fmla="*/ 652 w 2514"/>
                <a:gd name="T43" fmla="*/ 808 h 2521"/>
                <a:gd name="T44" fmla="*/ 777 w 2514"/>
                <a:gd name="T45" fmla="*/ 677 h 2521"/>
                <a:gd name="T46" fmla="*/ 930 w 2514"/>
                <a:gd name="T47" fmla="*/ 579 h 2521"/>
                <a:gd name="T48" fmla="*/ 1105 w 2514"/>
                <a:gd name="T49" fmla="*/ 519 h 2521"/>
                <a:gd name="T50" fmla="*/ 1257 w 2514"/>
                <a:gd name="T51" fmla="*/ 2521 h 2521"/>
                <a:gd name="T52" fmla="*/ 1571 w 2514"/>
                <a:gd name="T53" fmla="*/ 2481 h 2521"/>
                <a:gd name="T54" fmla="*/ 1856 w 2514"/>
                <a:gd name="T55" fmla="*/ 2368 h 2521"/>
                <a:gd name="T56" fmla="*/ 2102 w 2514"/>
                <a:gd name="T57" fmla="*/ 2193 h 2521"/>
                <a:gd name="T58" fmla="*/ 2299 w 2514"/>
                <a:gd name="T59" fmla="*/ 1964 h 2521"/>
                <a:gd name="T60" fmla="*/ 2438 w 2514"/>
                <a:gd name="T61" fmla="*/ 1693 h 2521"/>
                <a:gd name="T62" fmla="*/ 2508 w 2514"/>
                <a:gd name="T63" fmla="*/ 1389 h 2521"/>
                <a:gd name="T64" fmla="*/ 2500 w 2514"/>
                <a:gd name="T65" fmla="*/ 1069 h 2521"/>
                <a:gd name="T66" fmla="*/ 2416 w 2514"/>
                <a:gd name="T67" fmla="*/ 770 h 2521"/>
                <a:gd name="T68" fmla="*/ 2264 w 2514"/>
                <a:gd name="T69" fmla="*/ 506 h 2521"/>
                <a:gd name="T70" fmla="*/ 2057 w 2514"/>
                <a:gd name="T71" fmla="*/ 288 h 2521"/>
                <a:gd name="T72" fmla="*/ 1801 w 2514"/>
                <a:gd name="T73" fmla="*/ 124 h 2521"/>
                <a:gd name="T74" fmla="*/ 1510 w 2514"/>
                <a:gd name="T75" fmla="*/ 25 h 2521"/>
                <a:gd name="T76" fmla="*/ 1193 w 2514"/>
                <a:gd name="T77" fmla="*/ 2 h 2521"/>
                <a:gd name="T78" fmla="*/ 884 w 2514"/>
                <a:gd name="T79" fmla="*/ 56 h 2521"/>
                <a:gd name="T80" fmla="*/ 606 w 2514"/>
                <a:gd name="T81" fmla="*/ 182 h 2521"/>
                <a:gd name="T82" fmla="*/ 369 w 2514"/>
                <a:gd name="T83" fmla="*/ 369 h 2521"/>
                <a:gd name="T84" fmla="*/ 182 w 2514"/>
                <a:gd name="T85" fmla="*/ 607 h 2521"/>
                <a:gd name="T86" fmla="*/ 57 w 2514"/>
                <a:gd name="T87" fmla="*/ 886 h 2521"/>
                <a:gd name="T88" fmla="*/ 2 w 2514"/>
                <a:gd name="T89" fmla="*/ 1196 h 2521"/>
                <a:gd name="T90" fmla="*/ 26 w 2514"/>
                <a:gd name="T91" fmla="*/ 1514 h 2521"/>
                <a:gd name="T92" fmla="*/ 124 w 2514"/>
                <a:gd name="T93" fmla="*/ 1806 h 2521"/>
                <a:gd name="T94" fmla="*/ 287 w 2514"/>
                <a:gd name="T95" fmla="*/ 2062 h 2521"/>
                <a:gd name="T96" fmla="*/ 506 w 2514"/>
                <a:gd name="T97" fmla="*/ 2270 h 2521"/>
                <a:gd name="T98" fmla="*/ 768 w 2514"/>
                <a:gd name="T99" fmla="*/ 2422 h 2521"/>
                <a:gd name="T100" fmla="*/ 1066 w 2514"/>
                <a:gd name="T101" fmla="*/ 2507 h 2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14" h="2521">
                  <a:moveTo>
                    <a:pt x="1257" y="504"/>
                  </a:moveTo>
                  <a:lnTo>
                    <a:pt x="1296" y="505"/>
                  </a:lnTo>
                  <a:lnTo>
                    <a:pt x="1334" y="508"/>
                  </a:lnTo>
                  <a:lnTo>
                    <a:pt x="1372" y="513"/>
                  </a:lnTo>
                  <a:lnTo>
                    <a:pt x="1409" y="519"/>
                  </a:lnTo>
                  <a:lnTo>
                    <a:pt x="1446" y="528"/>
                  </a:lnTo>
                  <a:lnTo>
                    <a:pt x="1481" y="538"/>
                  </a:lnTo>
                  <a:lnTo>
                    <a:pt x="1517" y="551"/>
                  </a:lnTo>
                  <a:lnTo>
                    <a:pt x="1551" y="564"/>
                  </a:lnTo>
                  <a:lnTo>
                    <a:pt x="1584" y="579"/>
                  </a:lnTo>
                  <a:lnTo>
                    <a:pt x="1617" y="596"/>
                  </a:lnTo>
                  <a:lnTo>
                    <a:pt x="1648" y="614"/>
                  </a:lnTo>
                  <a:lnTo>
                    <a:pt x="1679" y="633"/>
                  </a:lnTo>
                  <a:lnTo>
                    <a:pt x="1709" y="654"/>
                  </a:lnTo>
                  <a:lnTo>
                    <a:pt x="1737" y="677"/>
                  </a:lnTo>
                  <a:lnTo>
                    <a:pt x="1765" y="701"/>
                  </a:lnTo>
                  <a:lnTo>
                    <a:pt x="1791" y="726"/>
                  </a:lnTo>
                  <a:lnTo>
                    <a:pt x="1815" y="752"/>
                  </a:lnTo>
                  <a:lnTo>
                    <a:pt x="1839" y="779"/>
                  </a:lnTo>
                  <a:lnTo>
                    <a:pt x="1862" y="808"/>
                  </a:lnTo>
                  <a:lnTo>
                    <a:pt x="1883" y="838"/>
                  </a:lnTo>
                  <a:lnTo>
                    <a:pt x="1903" y="868"/>
                  </a:lnTo>
                  <a:lnTo>
                    <a:pt x="1921" y="900"/>
                  </a:lnTo>
                  <a:lnTo>
                    <a:pt x="1937" y="933"/>
                  </a:lnTo>
                  <a:lnTo>
                    <a:pt x="1952" y="966"/>
                  </a:lnTo>
                  <a:lnTo>
                    <a:pt x="1966" y="1000"/>
                  </a:lnTo>
                  <a:lnTo>
                    <a:pt x="1977" y="1035"/>
                  </a:lnTo>
                  <a:lnTo>
                    <a:pt x="1988" y="1072"/>
                  </a:lnTo>
                  <a:lnTo>
                    <a:pt x="1996" y="1108"/>
                  </a:lnTo>
                  <a:lnTo>
                    <a:pt x="2002" y="1145"/>
                  </a:lnTo>
                  <a:lnTo>
                    <a:pt x="2007" y="1183"/>
                  </a:lnTo>
                  <a:lnTo>
                    <a:pt x="2010" y="1221"/>
                  </a:lnTo>
                  <a:lnTo>
                    <a:pt x="2011" y="1260"/>
                  </a:lnTo>
                  <a:lnTo>
                    <a:pt x="2010" y="1300"/>
                  </a:lnTo>
                  <a:lnTo>
                    <a:pt x="2007" y="1338"/>
                  </a:lnTo>
                  <a:lnTo>
                    <a:pt x="2002" y="1375"/>
                  </a:lnTo>
                  <a:lnTo>
                    <a:pt x="1996" y="1413"/>
                  </a:lnTo>
                  <a:lnTo>
                    <a:pt x="1988" y="1449"/>
                  </a:lnTo>
                  <a:lnTo>
                    <a:pt x="1977" y="1485"/>
                  </a:lnTo>
                  <a:lnTo>
                    <a:pt x="1966" y="1520"/>
                  </a:lnTo>
                  <a:lnTo>
                    <a:pt x="1952" y="1555"/>
                  </a:lnTo>
                  <a:lnTo>
                    <a:pt x="1937" y="1588"/>
                  </a:lnTo>
                  <a:lnTo>
                    <a:pt x="1921" y="1620"/>
                  </a:lnTo>
                  <a:lnTo>
                    <a:pt x="1903" y="1653"/>
                  </a:lnTo>
                  <a:lnTo>
                    <a:pt x="1883" y="1683"/>
                  </a:lnTo>
                  <a:lnTo>
                    <a:pt x="1862" y="1713"/>
                  </a:lnTo>
                  <a:lnTo>
                    <a:pt x="1839" y="1741"/>
                  </a:lnTo>
                  <a:lnTo>
                    <a:pt x="1815" y="1768"/>
                  </a:lnTo>
                  <a:lnTo>
                    <a:pt x="1791" y="1795"/>
                  </a:lnTo>
                  <a:lnTo>
                    <a:pt x="1765" y="1820"/>
                  </a:lnTo>
                  <a:lnTo>
                    <a:pt x="1737" y="1844"/>
                  </a:lnTo>
                  <a:lnTo>
                    <a:pt x="1709" y="1866"/>
                  </a:lnTo>
                  <a:lnTo>
                    <a:pt x="1679" y="1887"/>
                  </a:lnTo>
                  <a:lnTo>
                    <a:pt x="1648" y="1907"/>
                  </a:lnTo>
                  <a:lnTo>
                    <a:pt x="1617" y="1925"/>
                  </a:lnTo>
                  <a:lnTo>
                    <a:pt x="1584" y="1942"/>
                  </a:lnTo>
                  <a:lnTo>
                    <a:pt x="1551" y="1957"/>
                  </a:lnTo>
                  <a:lnTo>
                    <a:pt x="1517" y="1970"/>
                  </a:lnTo>
                  <a:lnTo>
                    <a:pt x="1481" y="1982"/>
                  </a:lnTo>
                  <a:lnTo>
                    <a:pt x="1446" y="1992"/>
                  </a:lnTo>
                  <a:lnTo>
                    <a:pt x="1409" y="2001"/>
                  </a:lnTo>
                  <a:lnTo>
                    <a:pt x="1372" y="2007"/>
                  </a:lnTo>
                  <a:lnTo>
                    <a:pt x="1334" y="2012"/>
                  </a:lnTo>
                  <a:lnTo>
                    <a:pt x="1296" y="2015"/>
                  </a:lnTo>
                  <a:lnTo>
                    <a:pt x="1257" y="2017"/>
                  </a:lnTo>
                  <a:lnTo>
                    <a:pt x="1219" y="2015"/>
                  </a:lnTo>
                  <a:lnTo>
                    <a:pt x="1180" y="2012"/>
                  </a:lnTo>
                  <a:lnTo>
                    <a:pt x="1142" y="2007"/>
                  </a:lnTo>
                  <a:lnTo>
                    <a:pt x="1105" y="2001"/>
                  </a:lnTo>
                  <a:lnTo>
                    <a:pt x="1069" y="1992"/>
                  </a:lnTo>
                  <a:lnTo>
                    <a:pt x="1033" y="1982"/>
                  </a:lnTo>
                  <a:lnTo>
                    <a:pt x="997" y="1970"/>
                  </a:lnTo>
                  <a:lnTo>
                    <a:pt x="963" y="1957"/>
                  </a:lnTo>
                  <a:lnTo>
                    <a:pt x="930" y="1942"/>
                  </a:lnTo>
                  <a:lnTo>
                    <a:pt x="897" y="1925"/>
                  </a:lnTo>
                  <a:lnTo>
                    <a:pt x="866" y="1907"/>
                  </a:lnTo>
                  <a:lnTo>
                    <a:pt x="835" y="1887"/>
                  </a:lnTo>
                  <a:lnTo>
                    <a:pt x="805" y="1866"/>
                  </a:lnTo>
                  <a:lnTo>
                    <a:pt x="777" y="1844"/>
                  </a:lnTo>
                  <a:lnTo>
                    <a:pt x="750" y="1820"/>
                  </a:lnTo>
                  <a:lnTo>
                    <a:pt x="724" y="1795"/>
                  </a:lnTo>
                  <a:lnTo>
                    <a:pt x="699" y="1768"/>
                  </a:lnTo>
                  <a:lnTo>
                    <a:pt x="675" y="1741"/>
                  </a:lnTo>
                  <a:lnTo>
                    <a:pt x="652" y="1713"/>
                  </a:lnTo>
                  <a:lnTo>
                    <a:pt x="631" y="1683"/>
                  </a:lnTo>
                  <a:lnTo>
                    <a:pt x="612" y="1653"/>
                  </a:lnTo>
                  <a:lnTo>
                    <a:pt x="594" y="1620"/>
                  </a:lnTo>
                  <a:lnTo>
                    <a:pt x="577" y="1588"/>
                  </a:lnTo>
                  <a:lnTo>
                    <a:pt x="562" y="1555"/>
                  </a:lnTo>
                  <a:lnTo>
                    <a:pt x="549" y="1520"/>
                  </a:lnTo>
                  <a:lnTo>
                    <a:pt x="537" y="1485"/>
                  </a:lnTo>
                  <a:lnTo>
                    <a:pt x="527" y="1449"/>
                  </a:lnTo>
                  <a:lnTo>
                    <a:pt x="518" y="1413"/>
                  </a:lnTo>
                  <a:lnTo>
                    <a:pt x="512" y="1375"/>
                  </a:lnTo>
                  <a:lnTo>
                    <a:pt x="507" y="1338"/>
                  </a:lnTo>
                  <a:lnTo>
                    <a:pt x="504" y="1300"/>
                  </a:lnTo>
                  <a:lnTo>
                    <a:pt x="503" y="1260"/>
                  </a:lnTo>
                  <a:lnTo>
                    <a:pt x="504" y="1221"/>
                  </a:lnTo>
                  <a:lnTo>
                    <a:pt x="507" y="1183"/>
                  </a:lnTo>
                  <a:lnTo>
                    <a:pt x="512" y="1145"/>
                  </a:lnTo>
                  <a:lnTo>
                    <a:pt x="518" y="1108"/>
                  </a:lnTo>
                  <a:lnTo>
                    <a:pt x="527" y="1072"/>
                  </a:lnTo>
                  <a:lnTo>
                    <a:pt x="537" y="1035"/>
                  </a:lnTo>
                  <a:lnTo>
                    <a:pt x="549" y="1000"/>
                  </a:lnTo>
                  <a:lnTo>
                    <a:pt x="562" y="966"/>
                  </a:lnTo>
                  <a:lnTo>
                    <a:pt x="577" y="933"/>
                  </a:lnTo>
                  <a:lnTo>
                    <a:pt x="594" y="900"/>
                  </a:lnTo>
                  <a:lnTo>
                    <a:pt x="612" y="868"/>
                  </a:lnTo>
                  <a:lnTo>
                    <a:pt x="631" y="838"/>
                  </a:lnTo>
                  <a:lnTo>
                    <a:pt x="652" y="808"/>
                  </a:lnTo>
                  <a:lnTo>
                    <a:pt x="675" y="779"/>
                  </a:lnTo>
                  <a:lnTo>
                    <a:pt x="699" y="752"/>
                  </a:lnTo>
                  <a:lnTo>
                    <a:pt x="724" y="726"/>
                  </a:lnTo>
                  <a:lnTo>
                    <a:pt x="750" y="701"/>
                  </a:lnTo>
                  <a:lnTo>
                    <a:pt x="777" y="677"/>
                  </a:lnTo>
                  <a:lnTo>
                    <a:pt x="805" y="654"/>
                  </a:lnTo>
                  <a:lnTo>
                    <a:pt x="835" y="633"/>
                  </a:lnTo>
                  <a:lnTo>
                    <a:pt x="866" y="614"/>
                  </a:lnTo>
                  <a:lnTo>
                    <a:pt x="897" y="596"/>
                  </a:lnTo>
                  <a:lnTo>
                    <a:pt x="930" y="579"/>
                  </a:lnTo>
                  <a:lnTo>
                    <a:pt x="963" y="564"/>
                  </a:lnTo>
                  <a:lnTo>
                    <a:pt x="997" y="551"/>
                  </a:lnTo>
                  <a:lnTo>
                    <a:pt x="1033" y="538"/>
                  </a:lnTo>
                  <a:lnTo>
                    <a:pt x="1069" y="528"/>
                  </a:lnTo>
                  <a:lnTo>
                    <a:pt x="1105" y="519"/>
                  </a:lnTo>
                  <a:lnTo>
                    <a:pt x="1142" y="513"/>
                  </a:lnTo>
                  <a:lnTo>
                    <a:pt x="1180" y="508"/>
                  </a:lnTo>
                  <a:lnTo>
                    <a:pt x="1219" y="505"/>
                  </a:lnTo>
                  <a:lnTo>
                    <a:pt x="1257" y="504"/>
                  </a:lnTo>
                  <a:close/>
                  <a:moveTo>
                    <a:pt x="1257" y="2521"/>
                  </a:moveTo>
                  <a:lnTo>
                    <a:pt x="1321" y="2519"/>
                  </a:lnTo>
                  <a:lnTo>
                    <a:pt x="1386" y="2515"/>
                  </a:lnTo>
                  <a:lnTo>
                    <a:pt x="1448" y="2507"/>
                  </a:lnTo>
                  <a:lnTo>
                    <a:pt x="1510" y="2495"/>
                  </a:lnTo>
                  <a:lnTo>
                    <a:pt x="1571" y="2481"/>
                  </a:lnTo>
                  <a:lnTo>
                    <a:pt x="1630" y="2464"/>
                  </a:lnTo>
                  <a:lnTo>
                    <a:pt x="1689" y="2444"/>
                  </a:lnTo>
                  <a:lnTo>
                    <a:pt x="1746" y="2422"/>
                  </a:lnTo>
                  <a:lnTo>
                    <a:pt x="1801" y="2396"/>
                  </a:lnTo>
                  <a:lnTo>
                    <a:pt x="1856" y="2368"/>
                  </a:lnTo>
                  <a:lnTo>
                    <a:pt x="1909" y="2338"/>
                  </a:lnTo>
                  <a:lnTo>
                    <a:pt x="1959" y="2305"/>
                  </a:lnTo>
                  <a:lnTo>
                    <a:pt x="2008" y="2270"/>
                  </a:lnTo>
                  <a:lnTo>
                    <a:pt x="2057" y="2232"/>
                  </a:lnTo>
                  <a:lnTo>
                    <a:pt x="2102" y="2193"/>
                  </a:lnTo>
                  <a:lnTo>
                    <a:pt x="2145" y="2151"/>
                  </a:lnTo>
                  <a:lnTo>
                    <a:pt x="2187" y="2107"/>
                  </a:lnTo>
                  <a:lnTo>
                    <a:pt x="2227" y="2062"/>
                  </a:lnTo>
                  <a:lnTo>
                    <a:pt x="2264" y="2013"/>
                  </a:lnTo>
                  <a:lnTo>
                    <a:pt x="2299" y="1964"/>
                  </a:lnTo>
                  <a:lnTo>
                    <a:pt x="2332" y="1914"/>
                  </a:lnTo>
                  <a:lnTo>
                    <a:pt x="2363" y="1860"/>
                  </a:lnTo>
                  <a:lnTo>
                    <a:pt x="2391" y="1806"/>
                  </a:lnTo>
                  <a:lnTo>
                    <a:pt x="2416" y="1750"/>
                  </a:lnTo>
                  <a:lnTo>
                    <a:pt x="2438" y="1693"/>
                  </a:lnTo>
                  <a:lnTo>
                    <a:pt x="2458" y="1634"/>
                  </a:lnTo>
                  <a:lnTo>
                    <a:pt x="2475" y="1575"/>
                  </a:lnTo>
                  <a:lnTo>
                    <a:pt x="2489" y="1514"/>
                  </a:lnTo>
                  <a:lnTo>
                    <a:pt x="2500" y="1452"/>
                  </a:lnTo>
                  <a:lnTo>
                    <a:pt x="2508" y="1389"/>
                  </a:lnTo>
                  <a:lnTo>
                    <a:pt x="2512" y="1325"/>
                  </a:lnTo>
                  <a:lnTo>
                    <a:pt x="2514" y="1260"/>
                  </a:lnTo>
                  <a:lnTo>
                    <a:pt x="2512" y="1196"/>
                  </a:lnTo>
                  <a:lnTo>
                    <a:pt x="2508" y="1131"/>
                  </a:lnTo>
                  <a:lnTo>
                    <a:pt x="2500" y="1069"/>
                  </a:lnTo>
                  <a:lnTo>
                    <a:pt x="2489" y="1006"/>
                  </a:lnTo>
                  <a:lnTo>
                    <a:pt x="2475" y="946"/>
                  </a:lnTo>
                  <a:lnTo>
                    <a:pt x="2458" y="886"/>
                  </a:lnTo>
                  <a:lnTo>
                    <a:pt x="2438" y="828"/>
                  </a:lnTo>
                  <a:lnTo>
                    <a:pt x="2416" y="770"/>
                  </a:lnTo>
                  <a:lnTo>
                    <a:pt x="2391" y="714"/>
                  </a:lnTo>
                  <a:lnTo>
                    <a:pt x="2363" y="659"/>
                  </a:lnTo>
                  <a:lnTo>
                    <a:pt x="2332" y="607"/>
                  </a:lnTo>
                  <a:lnTo>
                    <a:pt x="2299" y="556"/>
                  </a:lnTo>
                  <a:lnTo>
                    <a:pt x="2264" y="506"/>
                  </a:lnTo>
                  <a:lnTo>
                    <a:pt x="2227" y="459"/>
                  </a:lnTo>
                  <a:lnTo>
                    <a:pt x="2187" y="413"/>
                  </a:lnTo>
                  <a:lnTo>
                    <a:pt x="2145" y="369"/>
                  </a:lnTo>
                  <a:lnTo>
                    <a:pt x="2102" y="328"/>
                  </a:lnTo>
                  <a:lnTo>
                    <a:pt x="2057" y="288"/>
                  </a:lnTo>
                  <a:lnTo>
                    <a:pt x="2008" y="251"/>
                  </a:lnTo>
                  <a:lnTo>
                    <a:pt x="1959" y="216"/>
                  </a:lnTo>
                  <a:lnTo>
                    <a:pt x="1909" y="182"/>
                  </a:lnTo>
                  <a:lnTo>
                    <a:pt x="1856" y="152"/>
                  </a:lnTo>
                  <a:lnTo>
                    <a:pt x="1801" y="124"/>
                  </a:lnTo>
                  <a:lnTo>
                    <a:pt x="1746" y="99"/>
                  </a:lnTo>
                  <a:lnTo>
                    <a:pt x="1689" y="77"/>
                  </a:lnTo>
                  <a:lnTo>
                    <a:pt x="1630" y="56"/>
                  </a:lnTo>
                  <a:lnTo>
                    <a:pt x="1571" y="39"/>
                  </a:lnTo>
                  <a:lnTo>
                    <a:pt x="1510" y="25"/>
                  </a:lnTo>
                  <a:lnTo>
                    <a:pt x="1448" y="14"/>
                  </a:lnTo>
                  <a:lnTo>
                    <a:pt x="1386" y="6"/>
                  </a:lnTo>
                  <a:lnTo>
                    <a:pt x="1321" y="2"/>
                  </a:lnTo>
                  <a:lnTo>
                    <a:pt x="1257" y="0"/>
                  </a:lnTo>
                  <a:lnTo>
                    <a:pt x="1193" y="2"/>
                  </a:lnTo>
                  <a:lnTo>
                    <a:pt x="1129" y="6"/>
                  </a:lnTo>
                  <a:lnTo>
                    <a:pt x="1066" y="14"/>
                  </a:lnTo>
                  <a:lnTo>
                    <a:pt x="1004" y="25"/>
                  </a:lnTo>
                  <a:lnTo>
                    <a:pt x="943" y="39"/>
                  </a:lnTo>
                  <a:lnTo>
                    <a:pt x="884" y="56"/>
                  </a:lnTo>
                  <a:lnTo>
                    <a:pt x="825" y="77"/>
                  </a:lnTo>
                  <a:lnTo>
                    <a:pt x="768" y="99"/>
                  </a:lnTo>
                  <a:lnTo>
                    <a:pt x="713" y="124"/>
                  </a:lnTo>
                  <a:lnTo>
                    <a:pt x="658" y="152"/>
                  </a:lnTo>
                  <a:lnTo>
                    <a:pt x="606" y="182"/>
                  </a:lnTo>
                  <a:lnTo>
                    <a:pt x="555" y="216"/>
                  </a:lnTo>
                  <a:lnTo>
                    <a:pt x="506" y="251"/>
                  </a:lnTo>
                  <a:lnTo>
                    <a:pt x="458" y="288"/>
                  </a:lnTo>
                  <a:lnTo>
                    <a:pt x="412" y="328"/>
                  </a:lnTo>
                  <a:lnTo>
                    <a:pt x="369" y="369"/>
                  </a:lnTo>
                  <a:lnTo>
                    <a:pt x="326" y="413"/>
                  </a:lnTo>
                  <a:lnTo>
                    <a:pt x="287" y="459"/>
                  </a:lnTo>
                  <a:lnTo>
                    <a:pt x="250" y="506"/>
                  </a:lnTo>
                  <a:lnTo>
                    <a:pt x="215" y="556"/>
                  </a:lnTo>
                  <a:lnTo>
                    <a:pt x="182" y="607"/>
                  </a:lnTo>
                  <a:lnTo>
                    <a:pt x="151" y="659"/>
                  </a:lnTo>
                  <a:lnTo>
                    <a:pt x="124" y="714"/>
                  </a:lnTo>
                  <a:lnTo>
                    <a:pt x="99" y="770"/>
                  </a:lnTo>
                  <a:lnTo>
                    <a:pt x="76" y="828"/>
                  </a:lnTo>
                  <a:lnTo>
                    <a:pt x="57" y="886"/>
                  </a:lnTo>
                  <a:lnTo>
                    <a:pt x="40" y="946"/>
                  </a:lnTo>
                  <a:lnTo>
                    <a:pt x="26" y="1006"/>
                  </a:lnTo>
                  <a:lnTo>
                    <a:pt x="15" y="1069"/>
                  </a:lnTo>
                  <a:lnTo>
                    <a:pt x="7" y="1131"/>
                  </a:lnTo>
                  <a:lnTo>
                    <a:pt x="2" y="1196"/>
                  </a:lnTo>
                  <a:lnTo>
                    <a:pt x="0" y="1260"/>
                  </a:lnTo>
                  <a:lnTo>
                    <a:pt x="2" y="1325"/>
                  </a:lnTo>
                  <a:lnTo>
                    <a:pt x="7" y="1389"/>
                  </a:lnTo>
                  <a:lnTo>
                    <a:pt x="15" y="1452"/>
                  </a:lnTo>
                  <a:lnTo>
                    <a:pt x="26" y="1514"/>
                  </a:lnTo>
                  <a:lnTo>
                    <a:pt x="40" y="1575"/>
                  </a:lnTo>
                  <a:lnTo>
                    <a:pt x="57" y="1634"/>
                  </a:lnTo>
                  <a:lnTo>
                    <a:pt x="76" y="1693"/>
                  </a:lnTo>
                  <a:lnTo>
                    <a:pt x="99" y="1750"/>
                  </a:lnTo>
                  <a:lnTo>
                    <a:pt x="124" y="1806"/>
                  </a:lnTo>
                  <a:lnTo>
                    <a:pt x="151" y="1860"/>
                  </a:lnTo>
                  <a:lnTo>
                    <a:pt x="182" y="1914"/>
                  </a:lnTo>
                  <a:lnTo>
                    <a:pt x="215" y="1964"/>
                  </a:lnTo>
                  <a:lnTo>
                    <a:pt x="250" y="2013"/>
                  </a:lnTo>
                  <a:lnTo>
                    <a:pt x="287" y="2062"/>
                  </a:lnTo>
                  <a:lnTo>
                    <a:pt x="326" y="2107"/>
                  </a:lnTo>
                  <a:lnTo>
                    <a:pt x="369" y="2151"/>
                  </a:lnTo>
                  <a:lnTo>
                    <a:pt x="412" y="2193"/>
                  </a:lnTo>
                  <a:lnTo>
                    <a:pt x="458" y="2232"/>
                  </a:lnTo>
                  <a:lnTo>
                    <a:pt x="506" y="2270"/>
                  </a:lnTo>
                  <a:lnTo>
                    <a:pt x="555" y="2305"/>
                  </a:lnTo>
                  <a:lnTo>
                    <a:pt x="606" y="2338"/>
                  </a:lnTo>
                  <a:lnTo>
                    <a:pt x="658" y="2368"/>
                  </a:lnTo>
                  <a:lnTo>
                    <a:pt x="713" y="2396"/>
                  </a:lnTo>
                  <a:lnTo>
                    <a:pt x="768" y="2422"/>
                  </a:lnTo>
                  <a:lnTo>
                    <a:pt x="825" y="2444"/>
                  </a:lnTo>
                  <a:lnTo>
                    <a:pt x="884" y="2464"/>
                  </a:lnTo>
                  <a:lnTo>
                    <a:pt x="943" y="2481"/>
                  </a:lnTo>
                  <a:lnTo>
                    <a:pt x="1004" y="2495"/>
                  </a:lnTo>
                  <a:lnTo>
                    <a:pt x="1066" y="2507"/>
                  </a:lnTo>
                  <a:lnTo>
                    <a:pt x="1129" y="2515"/>
                  </a:lnTo>
                  <a:lnTo>
                    <a:pt x="1193" y="2519"/>
                  </a:lnTo>
                  <a:lnTo>
                    <a:pt x="1257" y="25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bg1"/>
                </a:solidFill>
              </a:endParaRPr>
            </a:p>
          </p:txBody>
        </p:sp>
        <p:sp>
          <p:nvSpPr>
            <p:cNvPr id="67" name="Freeform 66"/>
            <p:cNvSpPr>
              <a:spLocks noEditPoints="1"/>
            </p:cNvSpPr>
            <p:nvPr/>
          </p:nvSpPr>
          <p:spPr bwMode="auto">
            <a:xfrm>
              <a:off x="7408863" y="4151313"/>
              <a:ext cx="107950" cy="107950"/>
            </a:xfrm>
            <a:custGeom>
              <a:avLst/>
              <a:gdLst>
                <a:gd name="T0" fmla="*/ 1106 w 2515"/>
                <a:gd name="T1" fmla="*/ 2001 h 2521"/>
                <a:gd name="T2" fmla="*/ 931 w 2515"/>
                <a:gd name="T3" fmla="*/ 1942 h 2521"/>
                <a:gd name="T4" fmla="*/ 778 w 2515"/>
                <a:gd name="T5" fmla="*/ 1844 h 2521"/>
                <a:gd name="T6" fmla="*/ 653 w 2515"/>
                <a:gd name="T7" fmla="*/ 1713 h 2521"/>
                <a:gd name="T8" fmla="*/ 562 w 2515"/>
                <a:gd name="T9" fmla="*/ 1555 h 2521"/>
                <a:gd name="T10" fmla="*/ 512 w 2515"/>
                <a:gd name="T11" fmla="*/ 1375 h 2521"/>
                <a:gd name="T12" fmla="*/ 507 w 2515"/>
                <a:gd name="T13" fmla="*/ 1183 h 2521"/>
                <a:gd name="T14" fmla="*/ 548 w 2515"/>
                <a:gd name="T15" fmla="*/ 1000 h 2521"/>
                <a:gd name="T16" fmla="*/ 632 w 2515"/>
                <a:gd name="T17" fmla="*/ 838 h 2521"/>
                <a:gd name="T18" fmla="*/ 751 w 2515"/>
                <a:gd name="T19" fmla="*/ 701 h 2521"/>
                <a:gd name="T20" fmla="*/ 897 w 2515"/>
                <a:gd name="T21" fmla="*/ 596 h 2521"/>
                <a:gd name="T22" fmla="*/ 1068 w 2515"/>
                <a:gd name="T23" fmla="*/ 528 h 2521"/>
                <a:gd name="T24" fmla="*/ 1258 w 2515"/>
                <a:gd name="T25" fmla="*/ 504 h 2521"/>
                <a:gd name="T26" fmla="*/ 1447 w 2515"/>
                <a:gd name="T27" fmla="*/ 528 h 2521"/>
                <a:gd name="T28" fmla="*/ 1618 w 2515"/>
                <a:gd name="T29" fmla="*/ 596 h 2521"/>
                <a:gd name="T30" fmla="*/ 1765 w 2515"/>
                <a:gd name="T31" fmla="*/ 701 h 2521"/>
                <a:gd name="T32" fmla="*/ 1883 w 2515"/>
                <a:gd name="T33" fmla="*/ 838 h 2521"/>
                <a:gd name="T34" fmla="*/ 1967 w 2515"/>
                <a:gd name="T35" fmla="*/ 1000 h 2521"/>
                <a:gd name="T36" fmla="*/ 2008 w 2515"/>
                <a:gd name="T37" fmla="*/ 1183 h 2521"/>
                <a:gd name="T38" fmla="*/ 2003 w 2515"/>
                <a:gd name="T39" fmla="*/ 1375 h 2521"/>
                <a:gd name="T40" fmla="*/ 1953 w 2515"/>
                <a:gd name="T41" fmla="*/ 1555 h 2521"/>
                <a:gd name="T42" fmla="*/ 1862 w 2515"/>
                <a:gd name="T43" fmla="*/ 1713 h 2521"/>
                <a:gd name="T44" fmla="*/ 1737 w 2515"/>
                <a:gd name="T45" fmla="*/ 1844 h 2521"/>
                <a:gd name="T46" fmla="*/ 1585 w 2515"/>
                <a:gd name="T47" fmla="*/ 1942 h 2521"/>
                <a:gd name="T48" fmla="*/ 1409 w 2515"/>
                <a:gd name="T49" fmla="*/ 2001 h 2521"/>
                <a:gd name="T50" fmla="*/ 1258 w 2515"/>
                <a:gd name="T51" fmla="*/ 0 h 2521"/>
                <a:gd name="T52" fmla="*/ 944 w 2515"/>
                <a:gd name="T53" fmla="*/ 39 h 2521"/>
                <a:gd name="T54" fmla="*/ 659 w 2515"/>
                <a:gd name="T55" fmla="*/ 152 h 2521"/>
                <a:gd name="T56" fmla="*/ 413 w 2515"/>
                <a:gd name="T57" fmla="*/ 328 h 2521"/>
                <a:gd name="T58" fmla="*/ 215 w 2515"/>
                <a:gd name="T59" fmla="*/ 556 h 2521"/>
                <a:gd name="T60" fmla="*/ 77 w 2515"/>
                <a:gd name="T61" fmla="*/ 827 h 2521"/>
                <a:gd name="T62" fmla="*/ 7 w 2515"/>
                <a:gd name="T63" fmla="*/ 1131 h 2521"/>
                <a:gd name="T64" fmla="*/ 14 w 2515"/>
                <a:gd name="T65" fmla="*/ 1452 h 2521"/>
                <a:gd name="T66" fmla="*/ 99 w 2515"/>
                <a:gd name="T67" fmla="*/ 1750 h 2521"/>
                <a:gd name="T68" fmla="*/ 251 w 2515"/>
                <a:gd name="T69" fmla="*/ 2014 h 2521"/>
                <a:gd name="T70" fmla="*/ 458 w 2515"/>
                <a:gd name="T71" fmla="*/ 2232 h 2521"/>
                <a:gd name="T72" fmla="*/ 713 w 2515"/>
                <a:gd name="T73" fmla="*/ 2397 h 2521"/>
                <a:gd name="T74" fmla="*/ 1004 w 2515"/>
                <a:gd name="T75" fmla="*/ 2495 h 2521"/>
                <a:gd name="T76" fmla="*/ 1322 w 2515"/>
                <a:gd name="T77" fmla="*/ 2519 h 2521"/>
                <a:gd name="T78" fmla="*/ 1631 w 2515"/>
                <a:gd name="T79" fmla="*/ 2464 h 2521"/>
                <a:gd name="T80" fmla="*/ 1908 w 2515"/>
                <a:gd name="T81" fmla="*/ 2338 h 2521"/>
                <a:gd name="T82" fmla="*/ 2146 w 2515"/>
                <a:gd name="T83" fmla="*/ 2152 h 2521"/>
                <a:gd name="T84" fmla="*/ 2333 w 2515"/>
                <a:gd name="T85" fmla="*/ 1914 h 2521"/>
                <a:gd name="T86" fmla="*/ 2459 w 2515"/>
                <a:gd name="T87" fmla="*/ 1634 h 2521"/>
                <a:gd name="T88" fmla="*/ 2513 w 2515"/>
                <a:gd name="T89" fmla="*/ 1325 h 2521"/>
                <a:gd name="T90" fmla="*/ 2490 w 2515"/>
                <a:gd name="T91" fmla="*/ 1006 h 2521"/>
                <a:gd name="T92" fmla="*/ 2390 w 2515"/>
                <a:gd name="T93" fmla="*/ 714 h 2521"/>
                <a:gd name="T94" fmla="*/ 2227 w 2515"/>
                <a:gd name="T95" fmla="*/ 459 h 2521"/>
                <a:gd name="T96" fmla="*/ 2009 w 2515"/>
                <a:gd name="T97" fmla="*/ 251 h 2521"/>
                <a:gd name="T98" fmla="*/ 1746 w 2515"/>
                <a:gd name="T99" fmla="*/ 99 h 2521"/>
                <a:gd name="T100" fmla="*/ 1449 w 2515"/>
                <a:gd name="T101" fmla="*/ 14 h 2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15" h="2521">
                  <a:moveTo>
                    <a:pt x="1258" y="2017"/>
                  </a:moveTo>
                  <a:lnTo>
                    <a:pt x="1218" y="2015"/>
                  </a:lnTo>
                  <a:lnTo>
                    <a:pt x="1180" y="2012"/>
                  </a:lnTo>
                  <a:lnTo>
                    <a:pt x="1143" y="2007"/>
                  </a:lnTo>
                  <a:lnTo>
                    <a:pt x="1106" y="2001"/>
                  </a:lnTo>
                  <a:lnTo>
                    <a:pt x="1068" y="1992"/>
                  </a:lnTo>
                  <a:lnTo>
                    <a:pt x="1033" y="1982"/>
                  </a:lnTo>
                  <a:lnTo>
                    <a:pt x="998" y="1970"/>
                  </a:lnTo>
                  <a:lnTo>
                    <a:pt x="964" y="1957"/>
                  </a:lnTo>
                  <a:lnTo>
                    <a:pt x="931" y="1942"/>
                  </a:lnTo>
                  <a:lnTo>
                    <a:pt x="897" y="1925"/>
                  </a:lnTo>
                  <a:lnTo>
                    <a:pt x="866" y="1907"/>
                  </a:lnTo>
                  <a:lnTo>
                    <a:pt x="836" y="1887"/>
                  </a:lnTo>
                  <a:lnTo>
                    <a:pt x="806" y="1866"/>
                  </a:lnTo>
                  <a:lnTo>
                    <a:pt x="778" y="1844"/>
                  </a:lnTo>
                  <a:lnTo>
                    <a:pt x="751" y="1820"/>
                  </a:lnTo>
                  <a:lnTo>
                    <a:pt x="723" y="1795"/>
                  </a:lnTo>
                  <a:lnTo>
                    <a:pt x="699" y="1768"/>
                  </a:lnTo>
                  <a:lnTo>
                    <a:pt x="675" y="1741"/>
                  </a:lnTo>
                  <a:lnTo>
                    <a:pt x="653" y="1713"/>
                  </a:lnTo>
                  <a:lnTo>
                    <a:pt x="632" y="1683"/>
                  </a:lnTo>
                  <a:lnTo>
                    <a:pt x="612" y="1653"/>
                  </a:lnTo>
                  <a:lnTo>
                    <a:pt x="594" y="1620"/>
                  </a:lnTo>
                  <a:lnTo>
                    <a:pt x="578" y="1588"/>
                  </a:lnTo>
                  <a:lnTo>
                    <a:pt x="562" y="1555"/>
                  </a:lnTo>
                  <a:lnTo>
                    <a:pt x="548" y="1520"/>
                  </a:lnTo>
                  <a:lnTo>
                    <a:pt x="537" y="1485"/>
                  </a:lnTo>
                  <a:lnTo>
                    <a:pt x="527" y="1449"/>
                  </a:lnTo>
                  <a:lnTo>
                    <a:pt x="518" y="1413"/>
                  </a:lnTo>
                  <a:lnTo>
                    <a:pt x="512" y="1375"/>
                  </a:lnTo>
                  <a:lnTo>
                    <a:pt x="507" y="1338"/>
                  </a:lnTo>
                  <a:lnTo>
                    <a:pt x="504" y="1299"/>
                  </a:lnTo>
                  <a:lnTo>
                    <a:pt x="503" y="1260"/>
                  </a:lnTo>
                  <a:lnTo>
                    <a:pt x="504" y="1221"/>
                  </a:lnTo>
                  <a:lnTo>
                    <a:pt x="507" y="1183"/>
                  </a:lnTo>
                  <a:lnTo>
                    <a:pt x="512" y="1145"/>
                  </a:lnTo>
                  <a:lnTo>
                    <a:pt x="518" y="1108"/>
                  </a:lnTo>
                  <a:lnTo>
                    <a:pt x="527" y="1072"/>
                  </a:lnTo>
                  <a:lnTo>
                    <a:pt x="537" y="1035"/>
                  </a:lnTo>
                  <a:lnTo>
                    <a:pt x="548" y="1000"/>
                  </a:lnTo>
                  <a:lnTo>
                    <a:pt x="562" y="966"/>
                  </a:lnTo>
                  <a:lnTo>
                    <a:pt x="578" y="933"/>
                  </a:lnTo>
                  <a:lnTo>
                    <a:pt x="594" y="900"/>
                  </a:lnTo>
                  <a:lnTo>
                    <a:pt x="612" y="868"/>
                  </a:lnTo>
                  <a:lnTo>
                    <a:pt x="632" y="838"/>
                  </a:lnTo>
                  <a:lnTo>
                    <a:pt x="653" y="808"/>
                  </a:lnTo>
                  <a:lnTo>
                    <a:pt x="675" y="779"/>
                  </a:lnTo>
                  <a:lnTo>
                    <a:pt x="699" y="752"/>
                  </a:lnTo>
                  <a:lnTo>
                    <a:pt x="723" y="726"/>
                  </a:lnTo>
                  <a:lnTo>
                    <a:pt x="751" y="701"/>
                  </a:lnTo>
                  <a:lnTo>
                    <a:pt x="778" y="677"/>
                  </a:lnTo>
                  <a:lnTo>
                    <a:pt x="806" y="654"/>
                  </a:lnTo>
                  <a:lnTo>
                    <a:pt x="836" y="633"/>
                  </a:lnTo>
                  <a:lnTo>
                    <a:pt x="866" y="614"/>
                  </a:lnTo>
                  <a:lnTo>
                    <a:pt x="897" y="596"/>
                  </a:lnTo>
                  <a:lnTo>
                    <a:pt x="931" y="579"/>
                  </a:lnTo>
                  <a:lnTo>
                    <a:pt x="964" y="564"/>
                  </a:lnTo>
                  <a:lnTo>
                    <a:pt x="998" y="549"/>
                  </a:lnTo>
                  <a:lnTo>
                    <a:pt x="1033" y="538"/>
                  </a:lnTo>
                  <a:lnTo>
                    <a:pt x="1068" y="528"/>
                  </a:lnTo>
                  <a:lnTo>
                    <a:pt x="1106" y="519"/>
                  </a:lnTo>
                  <a:lnTo>
                    <a:pt x="1143" y="513"/>
                  </a:lnTo>
                  <a:lnTo>
                    <a:pt x="1180" y="508"/>
                  </a:lnTo>
                  <a:lnTo>
                    <a:pt x="1218" y="505"/>
                  </a:lnTo>
                  <a:lnTo>
                    <a:pt x="1258" y="504"/>
                  </a:lnTo>
                  <a:lnTo>
                    <a:pt x="1297" y="505"/>
                  </a:lnTo>
                  <a:lnTo>
                    <a:pt x="1335" y="508"/>
                  </a:lnTo>
                  <a:lnTo>
                    <a:pt x="1372" y="513"/>
                  </a:lnTo>
                  <a:lnTo>
                    <a:pt x="1409" y="519"/>
                  </a:lnTo>
                  <a:lnTo>
                    <a:pt x="1447" y="528"/>
                  </a:lnTo>
                  <a:lnTo>
                    <a:pt x="1482" y="538"/>
                  </a:lnTo>
                  <a:lnTo>
                    <a:pt x="1517" y="549"/>
                  </a:lnTo>
                  <a:lnTo>
                    <a:pt x="1551" y="564"/>
                  </a:lnTo>
                  <a:lnTo>
                    <a:pt x="1585" y="579"/>
                  </a:lnTo>
                  <a:lnTo>
                    <a:pt x="1618" y="596"/>
                  </a:lnTo>
                  <a:lnTo>
                    <a:pt x="1649" y="614"/>
                  </a:lnTo>
                  <a:lnTo>
                    <a:pt x="1679" y="633"/>
                  </a:lnTo>
                  <a:lnTo>
                    <a:pt x="1709" y="654"/>
                  </a:lnTo>
                  <a:lnTo>
                    <a:pt x="1737" y="677"/>
                  </a:lnTo>
                  <a:lnTo>
                    <a:pt x="1765" y="701"/>
                  </a:lnTo>
                  <a:lnTo>
                    <a:pt x="1791" y="726"/>
                  </a:lnTo>
                  <a:lnTo>
                    <a:pt x="1816" y="752"/>
                  </a:lnTo>
                  <a:lnTo>
                    <a:pt x="1840" y="779"/>
                  </a:lnTo>
                  <a:lnTo>
                    <a:pt x="1862" y="808"/>
                  </a:lnTo>
                  <a:lnTo>
                    <a:pt x="1883" y="838"/>
                  </a:lnTo>
                  <a:lnTo>
                    <a:pt x="1902" y="868"/>
                  </a:lnTo>
                  <a:lnTo>
                    <a:pt x="1920" y="900"/>
                  </a:lnTo>
                  <a:lnTo>
                    <a:pt x="1938" y="933"/>
                  </a:lnTo>
                  <a:lnTo>
                    <a:pt x="1953" y="966"/>
                  </a:lnTo>
                  <a:lnTo>
                    <a:pt x="1967" y="1000"/>
                  </a:lnTo>
                  <a:lnTo>
                    <a:pt x="1978" y="1035"/>
                  </a:lnTo>
                  <a:lnTo>
                    <a:pt x="1988" y="1072"/>
                  </a:lnTo>
                  <a:lnTo>
                    <a:pt x="1997" y="1108"/>
                  </a:lnTo>
                  <a:lnTo>
                    <a:pt x="2003" y="1145"/>
                  </a:lnTo>
                  <a:lnTo>
                    <a:pt x="2008" y="1183"/>
                  </a:lnTo>
                  <a:lnTo>
                    <a:pt x="2011" y="1221"/>
                  </a:lnTo>
                  <a:lnTo>
                    <a:pt x="2012" y="1260"/>
                  </a:lnTo>
                  <a:lnTo>
                    <a:pt x="2011" y="1299"/>
                  </a:lnTo>
                  <a:lnTo>
                    <a:pt x="2008" y="1338"/>
                  </a:lnTo>
                  <a:lnTo>
                    <a:pt x="2003" y="1375"/>
                  </a:lnTo>
                  <a:lnTo>
                    <a:pt x="1997" y="1413"/>
                  </a:lnTo>
                  <a:lnTo>
                    <a:pt x="1988" y="1449"/>
                  </a:lnTo>
                  <a:lnTo>
                    <a:pt x="1978" y="1485"/>
                  </a:lnTo>
                  <a:lnTo>
                    <a:pt x="1967" y="1520"/>
                  </a:lnTo>
                  <a:lnTo>
                    <a:pt x="1953" y="1555"/>
                  </a:lnTo>
                  <a:lnTo>
                    <a:pt x="1938" y="1588"/>
                  </a:lnTo>
                  <a:lnTo>
                    <a:pt x="1920" y="1620"/>
                  </a:lnTo>
                  <a:lnTo>
                    <a:pt x="1902" y="1653"/>
                  </a:lnTo>
                  <a:lnTo>
                    <a:pt x="1883" y="1683"/>
                  </a:lnTo>
                  <a:lnTo>
                    <a:pt x="1862" y="1713"/>
                  </a:lnTo>
                  <a:lnTo>
                    <a:pt x="1840" y="1741"/>
                  </a:lnTo>
                  <a:lnTo>
                    <a:pt x="1816" y="1768"/>
                  </a:lnTo>
                  <a:lnTo>
                    <a:pt x="1791" y="1795"/>
                  </a:lnTo>
                  <a:lnTo>
                    <a:pt x="1765" y="1820"/>
                  </a:lnTo>
                  <a:lnTo>
                    <a:pt x="1737" y="1844"/>
                  </a:lnTo>
                  <a:lnTo>
                    <a:pt x="1709" y="1866"/>
                  </a:lnTo>
                  <a:lnTo>
                    <a:pt x="1679" y="1887"/>
                  </a:lnTo>
                  <a:lnTo>
                    <a:pt x="1649" y="1907"/>
                  </a:lnTo>
                  <a:lnTo>
                    <a:pt x="1618" y="1925"/>
                  </a:lnTo>
                  <a:lnTo>
                    <a:pt x="1585" y="1942"/>
                  </a:lnTo>
                  <a:lnTo>
                    <a:pt x="1551" y="1957"/>
                  </a:lnTo>
                  <a:lnTo>
                    <a:pt x="1517" y="1970"/>
                  </a:lnTo>
                  <a:lnTo>
                    <a:pt x="1482" y="1982"/>
                  </a:lnTo>
                  <a:lnTo>
                    <a:pt x="1447" y="1992"/>
                  </a:lnTo>
                  <a:lnTo>
                    <a:pt x="1409" y="2001"/>
                  </a:lnTo>
                  <a:lnTo>
                    <a:pt x="1372" y="2007"/>
                  </a:lnTo>
                  <a:lnTo>
                    <a:pt x="1335" y="2012"/>
                  </a:lnTo>
                  <a:lnTo>
                    <a:pt x="1297" y="2015"/>
                  </a:lnTo>
                  <a:lnTo>
                    <a:pt x="1258" y="2017"/>
                  </a:lnTo>
                  <a:close/>
                  <a:moveTo>
                    <a:pt x="1258" y="0"/>
                  </a:moveTo>
                  <a:lnTo>
                    <a:pt x="1193" y="2"/>
                  </a:lnTo>
                  <a:lnTo>
                    <a:pt x="1129" y="6"/>
                  </a:lnTo>
                  <a:lnTo>
                    <a:pt x="1066" y="14"/>
                  </a:lnTo>
                  <a:lnTo>
                    <a:pt x="1004" y="25"/>
                  </a:lnTo>
                  <a:lnTo>
                    <a:pt x="944" y="39"/>
                  </a:lnTo>
                  <a:lnTo>
                    <a:pt x="884" y="56"/>
                  </a:lnTo>
                  <a:lnTo>
                    <a:pt x="826" y="77"/>
                  </a:lnTo>
                  <a:lnTo>
                    <a:pt x="769" y="99"/>
                  </a:lnTo>
                  <a:lnTo>
                    <a:pt x="713" y="124"/>
                  </a:lnTo>
                  <a:lnTo>
                    <a:pt x="659" y="152"/>
                  </a:lnTo>
                  <a:lnTo>
                    <a:pt x="606" y="182"/>
                  </a:lnTo>
                  <a:lnTo>
                    <a:pt x="555" y="216"/>
                  </a:lnTo>
                  <a:lnTo>
                    <a:pt x="506" y="251"/>
                  </a:lnTo>
                  <a:lnTo>
                    <a:pt x="458" y="288"/>
                  </a:lnTo>
                  <a:lnTo>
                    <a:pt x="413" y="328"/>
                  </a:lnTo>
                  <a:lnTo>
                    <a:pt x="369" y="369"/>
                  </a:lnTo>
                  <a:lnTo>
                    <a:pt x="327" y="413"/>
                  </a:lnTo>
                  <a:lnTo>
                    <a:pt x="288" y="459"/>
                  </a:lnTo>
                  <a:lnTo>
                    <a:pt x="251" y="506"/>
                  </a:lnTo>
                  <a:lnTo>
                    <a:pt x="215" y="556"/>
                  </a:lnTo>
                  <a:lnTo>
                    <a:pt x="182" y="607"/>
                  </a:lnTo>
                  <a:lnTo>
                    <a:pt x="152" y="659"/>
                  </a:lnTo>
                  <a:lnTo>
                    <a:pt x="124" y="714"/>
                  </a:lnTo>
                  <a:lnTo>
                    <a:pt x="99" y="770"/>
                  </a:lnTo>
                  <a:lnTo>
                    <a:pt x="77" y="827"/>
                  </a:lnTo>
                  <a:lnTo>
                    <a:pt x="56" y="886"/>
                  </a:lnTo>
                  <a:lnTo>
                    <a:pt x="39" y="946"/>
                  </a:lnTo>
                  <a:lnTo>
                    <a:pt x="25" y="1006"/>
                  </a:lnTo>
                  <a:lnTo>
                    <a:pt x="14" y="1069"/>
                  </a:lnTo>
                  <a:lnTo>
                    <a:pt x="7" y="1131"/>
                  </a:lnTo>
                  <a:lnTo>
                    <a:pt x="2" y="1196"/>
                  </a:lnTo>
                  <a:lnTo>
                    <a:pt x="0" y="1260"/>
                  </a:lnTo>
                  <a:lnTo>
                    <a:pt x="2" y="1325"/>
                  </a:lnTo>
                  <a:lnTo>
                    <a:pt x="7" y="1389"/>
                  </a:lnTo>
                  <a:lnTo>
                    <a:pt x="14" y="1452"/>
                  </a:lnTo>
                  <a:lnTo>
                    <a:pt x="25" y="1514"/>
                  </a:lnTo>
                  <a:lnTo>
                    <a:pt x="39" y="1575"/>
                  </a:lnTo>
                  <a:lnTo>
                    <a:pt x="56" y="1634"/>
                  </a:lnTo>
                  <a:lnTo>
                    <a:pt x="77" y="1693"/>
                  </a:lnTo>
                  <a:lnTo>
                    <a:pt x="99" y="1750"/>
                  </a:lnTo>
                  <a:lnTo>
                    <a:pt x="124" y="1806"/>
                  </a:lnTo>
                  <a:lnTo>
                    <a:pt x="152" y="1860"/>
                  </a:lnTo>
                  <a:lnTo>
                    <a:pt x="182" y="1914"/>
                  </a:lnTo>
                  <a:lnTo>
                    <a:pt x="215" y="1964"/>
                  </a:lnTo>
                  <a:lnTo>
                    <a:pt x="251" y="2014"/>
                  </a:lnTo>
                  <a:lnTo>
                    <a:pt x="288" y="2062"/>
                  </a:lnTo>
                  <a:lnTo>
                    <a:pt x="327" y="2107"/>
                  </a:lnTo>
                  <a:lnTo>
                    <a:pt x="369" y="2152"/>
                  </a:lnTo>
                  <a:lnTo>
                    <a:pt x="413" y="2193"/>
                  </a:lnTo>
                  <a:lnTo>
                    <a:pt x="458" y="2232"/>
                  </a:lnTo>
                  <a:lnTo>
                    <a:pt x="506" y="2270"/>
                  </a:lnTo>
                  <a:lnTo>
                    <a:pt x="555" y="2305"/>
                  </a:lnTo>
                  <a:lnTo>
                    <a:pt x="606" y="2338"/>
                  </a:lnTo>
                  <a:lnTo>
                    <a:pt x="659" y="2368"/>
                  </a:lnTo>
                  <a:lnTo>
                    <a:pt x="713" y="2397"/>
                  </a:lnTo>
                  <a:lnTo>
                    <a:pt x="769" y="2422"/>
                  </a:lnTo>
                  <a:lnTo>
                    <a:pt x="826" y="2444"/>
                  </a:lnTo>
                  <a:lnTo>
                    <a:pt x="884" y="2464"/>
                  </a:lnTo>
                  <a:lnTo>
                    <a:pt x="944" y="2481"/>
                  </a:lnTo>
                  <a:lnTo>
                    <a:pt x="1004" y="2495"/>
                  </a:lnTo>
                  <a:lnTo>
                    <a:pt x="1066" y="2507"/>
                  </a:lnTo>
                  <a:lnTo>
                    <a:pt x="1129" y="2515"/>
                  </a:lnTo>
                  <a:lnTo>
                    <a:pt x="1193" y="2519"/>
                  </a:lnTo>
                  <a:lnTo>
                    <a:pt x="1258" y="2521"/>
                  </a:lnTo>
                  <a:lnTo>
                    <a:pt x="1322" y="2519"/>
                  </a:lnTo>
                  <a:lnTo>
                    <a:pt x="1385" y="2515"/>
                  </a:lnTo>
                  <a:lnTo>
                    <a:pt x="1449" y="2507"/>
                  </a:lnTo>
                  <a:lnTo>
                    <a:pt x="1510" y="2495"/>
                  </a:lnTo>
                  <a:lnTo>
                    <a:pt x="1571" y="2481"/>
                  </a:lnTo>
                  <a:lnTo>
                    <a:pt x="1631" y="2464"/>
                  </a:lnTo>
                  <a:lnTo>
                    <a:pt x="1689" y="2444"/>
                  </a:lnTo>
                  <a:lnTo>
                    <a:pt x="1746" y="2422"/>
                  </a:lnTo>
                  <a:lnTo>
                    <a:pt x="1802" y="2397"/>
                  </a:lnTo>
                  <a:lnTo>
                    <a:pt x="1856" y="2368"/>
                  </a:lnTo>
                  <a:lnTo>
                    <a:pt x="1908" y="2338"/>
                  </a:lnTo>
                  <a:lnTo>
                    <a:pt x="1960" y="2305"/>
                  </a:lnTo>
                  <a:lnTo>
                    <a:pt x="2009" y="2270"/>
                  </a:lnTo>
                  <a:lnTo>
                    <a:pt x="2056" y="2232"/>
                  </a:lnTo>
                  <a:lnTo>
                    <a:pt x="2103" y="2193"/>
                  </a:lnTo>
                  <a:lnTo>
                    <a:pt x="2146" y="2152"/>
                  </a:lnTo>
                  <a:lnTo>
                    <a:pt x="2188" y="2107"/>
                  </a:lnTo>
                  <a:lnTo>
                    <a:pt x="2227" y="2062"/>
                  </a:lnTo>
                  <a:lnTo>
                    <a:pt x="2265" y="2014"/>
                  </a:lnTo>
                  <a:lnTo>
                    <a:pt x="2300" y="1964"/>
                  </a:lnTo>
                  <a:lnTo>
                    <a:pt x="2333" y="1914"/>
                  </a:lnTo>
                  <a:lnTo>
                    <a:pt x="2363" y="1860"/>
                  </a:lnTo>
                  <a:lnTo>
                    <a:pt x="2390" y="1806"/>
                  </a:lnTo>
                  <a:lnTo>
                    <a:pt x="2416" y="1750"/>
                  </a:lnTo>
                  <a:lnTo>
                    <a:pt x="2439" y="1693"/>
                  </a:lnTo>
                  <a:lnTo>
                    <a:pt x="2459" y="1634"/>
                  </a:lnTo>
                  <a:lnTo>
                    <a:pt x="2476" y="1575"/>
                  </a:lnTo>
                  <a:lnTo>
                    <a:pt x="2490" y="1514"/>
                  </a:lnTo>
                  <a:lnTo>
                    <a:pt x="2501" y="1452"/>
                  </a:lnTo>
                  <a:lnTo>
                    <a:pt x="2508" y="1389"/>
                  </a:lnTo>
                  <a:lnTo>
                    <a:pt x="2513" y="1325"/>
                  </a:lnTo>
                  <a:lnTo>
                    <a:pt x="2515" y="1260"/>
                  </a:lnTo>
                  <a:lnTo>
                    <a:pt x="2513" y="1196"/>
                  </a:lnTo>
                  <a:lnTo>
                    <a:pt x="2508" y="1131"/>
                  </a:lnTo>
                  <a:lnTo>
                    <a:pt x="2501" y="1069"/>
                  </a:lnTo>
                  <a:lnTo>
                    <a:pt x="2490" y="1006"/>
                  </a:lnTo>
                  <a:lnTo>
                    <a:pt x="2476" y="946"/>
                  </a:lnTo>
                  <a:lnTo>
                    <a:pt x="2459" y="886"/>
                  </a:lnTo>
                  <a:lnTo>
                    <a:pt x="2439" y="827"/>
                  </a:lnTo>
                  <a:lnTo>
                    <a:pt x="2416" y="770"/>
                  </a:lnTo>
                  <a:lnTo>
                    <a:pt x="2390" y="714"/>
                  </a:lnTo>
                  <a:lnTo>
                    <a:pt x="2363" y="659"/>
                  </a:lnTo>
                  <a:lnTo>
                    <a:pt x="2333" y="607"/>
                  </a:lnTo>
                  <a:lnTo>
                    <a:pt x="2300" y="556"/>
                  </a:lnTo>
                  <a:lnTo>
                    <a:pt x="2265" y="506"/>
                  </a:lnTo>
                  <a:lnTo>
                    <a:pt x="2227" y="459"/>
                  </a:lnTo>
                  <a:lnTo>
                    <a:pt x="2188" y="413"/>
                  </a:lnTo>
                  <a:lnTo>
                    <a:pt x="2146" y="369"/>
                  </a:lnTo>
                  <a:lnTo>
                    <a:pt x="2103" y="328"/>
                  </a:lnTo>
                  <a:lnTo>
                    <a:pt x="2056" y="288"/>
                  </a:lnTo>
                  <a:lnTo>
                    <a:pt x="2009" y="251"/>
                  </a:lnTo>
                  <a:lnTo>
                    <a:pt x="1960" y="216"/>
                  </a:lnTo>
                  <a:lnTo>
                    <a:pt x="1908" y="182"/>
                  </a:lnTo>
                  <a:lnTo>
                    <a:pt x="1856" y="152"/>
                  </a:lnTo>
                  <a:lnTo>
                    <a:pt x="1802" y="124"/>
                  </a:lnTo>
                  <a:lnTo>
                    <a:pt x="1746" y="99"/>
                  </a:lnTo>
                  <a:lnTo>
                    <a:pt x="1689" y="77"/>
                  </a:lnTo>
                  <a:lnTo>
                    <a:pt x="1631" y="56"/>
                  </a:lnTo>
                  <a:lnTo>
                    <a:pt x="1571" y="39"/>
                  </a:lnTo>
                  <a:lnTo>
                    <a:pt x="1510" y="25"/>
                  </a:lnTo>
                  <a:lnTo>
                    <a:pt x="1449" y="14"/>
                  </a:lnTo>
                  <a:lnTo>
                    <a:pt x="1385" y="6"/>
                  </a:lnTo>
                  <a:lnTo>
                    <a:pt x="1322" y="2"/>
                  </a:lnTo>
                  <a:lnTo>
                    <a:pt x="125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bg1"/>
                </a:solidFill>
              </a:endParaRPr>
            </a:p>
          </p:txBody>
        </p:sp>
        <p:sp>
          <p:nvSpPr>
            <p:cNvPr id="68" name="Freeform 67"/>
            <p:cNvSpPr>
              <a:spLocks noEditPoints="1"/>
            </p:cNvSpPr>
            <p:nvPr/>
          </p:nvSpPr>
          <p:spPr bwMode="auto">
            <a:xfrm>
              <a:off x="6999288" y="4475163"/>
              <a:ext cx="85725" cy="87313"/>
            </a:xfrm>
            <a:custGeom>
              <a:avLst/>
              <a:gdLst>
                <a:gd name="T0" fmla="*/ 1107 w 2012"/>
                <a:gd name="T1" fmla="*/ 514 h 2016"/>
                <a:gd name="T2" fmla="*/ 1224 w 2012"/>
                <a:gd name="T3" fmla="*/ 553 h 2016"/>
                <a:gd name="T4" fmla="*/ 1326 w 2012"/>
                <a:gd name="T5" fmla="*/ 619 h 2016"/>
                <a:gd name="T6" fmla="*/ 1409 w 2012"/>
                <a:gd name="T7" fmla="*/ 707 h 2016"/>
                <a:gd name="T8" fmla="*/ 1469 w 2012"/>
                <a:gd name="T9" fmla="*/ 812 h 2016"/>
                <a:gd name="T10" fmla="*/ 1503 w 2012"/>
                <a:gd name="T11" fmla="*/ 931 h 2016"/>
                <a:gd name="T12" fmla="*/ 1507 w 2012"/>
                <a:gd name="T13" fmla="*/ 1060 h 2016"/>
                <a:gd name="T14" fmla="*/ 1478 w 2012"/>
                <a:gd name="T15" fmla="*/ 1182 h 2016"/>
                <a:gd name="T16" fmla="*/ 1423 w 2012"/>
                <a:gd name="T17" fmla="*/ 1290 h 2016"/>
                <a:gd name="T18" fmla="*/ 1344 w 2012"/>
                <a:gd name="T19" fmla="*/ 1381 h 2016"/>
                <a:gd name="T20" fmla="*/ 1245 w 2012"/>
                <a:gd name="T21" fmla="*/ 1452 h 2016"/>
                <a:gd name="T22" fmla="*/ 1131 w 2012"/>
                <a:gd name="T23" fmla="*/ 1496 h 2016"/>
                <a:gd name="T24" fmla="*/ 1006 w 2012"/>
                <a:gd name="T25" fmla="*/ 1512 h 2016"/>
                <a:gd name="T26" fmla="*/ 880 w 2012"/>
                <a:gd name="T27" fmla="*/ 1496 h 2016"/>
                <a:gd name="T28" fmla="*/ 766 w 2012"/>
                <a:gd name="T29" fmla="*/ 1452 h 2016"/>
                <a:gd name="T30" fmla="*/ 668 w 2012"/>
                <a:gd name="T31" fmla="*/ 1381 h 2016"/>
                <a:gd name="T32" fmla="*/ 589 w 2012"/>
                <a:gd name="T33" fmla="*/ 1290 h 2016"/>
                <a:gd name="T34" fmla="*/ 534 w 2012"/>
                <a:gd name="T35" fmla="*/ 1182 h 2016"/>
                <a:gd name="T36" fmla="*/ 506 w 2012"/>
                <a:gd name="T37" fmla="*/ 1060 h 2016"/>
                <a:gd name="T38" fmla="*/ 509 w 2012"/>
                <a:gd name="T39" fmla="*/ 931 h 2016"/>
                <a:gd name="T40" fmla="*/ 543 w 2012"/>
                <a:gd name="T41" fmla="*/ 812 h 2016"/>
                <a:gd name="T42" fmla="*/ 603 w 2012"/>
                <a:gd name="T43" fmla="*/ 707 h 2016"/>
                <a:gd name="T44" fmla="*/ 686 w 2012"/>
                <a:gd name="T45" fmla="*/ 619 h 2016"/>
                <a:gd name="T46" fmla="*/ 787 w 2012"/>
                <a:gd name="T47" fmla="*/ 553 h 2016"/>
                <a:gd name="T48" fmla="*/ 904 w 2012"/>
                <a:gd name="T49" fmla="*/ 514 h 2016"/>
                <a:gd name="T50" fmla="*/ 0 w 2012"/>
                <a:gd name="T51" fmla="*/ 1008 h 2016"/>
                <a:gd name="T52" fmla="*/ 32 w 2012"/>
                <a:gd name="T53" fmla="*/ 1260 h 2016"/>
                <a:gd name="T54" fmla="*/ 121 w 2012"/>
                <a:gd name="T55" fmla="*/ 1488 h 2016"/>
                <a:gd name="T56" fmla="*/ 261 w 2012"/>
                <a:gd name="T57" fmla="*/ 1686 h 2016"/>
                <a:gd name="T58" fmla="*/ 443 w 2012"/>
                <a:gd name="T59" fmla="*/ 1844 h 2016"/>
                <a:gd name="T60" fmla="*/ 661 w 2012"/>
                <a:gd name="T61" fmla="*/ 1955 h 2016"/>
                <a:gd name="T62" fmla="*/ 903 w 2012"/>
                <a:gd name="T63" fmla="*/ 2011 h 2016"/>
                <a:gd name="T64" fmla="*/ 1159 w 2012"/>
                <a:gd name="T65" fmla="*/ 2004 h 2016"/>
                <a:gd name="T66" fmla="*/ 1397 w 2012"/>
                <a:gd name="T67" fmla="*/ 1937 h 2016"/>
                <a:gd name="T68" fmla="*/ 1607 w 2012"/>
                <a:gd name="T69" fmla="*/ 1816 h 2016"/>
                <a:gd name="T70" fmla="*/ 1782 w 2012"/>
                <a:gd name="T71" fmla="*/ 1649 h 2016"/>
                <a:gd name="T72" fmla="*/ 1912 w 2012"/>
                <a:gd name="T73" fmla="*/ 1445 h 2016"/>
                <a:gd name="T74" fmla="*/ 1992 w 2012"/>
                <a:gd name="T75" fmla="*/ 1211 h 2016"/>
                <a:gd name="T76" fmla="*/ 2011 w 2012"/>
                <a:gd name="T77" fmla="*/ 957 h 2016"/>
                <a:gd name="T78" fmla="*/ 1966 w 2012"/>
                <a:gd name="T79" fmla="*/ 709 h 2016"/>
                <a:gd name="T80" fmla="*/ 1866 w 2012"/>
                <a:gd name="T81" fmla="*/ 486 h 2016"/>
                <a:gd name="T82" fmla="*/ 1717 w 2012"/>
                <a:gd name="T83" fmla="*/ 295 h 2016"/>
                <a:gd name="T84" fmla="*/ 1527 w 2012"/>
                <a:gd name="T85" fmla="*/ 146 h 2016"/>
                <a:gd name="T86" fmla="*/ 1304 w 2012"/>
                <a:gd name="T87" fmla="*/ 45 h 2016"/>
                <a:gd name="T88" fmla="*/ 1057 w 2012"/>
                <a:gd name="T89" fmla="*/ 1 h 2016"/>
                <a:gd name="T90" fmla="*/ 803 w 2012"/>
                <a:gd name="T91" fmla="*/ 20 h 2016"/>
                <a:gd name="T92" fmla="*/ 570 w 2012"/>
                <a:gd name="T93" fmla="*/ 100 h 2016"/>
                <a:gd name="T94" fmla="*/ 366 w 2012"/>
                <a:gd name="T95" fmla="*/ 231 h 2016"/>
                <a:gd name="T96" fmla="*/ 200 w 2012"/>
                <a:gd name="T97" fmla="*/ 405 h 2016"/>
                <a:gd name="T98" fmla="*/ 79 w 2012"/>
                <a:gd name="T99" fmla="*/ 616 h 2016"/>
                <a:gd name="T100" fmla="*/ 12 w 2012"/>
                <a:gd name="T101" fmla="*/ 855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12" h="2016">
                  <a:moveTo>
                    <a:pt x="1006" y="504"/>
                  </a:moveTo>
                  <a:lnTo>
                    <a:pt x="1032" y="505"/>
                  </a:lnTo>
                  <a:lnTo>
                    <a:pt x="1057" y="507"/>
                  </a:lnTo>
                  <a:lnTo>
                    <a:pt x="1082" y="510"/>
                  </a:lnTo>
                  <a:lnTo>
                    <a:pt x="1107" y="514"/>
                  </a:lnTo>
                  <a:lnTo>
                    <a:pt x="1131" y="520"/>
                  </a:lnTo>
                  <a:lnTo>
                    <a:pt x="1156" y="526"/>
                  </a:lnTo>
                  <a:lnTo>
                    <a:pt x="1179" y="534"/>
                  </a:lnTo>
                  <a:lnTo>
                    <a:pt x="1202" y="543"/>
                  </a:lnTo>
                  <a:lnTo>
                    <a:pt x="1224" y="553"/>
                  </a:lnTo>
                  <a:lnTo>
                    <a:pt x="1245" y="564"/>
                  </a:lnTo>
                  <a:lnTo>
                    <a:pt x="1266" y="577"/>
                  </a:lnTo>
                  <a:lnTo>
                    <a:pt x="1287" y="590"/>
                  </a:lnTo>
                  <a:lnTo>
                    <a:pt x="1306" y="604"/>
                  </a:lnTo>
                  <a:lnTo>
                    <a:pt x="1326" y="619"/>
                  </a:lnTo>
                  <a:lnTo>
                    <a:pt x="1344" y="635"/>
                  </a:lnTo>
                  <a:lnTo>
                    <a:pt x="1362" y="651"/>
                  </a:lnTo>
                  <a:lnTo>
                    <a:pt x="1378" y="669"/>
                  </a:lnTo>
                  <a:lnTo>
                    <a:pt x="1394" y="688"/>
                  </a:lnTo>
                  <a:lnTo>
                    <a:pt x="1409" y="707"/>
                  </a:lnTo>
                  <a:lnTo>
                    <a:pt x="1423" y="726"/>
                  </a:lnTo>
                  <a:lnTo>
                    <a:pt x="1436" y="747"/>
                  </a:lnTo>
                  <a:lnTo>
                    <a:pt x="1448" y="768"/>
                  </a:lnTo>
                  <a:lnTo>
                    <a:pt x="1459" y="789"/>
                  </a:lnTo>
                  <a:lnTo>
                    <a:pt x="1469" y="812"/>
                  </a:lnTo>
                  <a:lnTo>
                    <a:pt x="1478" y="835"/>
                  </a:lnTo>
                  <a:lnTo>
                    <a:pt x="1487" y="858"/>
                  </a:lnTo>
                  <a:lnTo>
                    <a:pt x="1493" y="882"/>
                  </a:lnTo>
                  <a:lnTo>
                    <a:pt x="1499" y="906"/>
                  </a:lnTo>
                  <a:lnTo>
                    <a:pt x="1503" y="931"/>
                  </a:lnTo>
                  <a:lnTo>
                    <a:pt x="1507" y="957"/>
                  </a:lnTo>
                  <a:lnTo>
                    <a:pt x="1508" y="982"/>
                  </a:lnTo>
                  <a:lnTo>
                    <a:pt x="1509" y="1008"/>
                  </a:lnTo>
                  <a:lnTo>
                    <a:pt x="1508" y="1034"/>
                  </a:lnTo>
                  <a:lnTo>
                    <a:pt x="1507" y="1060"/>
                  </a:lnTo>
                  <a:lnTo>
                    <a:pt x="1503" y="1085"/>
                  </a:lnTo>
                  <a:lnTo>
                    <a:pt x="1499" y="1110"/>
                  </a:lnTo>
                  <a:lnTo>
                    <a:pt x="1493" y="1134"/>
                  </a:lnTo>
                  <a:lnTo>
                    <a:pt x="1487" y="1158"/>
                  </a:lnTo>
                  <a:lnTo>
                    <a:pt x="1478" y="1182"/>
                  </a:lnTo>
                  <a:lnTo>
                    <a:pt x="1469" y="1205"/>
                  </a:lnTo>
                  <a:lnTo>
                    <a:pt x="1459" y="1227"/>
                  </a:lnTo>
                  <a:lnTo>
                    <a:pt x="1448" y="1248"/>
                  </a:lnTo>
                  <a:lnTo>
                    <a:pt x="1436" y="1269"/>
                  </a:lnTo>
                  <a:lnTo>
                    <a:pt x="1423" y="1290"/>
                  </a:lnTo>
                  <a:lnTo>
                    <a:pt x="1409" y="1310"/>
                  </a:lnTo>
                  <a:lnTo>
                    <a:pt x="1394" y="1329"/>
                  </a:lnTo>
                  <a:lnTo>
                    <a:pt x="1378" y="1347"/>
                  </a:lnTo>
                  <a:lnTo>
                    <a:pt x="1362" y="1365"/>
                  </a:lnTo>
                  <a:lnTo>
                    <a:pt x="1344" y="1381"/>
                  </a:lnTo>
                  <a:lnTo>
                    <a:pt x="1326" y="1397"/>
                  </a:lnTo>
                  <a:lnTo>
                    <a:pt x="1306" y="1412"/>
                  </a:lnTo>
                  <a:lnTo>
                    <a:pt x="1287" y="1427"/>
                  </a:lnTo>
                  <a:lnTo>
                    <a:pt x="1266" y="1440"/>
                  </a:lnTo>
                  <a:lnTo>
                    <a:pt x="1245" y="1452"/>
                  </a:lnTo>
                  <a:lnTo>
                    <a:pt x="1224" y="1463"/>
                  </a:lnTo>
                  <a:lnTo>
                    <a:pt x="1202" y="1473"/>
                  </a:lnTo>
                  <a:lnTo>
                    <a:pt x="1179" y="1482"/>
                  </a:lnTo>
                  <a:lnTo>
                    <a:pt x="1156" y="1490"/>
                  </a:lnTo>
                  <a:lnTo>
                    <a:pt x="1131" y="1496"/>
                  </a:lnTo>
                  <a:lnTo>
                    <a:pt x="1107" y="1502"/>
                  </a:lnTo>
                  <a:lnTo>
                    <a:pt x="1082" y="1506"/>
                  </a:lnTo>
                  <a:lnTo>
                    <a:pt x="1057" y="1509"/>
                  </a:lnTo>
                  <a:lnTo>
                    <a:pt x="1032" y="1511"/>
                  </a:lnTo>
                  <a:lnTo>
                    <a:pt x="1006" y="1512"/>
                  </a:lnTo>
                  <a:lnTo>
                    <a:pt x="980" y="1511"/>
                  </a:lnTo>
                  <a:lnTo>
                    <a:pt x="954" y="1509"/>
                  </a:lnTo>
                  <a:lnTo>
                    <a:pt x="929" y="1506"/>
                  </a:lnTo>
                  <a:lnTo>
                    <a:pt x="904" y="1502"/>
                  </a:lnTo>
                  <a:lnTo>
                    <a:pt x="880" y="1496"/>
                  </a:lnTo>
                  <a:lnTo>
                    <a:pt x="856" y="1490"/>
                  </a:lnTo>
                  <a:lnTo>
                    <a:pt x="833" y="1482"/>
                  </a:lnTo>
                  <a:lnTo>
                    <a:pt x="811" y="1473"/>
                  </a:lnTo>
                  <a:lnTo>
                    <a:pt x="787" y="1463"/>
                  </a:lnTo>
                  <a:lnTo>
                    <a:pt x="766" y="1452"/>
                  </a:lnTo>
                  <a:lnTo>
                    <a:pt x="745" y="1440"/>
                  </a:lnTo>
                  <a:lnTo>
                    <a:pt x="725" y="1427"/>
                  </a:lnTo>
                  <a:lnTo>
                    <a:pt x="705" y="1412"/>
                  </a:lnTo>
                  <a:lnTo>
                    <a:pt x="686" y="1397"/>
                  </a:lnTo>
                  <a:lnTo>
                    <a:pt x="668" y="1381"/>
                  </a:lnTo>
                  <a:lnTo>
                    <a:pt x="651" y="1365"/>
                  </a:lnTo>
                  <a:lnTo>
                    <a:pt x="633" y="1347"/>
                  </a:lnTo>
                  <a:lnTo>
                    <a:pt x="617" y="1329"/>
                  </a:lnTo>
                  <a:lnTo>
                    <a:pt x="603" y="1310"/>
                  </a:lnTo>
                  <a:lnTo>
                    <a:pt x="589" y="1290"/>
                  </a:lnTo>
                  <a:lnTo>
                    <a:pt x="576" y="1269"/>
                  </a:lnTo>
                  <a:lnTo>
                    <a:pt x="564" y="1248"/>
                  </a:lnTo>
                  <a:lnTo>
                    <a:pt x="553" y="1227"/>
                  </a:lnTo>
                  <a:lnTo>
                    <a:pt x="543" y="1205"/>
                  </a:lnTo>
                  <a:lnTo>
                    <a:pt x="534" y="1182"/>
                  </a:lnTo>
                  <a:lnTo>
                    <a:pt x="526" y="1158"/>
                  </a:lnTo>
                  <a:lnTo>
                    <a:pt x="519" y="1134"/>
                  </a:lnTo>
                  <a:lnTo>
                    <a:pt x="513" y="1110"/>
                  </a:lnTo>
                  <a:lnTo>
                    <a:pt x="509" y="1085"/>
                  </a:lnTo>
                  <a:lnTo>
                    <a:pt x="506" y="1060"/>
                  </a:lnTo>
                  <a:lnTo>
                    <a:pt x="504" y="1034"/>
                  </a:lnTo>
                  <a:lnTo>
                    <a:pt x="503" y="1008"/>
                  </a:lnTo>
                  <a:lnTo>
                    <a:pt x="504" y="982"/>
                  </a:lnTo>
                  <a:lnTo>
                    <a:pt x="506" y="957"/>
                  </a:lnTo>
                  <a:lnTo>
                    <a:pt x="509" y="931"/>
                  </a:lnTo>
                  <a:lnTo>
                    <a:pt x="513" y="906"/>
                  </a:lnTo>
                  <a:lnTo>
                    <a:pt x="519" y="882"/>
                  </a:lnTo>
                  <a:lnTo>
                    <a:pt x="526" y="858"/>
                  </a:lnTo>
                  <a:lnTo>
                    <a:pt x="534" y="835"/>
                  </a:lnTo>
                  <a:lnTo>
                    <a:pt x="543" y="812"/>
                  </a:lnTo>
                  <a:lnTo>
                    <a:pt x="553" y="789"/>
                  </a:lnTo>
                  <a:lnTo>
                    <a:pt x="564" y="768"/>
                  </a:lnTo>
                  <a:lnTo>
                    <a:pt x="576" y="747"/>
                  </a:lnTo>
                  <a:lnTo>
                    <a:pt x="589" y="726"/>
                  </a:lnTo>
                  <a:lnTo>
                    <a:pt x="603" y="707"/>
                  </a:lnTo>
                  <a:lnTo>
                    <a:pt x="617" y="688"/>
                  </a:lnTo>
                  <a:lnTo>
                    <a:pt x="633" y="669"/>
                  </a:lnTo>
                  <a:lnTo>
                    <a:pt x="651" y="651"/>
                  </a:lnTo>
                  <a:lnTo>
                    <a:pt x="668" y="635"/>
                  </a:lnTo>
                  <a:lnTo>
                    <a:pt x="686" y="619"/>
                  </a:lnTo>
                  <a:lnTo>
                    <a:pt x="705" y="604"/>
                  </a:lnTo>
                  <a:lnTo>
                    <a:pt x="725" y="590"/>
                  </a:lnTo>
                  <a:lnTo>
                    <a:pt x="745" y="577"/>
                  </a:lnTo>
                  <a:lnTo>
                    <a:pt x="766" y="564"/>
                  </a:lnTo>
                  <a:lnTo>
                    <a:pt x="787" y="553"/>
                  </a:lnTo>
                  <a:lnTo>
                    <a:pt x="811" y="543"/>
                  </a:lnTo>
                  <a:lnTo>
                    <a:pt x="833" y="534"/>
                  </a:lnTo>
                  <a:lnTo>
                    <a:pt x="856" y="526"/>
                  </a:lnTo>
                  <a:lnTo>
                    <a:pt x="880" y="520"/>
                  </a:lnTo>
                  <a:lnTo>
                    <a:pt x="904" y="514"/>
                  </a:lnTo>
                  <a:lnTo>
                    <a:pt x="929" y="510"/>
                  </a:lnTo>
                  <a:lnTo>
                    <a:pt x="954" y="507"/>
                  </a:lnTo>
                  <a:lnTo>
                    <a:pt x="980" y="505"/>
                  </a:lnTo>
                  <a:lnTo>
                    <a:pt x="1006" y="504"/>
                  </a:lnTo>
                  <a:close/>
                  <a:moveTo>
                    <a:pt x="0" y="1008"/>
                  </a:moveTo>
                  <a:lnTo>
                    <a:pt x="2" y="1060"/>
                  </a:lnTo>
                  <a:lnTo>
                    <a:pt x="5" y="1111"/>
                  </a:lnTo>
                  <a:lnTo>
                    <a:pt x="12" y="1161"/>
                  </a:lnTo>
                  <a:lnTo>
                    <a:pt x="21" y="1211"/>
                  </a:lnTo>
                  <a:lnTo>
                    <a:pt x="32" y="1260"/>
                  </a:lnTo>
                  <a:lnTo>
                    <a:pt x="45" y="1308"/>
                  </a:lnTo>
                  <a:lnTo>
                    <a:pt x="61" y="1355"/>
                  </a:lnTo>
                  <a:lnTo>
                    <a:pt x="79" y="1400"/>
                  </a:lnTo>
                  <a:lnTo>
                    <a:pt x="99" y="1445"/>
                  </a:lnTo>
                  <a:lnTo>
                    <a:pt x="121" y="1488"/>
                  </a:lnTo>
                  <a:lnTo>
                    <a:pt x="146" y="1530"/>
                  </a:lnTo>
                  <a:lnTo>
                    <a:pt x="172" y="1572"/>
                  </a:lnTo>
                  <a:lnTo>
                    <a:pt x="200" y="1611"/>
                  </a:lnTo>
                  <a:lnTo>
                    <a:pt x="230" y="1649"/>
                  </a:lnTo>
                  <a:lnTo>
                    <a:pt x="261" y="1686"/>
                  </a:lnTo>
                  <a:lnTo>
                    <a:pt x="294" y="1721"/>
                  </a:lnTo>
                  <a:lnTo>
                    <a:pt x="330" y="1754"/>
                  </a:lnTo>
                  <a:lnTo>
                    <a:pt x="366" y="1785"/>
                  </a:lnTo>
                  <a:lnTo>
                    <a:pt x="404" y="1816"/>
                  </a:lnTo>
                  <a:lnTo>
                    <a:pt x="443" y="1844"/>
                  </a:lnTo>
                  <a:lnTo>
                    <a:pt x="485" y="1870"/>
                  </a:lnTo>
                  <a:lnTo>
                    <a:pt x="527" y="1894"/>
                  </a:lnTo>
                  <a:lnTo>
                    <a:pt x="570" y="1917"/>
                  </a:lnTo>
                  <a:lnTo>
                    <a:pt x="614" y="1937"/>
                  </a:lnTo>
                  <a:lnTo>
                    <a:pt x="661" y="1955"/>
                  </a:lnTo>
                  <a:lnTo>
                    <a:pt x="707" y="1971"/>
                  </a:lnTo>
                  <a:lnTo>
                    <a:pt x="754" y="1984"/>
                  </a:lnTo>
                  <a:lnTo>
                    <a:pt x="803" y="1995"/>
                  </a:lnTo>
                  <a:lnTo>
                    <a:pt x="853" y="2004"/>
                  </a:lnTo>
                  <a:lnTo>
                    <a:pt x="903" y="2011"/>
                  </a:lnTo>
                  <a:lnTo>
                    <a:pt x="954" y="2015"/>
                  </a:lnTo>
                  <a:lnTo>
                    <a:pt x="1006" y="2016"/>
                  </a:lnTo>
                  <a:lnTo>
                    <a:pt x="1057" y="2015"/>
                  </a:lnTo>
                  <a:lnTo>
                    <a:pt x="1108" y="2011"/>
                  </a:lnTo>
                  <a:lnTo>
                    <a:pt x="1159" y="2004"/>
                  </a:lnTo>
                  <a:lnTo>
                    <a:pt x="1208" y="1995"/>
                  </a:lnTo>
                  <a:lnTo>
                    <a:pt x="1257" y="1984"/>
                  </a:lnTo>
                  <a:lnTo>
                    <a:pt x="1304" y="1971"/>
                  </a:lnTo>
                  <a:lnTo>
                    <a:pt x="1352" y="1955"/>
                  </a:lnTo>
                  <a:lnTo>
                    <a:pt x="1397" y="1937"/>
                  </a:lnTo>
                  <a:lnTo>
                    <a:pt x="1441" y="1917"/>
                  </a:lnTo>
                  <a:lnTo>
                    <a:pt x="1485" y="1894"/>
                  </a:lnTo>
                  <a:lnTo>
                    <a:pt x="1527" y="1870"/>
                  </a:lnTo>
                  <a:lnTo>
                    <a:pt x="1568" y="1844"/>
                  </a:lnTo>
                  <a:lnTo>
                    <a:pt x="1607" y="1816"/>
                  </a:lnTo>
                  <a:lnTo>
                    <a:pt x="1645" y="1785"/>
                  </a:lnTo>
                  <a:lnTo>
                    <a:pt x="1682" y="1754"/>
                  </a:lnTo>
                  <a:lnTo>
                    <a:pt x="1717" y="1721"/>
                  </a:lnTo>
                  <a:lnTo>
                    <a:pt x="1750" y="1686"/>
                  </a:lnTo>
                  <a:lnTo>
                    <a:pt x="1782" y="1649"/>
                  </a:lnTo>
                  <a:lnTo>
                    <a:pt x="1811" y="1611"/>
                  </a:lnTo>
                  <a:lnTo>
                    <a:pt x="1840" y="1572"/>
                  </a:lnTo>
                  <a:lnTo>
                    <a:pt x="1866" y="1530"/>
                  </a:lnTo>
                  <a:lnTo>
                    <a:pt x="1890" y="1488"/>
                  </a:lnTo>
                  <a:lnTo>
                    <a:pt x="1912" y="1445"/>
                  </a:lnTo>
                  <a:lnTo>
                    <a:pt x="1932" y="1400"/>
                  </a:lnTo>
                  <a:lnTo>
                    <a:pt x="1950" y="1355"/>
                  </a:lnTo>
                  <a:lnTo>
                    <a:pt x="1966" y="1308"/>
                  </a:lnTo>
                  <a:lnTo>
                    <a:pt x="1980" y="1260"/>
                  </a:lnTo>
                  <a:lnTo>
                    <a:pt x="1992" y="1211"/>
                  </a:lnTo>
                  <a:lnTo>
                    <a:pt x="2001" y="1161"/>
                  </a:lnTo>
                  <a:lnTo>
                    <a:pt x="2007" y="1111"/>
                  </a:lnTo>
                  <a:lnTo>
                    <a:pt x="2011" y="1060"/>
                  </a:lnTo>
                  <a:lnTo>
                    <a:pt x="2012" y="1008"/>
                  </a:lnTo>
                  <a:lnTo>
                    <a:pt x="2011" y="957"/>
                  </a:lnTo>
                  <a:lnTo>
                    <a:pt x="2007" y="905"/>
                  </a:lnTo>
                  <a:lnTo>
                    <a:pt x="2001" y="855"/>
                  </a:lnTo>
                  <a:lnTo>
                    <a:pt x="1992" y="805"/>
                  </a:lnTo>
                  <a:lnTo>
                    <a:pt x="1980" y="756"/>
                  </a:lnTo>
                  <a:lnTo>
                    <a:pt x="1966" y="709"/>
                  </a:lnTo>
                  <a:lnTo>
                    <a:pt x="1950" y="661"/>
                  </a:lnTo>
                  <a:lnTo>
                    <a:pt x="1932" y="616"/>
                  </a:lnTo>
                  <a:lnTo>
                    <a:pt x="1912" y="572"/>
                  </a:lnTo>
                  <a:lnTo>
                    <a:pt x="1890" y="528"/>
                  </a:lnTo>
                  <a:lnTo>
                    <a:pt x="1866" y="486"/>
                  </a:lnTo>
                  <a:lnTo>
                    <a:pt x="1840" y="445"/>
                  </a:lnTo>
                  <a:lnTo>
                    <a:pt x="1811" y="405"/>
                  </a:lnTo>
                  <a:lnTo>
                    <a:pt x="1782" y="367"/>
                  </a:lnTo>
                  <a:lnTo>
                    <a:pt x="1750" y="331"/>
                  </a:lnTo>
                  <a:lnTo>
                    <a:pt x="1717" y="295"/>
                  </a:lnTo>
                  <a:lnTo>
                    <a:pt x="1682" y="262"/>
                  </a:lnTo>
                  <a:lnTo>
                    <a:pt x="1645" y="231"/>
                  </a:lnTo>
                  <a:lnTo>
                    <a:pt x="1607" y="201"/>
                  </a:lnTo>
                  <a:lnTo>
                    <a:pt x="1568" y="172"/>
                  </a:lnTo>
                  <a:lnTo>
                    <a:pt x="1527" y="146"/>
                  </a:lnTo>
                  <a:lnTo>
                    <a:pt x="1485" y="122"/>
                  </a:lnTo>
                  <a:lnTo>
                    <a:pt x="1441" y="100"/>
                  </a:lnTo>
                  <a:lnTo>
                    <a:pt x="1397" y="80"/>
                  </a:lnTo>
                  <a:lnTo>
                    <a:pt x="1352" y="61"/>
                  </a:lnTo>
                  <a:lnTo>
                    <a:pt x="1304" y="45"/>
                  </a:lnTo>
                  <a:lnTo>
                    <a:pt x="1257" y="31"/>
                  </a:lnTo>
                  <a:lnTo>
                    <a:pt x="1208" y="20"/>
                  </a:lnTo>
                  <a:lnTo>
                    <a:pt x="1159" y="11"/>
                  </a:lnTo>
                  <a:lnTo>
                    <a:pt x="1108" y="5"/>
                  </a:lnTo>
                  <a:lnTo>
                    <a:pt x="1057" y="1"/>
                  </a:lnTo>
                  <a:lnTo>
                    <a:pt x="1006" y="0"/>
                  </a:lnTo>
                  <a:lnTo>
                    <a:pt x="954" y="1"/>
                  </a:lnTo>
                  <a:lnTo>
                    <a:pt x="903" y="5"/>
                  </a:lnTo>
                  <a:lnTo>
                    <a:pt x="853" y="11"/>
                  </a:lnTo>
                  <a:lnTo>
                    <a:pt x="803" y="20"/>
                  </a:lnTo>
                  <a:lnTo>
                    <a:pt x="754" y="31"/>
                  </a:lnTo>
                  <a:lnTo>
                    <a:pt x="707" y="45"/>
                  </a:lnTo>
                  <a:lnTo>
                    <a:pt x="661" y="61"/>
                  </a:lnTo>
                  <a:lnTo>
                    <a:pt x="614" y="80"/>
                  </a:lnTo>
                  <a:lnTo>
                    <a:pt x="570" y="100"/>
                  </a:lnTo>
                  <a:lnTo>
                    <a:pt x="527" y="122"/>
                  </a:lnTo>
                  <a:lnTo>
                    <a:pt x="485" y="146"/>
                  </a:lnTo>
                  <a:lnTo>
                    <a:pt x="443" y="172"/>
                  </a:lnTo>
                  <a:lnTo>
                    <a:pt x="404" y="201"/>
                  </a:lnTo>
                  <a:lnTo>
                    <a:pt x="366" y="231"/>
                  </a:lnTo>
                  <a:lnTo>
                    <a:pt x="330" y="262"/>
                  </a:lnTo>
                  <a:lnTo>
                    <a:pt x="294" y="295"/>
                  </a:lnTo>
                  <a:lnTo>
                    <a:pt x="261" y="331"/>
                  </a:lnTo>
                  <a:lnTo>
                    <a:pt x="230" y="367"/>
                  </a:lnTo>
                  <a:lnTo>
                    <a:pt x="200" y="405"/>
                  </a:lnTo>
                  <a:lnTo>
                    <a:pt x="172" y="445"/>
                  </a:lnTo>
                  <a:lnTo>
                    <a:pt x="146" y="486"/>
                  </a:lnTo>
                  <a:lnTo>
                    <a:pt x="121" y="528"/>
                  </a:lnTo>
                  <a:lnTo>
                    <a:pt x="99" y="572"/>
                  </a:lnTo>
                  <a:lnTo>
                    <a:pt x="79" y="616"/>
                  </a:lnTo>
                  <a:lnTo>
                    <a:pt x="61" y="661"/>
                  </a:lnTo>
                  <a:lnTo>
                    <a:pt x="45" y="709"/>
                  </a:lnTo>
                  <a:lnTo>
                    <a:pt x="32" y="756"/>
                  </a:lnTo>
                  <a:lnTo>
                    <a:pt x="21" y="805"/>
                  </a:lnTo>
                  <a:lnTo>
                    <a:pt x="12" y="855"/>
                  </a:lnTo>
                  <a:lnTo>
                    <a:pt x="5" y="905"/>
                  </a:lnTo>
                  <a:lnTo>
                    <a:pt x="2" y="957"/>
                  </a:lnTo>
                  <a:lnTo>
                    <a:pt x="0" y="10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bg1"/>
                </a:solidFill>
              </a:endParaRPr>
            </a:p>
          </p:txBody>
        </p:sp>
        <p:sp>
          <p:nvSpPr>
            <p:cNvPr id="69" name="Freeform 68"/>
            <p:cNvSpPr>
              <a:spLocks/>
            </p:cNvSpPr>
            <p:nvPr/>
          </p:nvSpPr>
          <p:spPr bwMode="auto">
            <a:xfrm>
              <a:off x="7085013" y="4627563"/>
              <a:ext cx="42863" cy="42863"/>
            </a:xfrm>
            <a:custGeom>
              <a:avLst/>
              <a:gdLst>
                <a:gd name="T0" fmla="*/ 554 w 1006"/>
                <a:gd name="T1" fmla="*/ 1005 h 1008"/>
                <a:gd name="T2" fmla="*/ 628 w 1006"/>
                <a:gd name="T3" fmla="*/ 992 h 1008"/>
                <a:gd name="T4" fmla="*/ 699 w 1006"/>
                <a:gd name="T5" fmla="*/ 969 h 1008"/>
                <a:gd name="T6" fmla="*/ 763 w 1006"/>
                <a:gd name="T7" fmla="*/ 935 h 1008"/>
                <a:gd name="T8" fmla="*/ 822 w 1006"/>
                <a:gd name="T9" fmla="*/ 893 h 1008"/>
                <a:gd name="T10" fmla="*/ 875 w 1006"/>
                <a:gd name="T11" fmla="*/ 843 h 1008"/>
                <a:gd name="T12" fmla="*/ 920 w 1006"/>
                <a:gd name="T13" fmla="*/ 786 h 1008"/>
                <a:gd name="T14" fmla="*/ 956 w 1006"/>
                <a:gd name="T15" fmla="*/ 723 h 1008"/>
                <a:gd name="T16" fmla="*/ 983 w 1006"/>
                <a:gd name="T17" fmla="*/ 654 h 1008"/>
                <a:gd name="T18" fmla="*/ 1000 w 1006"/>
                <a:gd name="T19" fmla="*/ 581 h 1008"/>
                <a:gd name="T20" fmla="*/ 1006 w 1006"/>
                <a:gd name="T21" fmla="*/ 504 h 1008"/>
                <a:gd name="T22" fmla="*/ 1000 w 1006"/>
                <a:gd name="T23" fmla="*/ 427 h 1008"/>
                <a:gd name="T24" fmla="*/ 983 w 1006"/>
                <a:gd name="T25" fmla="*/ 354 h 1008"/>
                <a:gd name="T26" fmla="*/ 956 w 1006"/>
                <a:gd name="T27" fmla="*/ 285 h 1008"/>
                <a:gd name="T28" fmla="*/ 920 w 1006"/>
                <a:gd name="T29" fmla="*/ 222 h 1008"/>
                <a:gd name="T30" fmla="*/ 875 w 1006"/>
                <a:gd name="T31" fmla="*/ 165 h 1008"/>
                <a:gd name="T32" fmla="*/ 822 w 1006"/>
                <a:gd name="T33" fmla="*/ 115 h 1008"/>
                <a:gd name="T34" fmla="*/ 763 w 1006"/>
                <a:gd name="T35" fmla="*/ 72 h 1008"/>
                <a:gd name="T36" fmla="*/ 699 w 1006"/>
                <a:gd name="T37" fmla="*/ 39 h 1008"/>
                <a:gd name="T38" fmla="*/ 628 w 1006"/>
                <a:gd name="T39" fmla="*/ 16 h 1008"/>
                <a:gd name="T40" fmla="*/ 554 w 1006"/>
                <a:gd name="T41" fmla="*/ 3 h 1008"/>
                <a:gd name="T42" fmla="*/ 476 w 1006"/>
                <a:gd name="T43" fmla="*/ 1 h 1008"/>
                <a:gd name="T44" fmla="*/ 401 w 1006"/>
                <a:gd name="T45" fmla="*/ 10 h 1008"/>
                <a:gd name="T46" fmla="*/ 330 w 1006"/>
                <a:gd name="T47" fmla="*/ 30 h 1008"/>
                <a:gd name="T48" fmla="*/ 263 w 1006"/>
                <a:gd name="T49" fmla="*/ 60 h 1008"/>
                <a:gd name="T50" fmla="*/ 202 w 1006"/>
                <a:gd name="T51" fmla="*/ 100 h 1008"/>
                <a:gd name="T52" fmla="*/ 147 w 1006"/>
                <a:gd name="T53" fmla="*/ 147 h 1008"/>
                <a:gd name="T54" fmla="*/ 99 w 1006"/>
                <a:gd name="T55" fmla="*/ 202 h 1008"/>
                <a:gd name="T56" fmla="*/ 61 w 1006"/>
                <a:gd name="T57" fmla="*/ 264 h 1008"/>
                <a:gd name="T58" fmla="*/ 30 w 1006"/>
                <a:gd name="T59" fmla="*/ 330 h 1008"/>
                <a:gd name="T60" fmla="*/ 10 w 1006"/>
                <a:gd name="T61" fmla="*/ 402 h 1008"/>
                <a:gd name="T62" fmla="*/ 1 w 1006"/>
                <a:gd name="T63" fmla="*/ 478 h 1008"/>
                <a:gd name="T64" fmla="*/ 3 w 1006"/>
                <a:gd name="T65" fmla="*/ 555 h 1008"/>
                <a:gd name="T66" fmla="*/ 16 w 1006"/>
                <a:gd name="T67" fmla="*/ 630 h 1008"/>
                <a:gd name="T68" fmla="*/ 39 w 1006"/>
                <a:gd name="T69" fmla="*/ 700 h 1008"/>
                <a:gd name="T70" fmla="*/ 73 w 1006"/>
                <a:gd name="T71" fmla="*/ 765 h 1008"/>
                <a:gd name="T72" fmla="*/ 114 w 1006"/>
                <a:gd name="T73" fmla="*/ 824 h 1008"/>
                <a:gd name="T74" fmla="*/ 165 w 1006"/>
                <a:gd name="T75" fmla="*/ 877 h 1008"/>
                <a:gd name="T76" fmla="*/ 222 w 1006"/>
                <a:gd name="T77" fmla="*/ 922 h 1008"/>
                <a:gd name="T78" fmla="*/ 284 w 1006"/>
                <a:gd name="T79" fmla="*/ 959 h 1008"/>
                <a:gd name="T80" fmla="*/ 353 w 1006"/>
                <a:gd name="T81" fmla="*/ 985 h 1008"/>
                <a:gd name="T82" fmla="*/ 426 w 1006"/>
                <a:gd name="T83" fmla="*/ 1002 h 1008"/>
                <a:gd name="T84" fmla="*/ 503 w 1006"/>
                <a:gd name="T85" fmla="*/ 1008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06" h="1008">
                  <a:moveTo>
                    <a:pt x="503" y="1008"/>
                  </a:moveTo>
                  <a:lnTo>
                    <a:pt x="529" y="1007"/>
                  </a:lnTo>
                  <a:lnTo>
                    <a:pt x="554" y="1005"/>
                  </a:lnTo>
                  <a:lnTo>
                    <a:pt x="579" y="1002"/>
                  </a:lnTo>
                  <a:lnTo>
                    <a:pt x="604" y="998"/>
                  </a:lnTo>
                  <a:lnTo>
                    <a:pt x="628" y="992"/>
                  </a:lnTo>
                  <a:lnTo>
                    <a:pt x="652" y="985"/>
                  </a:lnTo>
                  <a:lnTo>
                    <a:pt x="676" y="978"/>
                  </a:lnTo>
                  <a:lnTo>
                    <a:pt x="699" y="969"/>
                  </a:lnTo>
                  <a:lnTo>
                    <a:pt x="721" y="959"/>
                  </a:lnTo>
                  <a:lnTo>
                    <a:pt x="742" y="948"/>
                  </a:lnTo>
                  <a:lnTo>
                    <a:pt x="763" y="935"/>
                  </a:lnTo>
                  <a:lnTo>
                    <a:pt x="784" y="922"/>
                  </a:lnTo>
                  <a:lnTo>
                    <a:pt x="803" y="908"/>
                  </a:lnTo>
                  <a:lnTo>
                    <a:pt x="822" y="893"/>
                  </a:lnTo>
                  <a:lnTo>
                    <a:pt x="841" y="877"/>
                  </a:lnTo>
                  <a:lnTo>
                    <a:pt x="859" y="861"/>
                  </a:lnTo>
                  <a:lnTo>
                    <a:pt x="875" y="843"/>
                  </a:lnTo>
                  <a:lnTo>
                    <a:pt x="891" y="824"/>
                  </a:lnTo>
                  <a:lnTo>
                    <a:pt x="906" y="805"/>
                  </a:lnTo>
                  <a:lnTo>
                    <a:pt x="920" y="786"/>
                  </a:lnTo>
                  <a:lnTo>
                    <a:pt x="933" y="765"/>
                  </a:lnTo>
                  <a:lnTo>
                    <a:pt x="945" y="744"/>
                  </a:lnTo>
                  <a:lnTo>
                    <a:pt x="956" y="723"/>
                  </a:lnTo>
                  <a:lnTo>
                    <a:pt x="966" y="700"/>
                  </a:lnTo>
                  <a:lnTo>
                    <a:pt x="975" y="677"/>
                  </a:lnTo>
                  <a:lnTo>
                    <a:pt x="983" y="654"/>
                  </a:lnTo>
                  <a:lnTo>
                    <a:pt x="989" y="630"/>
                  </a:lnTo>
                  <a:lnTo>
                    <a:pt x="996" y="606"/>
                  </a:lnTo>
                  <a:lnTo>
                    <a:pt x="1000" y="581"/>
                  </a:lnTo>
                  <a:lnTo>
                    <a:pt x="1004" y="555"/>
                  </a:lnTo>
                  <a:lnTo>
                    <a:pt x="1006" y="530"/>
                  </a:lnTo>
                  <a:lnTo>
                    <a:pt x="1006" y="504"/>
                  </a:lnTo>
                  <a:lnTo>
                    <a:pt x="1006" y="478"/>
                  </a:lnTo>
                  <a:lnTo>
                    <a:pt x="1004" y="452"/>
                  </a:lnTo>
                  <a:lnTo>
                    <a:pt x="1000" y="427"/>
                  </a:lnTo>
                  <a:lnTo>
                    <a:pt x="996" y="402"/>
                  </a:lnTo>
                  <a:lnTo>
                    <a:pt x="989" y="378"/>
                  </a:lnTo>
                  <a:lnTo>
                    <a:pt x="983" y="354"/>
                  </a:lnTo>
                  <a:lnTo>
                    <a:pt x="975" y="330"/>
                  </a:lnTo>
                  <a:lnTo>
                    <a:pt x="966" y="307"/>
                  </a:lnTo>
                  <a:lnTo>
                    <a:pt x="956" y="285"/>
                  </a:lnTo>
                  <a:lnTo>
                    <a:pt x="945" y="264"/>
                  </a:lnTo>
                  <a:lnTo>
                    <a:pt x="933" y="243"/>
                  </a:lnTo>
                  <a:lnTo>
                    <a:pt x="920" y="222"/>
                  </a:lnTo>
                  <a:lnTo>
                    <a:pt x="906" y="202"/>
                  </a:lnTo>
                  <a:lnTo>
                    <a:pt x="891" y="183"/>
                  </a:lnTo>
                  <a:lnTo>
                    <a:pt x="875" y="165"/>
                  </a:lnTo>
                  <a:lnTo>
                    <a:pt x="859" y="147"/>
                  </a:lnTo>
                  <a:lnTo>
                    <a:pt x="841" y="131"/>
                  </a:lnTo>
                  <a:lnTo>
                    <a:pt x="822" y="115"/>
                  </a:lnTo>
                  <a:lnTo>
                    <a:pt x="803" y="100"/>
                  </a:lnTo>
                  <a:lnTo>
                    <a:pt x="784" y="85"/>
                  </a:lnTo>
                  <a:lnTo>
                    <a:pt x="763" y="72"/>
                  </a:lnTo>
                  <a:lnTo>
                    <a:pt x="742" y="60"/>
                  </a:lnTo>
                  <a:lnTo>
                    <a:pt x="721" y="49"/>
                  </a:lnTo>
                  <a:lnTo>
                    <a:pt x="699" y="39"/>
                  </a:lnTo>
                  <a:lnTo>
                    <a:pt x="676" y="30"/>
                  </a:lnTo>
                  <a:lnTo>
                    <a:pt x="652" y="22"/>
                  </a:lnTo>
                  <a:lnTo>
                    <a:pt x="628" y="16"/>
                  </a:lnTo>
                  <a:lnTo>
                    <a:pt x="604" y="10"/>
                  </a:lnTo>
                  <a:lnTo>
                    <a:pt x="579" y="6"/>
                  </a:lnTo>
                  <a:lnTo>
                    <a:pt x="554" y="3"/>
                  </a:lnTo>
                  <a:lnTo>
                    <a:pt x="529" y="1"/>
                  </a:lnTo>
                  <a:lnTo>
                    <a:pt x="503" y="0"/>
                  </a:lnTo>
                  <a:lnTo>
                    <a:pt x="476" y="1"/>
                  </a:lnTo>
                  <a:lnTo>
                    <a:pt x="451" y="3"/>
                  </a:lnTo>
                  <a:lnTo>
                    <a:pt x="426" y="6"/>
                  </a:lnTo>
                  <a:lnTo>
                    <a:pt x="401" y="10"/>
                  </a:lnTo>
                  <a:lnTo>
                    <a:pt x="377" y="16"/>
                  </a:lnTo>
                  <a:lnTo>
                    <a:pt x="353" y="22"/>
                  </a:lnTo>
                  <a:lnTo>
                    <a:pt x="330" y="30"/>
                  </a:lnTo>
                  <a:lnTo>
                    <a:pt x="307" y="39"/>
                  </a:lnTo>
                  <a:lnTo>
                    <a:pt x="284" y="49"/>
                  </a:lnTo>
                  <a:lnTo>
                    <a:pt x="263" y="60"/>
                  </a:lnTo>
                  <a:lnTo>
                    <a:pt x="242" y="72"/>
                  </a:lnTo>
                  <a:lnTo>
                    <a:pt x="222" y="85"/>
                  </a:lnTo>
                  <a:lnTo>
                    <a:pt x="202" y="100"/>
                  </a:lnTo>
                  <a:lnTo>
                    <a:pt x="183" y="115"/>
                  </a:lnTo>
                  <a:lnTo>
                    <a:pt x="165" y="131"/>
                  </a:lnTo>
                  <a:lnTo>
                    <a:pt x="147" y="147"/>
                  </a:lnTo>
                  <a:lnTo>
                    <a:pt x="130" y="165"/>
                  </a:lnTo>
                  <a:lnTo>
                    <a:pt x="114" y="183"/>
                  </a:lnTo>
                  <a:lnTo>
                    <a:pt x="99" y="202"/>
                  </a:lnTo>
                  <a:lnTo>
                    <a:pt x="86" y="222"/>
                  </a:lnTo>
                  <a:lnTo>
                    <a:pt x="73" y="243"/>
                  </a:lnTo>
                  <a:lnTo>
                    <a:pt x="61" y="264"/>
                  </a:lnTo>
                  <a:lnTo>
                    <a:pt x="49" y="285"/>
                  </a:lnTo>
                  <a:lnTo>
                    <a:pt x="39" y="307"/>
                  </a:lnTo>
                  <a:lnTo>
                    <a:pt x="30" y="330"/>
                  </a:lnTo>
                  <a:lnTo>
                    <a:pt x="23" y="354"/>
                  </a:lnTo>
                  <a:lnTo>
                    <a:pt x="16" y="378"/>
                  </a:lnTo>
                  <a:lnTo>
                    <a:pt x="10" y="402"/>
                  </a:lnTo>
                  <a:lnTo>
                    <a:pt x="6" y="427"/>
                  </a:lnTo>
                  <a:lnTo>
                    <a:pt x="3" y="452"/>
                  </a:lnTo>
                  <a:lnTo>
                    <a:pt x="1" y="478"/>
                  </a:lnTo>
                  <a:lnTo>
                    <a:pt x="0" y="504"/>
                  </a:lnTo>
                  <a:lnTo>
                    <a:pt x="1" y="530"/>
                  </a:lnTo>
                  <a:lnTo>
                    <a:pt x="3" y="555"/>
                  </a:lnTo>
                  <a:lnTo>
                    <a:pt x="6" y="581"/>
                  </a:lnTo>
                  <a:lnTo>
                    <a:pt x="10" y="606"/>
                  </a:lnTo>
                  <a:lnTo>
                    <a:pt x="16" y="630"/>
                  </a:lnTo>
                  <a:lnTo>
                    <a:pt x="23" y="654"/>
                  </a:lnTo>
                  <a:lnTo>
                    <a:pt x="30" y="677"/>
                  </a:lnTo>
                  <a:lnTo>
                    <a:pt x="39" y="700"/>
                  </a:lnTo>
                  <a:lnTo>
                    <a:pt x="49" y="723"/>
                  </a:lnTo>
                  <a:lnTo>
                    <a:pt x="61" y="744"/>
                  </a:lnTo>
                  <a:lnTo>
                    <a:pt x="73" y="765"/>
                  </a:lnTo>
                  <a:lnTo>
                    <a:pt x="86" y="786"/>
                  </a:lnTo>
                  <a:lnTo>
                    <a:pt x="99" y="805"/>
                  </a:lnTo>
                  <a:lnTo>
                    <a:pt x="114" y="824"/>
                  </a:lnTo>
                  <a:lnTo>
                    <a:pt x="130" y="843"/>
                  </a:lnTo>
                  <a:lnTo>
                    <a:pt x="147" y="861"/>
                  </a:lnTo>
                  <a:lnTo>
                    <a:pt x="165" y="877"/>
                  </a:lnTo>
                  <a:lnTo>
                    <a:pt x="183" y="893"/>
                  </a:lnTo>
                  <a:lnTo>
                    <a:pt x="202" y="908"/>
                  </a:lnTo>
                  <a:lnTo>
                    <a:pt x="222" y="922"/>
                  </a:lnTo>
                  <a:lnTo>
                    <a:pt x="242" y="935"/>
                  </a:lnTo>
                  <a:lnTo>
                    <a:pt x="263" y="948"/>
                  </a:lnTo>
                  <a:lnTo>
                    <a:pt x="284" y="959"/>
                  </a:lnTo>
                  <a:lnTo>
                    <a:pt x="307" y="969"/>
                  </a:lnTo>
                  <a:lnTo>
                    <a:pt x="330" y="978"/>
                  </a:lnTo>
                  <a:lnTo>
                    <a:pt x="353" y="985"/>
                  </a:lnTo>
                  <a:lnTo>
                    <a:pt x="377" y="992"/>
                  </a:lnTo>
                  <a:lnTo>
                    <a:pt x="401" y="998"/>
                  </a:lnTo>
                  <a:lnTo>
                    <a:pt x="426" y="1002"/>
                  </a:lnTo>
                  <a:lnTo>
                    <a:pt x="451" y="1005"/>
                  </a:lnTo>
                  <a:lnTo>
                    <a:pt x="476" y="1007"/>
                  </a:lnTo>
                  <a:lnTo>
                    <a:pt x="503" y="10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bg1"/>
                </a:solidFill>
              </a:endParaRPr>
            </a:p>
          </p:txBody>
        </p:sp>
        <p:sp>
          <p:nvSpPr>
            <p:cNvPr id="70" name="Freeform 69"/>
            <p:cNvSpPr>
              <a:spLocks/>
            </p:cNvSpPr>
            <p:nvPr/>
          </p:nvSpPr>
          <p:spPr bwMode="auto">
            <a:xfrm>
              <a:off x="7431088" y="4302126"/>
              <a:ext cx="42863" cy="44450"/>
            </a:xfrm>
            <a:custGeom>
              <a:avLst/>
              <a:gdLst>
                <a:gd name="T0" fmla="*/ 452 w 1006"/>
                <a:gd name="T1" fmla="*/ 3 h 1008"/>
                <a:gd name="T2" fmla="*/ 377 w 1006"/>
                <a:gd name="T3" fmla="*/ 16 h 1008"/>
                <a:gd name="T4" fmla="*/ 307 w 1006"/>
                <a:gd name="T5" fmla="*/ 39 h 1008"/>
                <a:gd name="T6" fmla="*/ 243 w 1006"/>
                <a:gd name="T7" fmla="*/ 72 h 1008"/>
                <a:gd name="T8" fmla="*/ 183 w 1006"/>
                <a:gd name="T9" fmla="*/ 115 h 1008"/>
                <a:gd name="T10" fmla="*/ 131 w 1006"/>
                <a:gd name="T11" fmla="*/ 165 h 1008"/>
                <a:gd name="T12" fmla="*/ 86 w 1006"/>
                <a:gd name="T13" fmla="*/ 222 h 1008"/>
                <a:gd name="T14" fmla="*/ 49 w 1006"/>
                <a:gd name="T15" fmla="*/ 285 h 1008"/>
                <a:gd name="T16" fmla="*/ 22 w 1006"/>
                <a:gd name="T17" fmla="*/ 354 h 1008"/>
                <a:gd name="T18" fmla="*/ 6 w 1006"/>
                <a:gd name="T19" fmla="*/ 427 h 1008"/>
                <a:gd name="T20" fmla="*/ 0 w 1006"/>
                <a:gd name="T21" fmla="*/ 504 h 1008"/>
                <a:gd name="T22" fmla="*/ 6 w 1006"/>
                <a:gd name="T23" fmla="*/ 581 h 1008"/>
                <a:gd name="T24" fmla="*/ 22 w 1006"/>
                <a:gd name="T25" fmla="*/ 654 h 1008"/>
                <a:gd name="T26" fmla="*/ 49 w 1006"/>
                <a:gd name="T27" fmla="*/ 723 h 1008"/>
                <a:gd name="T28" fmla="*/ 86 w 1006"/>
                <a:gd name="T29" fmla="*/ 786 h 1008"/>
                <a:gd name="T30" fmla="*/ 131 w 1006"/>
                <a:gd name="T31" fmla="*/ 843 h 1008"/>
                <a:gd name="T32" fmla="*/ 183 w 1006"/>
                <a:gd name="T33" fmla="*/ 893 h 1008"/>
                <a:gd name="T34" fmla="*/ 243 w 1006"/>
                <a:gd name="T35" fmla="*/ 936 h 1008"/>
                <a:gd name="T36" fmla="*/ 307 w 1006"/>
                <a:gd name="T37" fmla="*/ 969 h 1008"/>
                <a:gd name="T38" fmla="*/ 377 w 1006"/>
                <a:gd name="T39" fmla="*/ 992 h 1008"/>
                <a:gd name="T40" fmla="*/ 452 w 1006"/>
                <a:gd name="T41" fmla="*/ 1005 h 1008"/>
                <a:gd name="T42" fmla="*/ 529 w 1006"/>
                <a:gd name="T43" fmla="*/ 1007 h 1008"/>
                <a:gd name="T44" fmla="*/ 605 w 1006"/>
                <a:gd name="T45" fmla="*/ 998 h 1008"/>
                <a:gd name="T46" fmla="*/ 676 w 1006"/>
                <a:gd name="T47" fmla="*/ 978 h 1008"/>
                <a:gd name="T48" fmla="*/ 743 w 1006"/>
                <a:gd name="T49" fmla="*/ 948 h 1008"/>
                <a:gd name="T50" fmla="*/ 804 w 1006"/>
                <a:gd name="T51" fmla="*/ 908 h 1008"/>
                <a:gd name="T52" fmla="*/ 858 w 1006"/>
                <a:gd name="T53" fmla="*/ 861 h 1008"/>
                <a:gd name="T54" fmla="*/ 906 w 1006"/>
                <a:gd name="T55" fmla="*/ 805 h 1008"/>
                <a:gd name="T56" fmla="*/ 946 w 1006"/>
                <a:gd name="T57" fmla="*/ 744 h 1008"/>
                <a:gd name="T58" fmla="*/ 976 w 1006"/>
                <a:gd name="T59" fmla="*/ 677 h 1008"/>
                <a:gd name="T60" fmla="*/ 996 w 1006"/>
                <a:gd name="T61" fmla="*/ 606 h 1008"/>
                <a:gd name="T62" fmla="*/ 1005 w 1006"/>
                <a:gd name="T63" fmla="*/ 530 h 1008"/>
                <a:gd name="T64" fmla="*/ 1003 w 1006"/>
                <a:gd name="T65" fmla="*/ 453 h 1008"/>
                <a:gd name="T66" fmla="*/ 990 w 1006"/>
                <a:gd name="T67" fmla="*/ 378 h 1008"/>
                <a:gd name="T68" fmla="*/ 967 w 1006"/>
                <a:gd name="T69" fmla="*/ 307 h 1008"/>
                <a:gd name="T70" fmla="*/ 934 w 1006"/>
                <a:gd name="T71" fmla="*/ 243 h 1008"/>
                <a:gd name="T72" fmla="*/ 891 w 1006"/>
                <a:gd name="T73" fmla="*/ 183 h 1008"/>
                <a:gd name="T74" fmla="*/ 841 w 1006"/>
                <a:gd name="T75" fmla="*/ 131 h 1008"/>
                <a:gd name="T76" fmla="*/ 784 w 1006"/>
                <a:gd name="T77" fmla="*/ 86 h 1008"/>
                <a:gd name="T78" fmla="*/ 721 w 1006"/>
                <a:gd name="T79" fmla="*/ 49 h 1008"/>
                <a:gd name="T80" fmla="*/ 653 w 1006"/>
                <a:gd name="T81" fmla="*/ 22 h 1008"/>
                <a:gd name="T82" fmla="*/ 580 w 1006"/>
                <a:gd name="T83" fmla="*/ 6 h 1008"/>
                <a:gd name="T84" fmla="*/ 503 w 1006"/>
                <a:gd name="T85" fmla="*/ 0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06" h="1008">
                  <a:moveTo>
                    <a:pt x="503" y="0"/>
                  </a:moveTo>
                  <a:lnTo>
                    <a:pt x="477" y="1"/>
                  </a:lnTo>
                  <a:lnTo>
                    <a:pt x="452" y="3"/>
                  </a:lnTo>
                  <a:lnTo>
                    <a:pt x="427" y="6"/>
                  </a:lnTo>
                  <a:lnTo>
                    <a:pt x="401" y="10"/>
                  </a:lnTo>
                  <a:lnTo>
                    <a:pt x="377" y="16"/>
                  </a:lnTo>
                  <a:lnTo>
                    <a:pt x="353" y="22"/>
                  </a:lnTo>
                  <a:lnTo>
                    <a:pt x="330" y="30"/>
                  </a:lnTo>
                  <a:lnTo>
                    <a:pt x="307" y="39"/>
                  </a:lnTo>
                  <a:lnTo>
                    <a:pt x="285" y="49"/>
                  </a:lnTo>
                  <a:lnTo>
                    <a:pt x="264" y="60"/>
                  </a:lnTo>
                  <a:lnTo>
                    <a:pt x="243" y="72"/>
                  </a:lnTo>
                  <a:lnTo>
                    <a:pt x="221" y="86"/>
                  </a:lnTo>
                  <a:lnTo>
                    <a:pt x="202" y="100"/>
                  </a:lnTo>
                  <a:lnTo>
                    <a:pt x="183" y="115"/>
                  </a:lnTo>
                  <a:lnTo>
                    <a:pt x="165" y="131"/>
                  </a:lnTo>
                  <a:lnTo>
                    <a:pt x="147" y="147"/>
                  </a:lnTo>
                  <a:lnTo>
                    <a:pt x="131" y="165"/>
                  </a:lnTo>
                  <a:lnTo>
                    <a:pt x="115" y="183"/>
                  </a:lnTo>
                  <a:lnTo>
                    <a:pt x="100" y="203"/>
                  </a:lnTo>
                  <a:lnTo>
                    <a:pt x="86" y="222"/>
                  </a:lnTo>
                  <a:lnTo>
                    <a:pt x="73" y="243"/>
                  </a:lnTo>
                  <a:lnTo>
                    <a:pt x="60" y="263"/>
                  </a:lnTo>
                  <a:lnTo>
                    <a:pt x="49" y="285"/>
                  </a:lnTo>
                  <a:lnTo>
                    <a:pt x="39" y="307"/>
                  </a:lnTo>
                  <a:lnTo>
                    <a:pt x="30" y="331"/>
                  </a:lnTo>
                  <a:lnTo>
                    <a:pt x="22" y="354"/>
                  </a:lnTo>
                  <a:lnTo>
                    <a:pt x="16" y="378"/>
                  </a:lnTo>
                  <a:lnTo>
                    <a:pt x="10" y="402"/>
                  </a:lnTo>
                  <a:lnTo>
                    <a:pt x="6" y="427"/>
                  </a:lnTo>
                  <a:lnTo>
                    <a:pt x="3" y="453"/>
                  </a:lnTo>
                  <a:lnTo>
                    <a:pt x="1" y="478"/>
                  </a:lnTo>
                  <a:lnTo>
                    <a:pt x="0" y="504"/>
                  </a:lnTo>
                  <a:lnTo>
                    <a:pt x="1" y="530"/>
                  </a:lnTo>
                  <a:lnTo>
                    <a:pt x="3" y="555"/>
                  </a:lnTo>
                  <a:lnTo>
                    <a:pt x="6" y="581"/>
                  </a:lnTo>
                  <a:lnTo>
                    <a:pt x="10" y="606"/>
                  </a:lnTo>
                  <a:lnTo>
                    <a:pt x="16" y="630"/>
                  </a:lnTo>
                  <a:lnTo>
                    <a:pt x="22" y="654"/>
                  </a:lnTo>
                  <a:lnTo>
                    <a:pt x="30" y="677"/>
                  </a:lnTo>
                  <a:lnTo>
                    <a:pt x="39" y="701"/>
                  </a:lnTo>
                  <a:lnTo>
                    <a:pt x="49" y="723"/>
                  </a:lnTo>
                  <a:lnTo>
                    <a:pt x="60" y="744"/>
                  </a:lnTo>
                  <a:lnTo>
                    <a:pt x="73" y="765"/>
                  </a:lnTo>
                  <a:lnTo>
                    <a:pt x="86" y="786"/>
                  </a:lnTo>
                  <a:lnTo>
                    <a:pt x="100" y="805"/>
                  </a:lnTo>
                  <a:lnTo>
                    <a:pt x="115" y="825"/>
                  </a:lnTo>
                  <a:lnTo>
                    <a:pt x="131" y="843"/>
                  </a:lnTo>
                  <a:lnTo>
                    <a:pt x="147" y="861"/>
                  </a:lnTo>
                  <a:lnTo>
                    <a:pt x="165" y="877"/>
                  </a:lnTo>
                  <a:lnTo>
                    <a:pt x="183" y="893"/>
                  </a:lnTo>
                  <a:lnTo>
                    <a:pt x="202" y="908"/>
                  </a:lnTo>
                  <a:lnTo>
                    <a:pt x="221" y="922"/>
                  </a:lnTo>
                  <a:lnTo>
                    <a:pt x="243" y="936"/>
                  </a:lnTo>
                  <a:lnTo>
                    <a:pt x="264" y="948"/>
                  </a:lnTo>
                  <a:lnTo>
                    <a:pt x="285" y="959"/>
                  </a:lnTo>
                  <a:lnTo>
                    <a:pt x="307" y="969"/>
                  </a:lnTo>
                  <a:lnTo>
                    <a:pt x="330" y="978"/>
                  </a:lnTo>
                  <a:lnTo>
                    <a:pt x="353" y="986"/>
                  </a:lnTo>
                  <a:lnTo>
                    <a:pt x="377" y="992"/>
                  </a:lnTo>
                  <a:lnTo>
                    <a:pt x="401" y="998"/>
                  </a:lnTo>
                  <a:lnTo>
                    <a:pt x="427" y="1002"/>
                  </a:lnTo>
                  <a:lnTo>
                    <a:pt x="452" y="1005"/>
                  </a:lnTo>
                  <a:lnTo>
                    <a:pt x="477" y="1007"/>
                  </a:lnTo>
                  <a:lnTo>
                    <a:pt x="503" y="1008"/>
                  </a:lnTo>
                  <a:lnTo>
                    <a:pt x="529" y="1007"/>
                  </a:lnTo>
                  <a:lnTo>
                    <a:pt x="554" y="1005"/>
                  </a:lnTo>
                  <a:lnTo>
                    <a:pt x="580" y="1002"/>
                  </a:lnTo>
                  <a:lnTo>
                    <a:pt x="605" y="998"/>
                  </a:lnTo>
                  <a:lnTo>
                    <a:pt x="629" y="992"/>
                  </a:lnTo>
                  <a:lnTo>
                    <a:pt x="653" y="986"/>
                  </a:lnTo>
                  <a:lnTo>
                    <a:pt x="676" y="978"/>
                  </a:lnTo>
                  <a:lnTo>
                    <a:pt x="699" y="969"/>
                  </a:lnTo>
                  <a:lnTo>
                    <a:pt x="721" y="959"/>
                  </a:lnTo>
                  <a:lnTo>
                    <a:pt x="743" y="948"/>
                  </a:lnTo>
                  <a:lnTo>
                    <a:pt x="764" y="936"/>
                  </a:lnTo>
                  <a:lnTo>
                    <a:pt x="784" y="922"/>
                  </a:lnTo>
                  <a:lnTo>
                    <a:pt x="804" y="908"/>
                  </a:lnTo>
                  <a:lnTo>
                    <a:pt x="823" y="893"/>
                  </a:lnTo>
                  <a:lnTo>
                    <a:pt x="841" y="877"/>
                  </a:lnTo>
                  <a:lnTo>
                    <a:pt x="858" y="861"/>
                  </a:lnTo>
                  <a:lnTo>
                    <a:pt x="875" y="843"/>
                  </a:lnTo>
                  <a:lnTo>
                    <a:pt x="891" y="825"/>
                  </a:lnTo>
                  <a:lnTo>
                    <a:pt x="906" y="805"/>
                  </a:lnTo>
                  <a:lnTo>
                    <a:pt x="921" y="786"/>
                  </a:lnTo>
                  <a:lnTo>
                    <a:pt x="934" y="765"/>
                  </a:lnTo>
                  <a:lnTo>
                    <a:pt x="946" y="744"/>
                  </a:lnTo>
                  <a:lnTo>
                    <a:pt x="957" y="723"/>
                  </a:lnTo>
                  <a:lnTo>
                    <a:pt x="967" y="701"/>
                  </a:lnTo>
                  <a:lnTo>
                    <a:pt x="976" y="677"/>
                  </a:lnTo>
                  <a:lnTo>
                    <a:pt x="983" y="654"/>
                  </a:lnTo>
                  <a:lnTo>
                    <a:pt x="990" y="630"/>
                  </a:lnTo>
                  <a:lnTo>
                    <a:pt x="996" y="606"/>
                  </a:lnTo>
                  <a:lnTo>
                    <a:pt x="1000" y="581"/>
                  </a:lnTo>
                  <a:lnTo>
                    <a:pt x="1003" y="555"/>
                  </a:lnTo>
                  <a:lnTo>
                    <a:pt x="1005" y="530"/>
                  </a:lnTo>
                  <a:lnTo>
                    <a:pt x="1006" y="504"/>
                  </a:lnTo>
                  <a:lnTo>
                    <a:pt x="1005" y="478"/>
                  </a:lnTo>
                  <a:lnTo>
                    <a:pt x="1003" y="453"/>
                  </a:lnTo>
                  <a:lnTo>
                    <a:pt x="1000" y="427"/>
                  </a:lnTo>
                  <a:lnTo>
                    <a:pt x="996" y="402"/>
                  </a:lnTo>
                  <a:lnTo>
                    <a:pt x="990" y="378"/>
                  </a:lnTo>
                  <a:lnTo>
                    <a:pt x="983" y="354"/>
                  </a:lnTo>
                  <a:lnTo>
                    <a:pt x="976" y="331"/>
                  </a:lnTo>
                  <a:lnTo>
                    <a:pt x="967" y="307"/>
                  </a:lnTo>
                  <a:lnTo>
                    <a:pt x="957" y="285"/>
                  </a:lnTo>
                  <a:lnTo>
                    <a:pt x="946" y="263"/>
                  </a:lnTo>
                  <a:lnTo>
                    <a:pt x="934" y="243"/>
                  </a:lnTo>
                  <a:lnTo>
                    <a:pt x="921" y="222"/>
                  </a:lnTo>
                  <a:lnTo>
                    <a:pt x="906" y="203"/>
                  </a:lnTo>
                  <a:lnTo>
                    <a:pt x="891" y="183"/>
                  </a:lnTo>
                  <a:lnTo>
                    <a:pt x="875" y="165"/>
                  </a:lnTo>
                  <a:lnTo>
                    <a:pt x="858" y="147"/>
                  </a:lnTo>
                  <a:lnTo>
                    <a:pt x="841" y="131"/>
                  </a:lnTo>
                  <a:lnTo>
                    <a:pt x="823" y="115"/>
                  </a:lnTo>
                  <a:lnTo>
                    <a:pt x="804" y="100"/>
                  </a:lnTo>
                  <a:lnTo>
                    <a:pt x="784" y="86"/>
                  </a:lnTo>
                  <a:lnTo>
                    <a:pt x="764" y="72"/>
                  </a:lnTo>
                  <a:lnTo>
                    <a:pt x="743" y="60"/>
                  </a:lnTo>
                  <a:lnTo>
                    <a:pt x="721" y="49"/>
                  </a:lnTo>
                  <a:lnTo>
                    <a:pt x="699" y="39"/>
                  </a:lnTo>
                  <a:lnTo>
                    <a:pt x="676" y="30"/>
                  </a:lnTo>
                  <a:lnTo>
                    <a:pt x="653" y="22"/>
                  </a:lnTo>
                  <a:lnTo>
                    <a:pt x="629" y="16"/>
                  </a:lnTo>
                  <a:lnTo>
                    <a:pt x="605" y="10"/>
                  </a:lnTo>
                  <a:lnTo>
                    <a:pt x="580" y="6"/>
                  </a:lnTo>
                  <a:lnTo>
                    <a:pt x="554" y="3"/>
                  </a:lnTo>
                  <a:lnTo>
                    <a:pt x="529" y="1"/>
                  </a:lnTo>
                  <a:lnTo>
                    <a:pt x="50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bg1"/>
                </a:solidFill>
              </a:endParaRPr>
            </a:p>
          </p:txBody>
        </p:sp>
      </p:grpSp>
      <p:sp>
        <p:nvSpPr>
          <p:cNvPr id="93" name="Title 2"/>
          <p:cNvSpPr txBox="1">
            <a:spLocks/>
          </p:cNvSpPr>
          <p:nvPr/>
        </p:nvSpPr>
        <p:spPr>
          <a:xfrm>
            <a:off x="2481330" y="364364"/>
            <a:ext cx="7229340" cy="446088"/>
          </a:xfrm>
          <a:prstGeom prst="rect">
            <a:avLst/>
          </a:prstGeom>
        </p:spPr>
        <p:txBody>
          <a:bodyPr vert="horz" lIns="91440" tIns="45720" rIns="91440" bIns="45720" rtlCol="0" anchor="ctr">
            <a:noAutofit/>
          </a:bodyPr>
          <a:lstStyle/>
          <a:p>
            <a:pPr lvl="0" algn="ctr">
              <a:spcBef>
                <a:spcPct val="0"/>
              </a:spcBef>
              <a:defRPr/>
            </a:pPr>
            <a:r>
              <a:rPr lang="en-US" sz="2800" b="1" dirty="0">
                <a:solidFill>
                  <a:schemeClr val="bg1">
                    <a:lumMod val="50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OUR SOLUTIONS</a:t>
            </a:r>
          </a:p>
        </p:txBody>
      </p:sp>
      <p:sp>
        <p:nvSpPr>
          <p:cNvPr id="94" name="Rectangle 93"/>
          <p:cNvSpPr/>
          <p:nvPr/>
        </p:nvSpPr>
        <p:spPr>
          <a:xfrm>
            <a:off x="3012407" y="828110"/>
            <a:ext cx="6167186" cy="276999"/>
          </a:xfrm>
          <a:prstGeom prst="rect">
            <a:avLst/>
          </a:prstGeom>
        </p:spPr>
        <p:txBody>
          <a:bodyPr wrap="square">
            <a:spAutoFit/>
          </a:bodyPr>
          <a:lstStyle/>
          <a:p>
            <a:pPr algn="ctr"/>
            <a:r>
              <a:rPr lang="en-US" sz="1200" dirty="0" err="1">
                <a:latin typeface="Open Sans Light" panose="020B0306030504020204" pitchFamily="34" charset="0"/>
                <a:ea typeface="Open Sans Light" panose="020B0306030504020204" pitchFamily="34" charset="0"/>
                <a:cs typeface="Open Sans Light" panose="020B0306030504020204" pitchFamily="34" charset="0"/>
              </a:rPr>
              <a:t>Lorem</a:t>
            </a:r>
            <a:r>
              <a:rPr lang="en-US" sz="1200" dirty="0">
                <a:latin typeface="Open Sans Light" panose="020B0306030504020204" pitchFamily="34" charset="0"/>
                <a:ea typeface="Open Sans Light" panose="020B0306030504020204" pitchFamily="34" charset="0"/>
                <a:cs typeface="Open Sans Light" panose="020B0306030504020204" pitchFamily="34" charset="0"/>
              </a:rPr>
              <a:t> </a:t>
            </a:r>
            <a:r>
              <a:rPr lang="en-US" sz="1200" dirty="0" err="1">
                <a:latin typeface="Open Sans Light" panose="020B0306030504020204" pitchFamily="34" charset="0"/>
                <a:ea typeface="Open Sans Light" panose="020B0306030504020204" pitchFamily="34" charset="0"/>
                <a:cs typeface="Open Sans Light" panose="020B0306030504020204" pitchFamily="34" charset="0"/>
              </a:rPr>
              <a:t>Ipsum</a:t>
            </a:r>
            <a:r>
              <a:rPr lang="en-US" sz="1200" dirty="0">
                <a:latin typeface="Open Sans Light" panose="020B0306030504020204" pitchFamily="34" charset="0"/>
                <a:ea typeface="Open Sans Light" panose="020B0306030504020204" pitchFamily="34" charset="0"/>
                <a:cs typeface="Open Sans Light" panose="020B0306030504020204" pitchFamily="34" charset="0"/>
              </a:rPr>
              <a:t> is simply dummy text of the printing and typesetting industry.</a:t>
            </a:r>
          </a:p>
        </p:txBody>
      </p:sp>
      <p:sp>
        <p:nvSpPr>
          <p:cNvPr id="90" name="Rectangle 89">
            <a:extLst>
              <a:ext uri="{FF2B5EF4-FFF2-40B4-BE49-F238E27FC236}">
                <a16:creationId xmlns:a16="http://schemas.microsoft.com/office/drawing/2014/main" id="{AC4342F2-F7CE-4280-A28C-D117D5FBFF44}"/>
              </a:ext>
            </a:extLst>
          </p:cNvPr>
          <p:cNvSpPr/>
          <p:nvPr/>
        </p:nvSpPr>
        <p:spPr>
          <a:xfrm>
            <a:off x="4996070" y="6453809"/>
            <a:ext cx="2107095" cy="3127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1308213"/>
      </p:ext>
    </p:extLst>
  </p:cSld>
  <p:clrMapOvr>
    <a:masterClrMapping/>
  </p:clrMapOvr>
  <p:transition spd="slow">
    <p:comb/>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
          <p:cNvSpPr>
            <a:spLocks/>
          </p:cNvSpPr>
          <p:nvPr/>
        </p:nvSpPr>
        <p:spPr bwMode="auto">
          <a:xfrm>
            <a:off x="6344862" y="1785301"/>
            <a:ext cx="2528432" cy="3747083"/>
          </a:xfrm>
          <a:prstGeom prst="rect">
            <a:avLst/>
          </a:prstGeom>
          <a:solidFill>
            <a:srgbClr val="E6E6E6"/>
          </a:solid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id-ID" altLang="id-ID" sz="2800">
              <a:latin typeface="+mn-lt"/>
            </a:endParaRPr>
          </a:p>
        </p:txBody>
      </p:sp>
      <p:sp>
        <p:nvSpPr>
          <p:cNvPr id="19" name="Rectangle 2"/>
          <p:cNvSpPr>
            <a:spLocks/>
          </p:cNvSpPr>
          <p:nvPr/>
        </p:nvSpPr>
        <p:spPr bwMode="auto">
          <a:xfrm>
            <a:off x="3792894" y="1785301"/>
            <a:ext cx="2528432" cy="3747083"/>
          </a:xfrm>
          <a:prstGeom prst="rect">
            <a:avLst/>
          </a:prstGeom>
          <a:solidFill>
            <a:srgbClr val="343434"/>
          </a:solid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id-ID" altLang="id-ID" sz="2800">
              <a:latin typeface="+mn-lt"/>
            </a:endParaRPr>
          </a:p>
        </p:txBody>
      </p:sp>
      <p:sp>
        <p:nvSpPr>
          <p:cNvPr id="20" name="Rectangle 3"/>
          <p:cNvSpPr>
            <a:spLocks/>
          </p:cNvSpPr>
          <p:nvPr/>
        </p:nvSpPr>
        <p:spPr bwMode="auto">
          <a:xfrm>
            <a:off x="1241712" y="1785450"/>
            <a:ext cx="2527300" cy="3746500"/>
          </a:xfrm>
          <a:prstGeom prst="rect">
            <a:avLst/>
          </a:prstGeom>
          <a:solidFill>
            <a:schemeClr val="bg1">
              <a:lumMod val="75000"/>
            </a:schemeClr>
          </a:solidFill>
          <a:ln>
            <a:noFill/>
          </a:ln>
        </p:spPr>
        <p:txBody>
          <a:bodyPr lIns="0" tIns="0" rIns="0" bIns="0"/>
          <a:lstStyle/>
          <a:p>
            <a:pPr eaLnBrk="1" fontAlgn="auto" hangingPunct="1">
              <a:spcBef>
                <a:spcPts val="0"/>
              </a:spcBef>
              <a:spcAft>
                <a:spcPts val="0"/>
              </a:spcAft>
              <a:defRPr/>
            </a:pPr>
            <a:endParaRPr lang="en-US" sz="2800"/>
          </a:p>
        </p:txBody>
      </p:sp>
      <p:grpSp>
        <p:nvGrpSpPr>
          <p:cNvPr id="21" name="Group 4"/>
          <p:cNvGrpSpPr>
            <a:grpSpLocks/>
          </p:cNvGrpSpPr>
          <p:nvPr/>
        </p:nvGrpSpPr>
        <p:grpSpPr bwMode="auto">
          <a:xfrm>
            <a:off x="1241732" y="2161892"/>
            <a:ext cx="9688530" cy="3370492"/>
            <a:chOff x="2288" y="0"/>
            <a:chExt cx="12350" cy="4296"/>
          </a:xfrm>
        </p:grpSpPr>
        <p:sp>
          <p:nvSpPr>
            <p:cNvPr id="103" name="Rectangle 5"/>
            <p:cNvSpPr>
              <a:spLocks/>
            </p:cNvSpPr>
            <p:nvPr/>
          </p:nvSpPr>
          <p:spPr bwMode="auto">
            <a:xfrm>
              <a:off x="2288" y="0"/>
              <a:ext cx="12350" cy="456"/>
            </a:xfrm>
            <a:prstGeom prst="rect">
              <a:avLst/>
            </a:prstGeom>
            <a:solidFill>
              <a:srgbClr val="808080">
                <a:alpha val="14902"/>
              </a:srgbClr>
            </a:solidFill>
            <a:ln>
              <a:noFill/>
            </a:ln>
            <a:extLst>
              <a:ext uri="{91240B29-F687-4F45-9708-019B960494DF}">
                <a14:hiddenLine xmlns:a14="http://schemas.microsoft.com/office/drawing/2010/main" w="25400">
                  <a:solidFill>
                    <a:schemeClr val="tx1">
                      <a:alpha val="14902"/>
                    </a:schemeClr>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id-ID" altLang="id-ID" sz="2800">
                <a:latin typeface="+mn-lt"/>
              </a:endParaRPr>
            </a:p>
          </p:txBody>
        </p:sp>
        <p:sp>
          <p:nvSpPr>
            <p:cNvPr id="104" name="Rectangle 6"/>
            <p:cNvSpPr>
              <a:spLocks/>
            </p:cNvSpPr>
            <p:nvPr/>
          </p:nvSpPr>
          <p:spPr bwMode="auto">
            <a:xfrm>
              <a:off x="2288" y="960"/>
              <a:ext cx="12350" cy="456"/>
            </a:xfrm>
            <a:prstGeom prst="rect">
              <a:avLst/>
            </a:prstGeom>
            <a:solidFill>
              <a:srgbClr val="808080">
                <a:alpha val="14902"/>
              </a:srgbClr>
            </a:solidFill>
            <a:ln>
              <a:noFill/>
            </a:ln>
            <a:extLst>
              <a:ext uri="{91240B29-F687-4F45-9708-019B960494DF}">
                <a14:hiddenLine xmlns:a14="http://schemas.microsoft.com/office/drawing/2010/main" w="25400">
                  <a:solidFill>
                    <a:schemeClr val="tx1">
                      <a:alpha val="14902"/>
                    </a:schemeClr>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id-ID" altLang="id-ID" sz="2800">
                <a:latin typeface="+mn-lt"/>
              </a:endParaRPr>
            </a:p>
          </p:txBody>
        </p:sp>
        <p:sp>
          <p:nvSpPr>
            <p:cNvPr id="105" name="Rectangle 7"/>
            <p:cNvSpPr>
              <a:spLocks/>
            </p:cNvSpPr>
            <p:nvPr/>
          </p:nvSpPr>
          <p:spPr bwMode="auto">
            <a:xfrm>
              <a:off x="2288" y="1928"/>
              <a:ext cx="12350" cy="456"/>
            </a:xfrm>
            <a:prstGeom prst="rect">
              <a:avLst/>
            </a:prstGeom>
            <a:solidFill>
              <a:srgbClr val="808080">
                <a:alpha val="14902"/>
              </a:srgbClr>
            </a:solidFill>
            <a:ln>
              <a:noFill/>
            </a:ln>
            <a:extLst>
              <a:ext uri="{91240B29-F687-4F45-9708-019B960494DF}">
                <a14:hiddenLine xmlns:a14="http://schemas.microsoft.com/office/drawing/2010/main" w="25400">
                  <a:solidFill>
                    <a:schemeClr val="tx1">
                      <a:alpha val="14902"/>
                    </a:schemeClr>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id-ID" altLang="id-ID" sz="2800">
                <a:latin typeface="+mn-lt"/>
              </a:endParaRPr>
            </a:p>
          </p:txBody>
        </p:sp>
        <p:sp>
          <p:nvSpPr>
            <p:cNvPr id="106" name="Rectangle 8"/>
            <p:cNvSpPr>
              <a:spLocks/>
            </p:cNvSpPr>
            <p:nvPr/>
          </p:nvSpPr>
          <p:spPr bwMode="auto">
            <a:xfrm>
              <a:off x="2288" y="2888"/>
              <a:ext cx="12350" cy="456"/>
            </a:xfrm>
            <a:prstGeom prst="rect">
              <a:avLst/>
            </a:prstGeom>
            <a:solidFill>
              <a:srgbClr val="808080">
                <a:alpha val="14902"/>
              </a:srgbClr>
            </a:solidFill>
            <a:ln>
              <a:noFill/>
            </a:ln>
            <a:extLst>
              <a:ext uri="{91240B29-F687-4F45-9708-019B960494DF}">
                <a14:hiddenLine xmlns:a14="http://schemas.microsoft.com/office/drawing/2010/main" w="25400">
                  <a:solidFill>
                    <a:schemeClr val="tx1">
                      <a:alpha val="14902"/>
                    </a:schemeClr>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id-ID" altLang="id-ID" sz="2800">
                <a:latin typeface="+mn-lt"/>
              </a:endParaRPr>
            </a:p>
          </p:txBody>
        </p:sp>
        <p:sp>
          <p:nvSpPr>
            <p:cNvPr id="107" name="Rectangle 9"/>
            <p:cNvSpPr>
              <a:spLocks/>
            </p:cNvSpPr>
            <p:nvPr/>
          </p:nvSpPr>
          <p:spPr bwMode="auto">
            <a:xfrm>
              <a:off x="2288" y="3840"/>
              <a:ext cx="12350" cy="456"/>
            </a:xfrm>
            <a:prstGeom prst="rect">
              <a:avLst/>
            </a:prstGeom>
            <a:solidFill>
              <a:srgbClr val="808080">
                <a:alpha val="14902"/>
              </a:srgbClr>
            </a:solidFill>
            <a:ln>
              <a:noFill/>
            </a:ln>
            <a:extLst>
              <a:ext uri="{91240B29-F687-4F45-9708-019B960494DF}">
                <a14:hiddenLine xmlns:a14="http://schemas.microsoft.com/office/drawing/2010/main" w="25400">
                  <a:solidFill>
                    <a:schemeClr val="tx1">
                      <a:alpha val="14902"/>
                    </a:schemeClr>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id-ID" altLang="id-ID" sz="2800">
                <a:latin typeface="+mn-lt"/>
              </a:endParaRPr>
            </a:p>
          </p:txBody>
        </p:sp>
      </p:grpSp>
      <p:sp>
        <p:nvSpPr>
          <p:cNvPr id="102" name="Rectangle 25"/>
          <p:cNvSpPr>
            <a:spLocks/>
          </p:cNvSpPr>
          <p:nvPr/>
        </p:nvSpPr>
        <p:spPr bwMode="auto">
          <a:xfrm>
            <a:off x="9207505" y="2155617"/>
            <a:ext cx="2651600" cy="3251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eaLnBrk="1" fontAlgn="auto" hangingPunct="1">
              <a:lnSpc>
                <a:spcPct val="200000"/>
              </a:lnSpc>
              <a:spcBef>
                <a:spcPts val="0"/>
              </a:spcBef>
              <a:spcAft>
                <a:spcPts val="0"/>
              </a:spcAft>
              <a:defRPr/>
            </a:pPr>
            <a:r>
              <a:rPr lang="en-US" sz="1200" dirty="0">
                <a:solidFill>
                  <a:schemeClr val="tx1">
                    <a:lumMod val="75000"/>
                    <a:lumOff val="25000"/>
                  </a:schemeClr>
                </a:solidFill>
                <a:ea typeface="Roboto" panose="02000000000000000000" pitchFamily="2" charset="0"/>
                <a:cs typeface="Lato Light" charset="0"/>
                <a:sym typeface="Lato Light" charset="0"/>
              </a:rPr>
              <a:t>Info One</a:t>
            </a:r>
          </a:p>
          <a:p>
            <a:pPr eaLnBrk="1" fontAlgn="auto" hangingPunct="1">
              <a:lnSpc>
                <a:spcPct val="200000"/>
              </a:lnSpc>
              <a:spcBef>
                <a:spcPts val="0"/>
              </a:spcBef>
              <a:spcAft>
                <a:spcPts val="0"/>
              </a:spcAft>
              <a:defRPr/>
            </a:pPr>
            <a:r>
              <a:rPr lang="en-US" sz="1200" dirty="0">
                <a:solidFill>
                  <a:schemeClr val="tx1">
                    <a:lumMod val="75000"/>
                    <a:lumOff val="25000"/>
                  </a:schemeClr>
                </a:solidFill>
                <a:ea typeface="Roboto" panose="02000000000000000000" pitchFamily="2" charset="0"/>
                <a:cs typeface="Lato Light" charset="0"/>
                <a:sym typeface="Lato Light" charset="0"/>
              </a:rPr>
              <a:t>Second Info</a:t>
            </a:r>
          </a:p>
          <a:p>
            <a:pPr eaLnBrk="1" fontAlgn="auto" hangingPunct="1">
              <a:lnSpc>
                <a:spcPct val="200000"/>
              </a:lnSpc>
              <a:spcBef>
                <a:spcPts val="0"/>
              </a:spcBef>
              <a:spcAft>
                <a:spcPts val="0"/>
              </a:spcAft>
              <a:defRPr/>
            </a:pPr>
            <a:r>
              <a:rPr lang="en-US" sz="1200" dirty="0">
                <a:solidFill>
                  <a:schemeClr val="tx1">
                    <a:lumMod val="75000"/>
                    <a:lumOff val="25000"/>
                  </a:schemeClr>
                </a:solidFill>
                <a:ea typeface="Roboto" panose="02000000000000000000" pitchFamily="2" charset="0"/>
                <a:cs typeface="Lato Light" charset="0"/>
                <a:sym typeface="Lato Light" charset="0"/>
              </a:rPr>
              <a:t>Third Info</a:t>
            </a:r>
          </a:p>
          <a:p>
            <a:pPr eaLnBrk="1" fontAlgn="auto" hangingPunct="1">
              <a:lnSpc>
                <a:spcPct val="200000"/>
              </a:lnSpc>
              <a:spcBef>
                <a:spcPts val="0"/>
              </a:spcBef>
              <a:spcAft>
                <a:spcPts val="0"/>
              </a:spcAft>
              <a:defRPr/>
            </a:pPr>
            <a:r>
              <a:rPr lang="en-US" sz="1200" dirty="0">
                <a:solidFill>
                  <a:schemeClr val="tx1">
                    <a:lumMod val="75000"/>
                    <a:lumOff val="25000"/>
                  </a:schemeClr>
                </a:solidFill>
                <a:ea typeface="Roboto" panose="02000000000000000000" pitchFamily="2" charset="0"/>
                <a:cs typeface="Lato Light" charset="0"/>
                <a:sym typeface="Lato Light" charset="0"/>
              </a:rPr>
              <a:t>Info Fourth</a:t>
            </a:r>
          </a:p>
          <a:p>
            <a:pPr eaLnBrk="1" fontAlgn="auto" hangingPunct="1">
              <a:lnSpc>
                <a:spcPct val="200000"/>
              </a:lnSpc>
              <a:spcBef>
                <a:spcPts val="0"/>
              </a:spcBef>
              <a:spcAft>
                <a:spcPts val="0"/>
              </a:spcAft>
              <a:defRPr/>
            </a:pPr>
            <a:r>
              <a:rPr lang="en-US" sz="1200" dirty="0">
                <a:solidFill>
                  <a:schemeClr val="tx1">
                    <a:lumMod val="75000"/>
                    <a:lumOff val="25000"/>
                  </a:schemeClr>
                </a:solidFill>
                <a:ea typeface="Roboto" panose="02000000000000000000" pitchFamily="2" charset="0"/>
                <a:cs typeface="Lato Light" charset="0"/>
                <a:sym typeface="Lato Light" charset="0"/>
              </a:rPr>
              <a:t>Five</a:t>
            </a:r>
          </a:p>
          <a:p>
            <a:pPr eaLnBrk="1" fontAlgn="auto" hangingPunct="1">
              <a:lnSpc>
                <a:spcPct val="200000"/>
              </a:lnSpc>
              <a:spcBef>
                <a:spcPts val="0"/>
              </a:spcBef>
              <a:spcAft>
                <a:spcPts val="0"/>
              </a:spcAft>
              <a:defRPr/>
            </a:pPr>
            <a:r>
              <a:rPr lang="en-US" sz="1200" dirty="0">
                <a:solidFill>
                  <a:schemeClr val="tx1">
                    <a:lumMod val="75000"/>
                    <a:lumOff val="25000"/>
                  </a:schemeClr>
                </a:solidFill>
                <a:ea typeface="Roboto" panose="02000000000000000000" pitchFamily="2" charset="0"/>
                <a:cs typeface="Lato Light" charset="0"/>
                <a:sym typeface="Lato Light" charset="0"/>
              </a:rPr>
              <a:t>Sixth Info</a:t>
            </a:r>
          </a:p>
          <a:p>
            <a:pPr eaLnBrk="1" fontAlgn="auto" hangingPunct="1">
              <a:lnSpc>
                <a:spcPct val="200000"/>
              </a:lnSpc>
              <a:spcBef>
                <a:spcPts val="0"/>
              </a:spcBef>
              <a:spcAft>
                <a:spcPts val="0"/>
              </a:spcAft>
              <a:defRPr/>
            </a:pPr>
            <a:r>
              <a:rPr lang="en-US" sz="1200" dirty="0">
                <a:solidFill>
                  <a:schemeClr val="tx1">
                    <a:lumMod val="75000"/>
                    <a:lumOff val="25000"/>
                  </a:schemeClr>
                </a:solidFill>
                <a:ea typeface="Roboto" panose="02000000000000000000" pitchFamily="2" charset="0"/>
                <a:cs typeface="Lato Light" charset="0"/>
                <a:sym typeface="Lato Light" charset="0"/>
              </a:rPr>
              <a:t>Seventh</a:t>
            </a:r>
          </a:p>
          <a:p>
            <a:pPr eaLnBrk="1" fontAlgn="auto" hangingPunct="1">
              <a:lnSpc>
                <a:spcPct val="200000"/>
              </a:lnSpc>
              <a:spcBef>
                <a:spcPts val="0"/>
              </a:spcBef>
              <a:spcAft>
                <a:spcPts val="0"/>
              </a:spcAft>
              <a:defRPr/>
            </a:pPr>
            <a:r>
              <a:rPr lang="en-US" sz="1200" dirty="0">
                <a:solidFill>
                  <a:schemeClr val="tx1">
                    <a:lumMod val="75000"/>
                    <a:lumOff val="25000"/>
                  </a:schemeClr>
                </a:solidFill>
                <a:ea typeface="Roboto" panose="02000000000000000000" pitchFamily="2" charset="0"/>
                <a:cs typeface="Lato Light" charset="0"/>
                <a:sym typeface="Lato Light" charset="0"/>
              </a:rPr>
              <a:t>Info Eight</a:t>
            </a:r>
          </a:p>
          <a:p>
            <a:pPr eaLnBrk="1" fontAlgn="auto" hangingPunct="1">
              <a:lnSpc>
                <a:spcPct val="200000"/>
              </a:lnSpc>
              <a:spcBef>
                <a:spcPts val="0"/>
              </a:spcBef>
              <a:spcAft>
                <a:spcPts val="0"/>
              </a:spcAft>
              <a:defRPr/>
            </a:pPr>
            <a:r>
              <a:rPr lang="en-US" sz="1200" dirty="0" err="1">
                <a:solidFill>
                  <a:schemeClr val="tx1">
                    <a:lumMod val="75000"/>
                    <a:lumOff val="25000"/>
                  </a:schemeClr>
                </a:solidFill>
                <a:ea typeface="Roboto" panose="02000000000000000000" pitchFamily="2" charset="0"/>
                <a:cs typeface="Lato Light" charset="0"/>
                <a:sym typeface="Lato Light" charset="0"/>
              </a:rPr>
              <a:t>Nineth</a:t>
            </a:r>
            <a:endParaRPr lang="en-US" sz="1200" dirty="0">
              <a:solidFill>
                <a:schemeClr val="tx1">
                  <a:lumMod val="75000"/>
                  <a:lumOff val="25000"/>
                </a:schemeClr>
              </a:solidFill>
              <a:ea typeface="Roboto" panose="02000000000000000000" pitchFamily="2" charset="0"/>
              <a:cs typeface="Lato Light" charset="0"/>
              <a:sym typeface="Lato Light" charset="0"/>
            </a:endParaRPr>
          </a:p>
        </p:txBody>
      </p:sp>
      <p:grpSp>
        <p:nvGrpSpPr>
          <p:cNvPr id="23" name="Group 26"/>
          <p:cNvGrpSpPr>
            <a:grpSpLocks/>
          </p:cNvGrpSpPr>
          <p:nvPr/>
        </p:nvGrpSpPr>
        <p:grpSpPr bwMode="auto">
          <a:xfrm>
            <a:off x="1241712" y="1785301"/>
            <a:ext cx="2527648" cy="376591"/>
            <a:chOff x="0" y="0"/>
            <a:chExt cx="3222" cy="480"/>
          </a:xfrm>
          <a:solidFill>
            <a:srgbClr val="00AF91"/>
          </a:solidFill>
        </p:grpSpPr>
        <p:sp>
          <p:nvSpPr>
            <p:cNvPr id="99" name="Rectangle 27"/>
            <p:cNvSpPr>
              <a:spLocks/>
            </p:cNvSpPr>
            <p:nvPr/>
          </p:nvSpPr>
          <p:spPr bwMode="auto">
            <a:xfrm>
              <a:off x="0" y="0"/>
              <a:ext cx="3222" cy="480"/>
            </a:xfrm>
            <a:prstGeom prst="rect">
              <a:avLst/>
            </a:prstGeom>
            <a:grpFill/>
            <a:ln>
              <a:noFill/>
            </a:ln>
            <a:extLst>
              <a:ext uri="{91240B29-F687-4F45-9708-019B960494DF}">
                <a14:hiddenLine xmlns:a14="http://schemas.microsoft.com/office/drawing/2010/main" w="25400" cap="flat">
                  <a:solidFill>
                    <a:srgbClr val="FF5308"/>
                  </a:solidFill>
                  <a:miter lim="800000"/>
                  <a:headEnd type="none" w="med" len="med"/>
                  <a:tailEnd type="none" w="med" len="med"/>
                </a14:hiddenLine>
              </a:ext>
            </a:extLst>
          </p:spPr>
          <p:txBody>
            <a:bodyPr lIns="0" tIns="0" rIns="0" bIns="0"/>
            <a:lstStyle/>
            <a:p>
              <a:pPr eaLnBrk="1" fontAlgn="auto" hangingPunct="1">
                <a:spcBef>
                  <a:spcPts val="0"/>
                </a:spcBef>
                <a:spcAft>
                  <a:spcPts val="0"/>
                </a:spcAft>
                <a:defRPr/>
              </a:pPr>
              <a:endParaRPr lang="en-US" sz="2800"/>
            </a:p>
          </p:txBody>
        </p:sp>
        <p:sp>
          <p:nvSpPr>
            <p:cNvPr id="100" name="Rectangle 28"/>
            <p:cNvSpPr>
              <a:spLocks/>
            </p:cNvSpPr>
            <p:nvPr/>
          </p:nvSpPr>
          <p:spPr bwMode="auto">
            <a:xfrm>
              <a:off x="235" y="56"/>
              <a:ext cx="1288" cy="352"/>
            </a:xfrm>
            <a:prstGeom prst="rect">
              <a:avLst/>
            </a:prstGeom>
            <a:gr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id-ID" altLang="id-ID" sz="1100" dirty="0">
                  <a:solidFill>
                    <a:srgbClr val="FFFFFF"/>
                  </a:solidFill>
                  <a:latin typeface="+mn-lt"/>
                  <a:ea typeface="Roboto" panose="02000000000000000000" pitchFamily="2" charset="0"/>
                  <a:cs typeface="Arial" panose="020B0604020202020204" pitchFamily="34" charset="0"/>
                  <a:sym typeface="Bebas Neue" panose="020B0606020202050201" pitchFamily="34" charset="0"/>
                </a:rPr>
                <a:t>Normal Quality</a:t>
              </a:r>
              <a:endParaRPr lang="en-US" altLang="id-ID" sz="1100" dirty="0">
                <a:solidFill>
                  <a:srgbClr val="FFFFFF"/>
                </a:solidFill>
                <a:latin typeface="+mn-lt"/>
                <a:ea typeface="Roboto" panose="02000000000000000000" pitchFamily="2" charset="0"/>
                <a:cs typeface="Arial" panose="020B0604020202020204" pitchFamily="34" charset="0"/>
                <a:sym typeface="Bebas Neue" panose="020B0606020202050201" pitchFamily="34" charset="0"/>
              </a:endParaRPr>
            </a:p>
          </p:txBody>
        </p:sp>
      </p:grpSp>
      <p:grpSp>
        <p:nvGrpSpPr>
          <p:cNvPr id="24" name="Group 29"/>
          <p:cNvGrpSpPr>
            <a:grpSpLocks/>
          </p:cNvGrpSpPr>
          <p:nvPr/>
        </p:nvGrpSpPr>
        <p:grpSpPr bwMode="auto">
          <a:xfrm>
            <a:off x="2603597" y="1772749"/>
            <a:ext cx="1167331" cy="426803"/>
            <a:chOff x="0" y="0"/>
            <a:chExt cx="1488" cy="544"/>
          </a:xfrm>
        </p:grpSpPr>
        <p:sp>
          <p:nvSpPr>
            <p:cNvPr id="97" name="Rectangle 30"/>
            <p:cNvSpPr>
              <a:spLocks/>
            </p:cNvSpPr>
            <p:nvPr/>
          </p:nvSpPr>
          <p:spPr bwMode="auto">
            <a:xfrm>
              <a:off x="0" y="16"/>
              <a:ext cx="1487" cy="480"/>
            </a:xfrm>
            <a:prstGeom prst="rect">
              <a:avLst/>
            </a:prstGeom>
            <a:solidFill>
              <a:srgbClr val="28B5B5"/>
            </a:solidFill>
            <a:ln>
              <a:noFill/>
            </a:ln>
            <a:extLst>
              <a:ext uri="{91240B29-F687-4F45-9708-019B960494DF}">
                <a14:hiddenLine xmlns:a14="http://schemas.microsoft.com/office/drawing/2010/main" w="25400" cap="flat">
                  <a:solidFill>
                    <a:srgbClr val="FF5308"/>
                  </a:solidFill>
                  <a:miter lim="800000"/>
                  <a:headEnd type="none" w="med" len="med"/>
                  <a:tailEnd type="none" w="med" len="med"/>
                </a14:hiddenLine>
              </a:ext>
            </a:extLst>
          </p:spPr>
          <p:txBody>
            <a:bodyPr lIns="0" tIns="0" rIns="0" bIns="0"/>
            <a:lstStyle/>
            <a:p>
              <a:pPr eaLnBrk="1" fontAlgn="auto" hangingPunct="1">
                <a:spcBef>
                  <a:spcPts val="0"/>
                </a:spcBef>
                <a:spcAft>
                  <a:spcPts val="0"/>
                </a:spcAft>
                <a:defRPr/>
              </a:pPr>
              <a:endParaRPr lang="en-US" sz="2800" dirty="0">
                <a:latin typeface="+mj-lt"/>
              </a:endParaRPr>
            </a:p>
          </p:txBody>
        </p:sp>
        <p:sp>
          <p:nvSpPr>
            <p:cNvPr id="98" name="Rectangle 31"/>
            <p:cNvSpPr>
              <a:spLocks/>
            </p:cNvSpPr>
            <p:nvPr/>
          </p:nvSpPr>
          <p:spPr bwMode="auto">
            <a:xfrm>
              <a:off x="475" y="0"/>
              <a:ext cx="848"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id-ID" sz="2000" dirty="0">
                  <a:solidFill>
                    <a:srgbClr val="FFFFFF"/>
                  </a:solidFill>
                  <a:latin typeface="+mj-lt"/>
                  <a:ea typeface="Roboto" panose="02000000000000000000" pitchFamily="2" charset="0"/>
                  <a:cs typeface="Arial" panose="020B0604020202020204" pitchFamily="34" charset="0"/>
                  <a:sym typeface="Bebas Neue" panose="020B0606020202050201" pitchFamily="34" charset="0"/>
                </a:rPr>
                <a:t>$</a:t>
              </a:r>
              <a:r>
                <a:rPr lang="id-ID" altLang="id-ID" sz="2000" dirty="0">
                  <a:solidFill>
                    <a:srgbClr val="FFFFFF"/>
                  </a:solidFill>
                  <a:latin typeface="+mj-lt"/>
                  <a:ea typeface="Roboto" panose="02000000000000000000" pitchFamily="2" charset="0"/>
                  <a:cs typeface="Arial" panose="020B0604020202020204" pitchFamily="34" charset="0"/>
                  <a:sym typeface="Bebas Neue" panose="020B0606020202050201" pitchFamily="34" charset="0"/>
                </a:rPr>
                <a:t>400</a:t>
              </a:r>
              <a:endParaRPr lang="en-US" altLang="id-ID" sz="2000" dirty="0">
                <a:solidFill>
                  <a:srgbClr val="FFFFFF"/>
                </a:solidFill>
                <a:latin typeface="+mj-lt"/>
                <a:ea typeface="Roboto" panose="02000000000000000000" pitchFamily="2" charset="0"/>
                <a:cs typeface="Arial" panose="020B0604020202020204" pitchFamily="34" charset="0"/>
                <a:sym typeface="Bebas Neue" panose="020B0606020202050201" pitchFamily="34" charset="0"/>
              </a:endParaRPr>
            </a:p>
          </p:txBody>
        </p:sp>
      </p:grpSp>
      <p:grpSp>
        <p:nvGrpSpPr>
          <p:cNvPr id="25" name="Group 32"/>
          <p:cNvGrpSpPr>
            <a:grpSpLocks/>
          </p:cNvGrpSpPr>
          <p:nvPr/>
        </p:nvGrpSpPr>
        <p:grpSpPr bwMode="auto">
          <a:xfrm>
            <a:off x="1653573" y="2286638"/>
            <a:ext cx="150623" cy="3131984"/>
            <a:chOff x="0" y="0"/>
            <a:chExt cx="191" cy="3992"/>
          </a:xfrm>
        </p:grpSpPr>
        <p:sp>
          <p:nvSpPr>
            <p:cNvPr id="80" name="Freeform 33"/>
            <p:cNvSpPr>
              <a:spLocks/>
            </p:cNvSpPr>
            <p:nvPr/>
          </p:nvSpPr>
          <p:spPr bwMode="auto">
            <a:xfrm>
              <a:off x="21" y="1"/>
              <a:ext cx="169" cy="127"/>
            </a:xfrm>
            <a:custGeom>
              <a:avLst/>
              <a:gdLst>
                <a:gd name="T0" fmla="*/ 0 w 21600"/>
                <a:gd name="T1" fmla="*/ 8757 h 21600"/>
                <a:gd name="T2" fmla="*/ 7039 w 21600"/>
                <a:gd name="T3" fmla="*/ 21600 h 21600"/>
                <a:gd name="T4" fmla="*/ 21600 w 21600"/>
                <a:gd name="T5" fmla="*/ 0 h 21600"/>
              </a:gdLst>
              <a:ahLst/>
              <a:cxnLst>
                <a:cxn ang="0">
                  <a:pos x="T0" y="T1"/>
                </a:cxn>
                <a:cxn ang="0">
                  <a:pos x="T2" y="T3"/>
                </a:cxn>
                <a:cxn ang="0">
                  <a:pos x="T4" y="T5"/>
                </a:cxn>
              </a:cxnLst>
              <a:rect l="0" t="0" r="r" b="b"/>
              <a:pathLst>
                <a:path w="21600" h="21600">
                  <a:moveTo>
                    <a:pt x="0" y="8757"/>
                  </a:moveTo>
                  <a:lnTo>
                    <a:pt x="7039" y="21600"/>
                  </a:lnTo>
                  <a:lnTo>
                    <a:pt x="21600" y="0"/>
                  </a:lnTo>
                </a:path>
              </a:pathLst>
            </a:custGeom>
            <a:noFill/>
            <a:ln w="28575" cap="flat" cmpd="sng">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eaLnBrk="1" fontAlgn="auto" hangingPunct="1">
                <a:spcBef>
                  <a:spcPts val="0"/>
                </a:spcBef>
                <a:spcAft>
                  <a:spcPts val="0"/>
                </a:spcAft>
                <a:defRPr/>
              </a:pPr>
              <a:endParaRPr lang="en-US" sz="2800">
                <a:solidFill>
                  <a:schemeClr val="tx1">
                    <a:lumMod val="90000"/>
                    <a:lumOff val="10000"/>
                  </a:schemeClr>
                </a:solidFill>
              </a:endParaRPr>
            </a:p>
          </p:txBody>
        </p:sp>
        <p:grpSp>
          <p:nvGrpSpPr>
            <p:cNvPr id="81" name="Group 34"/>
            <p:cNvGrpSpPr>
              <a:grpSpLocks/>
            </p:cNvGrpSpPr>
            <p:nvPr/>
          </p:nvGrpSpPr>
          <p:grpSpPr bwMode="auto">
            <a:xfrm>
              <a:off x="0" y="2381"/>
              <a:ext cx="168" cy="166"/>
              <a:chOff x="0" y="0"/>
              <a:chExt cx="168" cy="165"/>
            </a:xfrm>
          </p:grpSpPr>
          <p:sp>
            <p:nvSpPr>
              <p:cNvPr id="95" name="Line 35"/>
              <p:cNvSpPr>
                <a:spLocks noChangeShapeType="1"/>
              </p:cNvSpPr>
              <p:nvPr/>
            </p:nvSpPr>
            <p:spPr bwMode="auto">
              <a:xfrm>
                <a:off x="6" y="0"/>
                <a:ext cx="155" cy="165"/>
              </a:xfrm>
              <a:prstGeom prst="line">
                <a:avLst/>
              </a:prstGeom>
              <a:noFill/>
              <a:ln w="28575">
                <a:solidFill>
                  <a:srgbClr val="FFFFFF"/>
                </a:solidFill>
                <a:miter lim="800000"/>
                <a:headEnd/>
                <a:tailEnd/>
              </a:ln>
              <a:extLst>
                <a:ext uri="{909E8E84-426E-40DD-AFC4-6F175D3DCCD1}">
                  <a14:hiddenFill xmlns:a14="http://schemas.microsoft.com/office/drawing/2010/main">
                    <a:noFill/>
                  </a14:hiddenFill>
                </a:ext>
              </a:extLst>
            </p:spPr>
            <p:txBody>
              <a:bodyPr lIns="0" tIns="0" rIns="0" bIns="0"/>
              <a:lstStyle/>
              <a:p>
                <a:endParaRPr lang="id-ID" sz="2800"/>
              </a:p>
            </p:txBody>
          </p:sp>
          <p:sp>
            <p:nvSpPr>
              <p:cNvPr id="96" name="Line 36"/>
              <p:cNvSpPr>
                <a:spLocks noChangeShapeType="1"/>
              </p:cNvSpPr>
              <p:nvPr/>
            </p:nvSpPr>
            <p:spPr bwMode="auto">
              <a:xfrm rot="10800000" flipH="1">
                <a:off x="-1" y="7"/>
                <a:ext cx="169" cy="153"/>
              </a:xfrm>
              <a:prstGeom prst="line">
                <a:avLst/>
              </a:prstGeom>
              <a:noFill/>
              <a:ln w="28575" cap="flat" cmpd="sng">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eaLnBrk="1" fontAlgn="auto" hangingPunct="1">
                  <a:spcBef>
                    <a:spcPts val="0"/>
                  </a:spcBef>
                  <a:spcAft>
                    <a:spcPts val="0"/>
                  </a:spcAft>
                  <a:defRPr/>
                </a:pPr>
                <a:endParaRPr lang="en-US" sz="2800">
                  <a:solidFill>
                    <a:schemeClr val="tx1">
                      <a:lumMod val="90000"/>
                      <a:lumOff val="10000"/>
                    </a:schemeClr>
                  </a:solidFill>
                </a:endParaRPr>
              </a:p>
            </p:txBody>
          </p:sp>
        </p:grpSp>
        <p:sp>
          <p:nvSpPr>
            <p:cNvPr id="82" name="Freeform 37"/>
            <p:cNvSpPr>
              <a:spLocks/>
            </p:cNvSpPr>
            <p:nvPr/>
          </p:nvSpPr>
          <p:spPr bwMode="auto">
            <a:xfrm>
              <a:off x="21" y="482"/>
              <a:ext cx="169" cy="129"/>
            </a:xfrm>
            <a:custGeom>
              <a:avLst/>
              <a:gdLst>
                <a:gd name="T0" fmla="*/ 0 w 21600"/>
                <a:gd name="T1" fmla="*/ 8757 h 21600"/>
                <a:gd name="T2" fmla="*/ 7039 w 21600"/>
                <a:gd name="T3" fmla="*/ 21600 h 21600"/>
                <a:gd name="T4" fmla="*/ 21600 w 21600"/>
                <a:gd name="T5" fmla="*/ 0 h 21600"/>
              </a:gdLst>
              <a:ahLst/>
              <a:cxnLst>
                <a:cxn ang="0">
                  <a:pos x="T0" y="T1"/>
                </a:cxn>
                <a:cxn ang="0">
                  <a:pos x="T2" y="T3"/>
                </a:cxn>
                <a:cxn ang="0">
                  <a:pos x="T4" y="T5"/>
                </a:cxn>
              </a:cxnLst>
              <a:rect l="0" t="0" r="r" b="b"/>
              <a:pathLst>
                <a:path w="21600" h="21600">
                  <a:moveTo>
                    <a:pt x="0" y="8757"/>
                  </a:moveTo>
                  <a:lnTo>
                    <a:pt x="7039" y="21600"/>
                  </a:lnTo>
                  <a:lnTo>
                    <a:pt x="21600" y="0"/>
                  </a:lnTo>
                </a:path>
              </a:pathLst>
            </a:custGeom>
            <a:noFill/>
            <a:ln w="28575" cap="flat" cmpd="sng">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eaLnBrk="1" fontAlgn="auto" hangingPunct="1">
                <a:spcBef>
                  <a:spcPts val="0"/>
                </a:spcBef>
                <a:spcAft>
                  <a:spcPts val="0"/>
                </a:spcAft>
                <a:defRPr/>
              </a:pPr>
              <a:endParaRPr lang="en-US" sz="2800">
                <a:solidFill>
                  <a:schemeClr val="tx1">
                    <a:lumMod val="90000"/>
                    <a:lumOff val="10000"/>
                  </a:schemeClr>
                </a:solidFill>
              </a:endParaRPr>
            </a:p>
          </p:txBody>
        </p:sp>
        <p:sp>
          <p:nvSpPr>
            <p:cNvPr id="83" name="Freeform 38"/>
            <p:cNvSpPr>
              <a:spLocks/>
            </p:cNvSpPr>
            <p:nvPr/>
          </p:nvSpPr>
          <p:spPr bwMode="auto">
            <a:xfrm>
              <a:off x="21" y="950"/>
              <a:ext cx="169" cy="127"/>
            </a:xfrm>
            <a:custGeom>
              <a:avLst/>
              <a:gdLst>
                <a:gd name="T0" fmla="*/ 0 w 21600"/>
                <a:gd name="T1" fmla="*/ 8757 h 21600"/>
                <a:gd name="T2" fmla="*/ 7039 w 21600"/>
                <a:gd name="T3" fmla="*/ 21600 h 21600"/>
                <a:gd name="T4" fmla="*/ 21600 w 21600"/>
                <a:gd name="T5" fmla="*/ 0 h 21600"/>
              </a:gdLst>
              <a:ahLst/>
              <a:cxnLst>
                <a:cxn ang="0">
                  <a:pos x="T0" y="T1"/>
                </a:cxn>
                <a:cxn ang="0">
                  <a:pos x="T2" y="T3"/>
                </a:cxn>
                <a:cxn ang="0">
                  <a:pos x="T4" y="T5"/>
                </a:cxn>
              </a:cxnLst>
              <a:rect l="0" t="0" r="r" b="b"/>
              <a:pathLst>
                <a:path w="21600" h="21600">
                  <a:moveTo>
                    <a:pt x="0" y="8757"/>
                  </a:moveTo>
                  <a:lnTo>
                    <a:pt x="7039" y="21600"/>
                  </a:lnTo>
                  <a:lnTo>
                    <a:pt x="21600" y="0"/>
                  </a:lnTo>
                </a:path>
              </a:pathLst>
            </a:custGeom>
            <a:noFill/>
            <a:ln w="28575" cap="flat" cmpd="sng">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eaLnBrk="1" fontAlgn="auto" hangingPunct="1">
                <a:spcBef>
                  <a:spcPts val="0"/>
                </a:spcBef>
                <a:spcAft>
                  <a:spcPts val="0"/>
                </a:spcAft>
                <a:defRPr/>
              </a:pPr>
              <a:endParaRPr lang="en-US" sz="2800">
                <a:solidFill>
                  <a:schemeClr val="tx1">
                    <a:lumMod val="90000"/>
                    <a:lumOff val="10000"/>
                  </a:schemeClr>
                </a:solidFill>
              </a:endParaRPr>
            </a:p>
          </p:txBody>
        </p:sp>
        <p:grpSp>
          <p:nvGrpSpPr>
            <p:cNvPr id="84" name="Group 39"/>
            <p:cNvGrpSpPr>
              <a:grpSpLocks/>
            </p:cNvGrpSpPr>
            <p:nvPr/>
          </p:nvGrpSpPr>
          <p:grpSpPr bwMode="auto">
            <a:xfrm>
              <a:off x="0" y="1432"/>
              <a:ext cx="168" cy="166"/>
              <a:chOff x="0" y="0"/>
              <a:chExt cx="168" cy="165"/>
            </a:xfrm>
          </p:grpSpPr>
          <p:sp>
            <p:nvSpPr>
              <p:cNvPr id="93" name="Line 40"/>
              <p:cNvSpPr>
                <a:spLocks noChangeShapeType="1"/>
              </p:cNvSpPr>
              <p:nvPr/>
            </p:nvSpPr>
            <p:spPr bwMode="auto">
              <a:xfrm>
                <a:off x="6" y="0"/>
                <a:ext cx="155" cy="165"/>
              </a:xfrm>
              <a:prstGeom prst="line">
                <a:avLst/>
              </a:prstGeom>
              <a:noFill/>
              <a:ln w="28575">
                <a:solidFill>
                  <a:srgbClr val="FFFFFF"/>
                </a:solidFill>
                <a:miter lim="800000"/>
                <a:headEnd/>
                <a:tailEnd/>
              </a:ln>
              <a:extLst>
                <a:ext uri="{909E8E84-426E-40DD-AFC4-6F175D3DCCD1}">
                  <a14:hiddenFill xmlns:a14="http://schemas.microsoft.com/office/drawing/2010/main">
                    <a:noFill/>
                  </a14:hiddenFill>
                </a:ext>
              </a:extLst>
            </p:spPr>
            <p:txBody>
              <a:bodyPr lIns="0" tIns="0" rIns="0" bIns="0"/>
              <a:lstStyle/>
              <a:p>
                <a:endParaRPr lang="id-ID" sz="2800"/>
              </a:p>
            </p:txBody>
          </p:sp>
          <p:sp>
            <p:nvSpPr>
              <p:cNvPr id="94" name="Line 41"/>
              <p:cNvSpPr>
                <a:spLocks noChangeShapeType="1"/>
              </p:cNvSpPr>
              <p:nvPr/>
            </p:nvSpPr>
            <p:spPr bwMode="auto">
              <a:xfrm rot="10800000" flipH="1">
                <a:off x="-1" y="7"/>
                <a:ext cx="169" cy="153"/>
              </a:xfrm>
              <a:prstGeom prst="line">
                <a:avLst/>
              </a:prstGeom>
              <a:noFill/>
              <a:ln w="28575" cap="flat" cmpd="sng">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eaLnBrk="1" fontAlgn="auto" hangingPunct="1">
                  <a:spcBef>
                    <a:spcPts val="0"/>
                  </a:spcBef>
                  <a:spcAft>
                    <a:spcPts val="0"/>
                  </a:spcAft>
                  <a:defRPr/>
                </a:pPr>
                <a:endParaRPr lang="en-US" sz="2800">
                  <a:solidFill>
                    <a:schemeClr val="tx1">
                      <a:lumMod val="90000"/>
                      <a:lumOff val="10000"/>
                    </a:schemeClr>
                  </a:solidFill>
                </a:endParaRPr>
              </a:p>
            </p:txBody>
          </p:sp>
        </p:grpSp>
        <p:sp>
          <p:nvSpPr>
            <p:cNvPr id="85" name="Freeform 42"/>
            <p:cNvSpPr>
              <a:spLocks/>
            </p:cNvSpPr>
            <p:nvPr/>
          </p:nvSpPr>
          <p:spPr bwMode="auto">
            <a:xfrm>
              <a:off x="21" y="1913"/>
              <a:ext cx="169" cy="129"/>
            </a:xfrm>
            <a:custGeom>
              <a:avLst/>
              <a:gdLst>
                <a:gd name="T0" fmla="*/ 0 w 21600"/>
                <a:gd name="T1" fmla="*/ 8757 h 21600"/>
                <a:gd name="T2" fmla="*/ 7039 w 21600"/>
                <a:gd name="T3" fmla="*/ 21600 h 21600"/>
                <a:gd name="T4" fmla="*/ 21600 w 21600"/>
                <a:gd name="T5" fmla="*/ 0 h 21600"/>
              </a:gdLst>
              <a:ahLst/>
              <a:cxnLst>
                <a:cxn ang="0">
                  <a:pos x="T0" y="T1"/>
                </a:cxn>
                <a:cxn ang="0">
                  <a:pos x="T2" y="T3"/>
                </a:cxn>
                <a:cxn ang="0">
                  <a:pos x="T4" y="T5"/>
                </a:cxn>
              </a:cxnLst>
              <a:rect l="0" t="0" r="r" b="b"/>
              <a:pathLst>
                <a:path w="21600" h="21600">
                  <a:moveTo>
                    <a:pt x="0" y="8757"/>
                  </a:moveTo>
                  <a:lnTo>
                    <a:pt x="7039" y="21600"/>
                  </a:lnTo>
                  <a:lnTo>
                    <a:pt x="21600" y="0"/>
                  </a:lnTo>
                </a:path>
              </a:pathLst>
            </a:custGeom>
            <a:noFill/>
            <a:ln w="28575" cap="flat" cmpd="sng">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eaLnBrk="1" fontAlgn="auto" hangingPunct="1">
                <a:spcBef>
                  <a:spcPts val="0"/>
                </a:spcBef>
                <a:spcAft>
                  <a:spcPts val="0"/>
                </a:spcAft>
                <a:defRPr/>
              </a:pPr>
              <a:endParaRPr lang="en-US" sz="2800">
                <a:solidFill>
                  <a:schemeClr val="tx1">
                    <a:lumMod val="90000"/>
                    <a:lumOff val="10000"/>
                  </a:schemeClr>
                </a:solidFill>
              </a:endParaRPr>
            </a:p>
          </p:txBody>
        </p:sp>
        <p:grpSp>
          <p:nvGrpSpPr>
            <p:cNvPr id="86" name="Group 43"/>
            <p:cNvGrpSpPr>
              <a:grpSpLocks/>
            </p:cNvGrpSpPr>
            <p:nvPr/>
          </p:nvGrpSpPr>
          <p:grpSpPr bwMode="auto">
            <a:xfrm>
              <a:off x="0" y="2849"/>
              <a:ext cx="168" cy="166"/>
              <a:chOff x="0" y="0"/>
              <a:chExt cx="168" cy="165"/>
            </a:xfrm>
          </p:grpSpPr>
          <p:sp>
            <p:nvSpPr>
              <p:cNvPr id="91" name="Line 44"/>
              <p:cNvSpPr>
                <a:spLocks noChangeShapeType="1"/>
              </p:cNvSpPr>
              <p:nvPr/>
            </p:nvSpPr>
            <p:spPr bwMode="auto">
              <a:xfrm>
                <a:off x="6" y="0"/>
                <a:ext cx="155" cy="165"/>
              </a:xfrm>
              <a:prstGeom prst="line">
                <a:avLst/>
              </a:prstGeom>
              <a:noFill/>
              <a:ln w="28575">
                <a:solidFill>
                  <a:srgbClr val="FFFFFF"/>
                </a:solidFill>
                <a:miter lim="800000"/>
                <a:headEnd/>
                <a:tailEnd/>
              </a:ln>
              <a:extLst>
                <a:ext uri="{909E8E84-426E-40DD-AFC4-6F175D3DCCD1}">
                  <a14:hiddenFill xmlns:a14="http://schemas.microsoft.com/office/drawing/2010/main">
                    <a:noFill/>
                  </a14:hiddenFill>
                </a:ext>
              </a:extLst>
            </p:spPr>
            <p:txBody>
              <a:bodyPr lIns="0" tIns="0" rIns="0" bIns="0"/>
              <a:lstStyle/>
              <a:p>
                <a:endParaRPr lang="id-ID" sz="2800"/>
              </a:p>
            </p:txBody>
          </p:sp>
          <p:sp>
            <p:nvSpPr>
              <p:cNvPr id="92" name="Line 45"/>
              <p:cNvSpPr>
                <a:spLocks noChangeShapeType="1"/>
              </p:cNvSpPr>
              <p:nvPr/>
            </p:nvSpPr>
            <p:spPr bwMode="auto">
              <a:xfrm rot="10800000" flipH="1">
                <a:off x="-1" y="7"/>
                <a:ext cx="169" cy="153"/>
              </a:xfrm>
              <a:prstGeom prst="line">
                <a:avLst/>
              </a:prstGeom>
              <a:noFill/>
              <a:ln w="28575" cap="flat" cmpd="sng">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eaLnBrk="1" fontAlgn="auto" hangingPunct="1">
                  <a:spcBef>
                    <a:spcPts val="0"/>
                  </a:spcBef>
                  <a:spcAft>
                    <a:spcPts val="0"/>
                  </a:spcAft>
                  <a:defRPr/>
                </a:pPr>
                <a:endParaRPr lang="en-US" sz="2800">
                  <a:solidFill>
                    <a:schemeClr val="tx1">
                      <a:lumMod val="90000"/>
                      <a:lumOff val="10000"/>
                    </a:schemeClr>
                  </a:solidFill>
                </a:endParaRPr>
              </a:p>
            </p:txBody>
          </p:sp>
        </p:grpSp>
        <p:sp>
          <p:nvSpPr>
            <p:cNvPr id="87" name="Freeform 46"/>
            <p:cNvSpPr>
              <a:spLocks/>
            </p:cNvSpPr>
            <p:nvPr/>
          </p:nvSpPr>
          <p:spPr bwMode="auto">
            <a:xfrm>
              <a:off x="21" y="3364"/>
              <a:ext cx="169" cy="127"/>
            </a:xfrm>
            <a:custGeom>
              <a:avLst/>
              <a:gdLst>
                <a:gd name="T0" fmla="*/ 0 w 21600"/>
                <a:gd name="T1" fmla="*/ 8757 h 21600"/>
                <a:gd name="T2" fmla="*/ 7039 w 21600"/>
                <a:gd name="T3" fmla="*/ 21600 h 21600"/>
                <a:gd name="T4" fmla="*/ 21600 w 21600"/>
                <a:gd name="T5" fmla="*/ 0 h 21600"/>
              </a:gdLst>
              <a:ahLst/>
              <a:cxnLst>
                <a:cxn ang="0">
                  <a:pos x="T0" y="T1"/>
                </a:cxn>
                <a:cxn ang="0">
                  <a:pos x="T2" y="T3"/>
                </a:cxn>
                <a:cxn ang="0">
                  <a:pos x="T4" y="T5"/>
                </a:cxn>
              </a:cxnLst>
              <a:rect l="0" t="0" r="r" b="b"/>
              <a:pathLst>
                <a:path w="21600" h="21600">
                  <a:moveTo>
                    <a:pt x="0" y="8757"/>
                  </a:moveTo>
                  <a:lnTo>
                    <a:pt x="7039" y="21600"/>
                  </a:lnTo>
                  <a:lnTo>
                    <a:pt x="21600" y="0"/>
                  </a:lnTo>
                </a:path>
              </a:pathLst>
            </a:custGeom>
            <a:noFill/>
            <a:ln w="28575" cap="flat" cmpd="sng">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eaLnBrk="1" fontAlgn="auto" hangingPunct="1">
                <a:spcBef>
                  <a:spcPts val="0"/>
                </a:spcBef>
                <a:spcAft>
                  <a:spcPts val="0"/>
                </a:spcAft>
                <a:defRPr/>
              </a:pPr>
              <a:endParaRPr lang="en-US" sz="2800">
                <a:solidFill>
                  <a:schemeClr val="tx1">
                    <a:lumMod val="90000"/>
                    <a:lumOff val="10000"/>
                  </a:schemeClr>
                </a:solidFill>
              </a:endParaRPr>
            </a:p>
          </p:txBody>
        </p:sp>
        <p:grpSp>
          <p:nvGrpSpPr>
            <p:cNvPr id="88" name="Group 47"/>
            <p:cNvGrpSpPr>
              <a:grpSpLocks/>
            </p:cNvGrpSpPr>
            <p:nvPr/>
          </p:nvGrpSpPr>
          <p:grpSpPr bwMode="auto">
            <a:xfrm>
              <a:off x="0" y="3826"/>
              <a:ext cx="168" cy="166"/>
              <a:chOff x="0" y="0"/>
              <a:chExt cx="168" cy="165"/>
            </a:xfrm>
          </p:grpSpPr>
          <p:sp>
            <p:nvSpPr>
              <p:cNvPr id="89" name="Line 48"/>
              <p:cNvSpPr>
                <a:spLocks noChangeShapeType="1"/>
              </p:cNvSpPr>
              <p:nvPr/>
            </p:nvSpPr>
            <p:spPr bwMode="auto">
              <a:xfrm>
                <a:off x="6" y="0"/>
                <a:ext cx="155" cy="165"/>
              </a:xfrm>
              <a:prstGeom prst="line">
                <a:avLst/>
              </a:prstGeom>
              <a:noFill/>
              <a:ln w="28575">
                <a:solidFill>
                  <a:srgbClr val="FFFFFF"/>
                </a:solidFill>
                <a:miter lim="800000"/>
                <a:headEnd/>
                <a:tailEnd/>
              </a:ln>
              <a:extLst>
                <a:ext uri="{909E8E84-426E-40DD-AFC4-6F175D3DCCD1}">
                  <a14:hiddenFill xmlns:a14="http://schemas.microsoft.com/office/drawing/2010/main">
                    <a:noFill/>
                  </a14:hiddenFill>
                </a:ext>
              </a:extLst>
            </p:spPr>
            <p:txBody>
              <a:bodyPr lIns="0" tIns="0" rIns="0" bIns="0"/>
              <a:lstStyle/>
              <a:p>
                <a:endParaRPr lang="id-ID" sz="2800"/>
              </a:p>
            </p:txBody>
          </p:sp>
          <p:sp>
            <p:nvSpPr>
              <p:cNvPr id="90" name="Line 49"/>
              <p:cNvSpPr>
                <a:spLocks noChangeShapeType="1"/>
              </p:cNvSpPr>
              <p:nvPr/>
            </p:nvSpPr>
            <p:spPr bwMode="auto">
              <a:xfrm rot="10800000" flipH="1">
                <a:off x="-1" y="7"/>
                <a:ext cx="169" cy="153"/>
              </a:xfrm>
              <a:prstGeom prst="line">
                <a:avLst/>
              </a:prstGeom>
              <a:noFill/>
              <a:ln w="28575" cap="flat" cmpd="sng">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eaLnBrk="1" fontAlgn="auto" hangingPunct="1">
                  <a:spcBef>
                    <a:spcPts val="0"/>
                  </a:spcBef>
                  <a:spcAft>
                    <a:spcPts val="0"/>
                  </a:spcAft>
                  <a:defRPr/>
                </a:pPr>
                <a:endParaRPr lang="en-US" sz="2800">
                  <a:solidFill>
                    <a:schemeClr val="tx1">
                      <a:lumMod val="90000"/>
                      <a:lumOff val="10000"/>
                    </a:schemeClr>
                  </a:solidFill>
                </a:endParaRPr>
              </a:p>
            </p:txBody>
          </p:sp>
        </p:grpSp>
      </p:grpSp>
      <p:sp>
        <p:nvSpPr>
          <p:cNvPr id="26" name="Rectangle 50"/>
          <p:cNvSpPr>
            <a:spLocks/>
          </p:cNvSpPr>
          <p:nvPr/>
        </p:nvSpPr>
        <p:spPr bwMode="auto">
          <a:xfrm>
            <a:off x="2139175" y="2212105"/>
            <a:ext cx="1343058" cy="325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lnSpc>
                <a:spcPct val="200000"/>
              </a:lnSpc>
            </a:pPr>
            <a:r>
              <a:rPr lang="en-US" altLang="id-ID" sz="1200">
                <a:solidFill>
                  <a:schemeClr val="bg1"/>
                </a:solidFill>
                <a:latin typeface="+mn-lt"/>
                <a:ea typeface="Roboto" panose="02000000000000000000" pitchFamily="2" charset="0"/>
                <a:cs typeface="Lato Light"/>
                <a:sym typeface="Lato Light"/>
              </a:rPr>
              <a:t>Details Info One</a:t>
            </a:r>
          </a:p>
          <a:p>
            <a:pPr eaLnBrk="1" hangingPunct="1">
              <a:lnSpc>
                <a:spcPct val="200000"/>
              </a:lnSpc>
            </a:pPr>
            <a:r>
              <a:rPr lang="en-US" altLang="id-ID" sz="1200">
                <a:solidFill>
                  <a:schemeClr val="bg1"/>
                </a:solidFill>
                <a:latin typeface="+mn-lt"/>
                <a:ea typeface="Roboto" panose="02000000000000000000" pitchFamily="2" charset="0"/>
                <a:cs typeface="Lato Light"/>
                <a:sym typeface="Lato Light"/>
              </a:rPr>
              <a:t>Second Info Deta</a:t>
            </a:r>
          </a:p>
          <a:p>
            <a:pPr eaLnBrk="1" hangingPunct="1">
              <a:lnSpc>
                <a:spcPct val="200000"/>
              </a:lnSpc>
            </a:pPr>
            <a:r>
              <a:rPr lang="en-US" altLang="id-ID" sz="1200">
                <a:solidFill>
                  <a:schemeClr val="bg1"/>
                </a:solidFill>
                <a:latin typeface="+mn-lt"/>
                <a:ea typeface="Roboto" panose="02000000000000000000" pitchFamily="2" charset="0"/>
                <a:cs typeface="Lato Light"/>
                <a:sym typeface="Lato Light"/>
              </a:rPr>
              <a:t>Details Third Info</a:t>
            </a:r>
          </a:p>
          <a:p>
            <a:pPr eaLnBrk="1" hangingPunct="1">
              <a:lnSpc>
                <a:spcPct val="200000"/>
              </a:lnSpc>
            </a:pPr>
            <a:r>
              <a:rPr lang="en-US" altLang="id-ID" sz="1200">
                <a:solidFill>
                  <a:schemeClr val="bg1"/>
                </a:solidFill>
                <a:latin typeface="+mn-lt"/>
                <a:ea typeface="Roboto" panose="02000000000000000000" pitchFamily="2" charset="0"/>
                <a:cs typeface="Lato Light"/>
                <a:sym typeface="Lato Light"/>
              </a:rPr>
              <a:t>Info Fourth Detail</a:t>
            </a:r>
          </a:p>
          <a:p>
            <a:pPr eaLnBrk="1" hangingPunct="1">
              <a:lnSpc>
                <a:spcPct val="200000"/>
              </a:lnSpc>
            </a:pPr>
            <a:r>
              <a:rPr lang="en-US" altLang="id-ID" sz="1200">
                <a:solidFill>
                  <a:schemeClr val="bg1"/>
                </a:solidFill>
                <a:latin typeface="+mn-lt"/>
                <a:ea typeface="Roboto" panose="02000000000000000000" pitchFamily="2" charset="0"/>
                <a:cs typeface="Lato Light"/>
                <a:sym typeface="Lato Light"/>
              </a:rPr>
              <a:t>Details Five</a:t>
            </a:r>
          </a:p>
          <a:p>
            <a:pPr eaLnBrk="1" hangingPunct="1">
              <a:lnSpc>
                <a:spcPct val="200000"/>
              </a:lnSpc>
            </a:pPr>
            <a:r>
              <a:rPr lang="en-US" altLang="id-ID" sz="1200">
                <a:solidFill>
                  <a:schemeClr val="bg1"/>
                </a:solidFill>
                <a:latin typeface="+mn-lt"/>
                <a:ea typeface="Roboto" panose="02000000000000000000" pitchFamily="2" charset="0"/>
                <a:cs typeface="Lato Light"/>
                <a:sym typeface="Lato Light"/>
              </a:rPr>
              <a:t>Sixth Info Details</a:t>
            </a:r>
          </a:p>
          <a:p>
            <a:pPr eaLnBrk="1" hangingPunct="1">
              <a:lnSpc>
                <a:spcPct val="200000"/>
              </a:lnSpc>
            </a:pPr>
            <a:r>
              <a:rPr lang="en-US" altLang="id-ID" sz="1200">
                <a:solidFill>
                  <a:schemeClr val="bg1"/>
                </a:solidFill>
                <a:latin typeface="+mn-lt"/>
                <a:ea typeface="Roboto" panose="02000000000000000000" pitchFamily="2" charset="0"/>
                <a:cs typeface="Lato Light"/>
                <a:sym typeface="Lato Light"/>
              </a:rPr>
              <a:t>Details Seventh</a:t>
            </a:r>
          </a:p>
          <a:p>
            <a:pPr eaLnBrk="1" hangingPunct="1">
              <a:lnSpc>
                <a:spcPct val="200000"/>
              </a:lnSpc>
            </a:pPr>
            <a:r>
              <a:rPr lang="en-US" altLang="id-ID" sz="1200">
                <a:solidFill>
                  <a:schemeClr val="bg1"/>
                </a:solidFill>
                <a:latin typeface="+mn-lt"/>
                <a:ea typeface="Roboto" panose="02000000000000000000" pitchFamily="2" charset="0"/>
                <a:cs typeface="Lato Light"/>
                <a:sym typeface="Lato Light"/>
              </a:rPr>
              <a:t>Info Eight Details</a:t>
            </a:r>
          </a:p>
          <a:p>
            <a:pPr eaLnBrk="1" hangingPunct="1">
              <a:lnSpc>
                <a:spcPct val="200000"/>
              </a:lnSpc>
            </a:pPr>
            <a:r>
              <a:rPr lang="en-US" altLang="id-ID" sz="1200">
                <a:solidFill>
                  <a:schemeClr val="bg1"/>
                </a:solidFill>
                <a:latin typeface="+mn-lt"/>
                <a:ea typeface="Roboto" panose="02000000000000000000" pitchFamily="2" charset="0"/>
                <a:cs typeface="Lato Light"/>
                <a:sym typeface="Lato Light"/>
              </a:rPr>
              <a:t>Details Nineth</a:t>
            </a:r>
          </a:p>
        </p:txBody>
      </p:sp>
      <p:grpSp>
        <p:nvGrpSpPr>
          <p:cNvPr id="27" name="Group 51"/>
          <p:cNvGrpSpPr>
            <a:grpSpLocks/>
          </p:cNvGrpSpPr>
          <p:nvPr/>
        </p:nvGrpSpPr>
        <p:grpSpPr bwMode="auto">
          <a:xfrm>
            <a:off x="4201617" y="2286638"/>
            <a:ext cx="150623" cy="3131984"/>
            <a:chOff x="0" y="0"/>
            <a:chExt cx="191" cy="3992"/>
          </a:xfrm>
        </p:grpSpPr>
        <p:sp>
          <p:nvSpPr>
            <p:cNvPr id="63" name="Freeform 52"/>
            <p:cNvSpPr>
              <a:spLocks/>
            </p:cNvSpPr>
            <p:nvPr/>
          </p:nvSpPr>
          <p:spPr bwMode="auto">
            <a:xfrm>
              <a:off x="23" y="0"/>
              <a:ext cx="168" cy="128"/>
            </a:xfrm>
            <a:custGeom>
              <a:avLst/>
              <a:gdLst>
                <a:gd name="T0" fmla="*/ 0 w 21600"/>
                <a:gd name="T1" fmla="*/ 52 h 21600"/>
                <a:gd name="T2" fmla="*/ 55 w 21600"/>
                <a:gd name="T3" fmla="*/ 128 h 21600"/>
                <a:gd name="T4" fmla="*/ 168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0" y="8757"/>
                  </a:moveTo>
                  <a:lnTo>
                    <a:pt x="7039" y="21600"/>
                  </a:lnTo>
                  <a:lnTo>
                    <a:pt x="21600" y="0"/>
                  </a:lnTo>
                </a:path>
              </a:pathLst>
            </a:custGeom>
            <a:noFill/>
            <a:ln w="28575" cap="flat" cmpd="sng">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id-ID" sz="2800"/>
            </a:p>
          </p:txBody>
        </p:sp>
        <p:grpSp>
          <p:nvGrpSpPr>
            <p:cNvPr id="64" name="Group 53"/>
            <p:cNvGrpSpPr>
              <a:grpSpLocks/>
            </p:cNvGrpSpPr>
            <p:nvPr/>
          </p:nvGrpSpPr>
          <p:grpSpPr bwMode="auto">
            <a:xfrm>
              <a:off x="0" y="2381"/>
              <a:ext cx="168" cy="166"/>
              <a:chOff x="0" y="0"/>
              <a:chExt cx="168" cy="165"/>
            </a:xfrm>
          </p:grpSpPr>
          <p:sp>
            <p:nvSpPr>
              <p:cNvPr id="78" name="Line 54"/>
              <p:cNvSpPr>
                <a:spLocks noChangeShapeType="1"/>
              </p:cNvSpPr>
              <p:nvPr/>
            </p:nvSpPr>
            <p:spPr bwMode="auto">
              <a:xfrm>
                <a:off x="6" y="0"/>
                <a:ext cx="155" cy="165"/>
              </a:xfrm>
              <a:prstGeom prst="line">
                <a:avLst/>
              </a:prstGeom>
              <a:noFill/>
              <a:ln w="28575">
                <a:solidFill>
                  <a:schemeClr val="accent2"/>
                </a:solidFill>
                <a:miter lim="800000"/>
                <a:headEnd/>
                <a:tailEnd/>
              </a:ln>
              <a:extLst>
                <a:ext uri="{909E8E84-426E-40DD-AFC4-6F175D3DCCD1}">
                  <a14:hiddenFill xmlns:a14="http://schemas.microsoft.com/office/drawing/2010/main">
                    <a:noFill/>
                  </a14:hiddenFill>
                </a:ext>
              </a:extLst>
            </p:spPr>
            <p:txBody>
              <a:bodyPr lIns="0" tIns="0" rIns="0" bIns="0"/>
              <a:lstStyle/>
              <a:p>
                <a:endParaRPr lang="id-ID" sz="2800"/>
              </a:p>
            </p:txBody>
          </p:sp>
          <p:sp>
            <p:nvSpPr>
              <p:cNvPr id="79" name="Line 55"/>
              <p:cNvSpPr>
                <a:spLocks noChangeShapeType="1"/>
              </p:cNvSpPr>
              <p:nvPr/>
            </p:nvSpPr>
            <p:spPr bwMode="auto">
              <a:xfrm rot="10800000" flipH="1">
                <a:off x="0" y="6"/>
                <a:ext cx="168" cy="153"/>
              </a:xfrm>
              <a:prstGeom prst="line">
                <a:avLst/>
              </a:prstGeom>
              <a:noFill/>
              <a:ln w="28575">
                <a:solidFill>
                  <a:schemeClr val="accent2"/>
                </a:solidFill>
                <a:miter lim="800000"/>
                <a:headEnd/>
                <a:tailEnd/>
              </a:ln>
              <a:extLst>
                <a:ext uri="{909E8E84-426E-40DD-AFC4-6F175D3DCCD1}">
                  <a14:hiddenFill xmlns:a14="http://schemas.microsoft.com/office/drawing/2010/main">
                    <a:noFill/>
                  </a14:hiddenFill>
                </a:ext>
              </a:extLst>
            </p:spPr>
            <p:txBody>
              <a:bodyPr lIns="0" tIns="0" rIns="0" bIns="0"/>
              <a:lstStyle/>
              <a:p>
                <a:endParaRPr lang="id-ID" sz="2800"/>
              </a:p>
            </p:txBody>
          </p:sp>
        </p:grpSp>
        <p:sp>
          <p:nvSpPr>
            <p:cNvPr id="65" name="Freeform 56"/>
            <p:cNvSpPr>
              <a:spLocks/>
            </p:cNvSpPr>
            <p:nvPr/>
          </p:nvSpPr>
          <p:spPr bwMode="auto">
            <a:xfrm>
              <a:off x="23" y="482"/>
              <a:ext cx="168" cy="129"/>
            </a:xfrm>
            <a:custGeom>
              <a:avLst/>
              <a:gdLst>
                <a:gd name="T0" fmla="*/ 0 w 21600"/>
                <a:gd name="T1" fmla="*/ 52 h 21600"/>
                <a:gd name="T2" fmla="*/ 55 w 21600"/>
                <a:gd name="T3" fmla="*/ 129 h 21600"/>
                <a:gd name="T4" fmla="*/ 168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0" y="8757"/>
                  </a:moveTo>
                  <a:lnTo>
                    <a:pt x="7039" y="21600"/>
                  </a:lnTo>
                  <a:lnTo>
                    <a:pt x="21600" y="0"/>
                  </a:lnTo>
                </a:path>
              </a:pathLst>
            </a:custGeom>
            <a:noFill/>
            <a:ln w="28575" cap="flat" cmpd="sng">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id-ID" sz="2800"/>
            </a:p>
          </p:txBody>
        </p:sp>
        <p:sp>
          <p:nvSpPr>
            <p:cNvPr id="66" name="Freeform 57"/>
            <p:cNvSpPr>
              <a:spLocks/>
            </p:cNvSpPr>
            <p:nvPr/>
          </p:nvSpPr>
          <p:spPr bwMode="auto">
            <a:xfrm>
              <a:off x="23" y="948"/>
              <a:ext cx="168" cy="129"/>
            </a:xfrm>
            <a:custGeom>
              <a:avLst/>
              <a:gdLst>
                <a:gd name="T0" fmla="*/ 0 w 21600"/>
                <a:gd name="T1" fmla="*/ 52 h 21600"/>
                <a:gd name="T2" fmla="*/ 55 w 21600"/>
                <a:gd name="T3" fmla="*/ 129 h 21600"/>
                <a:gd name="T4" fmla="*/ 168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0" y="8757"/>
                  </a:moveTo>
                  <a:lnTo>
                    <a:pt x="7039" y="21600"/>
                  </a:lnTo>
                  <a:lnTo>
                    <a:pt x="21600" y="0"/>
                  </a:lnTo>
                </a:path>
              </a:pathLst>
            </a:custGeom>
            <a:noFill/>
            <a:ln w="28575" cap="flat" cmpd="sng">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id-ID" sz="2800"/>
            </a:p>
          </p:txBody>
        </p:sp>
        <p:grpSp>
          <p:nvGrpSpPr>
            <p:cNvPr id="67" name="Group 58"/>
            <p:cNvGrpSpPr>
              <a:grpSpLocks/>
            </p:cNvGrpSpPr>
            <p:nvPr/>
          </p:nvGrpSpPr>
          <p:grpSpPr bwMode="auto">
            <a:xfrm>
              <a:off x="0" y="1432"/>
              <a:ext cx="168" cy="166"/>
              <a:chOff x="0" y="0"/>
              <a:chExt cx="168" cy="165"/>
            </a:xfrm>
          </p:grpSpPr>
          <p:sp>
            <p:nvSpPr>
              <p:cNvPr id="76" name="Line 59"/>
              <p:cNvSpPr>
                <a:spLocks noChangeShapeType="1"/>
              </p:cNvSpPr>
              <p:nvPr/>
            </p:nvSpPr>
            <p:spPr bwMode="auto">
              <a:xfrm>
                <a:off x="6" y="0"/>
                <a:ext cx="155" cy="165"/>
              </a:xfrm>
              <a:prstGeom prst="line">
                <a:avLst/>
              </a:prstGeom>
              <a:noFill/>
              <a:ln w="28575">
                <a:solidFill>
                  <a:schemeClr val="accent2"/>
                </a:solidFill>
                <a:miter lim="800000"/>
                <a:headEnd/>
                <a:tailEnd/>
              </a:ln>
              <a:extLst>
                <a:ext uri="{909E8E84-426E-40DD-AFC4-6F175D3DCCD1}">
                  <a14:hiddenFill xmlns:a14="http://schemas.microsoft.com/office/drawing/2010/main">
                    <a:noFill/>
                  </a14:hiddenFill>
                </a:ext>
              </a:extLst>
            </p:spPr>
            <p:txBody>
              <a:bodyPr lIns="0" tIns="0" rIns="0" bIns="0"/>
              <a:lstStyle/>
              <a:p>
                <a:endParaRPr lang="id-ID" sz="2800"/>
              </a:p>
            </p:txBody>
          </p:sp>
          <p:sp>
            <p:nvSpPr>
              <p:cNvPr id="77" name="Line 60"/>
              <p:cNvSpPr>
                <a:spLocks noChangeShapeType="1"/>
              </p:cNvSpPr>
              <p:nvPr/>
            </p:nvSpPr>
            <p:spPr bwMode="auto">
              <a:xfrm rot="10800000" flipH="1">
                <a:off x="0" y="6"/>
                <a:ext cx="168" cy="153"/>
              </a:xfrm>
              <a:prstGeom prst="line">
                <a:avLst/>
              </a:prstGeom>
              <a:noFill/>
              <a:ln w="28575">
                <a:solidFill>
                  <a:schemeClr val="accent2"/>
                </a:solidFill>
                <a:miter lim="800000"/>
                <a:headEnd/>
                <a:tailEnd/>
              </a:ln>
              <a:extLst>
                <a:ext uri="{909E8E84-426E-40DD-AFC4-6F175D3DCCD1}">
                  <a14:hiddenFill xmlns:a14="http://schemas.microsoft.com/office/drawing/2010/main">
                    <a:noFill/>
                  </a14:hiddenFill>
                </a:ext>
              </a:extLst>
            </p:spPr>
            <p:txBody>
              <a:bodyPr lIns="0" tIns="0" rIns="0" bIns="0"/>
              <a:lstStyle/>
              <a:p>
                <a:endParaRPr lang="id-ID" sz="2800"/>
              </a:p>
            </p:txBody>
          </p:sp>
        </p:grpSp>
        <p:sp>
          <p:nvSpPr>
            <p:cNvPr id="68" name="Freeform 61"/>
            <p:cNvSpPr>
              <a:spLocks/>
            </p:cNvSpPr>
            <p:nvPr/>
          </p:nvSpPr>
          <p:spPr bwMode="auto">
            <a:xfrm>
              <a:off x="23" y="1913"/>
              <a:ext cx="168" cy="129"/>
            </a:xfrm>
            <a:custGeom>
              <a:avLst/>
              <a:gdLst>
                <a:gd name="T0" fmla="*/ 0 w 21600"/>
                <a:gd name="T1" fmla="*/ 52 h 21600"/>
                <a:gd name="T2" fmla="*/ 55 w 21600"/>
                <a:gd name="T3" fmla="*/ 129 h 21600"/>
                <a:gd name="T4" fmla="*/ 168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0" y="8757"/>
                  </a:moveTo>
                  <a:lnTo>
                    <a:pt x="7039" y="21600"/>
                  </a:lnTo>
                  <a:lnTo>
                    <a:pt x="21600" y="0"/>
                  </a:lnTo>
                </a:path>
              </a:pathLst>
            </a:custGeom>
            <a:noFill/>
            <a:ln w="28575" cap="flat" cmpd="sng">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id-ID" sz="2800"/>
            </a:p>
          </p:txBody>
        </p:sp>
        <p:grpSp>
          <p:nvGrpSpPr>
            <p:cNvPr id="69" name="Group 62"/>
            <p:cNvGrpSpPr>
              <a:grpSpLocks/>
            </p:cNvGrpSpPr>
            <p:nvPr/>
          </p:nvGrpSpPr>
          <p:grpSpPr bwMode="auto">
            <a:xfrm>
              <a:off x="0" y="2849"/>
              <a:ext cx="168" cy="166"/>
              <a:chOff x="0" y="0"/>
              <a:chExt cx="168" cy="165"/>
            </a:xfrm>
          </p:grpSpPr>
          <p:sp>
            <p:nvSpPr>
              <p:cNvPr id="74" name="Line 63"/>
              <p:cNvSpPr>
                <a:spLocks noChangeShapeType="1"/>
              </p:cNvSpPr>
              <p:nvPr/>
            </p:nvSpPr>
            <p:spPr bwMode="auto">
              <a:xfrm>
                <a:off x="6" y="0"/>
                <a:ext cx="155" cy="165"/>
              </a:xfrm>
              <a:prstGeom prst="line">
                <a:avLst/>
              </a:prstGeom>
              <a:noFill/>
              <a:ln w="28575">
                <a:solidFill>
                  <a:schemeClr val="accent2"/>
                </a:solidFill>
                <a:miter lim="800000"/>
                <a:headEnd/>
                <a:tailEnd/>
              </a:ln>
              <a:extLst>
                <a:ext uri="{909E8E84-426E-40DD-AFC4-6F175D3DCCD1}">
                  <a14:hiddenFill xmlns:a14="http://schemas.microsoft.com/office/drawing/2010/main">
                    <a:noFill/>
                  </a14:hiddenFill>
                </a:ext>
              </a:extLst>
            </p:spPr>
            <p:txBody>
              <a:bodyPr lIns="0" tIns="0" rIns="0" bIns="0"/>
              <a:lstStyle/>
              <a:p>
                <a:endParaRPr lang="id-ID" sz="2800"/>
              </a:p>
            </p:txBody>
          </p:sp>
          <p:sp>
            <p:nvSpPr>
              <p:cNvPr id="75" name="Line 64"/>
              <p:cNvSpPr>
                <a:spLocks noChangeShapeType="1"/>
              </p:cNvSpPr>
              <p:nvPr/>
            </p:nvSpPr>
            <p:spPr bwMode="auto">
              <a:xfrm rot="10800000" flipH="1">
                <a:off x="0" y="6"/>
                <a:ext cx="168" cy="153"/>
              </a:xfrm>
              <a:prstGeom prst="line">
                <a:avLst/>
              </a:prstGeom>
              <a:noFill/>
              <a:ln w="28575">
                <a:solidFill>
                  <a:schemeClr val="accent2"/>
                </a:solidFill>
                <a:miter lim="800000"/>
                <a:headEnd/>
                <a:tailEnd/>
              </a:ln>
              <a:extLst>
                <a:ext uri="{909E8E84-426E-40DD-AFC4-6F175D3DCCD1}">
                  <a14:hiddenFill xmlns:a14="http://schemas.microsoft.com/office/drawing/2010/main">
                    <a:noFill/>
                  </a14:hiddenFill>
                </a:ext>
              </a:extLst>
            </p:spPr>
            <p:txBody>
              <a:bodyPr lIns="0" tIns="0" rIns="0" bIns="0"/>
              <a:lstStyle/>
              <a:p>
                <a:endParaRPr lang="id-ID" sz="2800"/>
              </a:p>
            </p:txBody>
          </p:sp>
        </p:grpSp>
        <p:sp>
          <p:nvSpPr>
            <p:cNvPr id="70" name="Freeform 65"/>
            <p:cNvSpPr>
              <a:spLocks/>
            </p:cNvSpPr>
            <p:nvPr/>
          </p:nvSpPr>
          <p:spPr bwMode="auto">
            <a:xfrm>
              <a:off x="23" y="3362"/>
              <a:ext cx="168" cy="129"/>
            </a:xfrm>
            <a:custGeom>
              <a:avLst/>
              <a:gdLst>
                <a:gd name="T0" fmla="*/ 0 w 21600"/>
                <a:gd name="T1" fmla="*/ 52 h 21600"/>
                <a:gd name="T2" fmla="*/ 55 w 21600"/>
                <a:gd name="T3" fmla="*/ 129 h 21600"/>
                <a:gd name="T4" fmla="*/ 168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0" y="8757"/>
                  </a:moveTo>
                  <a:lnTo>
                    <a:pt x="7039" y="21600"/>
                  </a:lnTo>
                  <a:lnTo>
                    <a:pt x="21600" y="0"/>
                  </a:lnTo>
                </a:path>
              </a:pathLst>
            </a:custGeom>
            <a:noFill/>
            <a:ln w="28575" cap="flat" cmpd="sng">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id-ID" sz="2800"/>
            </a:p>
          </p:txBody>
        </p:sp>
        <p:grpSp>
          <p:nvGrpSpPr>
            <p:cNvPr id="71" name="Group 66"/>
            <p:cNvGrpSpPr>
              <a:grpSpLocks/>
            </p:cNvGrpSpPr>
            <p:nvPr/>
          </p:nvGrpSpPr>
          <p:grpSpPr bwMode="auto">
            <a:xfrm>
              <a:off x="0" y="3826"/>
              <a:ext cx="168" cy="166"/>
              <a:chOff x="0" y="0"/>
              <a:chExt cx="168" cy="165"/>
            </a:xfrm>
          </p:grpSpPr>
          <p:sp>
            <p:nvSpPr>
              <p:cNvPr id="72" name="Line 67"/>
              <p:cNvSpPr>
                <a:spLocks noChangeShapeType="1"/>
              </p:cNvSpPr>
              <p:nvPr/>
            </p:nvSpPr>
            <p:spPr bwMode="auto">
              <a:xfrm>
                <a:off x="6" y="0"/>
                <a:ext cx="155" cy="165"/>
              </a:xfrm>
              <a:prstGeom prst="line">
                <a:avLst/>
              </a:prstGeom>
              <a:noFill/>
              <a:ln w="28575">
                <a:solidFill>
                  <a:schemeClr val="accent2"/>
                </a:solidFill>
                <a:miter lim="800000"/>
                <a:headEnd/>
                <a:tailEnd/>
              </a:ln>
              <a:extLst>
                <a:ext uri="{909E8E84-426E-40DD-AFC4-6F175D3DCCD1}">
                  <a14:hiddenFill xmlns:a14="http://schemas.microsoft.com/office/drawing/2010/main">
                    <a:noFill/>
                  </a14:hiddenFill>
                </a:ext>
              </a:extLst>
            </p:spPr>
            <p:txBody>
              <a:bodyPr lIns="0" tIns="0" rIns="0" bIns="0"/>
              <a:lstStyle/>
              <a:p>
                <a:endParaRPr lang="id-ID" sz="2800"/>
              </a:p>
            </p:txBody>
          </p:sp>
          <p:sp>
            <p:nvSpPr>
              <p:cNvPr id="73" name="Line 68"/>
              <p:cNvSpPr>
                <a:spLocks noChangeShapeType="1"/>
              </p:cNvSpPr>
              <p:nvPr/>
            </p:nvSpPr>
            <p:spPr bwMode="auto">
              <a:xfrm rot="10800000" flipH="1">
                <a:off x="0" y="6"/>
                <a:ext cx="168" cy="153"/>
              </a:xfrm>
              <a:prstGeom prst="line">
                <a:avLst/>
              </a:prstGeom>
              <a:noFill/>
              <a:ln w="28575">
                <a:solidFill>
                  <a:schemeClr val="accent2"/>
                </a:solidFill>
                <a:miter lim="800000"/>
                <a:headEnd/>
                <a:tailEnd/>
              </a:ln>
              <a:extLst>
                <a:ext uri="{909E8E84-426E-40DD-AFC4-6F175D3DCCD1}">
                  <a14:hiddenFill xmlns:a14="http://schemas.microsoft.com/office/drawing/2010/main">
                    <a:noFill/>
                  </a14:hiddenFill>
                </a:ext>
              </a:extLst>
            </p:spPr>
            <p:txBody>
              <a:bodyPr lIns="0" tIns="0" rIns="0" bIns="0"/>
              <a:lstStyle/>
              <a:p>
                <a:endParaRPr lang="id-ID" sz="2800"/>
              </a:p>
            </p:txBody>
          </p:sp>
        </p:grpSp>
      </p:grpSp>
      <p:sp>
        <p:nvSpPr>
          <p:cNvPr id="28" name="Rectangle 69"/>
          <p:cNvSpPr>
            <a:spLocks/>
          </p:cNvSpPr>
          <p:nvPr/>
        </p:nvSpPr>
        <p:spPr bwMode="auto">
          <a:xfrm>
            <a:off x="4687220" y="2212105"/>
            <a:ext cx="1343058" cy="325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lnSpc>
                <a:spcPct val="200000"/>
              </a:lnSpc>
            </a:pPr>
            <a:r>
              <a:rPr lang="en-US" altLang="id-ID" sz="1200" dirty="0">
                <a:solidFill>
                  <a:schemeClr val="bg1"/>
                </a:solidFill>
                <a:latin typeface="+mn-lt"/>
                <a:ea typeface="Roboto" panose="02000000000000000000" pitchFamily="2" charset="0"/>
                <a:cs typeface="Lato Light"/>
                <a:sym typeface="Lato Light"/>
              </a:rPr>
              <a:t>Details Info One</a:t>
            </a:r>
          </a:p>
          <a:p>
            <a:pPr eaLnBrk="1" hangingPunct="1">
              <a:lnSpc>
                <a:spcPct val="200000"/>
              </a:lnSpc>
            </a:pPr>
            <a:r>
              <a:rPr lang="en-US" altLang="id-ID" sz="1200" dirty="0">
                <a:solidFill>
                  <a:schemeClr val="bg1"/>
                </a:solidFill>
                <a:latin typeface="+mn-lt"/>
                <a:ea typeface="Roboto" panose="02000000000000000000" pitchFamily="2" charset="0"/>
                <a:cs typeface="Lato Light"/>
                <a:sym typeface="Lato Light"/>
              </a:rPr>
              <a:t>Second Info </a:t>
            </a:r>
            <a:r>
              <a:rPr lang="en-US" altLang="id-ID" sz="1200" dirty="0" err="1">
                <a:solidFill>
                  <a:schemeClr val="bg1"/>
                </a:solidFill>
                <a:latin typeface="+mn-lt"/>
                <a:ea typeface="Roboto" panose="02000000000000000000" pitchFamily="2" charset="0"/>
                <a:cs typeface="Lato Light"/>
                <a:sym typeface="Lato Light"/>
              </a:rPr>
              <a:t>Deta</a:t>
            </a:r>
            <a:endParaRPr lang="en-US" altLang="id-ID" sz="1200" dirty="0">
              <a:solidFill>
                <a:schemeClr val="bg1"/>
              </a:solidFill>
              <a:latin typeface="+mn-lt"/>
              <a:ea typeface="Roboto" panose="02000000000000000000" pitchFamily="2" charset="0"/>
              <a:cs typeface="Lato Light"/>
              <a:sym typeface="Lato Light"/>
            </a:endParaRPr>
          </a:p>
          <a:p>
            <a:pPr eaLnBrk="1" hangingPunct="1">
              <a:lnSpc>
                <a:spcPct val="200000"/>
              </a:lnSpc>
            </a:pPr>
            <a:r>
              <a:rPr lang="en-US" altLang="id-ID" sz="1200" dirty="0">
                <a:solidFill>
                  <a:schemeClr val="bg1"/>
                </a:solidFill>
                <a:latin typeface="+mn-lt"/>
                <a:ea typeface="Roboto" panose="02000000000000000000" pitchFamily="2" charset="0"/>
                <a:cs typeface="Lato Light"/>
                <a:sym typeface="Lato Light"/>
              </a:rPr>
              <a:t>Details Third Info</a:t>
            </a:r>
          </a:p>
          <a:p>
            <a:pPr eaLnBrk="1" hangingPunct="1">
              <a:lnSpc>
                <a:spcPct val="200000"/>
              </a:lnSpc>
            </a:pPr>
            <a:r>
              <a:rPr lang="en-US" altLang="id-ID" sz="1200" dirty="0">
                <a:solidFill>
                  <a:schemeClr val="bg1"/>
                </a:solidFill>
                <a:latin typeface="+mn-lt"/>
                <a:ea typeface="Roboto" panose="02000000000000000000" pitchFamily="2" charset="0"/>
                <a:cs typeface="Lato Light"/>
                <a:sym typeface="Lato Light"/>
              </a:rPr>
              <a:t>Info Fourth Detail</a:t>
            </a:r>
          </a:p>
          <a:p>
            <a:pPr eaLnBrk="1" hangingPunct="1">
              <a:lnSpc>
                <a:spcPct val="200000"/>
              </a:lnSpc>
            </a:pPr>
            <a:r>
              <a:rPr lang="en-US" altLang="id-ID" sz="1200" dirty="0">
                <a:solidFill>
                  <a:schemeClr val="bg1"/>
                </a:solidFill>
                <a:latin typeface="+mn-lt"/>
                <a:ea typeface="Roboto" panose="02000000000000000000" pitchFamily="2" charset="0"/>
                <a:cs typeface="Lato Light"/>
                <a:sym typeface="Lato Light"/>
              </a:rPr>
              <a:t>Details Five</a:t>
            </a:r>
          </a:p>
          <a:p>
            <a:pPr eaLnBrk="1" hangingPunct="1">
              <a:lnSpc>
                <a:spcPct val="200000"/>
              </a:lnSpc>
            </a:pPr>
            <a:r>
              <a:rPr lang="en-US" altLang="id-ID" sz="1200" dirty="0">
                <a:solidFill>
                  <a:schemeClr val="bg1"/>
                </a:solidFill>
                <a:latin typeface="+mn-lt"/>
                <a:ea typeface="Roboto" panose="02000000000000000000" pitchFamily="2" charset="0"/>
                <a:cs typeface="Lato Light"/>
                <a:sym typeface="Lato Light"/>
              </a:rPr>
              <a:t>Sixth Info Details</a:t>
            </a:r>
          </a:p>
          <a:p>
            <a:pPr eaLnBrk="1" hangingPunct="1">
              <a:lnSpc>
                <a:spcPct val="200000"/>
              </a:lnSpc>
            </a:pPr>
            <a:r>
              <a:rPr lang="en-US" altLang="id-ID" sz="1200" dirty="0">
                <a:solidFill>
                  <a:schemeClr val="bg1"/>
                </a:solidFill>
                <a:latin typeface="+mn-lt"/>
                <a:ea typeface="Roboto" panose="02000000000000000000" pitchFamily="2" charset="0"/>
                <a:cs typeface="Lato Light"/>
                <a:sym typeface="Lato Light"/>
              </a:rPr>
              <a:t>Details Seventh</a:t>
            </a:r>
          </a:p>
          <a:p>
            <a:pPr eaLnBrk="1" hangingPunct="1">
              <a:lnSpc>
                <a:spcPct val="200000"/>
              </a:lnSpc>
            </a:pPr>
            <a:r>
              <a:rPr lang="en-US" altLang="id-ID" sz="1200" dirty="0">
                <a:solidFill>
                  <a:schemeClr val="bg1"/>
                </a:solidFill>
                <a:latin typeface="+mn-lt"/>
                <a:ea typeface="Roboto" panose="02000000000000000000" pitchFamily="2" charset="0"/>
                <a:cs typeface="Lato Light"/>
                <a:sym typeface="Lato Light"/>
              </a:rPr>
              <a:t>Info Eight Details</a:t>
            </a:r>
          </a:p>
          <a:p>
            <a:pPr eaLnBrk="1" hangingPunct="1">
              <a:lnSpc>
                <a:spcPct val="200000"/>
              </a:lnSpc>
            </a:pPr>
            <a:r>
              <a:rPr lang="en-US" altLang="id-ID" sz="1200" dirty="0">
                <a:solidFill>
                  <a:schemeClr val="bg1"/>
                </a:solidFill>
                <a:latin typeface="+mn-lt"/>
                <a:ea typeface="Roboto" panose="02000000000000000000" pitchFamily="2" charset="0"/>
                <a:cs typeface="Lato Light"/>
                <a:sym typeface="Lato Light"/>
              </a:rPr>
              <a:t>Details </a:t>
            </a:r>
            <a:r>
              <a:rPr lang="en-US" altLang="id-ID" sz="1200" dirty="0" err="1">
                <a:solidFill>
                  <a:schemeClr val="bg1"/>
                </a:solidFill>
                <a:latin typeface="+mn-lt"/>
                <a:ea typeface="Roboto" panose="02000000000000000000" pitchFamily="2" charset="0"/>
                <a:cs typeface="Lato Light"/>
                <a:sym typeface="Lato Light"/>
              </a:rPr>
              <a:t>Nineth</a:t>
            </a:r>
            <a:endParaRPr lang="en-US" altLang="id-ID" sz="1200" dirty="0">
              <a:solidFill>
                <a:schemeClr val="bg1"/>
              </a:solidFill>
              <a:latin typeface="+mn-lt"/>
              <a:ea typeface="Roboto" panose="02000000000000000000" pitchFamily="2" charset="0"/>
              <a:cs typeface="Lato Light"/>
              <a:sym typeface="Lato Light"/>
            </a:endParaRPr>
          </a:p>
        </p:txBody>
      </p:sp>
      <p:grpSp>
        <p:nvGrpSpPr>
          <p:cNvPr id="30" name="Group 70"/>
          <p:cNvGrpSpPr>
            <a:grpSpLocks/>
          </p:cNvGrpSpPr>
          <p:nvPr/>
        </p:nvGrpSpPr>
        <p:grpSpPr bwMode="auto">
          <a:xfrm>
            <a:off x="3792894" y="1785301"/>
            <a:ext cx="2528432" cy="376591"/>
            <a:chOff x="0" y="0"/>
            <a:chExt cx="3222" cy="480"/>
          </a:xfrm>
        </p:grpSpPr>
        <p:sp>
          <p:nvSpPr>
            <p:cNvPr id="61" name="Rectangle 71"/>
            <p:cNvSpPr>
              <a:spLocks/>
            </p:cNvSpPr>
            <p:nvPr/>
          </p:nvSpPr>
          <p:spPr bwMode="auto">
            <a:xfrm>
              <a:off x="0" y="0"/>
              <a:ext cx="3223" cy="480"/>
            </a:xfrm>
            <a:prstGeom prst="rect">
              <a:avLst/>
            </a:prstGeom>
            <a:solidFill>
              <a:schemeClr val="tx1">
                <a:lumMod val="95000"/>
                <a:lumOff val="5000"/>
                <a:alpha val="80000"/>
              </a:scheme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pPr eaLnBrk="1" fontAlgn="auto" hangingPunct="1">
                <a:spcBef>
                  <a:spcPts val="0"/>
                </a:spcBef>
                <a:spcAft>
                  <a:spcPts val="0"/>
                </a:spcAft>
                <a:defRPr/>
              </a:pPr>
              <a:endParaRPr lang="en-US" sz="2800"/>
            </a:p>
          </p:txBody>
        </p:sp>
        <p:sp>
          <p:nvSpPr>
            <p:cNvPr id="62" name="Rectangle 72"/>
            <p:cNvSpPr>
              <a:spLocks/>
            </p:cNvSpPr>
            <p:nvPr/>
          </p:nvSpPr>
          <p:spPr bwMode="auto">
            <a:xfrm>
              <a:off x="221" y="56"/>
              <a:ext cx="134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id-ID" altLang="id-ID" sz="1100" dirty="0">
                  <a:solidFill>
                    <a:srgbClr val="FFFFFF"/>
                  </a:solidFill>
                  <a:latin typeface="+mn-lt"/>
                  <a:ea typeface="Roboto" panose="02000000000000000000" pitchFamily="2" charset="0"/>
                  <a:cs typeface="Arial" panose="020B0604020202020204" pitchFamily="34" charset="0"/>
                  <a:sym typeface="Bebas Neue" panose="020B0606020202050201" pitchFamily="34" charset="0"/>
                </a:rPr>
                <a:t>Medium Quality</a:t>
              </a:r>
              <a:endParaRPr lang="en-US" altLang="id-ID" sz="1100" dirty="0">
                <a:solidFill>
                  <a:srgbClr val="FFFFFF"/>
                </a:solidFill>
                <a:latin typeface="+mn-lt"/>
                <a:ea typeface="Roboto" panose="02000000000000000000" pitchFamily="2" charset="0"/>
                <a:cs typeface="Arial" panose="020B0604020202020204" pitchFamily="34" charset="0"/>
                <a:sym typeface="Bebas Neue" panose="020B0606020202050201" pitchFamily="34" charset="0"/>
              </a:endParaRPr>
            </a:p>
          </p:txBody>
        </p:sp>
      </p:grpSp>
      <p:grpSp>
        <p:nvGrpSpPr>
          <p:cNvPr id="31" name="Group 73"/>
          <p:cNvGrpSpPr>
            <a:grpSpLocks/>
          </p:cNvGrpSpPr>
          <p:nvPr/>
        </p:nvGrpSpPr>
        <p:grpSpPr bwMode="auto">
          <a:xfrm>
            <a:off x="5157918" y="1772749"/>
            <a:ext cx="1167331" cy="426803"/>
            <a:chOff x="0" y="0"/>
            <a:chExt cx="1488" cy="544"/>
          </a:xfrm>
        </p:grpSpPr>
        <p:sp>
          <p:nvSpPr>
            <p:cNvPr id="59" name="Rectangle 74"/>
            <p:cNvSpPr>
              <a:spLocks/>
            </p:cNvSpPr>
            <p:nvPr/>
          </p:nvSpPr>
          <p:spPr bwMode="auto">
            <a:xfrm>
              <a:off x="0" y="16"/>
              <a:ext cx="1487" cy="480"/>
            </a:xfrm>
            <a:prstGeom prst="rect">
              <a:avLst/>
            </a:prstGeom>
            <a:solidFill>
              <a:schemeClr val="bg1">
                <a:lumMod val="50000"/>
              </a:schemeClr>
            </a:solidFill>
            <a:ln>
              <a:noFill/>
            </a:ln>
            <a:extLst>
              <a:ext uri="{91240B29-F687-4F45-9708-019B960494DF}">
                <a14:hiddenLine xmlns:a14="http://schemas.microsoft.com/office/drawing/2010/main" w="25400" cap="flat">
                  <a:solidFill>
                    <a:srgbClr val="FF5308"/>
                  </a:solidFill>
                  <a:miter lim="800000"/>
                  <a:headEnd type="none" w="med" len="med"/>
                  <a:tailEnd type="none" w="med" len="med"/>
                </a14:hiddenLine>
              </a:ext>
            </a:extLst>
          </p:spPr>
          <p:txBody>
            <a:bodyPr lIns="0" tIns="0" rIns="0" bIns="0"/>
            <a:lstStyle/>
            <a:p>
              <a:pPr eaLnBrk="1" fontAlgn="auto" hangingPunct="1">
                <a:spcBef>
                  <a:spcPts val="0"/>
                </a:spcBef>
                <a:spcAft>
                  <a:spcPts val="0"/>
                </a:spcAft>
                <a:defRPr/>
              </a:pPr>
              <a:endParaRPr lang="en-US" sz="2800">
                <a:latin typeface="+mj-lt"/>
              </a:endParaRPr>
            </a:p>
          </p:txBody>
        </p:sp>
        <p:sp>
          <p:nvSpPr>
            <p:cNvPr id="60" name="Rectangle 75"/>
            <p:cNvSpPr>
              <a:spLocks/>
            </p:cNvSpPr>
            <p:nvPr/>
          </p:nvSpPr>
          <p:spPr bwMode="auto">
            <a:xfrm>
              <a:off x="475" y="0"/>
              <a:ext cx="848"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id-ID" sz="2000" dirty="0">
                  <a:solidFill>
                    <a:srgbClr val="FFFFFF"/>
                  </a:solidFill>
                  <a:latin typeface="+mj-lt"/>
                  <a:ea typeface="Roboto" panose="02000000000000000000" pitchFamily="2" charset="0"/>
                  <a:cs typeface="Arial" panose="020B0604020202020204" pitchFamily="34" charset="0"/>
                  <a:sym typeface="Bebas Neue" panose="020B0606020202050201" pitchFamily="34" charset="0"/>
                </a:rPr>
                <a:t>$</a:t>
              </a:r>
              <a:r>
                <a:rPr lang="id-ID" altLang="id-ID" sz="2000" dirty="0">
                  <a:solidFill>
                    <a:srgbClr val="FFFFFF"/>
                  </a:solidFill>
                  <a:latin typeface="+mj-lt"/>
                  <a:ea typeface="Roboto" panose="02000000000000000000" pitchFamily="2" charset="0"/>
                  <a:cs typeface="Arial" panose="020B0604020202020204" pitchFamily="34" charset="0"/>
                  <a:sym typeface="Bebas Neue" panose="020B0606020202050201" pitchFamily="34" charset="0"/>
                </a:rPr>
                <a:t>600</a:t>
              </a:r>
              <a:endParaRPr lang="en-US" altLang="id-ID" sz="2000" dirty="0">
                <a:solidFill>
                  <a:srgbClr val="FFFFFF"/>
                </a:solidFill>
                <a:latin typeface="+mj-lt"/>
                <a:ea typeface="Roboto" panose="02000000000000000000" pitchFamily="2" charset="0"/>
                <a:cs typeface="Arial" panose="020B0604020202020204" pitchFamily="34" charset="0"/>
                <a:sym typeface="Bebas Neue" panose="020B0606020202050201" pitchFamily="34" charset="0"/>
              </a:endParaRPr>
            </a:p>
          </p:txBody>
        </p:sp>
      </p:grpSp>
      <p:grpSp>
        <p:nvGrpSpPr>
          <p:cNvPr id="32" name="Group 76"/>
          <p:cNvGrpSpPr>
            <a:grpSpLocks/>
          </p:cNvGrpSpPr>
          <p:nvPr/>
        </p:nvGrpSpPr>
        <p:grpSpPr bwMode="auto">
          <a:xfrm>
            <a:off x="6344862" y="1785301"/>
            <a:ext cx="2527648" cy="376591"/>
            <a:chOff x="0" y="0"/>
            <a:chExt cx="3222" cy="480"/>
          </a:xfrm>
          <a:solidFill>
            <a:srgbClr val="10CF9B"/>
          </a:solidFill>
        </p:grpSpPr>
        <p:sp>
          <p:nvSpPr>
            <p:cNvPr id="57" name="Rectangle 77"/>
            <p:cNvSpPr>
              <a:spLocks/>
            </p:cNvSpPr>
            <p:nvPr/>
          </p:nvSpPr>
          <p:spPr bwMode="auto">
            <a:xfrm>
              <a:off x="1" y="0"/>
              <a:ext cx="3222" cy="480"/>
            </a:xfrm>
            <a:prstGeom prst="rect">
              <a:avLst/>
            </a:pr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pPr eaLnBrk="1" fontAlgn="auto" hangingPunct="1">
                <a:spcBef>
                  <a:spcPts val="0"/>
                </a:spcBef>
                <a:spcAft>
                  <a:spcPts val="0"/>
                </a:spcAft>
                <a:defRPr/>
              </a:pPr>
              <a:endParaRPr lang="en-US" sz="2800"/>
            </a:p>
          </p:txBody>
        </p:sp>
        <p:sp>
          <p:nvSpPr>
            <p:cNvPr id="58" name="Rectangle 78"/>
            <p:cNvSpPr>
              <a:spLocks/>
            </p:cNvSpPr>
            <p:nvPr/>
          </p:nvSpPr>
          <p:spPr bwMode="auto">
            <a:xfrm>
              <a:off x="234" y="56"/>
              <a:ext cx="1288" cy="352"/>
            </a:xfrm>
            <a:prstGeom prst="rect">
              <a:avLst/>
            </a:prstGeom>
            <a:gr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id-ID" altLang="id-ID" sz="1200" dirty="0">
                  <a:solidFill>
                    <a:srgbClr val="FFFFFF"/>
                  </a:solidFill>
                  <a:latin typeface="+mn-lt"/>
                  <a:ea typeface="Roboto" panose="02000000000000000000" pitchFamily="2" charset="0"/>
                  <a:cs typeface="Arial" panose="020B0604020202020204" pitchFamily="34" charset="0"/>
                  <a:sym typeface="Bebas Neue" panose="020B0606020202050201" pitchFamily="34" charset="0"/>
                </a:rPr>
                <a:t>High Quality</a:t>
              </a:r>
              <a:endParaRPr lang="en-US" altLang="id-ID" sz="1200" dirty="0">
                <a:solidFill>
                  <a:srgbClr val="FFFFFF"/>
                </a:solidFill>
                <a:latin typeface="+mn-lt"/>
                <a:ea typeface="Roboto" panose="02000000000000000000" pitchFamily="2" charset="0"/>
                <a:cs typeface="Arial" panose="020B0604020202020204" pitchFamily="34" charset="0"/>
                <a:sym typeface="Bebas Neue" panose="020B0606020202050201" pitchFamily="34" charset="0"/>
              </a:endParaRPr>
            </a:p>
          </p:txBody>
        </p:sp>
      </p:grpSp>
      <p:grpSp>
        <p:nvGrpSpPr>
          <p:cNvPr id="33" name="Group 79"/>
          <p:cNvGrpSpPr>
            <a:grpSpLocks/>
          </p:cNvGrpSpPr>
          <p:nvPr/>
        </p:nvGrpSpPr>
        <p:grpSpPr bwMode="auto">
          <a:xfrm>
            <a:off x="7705963" y="1772749"/>
            <a:ext cx="1166547" cy="426803"/>
            <a:chOff x="0" y="0"/>
            <a:chExt cx="1487" cy="544"/>
          </a:xfrm>
        </p:grpSpPr>
        <p:sp>
          <p:nvSpPr>
            <p:cNvPr id="55" name="Rectangle 80"/>
            <p:cNvSpPr>
              <a:spLocks/>
            </p:cNvSpPr>
            <p:nvPr/>
          </p:nvSpPr>
          <p:spPr bwMode="auto">
            <a:xfrm>
              <a:off x="0" y="16"/>
              <a:ext cx="1487" cy="480"/>
            </a:xfrm>
            <a:prstGeom prst="rect">
              <a:avLst/>
            </a:prstGeom>
            <a:solidFill>
              <a:srgbClr val="A5C249"/>
            </a:solidFill>
            <a:ln>
              <a:noFill/>
            </a:ln>
            <a:extLst>
              <a:ext uri="{91240B29-F687-4F45-9708-019B960494DF}">
                <a14:hiddenLine xmlns:a14="http://schemas.microsoft.com/office/drawing/2010/main" w="25400" cap="flat">
                  <a:solidFill>
                    <a:srgbClr val="FF5308"/>
                  </a:solidFill>
                  <a:miter lim="800000"/>
                  <a:headEnd type="none" w="med" len="med"/>
                  <a:tailEnd type="none" w="med" len="med"/>
                </a14:hiddenLine>
              </a:ext>
            </a:extLst>
          </p:spPr>
          <p:txBody>
            <a:bodyPr lIns="0" tIns="0" rIns="0" bIns="0"/>
            <a:lstStyle/>
            <a:p>
              <a:pPr eaLnBrk="1" fontAlgn="auto" hangingPunct="1">
                <a:spcBef>
                  <a:spcPts val="0"/>
                </a:spcBef>
                <a:spcAft>
                  <a:spcPts val="0"/>
                </a:spcAft>
                <a:defRPr/>
              </a:pPr>
              <a:endParaRPr lang="en-US" sz="2800">
                <a:latin typeface="+mj-lt"/>
              </a:endParaRPr>
            </a:p>
          </p:txBody>
        </p:sp>
        <p:sp>
          <p:nvSpPr>
            <p:cNvPr id="56" name="Rectangle 81"/>
            <p:cNvSpPr>
              <a:spLocks/>
            </p:cNvSpPr>
            <p:nvPr/>
          </p:nvSpPr>
          <p:spPr bwMode="auto">
            <a:xfrm>
              <a:off x="290" y="0"/>
              <a:ext cx="1033"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id-ID" sz="2000" dirty="0">
                  <a:solidFill>
                    <a:srgbClr val="FFFFFF"/>
                  </a:solidFill>
                  <a:latin typeface="+mj-lt"/>
                  <a:ea typeface="Roboto" panose="02000000000000000000" pitchFamily="2" charset="0"/>
                  <a:cs typeface="Arial" panose="020B0604020202020204" pitchFamily="34" charset="0"/>
                  <a:sym typeface="Bebas Neue" panose="020B0606020202050201" pitchFamily="34" charset="0"/>
                </a:rPr>
                <a:t>$</a:t>
              </a:r>
              <a:r>
                <a:rPr lang="id-ID" altLang="id-ID" sz="2000" dirty="0">
                  <a:solidFill>
                    <a:srgbClr val="FFFFFF"/>
                  </a:solidFill>
                  <a:latin typeface="+mj-lt"/>
                  <a:ea typeface="Roboto" panose="02000000000000000000" pitchFamily="2" charset="0"/>
                  <a:cs typeface="Arial" panose="020B0604020202020204" pitchFamily="34" charset="0"/>
                  <a:sym typeface="Bebas Neue" panose="020B0606020202050201" pitchFamily="34" charset="0"/>
                </a:rPr>
                <a:t>1000</a:t>
              </a:r>
              <a:endParaRPr lang="en-US" altLang="id-ID" sz="2000" dirty="0">
                <a:solidFill>
                  <a:srgbClr val="FFFFFF"/>
                </a:solidFill>
                <a:latin typeface="+mj-lt"/>
                <a:ea typeface="Roboto" panose="02000000000000000000" pitchFamily="2" charset="0"/>
                <a:cs typeface="Arial" panose="020B0604020202020204" pitchFamily="34" charset="0"/>
                <a:sym typeface="Bebas Neue" panose="020B0606020202050201" pitchFamily="34" charset="0"/>
              </a:endParaRPr>
            </a:p>
          </p:txBody>
        </p:sp>
      </p:grpSp>
      <p:grpSp>
        <p:nvGrpSpPr>
          <p:cNvPr id="34" name="Group 82"/>
          <p:cNvGrpSpPr>
            <a:grpSpLocks/>
          </p:cNvGrpSpPr>
          <p:nvPr/>
        </p:nvGrpSpPr>
        <p:grpSpPr bwMode="auto">
          <a:xfrm>
            <a:off x="6755937" y="2286638"/>
            <a:ext cx="150623" cy="3131984"/>
            <a:chOff x="0" y="0"/>
            <a:chExt cx="191" cy="3992"/>
          </a:xfrm>
        </p:grpSpPr>
        <p:sp>
          <p:nvSpPr>
            <p:cNvPr id="37" name="Freeform 83"/>
            <p:cNvSpPr>
              <a:spLocks/>
            </p:cNvSpPr>
            <p:nvPr/>
          </p:nvSpPr>
          <p:spPr bwMode="auto">
            <a:xfrm>
              <a:off x="23" y="0"/>
              <a:ext cx="168" cy="128"/>
            </a:xfrm>
            <a:custGeom>
              <a:avLst/>
              <a:gdLst>
                <a:gd name="T0" fmla="*/ 0 w 21600"/>
                <a:gd name="T1" fmla="*/ 52 h 21600"/>
                <a:gd name="T2" fmla="*/ 55 w 21600"/>
                <a:gd name="T3" fmla="*/ 128 h 21600"/>
                <a:gd name="T4" fmla="*/ 168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0" y="8757"/>
                  </a:moveTo>
                  <a:lnTo>
                    <a:pt x="7039" y="21600"/>
                  </a:lnTo>
                  <a:lnTo>
                    <a:pt x="21600" y="0"/>
                  </a:lnTo>
                </a:path>
              </a:pathLst>
            </a:custGeom>
            <a:noFill/>
            <a:ln w="28575"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id-ID" sz="2800"/>
            </a:p>
          </p:txBody>
        </p:sp>
        <p:grpSp>
          <p:nvGrpSpPr>
            <p:cNvPr id="38" name="Group 84"/>
            <p:cNvGrpSpPr>
              <a:grpSpLocks/>
            </p:cNvGrpSpPr>
            <p:nvPr/>
          </p:nvGrpSpPr>
          <p:grpSpPr bwMode="auto">
            <a:xfrm>
              <a:off x="0" y="2381"/>
              <a:ext cx="168" cy="166"/>
              <a:chOff x="0" y="0"/>
              <a:chExt cx="168" cy="165"/>
            </a:xfrm>
          </p:grpSpPr>
          <p:sp>
            <p:nvSpPr>
              <p:cNvPr id="53" name="Line 85"/>
              <p:cNvSpPr>
                <a:spLocks noChangeShapeType="1"/>
              </p:cNvSpPr>
              <p:nvPr/>
            </p:nvSpPr>
            <p:spPr bwMode="auto">
              <a:xfrm>
                <a:off x="6" y="0"/>
                <a:ext cx="155" cy="16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id-ID" sz="2800"/>
              </a:p>
            </p:txBody>
          </p:sp>
          <p:sp>
            <p:nvSpPr>
              <p:cNvPr id="54" name="Line 86"/>
              <p:cNvSpPr>
                <a:spLocks noChangeShapeType="1"/>
              </p:cNvSpPr>
              <p:nvPr/>
            </p:nvSpPr>
            <p:spPr bwMode="auto">
              <a:xfrm rot="10800000" flipH="1">
                <a:off x="0" y="6"/>
                <a:ext cx="168" cy="153"/>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id-ID" sz="2800"/>
              </a:p>
            </p:txBody>
          </p:sp>
        </p:grpSp>
        <p:sp>
          <p:nvSpPr>
            <p:cNvPr id="39" name="Freeform 87"/>
            <p:cNvSpPr>
              <a:spLocks/>
            </p:cNvSpPr>
            <p:nvPr/>
          </p:nvSpPr>
          <p:spPr bwMode="auto">
            <a:xfrm>
              <a:off x="23" y="482"/>
              <a:ext cx="168" cy="129"/>
            </a:xfrm>
            <a:custGeom>
              <a:avLst/>
              <a:gdLst>
                <a:gd name="T0" fmla="*/ 0 w 21600"/>
                <a:gd name="T1" fmla="*/ 52 h 21600"/>
                <a:gd name="T2" fmla="*/ 55 w 21600"/>
                <a:gd name="T3" fmla="*/ 129 h 21600"/>
                <a:gd name="T4" fmla="*/ 168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0" y="8757"/>
                  </a:moveTo>
                  <a:lnTo>
                    <a:pt x="7039" y="21600"/>
                  </a:lnTo>
                  <a:lnTo>
                    <a:pt x="21600" y="0"/>
                  </a:lnTo>
                </a:path>
              </a:pathLst>
            </a:custGeom>
            <a:noFill/>
            <a:ln w="28575"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id-ID" sz="2800"/>
            </a:p>
          </p:txBody>
        </p:sp>
        <p:sp>
          <p:nvSpPr>
            <p:cNvPr id="41" name="Freeform 88"/>
            <p:cNvSpPr>
              <a:spLocks/>
            </p:cNvSpPr>
            <p:nvPr/>
          </p:nvSpPr>
          <p:spPr bwMode="auto">
            <a:xfrm>
              <a:off x="23" y="948"/>
              <a:ext cx="168" cy="129"/>
            </a:xfrm>
            <a:custGeom>
              <a:avLst/>
              <a:gdLst>
                <a:gd name="T0" fmla="*/ 0 w 21600"/>
                <a:gd name="T1" fmla="*/ 52 h 21600"/>
                <a:gd name="T2" fmla="*/ 55 w 21600"/>
                <a:gd name="T3" fmla="*/ 129 h 21600"/>
                <a:gd name="T4" fmla="*/ 168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0" y="8757"/>
                  </a:moveTo>
                  <a:lnTo>
                    <a:pt x="7039" y="21600"/>
                  </a:lnTo>
                  <a:lnTo>
                    <a:pt x="21600" y="0"/>
                  </a:lnTo>
                </a:path>
              </a:pathLst>
            </a:custGeom>
            <a:noFill/>
            <a:ln w="28575"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id-ID" sz="2800"/>
            </a:p>
          </p:txBody>
        </p:sp>
        <p:grpSp>
          <p:nvGrpSpPr>
            <p:cNvPr id="42" name="Group 89"/>
            <p:cNvGrpSpPr>
              <a:grpSpLocks/>
            </p:cNvGrpSpPr>
            <p:nvPr/>
          </p:nvGrpSpPr>
          <p:grpSpPr bwMode="auto">
            <a:xfrm>
              <a:off x="0" y="1432"/>
              <a:ext cx="168" cy="166"/>
              <a:chOff x="0" y="0"/>
              <a:chExt cx="168" cy="165"/>
            </a:xfrm>
          </p:grpSpPr>
          <p:sp>
            <p:nvSpPr>
              <p:cNvPr id="51" name="Line 90"/>
              <p:cNvSpPr>
                <a:spLocks noChangeShapeType="1"/>
              </p:cNvSpPr>
              <p:nvPr/>
            </p:nvSpPr>
            <p:spPr bwMode="auto">
              <a:xfrm>
                <a:off x="6" y="0"/>
                <a:ext cx="155" cy="16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id-ID" sz="2800"/>
              </a:p>
            </p:txBody>
          </p:sp>
          <p:sp>
            <p:nvSpPr>
              <p:cNvPr id="52" name="Line 91"/>
              <p:cNvSpPr>
                <a:spLocks noChangeShapeType="1"/>
              </p:cNvSpPr>
              <p:nvPr/>
            </p:nvSpPr>
            <p:spPr bwMode="auto">
              <a:xfrm rot="10800000" flipH="1">
                <a:off x="0" y="6"/>
                <a:ext cx="168" cy="153"/>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id-ID" sz="2800"/>
              </a:p>
            </p:txBody>
          </p:sp>
        </p:grpSp>
        <p:sp>
          <p:nvSpPr>
            <p:cNvPr id="43" name="Freeform 92"/>
            <p:cNvSpPr>
              <a:spLocks/>
            </p:cNvSpPr>
            <p:nvPr/>
          </p:nvSpPr>
          <p:spPr bwMode="auto">
            <a:xfrm>
              <a:off x="23" y="1913"/>
              <a:ext cx="168" cy="129"/>
            </a:xfrm>
            <a:custGeom>
              <a:avLst/>
              <a:gdLst>
                <a:gd name="T0" fmla="*/ 0 w 21600"/>
                <a:gd name="T1" fmla="*/ 52 h 21600"/>
                <a:gd name="T2" fmla="*/ 55 w 21600"/>
                <a:gd name="T3" fmla="*/ 129 h 21600"/>
                <a:gd name="T4" fmla="*/ 168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0" y="8757"/>
                  </a:moveTo>
                  <a:lnTo>
                    <a:pt x="7039" y="21600"/>
                  </a:lnTo>
                  <a:lnTo>
                    <a:pt x="21600" y="0"/>
                  </a:lnTo>
                </a:path>
              </a:pathLst>
            </a:custGeom>
            <a:noFill/>
            <a:ln w="28575"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id-ID" sz="2800"/>
            </a:p>
          </p:txBody>
        </p:sp>
        <p:grpSp>
          <p:nvGrpSpPr>
            <p:cNvPr id="44" name="Group 93"/>
            <p:cNvGrpSpPr>
              <a:grpSpLocks/>
            </p:cNvGrpSpPr>
            <p:nvPr/>
          </p:nvGrpSpPr>
          <p:grpSpPr bwMode="auto">
            <a:xfrm>
              <a:off x="0" y="2849"/>
              <a:ext cx="168" cy="166"/>
              <a:chOff x="0" y="0"/>
              <a:chExt cx="168" cy="165"/>
            </a:xfrm>
          </p:grpSpPr>
          <p:sp>
            <p:nvSpPr>
              <p:cNvPr id="49" name="Line 94"/>
              <p:cNvSpPr>
                <a:spLocks noChangeShapeType="1"/>
              </p:cNvSpPr>
              <p:nvPr/>
            </p:nvSpPr>
            <p:spPr bwMode="auto">
              <a:xfrm>
                <a:off x="6" y="0"/>
                <a:ext cx="155" cy="16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id-ID" sz="2800"/>
              </a:p>
            </p:txBody>
          </p:sp>
          <p:sp>
            <p:nvSpPr>
              <p:cNvPr id="50" name="Line 95"/>
              <p:cNvSpPr>
                <a:spLocks noChangeShapeType="1"/>
              </p:cNvSpPr>
              <p:nvPr/>
            </p:nvSpPr>
            <p:spPr bwMode="auto">
              <a:xfrm rot="10800000" flipH="1">
                <a:off x="0" y="6"/>
                <a:ext cx="168" cy="153"/>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id-ID" sz="2800"/>
              </a:p>
            </p:txBody>
          </p:sp>
        </p:grpSp>
        <p:sp>
          <p:nvSpPr>
            <p:cNvPr id="45" name="Freeform 96"/>
            <p:cNvSpPr>
              <a:spLocks/>
            </p:cNvSpPr>
            <p:nvPr/>
          </p:nvSpPr>
          <p:spPr bwMode="auto">
            <a:xfrm>
              <a:off x="23" y="3362"/>
              <a:ext cx="168" cy="129"/>
            </a:xfrm>
            <a:custGeom>
              <a:avLst/>
              <a:gdLst>
                <a:gd name="T0" fmla="*/ 0 w 21600"/>
                <a:gd name="T1" fmla="*/ 52 h 21600"/>
                <a:gd name="T2" fmla="*/ 55 w 21600"/>
                <a:gd name="T3" fmla="*/ 129 h 21600"/>
                <a:gd name="T4" fmla="*/ 168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0" y="8757"/>
                  </a:moveTo>
                  <a:lnTo>
                    <a:pt x="7039" y="21600"/>
                  </a:lnTo>
                  <a:lnTo>
                    <a:pt x="21600" y="0"/>
                  </a:lnTo>
                </a:path>
              </a:pathLst>
            </a:custGeom>
            <a:noFill/>
            <a:ln w="28575"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id-ID" sz="2800"/>
            </a:p>
          </p:txBody>
        </p:sp>
        <p:grpSp>
          <p:nvGrpSpPr>
            <p:cNvPr id="46" name="Group 97"/>
            <p:cNvGrpSpPr>
              <a:grpSpLocks/>
            </p:cNvGrpSpPr>
            <p:nvPr/>
          </p:nvGrpSpPr>
          <p:grpSpPr bwMode="auto">
            <a:xfrm>
              <a:off x="0" y="3826"/>
              <a:ext cx="168" cy="166"/>
              <a:chOff x="0" y="0"/>
              <a:chExt cx="168" cy="165"/>
            </a:xfrm>
          </p:grpSpPr>
          <p:sp>
            <p:nvSpPr>
              <p:cNvPr id="47" name="Line 98"/>
              <p:cNvSpPr>
                <a:spLocks noChangeShapeType="1"/>
              </p:cNvSpPr>
              <p:nvPr/>
            </p:nvSpPr>
            <p:spPr bwMode="auto">
              <a:xfrm>
                <a:off x="6" y="0"/>
                <a:ext cx="155" cy="16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id-ID" sz="2800"/>
              </a:p>
            </p:txBody>
          </p:sp>
          <p:sp>
            <p:nvSpPr>
              <p:cNvPr id="48" name="Line 99"/>
              <p:cNvSpPr>
                <a:spLocks noChangeShapeType="1"/>
              </p:cNvSpPr>
              <p:nvPr/>
            </p:nvSpPr>
            <p:spPr bwMode="auto">
              <a:xfrm rot="10800000" flipH="1">
                <a:off x="0" y="6"/>
                <a:ext cx="168" cy="153"/>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id-ID" sz="2800"/>
              </a:p>
            </p:txBody>
          </p:sp>
        </p:grpSp>
      </p:grpSp>
      <p:sp>
        <p:nvSpPr>
          <p:cNvPr id="35" name="Rectangle 100"/>
          <p:cNvSpPr>
            <a:spLocks/>
          </p:cNvSpPr>
          <p:nvPr/>
        </p:nvSpPr>
        <p:spPr bwMode="auto">
          <a:xfrm>
            <a:off x="7240875" y="2212486"/>
            <a:ext cx="1343025" cy="3251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eaLnBrk="1" fontAlgn="auto" hangingPunct="1">
              <a:lnSpc>
                <a:spcPct val="200000"/>
              </a:lnSpc>
              <a:spcBef>
                <a:spcPts val="0"/>
              </a:spcBef>
              <a:spcAft>
                <a:spcPts val="0"/>
              </a:spcAft>
              <a:defRPr/>
            </a:pPr>
            <a:r>
              <a:rPr lang="en-US" sz="1200" dirty="0">
                <a:solidFill>
                  <a:schemeClr val="tx1">
                    <a:lumMod val="65000"/>
                    <a:lumOff val="35000"/>
                  </a:schemeClr>
                </a:solidFill>
                <a:ea typeface="Roboto" panose="02000000000000000000" pitchFamily="2" charset="0"/>
                <a:cs typeface="Lato Light" charset="0"/>
                <a:sym typeface="Lato Light" charset="0"/>
              </a:rPr>
              <a:t>Details Info One</a:t>
            </a:r>
          </a:p>
          <a:p>
            <a:pPr eaLnBrk="1" fontAlgn="auto" hangingPunct="1">
              <a:lnSpc>
                <a:spcPct val="200000"/>
              </a:lnSpc>
              <a:spcBef>
                <a:spcPts val="0"/>
              </a:spcBef>
              <a:spcAft>
                <a:spcPts val="0"/>
              </a:spcAft>
              <a:defRPr/>
            </a:pPr>
            <a:r>
              <a:rPr lang="en-US" sz="1200" dirty="0">
                <a:solidFill>
                  <a:schemeClr val="tx1">
                    <a:lumMod val="65000"/>
                    <a:lumOff val="35000"/>
                  </a:schemeClr>
                </a:solidFill>
                <a:ea typeface="Roboto" panose="02000000000000000000" pitchFamily="2" charset="0"/>
                <a:cs typeface="Lato Light" charset="0"/>
                <a:sym typeface="Lato Light" charset="0"/>
              </a:rPr>
              <a:t>Second Info </a:t>
            </a:r>
            <a:r>
              <a:rPr lang="en-US" sz="1200" dirty="0" err="1">
                <a:solidFill>
                  <a:schemeClr val="tx1">
                    <a:lumMod val="65000"/>
                    <a:lumOff val="35000"/>
                  </a:schemeClr>
                </a:solidFill>
                <a:ea typeface="Roboto" panose="02000000000000000000" pitchFamily="2" charset="0"/>
                <a:cs typeface="Lato Light" charset="0"/>
                <a:sym typeface="Lato Light" charset="0"/>
              </a:rPr>
              <a:t>Deta</a:t>
            </a:r>
            <a:endParaRPr lang="en-US" sz="1200" dirty="0">
              <a:solidFill>
                <a:schemeClr val="tx1">
                  <a:lumMod val="65000"/>
                  <a:lumOff val="35000"/>
                </a:schemeClr>
              </a:solidFill>
              <a:ea typeface="Roboto" panose="02000000000000000000" pitchFamily="2" charset="0"/>
              <a:cs typeface="Lato Light" charset="0"/>
              <a:sym typeface="Lato Light" charset="0"/>
            </a:endParaRPr>
          </a:p>
          <a:p>
            <a:pPr eaLnBrk="1" fontAlgn="auto" hangingPunct="1">
              <a:lnSpc>
                <a:spcPct val="200000"/>
              </a:lnSpc>
              <a:spcBef>
                <a:spcPts val="0"/>
              </a:spcBef>
              <a:spcAft>
                <a:spcPts val="0"/>
              </a:spcAft>
              <a:defRPr/>
            </a:pPr>
            <a:r>
              <a:rPr lang="en-US" sz="1200" dirty="0">
                <a:solidFill>
                  <a:schemeClr val="tx1">
                    <a:lumMod val="65000"/>
                    <a:lumOff val="35000"/>
                  </a:schemeClr>
                </a:solidFill>
                <a:ea typeface="Roboto" panose="02000000000000000000" pitchFamily="2" charset="0"/>
                <a:cs typeface="Lato Light" charset="0"/>
                <a:sym typeface="Lato Light" charset="0"/>
              </a:rPr>
              <a:t>Details Third Info</a:t>
            </a:r>
          </a:p>
          <a:p>
            <a:pPr eaLnBrk="1" fontAlgn="auto" hangingPunct="1">
              <a:lnSpc>
                <a:spcPct val="200000"/>
              </a:lnSpc>
              <a:spcBef>
                <a:spcPts val="0"/>
              </a:spcBef>
              <a:spcAft>
                <a:spcPts val="0"/>
              </a:spcAft>
              <a:defRPr/>
            </a:pPr>
            <a:r>
              <a:rPr lang="en-US" sz="1200" dirty="0">
                <a:solidFill>
                  <a:schemeClr val="tx1">
                    <a:lumMod val="65000"/>
                    <a:lumOff val="35000"/>
                  </a:schemeClr>
                </a:solidFill>
                <a:ea typeface="Roboto" panose="02000000000000000000" pitchFamily="2" charset="0"/>
                <a:cs typeface="Lato Light" charset="0"/>
                <a:sym typeface="Lato Light" charset="0"/>
              </a:rPr>
              <a:t>Info Fourth Detail</a:t>
            </a:r>
          </a:p>
          <a:p>
            <a:pPr eaLnBrk="1" fontAlgn="auto" hangingPunct="1">
              <a:lnSpc>
                <a:spcPct val="200000"/>
              </a:lnSpc>
              <a:spcBef>
                <a:spcPts val="0"/>
              </a:spcBef>
              <a:spcAft>
                <a:spcPts val="0"/>
              </a:spcAft>
              <a:defRPr/>
            </a:pPr>
            <a:r>
              <a:rPr lang="en-US" sz="1200" dirty="0">
                <a:solidFill>
                  <a:schemeClr val="tx1">
                    <a:lumMod val="65000"/>
                    <a:lumOff val="35000"/>
                  </a:schemeClr>
                </a:solidFill>
                <a:ea typeface="Roboto" panose="02000000000000000000" pitchFamily="2" charset="0"/>
                <a:cs typeface="Lato Light" charset="0"/>
                <a:sym typeface="Lato Light" charset="0"/>
              </a:rPr>
              <a:t>Details Five</a:t>
            </a:r>
          </a:p>
          <a:p>
            <a:pPr eaLnBrk="1" fontAlgn="auto" hangingPunct="1">
              <a:lnSpc>
                <a:spcPct val="200000"/>
              </a:lnSpc>
              <a:spcBef>
                <a:spcPts val="0"/>
              </a:spcBef>
              <a:spcAft>
                <a:spcPts val="0"/>
              </a:spcAft>
              <a:defRPr/>
            </a:pPr>
            <a:r>
              <a:rPr lang="en-US" sz="1200" dirty="0">
                <a:solidFill>
                  <a:schemeClr val="tx1">
                    <a:lumMod val="65000"/>
                    <a:lumOff val="35000"/>
                  </a:schemeClr>
                </a:solidFill>
                <a:ea typeface="Roboto" panose="02000000000000000000" pitchFamily="2" charset="0"/>
                <a:cs typeface="Lato Light" charset="0"/>
                <a:sym typeface="Lato Light" charset="0"/>
              </a:rPr>
              <a:t>Sixth Info Details</a:t>
            </a:r>
          </a:p>
          <a:p>
            <a:pPr eaLnBrk="1" fontAlgn="auto" hangingPunct="1">
              <a:lnSpc>
                <a:spcPct val="200000"/>
              </a:lnSpc>
              <a:spcBef>
                <a:spcPts val="0"/>
              </a:spcBef>
              <a:spcAft>
                <a:spcPts val="0"/>
              </a:spcAft>
              <a:defRPr/>
            </a:pPr>
            <a:r>
              <a:rPr lang="en-US" sz="1200" dirty="0">
                <a:solidFill>
                  <a:schemeClr val="tx1">
                    <a:lumMod val="65000"/>
                    <a:lumOff val="35000"/>
                  </a:schemeClr>
                </a:solidFill>
                <a:ea typeface="Roboto" panose="02000000000000000000" pitchFamily="2" charset="0"/>
                <a:cs typeface="Lato Light" charset="0"/>
                <a:sym typeface="Lato Light" charset="0"/>
              </a:rPr>
              <a:t>Details Seventh</a:t>
            </a:r>
          </a:p>
          <a:p>
            <a:pPr eaLnBrk="1" fontAlgn="auto" hangingPunct="1">
              <a:lnSpc>
                <a:spcPct val="200000"/>
              </a:lnSpc>
              <a:spcBef>
                <a:spcPts val="0"/>
              </a:spcBef>
              <a:spcAft>
                <a:spcPts val="0"/>
              </a:spcAft>
              <a:defRPr/>
            </a:pPr>
            <a:r>
              <a:rPr lang="en-US" sz="1200" dirty="0">
                <a:solidFill>
                  <a:schemeClr val="tx1">
                    <a:lumMod val="65000"/>
                    <a:lumOff val="35000"/>
                  </a:schemeClr>
                </a:solidFill>
                <a:ea typeface="Roboto" panose="02000000000000000000" pitchFamily="2" charset="0"/>
                <a:cs typeface="Lato Light" charset="0"/>
                <a:sym typeface="Lato Light" charset="0"/>
              </a:rPr>
              <a:t>Info Eight Details</a:t>
            </a:r>
          </a:p>
          <a:p>
            <a:pPr eaLnBrk="1" fontAlgn="auto" hangingPunct="1">
              <a:lnSpc>
                <a:spcPct val="200000"/>
              </a:lnSpc>
              <a:spcBef>
                <a:spcPts val="0"/>
              </a:spcBef>
              <a:spcAft>
                <a:spcPts val="0"/>
              </a:spcAft>
              <a:defRPr/>
            </a:pPr>
            <a:r>
              <a:rPr lang="en-US" sz="1200" dirty="0">
                <a:solidFill>
                  <a:schemeClr val="tx1">
                    <a:lumMod val="65000"/>
                    <a:lumOff val="35000"/>
                  </a:schemeClr>
                </a:solidFill>
                <a:ea typeface="Roboto" panose="02000000000000000000" pitchFamily="2" charset="0"/>
                <a:cs typeface="Lato Light" charset="0"/>
                <a:sym typeface="Lato Light" charset="0"/>
              </a:rPr>
              <a:t>Details </a:t>
            </a:r>
            <a:r>
              <a:rPr lang="en-US" sz="1200" dirty="0" err="1">
                <a:solidFill>
                  <a:schemeClr val="tx1">
                    <a:lumMod val="65000"/>
                    <a:lumOff val="35000"/>
                  </a:schemeClr>
                </a:solidFill>
                <a:ea typeface="Roboto" panose="02000000000000000000" pitchFamily="2" charset="0"/>
                <a:cs typeface="Lato Light" charset="0"/>
                <a:sym typeface="Lato Light" charset="0"/>
              </a:rPr>
              <a:t>Nineth</a:t>
            </a:r>
            <a:endParaRPr lang="en-US" sz="1200" dirty="0">
              <a:solidFill>
                <a:schemeClr val="tx1">
                  <a:lumMod val="65000"/>
                  <a:lumOff val="35000"/>
                </a:schemeClr>
              </a:solidFill>
              <a:ea typeface="Roboto" panose="02000000000000000000" pitchFamily="2" charset="0"/>
              <a:cs typeface="Lato Light" charset="0"/>
              <a:sym typeface="Lato Light" charset="0"/>
            </a:endParaRPr>
          </a:p>
        </p:txBody>
      </p:sp>
      <p:sp>
        <p:nvSpPr>
          <p:cNvPr id="36" name="Line 101"/>
          <p:cNvSpPr>
            <a:spLocks noChangeShapeType="1"/>
          </p:cNvSpPr>
          <p:nvPr/>
        </p:nvSpPr>
        <p:spPr bwMode="auto">
          <a:xfrm>
            <a:off x="1241712" y="5733561"/>
            <a:ext cx="9688876" cy="0"/>
          </a:xfrm>
          <a:prstGeom prst="line">
            <a:avLst/>
          </a:prstGeom>
          <a:noFill/>
          <a:ln w="31750">
            <a:solidFill>
              <a:schemeClr val="bg1">
                <a:lumMod val="85000"/>
              </a:schemeClr>
            </a:solidFill>
            <a:miter lim="800000"/>
            <a:headEnd/>
            <a:tailEnd/>
          </a:ln>
          <a:extLst>
            <a:ext uri="{909E8E84-426E-40DD-AFC4-6F175D3DCCD1}">
              <a14:hiddenFill xmlns:a14="http://schemas.microsoft.com/office/drawing/2010/main">
                <a:noFill/>
              </a14:hiddenFill>
            </a:ext>
          </a:extLst>
        </p:spPr>
        <p:txBody>
          <a:bodyPr lIns="0" tIns="0" rIns="0" bIns="0"/>
          <a:lstStyle/>
          <a:p>
            <a:endParaRPr lang="id-ID" sz="2800"/>
          </a:p>
        </p:txBody>
      </p:sp>
      <p:sp>
        <p:nvSpPr>
          <p:cNvPr id="108" name="Title 2"/>
          <p:cNvSpPr txBox="1">
            <a:spLocks/>
          </p:cNvSpPr>
          <p:nvPr/>
        </p:nvSpPr>
        <p:spPr>
          <a:xfrm>
            <a:off x="2481330" y="364364"/>
            <a:ext cx="7229340" cy="446088"/>
          </a:xfrm>
          <a:prstGeom prst="rect">
            <a:avLst/>
          </a:prstGeom>
        </p:spPr>
        <p:txBody>
          <a:bodyPr vert="horz" lIns="91440" tIns="45720" rIns="91440" bIns="45720" rtlCol="0" anchor="ctr">
            <a:noAutofit/>
          </a:bodyPr>
          <a:lstStyle/>
          <a:p>
            <a:pPr lvl="0" algn="ctr">
              <a:spcBef>
                <a:spcPct val="0"/>
              </a:spcBef>
              <a:defRPr/>
            </a:pPr>
            <a:r>
              <a:rPr lang="en-US" sz="2800" b="1" dirty="0">
                <a:solidFill>
                  <a:schemeClr val="bg1">
                    <a:lumMod val="50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PRICING TABLES</a:t>
            </a:r>
          </a:p>
        </p:txBody>
      </p:sp>
      <p:sp>
        <p:nvSpPr>
          <p:cNvPr id="109" name="Rectangle 108"/>
          <p:cNvSpPr/>
          <p:nvPr/>
        </p:nvSpPr>
        <p:spPr>
          <a:xfrm>
            <a:off x="3052163" y="828110"/>
            <a:ext cx="6167186" cy="276999"/>
          </a:xfrm>
          <a:prstGeom prst="rect">
            <a:avLst/>
          </a:prstGeom>
        </p:spPr>
        <p:txBody>
          <a:bodyPr wrap="square">
            <a:spAutoFit/>
          </a:bodyPr>
          <a:lstStyle/>
          <a:p>
            <a:pPr algn="ctr"/>
            <a:r>
              <a:rPr lang="en-US" sz="1200" dirty="0" err="1">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rPr>
              <a:t>Lorem</a:t>
            </a:r>
            <a:r>
              <a:rPr lang="en-US" sz="1200" dirty="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dirty="0" err="1">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rPr>
              <a:t>Ipsum</a:t>
            </a:r>
            <a:r>
              <a:rPr lang="en-US" sz="1200" dirty="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rPr>
              <a:t> is simply dummy text of the printing and typesetting industry.</a:t>
            </a:r>
          </a:p>
        </p:txBody>
      </p:sp>
      <p:sp>
        <p:nvSpPr>
          <p:cNvPr id="116" name="Rectangle 115">
            <a:extLst>
              <a:ext uri="{FF2B5EF4-FFF2-40B4-BE49-F238E27FC236}">
                <a16:creationId xmlns:a16="http://schemas.microsoft.com/office/drawing/2014/main" id="{6FBFDBF2-D461-4131-9ED8-63B1EF92AA82}"/>
              </a:ext>
            </a:extLst>
          </p:cNvPr>
          <p:cNvSpPr/>
          <p:nvPr/>
        </p:nvSpPr>
        <p:spPr>
          <a:xfrm>
            <a:off x="4996070" y="6453809"/>
            <a:ext cx="2107095" cy="3127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77">
            <a:extLst>
              <a:ext uri="{FF2B5EF4-FFF2-40B4-BE49-F238E27FC236}">
                <a16:creationId xmlns:a16="http://schemas.microsoft.com/office/drawing/2014/main" id="{09431BD0-F952-4026-A96F-325DC8947538}"/>
              </a:ext>
            </a:extLst>
          </p:cNvPr>
          <p:cNvSpPr>
            <a:spLocks/>
          </p:cNvSpPr>
          <p:nvPr/>
        </p:nvSpPr>
        <p:spPr bwMode="auto">
          <a:xfrm>
            <a:off x="8893540" y="1777463"/>
            <a:ext cx="2070000" cy="376591"/>
          </a:xfrm>
          <a:prstGeom prst="rect">
            <a:avLst/>
          </a:prstGeom>
          <a:solidFill>
            <a:srgbClr val="4B778D"/>
          </a:solidFill>
          <a:ln>
            <a:noFill/>
          </a:ln>
        </p:spPr>
        <p:txBody>
          <a:bodyPr lIns="0" tIns="0" rIns="0" bIns="0"/>
          <a:lstStyle/>
          <a:p>
            <a:pPr eaLnBrk="1" fontAlgn="auto" hangingPunct="1">
              <a:spcBef>
                <a:spcPts val="0"/>
              </a:spcBef>
              <a:spcAft>
                <a:spcPts val="0"/>
              </a:spcAft>
              <a:defRPr/>
            </a:pPr>
            <a:endParaRPr lang="en-US" sz="2800"/>
          </a:p>
        </p:txBody>
      </p:sp>
      <p:sp>
        <p:nvSpPr>
          <p:cNvPr id="101" name="Rectangle 24"/>
          <p:cNvSpPr>
            <a:spLocks/>
          </p:cNvSpPr>
          <p:nvPr/>
        </p:nvSpPr>
        <p:spPr bwMode="auto">
          <a:xfrm>
            <a:off x="9206600" y="1847014"/>
            <a:ext cx="960224" cy="238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eaLnBrk="1" fontAlgn="auto" hangingPunct="1">
              <a:spcBef>
                <a:spcPts val="0"/>
              </a:spcBef>
              <a:spcAft>
                <a:spcPts val="0"/>
              </a:spcAft>
              <a:defRPr/>
            </a:pPr>
            <a:r>
              <a:rPr lang="en-US" dirty="0">
                <a:solidFill>
                  <a:schemeClr val="bg1"/>
                </a:solidFill>
                <a:ea typeface="Roboto" panose="02000000000000000000" pitchFamily="2" charset="0"/>
                <a:cs typeface="Lato Light" charset="0"/>
                <a:sym typeface="Lato Light" charset="0"/>
              </a:rPr>
              <a:t>Column</a:t>
            </a:r>
          </a:p>
        </p:txBody>
      </p:sp>
    </p:spTree>
    <p:extLst>
      <p:ext uri="{BB962C8B-B14F-4D97-AF65-F5344CB8AC3E}">
        <p14:creationId xmlns:p14="http://schemas.microsoft.com/office/powerpoint/2010/main" val="213896028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Elbow Connector 19"/>
          <p:cNvCxnSpPr/>
          <p:nvPr/>
        </p:nvCxnSpPr>
        <p:spPr>
          <a:xfrm rot="10800000" flipV="1">
            <a:off x="1647139" y="3310727"/>
            <a:ext cx="286686" cy="400833"/>
          </a:xfrm>
          <a:prstGeom prst="bentConnector2">
            <a:avLst/>
          </a:prstGeom>
          <a:ln>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1378777" y="3754056"/>
            <a:ext cx="534557" cy="534557"/>
          </a:xfrm>
          <a:prstGeom prst="ellipse">
            <a:avLst/>
          </a:prstGeom>
          <a:solidFill>
            <a:srgbClr val="00AF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2" name="Freeform 6"/>
          <p:cNvSpPr>
            <a:spLocks noEditPoints="1"/>
          </p:cNvSpPr>
          <p:nvPr/>
        </p:nvSpPr>
        <p:spPr bwMode="auto">
          <a:xfrm>
            <a:off x="1549591" y="3910862"/>
            <a:ext cx="195348" cy="219637"/>
          </a:xfrm>
          <a:custGeom>
            <a:avLst/>
            <a:gdLst>
              <a:gd name="T0" fmla="*/ 280 w 320"/>
              <a:gd name="T1" fmla="*/ 0 h 360"/>
              <a:gd name="T2" fmla="*/ 40 w 320"/>
              <a:gd name="T3" fmla="*/ 0 h 360"/>
              <a:gd name="T4" fmla="*/ 0 w 320"/>
              <a:gd name="T5" fmla="*/ 40 h 360"/>
              <a:gd name="T6" fmla="*/ 0 w 320"/>
              <a:gd name="T7" fmla="*/ 320 h 360"/>
              <a:gd name="T8" fmla="*/ 40 w 320"/>
              <a:gd name="T9" fmla="*/ 360 h 360"/>
              <a:gd name="T10" fmla="*/ 280 w 320"/>
              <a:gd name="T11" fmla="*/ 360 h 360"/>
              <a:gd name="T12" fmla="*/ 320 w 320"/>
              <a:gd name="T13" fmla="*/ 320 h 360"/>
              <a:gd name="T14" fmla="*/ 320 w 320"/>
              <a:gd name="T15" fmla="*/ 40 h 360"/>
              <a:gd name="T16" fmla="*/ 280 w 320"/>
              <a:gd name="T17" fmla="*/ 0 h 360"/>
              <a:gd name="T18" fmla="*/ 280 w 320"/>
              <a:gd name="T19" fmla="*/ 320 h 360"/>
              <a:gd name="T20" fmla="*/ 40 w 320"/>
              <a:gd name="T21" fmla="*/ 320 h 360"/>
              <a:gd name="T22" fmla="*/ 40 w 320"/>
              <a:gd name="T23" fmla="*/ 40 h 360"/>
              <a:gd name="T24" fmla="*/ 280 w 320"/>
              <a:gd name="T25" fmla="*/ 40 h 360"/>
              <a:gd name="T26" fmla="*/ 280 w 320"/>
              <a:gd name="T27" fmla="*/ 320 h 360"/>
              <a:gd name="T28" fmla="*/ 180 w 320"/>
              <a:gd name="T29" fmla="*/ 220 h 360"/>
              <a:gd name="T30" fmla="*/ 80 w 320"/>
              <a:gd name="T31" fmla="*/ 220 h 360"/>
              <a:gd name="T32" fmla="*/ 80 w 320"/>
              <a:gd name="T33" fmla="*/ 240 h 360"/>
              <a:gd name="T34" fmla="*/ 180 w 320"/>
              <a:gd name="T35" fmla="*/ 240 h 360"/>
              <a:gd name="T36" fmla="*/ 180 w 320"/>
              <a:gd name="T37" fmla="*/ 220 h 360"/>
              <a:gd name="T38" fmla="*/ 240 w 320"/>
              <a:gd name="T39" fmla="*/ 140 h 360"/>
              <a:gd name="T40" fmla="*/ 160 w 320"/>
              <a:gd name="T41" fmla="*/ 140 h 360"/>
              <a:gd name="T42" fmla="*/ 160 w 320"/>
              <a:gd name="T43" fmla="*/ 160 h 360"/>
              <a:gd name="T44" fmla="*/ 240 w 320"/>
              <a:gd name="T45" fmla="*/ 160 h 360"/>
              <a:gd name="T46" fmla="*/ 240 w 320"/>
              <a:gd name="T47" fmla="*/ 140 h 360"/>
              <a:gd name="T48" fmla="*/ 160 w 320"/>
              <a:gd name="T49" fmla="*/ 120 h 360"/>
              <a:gd name="T50" fmla="*/ 240 w 320"/>
              <a:gd name="T51" fmla="*/ 120 h 360"/>
              <a:gd name="T52" fmla="*/ 240 w 320"/>
              <a:gd name="T53" fmla="*/ 80 h 360"/>
              <a:gd name="T54" fmla="*/ 160 w 320"/>
              <a:gd name="T55" fmla="*/ 80 h 360"/>
              <a:gd name="T56" fmla="*/ 160 w 320"/>
              <a:gd name="T57" fmla="*/ 120 h 360"/>
              <a:gd name="T58" fmla="*/ 140 w 320"/>
              <a:gd name="T59" fmla="*/ 80 h 360"/>
              <a:gd name="T60" fmla="*/ 80 w 320"/>
              <a:gd name="T61" fmla="*/ 80 h 360"/>
              <a:gd name="T62" fmla="*/ 80 w 320"/>
              <a:gd name="T63" fmla="*/ 160 h 360"/>
              <a:gd name="T64" fmla="*/ 140 w 320"/>
              <a:gd name="T65" fmla="*/ 160 h 360"/>
              <a:gd name="T66" fmla="*/ 140 w 320"/>
              <a:gd name="T67" fmla="*/ 80 h 360"/>
              <a:gd name="T68" fmla="*/ 120 w 320"/>
              <a:gd name="T69" fmla="*/ 180 h 360"/>
              <a:gd name="T70" fmla="*/ 80 w 320"/>
              <a:gd name="T71" fmla="*/ 180 h 360"/>
              <a:gd name="T72" fmla="*/ 80 w 320"/>
              <a:gd name="T73" fmla="*/ 200 h 360"/>
              <a:gd name="T74" fmla="*/ 120 w 320"/>
              <a:gd name="T75" fmla="*/ 200 h 360"/>
              <a:gd name="T76" fmla="*/ 120 w 320"/>
              <a:gd name="T77" fmla="*/ 180 h 360"/>
              <a:gd name="T78" fmla="*/ 140 w 320"/>
              <a:gd name="T79" fmla="*/ 200 h 360"/>
              <a:gd name="T80" fmla="*/ 240 w 320"/>
              <a:gd name="T81" fmla="*/ 200 h 360"/>
              <a:gd name="T82" fmla="*/ 240 w 320"/>
              <a:gd name="T83" fmla="*/ 180 h 360"/>
              <a:gd name="T84" fmla="*/ 140 w 320"/>
              <a:gd name="T85" fmla="*/ 180 h 360"/>
              <a:gd name="T86" fmla="*/ 140 w 320"/>
              <a:gd name="T87" fmla="*/ 200 h 360"/>
              <a:gd name="T88" fmla="*/ 240 w 320"/>
              <a:gd name="T89" fmla="*/ 260 h 360"/>
              <a:gd name="T90" fmla="*/ 80 w 320"/>
              <a:gd name="T91" fmla="*/ 260 h 360"/>
              <a:gd name="T92" fmla="*/ 80 w 320"/>
              <a:gd name="T93" fmla="*/ 280 h 360"/>
              <a:gd name="T94" fmla="*/ 240 w 320"/>
              <a:gd name="T95" fmla="*/ 280 h 360"/>
              <a:gd name="T96" fmla="*/ 240 w 320"/>
              <a:gd name="T97" fmla="*/ 260 h 360"/>
              <a:gd name="T98" fmla="*/ 200 w 320"/>
              <a:gd name="T99" fmla="*/ 240 h 360"/>
              <a:gd name="T100" fmla="*/ 240 w 320"/>
              <a:gd name="T101" fmla="*/ 240 h 360"/>
              <a:gd name="T102" fmla="*/ 240 w 320"/>
              <a:gd name="T103" fmla="*/ 220 h 360"/>
              <a:gd name="T104" fmla="*/ 200 w 320"/>
              <a:gd name="T105" fmla="*/ 220 h 360"/>
              <a:gd name="T106" fmla="*/ 200 w 320"/>
              <a:gd name="T107"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0" h="360">
                <a:moveTo>
                  <a:pt x="280" y="0"/>
                </a:moveTo>
                <a:cubicBezTo>
                  <a:pt x="40" y="0"/>
                  <a:pt x="40" y="0"/>
                  <a:pt x="40" y="0"/>
                </a:cubicBezTo>
                <a:cubicBezTo>
                  <a:pt x="18" y="0"/>
                  <a:pt x="0" y="18"/>
                  <a:pt x="0" y="40"/>
                </a:cubicBezTo>
                <a:cubicBezTo>
                  <a:pt x="0" y="320"/>
                  <a:pt x="0" y="320"/>
                  <a:pt x="0" y="320"/>
                </a:cubicBezTo>
                <a:cubicBezTo>
                  <a:pt x="0" y="342"/>
                  <a:pt x="18" y="360"/>
                  <a:pt x="40" y="360"/>
                </a:cubicBezTo>
                <a:cubicBezTo>
                  <a:pt x="280" y="360"/>
                  <a:pt x="280" y="360"/>
                  <a:pt x="280" y="360"/>
                </a:cubicBezTo>
                <a:cubicBezTo>
                  <a:pt x="302" y="360"/>
                  <a:pt x="320" y="342"/>
                  <a:pt x="320" y="320"/>
                </a:cubicBezTo>
                <a:cubicBezTo>
                  <a:pt x="320" y="40"/>
                  <a:pt x="320" y="40"/>
                  <a:pt x="320" y="40"/>
                </a:cubicBezTo>
                <a:cubicBezTo>
                  <a:pt x="320" y="18"/>
                  <a:pt x="302" y="0"/>
                  <a:pt x="280" y="0"/>
                </a:cubicBezTo>
                <a:close/>
                <a:moveTo>
                  <a:pt x="280" y="320"/>
                </a:moveTo>
                <a:cubicBezTo>
                  <a:pt x="40" y="320"/>
                  <a:pt x="40" y="320"/>
                  <a:pt x="40" y="320"/>
                </a:cubicBezTo>
                <a:cubicBezTo>
                  <a:pt x="40" y="40"/>
                  <a:pt x="40" y="40"/>
                  <a:pt x="40" y="40"/>
                </a:cubicBezTo>
                <a:cubicBezTo>
                  <a:pt x="280" y="40"/>
                  <a:pt x="280" y="40"/>
                  <a:pt x="280" y="40"/>
                </a:cubicBezTo>
                <a:lnTo>
                  <a:pt x="280" y="320"/>
                </a:lnTo>
                <a:close/>
                <a:moveTo>
                  <a:pt x="180" y="220"/>
                </a:moveTo>
                <a:cubicBezTo>
                  <a:pt x="80" y="220"/>
                  <a:pt x="80" y="220"/>
                  <a:pt x="80" y="220"/>
                </a:cubicBezTo>
                <a:cubicBezTo>
                  <a:pt x="80" y="240"/>
                  <a:pt x="80" y="240"/>
                  <a:pt x="80" y="240"/>
                </a:cubicBezTo>
                <a:cubicBezTo>
                  <a:pt x="180" y="240"/>
                  <a:pt x="180" y="240"/>
                  <a:pt x="180" y="240"/>
                </a:cubicBezTo>
                <a:lnTo>
                  <a:pt x="180" y="220"/>
                </a:lnTo>
                <a:close/>
                <a:moveTo>
                  <a:pt x="240" y="140"/>
                </a:moveTo>
                <a:cubicBezTo>
                  <a:pt x="160" y="140"/>
                  <a:pt x="160" y="140"/>
                  <a:pt x="160" y="140"/>
                </a:cubicBezTo>
                <a:cubicBezTo>
                  <a:pt x="160" y="160"/>
                  <a:pt x="160" y="160"/>
                  <a:pt x="160" y="160"/>
                </a:cubicBezTo>
                <a:cubicBezTo>
                  <a:pt x="240" y="160"/>
                  <a:pt x="240" y="160"/>
                  <a:pt x="240" y="160"/>
                </a:cubicBezTo>
                <a:lnTo>
                  <a:pt x="240" y="140"/>
                </a:lnTo>
                <a:close/>
                <a:moveTo>
                  <a:pt x="160" y="120"/>
                </a:moveTo>
                <a:cubicBezTo>
                  <a:pt x="240" y="120"/>
                  <a:pt x="240" y="120"/>
                  <a:pt x="240" y="120"/>
                </a:cubicBezTo>
                <a:cubicBezTo>
                  <a:pt x="240" y="80"/>
                  <a:pt x="240" y="80"/>
                  <a:pt x="240" y="80"/>
                </a:cubicBezTo>
                <a:cubicBezTo>
                  <a:pt x="160" y="80"/>
                  <a:pt x="160" y="80"/>
                  <a:pt x="160" y="80"/>
                </a:cubicBezTo>
                <a:lnTo>
                  <a:pt x="160" y="120"/>
                </a:lnTo>
                <a:close/>
                <a:moveTo>
                  <a:pt x="140" y="80"/>
                </a:moveTo>
                <a:cubicBezTo>
                  <a:pt x="80" y="80"/>
                  <a:pt x="80" y="80"/>
                  <a:pt x="80" y="80"/>
                </a:cubicBezTo>
                <a:cubicBezTo>
                  <a:pt x="80" y="160"/>
                  <a:pt x="80" y="160"/>
                  <a:pt x="80" y="160"/>
                </a:cubicBezTo>
                <a:cubicBezTo>
                  <a:pt x="140" y="160"/>
                  <a:pt x="140" y="160"/>
                  <a:pt x="140" y="160"/>
                </a:cubicBezTo>
                <a:lnTo>
                  <a:pt x="140" y="80"/>
                </a:lnTo>
                <a:close/>
                <a:moveTo>
                  <a:pt x="120" y="180"/>
                </a:moveTo>
                <a:cubicBezTo>
                  <a:pt x="80" y="180"/>
                  <a:pt x="80" y="180"/>
                  <a:pt x="80" y="180"/>
                </a:cubicBezTo>
                <a:cubicBezTo>
                  <a:pt x="80" y="200"/>
                  <a:pt x="80" y="200"/>
                  <a:pt x="80" y="200"/>
                </a:cubicBezTo>
                <a:cubicBezTo>
                  <a:pt x="120" y="200"/>
                  <a:pt x="120" y="200"/>
                  <a:pt x="120" y="200"/>
                </a:cubicBezTo>
                <a:lnTo>
                  <a:pt x="120" y="180"/>
                </a:lnTo>
                <a:close/>
                <a:moveTo>
                  <a:pt x="140" y="200"/>
                </a:moveTo>
                <a:cubicBezTo>
                  <a:pt x="240" y="200"/>
                  <a:pt x="240" y="200"/>
                  <a:pt x="240" y="200"/>
                </a:cubicBezTo>
                <a:cubicBezTo>
                  <a:pt x="240" y="180"/>
                  <a:pt x="240" y="180"/>
                  <a:pt x="240" y="180"/>
                </a:cubicBezTo>
                <a:cubicBezTo>
                  <a:pt x="140" y="180"/>
                  <a:pt x="140" y="180"/>
                  <a:pt x="140" y="180"/>
                </a:cubicBezTo>
                <a:lnTo>
                  <a:pt x="140" y="200"/>
                </a:lnTo>
                <a:close/>
                <a:moveTo>
                  <a:pt x="240" y="260"/>
                </a:moveTo>
                <a:cubicBezTo>
                  <a:pt x="80" y="260"/>
                  <a:pt x="80" y="260"/>
                  <a:pt x="80" y="260"/>
                </a:cubicBezTo>
                <a:cubicBezTo>
                  <a:pt x="80" y="280"/>
                  <a:pt x="80" y="280"/>
                  <a:pt x="80" y="280"/>
                </a:cubicBezTo>
                <a:cubicBezTo>
                  <a:pt x="240" y="280"/>
                  <a:pt x="240" y="280"/>
                  <a:pt x="240" y="280"/>
                </a:cubicBezTo>
                <a:lnTo>
                  <a:pt x="240" y="260"/>
                </a:lnTo>
                <a:close/>
                <a:moveTo>
                  <a:pt x="200" y="240"/>
                </a:moveTo>
                <a:cubicBezTo>
                  <a:pt x="240" y="240"/>
                  <a:pt x="240" y="240"/>
                  <a:pt x="240" y="240"/>
                </a:cubicBezTo>
                <a:cubicBezTo>
                  <a:pt x="240" y="220"/>
                  <a:pt x="240" y="220"/>
                  <a:pt x="240" y="220"/>
                </a:cubicBezTo>
                <a:cubicBezTo>
                  <a:pt x="200" y="220"/>
                  <a:pt x="200" y="220"/>
                  <a:pt x="200" y="220"/>
                </a:cubicBezTo>
                <a:lnTo>
                  <a:pt x="200" y="24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dirty="0">
              <a:solidFill>
                <a:schemeClr val="tx2"/>
              </a:solidFill>
            </a:endParaRPr>
          </a:p>
        </p:txBody>
      </p:sp>
      <p:sp>
        <p:nvSpPr>
          <p:cNvPr id="23" name="Content Placeholder 2"/>
          <p:cNvSpPr txBox="1">
            <a:spLocks/>
          </p:cNvSpPr>
          <p:nvPr/>
        </p:nvSpPr>
        <p:spPr>
          <a:xfrm>
            <a:off x="1033064" y="4283697"/>
            <a:ext cx="1207266" cy="4106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Project Brief</a:t>
            </a:r>
          </a:p>
        </p:txBody>
      </p:sp>
      <p:cxnSp>
        <p:nvCxnSpPr>
          <p:cNvPr id="25" name="Elbow Connector 24"/>
          <p:cNvCxnSpPr/>
          <p:nvPr/>
        </p:nvCxnSpPr>
        <p:spPr>
          <a:xfrm rot="16200000" flipH="1">
            <a:off x="4096546" y="3460665"/>
            <a:ext cx="701458" cy="302939"/>
          </a:xfrm>
          <a:prstGeom prst="bentConnector3">
            <a:avLst>
              <a:gd name="adj1" fmla="val 50000"/>
            </a:avLst>
          </a:prstGeom>
          <a:ln>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4014461" y="2485960"/>
            <a:ext cx="534557" cy="534558"/>
          </a:xfrm>
          <a:prstGeom prst="ellipse">
            <a:avLst/>
          </a:prstGeom>
          <a:solidFill>
            <a:srgbClr val="28B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7" name="Content Placeholder 2"/>
          <p:cNvSpPr txBox="1">
            <a:spLocks/>
          </p:cNvSpPr>
          <p:nvPr/>
        </p:nvSpPr>
        <p:spPr>
          <a:xfrm>
            <a:off x="3573052" y="2988500"/>
            <a:ext cx="1460793" cy="4106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Content Review</a:t>
            </a:r>
          </a:p>
        </p:txBody>
      </p:sp>
      <p:sp>
        <p:nvSpPr>
          <p:cNvPr id="28" name="Freeform 11"/>
          <p:cNvSpPr>
            <a:spLocks noEditPoints="1"/>
          </p:cNvSpPr>
          <p:nvPr/>
        </p:nvSpPr>
        <p:spPr bwMode="auto">
          <a:xfrm>
            <a:off x="4162655" y="2655576"/>
            <a:ext cx="220223" cy="219638"/>
          </a:xfrm>
          <a:custGeom>
            <a:avLst/>
            <a:gdLst>
              <a:gd name="T0" fmla="*/ 309 w 319"/>
              <a:gd name="T1" fmla="*/ 267 h 318"/>
              <a:gd name="T2" fmla="*/ 233 w 319"/>
              <a:gd name="T3" fmla="*/ 192 h 318"/>
              <a:gd name="T4" fmla="*/ 251 w 319"/>
              <a:gd name="T5" fmla="*/ 127 h 318"/>
              <a:gd name="T6" fmla="*/ 123 w 319"/>
              <a:gd name="T7" fmla="*/ 0 h 318"/>
              <a:gd name="T8" fmla="*/ 0 w 319"/>
              <a:gd name="T9" fmla="*/ 124 h 318"/>
              <a:gd name="T10" fmla="*/ 127 w 319"/>
              <a:gd name="T11" fmla="*/ 251 h 318"/>
              <a:gd name="T12" fmla="*/ 190 w 319"/>
              <a:gd name="T13" fmla="*/ 234 h 318"/>
              <a:gd name="T14" fmla="*/ 266 w 319"/>
              <a:gd name="T15" fmla="*/ 310 h 318"/>
              <a:gd name="T16" fmla="*/ 293 w 319"/>
              <a:gd name="T17" fmla="*/ 310 h 318"/>
              <a:gd name="T18" fmla="*/ 311 w 319"/>
              <a:gd name="T19" fmla="*/ 291 h 318"/>
              <a:gd name="T20" fmla="*/ 309 w 319"/>
              <a:gd name="T21" fmla="*/ 267 h 318"/>
              <a:gd name="T22" fmla="*/ 38 w 319"/>
              <a:gd name="T23" fmla="*/ 124 h 318"/>
              <a:gd name="T24" fmla="*/ 123 w 319"/>
              <a:gd name="T25" fmla="*/ 38 h 318"/>
              <a:gd name="T26" fmla="*/ 213 w 319"/>
              <a:gd name="T27" fmla="*/ 127 h 318"/>
              <a:gd name="T28" fmla="*/ 127 w 319"/>
              <a:gd name="T29" fmla="*/ 213 h 318"/>
              <a:gd name="T30" fmla="*/ 38 w 319"/>
              <a:gd name="T31" fmla="*/ 124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9" h="318">
                <a:moveTo>
                  <a:pt x="309" y="267"/>
                </a:moveTo>
                <a:cubicBezTo>
                  <a:pt x="233" y="192"/>
                  <a:pt x="233" y="192"/>
                  <a:pt x="233" y="192"/>
                </a:cubicBezTo>
                <a:cubicBezTo>
                  <a:pt x="244" y="173"/>
                  <a:pt x="251" y="151"/>
                  <a:pt x="251" y="127"/>
                </a:cubicBezTo>
                <a:cubicBezTo>
                  <a:pt x="251" y="59"/>
                  <a:pt x="192" y="0"/>
                  <a:pt x="123" y="0"/>
                </a:cubicBezTo>
                <a:cubicBezTo>
                  <a:pt x="55" y="0"/>
                  <a:pt x="0" y="55"/>
                  <a:pt x="0" y="124"/>
                </a:cubicBezTo>
                <a:cubicBezTo>
                  <a:pt x="0" y="192"/>
                  <a:pt x="59" y="251"/>
                  <a:pt x="127" y="251"/>
                </a:cubicBezTo>
                <a:cubicBezTo>
                  <a:pt x="150" y="251"/>
                  <a:pt x="171" y="245"/>
                  <a:pt x="190" y="234"/>
                </a:cubicBezTo>
                <a:cubicBezTo>
                  <a:pt x="266" y="310"/>
                  <a:pt x="266" y="310"/>
                  <a:pt x="266" y="310"/>
                </a:cubicBezTo>
                <a:cubicBezTo>
                  <a:pt x="273" y="318"/>
                  <a:pt x="285" y="318"/>
                  <a:pt x="293" y="310"/>
                </a:cubicBezTo>
                <a:cubicBezTo>
                  <a:pt x="311" y="291"/>
                  <a:pt x="311" y="291"/>
                  <a:pt x="311" y="291"/>
                </a:cubicBezTo>
                <a:cubicBezTo>
                  <a:pt x="319" y="284"/>
                  <a:pt x="316" y="275"/>
                  <a:pt x="309" y="267"/>
                </a:cubicBezTo>
                <a:close/>
                <a:moveTo>
                  <a:pt x="38" y="124"/>
                </a:moveTo>
                <a:cubicBezTo>
                  <a:pt x="38" y="76"/>
                  <a:pt x="76" y="38"/>
                  <a:pt x="123" y="38"/>
                </a:cubicBezTo>
                <a:cubicBezTo>
                  <a:pt x="171" y="38"/>
                  <a:pt x="213" y="80"/>
                  <a:pt x="213" y="127"/>
                </a:cubicBezTo>
                <a:cubicBezTo>
                  <a:pt x="213" y="175"/>
                  <a:pt x="175" y="213"/>
                  <a:pt x="127" y="213"/>
                </a:cubicBezTo>
                <a:cubicBezTo>
                  <a:pt x="80" y="213"/>
                  <a:pt x="38" y="171"/>
                  <a:pt x="38" y="12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dirty="0"/>
          </a:p>
        </p:txBody>
      </p:sp>
      <p:cxnSp>
        <p:nvCxnSpPr>
          <p:cNvPr id="31" name="Elbow Connector 30"/>
          <p:cNvCxnSpPr/>
          <p:nvPr/>
        </p:nvCxnSpPr>
        <p:spPr>
          <a:xfrm rot="16200000" flipH="1">
            <a:off x="6040913" y="2926833"/>
            <a:ext cx="1020468" cy="152814"/>
          </a:xfrm>
          <a:prstGeom prst="bentConnector3">
            <a:avLst>
              <a:gd name="adj1" fmla="val 50000"/>
            </a:avLst>
          </a:prstGeom>
          <a:ln>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6344875" y="3585237"/>
            <a:ext cx="534557" cy="534557"/>
          </a:xfrm>
          <a:prstGeom prst="ellipse">
            <a:avLst/>
          </a:prstGeom>
          <a:solidFill>
            <a:srgbClr val="A5C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3" name="Freeform 6"/>
          <p:cNvSpPr>
            <a:spLocks noEditPoints="1"/>
          </p:cNvSpPr>
          <p:nvPr/>
        </p:nvSpPr>
        <p:spPr bwMode="auto">
          <a:xfrm>
            <a:off x="6515689" y="3742046"/>
            <a:ext cx="195348" cy="219637"/>
          </a:xfrm>
          <a:custGeom>
            <a:avLst/>
            <a:gdLst>
              <a:gd name="T0" fmla="*/ 280 w 320"/>
              <a:gd name="T1" fmla="*/ 0 h 360"/>
              <a:gd name="T2" fmla="*/ 40 w 320"/>
              <a:gd name="T3" fmla="*/ 0 h 360"/>
              <a:gd name="T4" fmla="*/ 0 w 320"/>
              <a:gd name="T5" fmla="*/ 40 h 360"/>
              <a:gd name="T6" fmla="*/ 0 w 320"/>
              <a:gd name="T7" fmla="*/ 320 h 360"/>
              <a:gd name="T8" fmla="*/ 40 w 320"/>
              <a:gd name="T9" fmla="*/ 360 h 360"/>
              <a:gd name="T10" fmla="*/ 280 w 320"/>
              <a:gd name="T11" fmla="*/ 360 h 360"/>
              <a:gd name="T12" fmla="*/ 320 w 320"/>
              <a:gd name="T13" fmla="*/ 320 h 360"/>
              <a:gd name="T14" fmla="*/ 320 w 320"/>
              <a:gd name="T15" fmla="*/ 40 h 360"/>
              <a:gd name="T16" fmla="*/ 280 w 320"/>
              <a:gd name="T17" fmla="*/ 0 h 360"/>
              <a:gd name="T18" fmla="*/ 280 w 320"/>
              <a:gd name="T19" fmla="*/ 320 h 360"/>
              <a:gd name="T20" fmla="*/ 40 w 320"/>
              <a:gd name="T21" fmla="*/ 320 h 360"/>
              <a:gd name="T22" fmla="*/ 40 w 320"/>
              <a:gd name="T23" fmla="*/ 40 h 360"/>
              <a:gd name="T24" fmla="*/ 280 w 320"/>
              <a:gd name="T25" fmla="*/ 40 h 360"/>
              <a:gd name="T26" fmla="*/ 280 w 320"/>
              <a:gd name="T27" fmla="*/ 320 h 360"/>
              <a:gd name="T28" fmla="*/ 180 w 320"/>
              <a:gd name="T29" fmla="*/ 220 h 360"/>
              <a:gd name="T30" fmla="*/ 80 w 320"/>
              <a:gd name="T31" fmla="*/ 220 h 360"/>
              <a:gd name="T32" fmla="*/ 80 w 320"/>
              <a:gd name="T33" fmla="*/ 240 h 360"/>
              <a:gd name="T34" fmla="*/ 180 w 320"/>
              <a:gd name="T35" fmla="*/ 240 h 360"/>
              <a:gd name="T36" fmla="*/ 180 w 320"/>
              <a:gd name="T37" fmla="*/ 220 h 360"/>
              <a:gd name="T38" fmla="*/ 240 w 320"/>
              <a:gd name="T39" fmla="*/ 140 h 360"/>
              <a:gd name="T40" fmla="*/ 160 w 320"/>
              <a:gd name="T41" fmla="*/ 140 h 360"/>
              <a:gd name="T42" fmla="*/ 160 w 320"/>
              <a:gd name="T43" fmla="*/ 160 h 360"/>
              <a:gd name="T44" fmla="*/ 240 w 320"/>
              <a:gd name="T45" fmla="*/ 160 h 360"/>
              <a:gd name="T46" fmla="*/ 240 w 320"/>
              <a:gd name="T47" fmla="*/ 140 h 360"/>
              <a:gd name="T48" fmla="*/ 160 w 320"/>
              <a:gd name="T49" fmla="*/ 120 h 360"/>
              <a:gd name="T50" fmla="*/ 240 w 320"/>
              <a:gd name="T51" fmla="*/ 120 h 360"/>
              <a:gd name="T52" fmla="*/ 240 w 320"/>
              <a:gd name="T53" fmla="*/ 80 h 360"/>
              <a:gd name="T54" fmla="*/ 160 w 320"/>
              <a:gd name="T55" fmla="*/ 80 h 360"/>
              <a:gd name="T56" fmla="*/ 160 w 320"/>
              <a:gd name="T57" fmla="*/ 120 h 360"/>
              <a:gd name="T58" fmla="*/ 140 w 320"/>
              <a:gd name="T59" fmla="*/ 80 h 360"/>
              <a:gd name="T60" fmla="*/ 80 w 320"/>
              <a:gd name="T61" fmla="*/ 80 h 360"/>
              <a:gd name="T62" fmla="*/ 80 w 320"/>
              <a:gd name="T63" fmla="*/ 160 h 360"/>
              <a:gd name="T64" fmla="*/ 140 w 320"/>
              <a:gd name="T65" fmla="*/ 160 h 360"/>
              <a:gd name="T66" fmla="*/ 140 w 320"/>
              <a:gd name="T67" fmla="*/ 80 h 360"/>
              <a:gd name="T68" fmla="*/ 120 w 320"/>
              <a:gd name="T69" fmla="*/ 180 h 360"/>
              <a:gd name="T70" fmla="*/ 80 w 320"/>
              <a:gd name="T71" fmla="*/ 180 h 360"/>
              <a:gd name="T72" fmla="*/ 80 w 320"/>
              <a:gd name="T73" fmla="*/ 200 h 360"/>
              <a:gd name="T74" fmla="*/ 120 w 320"/>
              <a:gd name="T75" fmla="*/ 200 h 360"/>
              <a:gd name="T76" fmla="*/ 120 w 320"/>
              <a:gd name="T77" fmla="*/ 180 h 360"/>
              <a:gd name="T78" fmla="*/ 140 w 320"/>
              <a:gd name="T79" fmla="*/ 200 h 360"/>
              <a:gd name="T80" fmla="*/ 240 w 320"/>
              <a:gd name="T81" fmla="*/ 200 h 360"/>
              <a:gd name="T82" fmla="*/ 240 w 320"/>
              <a:gd name="T83" fmla="*/ 180 h 360"/>
              <a:gd name="T84" fmla="*/ 140 w 320"/>
              <a:gd name="T85" fmla="*/ 180 h 360"/>
              <a:gd name="T86" fmla="*/ 140 w 320"/>
              <a:gd name="T87" fmla="*/ 200 h 360"/>
              <a:gd name="T88" fmla="*/ 240 w 320"/>
              <a:gd name="T89" fmla="*/ 260 h 360"/>
              <a:gd name="T90" fmla="*/ 80 w 320"/>
              <a:gd name="T91" fmla="*/ 260 h 360"/>
              <a:gd name="T92" fmla="*/ 80 w 320"/>
              <a:gd name="T93" fmla="*/ 280 h 360"/>
              <a:gd name="T94" fmla="*/ 240 w 320"/>
              <a:gd name="T95" fmla="*/ 280 h 360"/>
              <a:gd name="T96" fmla="*/ 240 w 320"/>
              <a:gd name="T97" fmla="*/ 260 h 360"/>
              <a:gd name="T98" fmla="*/ 200 w 320"/>
              <a:gd name="T99" fmla="*/ 240 h 360"/>
              <a:gd name="T100" fmla="*/ 240 w 320"/>
              <a:gd name="T101" fmla="*/ 240 h 360"/>
              <a:gd name="T102" fmla="*/ 240 w 320"/>
              <a:gd name="T103" fmla="*/ 220 h 360"/>
              <a:gd name="T104" fmla="*/ 200 w 320"/>
              <a:gd name="T105" fmla="*/ 220 h 360"/>
              <a:gd name="T106" fmla="*/ 200 w 320"/>
              <a:gd name="T107"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0" h="360">
                <a:moveTo>
                  <a:pt x="280" y="0"/>
                </a:moveTo>
                <a:cubicBezTo>
                  <a:pt x="40" y="0"/>
                  <a:pt x="40" y="0"/>
                  <a:pt x="40" y="0"/>
                </a:cubicBezTo>
                <a:cubicBezTo>
                  <a:pt x="18" y="0"/>
                  <a:pt x="0" y="18"/>
                  <a:pt x="0" y="40"/>
                </a:cubicBezTo>
                <a:cubicBezTo>
                  <a:pt x="0" y="320"/>
                  <a:pt x="0" y="320"/>
                  <a:pt x="0" y="320"/>
                </a:cubicBezTo>
                <a:cubicBezTo>
                  <a:pt x="0" y="342"/>
                  <a:pt x="18" y="360"/>
                  <a:pt x="40" y="360"/>
                </a:cubicBezTo>
                <a:cubicBezTo>
                  <a:pt x="280" y="360"/>
                  <a:pt x="280" y="360"/>
                  <a:pt x="280" y="360"/>
                </a:cubicBezTo>
                <a:cubicBezTo>
                  <a:pt x="302" y="360"/>
                  <a:pt x="320" y="342"/>
                  <a:pt x="320" y="320"/>
                </a:cubicBezTo>
                <a:cubicBezTo>
                  <a:pt x="320" y="40"/>
                  <a:pt x="320" y="40"/>
                  <a:pt x="320" y="40"/>
                </a:cubicBezTo>
                <a:cubicBezTo>
                  <a:pt x="320" y="18"/>
                  <a:pt x="302" y="0"/>
                  <a:pt x="280" y="0"/>
                </a:cubicBezTo>
                <a:close/>
                <a:moveTo>
                  <a:pt x="280" y="320"/>
                </a:moveTo>
                <a:cubicBezTo>
                  <a:pt x="40" y="320"/>
                  <a:pt x="40" y="320"/>
                  <a:pt x="40" y="320"/>
                </a:cubicBezTo>
                <a:cubicBezTo>
                  <a:pt x="40" y="40"/>
                  <a:pt x="40" y="40"/>
                  <a:pt x="40" y="40"/>
                </a:cubicBezTo>
                <a:cubicBezTo>
                  <a:pt x="280" y="40"/>
                  <a:pt x="280" y="40"/>
                  <a:pt x="280" y="40"/>
                </a:cubicBezTo>
                <a:lnTo>
                  <a:pt x="280" y="320"/>
                </a:lnTo>
                <a:close/>
                <a:moveTo>
                  <a:pt x="180" y="220"/>
                </a:moveTo>
                <a:cubicBezTo>
                  <a:pt x="80" y="220"/>
                  <a:pt x="80" y="220"/>
                  <a:pt x="80" y="220"/>
                </a:cubicBezTo>
                <a:cubicBezTo>
                  <a:pt x="80" y="240"/>
                  <a:pt x="80" y="240"/>
                  <a:pt x="80" y="240"/>
                </a:cubicBezTo>
                <a:cubicBezTo>
                  <a:pt x="180" y="240"/>
                  <a:pt x="180" y="240"/>
                  <a:pt x="180" y="240"/>
                </a:cubicBezTo>
                <a:lnTo>
                  <a:pt x="180" y="220"/>
                </a:lnTo>
                <a:close/>
                <a:moveTo>
                  <a:pt x="240" y="140"/>
                </a:moveTo>
                <a:cubicBezTo>
                  <a:pt x="160" y="140"/>
                  <a:pt x="160" y="140"/>
                  <a:pt x="160" y="140"/>
                </a:cubicBezTo>
                <a:cubicBezTo>
                  <a:pt x="160" y="160"/>
                  <a:pt x="160" y="160"/>
                  <a:pt x="160" y="160"/>
                </a:cubicBezTo>
                <a:cubicBezTo>
                  <a:pt x="240" y="160"/>
                  <a:pt x="240" y="160"/>
                  <a:pt x="240" y="160"/>
                </a:cubicBezTo>
                <a:lnTo>
                  <a:pt x="240" y="140"/>
                </a:lnTo>
                <a:close/>
                <a:moveTo>
                  <a:pt x="160" y="120"/>
                </a:moveTo>
                <a:cubicBezTo>
                  <a:pt x="240" y="120"/>
                  <a:pt x="240" y="120"/>
                  <a:pt x="240" y="120"/>
                </a:cubicBezTo>
                <a:cubicBezTo>
                  <a:pt x="240" y="80"/>
                  <a:pt x="240" y="80"/>
                  <a:pt x="240" y="80"/>
                </a:cubicBezTo>
                <a:cubicBezTo>
                  <a:pt x="160" y="80"/>
                  <a:pt x="160" y="80"/>
                  <a:pt x="160" y="80"/>
                </a:cubicBezTo>
                <a:lnTo>
                  <a:pt x="160" y="120"/>
                </a:lnTo>
                <a:close/>
                <a:moveTo>
                  <a:pt x="140" y="80"/>
                </a:moveTo>
                <a:cubicBezTo>
                  <a:pt x="80" y="80"/>
                  <a:pt x="80" y="80"/>
                  <a:pt x="80" y="80"/>
                </a:cubicBezTo>
                <a:cubicBezTo>
                  <a:pt x="80" y="160"/>
                  <a:pt x="80" y="160"/>
                  <a:pt x="80" y="160"/>
                </a:cubicBezTo>
                <a:cubicBezTo>
                  <a:pt x="140" y="160"/>
                  <a:pt x="140" y="160"/>
                  <a:pt x="140" y="160"/>
                </a:cubicBezTo>
                <a:lnTo>
                  <a:pt x="140" y="80"/>
                </a:lnTo>
                <a:close/>
                <a:moveTo>
                  <a:pt x="120" y="180"/>
                </a:moveTo>
                <a:cubicBezTo>
                  <a:pt x="80" y="180"/>
                  <a:pt x="80" y="180"/>
                  <a:pt x="80" y="180"/>
                </a:cubicBezTo>
                <a:cubicBezTo>
                  <a:pt x="80" y="200"/>
                  <a:pt x="80" y="200"/>
                  <a:pt x="80" y="200"/>
                </a:cubicBezTo>
                <a:cubicBezTo>
                  <a:pt x="120" y="200"/>
                  <a:pt x="120" y="200"/>
                  <a:pt x="120" y="200"/>
                </a:cubicBezTo>
                <a:lnTo>
                  <a:pt x="120" y="180"/>
                </a:lnTo>
                <a:close/>
                <a:moveTo>
                  <a:pt x="140" y="200"/>
                </a:moveTo>
                <a:cubicBezTo>
                  <a:pt x="240" y="200"/>
                  <a:pt x="240" y="200"/>
                  <a:pt x="240" y="200"/>
                </a:cubicBezTo>
                <a:cubicBezTo>
                  <a:pt x="240" y="180"/>
                  <a:pt x="240" y="180"/>
                  <a:pt x="240" y="180"/>
                </a:cubicBezTo>
                <a:cubicBezTo>
                  <a:pt x="140" y="180"/>
                  <a:pt x="140" y="180"/>
                  <a:pt x="140" y="180"/>
                </a:cubicBezTo>
                <a:lnTo>
                  <a:pt x="140" y="200"/>
                </a:lnTo>
                <a:close/>
                <a:moveTo>
                  <a:pt x="240" y="260"/>
                </a:moveTo>
                <a:cubicBezTo>
                  <a:pt x="80" y="260"/>
                  <a:pt x="80" y="260"/>
                  <a:pt x="80" y="260"/>
                </a:cubicBezTo>
                <a:cubicBezTo>
                  <a:pt x="80" y="280"/>
                  <a:pt x="80" y="280"/>
                  <a:pt x="80" y="280"/>
                </a:cubicBezTo>
                <a:cubicBezTo>
                  <a:pt x="240" y="280"/>
                  <a:pt x="240" y="280"/>
                  <a:pt x="240" y="280"/>
                </a:cubicBezTo>
                <a:lnTo>
                  <a:pt x="240" y="260"/>
                </a:lnTo>
                <a:close/>
                <a:moveTo>
                  <a:pt x="200" y="240"/>
                </a:moveTo>
                <a:cubicBezTo>
                  <a:pt x="240" y="240"/>
                  <a:pt x="240" y="240"/>
                  <a:pt x="240" y="240"/>
                </a:cubicBezTo>
                <a:cubicBezTo>
                  <a:pt x="240" y="220"/>
                  <a:pt x="240" y="220"/>
                  <a:pt x="240" y="220"/>
                </a:cubicBezTo>
                <a:cubicBezTo>
                  <a:pt x="200" y="220"/>
                  <a:pt x="200" y="220"/>
                  <a:pt x="200" y="220"/>
                </a:cubicBezTo>
                <a:lnTo>
                  <a:pt x="200" y="24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dirty="0">
              <a:solidFill>
                <a:schemeClr val="tx2"/>
              </a:solidFill>
            </a:endParaRPr>
          </a:p>
        </p:txBody>
      </p:sp>
      <p:sp>
        <p:nvSpPr>
          <p:cNvPr id="34" name="Content Placeholder 2"/>
          <p:cNvSpPr txBox="1">
            <a:spLocks/>
          </p:cNvSpPr>
          <p:nvPr/>
        </p:nvSpPr>
        <p:spPr>
          <a:xfrm>
            <a:off x="5630638" y="4128945"/>
            <a:ext cx="1944314" cy="4106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Design Development</a:t>
            </a:r>
          </a:p>
        </p:txBody>
      </p:sp>
      <p:cxnSp>
        <p:nvCxnSpPr>
          <p:cNvPr id="36" name="Elbow Connector 35"/>
          <p:cNvCxnSpPr>
            <a:stCxn id="58" idx="6"/>
            <a:endCxn id="37" idx="0"/>
          </p:cNvCxnSpPr>
          <p:nvPr/>
        </p:nvCxnSpPr>
        <p:spPr>
          <a:xfrm flipV="1">
            <a:off x="8547392" y="2120964"/>
            <a:ext cx="1136444" cy="282500"/>
          </a:xfrm>
          <a:prstGeom prst="bentConnector4">
            <a:avLst>
              <a:gd name="adj1" fmla="val 38241"/>
              <a:gd name="adj2" fmla="val 180920"/>
            </a:avLst>
          </a:prstGeom>
          <a:ln>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9416558" y="2120964"/>
            <a:ext cx="534557" cy="53455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8" name="Content Placeholder 2"/>
          <p:cNvSpPr txBox="1">
            <a:spLocks/>
          </p:cNvSpPr>
          <p:nvPr/>
        </p:nvSpPr>
        <p:spPr>
          <a:xfrm>
            <a:off x="8975148" y="2649267"/>
            <a:ext cx="1460793" cy="4106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Client Revision</a:t>
            </a:r>
          </a:p>
        </p:txBody>
      </p:sp>
      <p:sp>
        <p:nvSpPr>
          <p:cNvPr id="39" name="Freeform 11"/>
          <p:cNvSpPr>
            <a:spLocks noEditPoints="1"/>
          </p:cNvSpPr>
          <p:nvPr/>
        </p:nvSpPr>
        <p:spPr bwMode="auto">
          <a:xfrm>
            <a:off x="9564751" y="2290584"/>
            <a:ext cx="220223" cy="219637"/>
          </a:xfrm>
          <a:custGeom>
            <a:avLst/>
            <a:gdLst>
              <a:gd name="T0" fmla="*/ 309 w 319"/>
              <a:gd name="T1" fmla="*/ 267 h 318"/>
              <a:gd name="T2" fmla="*/ 233 w 319"/>
              <a:gd name="T3" fmla="*/ 192 h 318"/>
              <a:gd name="T4" fmla="*/ 251 w 319"/>
              <a:gd name="T5" fmla="*/ 127 h 318"/>
              <a:gd name="T6" fmla="*/ 123 w 319"/>
              <a:gd name="T7" fmla="*/ 0 h 318"/>
              <a:gd name="T8" fmla="*/ 0 w 319"/>
              <a:gd name="T9" fmla="*/ 124 h 318"/>
              <a:gd name="T10" fmla="*/ 127 w 319"/>
              <a:gd name="T11" fmla="*/ 251 h 318"/>
              <a:gd name="T12" fmla="*/ 190 w 319"/>
              <a:gd name="T13" fmla="*/ 234 h 318"/>
              <a:gd name="T14" fmla="*/ 266 w 319"/>
              <a:gd name="T15" fmla="*/ 310 h 318"/>
              <a:gd name="T16" fmla="*/ 293 w 319"/>
              <a:gd name="T17" fmla="*/ 310 h 318"/>
              <a:gd name="T18" fmla="*/ 311 w 319"/>
              <a:gd name="T19" fmla="*/ 291 h 318"/>
              <a:gd name="T20" fmla="*/ 309 w 319"/>
              <a:gd name="T21" fmla="*/ 267 h 318"/>
              <a:gd name="T22" fmla="*/ 38 w 319"/>
              <a:gd name="T23" fmla="*/ 124 h 318"/>
              <a:gd name="T24" fmla="*/ 123 w 319"/>
              <a:gd name="T25" fmla="*/ 38 h 318"/>
              <a:gd name="T26" fmla="*/ 213 w 319"/>
              <a:gd name="T27" fmla="*/ 127 h 318"/>
              <a:gd name="T28" fmla="*/ 127 w 319"/>
              <a:gd name="T29" fmla="*/ 213 h 318"/>
              <a:gd name="T30" fmla="*/ 38 w 319"/>
              <a:gd name="T31" fmla="*/ 124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9" h="318">
                <a:moveTo>
                  <a:pt x="309" y="267"/>
                </a:moveTo>
                <a:cubicBezTo>
                  <a:pt x="233" y="192"/>
                  <a:pt x="233" y="192"/>
                  <a:pt x="233" y="192"/>
                </a:cubicBezTo>
                <a:cubicBezTo>
                  <a:pt x="244" y="173"/>
                  <a:pt x="251" y="151"/>
                  <a:pt x="251" y="127"/>
                </a:cubicBezTo>
                <a:cubicBezTo>
                  <a:pt x="251" y="59"/>
                  <a:pt x="192" y="0"/>
                  <a:pt x="123" y="0"/>
                </a:cubicBezTo>
                <a:cubicBezTo>
                  <a:pt x="55" y="0"/>
                  <a:pt x="0" y="55"/>
                  <a:pt x="0" y="124"/>
                </a:cubicBezTo>
                <a:cubicBezTo>
                  <a:pt x="0" y="192"/>
                  <a:pt x="59" y="251"/>
                  <a:pt x="127" y="251"/>
                </a:cubicBezTo>
                <a:cubicBezTo>
                  <a:pt x="150" y="251"/>
                  <a:pt x="171" y="245"/>
                  <a:pt x="190" y="234"/>
                </a:cubicBezTo>
                <a:cubicBezTo>
                  <a:pt x="266" y="310"/>
                  <a:pt x="266" y="310"/>
                  <a:pt x="266" y="310"/>
                </a:cubicBezTo>
                <a:cubicBezTo>
                  <a:pt x="273" y="318"/>
                  <a:pt x="285" y="318"/>
                  <a:pt x="293" y="310"/>
                </a:cubicBezTo>
                <a:cubicBezTo>
                  <a:pt x="311" y="291"/>
                  <a:pt x="311" y="291"/>
                  <a:pt x="311" y="291"/>
                </a:cubicBezTo>
                <a:cubicBezTo>
                  <a:pt x="319" y="284"/>
                  <a:pt x="316" y="275"/>
                  <a:pt x="309" y="267"/>
                </a:cubicBezTo>
                <a:close/>
                <a:moveTo>
                  <a:pt x="38" y="124"/>
                </a:moveTo>
                <a:cubicBezTo>
                  <a:pt x="38" y="76"/>
                  <a:pt x="76" y="38"/>
                  <a:pt x="123" y="38"/>
                </a:cubicBezTo>
                <a:cubicBezTo>
                  <a:pt x="171" y="38"/>
                  <a:pt x="213" y="80"/>
                  <a:pt x="213" y="127"/>
                </a:cubicBezTo>
                <a:cubicBezTo>
                  <a:pt x="213" y="175"/>
                  <a:pt x="175" y="213"/>
                  <a:pt x="127" y="213"/>
                </a:cubicBezTo>
                <a:cubicBezTo>
                  <a:pt x="80" y="213"/>
                  <a:pt x="38" y="171"/>
                  <a:pt x="38" y="12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dirty="0"/>
          </a:p>
        </p:txBody>
      </p:sp>
      <p:cxnSp>
        <p:nvCxnSpPr>
          <p:cNvPr id="42" name="Elbow Connector 41"/>
          <p:cNvCxnSpPr/>
          <p:nvPr/>
        </p:nvCxnSpPr>
        <p:spPr>
          <a:xfrm rot="10800000" flipV="1">
            <a:off x="8920265" y="3820610"/>
            <a:ext cx="401009" cy="189216"/>
          </a:xfrm>
          <a:prstGeom prst="bentConnector3">
            <a:avLst>
              <a:gd name="adj1" fmla="val 50000"/>
            </a:avLst>
          </a:prstGeom>
          <a:ln>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8356771" y="3768117"/>
            <a:ext cx="534557" cy="534556"/>
          </a:xfrm>
          <a:prstGeom prst="ellipse">
            <a:avLst/>
          </a:prstGeom>
          <a:solidFill>
            <a:srgbClr val="0BD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4" name="Content Placeholder 2"/>
          <p:cNvSpPr txBox="1">
            <a:spLocks/>
          </p:cNvSpPr>
          <p:nvPr/>
        </p:nvSpPr>
        <p:spPr>
          <a:xfrm>
            <a:off x="7915362" y="4270661"/>
            <a:ext cx="1460793" cy="41066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Improvements</a:t>
            </a:r>
          </a:p>
        </p:txBody>
      </p:sp>
      <p:sp>
        <p:nvSpPr>
          <p:cNvPr id="45" name="Freeform 16"/>
          <p:cNvSpPr>
            <a:spLocks noEditPoints="1"/>
          </p:cNvSpPr>
          <p:nvPr/>
        </p:nvSpPr>
        <p:spPr bwMode="auto">
          <a:xfrm>
            <a:off x="8501296" y="3928656"/>
            <a:ext cx="239812" cy="213476"/>
          </a:xfrm>
          <a:custGeom>
            <a:avLst/>
            <a:gdLst>
              <a:gd name="T0" fmla="*/ 62 w 401"/>
              <a:gd name="T1" fmla="*/ 116 h 357"/>
              <a:gd name="T2" fmla="*/ 117 w 401"/>
              <a:gd name="T3" fmla="*/ 135 h 357"/>
              <a:gd name="T4" fmla="*/ 124 w 401"/>
              <a:gd name="T5" fmla="*/ 133 h 357"/>
              <a:gd name="T6" fmla="*/ 155 w 401"/>
              <a:gd name="T7" fmla="*/ 106 h 357"/>
              <a:gd name="T8" fmla="*/ 156 w 401"/>
              <a:gd name="T9" fmla="*/ 100 h 357"/>
              <a:gd name="T10" fmla="*/ 141 w 401"/>
              <a:gd name="T11" fmla="*/ 81 h 357"/>
              <a:gd name="T12" fmla="*/ 219 w 401"/>
              <a:gd name="T13" fmla="*/ 1 h 357"/>
              <a:gd name="T14" fmla="*/ 160 w 401"/>
              <a:gd name="T15" fmla="*/ 1 h 357"/>
              <a:gd name="T16" fmla="*/ 86 w 401"/>
              <a:gd name="T17" fmla="*/ 39 h 357"/>
              <a:gd name="T18" fmla="*/ 55 w 401"/>
              <a:gd name="T19" fmla="*/ 63 h 357"/>
              <a:gd name="T20" fmla="*/ 43 w 401"/>
              <a:gd name="T21" fmla="*/ 90 h 357"/>
              <a:gd name="T22" fmla="*/ 18 w 401"/>
              <a:gd name="T23" fmla="*/ 98 h 357"/>
              <a:gd name="T24" fmla="*/ 3 w 401"/>
              <a:gd name="T25" fmla="*/ 110 h 357"/>
              <a:gd name="T26" fmla="*/ 2 w 401"/>
              <a:gd name="T27" fmla="*/ 120 h 357"/>
              <a:gd name="T28" fmla="*/ 30 w 401"/>
              <a:gd name="T29" fmla="*/ 150 h 357"/>
              <a:gd name="T30" fmla="*/ 41 w 401"/>
              <a:gd name="T31" fmla="*/ 152 h 357"/>
              <a:gd name="T32" fmla="*/ 55 w 401"/>
              <a:gd name="T33" fmla="*/ 139 h 357"/>
              <a:gd name="T34" fmla="*/ 62 w 401"/>
              <a:gd name="T35" fmla="*/ 116 h 357"/>
              <a:gd name="T36" fmla="*/ 177 w 401"/>
              <a:gd name="T37" fmla="*/ 126 h 357"/>
              <a:gd name="T38" fmla="*/ 169 w 401"/>
              <a:gd name="T39" fmla="*/ 125 h 357"/>
              <a:gd name="T40" fmla="*/ 140 w 401"/>
              <a:gd name="T41" fmla="*/ 150 h 357"/>
              <a:gd name="T42" fmla="*/ 139 w 401"/>
              <a:gd name="T43" fmla="*/ 158 h 357"/>
              <a:gd name="T44" fmla="*/ 305 w 401"/>
              <a:gd name="T45" fmla="*/ 347 h 357"/>
              <a:gd name="T46" fmla="*/ 320 w 401"/>
              <a:gd name="T47" fmla="*/ 348 h 357"/>
              <a:gd name="T48" fmla="*/ 340 w 401"/>
              <a:gd name="T49" fmla="*/ 332 h 357"/>
              <a:gd name="T50" fmla="*/ 341 w 401"/>
              <a:gd name="T51" fmla="*/ 317 h 357"/>
              <a:gd name="T52" fmla="*/ 177 w 401"/>
              <a:gd name="T53" fmla="*/ 126 h 357"/>
              <a:gd name="T54" fmla="*/ 398 w 401"/>
              <a:gd name="T55" fmla="*/ 46 h 357"/>
              <a:gd name="T56" fmla="*/ 389 w 401"/>
              <a:gd name="T57" fmla="*/ 42 h 357"/>
              <a:gd name="T58" fmla="*/ 369 w 401"/>
              <a:gd name="T59" fmla="*/ 72 h 357"/>
              <a:gd name="T60" fmla="*/ 331 w 401"/>
              <a:gd name="T61" fmla="*/ 80 h 357"/>
              <a:gd name="T62" fmla="*/ 320 w 401"/>
              <a:gd name="T63" fmla="*/ 45 h 357"/>
              <a:gd name="T64" fmla="*/ 338 w 401"/>
              <a:gd name="T65" fmla="*/ 13 h 357"/>
              <a:gd name="T66" fmla="*/ 330 w 401"/>
              <a:gd name="T67" fmla="*/ 6 h 357"/>
              <a:gd name="T68" fmla="*/ 274 w 401"/>
              <a:gd name="T69" fmla="*/ 51 h 357"/>
              <a:gd name="T70" fmla="*/ 257 w 401"/>
              <a:gd name="T71" fmla="*/ 121 h 357"/>
              <a:gd name="T72" fmla="*/ 230 w 401"/>
              <a:gd name="T73" fmla="*/ 149 h 357"/>
              <a:gd name="T74" fmla="*/ 257 w 401"/>
              <a:gd name="T75" fmla="*/ 181 h 357"/>
              <a:gd name="T76" fmla="*/ 290 w 401"/>
              <a:gd name="T77" fmla="*/ 149 h 357"/>
              <a:gd name="T78" fmla="*/ 330 w 401"/>
              <a:gd name="T79" fmla="*/ 137 h 357"/>
              <a:gd name="T80" fmla="*/ 391 w 401"/>
              <a:gd name="T81" fmla="*/ 112 h 357"/>
              <a:gd name="T82" fmla="*/ 398 w 401"/>
              <a:gd name="T83" fmla="*/ 46 h 357"/>
              <a:gd name="T84" fmla="*/ 55 w 401"/>
              <a:gd name="T85" fmla="*/ 319 h 357"/>
              <a:gd name="T86" fmla="*/ 55 w 401"/>
              <a:gd name="T87" fmla="*/ 334 h 357"/>
              <a:gd name="T88" fmla="*/ 74 w 401"/>
              <a:gd name="T89" fmla="*/ 353 h 357"/>
              <a:gd name="T90" fmla="*/ 89 w 401"/>
              <a:gd name="T91" fmla="*/ 351 h 357"/>
              <a:gd name="T92" fmla="*/ 187 w 401"/>
              <a:gd name="T93" fmla="*/ 254 h 357"/>
              <a:gd name="T94" fmla="*/ 157 w 401"/>
              <a:gd name="T95" fmla="*/ 220 h 357"/>
              <a:gd name="T96" fmla="*/ 55 w 401"/>
              <a:gd name="T97" fmla="*/ 31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1" h="357">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dirty="0"/>
          </a:p>
        </p:txBody>
      </p:sp>
      <p:sp>
        <p:nvSpPr>
          <p:cNvPr id="46" name="Content Placeholder 2"/>
          <p:cNvSpPr txBox="1">
            <a:spLocks/>
          </p:cNvSpPr>
          <p:nvPr/>
        </p:nvSpPr>
        <p:spPr>
          <a:xfrm>
            <a:off x="1033064" y="5153322"/>
            <a:ext cx="9937432" cy="107473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tx1">
                    <a:lumMod val="85000"/>
                    <a:lumOff val="15000"/>
                  </a:schemeClr>
                </a:solidFill>
              </a:rPr>
              <a:t>Lorem ipsum dolor sit amet, consectetur adipiscing elit. Fusce suscipit neque non libero aliquam, ut facilisis lacus pretium. Sed imperdiet tincidunt velit laoreet facilisis. Praesent tempus ipsum suscipit, dictum nulla a, sagittis sapien. Curabitur a nisl facilisis lectus posuere pharetra porta sed neque. Fusce porttitor venenatis ipsum at ullamcorper. Suspendisse sodales leo vehicula libero pharetra, ac porttitor metus mollis.</a:t>
            </a:r>
          </a:p>
        </p:txBody>
      </p:sp>
      <p:cxnSp>
        <p:nvCxnSpPr>
          <p:cNvPr id="47" name="Straight Connector 46"/>
          <p:cNvCxnSpPr/>
          <p:nvPr/>
        </p:nvCxnSpPr>
        <p:spPr>
          <a:xfrm flipH="1">
            <a:off x="807981" y="5027002"/>
            <a:ext cx="10066950"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449442" y="3806557"/>
            <a:ext cx="1202497" cy="0"/>
          </a:xfrm>
          <a:prstGeom prst="line">
            <a:avLst/>
          </a:prstGeom>
          <a:ln w="101600" cap="rnd">
            <a:solidFill>
              <a:srgbClr val="4B778D"/>
            </a:solidFill>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9994529" y="3523879"/>
            <a:ext cx="1460792" cy="913207"/>
            <a:chOff x="9994529" y="3781458"/>
            <a:chExt cx="1460792" cy="913207"/>
          </a:xfrm>
        </p:grpSpPr>
        <p:sp>
          <p:nvSpPr>
            <p:cNvPr id="50" name="Oval 49"/>
            <p:cNvSpPr/>
            <p:nvPr/>
          </p:nvSpPr>
          <p:spPr>
            <a:xfrm>
              <a:off x="10435938" y="3781458"/>
              <a:ext cx="534557" cy="534557"/>
            </a:xfrm>
            <a:prstGeom prst="ellipse">
              <a:avLst/>
            </a:prstGeom>
            <a:solidFill>
              <a:srgbClr val="4B77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sp>
          <p:nvSpPr>
            <p:cNvPr id="51" name="Content Placeholder 2"/>
            <p:cNvSpPr txBox="1">
              <a:spLocks/>
            </p:cNvSpPr>
            <p:nvPr/>
          </p:nvSpPr>
          <p:spPr>
            <a:xfrm>
              <a:off x="9994529" y="4284003"/>
              <a:ext cx="1460792" cy="4106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Completed</a:t>
              </a:r>
            </a:p>
          </p:txBody>
        </p:sp>
      </p:grpSp>
      <p:sp>
        <p:nvSpPr>
          <p:cNvPr id="52" name="Freeform 26"/>
          <p:cNvSpPr>
            <a:spLocks/>
          </p:cNvSpPr>
          <p:nvPr/>
        </p:nvSpPr>
        <p:spPr bwMode="auto">
          <a:xfrm>
            <a:off x="10603643" y="3681291"/>
            <a:ext cx="208611" cy="19668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dirty="0"/>
          </a:p>
        </p:txBody>
      </p:sp>
      <p:cxnSp>
        <p:nvCxnSpPr>
          <p:cNvPr id="54" name="Elbow Connector 53"/>
          <p:cNvCxnSpPr/>
          <p:nvPr/>
        </p:nvCxnSpPr>
        <p:spPr>
          <a:xfrm rot="16200000" flipH="1">
            <a:off x="8246941" y="2604058"/>
            <a:ext cx="1402915" cy="1002082"/>
          </a:xfrm>
          <a:prstGeom prst="bentConnector3">
            <a:avLst>
              <a:gd name="adj1" fmla="val 65991"/>
            </a:avLst>
          </a:prstGeom>
          <a:ln w="101600" cap="rnd">
            <a:solidFill>
              <a:srgbClr val="0BD0D9"/>
            </a:solidFill>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9349408" y="3706522"/>
            <a:ext cx="200065" cy="200065"/>
          </a:xfrm>
          <a:prstGeom prst="ellipse">
            <a:avLst/>
          </a:prstGeom>
          <a:solidFill>
            <a:srgbClr val="F9F9F9"/>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p:cNvCxnSpPr/>
          <p:nvPr/>
        </p:nvCxnSpPr>
        <p:spPr>
          <a:xfrm flipV="1">
            <a:off x="6480666" y="2403464"/>
            <a:ext cx="1972620" cy="1"/>
          </a:xfrm>
          <a:prstGeom prst="line">
            <a:avLst/>
          </a:prstGeom>
          <a:ln w="101600" cap="rnd">
            <a:solidFill>
              <a:schemeClr val="accent4"/>
            </a:solidFill>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8347326" y="2303431"/>
            <a:ext cx="200065" cy="200065"/>
          </a:xfrm>
          <a:prstGeom prst="ellipse">
            <a:avLst/>
          </a:prstGeom>
          <a:solidFill>
            <a:srgbClr val="F9F9F9"/>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0" name="Elbow Connector 59"/>
          <p:cNvCxnSpPr/>
          <p:nvPr/>
        </p:nvCxnSpPr>
        <p:spPr>
          <a:xfrm flipV="1">
            <a:off x="4614371" y="2403630"/>
            <a:ext cx="1758485" cy="1602977"/>
          </a:xfrm>
          <a:prstGeom prst="bentConnector3">
            <a:avLst>
              <a:gd name="adj1" fmla="val 50000"/>
            </a:avLst>
          </a:prstGeom>
          <a:ln w="101600" cap="rnd">
            <a:solidFill>
              <a:srgbClr val="A5C249"/>
            </a:solidFill>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6374710" y="2303425"/>
            <a:ext cx="200066" cy="200065"/>
          </a:xfrm>
          <a:prstGeom prst="ellipse">
            <a:avLst/>
          </a:prstGeom>
          <a:solidFill>
            <a:srgbClr val="F9F9F9"/>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3" name="Elbow Connector 62"/>
          <p:cNvCxnSpPr>
            <a:stCxn id="67" idx="6"/>
            <a:endCxn id="64" idx="2"/>
          </p:cNvCxnSpPr>
          <p:nvPr/>
        </p:nvCxnSpPr>
        <p:spPr>
          <a:xfrm>
            <a:off x="2133890" y="3305692"/>
            <a:ext cx="2350756" cy="700933"/>
          </a:xfrm>
          <a:prstGeom prst="bentConnector3">
            <a:avLst/>
          </a:prstGeom>
          <a:ln w="101600" cap="rnd">
            <a:solidFill>
              <a:srgbClr val="28B5B5"/>
            </a:solidFill>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4484646" y="3906592"/>
            <a:ext cx="200065" cy="200066"/>
          </a:xfrm>
          <a:prstGeom prst="ellipse">
            <a:avLst/>
          </a:prstGeom>
          <a:solidFill>
            <a:srgbClr val="F9F9F9"/>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6" name="Elbow Connector 65"/>
          <p:cNvCxnSpPr/>
          <p:nvPr/>
        </p:nvCxnSpPr>
        <p:spPr>
          <a:xfrm rot="16200000" flipH="1">
            <a:off x="1232367" y="2503850"/>
            <a:ext cx="801666" cy="801666"/>
          </a:xfrm>
          <a:prstGeom prst="bentConnector3">
            <a:avLst/>
          </a:prstGeom>
          <a:ln w="101600" cap="rnd">
            <a:solidFill>
              <a:srgbClr val="00AF91"/>
            </a:solidFill>
            <a:headEnd type="diamond" w="sm" len="sm"/>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1933825" y="3205658"/>
            <a:ext cx="200065" cy="200065"/>
          </a:xfrm>
          <a:prstGeom prst="ellipse">
            <a:avLst/>
          </a:prstGeom>
          <a:solidFill>
            <a:srgbClr val="F9F9F9"/>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Title 2"/>
          <p:cNvSpPr txBox="1">
            <a:spLocks/>
          </p:cNvSpPr>
          <p:nvPr/>
        </p:nvSpPr>
        <p:spPr>
          <a:xfrm>
            <a:off x="2481330" y="364364"/>
            <a:ext cx="7229340" cy="446088"/>
          </a:xfrm>
          <a:prstGeom prst="rect">
            <a:avLst/>
          </a:prstGeom>
        </p:spPr>
        <p:txBody>
          <a:bodyPr vert="horz" lIns="91440" tIns="45720" rIns="91440" bIns="45720" rtlCol="0" anchor="ctr">
            <a:noAutofit/>
          </a:bodyPr>
          <a:lstStyle/>
          <a:p>
            <a:pPr lvl="0" algn="ctr">
              <a:spcBef>
                <a:spcPct val="0"/>
              </a:spcBef>
              <a:defRPr/>
            </a:pPr>
            <a:r>
              <a:rPr lang="en-US" sz="2800" b="1" dirty="0">
                <a:solidFill>
                  <a:schemeClr val="bg1">
                    <a:lumMod val="50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BUSINESS PLAN STEPS</a:t>
            </a:r>
          </a:p>
        </p:txBody>
      </p:sp>
      <p:sp>
        <p:nvSpPr>
          <p:cNvPr id="230" name="Rectangle 229"/>
          <p:cNvSpPr/>
          <p:nvPr/>
        </p:nvSpPr>
        <p:spPr>
          <a:xfrm>
            <a:off x="3012407" y="814858"/>
            <a:ext cx="6167186" cy="276999"/>
          </a:xfrm>
          <a:prstGeom prst="rect">
            <a:avLst/>
          </a:prstGeom>
        </p:spPr>
        <p:txBody>
          <a:bodyPr wrap="square">
            <a:spAutoFit/>
          </a:bodyPr>
          <a:lstStyle/>
          <a:p>
            <a:pPr algn="ctr"/>
            <a:r>
              <a:rPr lang="en-US" sz="1200" dirty="0" err="1">
                <a:latin typeface="Open Sans Light" panose="020B0306030504020204" pitchFamily="34" charset="0"/>
                <a:ea typeface="Open Sans Light" panose="020B0306030504020204" pitchFamily="34" charset="0"/>
                <a:cs typeface="Open Sans Light" panose="020B0306030504020204" pitchFamily="34" charset="0"/>
              </a:rPr>
              <a:t>Lorem</a:t>
            </a:r>
            <a:r>
              <a:rPr lang="en-US" sz="1200" dirty="0">
                <a:latin typeface="Open Sans Light" panose="020B0306030504020204" pitchFamily="34" charset="0"/>
                <a:ea typeface="Open Sans Light" panose="020B0306030504020204" pitchFamily="34" charset="0"/>
                <a:cs typeface="Open Sans Light" panose="020B0306030504020204" pitchFamily="34" charset="0"/>
              </a:rPr>
              <a:t> </a:t>
            </a:r>
            <a:r>
              <a:rPr lang="en-US" sz="1200" dirty="0" err="1">
                <a:latin typeface="Open Sans Light" panose="020B0306030504020204" pitchFamily="34" charset="0"/>
                <a:ea typeface="Open Sans Light" panose="020B0306030504020204" pitchFamily="34" charset="0"/>
                <a:cs typeface="Open Sans Light" panose="020B0306030504020204" pitchFamily="34" charset="0"/>
              </a:rPr>
              <a:t>Ipsum</a:t>
            </a:r>
            <a:r>
              <a:rPr lang="en-US" sz="1200" dirty="0">
                <a:latin typeface="Open Sans Light" panose="020B0306030504020204" pitchFamily="34" charset="0"/>
                <a:ea typeface="Open Sans Light" panose="020B0306030504020204" pitchFamily="34" charset="0"/>
                <a:cs typeface="Open Sans Light" panose="020B0306030504020204" pitchFamily="34" charset="0"/>
              </a:rPr>
              <a:t> is simply dummy text of the printing and typesetting industry.</a:t>
            </a:r>
          </a:p>
        </p:txBody>
      </p:sp>
      <p:sp>
        <p:nvSpPr>
          <p:cNvPr id="48" name="Rectangle 47">
            <a:extLst>
              <a:ext uri="{FF2B5EF4-FFF2-40B4-BE49-F238E27FC236}">
                <a16:creationId xmlns:a16="http://schemas.microsoft.com/office/drawing/2014/main" id="{28CE0C51-DB09-47A2-8EF7-DF003EC7601E}"/>
              </a:ext>
            </a:extLst>
          </p:cNvPr>
          <p:cNvSpPr/>
          <p:nvPr/>
        </p:nvSpPr>
        <p:spPr>
          <a:xfrm>
            <a:off x="4996070" y="6453809"/>
            <a:ext cx="2107095" cy="3127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78404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700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1000"/>
                                        <p:tgtEl>
                                          <p:spTgt spid="49"/>
                                        </p:tgtEl>
                                      </p:cBhvr>
                                    </p:animEffect>
                                  </p:childTnLst>
                                </p:cTn>
                              </p:par>
                              <p:par>
                                <p:cTn id="8" presetID="42" presetClass="entr" presetSubtype="0" fill="hold" grpId="0" nodeType="withEffect">
                                  <p:stCondLst>
                                    <p:cond delay="1200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1000"/>
                                        <p:tgtEl>
                                          <p:spTgt spid="46"/>
                                        </p:tgtEl>
                                      </p:cBhvr>
                                    </p:animEffect>
                                    <p:anim calcmode="lin" valueType="num">
                                      <p:cBhvr>
                                        <p:cTn id="11" dur="1000" fill="hold"/>
                                        <p:tgtEl>
                                          <p:spTgt spid="46"/>
                                        </p:tgtEl>
                                        <p:attrNameLst>
                                          <p:attrName>ppt_x</p:attrName>
                                        </p:attrNameLst>
                                      </p:cBhvr>
                                      <p:tavLst>
                                        <p:tav tm="0">
                                          <p:val>
                                            <p:strVal val="#ppt_x"/>
                                          </p:val>
                                        </p:tav>
                                        <p:tav tm="100000">
                                          <p:val>
                                            <p:strVal val="#ppt_x"/>
                                          </p:val>
                                        </p:tav>
                                      </p:tavLst>
                                    </p:anim>
                                    <p:anim calcmode="lin" valueType="num">
                                      <p:cBhvr>
                                        <p:cTn id="12"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lowchart: Off-page Connector 28"/>
          <p:cNvSpPr/>
          <p:nvPr/>
        </p:nvSpPr>
        <p:spPr>
          <a:xfrm>
            <a:off x="11598255" y="6247600"/>
            <a:ext cx="377372" cy="42091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Freeform 7"/>
          <p:cNvSpPr>
            <a:spLocks/>
          </p:cNvSpPr>
          <p:nvPr/>
        </p:nvSpPr>
        <p:spPr bwMode="auto">
          <a:xfrm>
            <a:off x="1016000" y="3455158"/>
            <a:ext cx="1853565" cy="961383"/>
          </a:xfrm>
          <a:custGeom>
            <a:avLst/>
            <a:gdLst>
              <a:gd name="T0" fmla="*/ 330 w 660"/>
              <a:gd name="T1" fmla="*/ 262 h 262"/>
              <a:gd name="T2" fmla="*/ 331 w 660"/>
              <a:gd name="T3" fmla="*/ 262 h 262"/>
              <a:gd name="T4" fmla="*/ 660 w 660"/>
              <a:gd name="T5" fmla="*/ 262 h 262"/>
              <a:gd name="T6" fmla="*/ 330 w 660"/>
              <a:gd name="T7" fmla="*/ 4 h 262"/>
              <a:gd name="T8" fmla="*/ 0 w 660"/>
              <a:gd name="T9" fmla="*/ 262 h 262"/>
              <a:gd name="T10" fmla="*/ 330 w 660"/>
              <a:gd name="T11" fmla="*/ 262 h 262"/>
            </a:gdLst>
            <a:ahLst/>
            <a:cxnLst>
              <a:cxn ang="0">
                <a:pos x="T0" y="T1"/>
              </a:cxn>
              <a:cxn ang="0">
                <a:pos x="T2" y="T3"/>
              </a:cxn>
              <a:cxn ang="0">
                <a:pos x="T4" y="T5"/>
              </a:cxn>
              <a:cxn ang="0">
                <a:pos x="T6" y="T7"/>
              </a:cxn>
              <a:cxn ang="0">
                <a:pos x="T8" y="T9"/>
              </a:cxn>
              <a:cxn ang="0">
                <a:pos x="T10" y="T11"/>
              </a:cxn>
            </a:cxnLst>
            <a:rect l="0" t="0" r="r" b="b"/>
            <a:pathLst>
              <a:path w="660" h="262">
                <a:moveTo>
                  <a:pt x="330" y="262"/>
                </a:moveTo>
                <a:cubicBezTo>
                  <a:pt x="331" y="262"/>
                  <a:pt x="331" y="262"/>
                  <a:pt x="331" y="262"/>
                </a:cubicBezTo>
                <a:cubicBezTo>
                  <a:pt x="660" y="262"/>
                  <a:pt x="660" y="262"/>
                  <a:pt x="660" y="262"/>
                </a:cubicBezTo>
                <a:cubicBezTo>
                  <a:pt x="442" y="189"/>
                  <a:pt x="419" y="0"/>
                  <a:pt x="330" y="4"/>
                </a:cubicBezTo>
                <a:cubicBezTo>
                  <a:pt x="242" y="0"/>
                  <a:pt x="219" y="189"/>
                  <a:pt x="0" y="262"/>
                </a:cubicBezTo>
                <a:lnTo>
                  <a:pt x="330" y="262"/>
                </a:lnTo>
                <a:close/>
              </a:path>
            </a:pathLst>
          </a:custGeom>
          <a:solidFill>
            <a:srgbClr val="00AF9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TextBox 17"/>
          <p:cNvSpPr txBox="1"/>
          <p:nvPr/>
        </p:nvSpPr>
        <p:spPr>
          <a:xfrm>
            <a:off x="1119805" y="4520668"/>
            <a:ext cx="1427807" cy="307777"/>
          </a:xfrm>
          <a:prstGeom prst="rect">
            <a:avLst/>
          </a:prstGeom>
          <a:noFill/>
        </p:spPr>
        <p:txBody>
          <a:bodyPr wrap="square" rtlCol="0">
            <a:spAutoFit/>
          </a:bodyPr>
          <a:lstStyle/>
          <a:p>
            <a:pPr algn="ctr"/>
            <a:r>
              <a:rPr lang="id-ID" sz="1400" dirty="0">
                <a:solidFill>
                  <a:srgbClr val="00AF91"/>
                </a:solidFill>
              </a:rPr>
              <a:t>T-SHIRT</a:t>
            </a:r>
          </a:p>
        </p:txBody>
      </p:sp>
      <p:sp>
        <p:nvSpPr>
          <p:cNvPr id="19" name="TextBox 18"/>
          <p:cNvSpPr txBox="1"/>
          <p:nvPr/>
        </p:nvSpPr>
        <p:spPr>
          <a:xfrm>
            <a:off x="1612364" y="1796819"/>
            <a:ext cx="660837" cy="338554"/>
          </a:xfrm>
          <a:prstGeom prst="rect">
            <a:avLst/>
          </a:prstGeom>
          <a:noFill/>
        </p:spPr>
        <p:txBody>
          <a:bodyPr wrap="square" rtlCol="0">
            <a:spAutoFit/>
          </a:bodyPr>
          <a:lstStyle/>
          <a:p>
            <a:pPr algn="ctr"/>
            <a:r>
              <a:rPr lang="en-US" sz="1600" b="1" dirty="0">
                <a:solidFill>
                  <a:srgbClr val="00AF91"/>
                </a:solidFill>
                <a:latin typeface="Open Sans" panose="020B0606030504020204" pitchFamily="34" charset="0"/>
                <a:ea typeface="Open Sans" panose="020B0606030504020204" pitchFamily="34" charset="0"/>
                <a:cs typeface="Open Sans" panose="020B0606030504020204" pitchFamily="34" charset="0"/>
              </a:rPr>
              <a:t>15</a:t>
            </a:r>
            <a:r>
              <a:rPr lang="id-ID" sz="1600" b="1" dirty="0">
                <a:solidFill>
                  <a:srgbClr val="00AF91"/>
                </a:solidFill>
                <a:latin typeface="Open Sans" panose="020B0606030504020204" pitchFamily="34" charset="0"/>
                <a:ea typeface="Open Sans" panose="020B0606030504020204" pitchFamily="34" charset="0"/>
                <a:cs typeface="Open Sans" panose="020B0606030504020204" pitchFamily="34" charset="0"/>
              </a:rPr>
              <a:t>%</a:t>
            </a:r>
          </a:p>
        </p:txBody>
      </p:sp>
      <p:cxnSp>
        <p:nvCxnSpPr>
          <p:cNvPr id="20" name="Straight Connector 19"/>
          <p:cNvCxnSpPr/>
          <p:nvPr/>
        </p:nvCxnSpPr>
        <p:spPr>
          <a:xfrm rot="5400000" flipV="1">
            <a:off x="1444363" y="2749369"/>
            <a:ext cx="1017096" cy="5319"/>
          </a:xfrm>
          <a:prstGeom prst="line">
            <a:avLst/>
          </a:prstGeom>
          <a:ln w="19050">
            <a:solidFill>
              <a:srgbClr val="00AF91"/>
            </a:solidFill>
            <a:prstDash val="sysDot"/>
            <a:headEnd type="none"/>
            <a:tailEnd type="oval" w="lg" len="lg"/>
          </a:ln>
        </p:spPr>
        <p:style>
          <a:lnRef idx="1">
            <a:schemeClr val="accent1"/>
          </a:lnRef>
          <a:fillRef idx="0">
            <a:schemeClr val="accent1"/>
          </a:fillRef>
          <a:effectRef idx="0">
            <a:schemeClr val="accent1"/>
          </a:effectRef>
          <a:fontRef idx="minor">
            <a:schemeClr val="tx1"/>
          </a:fontRef>
        </p:style>
      </p:cxnSp>
      <p:sp>
        <p:nvSpPr>
          <p:cNvPr id="22" name="Freeform 7"/>
          <p:cNvSpPr>
            <a:spLocks/>
          </p:cNvSpPr>
          <p:nvPr/>
        </p:nvSpPr>
        <p:spPr bwMode="auto">
          <a:xfrm>
            <a:off x="2273200" y="2978863"/>
            <a:ext cx="1853565" cy="1437675"/>
          </a:xfrm>
          <a:custGeom>
            <a:avLst/>
            <a:gdLst>
              <a:gd name="T0" fmla="*/ 330 w 660"/>
              <a:gd name="T1" fmla="*/ 262 h 262"/>
              <a:gd name="T2" fmla="*/ 331 w 660"/>
              <a:gd name="T3" fmla="*/ 262 h 262"/>
              <a:gd name="T4" fmla="*/ 660 w 660"/>
              <a:gd name="T5" fmla="*/ 262 h 262"/>
              <a:gd name="T6" fmla="*/ 330 w 660"/>
              <a:gd name="T7" fmla="*/ 4 h 262"/>
              <a:gd name="T8" fmla="*/ 0 w 660"/>
              <a:gd name="T9" fmla="*/ 262 h 262"/>
              <a:gd name="T10" fmla="*/ 330 w 660"/>
              <a:gd name="T11" fmla="*/ 262 h 262"/>
            </a:gdLst>
            <a:ahLst/>
            <a:cxnLst>
              <a:cxn ang="0">
                <a:pos x="T0" y="T1"/>
              </a:cxn>
              <a:cxn ang="0">
                <a:pos x="T2" y="T3"/>
              </a:cxn>
              <a:cxn ang="0">
                <a:pos x="T4" y="T5"/>
              </a:cxn>
              <a:cxn ang="0">
                <a:pos x="T6" y="T7"/>
              </a:cxn>
              <a:cxn ang="0">
                <a:pos x="T8" y="T9"/>
              </a:cxn>
              <a:cxn ang="0">
                <a:pos x="T10" y="T11"/>
              </a:cxn>
            </a:cxnLst>
            <a:rect l="0" t="0" r="r" b="b"/>
            <a:pathLst>
              <a:path w="660" h="262">
                <a:moveTo>
                  <a:pt x="330" y="262"/>
                </a:moveTo>
                <a:cubicBezTo>
                  <a:pt x="331" y="262"/>
                  <a:pt x="331" y="262"/>
                  <a:pt x="331" y="262"/>
                </a:cubicBezTo>
                <a:cubicBezTo>
                  <a:pt x="660" y="262"/>
                  <a:pt x="660" y="262"/>
                  <a:pt x="660" y="262"/>
                </a:cubicBezTo>
                <a:cubicBezTo>
                  <a:pt x="442" y="189"/>
                  <a:pt x="419" y="0"/>
                  <a:pt x="330" y="4"/>
                </a:cubicBezTo>
                <a:cubicBezTo>
                  <a:pt x="242" y="0"/>
                  <a:pt x="219" y="189"/>
                  <a:pt x="0" y="262"/>
                </a:cubicBezTo>
                <a:lnTo>
                  <a:pt x="330" y="262"/>
                </a:lnTo>
                <a:close/>
              </a:path>
            </a:pathLst>
          </a:custGeom>
          <a:solidFill>
            <a:srgbClr val="28B5B5"/>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TextBox 22"/>
          <p:cNvSpPr txBox="1"/>
          <p:nvPr/>
        </p:nvSpPr>
        <p:spPr>
          <a:xfrm>
            <a:off x="2437385" y="4514545"/>
            <a:ext cx="1427807" cy="307777"/>
          </a:xfrm>
          <a:prstGeom prst="rect">
            <a:avLst/>
          </a:prstGeom>
          <a:noFill/>
        </p:spPr>
        <p:txBody>
          <a:bodyPr wrap="square" rtlCol="0">
            <a:spAutoFit/>
          </a:bodyPr>
          <a:lstStyle/>
          <a:p>
            <a:pPr algn="ctr"/>
            <a:r>
              <a:rPr lang="id-ID" sz="1400" dirty="0">
                <a:solidFill>
                  <a:srgbClr val="28B5B5"/>
                </a:solidFill>
              </a:rPr>
              <a:t>SINGLET</a:t>
            </a:r>
          </a:p>
        </p:txBody>
      </p:sp>
      <p:sp>
        <p:nvSpPr>
          <p:cNvPr id="24" name="TextBox 23"/>
          <p:cNvSpPr txBox="1"/>
          <p:nvPr/>
        </p:nvSpPr>
        <p:spPr>
          <a:xfrm>
            <a:off x="2761013" y="1796819"/>
            <a:ext cx="866603" cy="338554"/>
          </a:xfrm>
          <a:prstGeom prst="rect">
            <a:avLst/>
          </a:prstGeom>
          <a:noFill/>
        </p:spPr>
        <p:txBody>
          <a:bodyPr wrap="square" rtlCol="0">
            <a:spAutoFit/>
          </a:bodyPr>
          <a:lstStyle/>
          <a:p>
            <a:pPr algn="ctr"/>
            <a:r>
              <a:rPr lang="id-ID" sz="1600" b="1" dirty="0">
                <a:solidFill>
                  <a:srgbClr val="28B5B5"/>
                </a:solidFill>
                <a:latin typeface="Open Sans" panose="020B0606030504020204" pitchFamily="34" charset="0"/>
                <a:ea typeface="Open Sans" panose="020B0606030504020204" pitchFamily="34" charset="0"/>
                <a:cs typeface="Open Sans" panose="020B0606030504020204" pitchFamily="34" charset="0"/>
              </a:rPr>
              <a:t>2</a:t>
            </a:r>
            <a:r>
              <a:rPr lang="en-US" sz="1600" b="1" dirty="0">
                <a:solidFill>
                  <a:srgbClr val="28B5B5"/>
                </a:solidFill>
                <a:latin typeface="Open Sans" panose="020B0606030504020204" pitchFamily="34" charset="0"/>
                <a:ea typeface="Open Sans" panose="020B0606030504020204" pitchFamily="34" charset="0"/>
                <a:cs typeface="Open Sans" panose="020B0606030504020204" pitchFamily="34" charset="0"/>
              </a:rPr>
              <a:t>5</a:t>
            </a:r>
            <a:r>
              <a:rPr lang="id-ID" sz="1600" b="1" dirty="0">
                <a:solidFill>
                  <a:srgbClr val="28B5B5"/>
                </a:solidFill>
                <a:latin typeface="Open Sans" panose="020B0606030504020204" pitchFamily="34" charset="0"/>
                <a:ea typeface="Open Sans" panose="020B0606030504020204" pitchFamily="34" charset="0"/>
                <a:cs typeface="Open Sans" panose="020B0606030504020204" pitchFamily="34" charset="0"/>
              </a:rPr>
              <a:t>%</a:t>
            </a:r>
          </a:p>
        </p:txBody>
      </p:sp>
      <p:cxnSp>
        <p:nvCxnSpPr>
          <p:cNvPr id="25" name="Straight Connector 24"/>
          <p:cNvCxnSpPr/>
          <p:nvPr/>
        </p:nvCxnSpPr>
        <p:spPr>
          <a:xfrm rot="5400000" flipV="1">
            <a:off x="2900539" y="2511623"/>
            <a:ext cx="540000" cy="5319"/>
          </a:xfrm>
          <a:prstGeom prst="line">
            <a:avLst/>
          </a:prstGeom>
          <a:ln w="19050">
            <a:solidFill>
              <a:srgbClr val="28B5B5"/>
            </a:solidFill>
            <a:prstDash val="sysDot"/>
            <a:headEnd type="none"/>
            <a:tailEnd type="oval" w="lg" len="lg"/>
          </a:ln>
        </p:spPr>
        <p:style>
          <a:lnRef idx="1">
            <a:schemeClr val="accent1"/>
          </a:lnRef>
          <a:fillRef idx="0">
            <a:schemeClr val="accent1"/>
          </a:fillRef>
          <a:effectRef idx="0">
            <a:schemeClr val="accent1"/>
          </a:effectRef>
          <a:fontRef idx="minor">
            <a:schemeClr val="tx1"/>
          </a:fontRef>
        </p:style>
      </p:cxnSp>
      <p:sp>
        <p:nvSpPr>
          <p:cNvPr id="27" name="Freeform 7"/>
          <p:cNvSpPr>
            <a:spLocks/>
          </p:cNvSpPr>
          <p:nvPr/>
        </p:nvSpPr>
        <p:spPr bwMode="auto">
          <a:xfrm>
            <a:off x="3708707" y="2674701"/>
            <a:ext cx="1853565" cy="1741839"/>
          </a:xfrm>
          <a:custGeom>
            <a:avLst/>
            <a:gdLst>
              <a:gd name="T0" fmla="*/ 330 w 660"/>
              <a:gd name="T1" fmla="*/ 262 h 262"/>
              <a:gd name="T2" fmla="*/ 331 w 660"/>
              <a:gd name="T3" fmla="*/ 262 h 262"/>
              <a:gd name="T4" fmla="*/ 660 w 660"/>
              <a:gd name="T5" fmla="*/ 262 h 262"/>
              <a:gd name="T6" fmla="*/ 330 w 660"/>
              <a:gd name="T7" fmla="*/ 4 h 262"/>
              <a:gd name="T8" fmla="*/ 0 w 660"/>
              <a:gd name="T9" fmla="*/ 262 h 262"/>
              <a:gd name="T10" fmla="*/ 330 w 660"/>
              <a:gd name="T11" fmla="*/ 262 h 262"/>
            </a:gdLst>
            <a:ahLst/>
            <a:cxnLst>
              <a:cxn ang="0">
                <a:pos x="T0" y="T1"/>
              </a:cxn>
              <a:cxn ang="0">
                <a:pos x="T2" y="T3"/>
              </a:cxn>
              <a:cxn ang="0">
                <a:pos x="T4" y="T5"/>
              </a:cxn>
              <a:cxn ang="0">
                <a:pos x="T6" y="T7"/>
              </a:cxn>
              <a:cxn ang="0">
                <a:pos x="T8" y="T9"/>
              </a:cxn>
              <a:cxn ang="0">
                <a:pos x="T10" y="T11"/>
              </a:cxn>
            </a:cxnLst>
            <a:rect l="0" t="0" r="r" b="b"/>
            <a:pathLst>
              <a:path w="660" h="262">
                <a:moveTo>
                  <a:pt x="330" y="262"/>
                </a:moveTo>
                <a:cubicBezTo>
                  <a:pt x="331" y="262"/>
                  <a:pt x="331" y="262"/>
                  <a:pt x="331" y="262"/>
                </a:cubicBezTo>
                <a:cubicBezTo>
                  <a:pt x="660" y="262"/>
                  <a:pt x="660" y="262"/>
                  <a:pt x="660" y="262"/>
                </a:cubicBezTo>
                <a:cubicBezTo>
                  <a:pt x="442" y="189"/>
                  <a:pt x="419" y="0"/>
                  <a:pt x="330" y="4"/>
                </a:cubicBezTo>
                <a:cubicBezTo>
                  <a:pt x="242" y="0"/>
                  <a:pt x="219" y="189"/>
                  <a:pt x="0" y="262"/>
                </a:cubicBezTo>
                <a:lnTo>
                  <a:pt x="330" y="262"/>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TextBox 27"/>
          <p:cNvSpPr txBox="1"/>
          <p:nvPr/>
        </p:nvSpPr>
        <p:spPr>
          <a:xfrm>
            <a:off x="3904981" y="4514545"/>
            <a:ext cx="1427807" cy="307777"/>
          </a:xfrm>
          <a:prstGeom prst="rect">
            <a:avLst/>
          </a:prstGeom>
          <a:noFill/>
        </p:spPr>
        <p:txBody>
          <a:bodyPr wrap="square" rtlCol="0">
            <a:spAutoFit/>
          </a:bodyPr>
          <a:lstStyle/>
          <a:p>
            <a:pPr algn="ctr"/>
            <a:r>
              <a:rPr lang="id-ID" sz="1400" dirty="0">
                <a:solidFill>
                  <a:srgbClr val="A5C249"/>
                </a:solidFill>
              </a:rPr>
              <a:t>JEANS</a:t>
            </a:r>
          </a:p>
        </p:txBody>
      </p:sp>
      <p:sp>
        <p:nvSpPr>
          <p:cNvPr id="30" name="TextBox 29"/>
          <p:cNvSpPr txBox="1"/>
          <p:nvPr/>
        </p:nvSpPr>
        <p:spPr>
          <a:xfrm>
            <a:off x="4192772" y="1796819"/>
            <a:ext cx="866603" cy="338554"/>
          </a:xfrm>
          <a:prstGeom prst="rect">
            <a:avLst/>
          </a:prstGeom>
          <a:noFill/>
        </p:spPr>
        <p:txBody>
          <a:bodyPr wrap="square" rtlCol="0">
            <a:spAutoFit/>
          </a:bodyPr>
          <a:lstStyle/>
          <a:p>
            <a:pPr algn="ctr"/>
            <a:r>
              <a:rPr lang="en-US" sz="1600" b="1" dirty="0">
                <a:solidFill>
                  <a:schemeClr val="accent6"/>
                </a:solidFill>
                <a:latin typeface="Open Sans" panose="020B0606030504020204" pitchFamily="34" charset="0"/>
                <a:ea typeface="Open Sans" panose="020B0606030504020204" pitchFamily="34" charset="0"/>
                <a:cs typeface="Open Sans" panose="020B0606030504020204" pitchFamily="34" charset="0"/>
              </a:rPr>
              <a:t>5</a:t>
            </a:r>
            <a:r>
              <a:rPr lang="id-ID" sz="1600" b="1" dirty="0">
                <a:solidFill>
                  <a:schemeClr val="accent6"/>
                </a:solidFill>
                <a:latin typeface="Open Sans" panose="020B0606030504020204" pitchFamily="34" charset="0"/>
                <a:ea typeface="Open Sans" panose="020B0606030504020204" pitchFamily="34" charset="0"/>
                <a:cs typeface="Open Sans" panose="020B0606030504020204" pitchFamily="34" charset="0"/>
              </a:rPr>
              <a:t>0%</a:t>
            </a:r>
          </a:p>
        </p:txBody>
      </p:sp>
      <p:cxnSp>
        <p:nvCxnSpPr>
          <p:cNvPr id="31" name="Straight Connector 30"/>
          <p:cNvCxnSpPr/>
          <p:nvPr/>
        </p:nvCxnSpPr>
        <p:spPr>
          <a:xfrm rot="5400000" flipV="1">
            <a:off x="4512148" y="2382685"/>
            <a:ext cx="252000" cy="5319"/>
          </a:xfrm>
          <a:prstGeom prst="line">
            <a:avLst/>
          </a:prstGeom>
          <a:ln w="19050">
            <a:solidFill>
              <a:srgbClr val="A5C249"/>
            </a:solidFill>
            <a:prstDash val="sysDot"/>
            <a:headEnd type="none"/>
            <a:tailEnd type="oval" w="lg" len="lg"/>
          </a:ln>
        </p:spPr>
        <p:style>
          <a:lnRef idx="1">
            <a:schemeClr val="accent1"/>
          </a:lnRef>
          <a:fillRef idx="0">
            <a:schemeClr val="accent1"/>
          </a:fillRef>
          <a:effectRef idx="0">
            <a:schemeClr val="accent1"/>
          </a:effectRef>
          <a:fontRef idx="minor">
            <a:schemeClr val="tx1"/>
          </a:fontRef>
        </p:style>
      </p:cxnSp>
      <p:sp>
        <p:nvSpPr>
          <p:cNvPr id="33" name="Freeform 32"/>
          <p:cNvSpPr>
            <a:spLocks/>
          </p:cNvSpPr>
          <p:nvPr/>
        </p:nvSpPr>
        <p:spPr bwMode="auto">
          <a:xfrm>
            <a:off x="5157848" y="3237181"/>
            <a:ext cx="1853565" cy="1179355"/>
          </a:xfrm>
          <a:custGeom>
            <a:avLst/>
            <a:gdLst>
              <a:gd name="T0" fmla="*/ 330 w 660"/>
              <a:gd name="T1" fmla="*/ 262 h 262"/>
              <a:gd name="T2" fmla="*/ 331 w 660"/>
              <a:gd name="T3" fmla="*/ 262 h 262"/>
              <a:gd name="T4" fmla="*/ 660 w 660"/>
              <a:gd name="T5" fmla="*/ 262 h 262"/>
              <a:gd name="T6" fmla="*/ 330 w 660"/>
              <a:gd name="T7" fmla="*/ 4 h 262"/>
              <a:gd name="T8" fmla="*/ 0 w 660"/>
              <a:gd name="T9" fmla="*/ 262 h 262"/>
              <a:gd name="T10" fmla="*/ 330 w 660"/>
              <a:gd name="T11" fmla="*/ 262 h 262"/>
            </a:gdLst>
            <a:ahLst/>
            <a:cxnLst>
              <a:cxn ang="0">
                <a:pos x="T0" y="T1"/>
              </a:cxn>
              <a:cxn ang="0">
                <a:pos x="T2" y="T3"/>
              </a:cxn>
              <a:cxn ang="0">
                <a:pos x="T4" y="T5"/>
              </a:cxn>
              <a:cxn ang="0">
                <a:pos x="T6" y="T7"/>
              </a:cxn>
              <a:cxn ang="0">
                <a:pos x="T8" y="T9"/>
              </a:cxn>
              <a:cxn ang="0">
                <a:pos x="T10" y="T11"/>
              </a:cxn>
            </a:cxnLst>
            <a:rect l="0" t="0" r="r" b="b"/>
            <a:pathLst>
              <a:path w="660" h="262">
                <a:moveTo>
                  <a:pt x="330" y="262"/>
                </a:moveTo>
                <a:cubicBezTo>
                  <a:pt x="331" y="262"/>
                  <a:pt x="331" y="262"/>
                  <a:pt x="331" y="262"/>
                </a:cubicBezTo>
                <a:cubicBezTo>
                  <a:pt x="660" y="262"/>
                  <a:pt x="660" y="262"/>
                  <a:pt x="660" y="262"/>
                </a:cubicBezTo>
                <a:cubicBezTo>
                  <a:pt x="442" y="189"/>
                  <a:pt x="419" y="0"/>
                  <a:pt x="330" y="4"/>
                </a:cubicBezTo>
                <a:cubicBezTo>
                  <a:pt x="242" y="0"/>
                  <a:pt x="219" y="189"/>
                  <a:pt x="0" y="262"/>
                </a:cubicBezTo>
                <a:lnTo>
                  <a:pt x="330" y="262"/>
                </a:lnTo>
                <a:close/>
              </a:path>
            </a:pathLst>
          </a:custGeom>
          <a:solidFill>
            <a:srgbClr val="4B778D"/>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TextBox 33"/>
          <p:cNvSpPr txBox="1"/>
          <p:nvPr/>
        </p:nvSpPr>
        <p:spPr>
          <a:xfrm>
            <a:off x="5367333" y="4514545"/>
            <a:ext cx="1427807" cy="307777"/>
          </a:xfrm>
          <a:prstGeom prst="rect">
            <a:avLst/>
          </a:prstGeom>
          <a:noFill/>
        </p:spPr>
        <p:txBody>
          <a:bodyPr wrap="square" rtlCol="0">
            <a:spAutoFit/>
          </a:bodyPr>
          <a:lstStyle/>
          <a:p>
            <a:pPr algn="ctr"/>
            <a:r>
              <a:rPr lang="id-ID" sz="1400" dirty="0">
                <a:solidFill>
                  <a:srgbClr val="4B778D"/>
                </a:solidFill>
              </a:rPr>
              <a:t>APPAREL</a:t>
            </a:r>
          </a:p>
        </p:txBody>
      </p:sp>
      <p:sp>
        <p:nvSpPr>
          <p:cNvPr id="35" name="TextBox 34"/>
          <p:cNvSpPr txBox="1"/>
          <p:nvPr/>
        </p:nvSpPr>
        <p:spPr>
          <a:xfrm>
            <a:off x="5644691" y="1796819"/>
            <a:ext cx="866603" cy="338554"/>
          </a:xfrm>
          <a:prstGeom prst="rect">
            <a:avLst/>
          </a:prstGeom>
          <a:noFill/>
        </p:spPr>
        <p:txBody>
          <a:bodyPr wrap="square" rtlCol="0">
            <a:spAutoFit/>
          </a:bodyPr>
          <a:lstStyle/>
          <a:p>
            <a:pPr algn="ctr"/>
            <a:r>
              <a:rPr lang="id-ID" sz="1600" b="1" dirty="0">
                <a:solidFill>
                  <a:srgbClr val="4B778D"/>
                </a:solidFill>
                <a:latin typeface="Open Sans" panose="020B0606030504020204" pitchFamily="34" charset="0"/>
                <a:ea typeface="Open Sans" panose="020B0606030504020204" pitchFamily="34" charset="0"/>
                <a:cs typeface="Open Sans" panose="020B0606030504020204" pitchFamily="34" charset="0"/>
              </a:rPr>
              <a:t>2</a:t>
            </a:r>
            <a:r>
              <a:rPr lang="en-US" sz="1600" b="1" dirty="0">
                <a:solidFill>
                  <a:srgbClr val="4B778D"/>
                </a:solidFill>
                <a:latin typeface="Open Sans" panose="020B0606030504020204" pitchFamily="34" charset="0"/>
                <a:ea typeface="Open Sans" panose="020B0606030504020204" pitchFamily="34" charset="0"/>
                <a:cs typeface="Open Sans" panose="020B0606030504020204" pitchFamily="34" charset="0"/>
              </a:rPr>
              <a:t>3</a:t>
            </a:r>
            <a:r>
              <a:rPr lang="id-ID" sz="1600" b="1" dirty="0">
                <a:solidFill>
                  <a:srgbClr val="4B778D"/>
                </a:solidFill>
                <a:latin typeface="Open Sans" panose="020B0606030504020204" pitchFamily="34" charset="0"/>
                <a:ea typeface="Open Sans" panose="020B0606030504020204" pitchFamily="34" charset="0"/>
                <a:cs typeface="Open Sans" panose="020B0606030504020204" pitchFamily="34" charset="0"/>
              </a:rPr>
              <a:t>%</a:t>
            </a:r>
          </a:p>
        </p:txBody>
      </p:sp>
      <p:cxnSp>
        <p:nvCxnSpPr>
          <p:cNvPr id="36" name="Straight Connector 35"/>
          <p:cNvCxnSpPr/>
          <p:nvPr/>
        </p:nvCxnSpPr>
        <p:spPr>
          <a:xfrm rot="5400000" flipV="1">
            <a:off x="5653229" y="2660387"/>
            <a:ext cx="828000" cy="5319"/>
          </a:xfrm>
          <a:prstGeom prst="line">
            <a:avLst/>
          </a:prstGeom>
          <a:ln w="19050">
            <a:solidFill>
              <a:srgbClr val="4B778D"/>
            </a:solidFill>
            <a:prstDash val="sysDot"/>
            <a:headEnd type="none"/>
            <a:tailEnd type="oval" w="lg" len="lg"/>
          </a:ln>
        </p:spPr>
        <p:style>
          <a:lnRef idx="1">
            <a:schemeClr val="accent1"/>
          </a:lnRef>
          <a:fillRef idx="0">
            <a:schemeClr val="accent1"/>
          </a:fillRef>
          <a:effectRef idx="0">
            <a:schemeClr val="accent1"/>
          </a:effectRef>
          <a:fontRef idx="minor">
            <a:schemeClr val="tx1"/>
          </a:fontRef>
        </p:style>
      </p:cxnSp>
      <p:sp>
        <p:nvSpPr>
          <p:cNvPr id="38" name="Freeform 7"/>
          <p:cNvSpPr>
            <a:spLocks/>
          </p:cNvSpPr>
          <p:nvPr/>
        </p:nvSpPr>
        <p:spPr bwMode="auto">
          <a:xfrm>
            <a:off x="6554450" y="2978863"/>
            <a:ext cx="1853565" cy="1437676"/>
          </a:xfrm>
          <a:custGeom>
            <a:avLst/>
            <a:gdLst>
              <a:gd name="T0" fmla="*/ 330 w 660"/>
              <a:gd name="T1" fmla="*/ 262 h 262"/>
              <a:gd name="T2" fmla="*/ 331 w 660"/>
              <a:gd name="T3" fmla="*/ 262 h 262"/>
              <a:gd name="T4" fmla="*/ 660 w 660"/>
              <a:gd name="T5" fmla="*/ 262 h 262"/>
              <a:gd name="T6" fmla="*/ 330 w 660"/>
              <a:gd name="T7" fmla="*/ 4 h 262"/>
              <a:gd name="T8" fmla="*/ 0 w 660"/>
              <a:gd name="T9" fmla="*/ 262 h 262"/>
              <a:gd name="T10" fmla="*/ 330 w 660"/>
              <a:gd name="T11" fmla="*/ 262 h 262"/>
            </a:gdLst>
            <a:ahLst/>
            <a:cxnLst>
              <a:cxn ang="0">
                <a:pos x="T0" y="T1"/>
              </a:cxn>
              <a:cxn ang="0">
                <a:pos x="T2" y="T3"/>
              </a:cxn>
              <a:cxn ang="0">
                <a:pos x="T4" y="T5"/>
              </a:cxn>
              <a:cxn ang="0">
                <a:pos x="T6" y="T7"/>
              </a:cxn>
              <a:cxn ang="0">
                <a:pos x="T8" y="T9"/>
              </a:cxn>
              <a:cxn ang="0">
                <a:pos x="T10" y="T11"/>
              </a:cxn>
            </a:cxnLst>
            <a:rect l="0" t="0" r="r" b="b"/>
            <a:pathLst>
              <a:path w="660" h="262">
                <a:moveTo>
                  <a:pt x="330" y="262"/>
                </a:moveTo>
                <a:cubicBezTo>
                  <a:pt x="331" y="262"/>
                  <a:pt x="331" y="262"/>
                  <a:pt x="331" y="262"/>
                </a:cubicBezTo>
                <a:cubicBezTo>
                  <a:pt x="660" y="262"/>
                  <a:pt x="660" y="262"/>
                  <a:pt x="660" y="262"/>
                </a:cubicBezTo>
                <a:cubicBezTo>
                  <a:pt x="442" y="189"/>
                  <a:pt x="419" y="0"/>
                  <a:pt x="330" y="4"/>
                </a:cubicBezTo>
                <a:cubicBezTo>
                  <a:pt x="242" y="0"/>
                  <a:pt x="219" y="189"/>
                  <a:pt x="0" y="262"/>
                </a:cubicBezTo>
                <a:lnTo>
                  <a:pt x="330" y="262"/>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TextBox 38"/>
          <p:cNvSpPr txBox="1"/>
          <p:nvPr/>
        </p:nvSpPr>
        <p:spPr>
          <a:xfrm>
            <a:off x="6696497" y="4525308"/>
            <a:ext cx="1427807" cy="307777"/>
          </a:xfrm>
          <a:prstGeom prst="rect">
            <a:avLst/>
          </a:prstGeom>
          <a:noFill/>
        </p:spPr>
        <p:txBody>
          <a:bodyPr wrap="square" rtlCol="0">
            <a:spAutoFit/>
          </a:bodyPr>
          <a:lstStyle/>
          <a:p>
            <a:pPr algn="ctr"/>
            <a:r>
              <a:rPr lang="id-ID" sz="1400" dirty="0">
                <a:solidFill>
                  <a:srgbClr val="10CF9B"/>
                </a:solidFill>
              </a:rPr>
              <a:t>SHOES</a:t>
            </a:r>
          </a:p>
        </p:txBody>
      </p:sp>
      <p:sp>
        <p:nvSpPr>
          <p:cNvPr id="41" name="TextBox 40"/>
          <p:cNvSpPr txBox="1"/>
          <p:nvPr/>
        </p:nvSpPr>
        <p:spPr>
          <a:xfrm>
            <a:off x="7041412" y="1796819"/>
            <a:ext cx="866603" cy="338554"/>
          </a:xfrm>
          <a:prstGeom prst="rect">
            <a:avLst/>
          </a:prstGeom>
          <a:noFill/>
        </p:spPr>
        <p:txBody>
          <a:bodyPr wrap="square" rtlCol="0">
            <a:spAutoFit/>
          </a:bodyPr>
          <a:lstStyle/>
          <a:p>
            <a:pPr algn="ctr"/>
            <a:r>
              <a:rPr lang="en-US" sz="16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30</a:t>
            </a:r>
            <a:r>
              <a:rPr lang="id-ID" sz="16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a:t>
            </a:r>
          </a:p>
        </p:txBody>
      </p:sp>
      <p:cxnSp>
        <p:nvCxnSpPr>
          <p:cNvPr id="42" name="Straight Connector 41"/>
          <p:cNvCxnSpPr/>
          <p:nvPr/>
        </p:nvCxnSpPr>
        <p:spPr>
          <a:xfrm rot="5400000" flipV="1">
            <a:off x="7154573" y="2546167"/>
            <a:ext cx="648000" cy="5319"/>
          </a:xfrm>
          <a:prstGeom prst="line">
            <a:avLst/>
          </a:prstGeom>
          <a:ln w="19050">
            <a:solidFill>
              <a:srgbClr val="10CF9B"/>
            </a:solidFill>
            <a:prstDash val="sysDot"/>
            <a:headEnd type="none"/>
            <a:tailEnd type="oval" w="lg" len="lg"/>
          </a:ln>
        </p:spPr>
        <p:style>
          <a:lnRef idx="1">
            <a:schemeClr val="accent1"/>
          </a:lnRef>
          <a:fillRef idx="0">
            <a:schemeClr val="accent1"/>
          </a:fillRef>
          <a:effectRef idx="0">
            <a:schemeClr val="accent1"/>
          </a:effectRef>
          <a:fontRef idx="minor">
            <a:schemeClr val="tx1"/>
          </a:fontRef>
        </p:style>
      </p:cxnSp>
      <p:sp>
        <p:nvSpPr>
          <p:cNvPr id="44" name="Freeform 7"/>
          <p:cNvSpPr>
            <a:spLocks/>
          </p:cNvSpPr>
          <p:nvPr/>
        </p:nvSpPr>
        <p:spPr bwMode="auto">
          <a:xfrm>
            <a:off x="7961040" y="3384203"/>
            <a:ext cx="1853565" cy="1032335"/>
          </a:xfrm>
          <a:custGeom>
            <a:avLst/>
            <a:gdLst>
              <a:gd name="T0" fmla="*/ 330 w 660"/>
              <a:gd name="T1" fmla="*/ 262 h 262"/>
              <a:gd name="T2" fmla="*/ 331 w 660"/>
              <a:gd name="T3" fmla="*/ 262 h 262"/>
              <a:gd name="T4" fmla="*/ 660 w 660"/>
              <a:gd name="T5" fmla="*/ 262 h 262"/>
              <a:gd name="T6" fmla="*/ 330 w 660"/>
              <a:gd name="T7" fmla="*/ 4 h 262"/>
              <a:gd name="T8" fmla="*/ 0 w 660"/>
              <a:gd name="T9" fmla="*/ 262 h 262"/>
              <a:gd name="T10" fmla="*/ 330 w 660"/>
              <a:gd name="T11" fmla="*/ 262 h 262"/>
            </a:gdLst>
            <a:ahLst/>
            <a:cxnLst>
              <a:cxn ang="0">
                <a:pos x="T0" y="T1"/>
              </a:cxn>
              <a:cxn ang="0">
                <a:pos x="T2" y="T3"/>
              </a:cxn>
              <a:cxn ang="0">
                <a:pos x="T4" y="T5"/>
              </a:cxn>
              <a:cxn ang="0">
                <a:pos x="T6" y="T7"/>
              </a:cxn>
              <a:cxn ang="0">
                <a:pos x="T8" y="T9"/>
              </a:cxn>
              <a:cxn ang="0">
                <a:pos x="T10" y="T11"/>
              </a:cxn>
            </a:cxnLst>
            <a:rect l="0" t="0" r="r" b="b"/>
            <a:pathLst>
              <a:path w="660" h="262">
                <a:moveTo>
                  <a:pt x="330" y="262"/>
                </a:moveTo>
                <a:cubicBezTo>
                  <a:pt x="331" y="262"/>
                  <a:pt x="331" y="262"/>
                  <a:pt x="331" y="262"/>
                </a:cubicBezTo>
                <a:cubicBezTo>
                  <a:pt x="660" y="262"/>
                  <a:pt x="660" y="262"/>
                  <a:pt x="660" y="262"/>
                </a:cubicBezTo>
                <a:cubicBezTo>
                  <a:pt x="442" y="189"/>
                  <a:pt x="419" y="0"/>
                  <a:pt x="330" y="4"/>
                </a:cubicBezTo>
                <a:cubicBezTo>
                  <a:pt x="242" y="0"/>
                  <a:pt x="219" y="189"/>
                  <a:pt x="0" y="262"/>
                </a:cubicBezTo>
                <a:lnTo>
                  <a:pt x="330" y="262"/>
                </a:lnTo>
                <a:close/>
              </a:path>
            </a:pathLst>
          </a:custGeom>
          <a:solidFill>
            <a:srgbClr val="00AF9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TextBox 44"/>
          <p:cNvSpPr txBox="1"/>
          <p:nvPr/>
        </p:nvSpPr>
        <p:spPr>
          <a:xfrm>
            <a:off x="8169835" y="4529060"/>
            <a:ext cx="1427807" cy="307777"/>
          </a:xfrm>
          <a:prstGeom prst="rect">
            <a:avLst/>
          </a:prstGeom>
          <a:noFill/>
        </p:spPr>
        <p:txBody>
          <a:bodyPr wrap="square" rtlCol="0">
            <a:spAutoFit/>
          </a:bodyPr>
          <a:lstStyle/>
          <a:p>
            <a:pPr algn="ctr"/>
            <a:r>
              <a:rPr lang="id-ID" sz="1400" dirty="0">
                <a:solidFill>
                  <a:srgbClr val="00AF91"/>
                </a:solidFill>
              </a:rPr>
              <a:t>BAGS</a:t>
            </a:r>
          </a:p>
        </p:txBody>
      </p:sp>
      <p:sp>
        <p:nvSpPr>
          <p:cNvPr id="46" name="TextBox 45"/>
          <p:cNvSpPr txBox="1"/>
          <p:nvPr/>
        </p:nvSpPr>
        <p:spPr>
          <a:xfrm>
            <a:off x="8450437" y="1796819"/>
            <a:ext cx="866603" cy="338554"/>
          </a:xfrm>
          <a:prstGeom prst="rect">
            <a:avLst/>
          </a:prstGeom>
          <a:noFill/>
        </p:spPr>
        <p:txBody>
          <a:bodyPr wrap="square" rtlCol="0">
            <a:spAutoFit/>
          </a:bodyPr>
          <a:lstStyle/>
          <a:p>
            <a:pPr algn="ctr"/>
            <a:r>
              <a:rPr lang="id-ID" sz="1600" b="1" dirty="0">
                <a:solidFill>
                  <a:srgbClr val="00AF91"/>
                </a:solidFill>
                <a:latin typeface="Open Sans" panose="020B0606030504020204" pitchFamily="34" charset="0"/>
                <a:ea typeface="Open Sans" panose="020B0606030504020204" pitchFamily="34" charset="0"/>
                <a:cs typeface="Open Sans" panose="020B0606030504020204" pitchFamily="34" charset="0"/>
              </a:rPr>
              <a:t>20%</a:t>
            </a:r>
          </a:p>
        </p:txBody>
      </p:sp>
      <p:cxnSp>
        <p:nvCxnSpPr>
          <p:cNvPr id="47" name="Straight Connector 46"/>
          <p:cNvCxnSpPr/>
          <p:nvPr/>
        </p:nvCxnSpPr>
        <p:spPr>
          <a:xfrm rot="5400000" flipV="1">
            <a:off x="8359079" y="2738755"/>
            <a:ext cx="1044000" cy="5319"/>
          </a:xfrm>
          <a:prstGeom prst="line">
            <a:avLst/>
          </a:prstGeom>
          <a:ln w="19050">
            <a:solidFill>
              <a:srgbClr val="00AF91"/>
            </a:solidFill>
            <a:prstDash val="sysDot"/>
            <a:headEnd type="none"/>
            <a:tailEnd type="oval" w="lg" len="lg"/>
          </a:ln>
        </p:spPr>
        <p:style>
          <a:lnRef idx="1">
            <a:schemeClr val="accent1"/>
          </a:lnRef>
          <a:fillRef idx="0">
            <a:schemeClr val="accent1"/>
          </a:fillRef>
          <a:effectRef idx="0">
            <a:schemeClr val="accent1"/>
          </a:effectRef>
          <a:fontRef idx="minor">
            <a:schemeClr val="tx1"/>
          </a:fontRef>
        </p:style>
      </p:cxnSp>
      <p:sp>
        <p:nvSpPr>
          <p:cNvPr id="49" name="Freeform 7"/>
          <p:cNvSpPr>
            <a:spLocks/>
          </p:cNvSpPr>
          <p:nvPr/>
        </p:nvSpPr>
        <p:spPr bwMode="auto">
          <a:xfrm>
            <a:off x="9191806" y="3638110"/>
            <a:ext cx="1853565" cy="778428"/>
          </a:xfrm>
          <a:custGeom>
            <a:avLst/>
            <a:gdLst>
              <a:gd name="T0" fmla="*/ 330 w 660"/>
              <a:gd name="T1" fmla="*/ 262 h 262"/>
              <a:gd name="T2" fmla="*/ 331 w 660"/>
              <a:gd name="T3" fmla="*/ 262 h 262"/>
              <a:gd name="T4" fmla="*/ 660 w 660"/>
              <a:gd name="T5" fmla="*/ 262 h 262"/>
              <a:gd name="T6" fmla="*/ 330 w 660"/>
              <a:gd name="T7" fmla="*/ 4 h 262"/>
              <a:gd name="T8" fmla="*/ 0 w 660"/>
              <a:gd name="T9" fmla="*/ 262 h 262"/>
              <a:gd name="T10" fmla="*/ 330 w 660"/>
              <a:gd name="T11" fmla="*/ 262 h 262"/>
            </a:gdLst>
            <a:ahLst/>
            <a:cxnLst>
              <a:cxn ang="0">
                <a:pos x="T0" y="T1"/>
              </a:cxn>
              <a:cxn ang="0">
                <a:pos x="T2" y="T3"/>
              </a:cxn>
              <a:cxn ang="0">
                <a:pos x="T4" y="T5"/>
              </a:cxn>
              <a:cxn ang="0">
                <a:pos x="T6" y="T7"/>
              </a:cxn>
              <a:cxn ang="0">
                <a:pos x="T8" y="T9"/>
              </a:cxn>
              <a:cxn ang="0">
                <a:pos x="T10" y="T11"/>
              </a:cxn>
            </a:cxnLst>
            <a:rect l="0" t="0" r="r" b="b"/>
            <a:pathLst>
              <a:path w="660" h="262">
                <a:moveTo>
                  <a:pt x="330" y="262"/>
                </a:moveTo>
                <a:cubicBezTo>
                  <a:pt x="331" y="262"/>
                  <a:pt x="331" y="262"/>
                  <a:pt x="331" y="262"/>
                </a:cubicBezTo>
                <a:cubicBezTo>
                  <a:pt x="660" y="262"/>
                  <a:pt x="660" y="262"/>
                  <a:pt x="660" y="262"/>
                </a:cubicBezTo>
                <a:cubicBezTo>
                  <a:pt x="442" y="189"/>
                  <a:pt x="419" y="0"/>
                  <a:pt x="330" y="4"/>
                </a:cubicBezTo>
                <a:cubicBezTo>
                  <a:pt x="242" y="0"/>
                  <a:pt x="219" y="189"/>
                  <a:pt x="0" y="262"/>
                </a:cubicBezTo>
                <a:lnTo>
                  <a:pt x="330" y="262"/>
                </a:lnTo>
                <a:close/>
              </a:path>
            </a:pathLst>
          </a:custGeom>
          <a:solidFill>
            <a:srgbClr val="28B5B5"/>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TextBox 49"/>
          <p:cNvSpPr txBox="1"/>
          <p:nvPr/>
        </p:nvSpPr>
        <p:spPr>
          <a:xfrm>
            <a:off x="9436619" y="4543573"/>
            <a:ext cx="1427807" cy="307777"/>
          </a:xfrm>
          <a:prstGeom prst="rect">
            <a:avLst/>
          </a:prstGeom>
          <a:noFill/>
        </p:spPr>
        <p:txBody>
          <a:bodyPr wrap="square" rtlCol="0">
            <a:spAutoFit/>
          </a:bodyPr>
          <a:lstStyle/>
          <a:p>
            <a:pPr algn="ctr"/>
            <a:r>
              <a:rPr lang="id-ID" sz="1400" dirty="0">
                <a:solidFill>
                  <a:schemeClr val="bg2">
                    <a:lumMod val="50000"/>
                  </a:schemeClr>
                </a:solidFill>
              </a:rPr>
              <a:t>CAWET</a:t>
            </a:r>
          </a:p>
        </p:txBody>
      </p:sp>
      <p:sp>
        <p:nvSpPr>
          <p:cNvPr id="51" name="TextBox 50"/>
          <p:cNvSpPr txBox="1"/>
          <p:nvPr/>
        </p:nvSpPr>
        <p:spPr>
          <a:xfrm>
            <a:off x="9685287" y="1796819"/>
            <a:ext cx="866603" cy="338554"/>
          </a:xfrm>
          <a:prstGeom prst="rect">
            <a:avLst/>
          </a:prstGeom>
          <a:noFill/>
        </p:spPr>
        <p:txBody>
          <a:bodyPr wrap="square" rtlCol="0">
            <a:spAutoFit/>
          </a:bodyPr>
          <a:lstStyle/>
          <a:p>
            <a:pPr algn="ctr"/>
            <a:r>
              <a:rPr lang="en-US" sz="1600" b="1" dirty="0">
                <a:solidFill>
                  <a:srgbClr val="28B5B5"/>
                </a:solidFill>
                <a:latin typeface="Open Sans" panose="020B0606030504020204" pitchFamily="34" charset="0"/>
                <a:ea typeface="Open Sans" panose="020B0606030504020204" pitchFamily="34" charset="0"/>
                <a:cs typeface="Open Sans" panose="020B0606030504020204" pitchFamily="34" charset="0"/>
              </a:rPr>
              <a:t>1</a:t>
            </a:r>
            <a:r>
              <a:rPr lang="id-ID" sz="1600" b="1" dirty="0">
                <a:solidFill>
                  <a:srgbClr val="28B5B5"/>
                </a:solidFill>
                <a:latin typeface="Open Sans" panose="020B0606030504020204" pitchFamily="34" charset="0"/>
                <a:ea typeface="Open Sans" panose="020B0606030504020204" pitchFamily="34" charset="0"/>
                <a:cs typeface="Open Sans" panose="020B0606030504020204" pitchFamily="34" charset="0"/>
              </a:rPr>
              <a:t>0%</a:t>
            </a:r>
          </a:p>
        </p:txBody>
      </p:sp>
      <p:cxnSp>
        <p:nvCxnSpPr>
          <p:cNvPr id="52" name="Straight Connector 51"/>
          <p:cNvCxnSpPr/>
          <p:nvPr/>
        </p:nvCxnSpPr>
        <p:spPr>
          <a:xfrm rot="5400000" flipV="1">
            <a:off x="9501812" y="2866002"/>
            <a:ext cx="1224000" cy="5319"/>
          </a:xfrm>
          <a:prstGeom prst="line">
            <a:avLst/>
          </a:prstGeom>
          <a:ln w="19050">
            <a:solidFill>
              <a:srgbClr val="28B5B5"/>
            </a:solidFill>
            <a:prstDash val="sysDot"/>
            <a:headEnd type="none"/>
            <a:tailEnd type="oval" w="lg" len="lg"/>
          </a:ln>
        </p:spPr>
        <p:style>
          <a:lnRef idx="1">
            <a:schemeClr val="accent1"/>
          </a:lnRef>
          <a:fillRef idx="0">
            <a:schemeClr val="accent1"/>
          </a:fillRef>
          <a:effectRef idx="0">
            <a:schemeClr val="accent1"/>
          </a:effectRef>
          <a:fontRef idx="minor">
            <a:schemeClr val="tx1"/>
          </a:fontRef>
        </p:style>
      </p:cxnSp>
      <p:sp>
        <p:nvSpPr>
          <p:cNvPr id="60" name="Content Placeholder 2"/>
          <p:cNvSpPr txBox="1">
            <a:spLocks/>
          </p:cNvSpPr>
          <p:nvPr/>
        </p:nvSpPr>
        <p:spPr>
          <a:xfrm>
            <a:off x="1545771" y="5120144"/>
            <a:ext cx="9100459" cy="112745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d-ID" sz="1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ANALISYS</a:t>
            </a:r>
          </a:p>
          <a:p>
            <a:pPr marL="0" indent="0" algn="just">
              <a:buNone/>
            </a:pPr>
            <a:r>
              <a:rPr lang="en-US" sz="1200" dirty="0" err="1">
                <a:solidFill>
                  <a:schemeClr val="bg1">
                    <a:lumMod val="50000"/>
                  </a:schemeClr>
                </a:solidFill>
              </a:rPr>
              <a:t>Lorem</a:t>
            </a:r>
            <a:r>
              <a:rPr lang="en-US" sz="1200" dirty="0">
                <a:solidFill>
                  <a:schemeClr val="bg1">
                    <a:lumMod val="50000"/>
                  </a:schemeClr>
                </a:solidFill>
              </a:rPr>
              <a:t> </a:t>
            </a:r>
            <a:r>
              <a:rPr lang="en-US" sz="1200" dirty="0" err="1">
                <a:solidFill>
                  <a:schemeClr val="bg1">
                    <a:lumMod val="50000"/>
                  </a:schemeClr>
                </a:solidFill>
              </a:rPr>
              <a:t>Ipsum</a:t>
            </a:r>
            <a:r>
              <a:rPr lang="en-US" sz="1200" dirty="0">
                <a:solidFill>
                  <a:schemeClr val="bg1">
                    <a:lumMod val="50000"/>
                  </a:schemeClr>
                </a:solidFill>
              </a:rPr>
              <a:t> is simply dummy text of the printing and typesetting industry. </a:t>
            </a:r>
            <a:r>
              <a:rPr lang="en-US" sz="1200" dirty="0" err="1">
                <a:solidFill>
                  <a:schemeClr val="bg1">
                    <a:lumMod val="50000"/>
                  </a:schemeClr>
                </a:solidFill>
              </a:rPr>
              <a:t>Lorem</a:t>
            </a:r>
            <a:r>
              <a:rPr lang="en-US" sz="1200" dirty="0">
                <a:solidFill>
                  <a:schemeClr val="bg1">
                    <a:lumMod val="50000"/>
                  </a:schemeClr>
                </a:solidFill>
              </a:rPr>
              <a:t> </a:t>
            </a:r>
            <a:r>
              <a:rPr lang="en-US" sz="1200" dirty="0" err="1">
                <a:solidFill>
                  <a:schemeClr val="bg1">
                    <a:lumMod val="50000"/>
                  </a:schemeClr>
                </a:solidFill>
              </a:rPr>
              <a:t>Ipsum</a:t>
            </a:r>
            <a:r>
              <a:rPr lang="en-US" sz="1200" dirty="0">
                <a:solidFill>
                  <a:schemeClr val="bg1">
                    <a:lumMod val="50000"/>
                  </a:schemeClr>
                </a:solidFill>
              </a:rPr>
              <a:t> has been the industry's standard dummy text ever since the 1500s, when an unknown printer took a galley of type and scrambled it to make a type specimen book. It was </a:t>
            </a:r>
            <a:r>
              <a:rPr lang="en-US" sz="1200" dirty="0" err="1">
                <a:solidFill>
                  <a:schemeClr val="bg1">
                    <a:lumMod val="50000"/>
                  </a:schemeClr>
                </a:solidFill>
              </a:rPr>
              <a:t>popularised</a:t>
            </a:r>
            <a:r>
              <a:rPr lang="en-US" sz="1200" dirty="0">
                <a:solidFill>
                  <a:schemeClr val="bg1">
                    <a:lumMod val="50000"/>
                  </a:schemeClr>
                </a:solidFill>
              </a:rPr>
              <a:t> in the 1960s with the release of </a:t>
            </a:r>
            <a:r>
              <a:rPr lang="en-US" sz="1200" dirty="0" err="1">
                <a:solidFill>
                  <a:schemeClr val="bg1">
                    <a:lumMod val="50000"/>
                  </a:schemeClr>
                </a:solidFill>
              </a:rPr>
              <a:t>Letraset</a:t>
            </a:r>
            <a:r>
              <a:rPr lang="en-US" sz="1200" dirty="0">
                <a:solidFill>
                  <a:schemeClr val="bg1">
                    <a:lumMod val="50000"/>
                  </a:schemeClr>
                </a:solidFill>
              </a:rPr>
              <a:t> sheets containing </a:t>
            </a:r>
            <a:r>
              <a:rPr lang="en-US" sz="1200" dirty="0" err="1">
                <a:solidFill>
                  <a:schemeClr val="bg1">
                    <a:lumMod val="50000"/>
                  </a:schemeClr>
                </a:solidFill>
              </a:rPr>
              <a:t>Lorem</a:t>
            </a:r>
            <a:r>
              <a:rPr lang="en-US" sz="1200" dirty="0">
                <a:solidFill>
                  <a:schemeClr val="bg1">
                    <a:lumMod val="50000"/>
                  </a:schemeClr>
                </a:solidFill>
              </a:rPr>
              <a:t> </a:t>
            </a:r>
            <a:r>
              <a:rPr lang="en-US" sz="1200" dirty="0" err="1">
                <a:solidFill>
                  <a:schemeClr val="bg1">
                    <a:lumMod val="50000"/>
                  </a:schemeClr>
                </a:solidFill>
              </a:rPr>
              <a:t>Ipsum</a:t>
            </a:r>
            <a:r>
              <a:rPr lang="en-US" sz="1200" dirty="0">
                <a:solidFill>
                  <a:schemeClr val="bg1">
                    <a:lumMod val="50000"/>
                  </a:schemeClr>
                </a:solidFill>
              </a:rPr>
              <a:t> passages, and more recently with desktop publishing software like Aldus PageMaker including versions of </a:t>
            </a:r>
            <a:r>
              <a:rPr lang="en-US" sz="1200" dirty="0" err="1">
                <a:solidFill>
                  <a:schemeClr val="bg1">
                    <a:lumMod val="50000"/>
                  </a:schemeClr>
                </a:solidFill>
              </a:rPr>
              <a:t>Lorem</a:t>
            </a:r>
            <a:r>
              <a:rPr lang="en-US" sz="1200" dirty="0">
                <a:solidFill>
                  <a:schemeClr val="bg1">
                    <a:lumMod val="50000"/>
                  </a:schemeClr>
                </a:solidFill>
              </a:rPr>
              <a:t> </a:t>
            </a:r>
            <a:r>
              <a:rPr lang="en-US" sz="1200" dirty="0" err="1">
                <a:solidFill>
                  <a:schemeClr val="bg1">
                    <a:lumMod val="50000"/>
                  </a:schemeClr>
                </a:solidFill>
              </a:rPr>
              <a:t>Ipsum</a:t>
            </a:r>
            <a:r>
              <a:rPr lang="en-US" sz="1200" dirty="0">
                <a:solidFill>
                  <a:schemeClr val="bg1">
                    <a:lumMod val="50000"/>
                  </a:schemeClr>
                </a:solidFill>
              </a:rPr>
              <a:t>.</a:t>
            </a:r>
          </a:p>
        </p:txBody>
      </p:sp>
      <p:sp>
        <p:nvSpPr>
          <p:cNvPr id="37" name="Title 2"/>
          <p:cNvSpPr txBox="1">
            <a:spLocks/>
          </p:cNvSpPr>
          <p:nvPr/>
        </p:nvSpPr>
        <p:spPr>
          <a:xfrm>
            <a:off x="2481330" y="364364"/>
            <a:ext cx="7229340" cy="446088"/>
          </a:xfrm>
          <a:prstGeom prst="rect">
            <a:avLst/>
          </a:prstGeom>
        </p:spPr>
        <p:txBody>
          <a:bodyPr vert="horz" lIns="91440" tIns="45720" rIns="91440" bIns="45720" rtlCol="0" anchor="ctr">
            <a:noAutofit/>
          </a:bodyPr>
          <a:lstStyle/>
          <a:p>
            <a:pPr lvl="0" algn="ctr">
              <a:spcBef>
                <a:spcPct val="0"/>
              </a:spcBef>
              <a:defRPr/>
            </a:pPr>
            <a:r>
              <a:rPr lang="en-US" sz="2800" b="1" dirty="0">
                <a:solidFill>
                  <a:schemeClr val="bg1">
                    <a:lumMod val="50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SALES ANALYSIS BY CATEGORY</a:t>
            </a:r>
          </a:p>
        </p:txBody>
      </p:sp>
      <p:sp>
        <p:nvSpPr>
          <p:cNvPr id="40" name="Rectangle 39"/>
          <p:cNvSpPr/>
          <p:nvPr/>
        </p:nvSpPr>
        <p:spPr>
          <a:xfrm>
            <a:off x="3012407" y="867866"/>
            <a:ext cx="6167186" cy="276999"/>
          </a:xfrm>
          <a:prstGeom prst="rect">
            <a:avLst/>
          </a:prstGeom>
        </p:spPr>
        <p:txBody>
          <a:bodyPr wrap="square">
            <a:spAutoFit/>
          </a:bodyPr>
          <a:lstStyle/>
          <a:p>
            <a:pPr algn="ctr"/>
            <a:r>
              <a:rPr lang="en-US" sz="1200" dirty="0" err="1">
                <a:latin typeface="Open Sans Light" panose="020B0306030504020204" pitchFamily="34" charset="0"/>
                <a:ea typeface="Open Sans Light" panose="020B0306030504020204" pitchFamily="34" charset="0"/>
                <a:cs typeface="Open Sans Light" panose="020B0306030504020204" pitchFamily="34" charset="0"/>
              </a:rPr>
              <a:t>Lorem</a:t>
            </a:r>
            <a:r>
              <a:rPr lang="en-US" sz="1200" dirty="0">
                <a:latin typeface="Open Sans Light" panose="020B0306030504020204" pitchFamily="34" charset="0"/>
                <a:ea typeface="Open Sans Light" panose="020B0306030504020204" pitchFamily="34" charset="0"/>
                <a:cs typeface="Open Sans Light" panose="020B0306030504020204" pitchFamily="34" charset="0"/>
              </a:rPr>
              <a:t> </a:t>
            </a:r>
            <a:r>
              <a:rPr lang="en-US" sz="1200" dirty="0" err="1">
                <a:latin typeface="Open Sans Light" panose="020B0306030504020204" pitchFamily="34" charset="0"/>
                <a:ea typeface="Open Sans Light" panose="020B0306030504020204" pitchFamily="34" charset="0"/>
                <a:cs typeface="Open Sans Light" panose="020B0306030504020204" pitchFamily="34" charset="0"/>
              </a:rPr>
              <a:t>Ipsum</a:t>
            </a:r>
            <a:r>
              <a:rPr lang="en-US" sz="1200" dirty="0">
                <a:latin typeface="Open Sans Light" panose="020B0306030504020204" pitchFamily="34" charset="0"/>
                <a:ea typeface="Open Sans Light" panose="020B0306030504020204" pitchFamily="34" charset="0"/>
                <a:cs typeface="Open Sans Light" panose="020B0306030504020204" pitchFamily="34" charset="0"/>
              </a:rPr>
              <a:t> is simply dummy text of the printing and typesetting industry.</a:t>
            </a:r>
          </a:p>
        </p:txBody>
      </p:sp>
      <p:sp>
        <p:nvSpPr>
          <p:cNvPr id="55" name="Rectangle 54">
            <a:extLst>
              <a:ext uri="{FF2B5EF4-FFF2-40B4-BE49-F238E27FC236}">
                <a16:creationId xmlns:a16="http://schemas.microsoft.com/office/drawing/2014/main" id="{B52489F9-32BC-4438-AC49-6B61129355EE}"/>
              </a:ext>
            </a:extLst>
          </p:cNvPr>
          <p:cNvSpPr/>
          <p:nvPr/>
        </p:nvSpPr>
        <p:spPr>
          <a:xfrm>
            <a:off x="4996070" y="6453809"/>
            <a:ext cx="2107095" cy="3127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859816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42" presetClass="entr" presetSubtype="0" fill="hold" grpId="0" nodeType="withEffect">
                                  <p:stCondLst>
                                    <p:cond delay="800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1000"/>
                                        <p:tgtEl>
                                          <p:spTgt spid="60"/>
                                        </p:tgtEl>
                                      </p:cBhvr>
                                    </p:animEffect>
                                    <p:anim calcmode="lin" valueType="num">
                                      <p:cBhvr>
                                        <p:cTn id="11" dur="1000" fill="hold"/>
                                        <p:tgtEl>
                                          <p:spTgt spid="60"/>
                                        </p:tgtEl>
                                        <p:attrNameLst>
                                          <p:attrName>ppt_x</p:attrName>
                                        </p:attrNameLst>
                                      </p:cBhvr>
                                      <p:tavLst>
                                        <p:tav tm="0">
                                          <p:val>
                                            <p:strVal val="#ppt_x"/>
                                          </p:val>
                                        </p:tav>
                                        <p:tav tm="100000">
                                          <p:val>
                                            <p:strVal val="#ppt_x"/>
                                          </p:val>
                                        </p:tav>
                                      </p:tavLst>
                                    </p:anim>
                                    <p:anim calcmode="lin" valueType="num">
                                      <p:cBhvr>
                                        <p:cTn id="12"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6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71557" y="1659163"/>
            <a:ext cx="6542043" cy="4405819"/>
          </a:xfrm>
          <a:prstGeom prst="roundRect">
            <a:avLst>
              <a:gd name="adj" fmla="val 2335"/>
            </a:avLst>
          </a:prstGeom>
          <a:solidFill>
            <a:schemeClr val="bg1">
              <a:lumMod val="95000"/>
            </a:schemeClr>
          </a:solidFill>
          <a:ln w="12700">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aphicFrame>
        <p:nvGraphicFramePr>
          <p:cNvPr id="5" name="Chart 4"/>
          <p:cNvGraphicFramePr/>
          <p:nvPr>
            <p:extLst>
              <p:ext uri="{D42A27DB-BD31-4B8C-83A1-F6EECF244321}">
                <p14:modId xmlns:p14="http://schemas.microsoft.com/office/powerpoint/2010/main" val="858467980"/>
              </p:ext>
            </p:extLst>
          </p:nvPr>
        </p:nvGraphicFramePr>
        <p:xfrm>
          <a:off x="742179" y="1717044"/>
          <a:ext cx="6400800" cy="429005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extLst>
              <p:ext uri="{D42A27DB-BD31-4B8C-83A1-F6EECF244321}">
                <p14:modId xmlns:p14="http://schemas.microsoft.com/office/powerpoint/2010/main" val="236984845"/>
              </p:ext>
            </p:extLst>
          </p:nvPr>
        </p:nvGraphicFramePr>
        <p:xfrm>
          <a:off x="7450755" y="1504734"/>
          <a:ext cx="1998045" cy="211476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p:nvPr>
            <p:extLst>
              <p:ext uri="{D42A27DB-BD31-4B8C-83A1-F6EECF244321}">
                <p14:modId xmlns:p14="http://schemas.microsoft.com/office/powerpoint/2010/main" val="728581644"/>
              </p:ext>
            </p:extLst>
          </p:nvPr>
        </p:nvGraphicFramePr>
        <p:xfrm>
          <a:off x="9482755" y="1504734"/>
          <a:ext cx="1998045" cy="211476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p:cNvGraphicFramePr/>
          <p:nvPr>
            <p:extLst>
              <p:ext uri="{D42A27DB-BD31-4B8C-83A1-F6EECF244321}">
                <p14:modId xmlns:p14="http://schemas.microsoft.com/office/powerpoint/2010/main" val="2571036834"/>
              </p:ext>
            </p:extLst>
          </p:nvPr>
        </p:nvGraphicFramePr>
        <p:xfrm>
          <a:off x="7450755" y="3790735"/>
          <a:ext cx="1998045" cy="211476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8"/>
          <p:cNvGraphicFramePr/>
          <p:nvPr/>
        </p:nvGraphicFramePr>
        <p:xfrm>
          <a:off x="9482755" y="3790735"/>
          <a:ext cx="1998045" cy="2114765"/>
        </p:xfrm>
        <a:graphic>
          <a:graphicData uri="http://schemas.openxmlformats.org/drawingml/2006/chart">
            <c:chart xmlns:c="http://schemas.openxmlformats.org/drawingml/2006/chart" xmlns:r="http://schemas.openxmlformats.org/officeDocument/2006/relationships" r:id="rId6"/>
          </a:graphicData>
        </a:graphic>
      </p:graphicFrame>
      <p:sp>
        <p:nvSpPr>
          <p:cNvPr id="10" name="Oval 9"/>
          <p:cNvSpPr/>
          <p:nvPr/>
        </p:nvSpPr>
        <p:spPr>
          <a:xfrm>
            <a:off x="7983338" y="2097706"/>
            <a:ext cx="932881" cy="932881"/>
          </a:xfrm>
          <a:prstGeom prst="ellipse">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b="1" dirty="0">
                <a:solidFill>
                  <a:schemeClr val="tx1">
                    <a:lumMod val="50000"/>
                    <a:lumOff val="50000"/>
                  </a:schemeClr>
                </a:solidFill>
              </a:rPr>
              <a:t>35%</a:t>
            </a:r>
          </a:p>
        </p:txBody>
      </p:sp>
      <p:sp>
        <p:nvSpPr>
          <p:cNvPr id="11" name="Oval 10"/>
          <p:cNvSpPr/>
          <p:nvPr/>
        </p:nvSpPr>
        <p:spPr>
          <a:xfrm>
            <a:off x="10015338" y="2097706"/>
            <a:ext cx="932881" cy="932881"/>
          </a:xfrm>
          <a:prstGeom prst="ellipse">
            <a:avLst/>
          </a:pr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b="1" dirty="0">
                <a:solidFill>
                  <a:schemeClr val="tx1">
                    <a:lumMod val="50000"/>
                    <a:lumOff val="50000"/>
                  </a:schemeClr>
                </a:solidFill>
              </a:rPr>
              <a:t>50%</a:t>
            </a:r>
          </a:p>
        </p:txBody>
      </p:sp>
      <p:sp>
        <p:nvSpPr>
          <p:cNvPr id="12" name="Oval 11"/>
          <p:cNvSpPr/>
          <p:nvPr/>
        </p:nvSpPr>
        <p:spPr>
          <a:xfrm>
            <a:off x="7983338" y="4383708"/>
            <a:ext cx="932881" cy="932881"/>
          </a:xfrm>
          <a:prstGeom prst="ellipse">
            <a:avLst/>
          </a:prstGeom>
          <a:noFill/>
          <a:ln w="19050">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b="1" dirty="0">
                <a:solidFill>
                  <a:schemeClr val="tx1">
                    <a:lumMod val="50000"/>
                    <a:lumOff val="50000"/>
                  </a:schemeClr>
                </a:solidFill>
              </a:rPr>
              <a:t>65%</a:t>
            </a:r>
          </a:p>
        </p:txBody>
      </p:sp>
      <p:sp>
        <p:nvSpPr>
          <p:cNvPr id="13" name="Oval 12"/>
          <p:cNvSpPr/>
          <p:nvPr/>
        </p:nvSpPr>
        <p:spPr>
          <a:xfrm>
            <a:off x="10015338" y="4383708"/>
            <a:ext cx="932881" cy="932881"/>
          </a:xfrm>
          <a:prstGeom prst="ellipse">
            <a:avLst/>
          </a:prstGeom>
          <a:noFill/>
          <a:ln w="19050">
            <a:solidFill>
              <a:schemeClr val="accent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b="1" dirty="0">
                <a:solidFill>
                  <a:schemeClr val="tx1">
                    <a:lumMod val="50000"/>
                    <a:lumOff val="50000"/>
                  </a:schemeClr>
                </a:solidFill>
              </a:rPr>
              <a:t>90%</a:t>
            </a:r>
          </a:p>
        </p:txBody>
      </p:sp>
      <p:sp>
        <p:nvSpPr>
          <p:cNvPr id="14" name="Text Placeholder 3"/>
          <p:cNvSpPr txBox="1">
            <a:spLocks/>
          </p:cNvSpPr>
          <p:nvPr/>
        </p:nvSpPr>
        <p:spPr>
          <a:xfrm>
            <a:off x="9740944" y="3619501"/>
            <a:ext cx="1481667" cy="21544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1400" dirty="0">
                <a:solidFill>
                  <a:srgbClr val="28B5B5"/>
                </a:solidFill>
              </a:rPr>
              <a:t>TITLE GOES HERE</a:t>
            </a:r>
          </a:p>
        </p:txBody>
      </p:sp>
      <p:sp>
        <p:nvSpPr>
          <p:cNvPr id="15" name="Text Placeholder 3"/>
          <p:cNvSpPr txBox="1">
            <a:spLocks/>
          </p:cNvSpPr>
          <p:nvPr/>
        </p:nvSpPr>
        <p:spPr>
          <a:xfrm>
            <a:off x="7708944" y="5867401"/>
            <a:ext cx="1481667" cy="21544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1400" dirty="0">
                <a:solidFill>
                  <a:srgbClr val="A5C249"/>
                </a:solidFill>
              </a:rPr>
              <a:t>TITLE GOES HERE</a:t>
            </a:r>
          </a:p>
        </p:txBody>
      </p:sp>
      <p:sp>
        <p:nvSpPr>
          <p:cNvPr id="16" name="Text Placeholder 3"/>
          <p:cNvSpPr txBox="1">
            <a:spLocks/>
          </p:cNvSpPr>
          <p:nvPr/>
        </p:nvSpPr>
        <p:spPr>
          <a:xfrm>
            <a:off x="9740944" y="5867401"/>
            <a:ext cx="1481667" cy="21544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1400" dirty="0">
                <a:solidFill>
                  <a:srgbClr val="10CF9B"/>
                </a:solidFill>
              </a:rPr>
              <a:t>TITLE GOES HERE</a:t>
            </a:r>
          </a:p>
        </p:txBody>
      </p:sp>
      <p:sp>
        <p:nvSpPr>
          <p:cNvPr id="17" name="Text Placeholder 3"/>
          <p:cNvSpPr txBox="1">
            <a:spLocks/>
          </p:cNvSpPr>
          <p:nvPr/>
        </p:nvSpPr>
        <p:spPr>
          <a:xfrm>
            <a:off x="7708944" y="3619501"/>
            <a:ext cx="1481667" cy="21544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1400" dirty="0">
                <a:solidFill>
                  <a:srgbClr val="00AF91"/>
                </a:solidFill>
              </a:rPr>
              <a:t>TITLE GOES HERE</a:t>
            </a:r>
          </a:p>
        </p:txBody>
      </p:sp>
      <p:sp>
        <p:nvSpPr>
          <p:cNvPr id="21" name="Title 2"/>
          <p:cNvSpPr txBox="1">
            <a:spLocks/>
          </p:cNvSpPr>
          <p:nvPr/>
        </p:nvSpPr>
        <p:spPr>
          <a:xfrm>
            <a:off x="2481330" y="364364"/>
            <a:ext cx="7229340" cy="446088"/>
          </a:xfrm>
          <a:prstGeom prst="rect">
            <a:avLst/>
          </a:prstGeom>
        </p:spPr>
        <p:txBody>
          <a:bodyPr vert="horz" lIns="91440" tIns="45720" rIns="91440" bIns="45720" rtlCol="0" anchor="ctr">
            <a:noAutofit/>
          </a:bodyPr>
          <a:lstStyle/>
          <a:p>
            <a:pPr lvl="0" algn="ctr">
              <a:spcBef>
                <a:spcPct val="0"/>
              </a:spcBef>
              <a:defRPr/>
            </a:pPr>
            <a:r>
              <a:rPr lang="en-US" sz="2800" b="1" dirty="0">
                <a:solidFill>
                  <a:schemeClr val="bg1">
                    <a:lumMod val="50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SALES REPORT</a:t>
            </a:r>
          </a:p>
        </p:txBody>
      </p:sp>
      <p:sp>
        <p:nvSpPr>
          <p:cNvPr id="22" name="Rectangle 21"/>
          <p:cNvSpPr/>
          <p:nvPr/>
        </p:nvSpPr>
        <p:spPr>
          <a:xfrm>
            <a:off x="3012407" y="788856"/>
            <a:ext cx="6167186" cy="276999"/>
          </a:xfrm>
          <a:prstGeom prst="rect">
            <a:avLst/>
          </a:prstGeom>
        </p:spPr>
        <p:txBody>
          <a:bodyPr wrap="square">
            <a:spAutoFit/>
          </a:bodyPr>
          <a:lstStyle/>
          <a:p>
            <a:pPr algn="ctr"/>
            <a:r>
              <a:rPr lang="en-US" sz="1200" dirty="0" err="1">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a:t>
            </a:r>
            <a:r>
              <a:rPr lang="en-US" sz="1200"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dirty="0" err="1">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Ipsum</a:t>
            </a:r>
            <a:r>
              <a:rPr lang="en-US" sz="1200"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 is simply dummy text of the printing and typesetting industry.</a:t>
            </a:r>
          </a:p>
        </p:txBody>
      </p:sp>
      <p:sp>
        <p:nvSpPr>
          <p:cNvPr id="29" name="Rectangle 28">
            <a:extLst>
              <a:ext uri="{FF2B5EF4-FFF2-40B4-BE49-F238E27FC236}">
                <a16:creationId xmlns:a16="http://schemas.microsoft.com/office/drawing/2014/main" id="{F651C69E-A119-4DA3-8EFA-D5D1577B005B}"/>
              </a:ext>
            </a:extLst>
          </p:cNvPr>
          <p:cNvSpPr/>
          <p:nvPr/>
        </p:nvSpPr>
        <p:spPr>
          <a:xfrm>
            <a:off x="4996070" y="6453809"/>
            <a:ext cx="2107095" cy="3127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26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fade">
                                      <p:cBhvr>
                                        <p:cTn id="12" dur="1000"/>
                                        <p:tgtEl>
                                          <p:spTgt spid="5">
                                            <p:graphicEl>
                                              <a:chart seriesIdx="-3" categoryIdx="-3" bldStep="gridLegend"/>
                                            </p:graphicEl>
                                          </p:spTgt>
                                        </p:tgtEl>
                                      </p:cBhvr>
                                    </p:animEffect>
                                  </p:childTnLst>
                                </p:cTn>
                              </p:par>
                            </p:childTnLst>
                          </p:cTn>
                        </p:par>
                        <p:par>
                          <p:cTn id="13" fill="hold">
                            <p:stCondLst>
                              <p:cond delay="1500"/>
                            </p:stCondLst>
                            <p:childTnLst>
                              <p:par>
                                <p:cTn id="14" presetID="18" presetClass="entr" presetSubtype="3" fill="hold" grpId="0" nodeType="afterEffect">
                                  <p:stCondLst>
                                    <p:cond delay="0"/>
                                  </p:stCondLst>
                                  <p:childTnLst>
                                    <p:set>
                                      <p:cBhvr>
                                        <p:cTn id="15" dur="1" fill="hold">
                                          <p:stCondLst>
                                            <p:cond delay="0"/>
                                          </p:stCondLst>
                                        </p:cTn>
                                        <p:tgtEl>
                                          <p:spTgt spid="5">
                                            <p:graphicEl>
                                              <a:chart seriesIdx="0" categoryIdx="-4" bldStep="series"/>
                                            </p:graphicEl>
                                          </p:spTgt>
                                        </p:tgtEl>
                                        <p:attrNameLst>
                                          <p:attrName>style.visibility</p:attrName>
                                        </p:attrNameLst>
                                      </p:cBhvr>
                                      <p:to>
                                        <p:strVal val="visible"/>
                                      </p:to>
                                    </p:set>
                                    <p:animEffect transition="in" filter="strips(upRight)">
                                      <p:cBhvr>
                                        <p:cTn id="16" dur="1000"/>
                                        <p:tgtEl>
                                          <p:spTgt spid="5">
                                            <p:graphicEl>
                                              <a:chart seriesIdx="0" categoryIdx="-4" bldStep="series"/>
                                            </p:graphicEl>
                                          </p:spTgt>
                                        </p:tgtEl>
                                      </p:cBhvr>
                                    </p:animEffect>
                                  </p:childTnLst>
                                </p:cTn>
                              </p:par>
                            </p:childTnLst>
                          </p:cTn>
                        </p:par>
                        <p:par>
                          <p:cTn id="17" fill="hold">
                            <p:stCondLst>
                              <p:cond delay="2500"/>
                            </p:stCondLst>
                            <p:childTnLst>
                              <p:par>
                                <p:cTn id="18" presetID="18" presetClass="entr" presetSubtype="3" fill="hold" grpId="0" nodeType="afterEffect">
                                  <p:stCondLst>
                                    <p:cond delay="0"/>
                                  </p:stCondLst>
                                  <p:childTnLst>
                                    <p:set>
                                      <p:cBhvr>
                                        <p:cTn id="19" dur="1" fill="hold">
                                          <p:stCondLst>
                                            <p:cond delay="0"/>
                                          </p:stCondLst>
                                        </p:cTn>
                                        <p:tgtEl>
                                          <p:spTgt spid="5">
                                            <p:graphicEl>
                                              <a:chart seriesIdx="1" categoryIdx="-4" bldStep="series"/>
                                            </p:graphicEl>
                                          </p:spTgt>
                                        </p:tgtEl>
                                        <p:attrNameLst>
                                          <p:attrName>style.visibility</p:attrName>
                                        </p:attrNameLst>
                                      </p:cBhvr>
                                      <p:to>
                                        <p:strVal val="visible"/>
                                      </p:to>
                                    </p:set>
                                    <p:animEffect transition="in" filter="strips(upRight)">
                                      <p:cBhvr>
                                        <p:cTn id="20" dur="1000"/>
                                        <p:tgtEl>
                                          <p:spTgt spid="5">
                                            <p:graphicEl>
                                              <a:chart seriesIdx="1" categoryIdx="-4" bldStep="series"/>
                                            </p:graphicEl>
                                          </p:spTgt>
                                        </p:tgtEl>
                                      </p:cBhvr>
                                    </p:animEffect>
                                  </p:childTnLst>
                                </p:cTn>
                              </p:par>
                            </p:childTnLst>
                          </p:cTn>
                        </p:par>
                        <p:par>
                          <p:cTn id="21" fill="hold">
                            <p:stCondLst>
                              <p:cond delay="3500"/>
                            </p:stCondLst>
                            <p:childTnLst>
                              <p:par>
                                <p:cTn id="22" presetID="18" presetClass="entr" presetSubtype="3" fill="hold" grpId="0" nodeType="afterEffect">
                                  <p:stCondLst>
                                    <p:cond delay="0"/>
                                  </p:stCondLst>
                                  <p:childTnLst>
                                    <p:set>
                                      <p:cBhvr>
                                        <p:cTn id="23" dur="1" fill="hold">
                                          <p:stCondLst>
                                            <p:cond delay="0"/>
                                          </p:stCondLst>
                                        </p:cTn>
                                        <p:tgtEl>
                                          <p:spTgt spid="5">
                                            <p:graphicEl>
                                              <a:chart seriesIdx="2" categoryIdx="-4" bldStep="series"/>
                                            </p:graphicEl>
                                          </p:spTgt>
                                        </p:tgtEl>
                                        <p:attrNameLst>
                                          <p:attrName>style.visibility</p:attrName>
                                        </p:attrNameLst>
                                      </p:cBhvr>
                                      <p:to>
                                        <p:strVal val="visible"/>
                                      </p:to>
                                    </p:set>
                                    <p:animEffect transition="in" filter="strips(upRight)">
                                      <p:cBhvr>
                                        <p:cTn id="24" dur="1000"/>
                                        <p:tgtEl>
                                          <p:spTgt spid="5">
                                            <p:graphicEl>
                                              <a:chart seriesIdx="2" categoryIdx="-4" bldStep="series"/>
                                            </p:graphicEl>
                                          </p:spTgt>
                                        </p:tgtEl>
                                      </p:cBhvr>
                                    </p:animEffect>
                                  </p:childTnLst>
                                </p:cTn>
                              </p:par>
                            </p:childTnLst>
                          </p:cTn>
                        </p:par>
                        <p:par>
                          <p:cTn id="25" fill="hold">
                            <p:stCondLst>
                              <p:cond delay="4500"/>
                            </p:stCondLst>
                            <p:childTnLst>
                              <p:par>
                                <p:cTn id="26" presetID="18" presetClass="entr" presetSubtype="3" fill="hold" grpId="0" nodeType="afterEffect">
                                  <p:stCondLst>
                                    <p:cond delay="0"/>
                                  </p:stCondLst>
                                  <p:childTnLst>
                                    <p:set>
                                      <p:cBhvr>
                                        <p:cTn id="27" dur="1" fill="hold">
                                          <p:stCondLst>
                                            <p:cond delay="0"/>
                                          </p:stCondLst>
                                        </p:cTn>
                                        <p:tgtEl>
                                          <p:spTgt spid="5">
                                            <p:graphicEl>
                                              <a:chart seriesIdx="3" categoryIdx="-4" bldStep="series"/>
                                            </p:graphicEl>
                                          </p:spTgt>
                                        </p:tgtEl>
                                        <p:attrNameLst>
                                          <p:attrName>style.visibility</p:attrName>
                                        </p:attrNameLst>
                                      </p:cBhvr>
                                      <p:to>
                                        <p:strVal val="visible"/>
                                      </p:to>
                                    </p:set>
                                    <p:animEffect transition="in" filter="strips(upRight)">
                                      <p:cBhvr>
                                        <p:cTn id="28" dur="1000"/>
                                        <p:tgtEl>
                                          <p:spTgt spid="5">
                                            <p:graphicEl>
                                              <a:chart seriesIdx="3" categoryIdx="-4" bldStep="series"/>
                                            </p:graphicEl>
                                          </p:spTgt>
                                        </p:tgtEl>
                                      </p:cBhvr>
                                    </p:animEffect>
                                  </p:childTnLst>
                                </p:cTn>
                              </p:par>
                            </p:childTnLst>
                          </p:cTn>
                        </p:par>
                        <p:par>
                          <p:cTn id="29" fill="hold">
                            <p:stCondLst>
                              <p:cond delay="5500"/>
                            </p:stCondLst>
                            <p:childTnLst>
                              <p:par>
                                <p:cTn id="30" presetID="53"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par>
                                <p:cTn id="35" presetID="20"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edge">
                                      <p:cBhvr>
                                        <p:cTn id="37" dur="1000"/>
                                        <p:tgtEl>
                                          <p:spTgt spid="6"/>
                                        </p:tgtEl>
                                      </p:cBhvr>
                                    </p:animEffect>
                                  </p:childTnLst>
                                </p:cTn>
                              </p:par>
                              <p:par>
                                <p:cTn id="38" presetID="53"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500" fill="hold"/>
                                        <p:tgtEl>
                                          <p:spTgt spid="17"/>
                                        </p:tgtEl>
                                        <p:attrNameLst>
                                          <p:attrName>ppt_w</p:attrName>
                                        </p:attrNameLst>
                                      </p:cBhvr>
                                      <p:tavLst>
                                        <p:tav tm="0">
                                          <p:val>
                                            <p:fltVal val="0"/>
                                          </p:val>
                                        </p:tav>
                                        <p:tav tm="100000">
                                          <p:val>
                                            <p:strVal val="#ppt_w"/>
                                          </p:val>
                                        </p:tav>
                                      </p:tavLst>
                                    </p:anim>
                                    <p:anim calcmode="lin" valueType="num">
                                      <p:cBhvr>
                                        <p:cTn id="41" dur="500" fill="hold"/>
                                        <p:tgtEl>
                                          <p:spTgt spid="17"/>
                                        </p:tgtEl>
                                        <p:attrNameLst>
                                          <p:attrName>ppt_h</p:attrName>
                                        </p:attrNameLst>
                                      </p:cBhvr>
                                      <p:tavLst>
                                        <p:tav tm="0">
                                          <p:val>
                                            <p:fltVal val="0"/>
                                          </p:val>
                                        </p:tav>
                                        <p:tav tm="100000">
                                          <p:val>
                                            <p:strVal val="#ppt_h"/>
                                          </p:val>
                                        </p:tav>
                                      </p:tavLst>
                                    </p:anim>
                                    <p:animEffect transition="in" filter="fade">
                                      <p:cBhvr>
                                        <p:cTn id="42" dur="500"/>
                                        <p:tgtEl>
                                          <p:spTgt spid="17"/>
                                        </p:tgtEl>
                                      </p:cBhvr>
                                    </p:animEffect>
                                  </p:childTnLst>
                                </p:cTn>
                              </p:par>
                            </p:childTnLst>
                          </p:cTn>
                        </p:par>
                        <p:par>
                          <p:cTn id="43" fill="hold">
                            <p:stCondLst>
                              <p:cond delay="6500"/>
                            </p:stCondLst>
                            <p:childTnLst>
                              <p:par>
                                <p:cTn id="44" presetID="53" presetClass="entr" presetSubtype="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p:cTn id="46" dur="500" fill="hold"/>
                                        <p:tgtEl>
                                          <p:spTgt spid="11"/>
                                        </p:tgtEl>
                                        <p:attrNameLst>
                                          <p:attrName>ppt_w</p:attrName>
                                        </p:attrNameLst>
                                      </p:cBhvr>
                                      <p:tavLst>
                                        <p:tav tm="0">
                                          <p:val>
                                            <p:fltVal val="0"/>
                                          </p:val>
                                        </p:tav>
                                        <p:tav tm="100000">
                                          <p:val>
                                            <p:strVal val="#ppt_w"/>
                                          </p:val>
                                        </p:tav>
                                      </p:tavLst>
                                    </p:anim>
                                    <p:anim calcmode="lin" valueType="num">
                                      <p:cBhvr>
                                        <p:cTn id="47" dur="500" fill="hold"/>
                                        <p:tgtEl>
                                          <p:spTgt spid="11"/>
                                        </p:tgtEl>
                                        <p:attrNameLst>
                                          <p:attrName>ppt_h</p:attrName>
                                        </p:attrNameLst>
                                      </p:cBhvr>
                                      <p:tavLst>
                                        <p:tav tm="0">
                                          <p:val>
                                            <p:fltVal val="0"/>
                                          </p:val>
                                        </p:tav>
                                        <p:tav tm="100000">
                                          <p:val>
                                            <p:strVal val="#ppt_h"/>
                                          </p:val>
                                        </p:tav>
                                      </p:tavLst>
                                    </p:anim>
                                    <p:animEffect transition="in" filter="fade">
                                      <p:cBhvr>
                                        <p:cTn id="48" dur="500"/>
                                        <p:tgtEl>
                                          <p:spTgt spid="11"/>
                                        </p:tgtEl>
                                      </p:cBhvr>
                                    </p:animEffect>
                                  </p:childTnLst>
                                </p:cTn>
                              </p:par>
                              <p:par>
                                <p:cTn id="49" presetID="20" presetClass="entr" presetSubtype="0"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edge">
                                      <p:cBhvr>
                                        <p:cTn id="51" dur="1000"/>
                                        <p:tgtEl>
                                          <p:spTgt spid="7"/>
                                        </p:tgtEl>
                                      </p:cBhvr>
                                    </p:animEffect>
                                  </p:childTnLst>
                                </p:cTn>
                              </p:par>
                              <p:par>
                                <p:cTn id="52" presetID="53"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p:cTn id="54" dur="500" fill="hold"/>
                                        <p:tgtEl>
                                          <p:spTgt spid="14"/>
                                        </p:tgtEl>
                                        <p:attrNameLst>
                                          <p:attrName>ppt_w</p:attrName>
                                        </p:attrNameLst>
                                      </p:cBhvr>
                                      <p:tavLst>
                                        <p:tav tm="0">
                                          <p:val>
                                            <p:fltVal val="0"/>
                                          </p:val>
                                        </p:tav>
                                        <p:tav tm="100000">
                                          <p:val>
                                            <p:strVal val="#ppt_w"/>
                                          </p:val>
                                        </p:tav>
                                      </p:tavLst>
                                    </p:anim>
                                    <p:anim calcmode="lin" valueType="num">
                                      <p:cBhvr>
                                        <p:cTn id="55" dur="500" fill="hold"/>
                                        <p:tgtEl>
                                          <p:spTgt spid="14"/>
                                        </p:tgtEl>
                                        <p:attrNameLst>
                                          <p:attrName>ppt_h</p:attrName>
                                        </p:attrNameLst>
                                      </p:cBhvr>
                                      <p:tavLst>
                                        <p:tav tm="0">
                                          <p:val>
                                            <p:fltVal val="0"/>
                                          </p:val>
                                        </p:tav>
                                        <p:tav tm="100000">
                                          <p:val>
                                            <p:strVal val="#ppt_h"/>
                                          </p:val>
                                        </p:tav>
                                      </p:tavLst>
                                    </p:anim>
                                    <p:animEffect transition="in" filter="fade">
                                      <p:cBhvr>
                                        <p:cTn id="56" dur="500"/>
                                        <p:tgtEl>
                                          <p:spTgt spid="14"/>
                                        </p:tgtEl>
                                      </p:cBhvr>
                                    </p:animEffect>
                                  </p:childTnLst>
                                </p:cTn>
                              </p:par>
                            </p:childTnLst>
                          </p:cTn>
                        </p:par>
                        <p:par>
                          <p:cTn id="57" fill="hold">
                            <p:stCondLst>
                              <p:cond delay="7500"/>
                            </p:stCondLst>
                            <p:childTnLst>
                              <p:par>
                                <p:cTn id="58" presetID="53" presetClass="entr" presetSubtype="0" fill="hold" grpId="0" nodeType="afterEffect">
                                  <p:stCondLst>
                                    <p:cond delay="0"/>
                                  </p:stCondLst>
                                  <p:childTnLst>
                                    <p:set>
                                      <p:cBhvr>
                                        <p:cTn id="59" dur="1" fill="hold">
                                          <p:stCondLst>
                                            <p:cond delay="0"/>
                                          </p:stCondLst>
                                        </p:cTn>
                                        <p:tgtEl>
                                          <p:spTgt spid="12"/>
                                        </p:tgtEl>
                                        <p:attrNameLst>
                                          <p:attrName>style.visibility</p:attrName>
                                        </p:attrNameLst>
                                      </p:cBhvr>
                                      <p:to>
                                        <p:strVal val="visible"/>
                                      </p:to>
                                    </p:set>
                                    <p:anim calcmode="lin" valueType="num">
                                      <p:cBhvr>
                                        <p:cTn id="60" dur="500" fill="hold"/>
                                        <p:tgtEl>
                                          <p:spTgt spid="12"/>
                                        </p:tgtEl>
                                        <p:attrNameLst>
                                          <p:attrName>ppt_w</p:attrName>
                                        </p:attrNameLst>
                                      </p:cBhvr>
                                      <p:tavLst>
                                        <p:tav tm="0">
                                          <p:val>
                                            <p:fltVal val="0"/>
                                          </p:val>
                                        </p:tav>
                                        <p:tav tm="100000">
                                          <p:val>
                                            <p:strVal val="#ppt_w"/>
                                          </p:val>
                                        </p:tav>
                                      </p:tavLst>
                                    </p:anim>
                                    <p:anim calcmode="lin" valueType="num">
                                      <p:cBhvr>
                                        <p:cTn id="61" dur="500" fill="hold"/>
                                        <p:tgtEl>
                                          <p:spTgt spid="12"/>
                                        </p:tgtEl>
                                        <p:attrNameLst>
                                          <p:attrName>ppt_h</p:attrName>
                                        </p:attrNameLst>
                                      </p:cBhvr>
                                      <p:tavLst>
                                        <p:tav tm="0">
                                          <p:val>
                                            <p:fltVal val="0"/>
                                          </p:val>
                                        </p:tav>
                                        <p:tav tm="100000">
                                          <p:val>
                                            <p:strVal val="#ppt_h"/>
                                          </p:val>
                                        </p:tav>
                                      </p:tavLst>
                                    </p:anim>
                                    <p:animEffect transition="in" filter="fade">
                                      <p:cBhvr>
                                        <p:cTn id="62" dur="500"/>
                                        <p:tgtEl>
                                          <p:spTgt spid="12"/>
                                        </p:tgtEl>
                                      </p:cBhvr>
                                    </p:animEffect>
                                  </p:childTnLst>
                                </p:cTn>
                              </p:par>
                              <p:par>
                                <p:cTn id="63" presetID="20" presetClass="entr" presetSubtype="0" fill="hold" grpId="0" nodeType="with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wedge">
                                      <p:cBhvr>
                                        <p:cTn id="65" dur="1000"/>
                                        <p:tgtEl>
                                          <p:spTgt spid="8"/>
                                        </p:tgtEl>
                                      </p:cBhvr>
                                    </p:animEffect>
                                  </p:childTnLst>
                                </p:cTn>
                              </p:par>
                              <p:par>
                                <p:cTn id="66" presetID="53" presetClass="entr" presetSubtype="0" fill="hold" grpId="0" nodeType="withEffect">
                                  <p:stCondLst>
                                    <p:cond delay="0"/>
                                  </p:stCondLst>
                                  <p:childTnLst>
                                    <p:set>
                                      <p:cBhvr>
                                        <p:cTn id="67" dur="1" fill="hold">
                                          <p:stCondLst>
                                            <p:cond delay="0"/>
                                          </p:stCondLst>
                                        </p:cTn>
                                        <p:tgtEl>
                                          <p:spTgt spid="15"/>
                                        </p:tgtEl>
                                        <p:attrNameLst>
                                          <p:attrName>style.visibility</p:attrName>
                                        </p:attrNameLst>
                                      </p:cBhvr>
                                      <p:to>
                                        <p:strVal val="visible"/>
                                      </p:to>
                                    </p:set>
                                    <p:anim calcmode="lin" valueType="num">
                                      <p:cBhvr>
                                        <p:cTn id="68" dur="500" fill="hold"/>
                                        <p:tgtEl>
                                          <p:spTgt spid="15"/>
                                        </p:tgtEl>
                                        <p:attrNameLst>
                                          <p:attrName>ppt_w</p:attrName>
                                        </p:attrNameLst>
                                      </p:cBhvr>
                                      <p:tavLst>
                                        <p:tav tm="0">
                                          <p:val>
                                            <p:fltVal val="0"/>
                                          </p:val>
                                        </p:tav>
                                        <p:tav tm="100000">
                                          <p:val>
                                            <p:strVal val="#ppt_w"/>
                                          </p:val>
                                        </p:tav>
                                      </p:tavLst>
                                    </p:anim>
                                    <p:anim calcmode="lin" valueType="num">
                                      <p:cBhvr>
                                        <p:cTn id="69" dur="500" fill="hold"/>
                                        <p:tgtEl>
                                          <p:spTgt spid="15"/>
                                        </p:tgtEl>
                                        <p:attrNameLst>
                                          <p:attrName>ppt_h</p:attrName>
                                        </p:attrNameLst>
                                      </p:cBhvr>
                                      <p:tavLst>
                                        <p:tav tm="0">
                                          <p:val>
                                            <p:fltVal val="0"/>
                                          </p:val>
                                        </p:tav>
                                        <p:tav tm="100000">
                                          <p:val>
                                            <p:strVal val="#ppt_h"/>
                                          </p:val>
                                        </p:tav>
                                      </p:tavLst>
                                    </p:anim>
                                    <p:animEffect transition="in" filter="fade">
                                      <p:cBhvr>
                                        <p:cTn id="70" dur="500"/>
                                        <p:tgtEl>
                                          <p:spTgt spid="15"/>
                                        </p:tgtEl>
                                      </p:cBhvr>
                                    </p:animEffect>
                                  </p:childTnLst>
                                </p:cTn>
                              </p:par>
                            </p:childTnLst>
                          </p:cTn>
                        </p:par>
                        <p:par>
                          <p:cTn id="71" fill="hold">
                            <p:stCondLst>
                              <p:cond delay="8500"/>
                            </p:stCondLst>
                            <p:childTnLst>
                              <p:par>
                                <p:cTn id="72" presetID="53" presetClass="entr" presetSubtype="0" fill="hold" grpId="0" nodeType="afterEffect">
                                  <p:stCondLst>
                                    <p:cond delay="0"/>
                                  </p:stCondLst>
                                  <p:childTnLst>
                                    <p:set>
                                      <p:cBhvr>
                                        <p:cTn id="73" dur="1" fill="hold">
                                          <p:stCondLst>
                                            <p:cond delay="0"/>
                                          </p:stCondLst>
                                        </p:cTn>
                                        <p:tgtEl>
                                          <p:spTgt spid="13"/>
                                        </p:tgtEl>
                                        <p:attrNameLst>
                                          <p:attrName>style.visibility</p:attrName>
                                        </p:attrNameLst>
                                      </p:cBhvr>
                                      <p:to>
                                        <p:strVal val="visible"/>
                                      </p:to>
                                    </p:set>
                                    <p:anim calcmode="lin" valueType="num">
                                      <p:cBhvr>
                                        <p:cTn id="74" dur="500" fill="hold"/>
                                        <p:tgtEl>
                                          <p:spTgt spid="13"/>
                                        </p:tgtEl>
                                        <p:attrNameLst>
                                          <p:attrName>ppt_w</p:attrName>
                                        </p:attrNameLst>
                                      </p:cBhvr>
                                      <p:tavLst>
                                        <p:tav tm="0">
                                          <p:val>
                                            <p:fltVal val="0"/>
                                          </p:val>
                                        </p:tav>
                                        <p:tav tm="100000">
                                          <p:val>
                                            <p:strVal val="#ppt_w"/>
                                          </p:val>
                                        </p:tav>
                                      </p:tavLst>
                                    </p:anim>
                                    <p:anim calcmode="lin" valueType="num">
                                      <p:cBhvr>
                                        <p:cTn id="75" dur="500" fill="hold"/>
                                        <p:tgtEl>
                                          <p:spTgt spid="13"/>
                                        </p:tgtEl>
                                        <p:attrNameLst>
                                          <p:attrName>ppt_h</p:attrName>
                                        </p:attrNameLst>
                                      </p:cBhvr>
                                      <p:tavLst>
                                        <p:tav tm="0">
                                          <p:val>
                                            <p:fltVal val="0"/>
                                          </p:val>
                                        </p:tav>
                                        <p:tav tm="100000">
                                          <p:val>
                                            <p:strVal val="#ppt_h"/>
                                          </p:val>
                                        </p:tav>
                                      </p:tavLst>
                                    </p:anim>
                                    <p:animEffect transition="in" filter="fade">
                                      <p:cBhvr>
                                        <p:cTn id="76" dur="500"/>
                                        <p:tgtEl>
                                          <p:spTgt spid="13"/>
                                        </p:tgtEl>
                                      </p:cBhvr>
                                    </p:animEffect>
                                  </p:childTnLst>
                                </p:cTn>
                              </p:par>
                              <p:par>
                                <p:cTn id="77" presetID="20" presetClass="entr" presetSubtype="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animEffect transition="in" filter="wedge">
                                      <p:cBhvr>
                                        <p:cTn id="79" dur="1000"/>
                                        <p:tgtEl>
                                          <p:spTgt spid="9"/>
                                        </p:tgtEl>
                                      </p:cBhvr>
                                    </p:animEffect>
                                  </p:childTnLst>
                                </p:cTn>
                              </p:par>
                              <p:par>
                                <p:cTn id="80" presetID="53" presetClass="entr" presetSubtype="0" fill="hold" grpId="0" nodeType="withEffect">
                                  <p:stCondLst>
                                    <p:cond delay="0"/>
                                  </p:stCondLst>
                                  <p:childTnLst>
                                    <p:set>
                                      <p:cBhvr>
                                        <p:cTn id="81" dur="1" fill="hold">
                                          <p:stCondLst>
                                            <p:cond delay="0"/>
                                          </p:stCondLst>
                                        </p:cTn>
                                        <p:tgtEl>
                                          <p:spTgt spid="16"/>
                                        </p:tgtEl>
                                        <p:attrNameLst>
                                          <p:attrName>style.visibility</p:attrName>
                                        </p:attrNameLst>
                                      </p:cBhvr>
                                      <p:to>
                                        <p:strVal val="visible"/>
                                      </p:to>
                                    </p:set>
                                    <p:anim calcmode="lin" valueType="num">
                                      <p:cBhvr>
                                        <p:cTn id="82" dur="500" fill="hold"/>
                                        <p:tgtEl>
                                          <p:spTgt spid="16"/>
                                        </p:tgtEl>
                                        <p:attrNameLst>
                                          <p:attrName>ppt_w</p:attrName>
                                        </p:attrNameLst>
                                      </p:cBhvr>
                                      <p:tavLst>
                                        <p:tav tm="0">
                                          <p:val>
                                            <p:fltVal val="0"/>
                                          </p:val>
                                        </p:tav>
                                        <p:tav tm="100000">
                                          <p:val>
                                            <p:strVal val="#ppt_w"/>
                                          </p:val>
                                        </p:tav>
                                      </p:tavLst>
                                    </p:anim>
                                    <p:anim calcmode="lin" valueType="num">
                                      <p:cBhvr>
                                        <p:cTn id="83" dur="500" fill="hold"/>
                                        <p:tgtEl>
                                          <p:spTgt spid="16"/>
                                        </p:tgtEl>
                                        <p:attrNameLst>
                                          <p:attrName>ppt_h</p:attrName>
                                        </p:attrNameLst>
                                      </p:cBhvr>
                                      <p:tavLst>
                                        <p:tav tm="0">
                                          <p:val>
                                            <p:fltVal val="0"/>
                                          </p:val>
                                        </p:tav>
                                        <p:tav tm="100000">
                                          <p:val>
                                            <p:strVal val="#ppt_h"/>
                                          </p:val>
                                        </p:tav>
                                      </p:tavLst>
                                    </p:anim>
                                    <p:animEffect transition="in" filter="fade">
                                      <p:cBhvr>
                                        <p:cTn id="8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5" grpId="0">
        <p:bldSub>
          <a:bldChart bld="series"/>
        </p:bldSub>
      </p:bldGraphic>
      <p:bldGraphic spid="6" grpId="0">
        <p:bldAsOne/>
      </p:bldGraphic>
      <p:bldGraphic spid="7" grpId="0">
        <p:bldAsOne/>
      </p:bldGraphic>
      <p:bldGraphic spid="8" grpId="0">
        <p:bldAsOne/>
      </p:bldGraphic>
      <p:bldGraphic spid="9" grpId="0">
        <p:bldAsOne/>
      </p:bldGraphic>
      <p:bldP spid="10" grpId="0" animBg="1"/>
      <p:bldP spid="11" grpId="0" animBg="1"/>
      <p:bldP spid="12" grpId="0" animBg="1"/>
      <p:bldP spid="13" grpId="0" animBg="1"/>
      <p:bldP spid="14" grpId="0"/>
      <p:bldP spid="15" grpId="0"/>
      <p:bldP spid="16"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Conector recto 33"/>
          <p:cNvCxnSpPr>
            <a:stCxn id="48" idx="2"/>
          </p:cNvCxnSpPr>
          <p:nvPr/>
        </p:nvCxnSpPr>
        <p:spPr>
          <a:xfrm flipV="1">
            <a:off x="2240345" y="5626083"/>
            <a:ext cx="7954825" cy="12107"/>
          </a:xfrm>
          <a:prstGeom prst="line">
            <a:avLst/>
          </a:prstGeom>
          <a:ln>
            <a:solidFill>
              <a:srgbClr val="A9B0AF"/>
            </a:solidFill>
            <a:tailEnd type="stealth"/>
          </a:ln>
        </p:spPr>
        <p:style>
          <a:lnRef idx="1">
            <a:schemeClr val="accent1"/>
          </a:lnRef>
          <a:fillRef idx="0">
            <a:schemeClr val="accent1"/>
          </a:fillRef>
          <a:effectRef idx="0">
            <a:schemeClr val="accent1"/>
          </a:effectRef>
          <a:fontRef idx="minor">
            <a:schemeClr val="tx1"/>
          </a:fontRef>
        </p:style>
      </p:cxnSp>
      <p:sp>
        <p:nvSpPr>
          <p:cNvPr id="39" name="Elipse 38"/>
          <p:cNvSpPr/>
          <p:nvPr/>
        </p:nvSpPr>
        <p:spPr>
          <a:xfrm>
            <a:off x="6141918" y="5356843"/>
            <a:ext cx="538478" cy="538478"/>
          </a:xfrm>
          <a:prstGeom prst="ellipse">
            <a:avLst/>
          </a:prstGeom>
          <a:solidFill>
            <a:schemeClr val="bg1"/>
          </a:solidFill>
          <a:ln>
            <a:solidFill>
              <a:srgbClr val="A9B0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Elipse 39"/>
          <p:cNvSpPr/>
          <p:nvPr/>
        </p:nvSpPr>
        <p:spPr>
          <a:xfrm>
            <a:off x="7240350" y="5356843"/>
            <a:ext cx="538478" cy="538478"/>
          </a:xfrm>
          <a:prstGeom prst="ellipse">
            <a:avLst/>
          </a:prstGeom>
          <a:solidFill>
            <a:schemeClr val="bg1"/>
          </a:solidFill>
          <a:ln>
            <a:solidFill>
              <a:srgbClr val="A9B0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Elipse 40"/>
          <p:cNvSpPr/>
          <p:nvPr/>
        </p:nvSpPr>
        <p:spPr>
          <a:xfrm>
            <a:off x="8306691" y="5356843"/>
            <a:ext cx="538478" cy="538478"/>
          </a:xfrm>
          <a:prstGeom prst="ellipse">
            <a:avLst/>
          </a:prstGeom>
          <a:solidFill>
            <a:schemeClr val="bg1"/>
          </a:solidFill>
          <a:ln>
            <a:solidFill>
              <a:srgbClr val="A9B0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Elipse 41"/>
          <p:cNvSpPr/>
          <p:nvPr/>
        </p:nvSpPr>
        <p:spPr>
          <a:xfrm>
            <a:off x="9373031" y="5356843"/>
            <a:ext cx="538478" cy="538478"/>
          </a:xfrm>
          <a:prstGeom prst="ellipse">
            <a:avLst/>
          </a:prstGeom>
          <a:solidFill>
            <a:schemeClr val="bg1"/>
          </a:solidFill>
          <a:ln>
            <a:solidFill>
              <a:srgbClr val="A9B0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redondeado 4"/>
          <p:cNvSpPr/>
          <p:nvPr/>
        </p:nvSpPr>
        <p:spPr>
          <a:xfrm>
            <a:off x="6170574" y="1717894"/>
            <a:ext cx="700681" cy="2854630"/>
          </a:xfrm>
          <a:prstGeom prst="roundRect">
            <a:avLst/>
          </a:prstGeom>
          <a:solidFill>
            <a:srgbClr val="78A89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redondeado 5"/>
          <p:cNvSpPr/>
          <p:nvPr/>
        </p:nvSpPr>
        <p:spPr>
          <a:xfrm>
            <a:off x="7234572" y="1717894"/>
            <a:ext cx="700681" cy="2854630"/>
          </a:xfrm>
          <a:prstGeom prst="roundRect">
            <a:avLst/>
          </a:prstGeom>
          <a:solidFill>
            <a:srgbClr val="78A89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redondeado 6"/>
          <p:cNvSpPr/>
          <p:nvPr/>
        </p:nvSpPr>
        <p:spPr>
          <a:xfrm>
            <a:off x="8298570" y="1717894"/>
            <a:ext cx="700681" cy="2854630"/>
          </a:xfrm>
          <a:prstGeom prst="roundRect">
            <a:avLst/>
          </a:prstGeom>
          <a:solidFill>
            <a:srgbClr val="78A89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7"/>
          <p:cNvSpPr/>
          <p:nvPr/>
        </p:nvSpPr>
        <p:spPr>
          <a:xfrm>
            <a:off x="9362568" y="1717894"/>
            <a:ext cx="700681" cy="2854630"/>
          </a:xfrm>
          <a:prstGeom prst="roundRect">
            <a:avLst/>
          </a:prstGeom>
          <a:solidFill>
            <a:srgbClr val="78A89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redondeado 21"/>
          <p:cNvSpPr/>
          <p:nvPr/>
        </p:nvSpPr>
        <p:spPr>
          <a:xfrm>
            <a:off x="6170574" y="3234772"/>
            <a:ext cx="700681" cy="1337753"/>
          </a:xfrm>
          <a:prstGeom prst="roundRect">
            <a:avLst/>
          </a:prstGeom>
          <a:solidFill>
            <a:srgbClr val="10C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7E79D"/>
              </a:solidFill>
            </a:endParaRPr>
          </a:p>
        </p:txBody>
      </p:sp>
      <p:sp>
        <p:nvSpPr>
          <p:cNvPr id="23" name="Rectángulo redondeado 22"/>
          <p:cNvSpPr/>
          <p:nvPr/>
        </p:nvSpPr>
        <p:spPr>
          <a:xfrm>
            <a:off x="7234572" y="2845297"/>
            <a:ext cx="700681" cy="1727226"/>
          </a:xfrm>
          <a:prstGeom prst="roundRect">
            <a:avLst/>
          </a:prstGeom>
          <a:solidFill>
            <a:srgbClr val="28B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Rectángulo redondeado 23"/>
          <p:cNvSpPr/>
          <p:nvPr/>
        </p:nvSpPr>
        <p:spPr>
          <a:xfrm>
            <a:off x="8298570" y="2488984"/>
            <a:ext cx="700681" cy="2083541"/>
          </a:xfrm>
          <a:prstGeom prst="roundRect">
            <a:avLst/>
          </a:prstGeom>
          <a:solidFill>
            <a:srgbClr val="00AF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Rectángulo redondeado 24"/>
          <p:cNvSpPr/>
          <p:nvPr/>
        </p:nvSpPr>
        <p:spPr>
          <a:xfrm>
            <a:off x="9362568" y="2078914"/>
            <a:ext cx="700681" cy="2493611"/>
          </a:xfrm>
          <a:prstGeom prst="roundRect">
            <a:avLst/>
          </a:prstGeom>
          <a:solidFill>
            <a:srgbClr val="4B77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Lágrima 9"/>
          <p:cNvSpPr/>
          <p:nvPr/>
        </p:nvSpPr>
        <p:spPr>
          <a:xfrm rot="8181713">
            <a:off x="6232219" y="4280763"/>
            <a:ext cx="741059" cy="507891"/>
          </a:xfrm>
          <a:prstGeom prst="teardrop">
            <a:avLst>
              <a:gd name="adj" fmla="val 187109"/>
            </a:avLst>
          </a:prstGeom>
          <a:solidFill>
            <a:srgbClr val="10CF9B"/>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Lágrima 10"/>
          <p:cNvSpPr/>
          <p:nvPr/>
        </p:nvSpPr>
        <p:spPr>
          <a:xfrm rot="8181713">
            <a:off x="7294836" y="4280763"/>
            <a:ext cx="741059" cy="507891"/>
          </a:xfrm>
          <a:prstGeom prst="teardrop">
            <a:avLst>
              <a:gd name="adj" fmla="val 187109"/>
            </a:avLst>
          </a:prstGeom>
          <a:solidFill>
            <a:srgbClr val="28B5B5"/>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Lágrima 11"/>
          <p:cNvSpPr/>
          <p:nvPr/>
        </p:nvSpPr>
        <p:spPr>
          <a:xfrm rot="8181713">
            <a:off x="8358834" y="4262380"/>
            <a:ext cx="741059" cy="507891"/>
          </a:xfrm>
          <a:prstGeom prst="teardrop">
            <a:avLst>
              <a:gd name="adj" fmla="val 187109"/>
            </a:avLst>
          </a:prstGeom>
          <a:solidFill>
            <a:srgbClr val="00AF9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Lágrima 12"/>
          <p:cNvSpPr/>
          <p:nvPr/>
        </p:nvSpPr>
        <p:spPr>
          <a:xfrm rot="8181713">
            <a:off x="9422832" y="4262380"/>
            <a:ext cx="741059" cy="507891"/>
          </a:xfrm>
          <a:prstGeom prst="teardrop">
            <a:avLst>
              <a:gd name="adj" fmla="val 187109"/>
            </a:avLst>
          </a:prstGeom>
          <a:solidFill>
            <a:srgbClr val="4B778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CuadroTexto 15"/>
          <p:cNvSpPr txBox="1"/>
          <p:nvPr/>
        </p:nvSpPr>
        <p:spPr>
          <a:xfrm>
            <a:off x="6418527" y="4289873"/>
            <a:ext cx="359658" cy="452903"/>
          </a:xfrm>
          <a:prstGeom prst="rect">
            <a:avLst/>
          </a:prstGeom>
          <a:noFill/>
        </p:spPr>
        <p:txBody>
          <a:bodyPr wrap="none" rtlCol="0">
            <a:spAutoFit/>
          </a:bodyPr>
          <a:lstStyle/>
          <a:p>
            <a:r>
              <a:rPr lang="es-MX" sz="2800" dirty="0">
                <a:solidFill>
                  <a:schemeClr val="bg1"/>
                </a:solidFill>
                <a:latin typeface="FontAwesome" pitchFamily="50" charset="0"/>
              </a:rPr>
              <a:t></a:t>
            </a:r>
            <a:endParaRPr lang="es-MX" sz="2800" dirty="0">
              <a:solidFill>
                <a:schemeClr val="bg1"/>
              </a:solidFill>
            </a:endParaRPr>
          </a:p>
        </p:txBody>
      </p:sp>
      <p:sp>
        <p:nvSpPr>
          <p:cNvPr id="17" name="CuadroTexto 16"/>
          <p:cNvSpPr txBox="1"/>
          <p:nvPr/>
        </p:nvSpPr>
        <p:spPr>
          <a:xfrm>
            <a:off x="7502085" y="4308256"/>
            <a:ext cx="448463" cy="452903"/>
          </a:xfrm>
          <a:prstGeom prst="rect">
            <a:avLst/>
          </a:prstGeom>
          <a:noFill/>
        </p:spPr>
        <p:txBody>
          <a:bodyPr wrap="none" rtlCol="0">
            <a:spAutoFit/>
          </a:bodyPr>
          <a:lstStyle/>
          <a:p>
            <a:r>
              <a:rPr lang="es-MX" sz="2800" dirty="0">
                <a:solidFill>
                  <a:schemeClr val="bg1"/>
                </a:solidFill>
                <a:latin typeface="FontAwesome" pitchFamily="50" charset="0"/>
              </a:rPr>
              <a:t></a:t>
            </a:r>
            <a:endParaRPr lang="es-MX" sz="2800" dirty="0">
              <a:solidFill>
                <a:schemeClr val="bg1"/>
              </a:solidFill>
            </a:endParaRPr>
          </a:p>
        </p:txBody>
      </p:sp>
      <p:sp>
        <p:nvSpPr>
          <p:cNvPr id="18" name="CuadroTexto 17"/>
          <p:cNvSpPr txBox="1"/>
          <p:nvPr/>
        </p:nvSpPr>
        <p:spPr>
          <a:xfrm>
            <a:off x="8591290" y="4287155"/>
            <a:ext cx="404060" cy="452903"/>
          </a:xfrm>
          <a:prstGeom prst="rect">
            <a:avLst/>
          </a:prstGeom>
          <a:noFill/>
        </p:spPr>
        <p:txBody>
          <a:bodyPr wrap="none" rtlCol="0">
            <a:spAutoFit/>
          </a:bodyPr>
          <a:lstStyle/>
          <a:p>
            <a:r>
              <a:rPr lang="es-MX" sz="2800" dirty="0">
                <a:solidFill>
                  <a:schemeClr val="bg1"/>
                </a:solidFill>
                <a:latin typeface="FontAwesome" pitchFamily="50" charset="0"/>
              </a:rPr>
              <a:t></a:t>
            </a:r>
            <a:endParaRPr lang="es-MX" sz="2800" dirty="0">
              <a:solidFill>
                <a:schemeClr val="bg1"/>
              </a:solidFill>
            </a:endParaRPr>
          </a:p>
        </p:txBody>
      </p:sp>
      <p:sp>
        <p:nvSpPr>
          <p:cNvPr id="19" name="CuadroTexto 18"/>
          <p:cNvSpPr txBox="1"/>
          <p:nvPr/>
        </p:nvSpPr>
        <p:spPr>
          <a:xfrm>
            <a:off x="9614786" y="4287155"/>
            <a:ext cx="448463" cy="452903"/>
          </a:xfrm>
          <a:prstGeom prst="rect">
            <a:avLst/>
          </a:prstGeom>
          <a:noFill/>
        </p:spPr>
        <p:txBody>
          <a:bodyPr wrap="none" rtlCol="0">
            <a:spAutoFit/>
          </a:bodyPr>
          <a:lstStyle/>
          <a:p>
            <a:r>
              <a:rPr lang="es-MX" sz="2800" dirty="0">
                <a:solidFill>
                  <a:schemeClr val="bg1"/>
                </a:solidFill>
                <a:latin typeface="FontAwesome" pitchFamily="50" charset="0"/>
              </a:rPr>
              <a:t></a:t>
            </a:r>
            <a:endParaRPr lang="es-MX" sz="2800" dirty="0">
              <a:solidFill>
                <a:schemeClr val="bg1"/>
              </a:solidFill>
            </a:endParaRPr>
          </a:p>
        </p:txBody>
      </p:sp>
      <p:sp>
        <p:nvSpPr>
          <p:cNvPr id="27" name="CuadroTexto 26"/>
          <p:cNvSpPr txBox="1"/>
          <p:nvPr/>
        </p:nvSpPr>
        <p:spPr>
          <a:xfrm>
            <a:off x="6256181" y="3234772"/>
            <a:ext cx="522004" cy="319696"/>
          </a:xfrm>
          <a:prstGeom prst="rect">
            <a:avLst/>
          </a:prstGeom>
          <a:noFill/>
        </p:spPr>
        <p:txBody>
          <a:bodyPr wrap="none" rtlCol="0">
            <a:spAutoFit/>
          </a:bodyPr>
          <a:lstStyle/>
          <a:p>
            <a:r>
              <a:rPr lang="es-MX" dirty="0">
                <a:solidFill>
                  <a:schemeClr val="bg1"/>
                </a:solidFill>
                <a:latin typeface="Segoe UI Light" panose="020B0502040204020203" pitchFamily="34" charset="0"/>
              </a:rPr>
              <a:t>40%</a:t>
            </a:r>
          </a:p>
        </p:txBody>
      </p:sp>
      <p:sp>
        <p:nvSpPr>
          <p:cNvPr id="28" name="CuadroTexto 27"/>
          <p:cNvSpPr txBox="1"/>
          <p:nvPr/>
        </p:nvSpPr>
        <p:spPr>
          <a:xfrm>
            <a:off x="7323910" y="2825513"/>
            <a:ext cx="522004" cy="319696"/>
          </a:xfrm>
          <a:prstGeom prst="rect">
            <a:avLst/>
          </a:prstGeom>
          <a:noFill/>
        </p:spPr>
        <p:txBody>
          <a:bodyPr wrap="none" rtlCol="0">
            <a:spAutoFit/>
          </a:bodyPr>
          <a:lstStyle/>
          <a:p>
            <a:r>
              <a:rPr lang="es-MX" dirty="0">
                <a:solidFill>
                  <a:schemeClr val="bg1"/>
                </a:solidFill>
                <a:latin typeface="Segoe UI Light" panose="020B0502040204020203" pitchFamily="34" charset="0"/>
              </a:rPr>
              <a:t>50%</a:t>
            </a:r>
          </a:p>
        </p:txBody>
      </p:sp>
      <p:sp>
        <p:nvSpPr>
          <p:cNvPr id="29" name="CuadroTexto 28"/>
          <p:cNvSpPr txBox="1"/>
          <p:nvPr/>
        </p:nvSpPr>
        <p:spPr>
          <a:xfrm>
            <a:off x="8387115" y="2498594"/>
            <a:ext cx="522004" cy="319696"/>
          </a:xfrm>
          <a:prstGeom prst="rect">
            <a:avLst/>
          </a:prstGeom>
          <a:noFill/>
        </p:spPr>
        <p:txBody>
          <a:bodyPr wrap="none" rtlCol="0">
            <a:spAutoFit/>
          </a:bodyPr>
          <a:lstStyle/>
          <a:p>
            <a:r>
              <a:rPr lang="es-MX" dirty="0">
                <a:solidFill>
                  <a:schemeClr val="bg1"/>
                </a:solidFill>
                <a:latin typeface="Segoe UI Light" panose="020B0502040204020203" pitchFamily="34" charset="0"/>
              </a:rPr>
              <a:t>60%</a:t>
            </a:r>
          </a:p>
        </p:txBody>
      </p:sp>
      <p:sp>
        <p:nvSpPr>
          <p:cNvPr id="30" name="CuadroTexto 29"/>
          <p:cNvSpPr txBox="1"/>
          <p:nvPr/>
        </p:nvSpPr>
        <p:spPr>
          <a:xfrm>
            <a:off x="9451907" y="2071429"/>
            <a:ext cx="522004" cy="319696"/>
          </a:xfrm>
          <a:prstGeom prst="rect">
            <a:avLst/>
          </a:prstGeom>
          <a:noFill/>
        </p:spPr>
        <p:txBody>
          <a:bodyPr wrap="none" rtlCol="0">
            <a:spAutoFit/>
          </a:bodyPr>
          <a:lstStyle/>
          <a:p>
            <a:r>
              <a:rPr lang="es-MX" dirty="0">
                <a:solidFill>
                  <a:schemeClr val="bg1"/>
                </a:solidFill>
                <a:latin typeface="Segoe UI Light" panose="020B0502040204020203" pitchFamily="34" charset="0"/>
              </a:rPr>
              <a:t>70%</a:t>
            </a:r>
          </a:p>
        </p:txBody>
      </p:sp>
      <p:sp>
        <p:nvSpPr>
          <p:cNvPr id="31" name="CuadroTexto 30"/>
          <p:cNvSpPr txBox="1"/>
          <p:nvPr/>
        </p:nvSpPr>
        <p:spPr>
          <a:xfrm>
            <a:off x="2167688" y="4115595"/>
            <a:ext cx="3051347" cy="1015663"/>
          </a:xfrm>
          <a:prstGeom prst="rect">
            <a:avLst/>
          </a:prstGeom>
          <a:noFill/>
        </p:spPr>
        <p:txBody>
          <a:bodyPr wrap="square" rtlCol="0">
            <a:spAutoFit/>
          </a:bodyPr>
          <a:lstStyle/>
          <a:p>
            <a:pPr algn="ctr"/>
            <a:r>
              <a:rPr lang="es-MX" sz="1200" dirty="0">
                <a:solidFill>
                  <a:schemeClr val="bg1">
                    <a:lumMod val="50000"/>
                  </a:schemeClr>
                </a:solidFill>
              </a:rPr>
              <a:t>Sed elit massa, sodales quis ex ut, ornare finibus dolor. Ut interdum sed quam quis volutpat. Nam finibus congue, in auctor tortor tincidunt. Etiam sodales congue euismod. Nullam a congue nunc. </a:t>
            </a:r>
          </a:p>
        </p:txBody>
      </p:sp>
      <p:sp>
        <p:nvSpPr>
          <p:cNvPr id="32" name="Rectángulo 31"/>
          <p:cNvSpPr/>
          <p:nvPr/>
        </p:nvSpPr>
        <p:spPr>
          <a:xfrm>
            <a:off x="1996830" y="3645006"/>
            <a:ext cx="3394249" cy="307777"/>
          </a:xfrm>
          <a:prstGeom prst="rect">
            <a:avLst/>
          </a:prstGeom>
        </p:spPr>
        <p:txBody>
          <a:bodyPr wrap="square">
            <a:spAutoFit/>
          </a:bodyPr>
          <a:lstStyle/>
          <a:p>
            <a:pPr algn="ctr"/>
            <a:r>
              <a:rPr lang="es-MX" sz="14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Onec convallis vel </a:t>
            </a:r>
            <a:r>
              <a:rPr lang="es-MX" sz="14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nunc ac elementum. </a:t>
            </a:r>
          </a:p>
        </p:txBody>
      </p:sp>
      <p:sp>
        <p:nvSpPr>
          <p:cNvPr id="35" name="CuadroTexto 34"/>
          <p:cNvSpPr txBox="1"/>
          <p:nvPr/>
        </p:nvSpPr>
        <p:spPr>
          <a:xfrm>
            <a:off x="6116806" y="5496114"/>
            <a:ext cx="595035" cy="307777"/>
          </a:xfrm>
          <a:prstGeom prst="rect">
            <a:avLst/>
          </a:prstGeom>
          <a:noFill/>
        </p:spPr>
        <p:txBody>
          <a:bodyPr wrap="none" rtlCol="0">
            <a:spAutoFit/>
          </a:bodyPr>
          <a:lstStyle/>
          <a:p>
            <a:pPr algn="ctr"/>
            <a:r>
              <a:rPr lang="es-MX" sz="1400" dirty="0">
                <a:solidFill>
                  <a:srgbClr val="A9B0AF"/>
                </a:solidFill>
                <a:latin typeface="Open Sans" panose="020B0606030504020204" pitchFamily="34" charset="0"/>
                <a:ea typeface="Open Sans" panose="020B0606030504020204" pitchFamily="34" charset="0"/>
                <a:cs typeface="Open Sans" panose="020B0606030504020204" pitchFamily="34" charset="0"/>
              </a:rPr>
              <a:t>2011</a:t>
            </a:r>
          </a:p>
        </p:txBody>
      </p:sp>
      <p:sp>
        <p:nvSpPr>
          <p:cNvPr id="36" name="CuadroTexto 35"/>
          <p:cNvSpPr txBox="1"/>
          <p:nvPr/>
        </p:nvSpPr>
        <p:spPr>
          <a:xfrm>
            <a:off x="7191688" y="5496114"/>
            <a:ext cx="595035" cy="307777"/>
          </a:xfrm>
          <a:prstGeom prst="rect">
            <a:avLst/>
          </a:prstGeom>
          <a:noFill/>
        </p:spPr>
        <p:txBody>
          <a:bodyPr wrap="none" rtlCol="0">
            <a:spAutoFit/>
          </a:bodyPr>
          <a:lstStyle/>
          <a:p>
            <a:pPr algn="ctr"/>
            <a:r>
              <a:rPr lang="es-MX" sz="1400" dirty="0">
                <a:solidFill>
                  <a:srgbClr val="A9B0AF"/>
                </a:solidFill>
                <a:latin typeface="Open Sans" panose="020B0606030504020204" pitchFamily="34" charset="0"/>
                <a:ea typeface="Open Sans" panose="020B0606030504020204" pitchFamily="34" charset="0"/>
                <a:cs typeface="Open Sans" panose="020B0606030504020204" pitchFamily="34" charset="0"/>
              </a:rPr>
              <a:t>2012</a:t>
            </a:r>
          </a:p>
        </p:txBody>
      </p:sp>
      <p:sp>
        <p:nvSpPr>
          <p:cNvPr id="37" name="CuadroTexto 36"/>
          <p:cNvSpPr txBox="1"/>
          <p:nvPr/>
        </p:nvSpPr>
        <p:spPr>
          <a:xfrm>
            <a:off x="8285015" y="5496114"/>
            <a:ext cx="595035" cy="307777"/>
          </a:xfrm>
          <a:prstGeom prst="rect">
            <a:avLst/>
          </a:prstGeom>
          <a:noFill/>
        </p:spPr>
        <p:txBody>
          <a:bodyPr wrap="none" rtlCol="0">
            <a:spAutoFit/>
          </a:bodyPr>
          <a:lstStyle/>
          <a:p>
            <a:pPr algn="ctr"/>
            <a:r>
              <a:rPr lang="es-MX" sz="1400" dirty="0">
                <a:solidFill>
                  <a:srgbClr val="A9B0AF"/>
                </a:solidFill>
                <a:latin typeface="Open Sans" panose="020B0606030504020204" pitchFamily="34" charset="0"/>
                <a:ea typeface="Open Sans" panose="020B0606030504020204" pitchFamily="34" charset="0"/>
                <a:cs typeface="Open Sans" panose="020B0606030504020204" pitchFamily="34" charset="0"/>
              </a:rPr>
              <a:t>2013</a:t>
            </a:r>
          </a:p>
        </p:txBody>
      </p:sp>
      <p:sp>
        <p:nvSpPr>
          <p:cNvPr id="38" name="CuadroTexto 37"/>
          <p:cNvSpPr txBox="1"/>
          <p:nvPr/>
        </p:nvSpPr>
        <p:spPr>
          <a:xfrm>
            <a:off x="9347919" y="5496114"/>
            <a:ext cx="595035" cy="307777"/>
          </a:xfrm>
          <a:prstGeom prst="rect">
            <a:avLst/>
          </a:prstGeom>
          <a:noFill/>
        </p:spPr>
        <p:txBody>
          <a:bodyPr wrap="none" rtlCol="0">
            <a:spAutoFit/>
          </a:bodyPr>
          <a:lstStyle/>
          <a:p>
            <a:pPr algn="ctr"/>
            <a:r>
              <a:rPr lang="es-MX" sz="1400" dirty="0">
                <a:solidFill>
                  <a:srgbClr val="A9B0AF"/>
                </a:solidFill>
                <a:latin typeface="Open Sans" panose="020B0606030504020204" pitchFamily="34" charset="0"/>
                <a:ea typeface="Open Sans" panose="020B0606030504020204" pitchFamily="34" charset="0"/>
                <a:cs typeface="Open Sans" panose="020B0606030504020204" pitchFamily="34" charset="0"/>
              </a:rPr>
              <a:t>2014</a:t>
            </a:r>
          </a:p>
        </p:txBody>
      </p:sp>
      <p:sp>
        <p:nvSpPr>
          <p:cNvPr id="48" name="Rectángulo redondeado 47"/>
          <p:cNvSpPr/>
          <p:nvPr/>
        </p:nvSpPr>
        <p:spPr>
          <a:xfrm rot="5400000">
            <a:off x="3467850" y="4210874"/>
            <a:ext cx="399621" cy="285463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88C100"/>
              </a:solidFill>
            </a:endParaRPr>
          </a:p>
        </p:txBody>
      </p:sp>
      <p:sp>
        <p:nvSpPr>
          <p:cNvPr id="49" name="Rectángulo 48"/>
          <p:cNvSpPr/>
          <p:nvPr/>
        </p:nvSpPr>
        <p:spPr>
          <a:xfrm>
            <a:off x="2723279" y="5438377"/>
            <a:ext cx="1887055" cy="338554"/>
          </a:xfrm>
          <a:prstGeom prst="rect">
            <a:avLst/>
          </a:prstGeom>
        </p:spPr>
        <p:txBody>
          <a:bodyPr wrap="none">
            <a:spAutoFit/>
          </a:bodyPr>
          <a:lstStyle/>
          <a:p>
            <a:pPr algn="ctr"/>
            <a:r>
              <a:rPr lang="es-MX" sz="1600" dirty="0">
                <a:solidFill>
                  <a:schemeClr val="bg1"/>
                </a:solidFill>
              </a:rPr>
              <a:t>Magna vitae purus</a:t>
            </a:r>
          </a:p>
        </p:txBody>
      </p:sp>
      <p:sp>
        <p:nvSpPr>
          <p:cNvPr id="51" name="CuadroTexto 50"/>
          <p:cNvSpPr txBox="1"/>
          <p:nvPr/>
        </p:nvSpPr>
        <p:spPr>
          <a:xfrm>
            <a:off x="2978591" y="2075176"/>
            <a:ext cx="1415772" cy="1569660"/>
          </a:xfrm>
          <a:prstGeom prst="rect">
            <a:avLst/>
          </a:prstGeom>
          <a:noFill/>
        </p:spPr>
        <p:txBody>
          <a:bodyPr wrap="none" rtlCol="0">
            <a:spAutoFit/>
          </a:bodyPr>
          <a:lstStyle/>
          <a:p>
            <a:r>
              <a:rPr lang="en-US" sz="9600" dirty="0">
                <a:solidFill>
                  <a:schemeClr val="accent2"/>
                </a:solidFill>
                <a:latin typeface="Simple-Line-Icons" panose="02000503000000000000" pitchFamily="2" charset="2"/>
              </a:rPr>
              <a:t></a:t>
            </a:r>
            <a:endParaRPr lang="es-MX" sz="9600" dirty="0">
              <a:solidFill>
                <a:schemeClr val="accent2"/>
              </a:solidFill>
              <a:latin typeface="Simple-Line-Icons" panose="02000503000000000000" pitchFamily="2" charset="2"/>
            </a:endParaRPr>
          </a:p>
        </p:txBody>
      </p:sp>
      <p:sp>
        <p:nvSpPr>
          <p:cNvPr id="45" name="Title 2"/>
          <p:cNvSpPr txBox="1">
            <a:spLocks/>
          </p:cNvSpPr>
          <p:nvPr/>
        </p:nvSpPr>
        <p:spPr>
          <a:xfrm>
            <a:off x="2481330" y="364364"/>
            <a:ext cx="7229340" cy="446088"/>
          </a:xfrm>
          <a:prstGeom prst="rect">
            <a:avLst/>
          </a:prstGeom>
        </p:spPr>
        <p:txBody>
          <a:bodyPr vert="horz" lIns="91440" tIns="45720" rIns="91440" bIns="45720" rtlCol="0" anchor="ctr">
            <a:noAutofit/>
          </a:bodyPr>
          <a:lstStyle/>
          <a:p>
            <a:pPr lvl="0" algn="ctr">
              <a:spcBef>
                <a:spcPct val="0"/>
              </a:spcBef>
              <a:defRPr/>
            </a:pPr>
            <a:r>
              <a:rPr lang="en-US" sz="2800" b="1" dirty="0">
                <a:solidFill>
                  <a:schemeClr val="bg1">
                    <a:lumMod val="50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INFOGRAPHIC ELEMENTS</a:t>
            </a:r>
          </a:p>
        </p:txBody>
      </p:sp>
      <p:sp>
        <p:nvSpPr>
          <p:cNvPr id="46" name="Rectangle 45"/>
          <p:cNvSpPr/>
          <p:nvPr/>
        </p:nvSpPr>
        <p:spPr>
          <a:xfrm>
            <a:off x="3012407" y="801606"/>
            <a:ext cx="6167186" cy="276999"/>
          </a:xfrm>
          <a:prstGeom prst="rect">
            <a:avLst/>
          </a:prstGeom>
        </p:spPr>
        <p:txBody>
          <a:bodyPr wrap="square">
            <a:spAutoFit/>
          </a:bodyPr>
          <a:lstStyle/>
          <a:p>
            <a:pPr algn="ctr"/>
            <a:r>
              <a:rPr lang="en-US" sz="1200" dirty="0" err="1">
                <a:latin typeface="Open Sans Light" panose="020B0306030504020204" pitchFamily="34" charset="0"/>
                <a:ea typeface="Open Sans Light" panose="020B0306030504020204" pitchFamily="34" charset="0"/>
                <a:cs typeface="Open Sans Light" panose="020B0306030504020204" pitchFamily="34" charset="0"/>
              </a:rPr>
              <a:t>Lorem</a:t>
            </a:r>
            <a:r>
              <a:rPr lang="en-US" sz="1200" dirty="0">
                <a:latin typeface="Open Sans Light" panose="020B0306030504020204" pitchFamily="34" charset="0"/>
                <a:ea typeface="Open Sans Light" panose="020B0306030504020204" pitchFamily="34" charset="0"/>
                <a:cs typeface="Open Sans Light" panose="020B0306030504020204" pitchFamily="34" charset="0"/>
              </a:rPr>
              <a:t> </a:t>
            </a:r>
            <a:r>
              <a:rPr lang="en-US" sz="1200" dirty="0" err="1">
                <a:latin typeface="Open Sans Light" panose="020B0306030504020204" pitchFamily="34" charset="0"/>
                <a:ea typeface="Open Sans Light" panose="020B0306030504020204" pitchFamily="34" charset="0"/>
                <a:cs typeface="Open Sans Light" panose="020B0306030504020204" pitchFamily="34" charset="0"/>
              </a:rPr>
              <a:t>Ipsum</a:t>
            </a:r>
            <a:r>
              <a:rPr lang="en-US" sz="1200" dirty="0">
                <a:latin typeface="Open Sans Light" panose="020B0306030504020204" pitchFamily="34" charset="0"/>
                <a:ea typeface="Open Sans Light" panose="020B0306030504020204" pitchFamily="34" charset="0"/>
                <a:cs typeface="Open Sans Light" panose="020B0306030504020204" pitchFamily="34" charset="0"/>
              </a:rPr>
              <a:t> is simply dummy text of the printing and typesetting industry.</a:t>
            </a:r>
          </a:p>
        </p:txBody>
      </p:sp>
      <p:sp>
        <p:nvSpPr>
          <p:cNvPr id="2" name="Rectangle 1">
            <a:extLst>
              <a:ext uri="{FF2B5EF4-FFF2-40B4-BE49-F238E27FC236}">
                <a16:creationId xmlns:a16="http://schemas.microsoft.com/office/drawing/2014/main" id="{2B586D4A-A1B2-47C5-B1FD-22A07A13C272}"/>
              </a:ext>
            </a:extLst>
          </p:cNvPr>
          <p:cNvSpPr/>
          <p:nvPr/>
        </p:nvSpPr>
        <p:spPr>
          <a:xfrm>
            <a:off x="5094976" y="6334539"/>
            <a:ext cx="2139596" cy="399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8083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279459" y="613564"/>
            <a:ext cx="5950920" cy="5539174"/>
            <a:chOff x="2804161" y="350257"/>
            <a:chExt cx="6780275" cy="6311147"/>
          </a:xfrm>
        </p:grpSpPr>
        <p:sp>
          <p:nvSpPr>
            <p:cNvPr id="13034" name="Freeform 1770"/>
            <p:cNvSpPr>
              <a:spLocks/>
            </p:cNvSpPr>
            <p:nvPr/>
          </p:nvSpPr>
          <p:spPr bwMode="auto">
            <a:xfrm>
              <a:off x="6233352" y="2586108"/>
              <a:ext cx="1199641" cy="1550839"/>
            </a:xfrm>
            <a:custGeom>
              <a:avLst/>
              <a:gdLst/>
              <a:ahLst/>
              <a:cxnLst>
                <a:cxn ang="0">
                  <a:pos x="222" y="0"/>
                </a:cxn>
                <a:cxn ang="0">
                  <a:pos x="0" y="223"/>
                </a:cxn>
                <a:cxn ang="0">
                  <a:pos x="222" y="446"/>
                </a:cxn>
                <a:cxn ang="0">
                  <a:pos x="222" y="0"/>
                </a:cxn>
              </a:cxnLst>
              <a:rect l="0" t="0" r="r" b="b"/>
              <a:pathLst>
                <a:path w="345" h="446">
                  <a:moveTo>
                    <a:pt x="222" y="0"/>
                  </a:moveTo>
                  <a:cubicBezTo>
                    <a:pt x="0" y="223"/>
                    <a:pt x="0" y="223"/>
                    <a:pt x="0" y="223"/>
                  </a:cubicBezTo>
                  <a:cubicBezTo>
                    <a:pt x="222" y="446"/>
                    <a:pt x="222" y="446"/>
                    <a:pt x="222" y="446"/>
                  </a:cubicBezTo>
                  <a:cubicBezTo>
                    <a:pt x="345" y="323"/>
                    <a:pt x="345" y="123"/>
                    <a:pt x="222" y="0"/>
                  </a:cubicBezTo>
                </a:path>
              </a:pathLst>
            </a:custGeom>
            <a:solidFill>
              <a:srgbClr val="28B5B5"/>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3035" name="Freeform 1771"/>
            <p:cNvSpPr>
              <a:spLocks/>
            </p:cNvSpPr>
            <p:nvPr/>
          </p:nvSpPr>
          <p:spPr bwMode="auto">
            <a:xfrm>
              <a:off x="5405774" y="3431072"/>
              <a:ext cx="1547363" cy="1203118"/>
            </a:xfrm>
            <a:custGeom>
              <a:avLst/>
              <a:gdLst/>
              <a:ahLst/>
              <a:cxnLst>
                <a:cxn ang="0">
                  <a:pos x="445" y="223"/>
                </a:cxn>
                <a:cxn ang="0">
                  <a:pos x="222" y="0"/>
                </a:cxn>
                <a:cxn ang="0">
                  <a:pos x="0" y="223"/>
                </a:cxn>
                <a:cxn ang="0">
                  <a:pos x="445" y="223"/>
                </a:cxn>
              </a:cxnLst>
              <a:rect l="0" t="0" r="r" b="b"/>
              <a:pathLst>
                <a:path w="445" h="346">
                  <a:moveTo>
                    <a:pt x="445" y="223"/>
                  </a:moveTo>
                  <a:cubicBezTo>
                    <a:pt x="222" y="0"/>
                    <a:pt x="222" y="0"/>
                    <a:pt x="222" y="0"/>
                  </a:cubicBezTo>
                  <a:cubicBezTo>
                    <a:pt x="0" y="223"/>
                    <a:pt x="0" y="223"/>
                    <a:pt x="0" y="223"/>
                  </a:cubicBezTo>
                  <a:cubicBezTo>
                    <a:pt x="123" y="346"/>
                    <a:pt x="322" y="346"/>
                    <a:pt x="445" y="223"/>
                  </a:cubicBezTo>
                </a:path>
              </a:pathLst>
            </a:custGeom>
            <a:solidFill>
              <a:srgbClr val="8FD9A8"/>
            </a:solidFill>
            <a:ln w="9525">
              <a:noFill/>
              <a:round/>
              <a:headEnd/>
              <a:tailEnd/>
            </a:ln>
          </p:spPr>
          <p:txBody>
            <a:bodyPr vert="horz" wrap="square" lIns="109728" tIns="54864" rIns="109728" bIns="54864" numCol="1" anchor="t" anchorCtr="0" compatLnSpc="1">
              <a:prstTxWarp prst="textNoShape">
                <a:avLst/>
              </a:prstTxWarp>
            </a:bodyPr>
            <a:lstStyle/>
            <a:p>
              <a:endParaRPr lang="en-US" sz="2160" dirty="0"/>
            </a:p>
          </p:txBody>
        </p:sp>
        <p:sp>
          <p:nvSpPr>
            <p:cNvPr id="13036" name="Freeform 1772"/>
            <p:cNvSpPr>
              <a:spLocks/>
            </p:cNvSpPr>
            <p:nvPr/>
          </p:nvSpPr>
          <p:spPr bwMode="auto">
            <a:xfrm>
              <a:off x="4929393" y="2586108"/>
              <a:ext cx="1203118" cy="1550839"/>
            </a:xfrm>
            <a:custGeom>
              <a:avLst/>
              <a:gdLst/>
              <a:ahLst/>
              <a:cxnLst>
                <a:cxn ang="0">
                  <a:pos x="123" y="446"/>
                </a:cxn>
                <a:cxn ang="0">
                  <a:pos x="346" y="223"/>
                </a:cxn>
                <a:cxn ang="0">
                  <a:pos x="123" y="0"/>
                </a:cxn>
                <a:cxn ang="0">
                  <a:pos x="123" y="446"/>
                </a:cxn>
              </a:cxnLst>
              <a:rect l="0" t="0" r="r" b="b"/>
              <a:pathLst>
                <a:path w="346" h="446">
                  <a:moveTo>
                    <a:pt x="123" y="446"/>
                  </a:moveTo>
                  <a:cubicBezTo>
                    <a:pt x="346" y="223"/>
                    <a:pt x="346" y="223"/>
                    <a:pt x="346" y="223"/>
                  </a:cubicBezTo>
                  <a:cubicBezTo>
                    <a:pt x="123" y="0"/>
                    <a:pt x="123" y="0"/>
                    <a:pt x="123" y="0"/>
                  </a:cubicBezTo>
                  <a:cubicBezTo>
                    <a:pt x="0" y="123"/>
                    <a:pt x="0" y="323"/>
                    <a:pt x="123" y="446"/>
                  </a:cubicBezTo>
                </a:path>
              </a:pathLst>
            </a:custGeom>
            <a:solidFill>
              <a:srgbClr val="00AF91"/>
            </a:solidFill>
            <a:ln w="9525">
              <a:noFill/>
              <a:round/>
              <a:headEnd/>
              <a:tailEnd/>
            </a:ln>
          </p:spPr>
          <p:txBody>
            <a:bodyPr vert="horz" wrap="square" lIns="109728" tIns="54864" rIns="109728" bIns="54864" numCol="1" anchor="t" anchorCtr="0" compatLnSpc="1">
              <a:prstTxWarp prst="textNoShape">
                <a:avLst/>
              </a:prstTxWarp>
            </a:bodyPr>
            <a:lstStyle/>
            <a:p>
              <a:endParaRPr lang="en-US" sz="2160" dirty="0"/>
            </a:p>
          </p:txBody>
        </p:sp>
        <p:sp>
          <p:nvSpPr>
            <p:cNvPr id="13038" name="Freeform 1774"/>
            <p:cNvSpPr>
              <a:spLocks/>
            </p:cNvSpPr>
            <p:nvPr/>
          </p:nvSpPr>
          <p:spPr bwMode="auto">
            <a:xfrm>
              <a:off x="5405774" y="2088866"/>
              <a:ext cx="1547363" cy="1203118"/>
            </a:xfrm>
            <a:custGeom>
              <a:avLst/>
              <a:gdLst/>
              <a:ahLst/>
              <a:cxnLst>
                <a:cxn ang="0">
                  <a:pos x="0" y="123"/>
                </a:cxn>
                <a:cxn ang="0">
                  <a:pos x="222" y="346"/>
                </a:cxn>
                <a:cxn ang="0">
                  <a:pos x="445" y="123"/>
                </a:cxn>
                <a:cxn ang="0">
                  <a:pos x="0" y="123"/>
                </a:cxn>
              </a:cxnLst>
              <a:rect l="0" t="0" r="r" b="b"/>
              <a:pathLst>
                <a:path w="445" h="346">
                  <a:moveTo>
                    <a:pt x="0" y="123"/>
                  </a:moveTo>
                  <a:cubicBezTo>
                    <a:pt x="222" y="346"/>
                    <a:pt x="222" y="346"/>
                    <a:pt x="222" y="346"/>
                  </a:cubicBezTo>
                  <a:cubicBezTo>
                    <a:pt x="445" y="123"/>
                    <a:pt x="445" y="123"/>
                    <a:pt x="445" y="123"/>
                  </a:cubicBezTo>
                  <a:cubicBezTo>
                    <a:pt x="322" y="0"/>
                    <a:pt x="123" y="0"/>
                    <a:pt x="0" y="123"/>
                  </a:cubicBezTo>
                </a:path>
              </a:pathLst>
            </a:custGeom>
            <a:solidFill>
              <a:srgbClr val="D2E69C"/>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3039" name="Freeform 1775"/>
            <p:cNvSpPr>
              <a:spLocks noEditPoints="1"/>
            </p:cNvSpPr>
            <p:nvPr/>
          </p:nvSpPr>
          <p:spPr bwMode="auto">
            <a:xfrm>
              <a:off x="8135391" y="2798219"/>
              <a:ext cx="396403" cy="396403"/>
            </a:xfrm>
            <a:custGeom>
              <a:avLst/>
              <a:gdLst/>
              <a:ahLst/>
              <a:cxnLst>
                <a:cxn ang="0">
                  <a:pos x="107" y="67"/>
                </a:cxn>
                <a:cxn ang="0">
                  <a:pos x="114" y="59"/>
                </a:cxn>
                <a:cxn ang="0">
                  <a:pos x="114" y="54"/>
                </a:cxn>
                <a:cxn ang="0">
                  <a:pos x="107" y="47"/>
                </a:cxn>
                <a:cxn ang="0">
                  <a:pos x="106" y="47"/>
                </a:cxn>
                <a:cxn ang="0">
                  <a:pos x="97" y="42"/>
                </a:cxn>
                <a:cxn ang="0">
                  <a:pos x="99" y="29"/>
                </a:cxn>
                <a:cxn ang="0">
                  <a:pos x="99" y="29"/>
                </a:cxn>
                <a:cxn ang="0">
                  <a:pos x="99" y="18"/>
                </a:cxn>
                <a:cxn ang="0">
                  <a:pos x="96" y="15"/>
                </a:cxn>
                <a:cxn ang="0">
                  <a:pos x="85" y="15"/>
                </a:cxn>
                <a:cxn ang="0">
                  <a:pos x="85" y="15"/>
                </a:cxn>
                <a:cxn ang="0">
                  <a:pos x="75" y="18"/>
                </a:cxn>
                <a:cxn ang="0">
                  <a:pos x="67" y="8"/>
                </a:cxn>
                <a:cxn ang="0">
                  <a:pos x="67" y="7"/>
                </a:cxn>
                <a:cxn ang="0">
                  <a:pos x="60" y="0"/>
                </a:cxn>
                <a:cxn ang="0">
                  <a:pos x="55" y="0"/>
                </a:cxn>
                <a:cxn ang="0">
                  <a:pos x="47" y="7"/>
                </a:cxn>
                <a:cxn ang="0">
                  <a:pos x="47" y="8"/>
                </a:cxn>
                <a:cxn ang="0">
                  <a:pos x="43" y="17"/>
                </a:cxn>
                <a:cxn ang="0">
                  <a:pos x="29" y="15"/>
                </a:cxn>
                <a:cxn ang="0">
                  <a:pos x="29" y="15"/>
                </a:cxn>
                <a:cxn ang="0">
                  <a:pos x="18" y="15"/>
                </a:cxn>
                <a:cxn ang="0">
                  <a:pos x="15" y="18"/>
                </a:cxn>
                <a:cxn ang="0">
                  <a:pos x="15" y="29"/>
                </a:cxn>
                <a:cxn ang="0">
                  <a:pos x="15" y="29"/>
                </a:cxn>
                <a:cxn ang="0">
                  <a:pos x="19" y="38"/>
                </a:cxn>
                <a:cxn ang="0">
                  <a:pos x="8" y="47"/>
                </a:cxn>
                <a:cxn ang="0">
                  <a:pos x="8" y="47"/>
                </a:cxn>
                <a:cxn ang="0">
                  <a:pos x="0" y="54"/>
                </a:cxn>
                <a:cxn ang="0">
                  <a:pos x="0" y="59"/>
                </a:cxn>
                <a:cxn ang="0">
                  <a:pos x="8" y="67"/>
                </a:cxn>
                <a:cxn ang="0">
                  <a:pos x="8" y="67"/>
                </a:cxn>
                <a:cxn ang="0">
                  <a:pos x="17" y="71"/>
                </a:cxn>
                <a:cxn ang="0">
                  <a:pos x="15" y="85"/>
                </a:cxn>
                <a:cxn ang="0">
                  <a:pos x="15" y="85"/>
                </a:cxn>
                <a:cxn ang="0">
                  <a:pos x="15" y="95"/>
                </a:cxn>
                <a:cxn ang="0">
                  <a:pos x="18" y="99"/>
                </a:cxn>
                <a:cxn ang="0">
                  <a:pos x="29" y="99"/>
                </a:cxn>
                <a:cxn ang="0">
                  <a:pos x="29" y="99"/>
                </a:cxn>
                <a:cxn ang="0">
                  <a:pos x="39" y="95"/>
                </a:cxn>
                <a:cxn ang="0">
                  <a:pos x="47" y="106"/>
                </a:cxn>
                <a:cxn ang="0">
                  <a:pos x="47" y="106"/>
                </a:cxn>
                <a:cxn ang="0">
                  <a:pos x="55" y="114"/>
                </a:cxn>
                <a:cxn ang="0">
                  <a:pos x="60" y="114"/>
                </a:cxn>
                <a:cxn ang="0">
                  <a:pos x="67" y="106"/>
                </a:cxn>
                <a:cxn ang="0">
                  <a:pos x="67" y="106"/>
                </a:cxn>
                <a:cxn ang="0">
                  <a:pos x="71" y="97"/>
                </a:cxn>
                <a:cxn ang="0">
                  <a:pos x="85" y="99"/>
                </a:cxn>
                <a:cxn ang="0">
                  <a:pos x="85" y="99"/>
                </a:cxn>
                <a:cxn ang="0">
                  <a:pos x="96" y="99"/>
                </a:cxn>
                <a:cxn ang="0">
                  <a:pos x="99" y="95"/>
                </a:cxn>
                <a:cxn ang="0">
                  <a:pos x="99" y="85"/>
                </a:cxn>
                <a:cxn ang="0">
                  <a:pos x="99" y="85"/>
                </a:cxn>
                <a:cxn ang="0">
                  <a:pos x="96" y="75"/>
                </a:cxn>
                <a:cxn ang="0">
                  <a:pos x="106" y="67"/>
                </a:cxn>
                <a:cxn ang="0">
                  <a:pos x="107" y="67"/>
                </a:cxn>
                <a:cxn ang="0">
                  <a:pos x="57" y="85"/>
                </a:cxn>
                <a:cxn ang="0">
                  <a:pos x="29" y="57"/>
                </a:cxn>
                <a:cxn ang="0">
                  <a:pos x="57" y="28"/>
                </a:cxn>
                <a:cxn ang="0">
                  <a:pos x="86" y="57"/>
                </a:cxn>
                <a:cxn ang="0">
                  <a:pos x="57" y="85"/>
                </a:cxn>
              </a:cxnLst>
              <a:rect l="0" t="0" r="r" b="b"/>
              <a:pathLst>
                <a:path w="114" h="114">
                  <a:moveTo>
                    <a:pt x="107" y="67"/>
                  </a:moveTo>
                  <a:cubicBezTo>
                    <a:pt x="111" y="67"/>
                    <a:pt x="114" y="63"/>
                    <a:pt x="114" y="59"/>
                  </a:cubicBezTo>
                  <a:cubicBezTo>
                    <a:pt x="114" y="54"/>
                    <a:pt x="114" y="54"/>
                    <a:pt x="114" y="54"/>
                  </a:cubicBezTo>
                  <a:cubicBezTo>
                    <a:pt x="114" y="50"/>
                    <a:pt x="111" y="47"/>
                    <a:pt x="107" y="47"/>
                  </a:cubicBezTo>
                  <a:cubicBezTo>
                    <a:pt x="106" y="47"/>
                    <a:pt x="106" y="47"/>
                    <a:pt x="106" y="47"/>
                  </a:cubicBezTo>
                  <a:cubicBezTo>
                    <a:pt x="102" y="47"/>
                    <a:pt x="98" y="45"/>
                    <a:pt x="97" y="42"/>
                  </a:cubicBezTo>
                  <a:cubicBezTo>
                    <a:pt x="97" y="40"/>
                    <a:pt x="96" y="32"/>
                    <a:pt x="99" y="29"/>
                  </a:cubicBezTo>
                  <a:cubicBezTo>
                    <a:pt x="99" y="29"/>
                    <a:pt x="99" y="29"/>
                    <a:pt x="99" y="29"/>
                  </a:cubicBezTo>
                  <a:cubicBezTo>
                    <a:pt x="102" y="26"/>
                    <a:pt x="102" y="21"/>
                    <a:pt x="99" y="18"/>
                  </a:cubicBezTo>
                  <a:cubicBezTo>
                    <a:pt x="96" y="15"/>
                    <a:pt x="96" y="15"/>
                    <a:pt x="96" y="15"/>
                  </a:cubicBezTo>
                  <a:cubicBezTo>
                    <a:pt x="93" y="12"/>
                    <a:pt x="88" y="12"/>
                    <a:pt x="85" y="15"/>
                  </a:cubicBezTo>
                  <a:cubicBezTo>
                    <a:pt x="85" y="15"/>
                    <a:pt x="85" y="15"/>
                    <a:pt x="85" y="15"/>
                  </a:cubicBezTo>
                  <a:cubicBezTo>
                    <a:pt x="82" y="18"/>
                    <a:pt x="78" y="19"/>
                    <a:pt x="75" y="18"/>
                  </a:cubicBezTo>
                  <a:cubicBezTo>
                    <a:pt x="73" y="17"/>
                    <a:pt x="67" y="12"/>
                    <a:pt x="67" y="8"/>
                  </a:cubicBezTo>
                  <a:cubicBezTo>
                    <a:pt x="67" y="7"/>
                    <a:pt x="67" y="7"/>
                    <a:pt x="67" y="7"/>
                  </a:cubicBezTo>
                  <a:cubicBezTo>
                    <a:pt x="67" y="3"/>
                    <a:pt x="64" y="0"/>
                    <a:pt x="60" y="0"/>
                  </a:cubicBezTo>
                  <a:cubicBezTo>
                    <a:pt x="55" y="0"/>
                    <a:pt x="55" y="0"/>
                    <a:pt x="55" y="0"/>
                  </a:cubicBezTo>
                  <a:cubicBezTo>
                    <a:pt x="51" y="0"/>
                    <a:pt x="47" y="3"/>
                    <a:pt x="47" y="7"/>
                  </a:cubicBezTo>
                  <a:cubicBezTo>
                    <a:pt x="47" y="8"/>
                    <a:pt x="47" y="8"/>
                    <a:pt x="47" y="8"/>
                  </a:cubicBezTo>
                  <a:cubicBezTo>
                    <a:pt x="47" y="12"/>
                    <a:pt x="45" y="16"/>
                    <a:pt x="43" y="17"/>
                  </a:cubicBezTo>
                  <a:cubicBezTo>
                    <a:pt x="40" y="17"/>
                    <a:pt x="32" y="18"/>
                    <a:pt x="29" y="15"/>
                  </a:cubicBezTo>
                  <a:cubicBezTo>
                    <a:pt x="29" y="15"/>
                    <a:pt x="29" y="15"/>
                    <a:pt x="29" y="15"/>
                  </a:cubicBezTo>
                  <a:cubicBezTo>
                    <a:pt x="26" y="12"/>
                    <a:pt x="21" y="12"/>
                    <a:pt x="18" y="15"/>
                  </a:cubicBezTo>
                  <a:cubicBezTo>
                    <a:pt x="15" y="18"/>
                    <a:pt x="15" y="18"/>
                    <a:pt x="15" y="18"/>
                  </a:cubicBezTo>
                  <a:cubicBezTo>
                    <a:pt x="12" y="21"/>
                    <a:pt x="12" y="26"/>
                    <a:pt x="15" y="29"/>
                  </a:cubicBezTo>
                  <a:cubicBezTo>
                    <a:pt x="15" y="29"/>
                    <a:pt x="15" y="29"/>
                    <a:pt x="15" y="29"/>
                  </a:cubicBezTo>
                  <a:cubicBezTo>
                    <a:pt x="18" y="32"/>
                    <a:pt x="20" y="36"/>
                    <a:pt x="19" y="38"/>
                  </a:cubicBezTo>
                  <a:cubicBezTo>
                    <a:pt x="17" y="41"/>
                    <a:pt x="12" y="47"/>
                    <a:pt x="8" y="47"/>
                  </a:cubicBezTo>
                  <a:cubicBezTo>
                    <a:pt x="8" y="47"/>
                    <a:pt x="8" y="47"/>
                    <a:pt x="8" y="47"/>
                  </a:cubicBezTo>
                  <a:cubicBezTo>
                    <a:pt x="3" y="47"/>
                    <a:pt x="0" y="50"/>
                    <a:pt x="0" y="54"/>
                  </a:cubicBezTo>
                  <a:cubicBezTo>
                    <a:pt x="0" y="59"/>
                    <a:pt x="0" y="59"/>
                    <a:pt x="0" y="59"/>
                  </a:cubicBezTo>
                  <a:cubicBezTo>
                    <a:pt x="0" y="63"/>
                    <a:pt x="3" y="67"/>
                    <a:pt x="8" y="67"/>
                  </a:cubicBezTo>
                  <a:cubicBezTo>
                    <a:pt x="8" y="67"/>
                    <a:pt x="8" y="67"/>
                    <a:pt x="8" y="67"/>
                  </a:cubicBezTo>
                  <a:cubicBezTo>
                    <a:pt x="12" y="67"/>
                    <a:pt x="16" y="69"/>
                    <a:pt x="17" y="71"/>
                  </a:cubicBezTo>
                  <a:cubicBezTo>
                    <a:pt x="18" y="73"/>
                    <a:pt x="18" y="82"/>
                    <a:pt x="15" y="85"/>
                  </a:cubicBezTo>
                  <a:cubicBezTo>
                    <a:pt x="15" y="85"/>
                    <a:pt x="15" y="85"/>
                    <a:pt x="15" y="85"/>
                  </a:cubicBezTo>
                  <a:cubicBezTo>
                    <a:pt x="12" y="88"/>
                    <a:pt x="12" y="93"/>
                    <a:pt x="15" y="95"/>
                  </a:cubicBezTo>
                  <a:cubicBezTo>
                    <a:pt x="18" y="99"/>
                    <a:pt x="18" y="99"/>
                    <a:pt x="18" y="99"/>
                  </a:cubicBezTo>
                  <a:cubicBezTo>
                    <a:pt x="21" y="102"/>
                    <a:pt x="26" y="102"/>
                    <a:pt x="29" y="99"/>
                  </a:cubicBezTo>
                  <a:cubicBezTo>
                    <a:pt x="29" y="99"/>
                    <a:pt x="29" y="99"/>
                    <a:pt x="29" y="99"/>
                  </a:cubicBezTo>
                  <a:cubicBezTo>
                    <a:pt x="32" y="96"/>
                    <a:pt x="37" y="94"/>
                    <a:pt x="39" y="95"/>
                  </a:cubicBezTo>
                  <a:cubicBezTo>
                    <a:pt x="41" y="96"/>
                    <a:pt x="47" y="102"/>
                    <a:pt x="47" y="106"/>
                  </a:cubicBezTo>
                  <a:cubicBezTo>
                    <a:pt x="47" y="106"/>
                    <a:pt x="47" y="106"/>
                    <a:pt x="47" y="106"/>
                  </a:cubicBezTo>
                  <a:cubicBezTo>
                    <a:pt x="47" y="110"/>
                    <a:pt x="51" y="114"/>
                    <a:pt x="55" y="114"/>
                  </a:cubicBezTo>
                  <a:cubicBezTo>
                    <a:pt x="60" y="114"/>
                    <a:pt x="60" y="114"/>
                    <a:pt x="60" y="114"/>
                  </a:cubicBezTo>
                  <a:cubicBezTo>
                    <a:pt x="64" y="114"/>
                    <a:pt x="67" y="110"/>
                    <a:pt x="67" y="106"/>
                  </a:cubicBezTo>
                  <a:cubicBezTo>
                    <a:pt x="67" y="106"/>
                    <a:pt x="67" y="106"/>
                    <a:pt x="67" y="106"/>
                  </a:cubicBezTo>
                  <a:cubicBezTo>
                    <a:pt x="67" y="102"/>
                    <a:pt x="69" y="98"/>
                    <a:pt x="71" y="97"/>
                  </a:cubicBezTo>
                  <a:cubicBezTo>
                    <a:pt x="74" y="96"/>
                    <a:pt x="82" y="96"/>
                    <a:pt x="85" y="99"/>
                  </a:cubicBezTo>
                  <a:cubicBezTo>
                    <a:pt x="85" y="99"/>
                    <a:pt x="85" y="99"/>
                    <a:pt x="85" y="99"/>
                  </a:cubicBezTo>
                  <a:cubicBezTo>
                    <a:pt x="88" y="102"/>
                    <a:pt x="93" y="102"/>
                    <a:pt x="96" y="99"/>
                  </a:cubicBezTo>
                  <a:cubicBezTo>
                    <a:pt x="99" y="95"/>
                    <a:pt x="99" y="95"/>
                    <a:pt x="99" y="95"/>
                  </a:cubicBezTo>
                  <a:cubicBezTo>
                    <a:pt x="102" y="93"/>
                    <a:pt x="102" y="88"/>
                    <a:pt x="99" y="85"/>
                  </a:cubicBezTo>
                  <a:cubicBezTo>
                    <a:pt x="99" y="85"/>
                    <a:pt x="99" y="85"/>
                    <a:pt x="99" y="85"/>
                  </a:cubicBezTo>
                  <a:cubicBezTo>
                    <a:pt x="96" y="82"/>
                    <a:pt x="95" y="77"/>
                    <a:pt x="96" y="75"/>
                  </a:cubicBezTo>
                  <a:cubicBezTo>
                    <a:pt x="97" y="73"/>
                    <a:pt x="102" y="67"/>
                    <a:pt x="106" y="67"/>
                  </a:cubicBezTo>
                  <a:lnTo>
                    <a:pt x="107" y="67"/>
                  </a:lnTo>
                  <a:close/>
                  <a:moveTo>
                    <a:pt x="57" y="85"/>
                  </a:moveTo>
                  <a:cubicBezTo>
                    <a:pt x="41" y="85"/>
                    <a:pt x="29" y="73"/>
                    <a:pt x="29" y="57"/>
                  </a:cubicBezTo>
                  <a:cubicBezTo>
                    <a:pt x="29" y="41"/>
                    <a:pt x="41" y="28"/>
                    <a:pt x="57" y="28"/>
                  </a:cubicBezTo>
                  <a:cubicBezTo>
                    <a:pt x="73" y="28"/>
                    <a:pt x="86" y="41"/>
                    <a:pt x="86" y="57"/>
                  </a:cubicBezTo>
                  <a:cubicBezTo>
                    <a:pt x="86" y="73"/>
                    <a:pt x="73" y="85"/>
                    <a:pt x="57" y="85"/>
                  </a:cubicBezTo>
                  <a:close/>
                </a:path>
              </a:pathLst>
            </a:custGeom>
            <a:solidFill>
              <a:srgbClr val="0070C0"/>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3040" name="Freeform 1776"/>
            <p:cNvSpPr>
              <a:spLocks noEditPoints="1"/>
            </p:cNvSpPr>
            <p:nvPr/>
          </p:nvSpPr>
          <p:spPr bwMode="auto">
            <a:xfrm>
              <a:off x="8497021" y="2634790"/>
              <a:ext cx="323381" cy="323381"/>
            </a:xfrm>
            <a:custGeom>
              <a:avLst/>
              <a:gdLst/>
              <a:ahLst/>
              <a:cxnLst>
                <a:cxn ang="0">
                  <a:pos x="87" y="55"/>
                </a:cxn>
                <a:cxn ang="0">
                  <a:pos x="93" y="47"/>
                </a:cxn>
                <a:cxn ang="0">
                  <a:pos x="93" y="46"/>
                </a:cxn>
                <a:cxn ang="0">
                  <a:pos x="87" y="39"/>
                </a:cxn>
                <a:cxn ang="0">
                  <a:pos x="79" y="35"/>
                </a:cxn>
                <a:cxn ang="0">
                  <a:pos x="81" y="24"/>
                </a:cxn>
                <a:cxn ang="0">
                  <a:pos x="80" y="14"/>
                </a:cxn>
                <a:cxn ang="0">
                  <a:pos x="79" y="13"/>
                </a:cxn>
                <a:cxn ang="0">
                  <a:pos x="69" y="12"/>
                </a:cxn>
                <a:cxn ang="0">
                  <a:pos x="62" y="15"/>
                </a:cxn>
                <a:cxn ang="0">
                  <a:pos x="55" y="6"/>
                </a:cxn>
                <a:cxn ang="0">
                  <a:pos x="47" y="0"/>
                </a:cxn>
                <a:cxn ang="0">
                  <a:pos x="46" y="0"/>
                </a:cxn>
                <a:cxn ang="0">
                  <a:pos x="38" y="6"/>
                </a:cxn>
                <a:cxn ang="0">
                  <a:pos x="35" y="14"/>
                </a:cxn>
                <a:cxn ang="0">
                  <a:pos x="24" y="12"/>
                </a:cxn>
                <a:cxn ang="0">
                  <a:pos x="14" y="13"/>
                </a:cxn>
                <a:cxn ang="0">
                  <a:pos x="13" y="14"/>
                </a:cxn>
                <a:cxn ang="0">
                  <a:pos x="12" y="24"/>
                </a:cxn>
                <a:cxn ang="0">
                  <a:pos x="15" y="32"/>
                </a:cxn>
                <a:cxn ang="0">
                  <a:pos x="6" y="39"/>
                </a:cxn>
                <a:cxn ang="0">
                  <a:pos x="0" y="46"/>
                </a:cxn>
                <a:cxn ang="0">
                  <a:pos x="0" y="47"/>
                </a:cxn>
                <a:cxn ang="0">
                  <a:pos x="6" y="55"/>
                </a:cxn>
                <a:cxn ang="0">
                  <a:pos x="14" y="58"/>
                </a:cxn>
                <a:cxn ang="0">
                  <a:pos x="12" y="69"/>
                </a:cxn>
                <a:cxn ang="0">
                  <a:pos x="13" y="79"/>
                </a:cxn>
                <a:cxn ang="0">
                  <a:pos x="14" y="80"/>
                </a:cxn>
                <a:cxn ang="0">
                  <a:pos x="24" y="81"/>
                </a:cxn>
                <a:cxn ang="0">
                  <a:pos x="31" y="78"/>
                </a:cxn>
                <a:cxn ang="0">
                  <a:pos x="38" y="87"/>
                </a:cxn>
                <a:cxn ang="0">
                  <a:pos x="46" y="93"/>
                </a:cxn>
                <a:cxn ang="0">
                  <a:pos x="47" y="93"/>
                </a:cxn>
                <a:cxn ang="0">
                  <a:pos x="55" y="87"/>
                </a:cxn>
                <a:cxn ang="0">
                  <a:pos x="58" y="80"/>
                </a:cxn>
                <a:cxn ang="0">
                  <a:pos x="69" y="81"/>
                </a:cxn>
                <a:cxn ang="0">
                  <a:pos x="79" y="80"/>
                </a:cxn>
                <a:cxn ang="0">
                  <a:pos x="80" y="79"/>
                </a:cxn>
                <a:cxn ang="0">
                  <a:pos x="81" y="69"/>
                </a:cxn>
                <a:cxn ang="0">
                  <a:pos x="78" y="62"/>
                </a:cxn>
                <a:cxn ang="0">
                  <a:pos x="87" y="55"/>
                </a:cxn>
                <a:cxn ang="0">
                  <a:pos x="47" y="70"/>
                </a:cxn>
                <a:cxn ang="0">
                  <a:pos x="23" y="47"/>
                </a:cxn>
                <a:cxn ang="0">
                  <a:pos x="47" y="23"/>
                </a:cxn>
                <a:cxn ang="0">
                  <a:pos x="70" y="47"/>
                </a:cxn>
                <a:cxn ang="0">
                  <a:pos x="47" y="70"/>
                </a:cxn>
              </a:cxnLst>
              <a:rect l="0" t="0" r="r" b="b"/>
              <a:pathLst>
                <a:path w="93" h="93">
                  <a:moveTo>
                    <a:pt x="87" y="55"/>
                  </a:moveTo>
                  <a:cubicBezTo>
                    <a:pt x="90" y="55"/>
                    <a:pt x="93" y="51"/>
                    <a:pt x="93" y="47"/>
                  </a:cubicBezTo>
                  <a:cubicBezTo>
                    <a:pt x="93" y="46"/>
                    <a:pt x="93" y="46"/>
                    <a:pt x="93" y="46"/>
                  </a:cubicBezTo>
                  <a:cubicBezTo>
                    <a:pt x="93" y="42"/>
                    <a:pt x="90" y="39"/>
                    <a:pt x="87" y="39"/>
                  </a:cubicBezTo>
                  <a:cubicBezTo>
                    <a:pt x="83" y="39"/>
                    <a:pt x="80" y="37"/>
                    <a:pt x="79" y="35"/>
                  </a:cubicBezTo>
                  <a:cubicBezTo>
                    <a:pt x="79" y="33"/>
                    <a:pt x="78" y="26"/>
                    <a:pt x="81" y="24"/>
                  </a:cubicBezTo>
                  <a:cubicBezTo>
                    <a:pt x="83" y="21"/>
                    <a:pt x="83" y="17"/>
                    <a:pt x="80" y="14"/>
                  </a:cubicBezTo>
                  <a:cubicBezTo>
                    <a:pt x="79" y="13"/>
                    <a:pt x="79" y="13"/>
                    <a:pt x="79" y="13"/>
                  </a:cubicBezTo>
                  <a:cubicBezTo>
                    <a:pt x="76" y="10"/>
                    <a:pt x="72" y="10"/>
                    <a:pt x="69" y="12"/>
                  </a:cubicBezTo>
                  <a:cubicBezTo>
                    <a:pt x="67" y="15"/>
                    <a:pt x="63" y="16"/>
                    <a:pt x="62" y="15"/>
                  </a:cubicBezTo>
                  <a:cubicBezTo>
                    <a:pt x="60" y="14"/>
                    <a:pt x="55" y="10"/>
                    <a:pt x="55" y="6"/>
                  </a:cubicBezTo>
                  <a:cubicBezTo>
                    <a:pt x="55" y="3"/>
                    <a:pt x="51" y="0"/>
                    <a:pt x="47" y="0"/>
                  </a:cubicBezTo>
                  <a:cubicBezTo>
                    <a:pt x="46" y="0"/>
                    <a:pt x="46" y="0"/>
                    <a:pt x="46" y="0"/>
                  </a:cubicBezTo>
                  <a:cubicBezTo>
                    <a:pt x="42" y="0"/>
                    <a:pt x="38" y="3"/>
                    <a:pt x="38" y="6"/>
                  </a:cubicBezTo>
                  <a:cubicBezTo>
                    <a:pt x="38" y="10"/>
                    <a:pt x="37" y="13"/>
                    <a:pt x="35" y="14"/>
                  </a:cubicBezTo>
                  <a:cubicBezTo>
                    <a:pt x="33" y="14"/>
                    <a:pt x="26" y="15"/>
                    <a:pt x="24" y="12"/>
                  </a:cubicBezTo>
                  <a:cubicBezTo>
                    <a:pt x="21" y="10"/>
                    <a:pt x="17" y="10"/>
                    <a:pt x="14" y="13"/>
                  </a:cubicBezTo>
                  <a:cubicBezTo>
                    <a:pt x="13" y="14"/>
                    <a:pt x="13" y="14"/>
                    <a:pt x="13" y="14"/>
                  </a:cubicBezTo>
                  <a:cubicBezTo>
                    <a:pt x="10" y="17"/>
                    <a:pt x="10" y="21"/>
                    <a:pt x="12" y="24"/>
                  </a:cubicBezTo>
                  <a:cubicBezTo>
                    <a:pt x="15" y="26"/>
                    <a:pt x="16" y="30"/>
                    <a:pt x="15" y="32"/>
                  </a:cubicBezTo>
                  <a:cubicBezTo>
                    <a:pt x="14" y="33"/>
                    <a:pt x="10" y="39"/>
                    <a:pt x="6" y="39"/>
                  </a:cubicBezTo>
                  <a:cubicBezTo>
                    <a:pt x="3" y="39"/>
                    <a:pt x="0" y="42"/>
                    <a:pt x="0" y="46"/>
                  </a:cubicBezTo>
                  <a:cubicBezTo>
                    <a:pt x="0" y="47"/>
                    <a:pt x="0" y="47"/>
                    <a:pt x="0" y="47"/>
                  </a:cubicBezTo>
                  <a:cubicBezTo>
                    <a:pt x="0" y="51"/>
                    <a:pt x="3" y="55"/>
                    <a:pt x="6" y="55"/>
                  </a:cubicBezTo>
                  <a:cubicBezTo>
                    <a:pt x="10" y="55"/>
                    <a:pt x="13" y="56"/>
                    <a:pt x="14" y="58"/>
                  </a:cubicBezTo>
                  <a:cubicBezTo>
                    <a:pt x="14" y="60"/>
                    <a:pt x="15" y="67"/>
                    <a:pt x="12" y="69"/>
                  </a:cubicBezTo>
                  <a:cubicBezTo>
                    <a:pt x="10" y="72"/>
                    <a:pt x="10" y="76"/>
                    <a:pt x="13" y="79"/>
                  </a:cubicBezTo>
                  <a:cubicBezTo>
                    <a:pt x="14" y="80"/>
                    <a:pt x="14" y="80"/>
                    <a:pt x="14" y="80"/>
                  </a:cubicBezTo>
                  <a:cubicBezTo>
                    <a:pt x="17" y="83"/>
                    <a:pt x="21" y="83"/>
                    <a:pt x="24" y="81"/>
                  </a:cubicBezTo>
                  <a:cubicBezTo>
                    <a:pt x="26" y="79"/>
                    <a:pt x="30" y="77"/>
                    <a:pt x="31" y="78"/>
                  </a:cubicBezTo>
                  <a:cubicBezTo>
                    <a:pt x="33" y="79"/>
                    <a:pt x="38" y="84"/>
                    <a:pt x="38" y="87"/>
                  </a:cubicBezTo>
                  <a:cubicBezTo>
                    <a:pt x="38" y="91"/>
                    <a:pt x="42" y="93"/>
                    <a:pt x="46" y="93"/>
                  </a:cubicBezTo>
                  <a:cubicBezTo>
                    <a:pt x="47" y="93"/>
                    <a:pt x="47" y="93"/>
                    <a:pt x="47" y="93"/>
                  </a:cubicBezTo>
                  <a:cubicBezTo>
                    <a:pt x="51" y="93"/>
                    <a:pt x="55" y="91"/>
                    <a:pt x="55" y="87"/>
                  </a:cubicBezTo>
                  <a:cubicBezTo>
                    <a:pt x="55" y="84"/>
                    <a:pt x="56" y="80"/>
                    <a:pt x="58" y="80"/>
                  </a:cubicBezTo>
                  <a:cubicBezTo>
                    <a:pt x="60" y="79"/>
                    <a:pt x="67" y="79"/>
                    <a:pt x="69" y="81"/>
                  </a:cubicBezTo>
                  <a:cubicBezTo>
                    <a:pt x="72" y="83"/>
                    <a:pt x="76" y="83"/>
                    <a:pt x="79" y="80"/>
                  </a:cubicBezTo>
                  <a:cubicBezTo>
                    <a:pt x="80" y="79"/>
                    <a:pt x="80" y="79"/>
                    <a:pt x="80" y="79"/>
                  </a:cubicBezTo>
                  <a:cubicBezTo>
                    <a:pt x="83" y="76"/>
                    <a:pt x="83" y="72"/>
                    <a:pt x="81" y="69"/>
                  </a:cubicBezTo>
                  <a:cubicBezTo>
                    <a:pt x="78" y="67"/>
                    <a:pt x="77" y="64"/>
                    <a:pt x="78" y="62"/>
                  </a:cubicBezTo>
                  <a:cubicBezTo>
                    <a:pt x="79" y="60"/>
                    <a:pt x="83" y="55"/>
                    <a:pt x="87" y="55"/>
                  </a:cubicBezTo>
                  <a:close/>
                  <a:moveTo>
                    <a:pt x="47" y="70"/>
                  </a:moveTo>
                  <a:cubicBezTo>
                    <a:pt x="34" y="70"/>
                    <a:pt x="23" y="60"/>
                    <a:pt x="23" y="47"/>
                  </a:cubicBezTo>
                  <a:cubicBezTo>
                    <a:pt x="23" y="34"/>
                    <a:pt x="34" y="23"/>
                    <a:pt x="47" y="23"/>
                  </a:cubicBezTo>
                  <a:cubicBezTo>
                    <a:pt x="59" y="23"/>
                    <a:pt x="70" y="34"/>
                    <a:pt x="70" y="47"/>
                  </a:cubicBezTo>
                  <a:cubicBezTo>
                    <a:pt x="70" y="60"/>
                    <a:pt x="59" y="70"/>
                    <a:pt x="47" y="70"/>
                  </a:cubicBezTo>
                  <a:close/>
                </a:path>
              </a:pathLst>
            </a:custGeom>
            <a:solidFill>
              <a:srgbClr val="0070C0"/>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3041" name="Freeform 1777"/>
            <p:cNvSpPr>
              <a:spLocks noEditPoints="1"/>
            </p:cNvSpPr>
            <p:nvPr/>
          </p:nvSpPr>
          <p:spPr bwMode="auto">
            <a:xfrm>
              <a:off x="8531794" y="2996421"/>
              <a:ext cx="253837" cy="250360"/>
            </a:xfrm>
            <a:custGeom>
              <a:avLst/>
              <a:gdLst/>
              <a:ahLst/>
              <a:cxnLst>
                <a:cxn ang="0">
                  <a:pos x="68" y="42"/>
                </a:cxn>
                <a:cxn ang="0">
                  <a:pos x="73" y="36"/>
                </a:cxn>
                <a:cxn ang="0">
                  <a:pos x="68" y="30"/>
                </a:cxn>
                <a:cxn ang="0">
                  <a:pos x="62" y="27"/>
                </a:cxn>
                <a:cxn ang="0">
                  <a:pos x="63" y="18"/>
                </a:cxn>
                <a:cxn ang="0">
                  <a:pos x="62" y="10"/>
                </a:cxn>
                <a:cxn ang="0">
                  <a:pos x="54" y="9"/>
                </a:cxn>
                <a:cxn ang="0">
                  <a:pos x="48" y="12"/>
                </a:cxn>
                <a:cxn ang="0">
                  <a:pos x="43" y="5"/>
                </a:cxn>
                <a:cxn ang="0">
                  <a:pos x="37" y="0"/>
                </a:cxn>
                <a:cxn ang="0">
                  <a:pos x="30" y="5"/>
                </a:cxn>
                <a:cxn ang="0">
                  <a:pos x="27" y="11"/>
                </a:cxn>
                <a:cxn ang="0">
                  <a:pos x="19" y="9"/>
                </a:cxn>
                <a:cxn ang="0">
                  <a:pos x="11" y="10"/>
                </a:cxn>
                <a:cxn ang="0">
                  <a:pos x="10" y="18"/>
                </a:cxn>
                <a:cxn ang="0">
                  <a:pos x="12" y="24"/>
                </a:cxn>
                <a:cxn ang="0">
                  <a:pos x="5" y="30"/>
                </a:cxn>
                <a:cxn ang="0">
                  <a:pos x="0" y="36"/>
                </a:cxn>
                <a:cxn ang="0">
                  <a:pos x="5" y="42"/>
                </a:cxn>
                <a:cxn ang="0">
                  <a:pos x="11" y="45"/>
                </a:cxn>
                <a:cxn ang="0">
                  <a:pos x="10" y="54"/>
                </a:cxn>
                <a:cxn ang="0">
                  <a:pos x="11" y="62"/>
                </a:cxn>
                <a:cxn ang="0">
                  <a:pos x="19" y="63"/>
                </a:cxn>
                <a:cxn ang="0">
                  <a:pos x="25" y="61"/>
                </a:cxn>
                <a:cxn ang="0">
                  <a:pos x="30" y="68"/>
                </a:cxn>
                <a:cxn ang="0">
                  <a:pos x="37" y="72"/>
                </a:cxn>
                <a:cxn ang="0">
                  <a:pos x="43" y="68"/>
                </a:cxn>
                <a:cxn ang="0">
                  <a:pos x="46" y="62"/>
                </a:cxn>
                <a:cxn ang="0">
                  <a:pos x="54" y="63"/>
                </a:cxn>
                <a:cxn ang="0">
                  <a:pos x="62" y="62"/>
                </a:cxn>
                <a:cxn ang="0">
                  <a:pos x="63" y="54"/>
                </a:cxn>
                <a:cxn ang="0">
                  <a:pos x="61" y="48"/>
                </a:cxn>
                <a:cxn ang="0">
                  <a:pos x="68" y="42"/>
                </a:cxn>
                <a:cxn ang="0">
                  <a:pos x="37" y="54"/>
                </a:cxn>
                <a:cxn ang="0">
                  <a:pos x="18" y="36"/>
                </a:cxn>
                <a:cxn ang="0">
                  <a:pos x="37" y="18"/>
                </a:cxn>
                <a:cxn ang="0">
                  <a:pos x="55" y="36"/>
                </a:cxn>
                <a:cxn ang="0">
                  <a:pos x="37" y="54"/>
                </a:cxn>
              </a:cxnLst>
              <a:rect l="0" t="0" r="r" b="b"/>
              <a:pathLst>
                <a:path w="73" h="72">
                  <a:moveTo>
                    <a:pt x="68" y="42"/>
                  </a:moveTo>
                  <a:cubicBezTo>
                    <a:pt x="71" y="42"/>
                    <a:pt x="73" y="40"/>
                    <a:pt x="73" y="36"/>
                  </a:cubicBezTo>
                  <a:cubicBezTo>
                    <a:pt x="73" y="33"/>
                    <a:pt x="71" y="30"/>
                    <a:pt x="68" y="30"/>
                  </a:cubicBezTo>
                  <a:cubicBezTo>
                    <a:pt x="65" y="30"/>
                    <a:pt x="63" y="29"/>
                    <a:pt x="62" y="27"/>
                  </a:cubicBezTo>
                  <a:cubicBezTo>
                    <a:pt x="62" y="26"/>
                    <a:pt x="61" y="20"/>
                    <a:pt x="63" y="18"/>
                  </a:cubicBezTo>
                  <a:cubicBezTo>
                    <a:pt x="65" y="16"/>
                    <a:pt x="65" y="13"/>
                    <a:pt x="62" y="10"/>
                  </a:cubicBezTo>
                  <a:cubicBezTo>
                    <a:pt x="60" y="8"/>
                    <a:pt x="56" y="7"/>
                    <a:pt x="54" y="9"/>
                  </a:cubicBezTo>
                  <a:cubicBezTo>
                    <a:pt x="52" y="11"/>
                    <a:pt x="50" y="12"/>
                    <a:pt x="48" y="12"/>
                  </a:cubicBezTo>
                  <a:cubicBezTo>
                    <a:pt x="47" y="11"/>
                    <a:pt x="43" y="7"/>
                    <a:pt x="43" y="5"/>
                  </a:cubicBezTo>
                  <a:cubicBezTo>
                    <a:pt x="43" y="2"/>
                    <a:pt x="40" y="0"/>
                    <a:pt x="37" y="0"/>
                  </a:cubicBezTo>
                  <a:cubicBezTo>
                    <a:pt x="33" y="0"/>
                    <a:pt x="30" y="2"/>
                    <a:pt x="30" y="5"/>
                  </a:cubicBezTo>
                  <a:cubicBezTo>
                    <a:pt x="30" y="7"/>
                    <a:pt x="29" y="10"/>
                    <a:pt x="27" y="11"/>
                  </a:cubicBezTo>
                  <a:cubicBezTo>
                    <a:pt x="26" y="11"/>
                    <a:pt x="21" y="11"/>
                    <a:pt x="19" y="9"/>
                  </a:cubicBezTo>
                  <a:cubicBezTo>
                    <a:pt x="17" y="7"/>
                    <a:pt x="13" y="8"/>
                    <a:pt x="11" y="10"/>
                  </a:cubicBezTo>
                  <a:cubicBezTo>
                    <a:pt x="8" y="13"/>
                    <a:pt x="8" y="16"/>
                    <a:pt x="10" y="18"/>
                  </a:cubicBezTo>
                  <a:cubicBezTo>
                    <a:pt x="12" y="20"/>
                    <a:pt x="13" y="23"/>
                    <a:pt x="12" y="24"/>
                  </a:cubicBezTo>
                  <a:cubicBezTo>
                    <a:pt x="11" y="26"/>
                    <a:pt x="8" y="30"/>
                    <a:pt x="5" y="30"/>
                  </a:cubicBezTo>
                  <a:cubicBezTo>
                    <a:pt x="2" y="30"/>
                    <a:pt x="0" y="33"/>
                    <a:pt x="0" y="36"/>
                  </a:cubicBezTo>
                  <a:cubicBezTo>
                    <a:pt x="0" y="40"/>
                    <a:pt x="2" y="42"/>
                    <a:pt x="5" y="42"/>
                  </a:cubicBezTo>
                  <a:cubicBezTo>
                    <a:pt x="8" y="42"/>
                    <a:pt x="10" y="44"/>
                    <a:pt x="11" y="45"/>
                  </a:cubicBezTo>
                  <a:cubicBezTo>
                    <a:pt x="11" y="47"/>
                    <a:pt x="12" y="52"/>
                    <a:pt x="10" y="54"/>
                  </a:cubicBezTo>
                  <a:cubicBezTo>
                    <a:pt x="8" y="56"/>
                    <a:pt x="8" y="59"/>
                    <a:pt x="11" y="62"/>
                  </a:cubicBezTo>
                  <a:cubicBezTo>
                    <a:pt x="13" y="64"/>
                    <a:pt x="17" y="65"/>
                    <a:pt x="19" y="63"/>
                  </a:cubicBezTo>
                  <a:cubicBezTo>
                    <a:pt x="21" y="61"/>
                    <a:pt x="23" y="60"/>
                    <a:pt x="25" y="61"/>
                  </a:cubicBezTo>
                  <a:cubicBezTo>
                    <a:pt x="26" y="61"/>
                    <a:pt x="30" y="65"/>
                    <a:pt x="30" y="68"/>
                  </a:cubicBezTo>
                  <a:cubicBezTo>
                    <a:pt x="30" y="70"/>
                    <a:pt x="33" y="72"/>
                    <a:pt x="37" y="72"/>
                  </a:cubicBezTo>
                  <a:cubicBezTo>
                    <a:pt x="40" y="72"/>
                    <a:pt x="43" y="70"/>
                    <a:pt x="43" y="68"/>
                  </a:cubicBezTo>
                  <a:cubicBezTo>
                    <a:pt x="43" y="65"/>
                    <a:pt x="44" y="62"/>
                    <a:pt x="46" y="62"/>
                  </a:cubicBezTo>
                  <a:cubicBezTo>
                    <a:pt x="47" y="61"/>
                    <a:pt x="52" y="61"/>
                    <a:pt x="54" y="63"/>
                  </a:cubicBezTo>
                  <a:cubicBezTo>
                    <a:pt x="56" y="65"/>
                    <a:pt x="60" y="64"/>
                    <a:pt x="62" y="62"/>
                  </a:cubicBezTo>
                  <a:cubicBezTo>
                    <a:pt x="65" y="59"/>
                    <a:pt x="65" y="56"/>
                    <a:pt x="63" y="54"/>
                  </a:cubicBezTo>
                  <a:cubicBezTo>
                    <a:pt x="61" y="52"/>
                    <a:pt x="60" y="49"/>
                    <a:pt x="61" y="48"/>
                  </a:cubicBezTo>
                  <a:cubicBezTo>
                    <a:pt x="62" y="46"/>
                    <a:pt x="65" y="42"/>
                    <a:pt x="68" y="42"/>
                  </a:cubicBezTo>
                  <a:close/>
                  <a:moveTo>
                    <a:pt x="37" y="54"/>
                  </a:moveTo>
                  <a:cubicBezTo>
                    <a:pt x="26" y="54"/>
                    <a:pt x="18" y="46"/>
                    <a:pt x="18" y="36"/>
                  </a:cubicBezTo>
                  <a:cubicBezTo>
                    <a:pt x="18" y="26"/>
                    <a:pt x="26" y="18"/>
                    <a:pt x="37" y="18"/>
                  </a:cubicBezTo>
                  <a:cubicBezTo>
                    <a:pt x="47" y="18"/>
                    <a:pt x="55" y="26"/>
                    <a:pt x="55" y="36"/>
                  </a:cubicBezTo>
                  <a:cubicBezTo>
                    <a:pt x="55" y="46"/>
                    <a:pt x="47" y="54"/>
                    <a:pt x="37" y="54"/>
                  </a:cubicBezTo>
                  <a:close/>
                </a:path>
              </a:pathLst>
            </a:custGeom>
            <a:solidFill>
              <a:srgbClr val="0070C0"/>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3042" name="Freeform 1778"/>
            <p:cNvSpPr>
              <a:spLocks noEditPoints="1"/>
            </p:cNvSpPr>
            <p:nvPr/>
          </p:nvSpPr>
          <p:spPr bwMode="auto">
            <a:xfrm>
              <a:off x="8145822" y="2805173"/>
              <a:ext cx="396403" cy="399880"/>
            </a:xfrm>
            <a:custGeom>
              <a:avLst/>
              <a:gdLst/>
              <a:ahLst/>
              <a:cxnLst>
                <a:cxn ang="0">
                  <a:pos x="106" y="67"/>
                </a:cxn>
                <a:cxn ang="0">
                  <a:pos x="114" y="60"/>
                </a:cxn>
                <a:cxn ang="0">
                  <a:pos x="114" y="55"/>
                </a:cxn>
                <a:cxn ang="0">
                  <a:pos x="106" y="47"/>
                </a:cxn>
                <a:cxn ang="0">
                  <a:pos x="106" y="47"/>
                </a:cxn>
                <a:cxn ang="0">
                  <a:pos x="97" y="43"/>
                </a:cxn>
                <a:cxn ang="0">
                  <a:pos x="99" y="30"/>
                </a:cxn>
                <a:cxn ang="0">
                  <a:pos x="99" y="29"/>
                </a:cxn>
                <a:cxn ang="0">
                  <a:pos x="99" y="19"/>
                </a:cxn>
                <a:cxn ang="0">
                  <a:pos x="96" y="15"/>
                </a:cxn>
                <a:cxn ang="0">
                  <a:pos x="85" y="15"/>
                </a:cxn>
                <a:cxn ang="0">
                  <a:pos x="85" y="16"/>
                </a:cxn>
                <a:cxn ang="0">
                  <a:pos x="75" y="19"/>
                </a:cxn>
                <a:cxn ang="0">
                  <a:pos x="67" y="8"/>
                </a:cxn>
                <a:cxn ang="0">
                  <a:pos x="67" y="8"/>
                </a:cxn>
                <a:cxn ang="0">
                  <a:pos x="59" y="0"/>
                </a:cxn>
                <a:cxn ang="0">
                  <a:pos x="54" y="0"/>
                </a:cxn>
                <a:cxn ang="0">
                  <a:pos x="47" y="8"/>
                </a:cxn>
                <a:cxn ang="0">
                  <a:pos x="47" y="8"/>
                </a:cxn>
                <a:cxn ang="0">
                  <a:pos x="43" y="17"/>
                </a:cxn>
                <a:cxn ang="0">
                  <a:pos x="29" y="16"/>
                </a:cxn>
                <a:cxn ang="0">
                  <a:pos x="29" y="15"/>
                </a:cxn>
                <a:cxn ang="0">
                  <a:pos x="18" y="15"/>
                </a:cxn>
                <a:cxn ang="0">
                  <a:pos x="15" y="19"/>
                </a:cxn>
                <a:cxn ang="0">
                  <a:pos x="15" y="29"/>
                </a:cxn>
                <a:cxn ang="0">
                  <a:pos x="15" y="30"/>
                </a:cxn>
                <a:cxn ang="0">
                  <a:pos x="18" y="39"/>
                </a:cxn>
                <a:cxn ang="0">
                  <a:pos x="8" y="47"/>
                </a:cxn>
                <a:cxn ang="0">
                  <a:pos x="7" y="47"/>
                </a:cxn>
                <a:cxn ang="0">
                  <a:pos x="0" y="55"/>
                </a:cxn>
                <a:cxn ang="0">
                  <a:pos x="0" y="60"/>
                </a:cxn>
                <a:cxn ang="0">
                  <a:pos x="7" y="67"/>
                </a:cxn>
                <a:cxn ang="0">
                  <a:pos x="8" y="67"/>
                </a:cxn>
                <a:cxn ang="0">
                  <a:pos x="17" y="72"/>
                </a:cxn>
                <a:cxn ang="0">
                  <a:pos x="15" y="85"/>
                </a:cxn>
                <a:cxn ang="0">
                  <a:pos x="15" y="85"/>
                </a:cxn>
                <a:cxn ang="0">
                  <a:pos x="15" y="96"/>
                </a:cxn>
                <a:cxn ang="0">
                  <a:pos x="18" y="99"/>
                </a:cxn>
                <a:cxn ang="0">
                  <a:pos x="29" y="100"/>
                </a:cxn>
                <a:cxn ang="0">
                  <a:pos x="29" y="99"/>
                </a:cxn>
                <a:cxn ang="0">
                  <a:pos x="38" y="96"/>
                </a:cxn>
                <a:cxn ang="0">
                  <a:pos x="47" y="107"/>
                </a:cxn>
                <a:cxn ang="0">
                  <a:pos x="47" y="107"/>
                </a:cxn>
                <a:cxn ang="0">
                  <a:pos x="54" y="115"/>
                </a:cxn>
                <a:cxn ang="0">
                  <a:pos x="59" y="115"/>
                </a:cxn>
                <a:cxn ang="0">
                  <a:pos x="67" y="107"/>
                </a:cxn>
                <a:cxn ang="0">
                  <a:pos x="67" y="107"/>
                </a:cxn>
                <a:cxn ang="0">
                  <a:pos x="71" y="98"/>
                </a:cxn>
                <a:cxn ang="0">
                  <a:pos x="85" y="99"/>
                </a:cxn>
                <a:cxn ang="0">
                  <a:pos x="85" y="99"/>
                </a:cxn>
                <a:cxn ang="0">
                  <a:pos x="96" y="100"/>
                </a:cxn>
                <a:cxn ang="0">
                  <a:pos x="99" y="96"/>
                </a:cxn>
                <a:cxn ang="0">
                  <a:pos x="99" y="85"/>
                </a:cxn>
                <a:cxn ang="0">
                  <a:pos x="99" y="85"/>
                </a:cxn>
                <a:cxn ang="0">
                  <a:pos x="95" y="76"/>
                </a:cxn>
                <a:cxn ang="0">
                  <a:pos x="106" y="67"/>
                </a:cxn>
                <a:cxn ang="0">
                  <a:pos x="57" y="86"/>
                </a:cxn>
                <a:cxn ang="0">
                  <a:pos x="28" y="57"/>
                </a:cxn>
                <a:cxn ang="0">
                  <a:pos x="57" y="29"/>
                </a:cxn>
                <a:cxn ang="0">
                  <a:pos x="85" y="57"/>
                </a:cxn>
                <a:cxn ang="0">
                  <a:pos x="57" y="86"/>
                </a:cxn>
              </a:cxnLst>
              <a:rect l="0" t="0" r="r" b="b"/>
              <a:pathLst>
                <a:path w="114" h="115">
                  <a:moveTo>
                    <a:pt x="106" y="67"/>
                  </a:moveTo>
                  <a:cubicBezTo>
                    <a:pt x="111" y="67"/>
                    <a:pt x="114" y="64"/>
                    <a:pt x="114" y="60"/>
                  </a:cubicBezTo>
                  <a:cubicBezTo>
                    <a:pt x="114" y="55"/>
                    <a:pt x="114" y="55"/>
                    <a:pt x="114" y="55"/>
                  </a:cubicBezTo>
                  <a:cubicBezTo>
                    <a:pt x="114" y="51"/>
                    <a:pt x="111" y="47"/>
                    <a:pt x="106" y="47"/>
                  </a:cubicBezTo>
                  <a:cubicBezTo>
                    <a:pt x="106" y="47"/>
                    <a:pt x="106" y="47"/>
                    <a:pt x="106" y="47"/>
                  </a:cubicBezTo>
                  <a:cubicBezTo>
                    <a:pt x="102" y="47"/>
                    <a:pt x="98" y="45"/>
                    <a:pt x="97" y="43"/>
                  </a:cubicBezTo>
                  <a:cubicBezTo>
                    <a:pt x="96" y="41"/>
                    <a:pt x="96" y="33"/>
                    <a:pt x="99" y="30"/>
                  </a:cubicBezTo>
                  <a:cubicBezTo>
                    <a:pt x="99" y="29"/>
                    <a:pt x="99" y="29"/>
                    <a:pt x="99" y="29"/>
                  </a:cubicBezTo>
                  <a:cubicBezTo>
                    <a:pt x="102" y="27"/>
                    <a:pt x="102" y="22"/>
                    <a:pt x="99" y="19"/>
                  </a:cubicBezTo>
                  <a:cubicBezTo>
                    <a:pt x="96" y="15"/>
                    <a:pt x="96" y="15"/>
                    <a:pt x="96" y="15"/>
                  </a:cubicBezTo>
                  <a:cubicBezTo>
                    <a:pt x="93" y="12"/>
                    <a:pt x="88" y="12"/>
                    <a:pt x="85" y="15"/>
                  </a:cubicBezTo>
                  <a:cubicBezTo>
                    <a:pt x="85" y="16"/>
                    <a:pt x="85" y="16"/>
                    <a:pt x="85" y="16"/>
                  </a:cubicBezTo>
                  <a:cubicBezTo>
                    <a:pt x="82" y="18"/>
                    <a:pt x="77" y="20"/>
                    <a:pt x="75" y="19"/>
                  </a:cubicBezTo>
                  <a:cubicBezTo>
                    <a:pt x="73" y="18"/>
                    <a:pt x="67" y="12"/>
                    <a:pt x="67" y="8"/>
                  </a:cubicBezTo>
                  <a:cubicBezTo>
                    <a:pt x="67" y="8"/>
                    <a:pt x="67" y="8"/>
                    <a:pt x="67" y="8"/>
                  </a:cubicBezTo>
                  <a:cubicBezTo>
                    <a:pt x="67" y="4"/>
                    <a:pt x="63" y="0"/>
                    <a:pt x="59" y="0"/>
                  </a:cubicBezTo>
                  <a:cubicBezTo>
                    <a:pt x="54" y="0"/>
                    <a:pt x="54" y="0"/>
                    <a:pt x="54" y="0"/>
                  </a:cubicBezTo>
                  <a:cubicBezTo>
                    <a:pt x="50" y="0"/>
                    <a:pt x="47" y="4"/>
                    <a:pt x="47" y="8"/>
                  </a:cubicBezTo>
                  <a:cubicBezTo>
                    <a:pt x="47" y="8"/>
                    <a:pt x="47" y="8"/>
                    <a:pt x="47" y="8"/>
                  </a:cubicBezTo>
                  <a:cubicBezTo>
                    <a:pt x="47" y="12"/>
                    <a:pt x="45" y="16"/>
                    <a:pt x="43" y="17"/>
                  </a:cubicBezTo>
                  <a:cubicBezTo>
                    <a:pt x="40" y="18"/>
                    <a:pt x="32" y="18"/>
                    <a:pt x="29" y="16"/>
                  </a:cubicBezTo>
                  <a:cubicBezTo>
                    <a:pt x="29" y="15"/>
                    <a:pt x="29" y="15"/>
                    <a:pt x="29" y="15"/>
                  </a:cubicBezTo>
                  <a:cubicBezTo>
                    <a:pt x="26" y="12"/>
                    <a:pt x="21" y="12"/>
                    <a:pt x="18" y="15"/>
                  </a:cubicBezTo>
                  <a:cubicBezTo>
                    <a:pt x="15" y="19"/>
                    <a:pt x="15" y="19"/>
                    <a:pt x="15" y="19"/>
                  </a:cubicBezTo>
                  <a:cubicBezTo>
                    <a:pt x="12" y="22"/>
                    <a:pt x="12" y="27"/>
                    <a:pt x="15" y="29"/>
                  </a:cubicBezTo>
                  <a:cubicBezTo>
                    <a:pt x="15" y="30"/>
                    <a:pt x="15" y="30"/>
                    <a:pt x="15" y="30"/>
                  </a:cubicBezTo>
                  <a:cubicBezTo>
                    <a:pt x="18" y="33"/>
                    <a:pt x="19" y="37"/>
                    <a:pt x="18" y="39"/>
                  </a:cubicBezTo>
                  <a:cubicBezTo>
                    <a:pt x="17" y="41"/>
                    <a:pt x="12" y="47"/>
                    <a:pt x="8" y="47"/>
                  </a:cubicBezTo>
                  <a:cubicBezTo>
                    <a:pt x="7" y="47"/>
                    <a:pt x="7" y="47"/>
                    <a:pt x="7" y="47"/>
                  </a:cubicBezTo>
                  <a:cubicBezTo>
                    <a:pt x="3" y="47"/>
                    <a:pt x="0" y="51"/>
                    <a:pt x="0" y="55"/>
                  </a:cubicBezTo>
                  <a:cubicBezTo>
                    <a:pt x="0" y="60"/>
                    <a:pt x="0" y="60"/>
                    <a:pt x="0" y="60"/>
                  </a:cubicBezTo>
                  <a:cubicBezTo>
                    <a:pt x="0" y="64"/>
                    <a:pt x="3" y="67"/>
                    <a:pt x="7" y="67"/>
                  </a:cubicBezTo>
                  <a:cubicBezTo>
                    <a:pt x="8" y="67"/>
                    <a:pt x="8" y="67"/>
                    <a:pt x="8" y="67"/>
                  </a:cubicBezTo>
                  <a:cubicBezTo>
                    <a:pt x="12" y="67"/>
                    <a:pt x="16" y="69"/>
                    <a:pt x="17" y="72"/>
                  </a:cubicBezTo>
                  <a:cubicBezTo>
                    <a:pt x="17" y="74"/>
                    <a:pt x="18" y="82"/>
                    <a:pt x="15" y="85"/>
                  </a:cubicBezTo>
                  <a:cubicBezTo>
                    <a:pt x="15" y="85"/>
                    <a:pt x="15" y="85"/>
                    <a:pt x="15" y="85"/>
                  </a:cubicBezTo>
                  <a:cubicBezTo>
                    <a:pt x="12" y="88"/>
                    <a:pt x="12" y="93"/>
                    <a:pt x="15" y="96"/>
                  </a:cubicBezTo>
                  <a:cubicBezTo>
                    <a:pt x="18" y="99"/>
                    <a:pt x="18" y="99"/>
                    <a:pt x="18" y="99"/>
                  </a:cubicBezTo>
                  <a:cubicBezTo>
                    <a:pt x="21" y="102"/>
                    <a:pt x="26" y="102"/>
                    <a:pt x="29" y="100"/>
                  </a:cubicBezTo>
                  <a:cubicBezTo>
                    <a:pt x="29" y="99"/>
                    <a:pt x="29" y="99"/>
                    <a:pt x="29" y="99"/>
                  </a:cubicBezTo>
                  <a:cubicBezTo>
                    <a:pt x="32" y="96"/>
                    <a:pt x="36" y="95"/>
                    <a:pt x="38" y="96"/>
                  </a:cubicBezTo>
                  <a:cubicBezTo>
                    <a:pt x="41" y="97"/>
                    <a:pt x="47" y="102"/>
                    <a:pt x="47" y="107"/>
                  </a:cubicBezTo>
                  <a:cubicBezTo>
                    <a:pt x="47" y="107"/>
                    <a:pt x="47" y="107"/>
                    <a:pt x="47" y="107"/>
                  </a:cubicBezTo>
                  <a:cubicBezTo>
                    <a:pt x="47" y="111"/>
                    <a:pt x="50" y="115"/>
                    <a:pt x="54" y="115"/>
                  </a:cubicBezTo>
                  <a:cubicBezTo>
                    <a:pt x="59" y="115"/>
                    <a:pt x="59" y="115"/>
                    <a:pt x="59" y="115"/>
                  </a:cubicBezTo>
                  <a:cubicBezTo>
                    <a:pt x="63" y="115"/>
                    <a:pt x="67" y="111"/>
                    <a:pt x="67" y="107"/>
                  </a:cubicBezTo>
                  <a:cubicBezTo>
                    <a:pt x="67" y="107"/>
                    <a:pt x="67" y="107"/>
                    <a:pt x="67" y="107"/>
                  </a:cubicBezTo>
                  <a:cubicBezTo>
                    <a:pt x="67" y="102"/>
                    <a:pt x="69" y="98"/>
                    <a:pt x="71" y="98"/>
                  </a:cubicBezTo>
                  <a:cubicBezTo>
                    <a:pt x="74" y="97"/>
                    <a:pt x="82" y="96"/>
                    <a:pt x="85" y="99"/>
                  </a:cubicBezTo>
                  <a:cubicBezTo>
                    <a:pt x="85" y="99"/>
                    <a:pt x="85" y="99"/>
                    <a:pt x="85" y="99"/>
                  </a:cubicBezTo>
                  <a:cubicBezTo>
                    <a:pt x="88" y="102"/>
                    <a:pt x="93" y="102"/>
                    <a:pt x="96" y="100"/>
                  </a:cubicBezTo>
                  <a:cubicBezTo>
                    <a:pt x="99" y="96"/>
                    <a:pt x="99" y="96"/>
                    <a:pt x="99" y="96"/>
                  </a:cubicBezTo>
                  <a:cubicBezTo>
                    <a:pt x="102" y="93"/>
                    <a:pt x="102" y="88"/>
                    <a:pt x="99" y="85"/>
                  </a:cubicBezTo>
                  <a:cubicBezTo>
                    <a:pt x="99" y="85"/>
                    <a:pt x="99" y="85"/>
                    <a:pt x="99" y="85"/>
                  </a:cubicBezTo>
                  <a:cubicBezTo>
                    <a:pt x="96" y="82"/>
                    <a:pt x="94" y="78"/>
                    <a:pt x="95" y="76"/>
                  </a:cubicBezTo>
                  <a:cubicBezTo>
                    <a:pt x="97" y="74"/>
                    <a:pt x="102" y="67"/>
                    <a:pt x="106" y="67"/>
                  </a:cubicBezTo>
                  <a:close/>
                  <a:moveTo>
                    <a:pt x="57" y="86"/>
                  </a:moveTo>
                  <a:cubicBezTo>
                    <a:pt x="41" y="86"/>
                    <a:pt x="28" y="73"/>
                    <a:pt x="28" y="57"/>
                  </a:cubicBezTo>
                  <a:cubicBezTo>
                    <a:pt x="28" y="42"/>
                    <a:pt x="41" y="29"/>
                    <a:pt x="57" y="29"/>
                  </a:cubicBezTo>
                  <a:cubicBezTo>
                    <a:pt x="73" y="29"/>
                    <a:pt x="85" y="42"/>
                    <a:pt x="85" y="57"/>
                  </a:cubicBezTo>
                  <a:cubicBezTo>
                    <a:pt x="85" y="73"/>
                    <a:pt x="73" y="86"/>
                    <a:pt x="57" y="86"/>
                  </a:cubicBezTo>
                  <a:close/>
                </a:path>
              </a:pathLst>
            </a:custGeom>
            <a:solidFill>
              <a:srgbClr val="0070C0"/>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3043" name="Freeform 1779"/>
            <p:cNvSpPr>
              <a:spLocks noEditPoints="1"/>
            </p:cNvSpPr>
            <p:nvPr/>
          </p:nvSpPr>
          <p:spPr bwMode="auto">
            <a:xfrm>
              <a:off x="8507453" y="2645221"/>
              <a:ext cx="323381" cy="323381"/>
            </a:xfrm>
            <a:custGeom>
              <a:avLst/>
              <a:gdLst/>
              <a:ahLst/>
              <a:cxnLst>
                <a:cxn ang="0">
                  <a:pos x="87" y="54"/>
                </a:cxn>
                <a:cxn ang="0">
                  <a:pos x="93" y="47"/>
                </a:cxn>
                <a:cxn ang="0">
                  <a:pos x="93" y="46"/>
                </a:cxn>
                <a:cxn ang="0">
                  <a:pos x="87" y="38"/>
                </a:cxn>
                <a:cxn ang="0">
                  <a:pos x="79" y="35"/>
                </a:cxn>
                <a:cxn ang="0">
                  <a:pos x="81" y="24"/>
                </a:cxn>
                <a:cxn ang="0">
                  <a:pos x="80" y="14"/>
                </a:cxn>
                <a:cxn ang="0">
                  <a:pos x="79" y="13"/>
                </a:cxn>
                <a:cxn ang="0">
                  <a:pos x="69" y="12"/>
                </a:cxn>
                <a:cxn ang="0">
                  <a:pos x="61" y="15"/>
                </a:cxn>
                <a:cxn ang="0">
                  <a:pos x="54" y="6"/>
                </a:cxn>
                <a:cxn ang="0">
                  <a:pos x="47" y="0"/>
                </a:cxn>
                <a:cxn ang="0">
                  <a:pos x="46" y="0"/>
                </a:cxn>
                <a:cxn ang="0">
                  <a:pos x="38" y="6"/>
                </a:cxn>
                <a:cxn ang="0">
                  <a:pos x="35" y="13"/>
                </a:cxn>
                <a:cxn ang="0">
                  <a:pos x="24" y="12"/>
                </a:cxn>
                <a:cxn ang="0">
                  <a:pos x="14" y="13"/>
                </a:cxn>
                <a:cxn ang="0">
                  <a:pos x="13" y="14"/>
                </a:cxn>
                <a:cxn ang="0">
                  <a:pos x="12" y="24"/>
                </a:cxn>
                <a:cxn ang="0">
                  <a:pos x="15" y="31"/>
                </a:cxn>
                <a:cxn ang="0">
                  <a:pos x="6" y="38"/>
                </a:cxn>
                <a:cxn ang="0">
                  <a:pos x="0" y="46"/>
                </a:cxn>
                <a:cxn ang="0">
                  <a:pos x="0" y="47"/>
                </a:cxn>
                <a:cxn ang="0">
                  <a:pos x="6" y="54"/>
                </a:cxn>
                <a:cxn ang="0">
                  <a:pos x="13" y="58"/>
                </a:cxn>
                <a:cxn ang="0">
                  <a:pos x="12" y="69"/>
                </a:cxn>
                <a:cxn ang="0">
                  <a:pos x="13" y="79"/>
                </a:cxn>
                <a:cxn ang="0">
                  <a:pos x="14" y="80"/>
                </a:cxn>
                <a:cxn ang="0">
                  <a:pos x="24" y="81"/>
                </a:cxn>
                <a:cxn ang="0">
                  <a:pos x="31" y="78"/>
                </a:cxn>
                <a:cxn ang="0">
                  <a:pos x="38" y="87"/>
                </a:cxn>
                <a:cxn ang="0">
                  <a:pos x="46" y="93"/>
                </a:cxn>
                <a:cxn ang="0">
                  <a:pos x="47" y="93"/>
                </a:cxn>
                <a:cxn ang="0">
                  <a:pos x="54" y="87"/>
                </a:cxn>
                <a:cxn ang="0">
                  <a:pos x="58" y="79"/>
                </a:cxn>
                <a:cxn ang="0">
                  <a:pos x="69" y="81"/>
                </a:cxn>
                <a:cxn ang="0">
                  <a:pos x="79" y="80"/>
                </a:cxn>
                <a:cxn ang="0">
                  <a:pos x="80" y="79"/>
                </a:cxn>
                <a:cxn ang="0">
                  <a:pos x="81" y="69"/>
                </a:cxn>
                <a:cxn ang="0">
                  <a:pos x="78" y="61"/>
                </a:cxn>
                <a:cxn ang="0">
                  <a:pos x="87" y="54"/>
                </a:cxn>
                <a:cxn ang="0">
                  <a:pos x="46" y="70"/>
                </a:cxn>
                <a:cxn ang="0">
                  <a:pos x="23" y="46"/>
                </a:cxn>
                <a:cxn ang="0">
                  <a:pos x="46" y="23"/>
                </a:cxn>
                <a:cxn ang="0">
                  <a:pos x="70" y="46"/>
                </a:cxn>
                <a:cxn ang="0">
                  <a:pos x="46" y="70"/>
                </a:cxn>
              </a:cxnLst>
              <a:rect l="0" t="0" r="r" b="b"/>
              <a:pathLst>
                <a:path w="93" h="93">
                  <a:moveTo>
                    <a:pt x="87" y="54"/>
                  </a:moveTo>
                  <a:cubicBezTo>
                    <a:pt x="90" y="54"/>
                    <a:pt x="93" y="51"/>
                    <a:pt x="93" y="47"/>
                  </a:cubicBezTo>
                  <a:cubicBezTo>
                    <a:pt x="93" y="46"/>
                    <a:pt x="93" y="46"/>
                    <a:pt x="93" y="46"/>
                  </a:cubicBezTo>
                  <a:cubicBezTo>
                    <a:pt x="93" y="42"/>
                    <a:pt x="90" y="38"/>
                    <a:pt x="87" y="38"/>
                  </a:cubicBezTo>
                  <a:cubicBezTo>
                    <a:pt x="83" y="38"/>
                    <a:pt x="80" y="37"/>
                    <a:pt x="79" y="35"/>
                  </a:cubicBezTo>
                  <a:cubicBezTo>
                    <a:pt x="79" y="33"/>
                    <a:pt x="78" y="26"/>
                    <a:pt x="81" y="24"/>
                  </a:cubicBezTo>
                  <a:cubicBezTo>
                    <a:pt x="83" y="21"/>
                    <a:pt x="83" y="17"/>
                    <a:pt x="80" y="14"/>
                  </a:cubicBezTo>
                  <a:cubicBezTo>
                    <a:pt x="79" y="13"/>
                    <a:pt x="79" y="13"/>
                    <a:pt x="79" y="13"/>
                  </a:cubicBezTo>
                  <a:cubicBezTo>
                    <a:pt x="76" y="10"/>
                    <a:pt x="72" y="10"/>
                    <a:pt x="69" y="12"/>
                  </a:cubicBezTo>
                  <a:cubicBezTo>
                    <a:pt x="67" y="14"/>
                    <a:pt x="63" y="16"/>
                    <a:pt x="61" y="15"/>
                  </a:cubicBezTo>
                  <a:cubicBezTo>
                    <a:pt x="60" y="14"/>
                    <a:pt x="54" y="9"/>
                    <a:pt x="54" y="6"/>
                  </a:cubicBezTo>
                  <a:cubicBezTo>
                    <a:pt x="54" y="2"/>
                    <a:pt x="51" y="0"/>
                    <a:pt x="47" y="0"/>
                  </a:cubicBezTo>
                  <a:cubicBezTo>
                    <a:pt x="46" y="0"/>
                    <a:pt x="46" y="0"/>
                    <a:pt x="46" y="0"/>
                  </a:cubicBezTo>
                  <a:cubicBezTo>
                    <a:pt x="42" y="0"/>
                    <a:pt x="38" y="2"/>
                    <a:pt x="38" y="6"/>
                  </a:cubicBezTo>
                  <a:cubicBezTo>
                    <a:pt x="38" y="9"/>
                    <a:pt x="37" y="13"/>
                    <a:pt x="35" y="13"/>
                  </a:cubicBezTo>
                  <a:cubicBezTo>
                    <a:pt x="33" y="14"/>
                    <a:pt x="26" y="14"/>
                    <a:pt x="24" y="12"/>
                  </a:cubicBezTo>
                  <a:cubicBezTo>
                    <a:pt x="21" y="10"/>
                    <a:pt x="17" y="10"/>
                    <a:pt x="14" y="13"/>
                  </a:cubicBezTo>
                  <a:cubicBezTo>
                    <a:pt x="13" y="14"/>
                    <a:pt x="13" y="14"/>
                    <a:pt x="13" y="14"/>
                  </a:cubicBezTo>
                  <a:cubicBezTo>
                    <a:pt x="10" y="17"/>
                    <a:pt x="9" y="21"/>
                    <a:pt x="12" y="24"/>
                  </a:cubicBezTo>
                  <a:cubicBezTo>
                    <a:pt x="14" y="26"/>
                    <a:pt x="16" y="29"/>
                    <a:pt x="15" y="31"/>
                  </a:cubicBezTo>
                  <a:cubicBezTo>
                    <a:pt x="14" y="33"/>
                    <a:pt x="9" y="38"/>
                    <a:pt x="6" y="38"/>
                  </a:cubicBezTo>
                  <a:cubicBezTo>
                    <a:pt x="2" y="38"/>
                    <a:pt x="0" y="42"/>
                    <a:pt x="0" y="46"/>
                  </a:cubicBezTo>
                  <a:cubicBezTo>
                    <a:pt x="0" y="47"/>
                    <a:pt x="0" y="47"/>
                    <a:pt x="0" y="47"/>
                  </a:cubicBezTo>
                  <a:cubicBezTo>
                    <a:pt x="0" y="51"/>
                    <a:pt x="2" y="54"/>
                    <a:pt x="6" y="54"/>
                  </a:cubicBezTo>
                  <a:cubicBezTo>
                    <a:pt x="9" y="54"/>
                    <a:pt x="13" y="56"/>
                    <a:pt x="13" y="58"/>
                  </a:cubicBezTo>
                  <a:cubicBezTo>
                    <a:pt x="14" y="60"/>
                    <a:pt x="14" y="67"/>
                    <a:pt x="12" y="69"/>
                  </a:cubicBezTo>
                  <a:cubicBezTo>
                    <a:pt x="9" y="72"/>
                    <a:pt x="10" y="76"/>
                    <a:pt x="13" y="79"/>
                  </a:cubicBezTo>
                  <a:cubicBezTo>
                    <a:pt x="14" y="80"/>
                    <a:pt x="14" y="80"/>
                    <a:pt x="14" y="80"/>
                  </a:cubicBezTo>
                  <a:cubicBezTo>
                    <a:pt x="17" y="83"/>
                    <a:pt x="21" y="83"/>
                    <a:pt x="24" y="81"/>
                  </a:cubicBezTo>
                  <a:cubicBezTo>
                    <a:pt x="26" y="78"/>
                    <a:pt x="29" y="77"/>
                    <a:pt x="31" y="78"/>
                  </a:cubicBezTo>
                  <a:cubicBezTo>
                    <a:pt x="33" y="79"/>
                    <a:pt x="38" y="83"/>
                    <a:pt x="38" y="87"/>
                  </a:cubicBezTo>
                  <a:cubicBezTo>
                    <a:pt x="38" y="90"/>
                    <a:pt x="42" y="93"/>
                    <a:pt x="46" y="93"/>
                  </a:cubicBezTo>
                  <a:cubicBezTo>
                    <a:pt x="47" y="93"/>
                    <a:pt x="47" y="93"/>
                    <a:pt x="47" y="93"/>
                  </a:cubicBezTo>
                  <a:cubicBezTo>
                    <a:pt x="51" y="93"/>
                    <a:pt x="54" y="90"/>
                    <a:pt x="54" y="87"/>
                  </a:cubicBezTo>
                  <a:cubicBezTo>
                    <a:pt x="54" y="83"/>
                    <a:pt x="56" y="80"/>
                    <a:pt x="58" y="79"/>
                  </a:cubicBezTo>
                  <a:cubicBezTo>
                    <a:pt x="60" y="79"/>
                    <a:pt x="67" y="78"/>
                    <a:pt x="69" y="81"/>
                  </a:cubicBezTo>
                  <a:cubicBezTo>
                    <a:pt x="72" y="83"/>
                    <a:pt x="76" y="83"/>
                    <a:pt x="79" y="80"/>
                  </a:cubicBezTo>
                  <a:cubicBezTo>
                    <a:pt x="80" y="79"/>
                    <a:pt x="80" y="79"/>
                    <a:pt x="80" y="79"/>
                  </a:cubicBezTo>
                  <a:cubicBezTo>
                    <a:pt x="83" y="76"/>
                    <a:pt x="83" y="72"/>
                    <a:pt x="81" y="69"/>
                  </a:cubicBezTo>
                  <a:cubicBezTo>
                    <a:pt x="78" y="67"/>
                    <a:pt x="77" y="63"/>
                    <a:pt x="78" y="61"/>
                  </a:cubicBezTo>
                  <a:cubicBezTo>
                    <a:pt x="79" y="60"/>
                    <a:pt x="83" y="54"/>
                    <a:pt x="87" y="54"/>
                  </a:cubicBezTo>
                  <a:close/>
                  <a:moveTo>
                    <a:pt x="46" y="70"/>
                  </a:moveTo>
                  <a:cubicBezTo>
                    <a:pt x="33" y="70"/>
                    <a:pt x="23" y="59"/>
                    <a:pt x="23" y="46"/>
                  </a:cubicBezTo>
                  <a:cubicBezTo>
                    <a:pt x="23" y="33"/>
                    <a:pt x="33" y="23"/>
                    <a:pt x="46" y="23"/>
                  </a:cubicBezTo>
                  <a:cubicBezTo>
                    <a:pt x="59" y="23"/>
                    <a:pt x="70" y="33"/>
                    <a:pt x="70" y="46"/>
                  </a:cubicBezTo>
                  <a:cubicBezTo>
                    <a:pt x="70" y="59"/>
                    <a:pt x="59" y="70"/>
                    <a:pt x="46" y="70"/>
                  </a:cubicBezTo>
                  <a:close/>
                </a:path>
              </a:pathLst>
            </a:custGeom>
            <a:solidFill>
              <a:srgbClr val="0070C0"/>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3044" name="Freeform 1780"/>
            <p:cNvSpPr>
              <a:spLocks noEditPoints="1"/>
            </p:cNvSpPr>
            <p:nvPr/>
          </p:nvSpPr>
          <p:spPr bwMode="auto">
            <a:xfrm>
              <a:off x="8542226" y="3003375"/>
              <a:ext cx="253837" cy="253837"/>
            </a:xfrm>
            <a:custGeom>
              <a:avLst/>
              <a:gdLst/>
              <a:ahLst/>
              <a:cxnLst>
                <a:cxn ang="0">
                  <a:pos x="68" y="43"/>
                </a:cxn>
                <a:cxn ang="0">
                  <a:pos x="73" y="37"/>
                </a:cxn>
                <a:cxn ang="0">
                  <a:pos x="68" y="30"/>
                </a:cxn>
                <a:cxn ang="0">
                  <a:pos x="62" y="28"/>
                </a:cxn>
                <a:cxn ang="0">
                  <a:pos x="63" y="19"/>
                </a:cxn>
                <a:cxn ang="0">
                  <a:pos x="62" y="11"/>
                </a:cxn>
                <a:cxn ang="0">
                  <a:pos x="54" y="10"/>
                </a:cxn>
                <a:cxn ang="0">
                  <a:pos x="48" y="12"/>
                </a:cxn>
                <a:cxn ang="0">
                  <a:pos x="43" y="5"/>
                </a:cxn>
                <a:cxn ang="0">
                  <a:pos x="36" y="0"/>
                </a:cxn>
                <a:cxn ang="0">
                  <a:pos x="30" y="5"/>
                </a:cxn>
                <a:cxn ang="0">
                  <a:pos x="27" y="11"/>
                </a:cxn>
                <a:cxn ang="0">
                  <a:pos x="19" y="10"/>
                </a:cxn>
                <a:cxn ang="0">
                  <a:pos x="11" y="11"/>
                </a:cxn>
                <a:cxn ang="0">
                  <a:pos x="10" y="19"/>
                </a:cxn>
                <a:cxn ang="0">
                  <a:pos x="12" y="25"/>
                </a:cxn>
                <a:cxn ang="0">
                  <a:pos x="5" y="30"/>
                </a:cxn>
                <a:cxn ang="0">
                  <a:pos x="0" y="37"/>
                </a:cxn>
                <a:cxn ang="0">
                  <a:pos x="5" y="43"/>
                </a:cxn>
                <a:cxn ang="0">
                  <a:pos x="11" y="46"/>
                </a:cxn>
                <a:cxn ang="0">
                  <a:pos x="10" y="54"/>
                </a:cxn>
                <a:cxn ang="0">
                  <a:pos x="11" y="62"/>
                </a:cxn>
                <a:cxn ang="0">
                  <a:pos x="19" y="63"/>
                </a:cxn>
                <a:cxn ang="0">
                  <a:pos x="25" y="61"/>
                </a:cxn>
                <a:cxn ang="0">
                  <a:pos x="30" y="68"/>
                </a:cxn>
                <a:cxn ang="0">
                  <a:pos x="36" y="73"/>
                </a:cxn>
                <a:cxn ang="0">
                  <a:pos x="43" y="68"/>
                </a:cxn>
                <a:cxn ang="0">
                  <a:pos x="45" y="62"/>
                </a:cxn>
                <a:cxn ang="0">
                  <a:pos x="54" y="63"/>
                </a:cxn>
                <a:cxn ang="0">
                  <a:pos x="62" y="62"/>
                </a:cxn>
                <a:cxn ang="0">
                  <a:pos x="63" y="54"/>
                </a:cxn>
                <a:cxn ang="0">
                  <a:pos x="61" y="48"/>
                </a:cxn>
                <a:cxn ang="0">
                  <a:pos x="68" y="43"/>
                </a:cxn>
                <a:cxn ang="0">
                  <a:pos x="36" y="55"/>
                </a:cxn>
                <a:cxn ang="0">
                  <a:pos x="18" y="37"/>
                </a:cxn>
                <a:cxn ang="0">
                  <a:pos x="36" y="19"/>
                </a:cxn>
                <a:cxn ang="0">
                  <a:pos x="54" y="37"/>
                </a:cxn>
                <a:cxn ang="0">
                  <a:pos x="36" y="55"/>
                </a:cxn>
              </a:cxnLst>
              <a:rect l="0" t="0" r="r" b="b"/>
              <a:pathLst>
                <a:path w="73" h="73">
                  <a:moveTo>
                    <a:pt x="68" y="43"/>
                  </a:moveTo>
                  <a:cubicBezTo>
                    <a:pt x="70" y="43"/>
                    <a:pt x="73" y="40"/>
                    <a:pt x="73" y="37"/>
                  </a:cubicBezTo>
                  <a:cubicBezTo>
                    <a:pt x="73" y="33"/>
                    <a:pt x="70" y="30"/>
                    <a:pt x="68" y="30"/>
                  </a:cubicBezTo>
                  <a:cubicBezTo>
                    <a:pt x="65" y="30"/>
                    <a:pt x="62" y="29"/>
                    <a:pt x="62" y="28"/>
                  </a:cubicBezTo>
                  <a:cubicBezTo>
                    <a:pt x="61" y="26"/>
                    <a:pt x="61" y="21"/>
                    <a:pt x="63" y="19"/>
                  </a:cubicBezTo>
                  <a:cubicBezTo>
                    <a:pt x="65" y="17"/>
                    <a:pt x="64" y="14"/>
                    <a:pt x="62" y="11"/>
                  </a:cubicBezTo>
                  <a:cubicBezTo>
                    <a:pt x="60" y="9"/>
                    <a:pt x="56" y="8"/>
                    <a:pt x="54" y="10"/>
                  </a:cubicBezTo>
                  <a:cubicBezTo>
                    <a:pt x="52" y="12"/>
                    <a:pt x="49" y="13"/>
                    <a:pt x="48" y="12"/>
                  </a:cubicBezTo>
                  <a:cubicBezTo>
                    <a:pt x="47" y="12"/>
                    <a:pt x="43" y="8"/>
                    <a:pt x="43" y="5"/>
                  </a:cubicBezTo>
                  <a:cubicBezTo>
                    <a:pt x="43" y="3"/>
                    <a:pt x="40" y="0"/>
                    <a:pt x="36" y="0"/>
                  </a:cubicBezTo>
                  <a:cubicBezTo>
                    <a:pt x="33" y="0"/>
                    <a:pt x="30" y="3"/>
                    <a:pt x="30" y="5"/>
                  </a:cubicBezTo>
                  <a:cubicBezTo>
                    <a:pt x="30" y="8"/>
                    <a:pt x="29" y="11"/>
                    <a:pt x="27" y="11"/>
                  </a:cubicBezTo>
                  <a:cubicBezTo>
                    <a:pt x="26" y="12"/>
                    <a:pt x="20" y="12"/>
                    <a:pt x="19" y="10"/>
                  </a:cubicBezTo>
                  <a:cubicBezTo>
                    <a:pt x="17" y="8"/>
                    <a:pt x="13" y="9"/>
                    <a:pt x="11" y="11"/>
                  </a:cubicBezTo>
                  <a:cubicBezTo>
                    <a:pt x="8" y="14"/>
                    <a:pt x="8" y="17"/>
                    <a:pt x="10" y="19"/>
                  </a:cubicBezTo>
                  <a:cubicBezTo>
                    <a:pt x="11" y="21"/>
                    <a:pt x="12" y="24"/>
                    <a:pt x="12" y="25"/>
                  </a:cubicBezTo>
                  <a:cubicBezTo>
                    <a:pt x="11" y="26"/>
                    <a:pt x="8" y="30"/>
                    <a:pt x="5" y="30"/>
                  </a:cubicBezTo>
                  <a:cubicBezTo>
                    <a:pt x="2" y="30"/>
                    <a:pt x="0" y="33"/>
                    <a:pt x="0" y="37"/>
                  </a:cubicBezTo>
                  <a:cubicBezTo>
                    <a:pt x="0" y="40"/>
                    <a:pt x="2" y="43"/>
                    <a:pt x="5" y="43"/>
                  </a:cubicBezTo>
                  <a:cubicBezTo>
                    <a:pt x="8" y="43"/>
                    <a:pt x="10" y="44"/>
                    <a:pt x="11" y="46"/>
                  </a:cubicBezTo>
                  <a:cubicBezTo>
                    <a:pt x="11" y="47"/>
                    <a:pt x="11" y="53"/>
                    <a:pt x="10" y="54"/>
                  </a:cubicBezTo>
                  <a:cubicBezTo>
                    <a:pt x="8" y="56"/>
                    <a:pt x="8" y="60"/>
                    <a:pt x="11" y="62"/>
                  </a:cubicBezTo>
                  <a:cubicBezTo>
                    <a:pt x="13" y="65"/>
                    <a:pt x="17" y="65"/>
                    <a:pt x="19" y="63"/>
                  </a:cubicBezTo>
                  <a:cubicBezTo>
                    <a:pt x="20" y="62"/>
                    <a:pt x="23" y="61"/>
                    <a:pt x="25" y="61"/>
                  </a:cubicBezTo>
                  <a:cubicBezTo>
                    <a:pt x="26" y="62"/>
                    <a:pt x="30" y="65"/>
                    <a:pt x="30" y="68"/>
                  </a:cubicBezTo>
                  <a:cubicBezTo>
                    <a:pt x="30" y="71"/>
                    <a:pt x="33" y="73"/>
                    <a:pt x="36" y="73"/>
                  </a:cubicBezTo>
                  <a:cubicBezTo>
                    <a:pt x="40" y="73"/>
                    <a:pt x="43" y="71"/>
                    <a:pt x="43" y="68"/>
                  </a:cubicBezTo>
                  <a:cubicBezTo>
                    <a:pt x="43" y="65"/>
                    <a:pt x="44" y="63"/>
                    <a:pt x="45" y="62"/>
                  </a:cubicBezTo>
                  <a:cubicBezTo>
                    <a:pt x="47" y="62"/>
                    <a:pt x="52" y="62"/>
                    <a:pt x="54" y="63"/>
                  </a:cubicBezTo>
                  <a:cubicBezTo>
                    <a:pt x="56" y="65"/>
                    <a:pt x="60" y="65"/>
                    <a:pt x="62" y="62"/>
                  </a:cubicBezTo>
                  <a:cubicBezTo>
                    <a:pt x="64" y="60"/>
                    <a:pt x="65" y="56"/>
                    <a:pt x="63" y="54"/>
                  </a:cubicBezTo>
                  <a:cubicBezTo>
                    <a:pt x="61" y="53"/>
                    <a:pt x="60" y="50"/>
                    <a:pt x="61" y="48"/>
                  </a:cubicBezTo>
                  <a:cubicBezTo>
                    <a:pt x="62" y="47"/>
                    <a:pt x="65" y="43"/>
                    <a:pt x="68" y="43"/>
                  </a:cubicBezTo>
                  <a:close/>
                  <a:moveTo>
                    <a:pt x="36" y="55"/>
                  </a:moveTo>
                  <a:cubicBezTo>
                    <a:pt x="26" y="55"/>
                    <a:pt x="18" y="47"/>
                    <a:pt x="18" y="37"/>
                  </a:cubicBezTo>
                  <a:cubicBezTo>
                    <a:pt x="18" y="27"/>
                    <a:pt x="26" y="19"/>
                    <a:pt x="36" y="19"/>
                  </a:cubicBezTo>
                  <a:cubicBezTo>
                    <a:pt x="46" y="19"/>
                    <a:pt x="54" y="27"/>
                    <a:pt x="54" y="37"/>
                  </a:cubicBezTo>
                  <a:cubicBezTo>
                    <a:pt x="54" y="47"/>
                    <a:pt x="46" y="55"/>
                    <a:pt x="36" y="55"/>
                  </a:cubicBezTo>
                  <a:close/>
                </a:path>
              </a:pathLst>
            </a:custGeom>
            <a:solidFill>
              <a:srgbClr val="0070C0"/>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3045" name="Freeform 1781"/>
            <p:cNvSpPr>
              <a:spLocks noEditPoints="1"/>
            </p:cNvSpPr>
            <p:nvPr/>
          </p:nvSpPr>
          <p:spPr bwMode="auto">
            <a:xfrm>
              <a:off x="8135391" y="2798219"/>
              <a:ext cx="396403" cy="396403"/>
            </a:xfrm>
            <a:custGeom>
              <a:avLst/>
              <a:gdLst/>
              <a:ahLst/>
              <a:cxnLst>
                <a:cxn ang="0">
                  <a:pos x="107" y="67"/>
                </a:cxn>
                <a:cxn ang="0">
                  <a:pos x="114" y="59"/>
                </a:cxn>
                <a:cxn ang="0">
                  <a:pos x="114" y="54"/>
                </a:cxn>
                <a:cxn ang="0">
                  <a:pos x="107" y="47"/>
                </a:cxn>
                <a:cxn ang="0">
                  <a:pos x="106" y="47"/>
                </a:cxn>
                <a:cxn ang="0">
                  <a:pos x="97" y="42"/>
                </a:cxn>
                <a:cxn ang="0">
                  <a:pos x="99" y="29"/>
                </a:cxn>
                <a:cxn ang="0">
                  <a:pos x="99" y="29"/>
                </a:cxn>
                <a:cxn ang="0">
                  <a:pos x="99" y="18"/>
                </a:cxn>
                <a:cxn ang="0">
                  <a:pos x="96" y="15"/>
                </a:cxn>
                <a:cxn ang="0">
                  <a:pos x="85" y="15"/>
                </a:cxn>
                <a:cxn ang="0">
                  <a:pos x="85" y="15"/>
                </a:cxn>
                <a:cxn ang="0">
                  <a:pos x="75" y="18"/>
                </a:cxn>
                <a:cxn ang="0">
                  <a:pos x="67" y="8"/>
                </a:cxn>
                <a:cxn ang="0">
                  <a:pos x="67" y="7"/>
                </a:cxn>
                <a:cxn ang="0">
                  <a:pos x="60" y="0"/>
                </a:cxn>
                <a:cxn ang="0">
                  <a:pos x="55" y="0"/>
                </a:cxn>
                <a:cxn ang="0">
                  <a:pos x="47" y="7"/>
                </a:cxn>
                <a:cxn ang="0">
                  <a:pos x="47" y="8"/>
                </a:cxn>
                <a:cxn ang="0">
                  <a:pos x="43" y="17"/>
                </a:cxn>
                <a:cxn ang="0">
                  <a:pos x="29" y="15"/>
                </a:cxn>
                <a:cxn ang="0">
                  <a:pos x="29" y="15"/>
                </a:cxn>
                <a:cxn ang="0">
                  <a:pos x="18" y="15"/>
                </a:cxn>
                <a:cxn ang="0">
                  <a:pos x="15" y="18"/>
                </a:cxn>
                <a:cxn ang="0">
                  <a:pos x="15" y="29"/>
                </a:cxn>
                <a:cxn ang="0">
                  <a:pos x="15" y="29"/>
                </a:cxn>
                <a:cxn ang="0">
                  <a:pos x="19" y="38"/>
                </a:cxn>
                <a:cxn ang="0">
                  <a:pos x="8" y="47"/>
                </a:cxn>
                <a:cxn ang="0">
                  <a:pos x="8" y="47"/>
                </a:cxn>
                <a:cxn ang="0">
                  <a:pos x="0" y="54"/>
                </a:cxn>
                <a:cxn ang="0">
                  <a:pos x="0" y="59"/>
                </a:cxn>
                <a:cxn ang="0">
                  <a:pos x="8" y="67"/>
                </a:cxn>
                <a:cxn ang="0">
                  <a:pos x="8" y="67"/>
                </a:cxn>
                <a:cxn ang="0">
                  <a:pos x="17" y="71"/>
                </a:cxn>
                <a:cxn ang="0">
                  <a:pos x="15" y="85"/>
                </a:cxn>
                <a:cxn ang="0">
                  <a:pos x="15" y="85"/>
                </a:cxn>
                <a:cxn ang="0">
                  <a:pos x="15" y="95"/>
                </a:cxn>
                <a:cxn ang="0">
                  <a:pos x="18" y="99"/>
                </a:cxn>
                <a:cxn ang="0">
                  <a:pos x="29" y="99"/>
                </a:cxn>
                <a:cxn ang="0">
                  <a:pos x="29" y="99"/>
                </a:cxn>
                <a:cxn ang="0">
                  <a:pos x="39" y="95"/>
                </a:cxn>
                <a:cxn ang="0">
                  <a:pos x="47" y="106"/>
                </a:cxn>
                <a:cxn ang="0">
                  <a:pos x="47" y="106"/>
                </a:cxn>
                <a:cxn ang="0">
                  <a:pos x="55" y="114"/>
                </a:cxn>
                <a:cxn ang="0">
                  <a:pos x="60" y="114"/>
                </a:cxn>
                <a:cxn ang="0">
                  <a:pos x="67" y="106"/>
                </a:cxn>
                <a:cxn ang="0">
                  <a:pos x="67" y="106"/>
                </a:cxn>
                <a:cxn ang="0">
                  <a:pos x="71" y="97"/>
                </a:cxn>
                <a:cxn ang="0">
                  <a:pos x="85" y="99"/>
                </a:cxn>
                <a:cxn ang="0">
                  <a:pos x="85" y="99"/>
                </a:cxn>
                <a:cxn ang="0">
                  <a:pos x="96" y="99"/>
                </a:cxn>
                <a:cxn ang="0">
                  <a:pos x="99" y="95"/>
                </a:cxn>
                <a:cxn ang="0">
                  <a:pos x="99" y="85"/>
                </a:cxn>
                <a:cxn ang="0">
                  <a:pos x="99" y="85"/>
                </a:cxn>
                <a:cxn ang="0">
                  <a:pos x="96" y="75"/>
                </a:cxn>
                <a:cxn ang="0">
                  <a:pos x="106" y="67"/>
                </a:cxn>
                <a:cxn ang="0">
                  <a:pos x="107" y="67"/>
                </a:cxn>
                <a:cxn ang="0">
                  <a:pos x="57" y="85"/>
                </a:cxn>
                <a:cxn ang="0">
                  <a:pos x="29" y="57"/>
                </a:cxn>
                <a:cxn ang="0">
                  <a:pos x="57" y="28"/>
                </a:cxn>
                <a:cxn ang="0">
                  <a:pos x="86" y="57"/>
                </a:cxn>
                <a:cxn ang="0">
                  <a:pos x="57" y="85"/>
                </a:cxn>
              </a:cxnLst>
              <a:rect l="0" t="0" r="r" b="b"/>
              <a:pathLst>
                <a:path w="114" h="114">
                  <a:moveTo>
                    <a:pt x="107" y="67"/>
                  </a:moveTo>
                  <a:cubicBezTo>
                    <a:pt x="111" y="67"/>
                    <a:pt x="114" y="63"/>
                    <a:pt x="114" y="59"/>
                  </a:cubicBezTo>
                  <a:cubicBezTo>
                    <a:pt x="114" y="54"/>
                    <a:pt x="114" y="54"/>
                    <a:pt x="114" y="54"/>
                  </a:cubicBezTo>
                  <a:cubicBezTo>
                    <a:pt x="114" y="50"/>
                    <a:pt x="111" y="47"/>
                    <a:pt x="107" y="47"/>
                  </a:cubicBezTo>
                  <a:cubicBezTo>
                    <a:pt x="106" y="47"/>
                    <a:pt x="106" y="47"/>
                    <a:pt x="106" y="47"/>
                  </a:cubicBezTo>
                  <a:cubicBezTo>
                    <a:pt x="102" y="47"/>
                    <a:pt x="98" y="45"/>
                    <a:pt x="97" y="42"/>
                  </a:cubicBezTo>
                  <a:cubicBezTo>
                    <a:pt x="97" y="40"/>
                    <a:pt x="96" y="32"/>
                    <a:pt x="99" y="29"/>
                  </a:cubicBezTo>
                  <a:cubicBezTo>
                    <a:pt x="99" y="29"/>
                    <a:pt x="99" y="29"/>
                    <a:pt x="99" y="29"/>
                  </a:cubicBezTo>
                  <a:cubicBezTo>
                    <a:pt x="102" y="26"/>
                    <a:pt x="102" y="21"/>
                    <a:pt x="99" y="18"/>
                  </a:cubicBezTo>
                  <a:cubicBezTo>
                    <a:pt x="96" y="15"/>
                    <a:pt x="96" y="15"/>
                    <a:pt x="96" y="15"/>
                  </a:cubicBezTo>
                  <a:cubicBezTo>
                    <a:pt x="93" y="12"/>
                    <a:pt x="88" y="12"/>
                    <a:pt x="85" y="15"/>
                  </a:cubicBezTo>
                  <a:cubicBezTo>
                    <a:pt x="85" y="15"/>
                    <a:pt x="85" y="15"/>
                    <a:pt x="85" y="15"/>
                  </a:cubicBezTo>
                  <a:cubicBezTo>
                    <a:pt x="82" y="18"/>
                    <a:pt x="78" y="19"/>
                    <a:pt x="75" y="18"/>
                  </a:cubicBezTo>
                  <a:cubicBezTo>
                    <a:pt x="73" y="17"/>
                    <a:pt x="67" y="12"/>
                    <a:pt x="67" y="8"/>
                  </a:cubicBezTo>
                  <a:cubicBezTo>
                    <a:pt x="67" y="7"/>
                    <a:pt x="67" y="7"/>
                    <a:pt x="67" y="7"/>
                  </a:cubicBezTo>
                  <a:cubicBezTo>
                    <a:pt x="67" y="3"/>
                    <a:pt x="64" y="0"/>
                    <a:pt x="60" y="0"/>
                  </a:cubicBezTo>
                  <a:cubicBezTo>
                    <a:pt x="55" y="0"/>
                    <a:pt x="55" y="0"/>
                    <a:pt x="55" y="0"/>
                  </a:cubicBezTo>
                  <a:cubicBezTo>
                    <a:pt x="51" y="0"/>
                    <a:pt x="47" y="3"/>
                    <a:pt x="47" y="7"/>
                  </a:cubicBezTo>
                  <a:cubicBezTo>
                    <a:pt x="47" y="8"/>
                    <a:pt x="47" y="8"/>
                    <a:pt x="47" y="8"/>
                  </a:cubicBezTo>
                  <a:cubicBezTo>
                    <a:pt x="47" y="12"/>
                    <a:pt x="45" y="16"/>
                    <a:pt x="43" y="17"/>
                  </a:cubicBezTo>
                  <a:cubicBezTo>
                    <a:pt x="40" y="17"/>
                    <a:pt x="32" y="18"/>
                    <a:pt x="29" y="15"/>
                  </a:cubicBezTo>
                  <a:cubicBezTo>
                    <a:pt x="29" y="15"/>
                    <a:pt x="29" y="15"/>
                    <a:pt x="29" y="15"/>
                  </a:cubicBezTo>
                  <a:cubicBezTo>
                    <a:pt x="26" y="12"/>
                    <a:pt x="21" y="12"/>
                    <a:pt x="18" y="15"/>
                  </a:cubicBezTo>
                  <a:cubicBezTo>
                    <a:pt x="15" y="18"/>
                    <a:pt x="15" y="18"/>
                    <a:pt x="15" y="18"/>
                  </a:cubicBezTo>
                  <a:cubicBezTo>
                    <a:pt x="12" y="21"/>
                    <a:pt x="12" y="26"/>
                    <a:pt x="15" y="29"/>
                  </a:cubicBezTo>
                  <a:cubicBezTo>
                    <a:pt x="15" y="29"/>
                    <a:pt x="15" y="29"/>
                    <a:pt x="15" y="29"/>
                  </a:cubicBezTo>
                  <a:cubicBezTo>
                    <a:pt x="18" y="32"/>
                    <a:pt x="20" y="36"/>
                    <a:pt x="19" y="38"/>
                  </a:cubicBezTo>
                  <a:cubicBezTo>
                    <a:pt x="17" y="41"/>
                    <a:pt x="12" y="47"/>
                    <a:pt x="8" y="47"/>
                  </a:cubicBezTo>
                  <a:cubicBezTo>
                    <a:pt x="8" y="47"/>
                    <a:pt x="8" y="47"/>
                    <a:pt x="8" y="47"/>
                  </a:cubicBezTo>
                  <a:cubicBezTo>
                    <a:pt x="3" y="47"/>
                    <a:pt x="0" y="50"/>
                    <a:pt x="0" y="54"/>
                  </a:cubicBezTo>
                  <a:cubicBezTo>
                    <a:pt x="0" y="59"/>
                    <a:pt x="0" y="59"/>
                    <a:pt x="0" y="59"/>
                  </a:cubicBezTo>
                  <a:cubicBezTo>
                    <a:pt x="0" y="63"/>
                    <a:pt x="3" y="67"/>
                    <a:pt x="8" y="67"/>
                  </a:cubicBezTo>
                  <a:cubicBezTo>
                    <a:pt x="8" y="67"/>
                    <a:pt x="8" y="67"/>
                    <a:pt x="8" y="67"/>
                  </a:cubicBezTo>
                  <a:cubicBezTo>
                    <a:pt x="12" y="67"/>
                    <a:pt x="16" y="69"/>
                    <a:pt x="17" y="71"/>
                  </a:cubicBezTo>
                  <a:cubicBezTo>
                    <a:pt x="18" y="73"/>
                    <a:pt x="18" y="82"/>
                    <a:pt x="15" y="85"/>
                  </a:cubicBezTo>
                  <a:cubicBezTo>
                    <a:pt x="15" y="85"/>
                    <a:pt x="15" y="85"/>
                    <a:pt x="15" y="85"/>
                  </a:cubicBezTo>
                  <a:cubicBezTo>
                    <a:pt x="12" y="88"/>
                    <a:pt x="12" y="93"/>
                    <a:pt x="15" y="95"/>
                  </a:cubicBezTo>
                  <a:cubicBezTo>
                    <a:pt x="18" y="99"/>
                    <a:pt x="18" y="99"/>
                    <a:pt x="18" y="99"/>
                  </a:cubicBezTo>
                  <a:cubicBezTo>
                    <a:pt x="21" y="102"/>
                    <a:pt x="26" y="102"/>
                    <a:pt x="29" y="99"/>
                  </a:cubicBezTo>
                  <a:cubicBezTo>
                    <a:pt x="29" y="99"/>
                    <a:pt x="29" y="99"/>
                    <a:pt x="29" y="99"/>
                  </a:cubicBezTo>
                  <a:cubicBezTo>
                    <a:pt x="32" y="96"/>
                    <a:pt x="37" y="94"/>
                    <a:pt x="39" y="95"/>
                  </a:cubicBezTo>
                  <a:cubicBezTo>
                    <a:pt x="41" y="96"/>
                    <a:pt x="47" y="102"/>
                    <a:pt x="47" y="106"/>
                  </a:cubicBezTo>
                  <a:cubicBezTo>
                    <a:pt x="47" y="106"/>
                    <a:pt x="47" y="106"/>
                    <a:pt x="47" y="106"/>
                  </a:cubicBezTo>
                  <a:cubicBezTo>
                    <a:pt x="47" y="110"/>
                    <a:pt x="51" y="114"/>
                    <a:pt x="55" y="114"/>
                  </a:cubicBezTo>
                  <a:cubicBezTo>
                    <a:pt x="60" y="114"/>
                    <a:pt x="60" y="114"/>
                    <a:pt x="60" y="114"/>
                  </a:cubicBezTo>
                  <a:cubicBezTo>
                    <a:pt x="64" y="114"/>
                    <a:pt x="67" y="110"/>
                    <a:pt x="67" y="106"/>
                  </a:cubicBezTo>
                  <a:cubicBezTo>
                    <a:pt x="67" y="106"/>
                    <a:pt x="67" y="106"/>
                    <a:pt x="67" y="106"/>
                  </a:cubicBezTo>
                  <a:cubicBezTo>
                    <a:pt x="67" y="102"/>
                    <a:pt x="69" y="98"/>
                    <a:pt x="71" y="97"/>
                  </a:cubicBezTo>
                  <a:cubicBezTo>
                    <a:pt x="74" y="96"/>
                    <a:pt x="82" y="96"/>
                    <a:pt x="85" y="99"/>
                  </a:cubicBezTo>
                  <a:cubicBezTo>
                    <a:pt x="85" y="99"/>
                    <a:pt x="85" y="99"/>
                    <a:pt x="85" y="99"/>
                  </a:cubicBezTo>
                  <a:cubicBezTo>
                    <a:pt x="88" y="102"/>
                    <a:pt x="93" y="102"/>
                    <a:pt x="96" y="99"/>
                  </a:cubicBezTo>
                  <a:cubicBezTo>
                    <a:pt x="99" y="95"/>
                    <a:pt x="99" y="95"/>
                    <a:pt x="99" y="95"/>
                  </a:cubicBezTo>
                  <a:cubicBezTo>
                    <a:pt x="102" y="93"/>
                    <a:pt x="102" y="88"/>
                    <a:pt x="99" y="85"/>
                  </a:cubicBezTo>
                  <a:cubicBezTo>
                    <a:pt x="99" y="85"/>
                    <a:pt x="99" y="85"/>
                    <a:pt x="99" y="85"/>
                  </a:cubicBezTo>
                  <a:cubicBezTo>
                    <a:pt x="96" y="82"/>
                    <a:pt x="95" y="77"/>
                    <a:pt x="96" y="75"/>
                  </a:cubicBezTo>
                  <a:cubicBezTo>
                    <a:pt x="97" y="73"/>
                    <a:pt x="102" y="67"/>
                    <a:pt x="106" y="67"/>
                  </a:cubicBezTo>
                  <a:lnTo>
                    <a:pt x="107" y="67"/>
                  </a:lnTo>
                  <a:close/>
                  <a:moveTo>
                    <a:pt x="57" y="85"/>
                  </a:moveTo>
                  <a:cubicBezTo>
                    <a:pt x="41" y="85"/>
                    <a:pt x="29" y="73"/>
                    <a:pt x="29" y="57"/>
                  </a:cubicBezTo>
                  <a:cubicBezTo>
                    <a:pt x="29" y="41"/>
                    <a:pt x="41" y="28"/>
                    <a:pt x="57" y="28"/>
                  </a:cubicBezTo>
                  <a:cubicBezTo>
                    <a:pt x="73" y="28"/>
                    <a:pt x="86" y="41"/>
                    <a:pt x="86" y="57"/>
                  </a:cubicBezTo>
                  <a:cubicBezTo>
                    <a:pt x="86" y="73"/>
                    <a:pt x="73" y="85"/>
                    <a:pt x="57" y="85"/>
                  </a:cubicBezTo>
                  <a:close/>
                </a:path>
              </a:pathLst>
            </a:custGeom>
            <a:solidFill>
              <a:srgbClr val="0070C0"/>
            </a:solidFill>
            <a:ln w="9525">
              <a:noFill/>
              <a:round/>
              <a:headEnd/>
              <a:tailEnd/>
            </a:ln>
          </p:spPr>
          <p:txBody>
            <a:bodyPr vert="horz" wrap="square" lIns="109728" tIns="54864" rIns="109728" bIns="54864" numCol="1" anchor="t" anchorCtr="0" compatLnSpc="1">
              <a:prstTxWarp prst="textNoShape">
                <a:avLst/>
              </a:prstTxWarp>
            </a:bodyPr>
            <a:lstStyle/>
            <a:p>
              <a:endParaRPr lang="en-US" sz="2160" dirty="0"/>
            </a:p>
          </p:txBody>
        </p:sp>
        <p:sp>
          <p:nvSpPr>
            <p:cNvPr id="13046" name="Freeform 1782"/>
            <p:cNvSpPr>
              <a:spLocks noEditPoints="1"/>
            </p:cNvSpPr>
            <p:nvPr/>
          </p:nvSpPr>
          <p:spPr bwMode="auto">
            <a:xfrm>
              <a:off x="8497021" y="2634790"/>
              <a:ext cx="323381" cy="323381"/>
            </a:xfrm>
            <a:custGeom>
              <a:avLst/>
              <a:gdLst/>
              <a:ahLst/>
              <a:cxnLst>
                <a:cxn ang="0">
                  <a:pos x="87" y="55"/>
                </a:cxn>
                <a:cxn ang="0">
                  <a:pos x="93" y="47"/>
                </a:cxn>
                <a:cxn ang="0">
                  <a:pos x="93" y="46"/>
                </a:cxn>
                <a:cxn ang="0">
                  <a:pos x="87" y="39"/>
                </a:cxn>
                <a:cxn ang="0">
                  <a:pos x="79" y="35"/>
                </a:cxn>
                <a:cxn ang="0">
                  <a:pos x="81" y="24"/>
                </a:cxn>
                <a:cxn ang="0">
                  <a:pos x="80" y="14"/>
                </a:cxn>
                <a:cxn ang="0">
                  <a:pos x="79" y="13"/>
                </a:cxn>
                <a:cxn ang="0">
                  <a:pos x="69" y="12"/>
                </a:cxn>
                <a:cxn ang="0">
                  <a:pos x="62" y="15"/>
                </a:cxn>
                <a:cxn ang="0">
                  <a:pos x="55" y="6"/>
                </a:cxn>
                <a:cxn ang="0">
                  <a:pos x="47" y="0"/>
                </a:cxn>
                <a:cxn ang="0">
                  <a:pos x="46" y="0"/>
                </a:cxn>
                <a:cxn ang="0">
                  <a:pos x="38" y="6"/>
                </a:cxn>
                <a:cxn ang="0">
                  <a:pos x="35" y="14"/>
                </a:cxn>
                <a:cxn ang="0">
                  <a:pos x="24" y="12"/>
                </a:cxn>
                <a:cxn ang="0">
                  <a:pos x="14" y="13"/>
                </a:cxn>
                <a:cxn ang="0">
                  <a:pos x="13" y="14"/>
                </a:cxn>
                <a:cxn ang="0">
                  <a:pos x="12" y="24"/>
                </a:cxn>
                <a:cxn ang="0">
                  <a:pos x="15" y="32"/>
                </a:cxn>
                <a:cxn ang="0">
                  <a:pos x="6" y="39"/>
                </a:cxn>
                <a:cxn ang="0">
                  <a:pos x="0" y="46"/>
                </a:cxn>
                <a:cxn ang="0">
                  <a:pos x="0" y="47"/>
                </a:cxn>
                <a:cxn ang="0">
                  <a:pos x="6" y="55"/>
                </a:cxn>
                <a:cxn ang="0">
                  <a:pos x="14" y="58"/>
                </a:cxn>
                <a:cxn ang="0">
                  <a:pos x="12" y="69"/>
                </a:cxn>
                <a:cxn ang="0">
                  <a:pos x="13" y="79"/>
                </a:cxn>
                <a:cxn ang="0">
                  <a:pos x="14" y="80"/>
                </a:cxn>
                <a:cxn ang="0">
                  <a:pos x="24" y="81"/>
                </a:cxn>
                <a:cxn ang="0">
                  <a:pos x="31" y="78"/>
                </a:cxn>
                <a:cxn ang="0">
                  <a:pos x="38" y="87"/>
                </a:cxn>
                <a:cxn ang="0">
                  <a:pos x="46" y="93"/>
                </a:cxn>
                <a:cxn ang="0">
                  <a:pos x="47" y="93"/>
                </a:cxn>
                <a:cxn ang="0">
                  <a:pos x="55" y="87"/>
                </a:cxn>
                <a:cxn ang="0">
                  <a:pos x="58" y="80"/>
                </a:cxn>
                <a:cxn ang="0">
                  <a:pos x="69" y="81"/>
                </a:cxn>
                <a:cxn ang="0">
                  <a:pos x="79" y="80"/>
                </a:cxn>
                <a:cxn ang="0">
                  <a:pos x="80" y="79"/>
                </a:cxn>
                <a:cxn ang="0">
                  <a:pos x="81" y="69"/>
                </a:cxn>
                <a:cxn ang="0">
                  <a:pos x="78" y="62"/>
                </a:cxn>
                <a:cxn ang="0">
                  <a:pos x="87" y="55"/>
                </a:cxn>
                <a:cxn ang="0">
                  <a:pos x="47" y="70"/>
                </a:cxn>
                <a:cxn ang="0">
                  <a:pos x="23" y="47"/>
                </a:cxn>
                <a:cxn ang="0">
                  <a:pos x="47" y="23"/>
                </a:cxn>
                <a:cxn ang="0">
                  <a:pos x="70" y="47"/>
                </a:cxn>
                <a:cxn ang="0">
                  <a:pos x="47" y="70"/>
                </a:cxn>
              </a:cxnLst>
              <a:rect l="0" t="0" r="r" b="b"/>
              <a:pathLst>
                <a:path w="93" h="93">
                  <a:moveTo>
                    <a:pt x="87" y="55"/>
                  </a:moveTo>
                  <a:cubicBezTo>
                    <a:pt x="90" y="55"/>
                    <a:pt x="93" y="51"/>
                    <a:pt x="93" y="47"/>
                  </a:cubicBezTo>
                  <a:cubicBezTo>
                    <a:pt x="93" y="46"/>
                    <a:pt x="93" y="46"/>
                    <a:pt x="93" y="46"/>
                  </a:cubicBezTo>
                  <a:cubicBezTo>
                    <a:pt x="93" y="42"/>
                    <a:pt x="90" y="39"/>
                    <a:pt x="87" y="39"/>
                  </a:cubicBezTo>
                  <a:cubicBezTo>
                    <a:pt x="83" y="39"/>
                    <a:pt x="80" y="37"/>
                    <a:pt x="79" y="35"/>
                  </a:cubicBezTo>
                  <a:cubicBezTo>
                    <a:pt x="79" y="33"/>
                    <a:pt x="78" y="26"/>
                    <a:pt x="81" y="24"/>
                  </a:cubicBezTo>
                  <a:cubicBezTo>
                    <a:pt x="83" y="21"/>
                    <a:pt x="83" y="17"/>
                    <a:pt x="80" y="14"/>
                  </a:cubicBezTo>
                  <a:cubicBezTo>
                    <a:pt x="79" y="13"/>
                    <a:pt x="79" y="13"/>
                    <a:pt x="79" y="13"/>
                  </a:cubicBezTo>
                  <a:cubicBezTo>
                    <a:pt x="76" y="10"/>
                    <a:pt x="72" y="10"/>
                    <a:pt x="69" y="12"/>
                  </a:cubicBezTo>
                  <a:cubicBezTo>
                    <a:pt x="67" y="15"/>
                    <a:pt x="63" y="16"/>
                    <a:pt x="62" y="15"/>
                  </a:cubicBezTo>
                  <a:cubicBezTo>
                    <a:pt x="60" y="14"/>
                    <a:pt x="55" y="10"/>
                    <a:pt x="55" y="6"/>
                  </a:cubicBezTo>
                  <a:cubicBezTo>
                    <a:pt x="55" y="3"/>
                    <a:pt x="51" y="0"/>
                    <a:pt x="47" y="0"/>
                  </a:cubicBezTo>
                  <a:cubicBezTo>
                    <a:pt x="46" y="0"/>
                    <a:pt x="46" y="0"/>
                    <a:pt x="46" y="0"/>
                  </a:cubicBezTo>
                  <a:cubicBezTo>
                    <a:pt x="42" y="0"/>
                    <a:pt x="38" y="3"/>
                    <a:pt x="38" y="6"/>
                  </a:cubicBezTo>
                  <a:cubicBezTo>
                    <a:pt x="38" y="10"/>
                    <a:pt x="37" y="13"/>
                    <a:pt x="35" y="14"/>
                  </a:cubicBezTo>
                  <a:cubicBezTo>
                    <a:pt x="33" y="14"/>
                    <a:pt x="26" y="15"/>
                    <a:pt x="24" y="12"/>
                  </a:cubicBezTo>
                  <a:cubicBezTo>
                    <a:pt x="21" y="10"/>
                    <a:pt x="17" y="10"/>
                    <a:pt x="14" y="13"/>
                  </a:cubicBezTo>
                  <a:cubicBezTo>
                    <a:pt x="13" y="14"/>
                    <a:pt x="13" y="14"/>
                    <a:pt x="13" y="14"/>
                  </a:cubicBezTo>
                  <a:cubicBezTo>
                    <a:pt x="10" y="17"/>
                    <a:pt x="10" y="21"/>
                    <a:pt x="12" y="24"/>
                  </a:cubicBezTo>
                  <a:cubicBezTo>
                    <a:pt x="15" y="26"/>
                    <a:pt x="16" y="30"/>
                    <a:pt x="15" y="32"/>
                  </a:cubicBezTo>
                  <a:cubicBezTo>
                    <a:pt x="14" y="33"/>
                    <a:pt x="10" y="39"/>
                    <a:pt x="6" y="39"/>
                  </a:cubicBezTo>
                  <a:cubicBezTo>
                    <a:pt x="3" y="39"/>
                    <a:pt x="0" y="42"/>
                    <a:pt x="0" y="46"/>
                  </a:cubicBezTo>
                  <a:cubicBezTo>
                    <a:pt x="0" y="47"/>
                    <a:pt x="0" y="47"/>
                    <a:pt x="0" y="47"/>
                  </a:cubicBezTo>
                  <a:cubicBezTo>
                    <a:pt x="0" y="51"/>
                    <a:pt x="3" y="55"/>
                    <a:pt x="6" y="55"/>
                  </a:cubicBezTo>
                  <a:cubicBezTo>
                    <a:pt x="10" y="55"/>
                    <a:pt x="13" y="56"/>
                    <a:pt x="14" y="58"/>
                  </a:cubicBezTo>
                  <a:cubicBezTo>
                    <a:pt x="14" y="60"/>
                    <a:pt x="15" y="67"/>
                    <a:pt x="12" y="69"/>
                  </a:cubicBezTo>
                  <a:cubicBezTo>
                    <a:pt x="10" y="72"/>
                    <a:pt x="10" y="76"/>
                    <a:pt x="13" y="79"/>
                  </a:cubicBezTo>
                  <a:cubicBezTo>
                    <a:pt x="14" y="80"/>
                    <a:pt x="14" y="80"/>
                    <a:pt x="14" y="80"/>
                  </a:cubicBezTo>
                  <a:cubicBezTo>
                    <a:pt x="17" y="83"/>
                    <a:pt x="21" y="83"/>
                    <a:pt x="24" y="81"/>
                  </a:cubicBezTo>
                  <a:cubicBezTo>
                    <a:pt x="26" y="79"/>
                    <a:pt x="30" y="77"/>
                    <a:pt x="31" y="78"/>
                  </a:cubicBezTo>
                  <a:cubicBezTo>
                    <a:pt x="33" y="79"/>
                    <a:pt x="38" y="84"/>
                    <a:pt x="38" y="87"/>
                  </a:cubicBezTo>
                  <a:cubicBezTo>
                    <a:pt x="38" y="91"/>
                    <a:pt x="42" y="93"/>
                    <a:pt x="46" y="93"/>
                  </a:cubicBezTo>
                  <a:cubicBezTo>
                    <a:pt x="47" y="93"/>
                    <a:pt x="47" y="93"/>
                    <a:pt x="47" y="93"/>
                  </a:cubicBezTo>
                  <a:cubicBezTo>
                    <a:pt x="51" y="93"/>
                    <a:pt x="55" y="91"/>
                    <a:pt x="55" y="87"/>
                  </a:cubicBezTo>
                  <a:cubicBezTo>
                    <a:pt x="55" y="84"/>
                    <a:pt x="56" y="80"/>
                    <a:pt x="58" y="80"/>
                  </a:cubicBezTo>
                  <a:cubicBezTo>
                    <a:pt x="60" y="79"/>
                    <a:pt x="67" y="79"/>
                    <a:pt x="69" y="81"/>
                  </a:cubicBezTo>
                  <a:cubicBezTo>
                    <a:pt x="72" y="83"/>
                    <a:pt x="76" y="83"/>
                    <a:pt x="79" y="80"/>
                  </a:cubicBezTo>
                  <a:cubicBezTo>
                    <a:pt x="80" y="79"/>
                    <a:pt x="80" y="79"/>
                    <a:pt x="80" y="79"/>
                  </a:cubicBezTo>
                  <a:cubicBezTo>
                    <a:pt x="83" y="76"/>
                    <a:pt x="83" y="72"/>
                    <a:pt x="81" y="69"/>
                  </a:cubicBezTo>
                  <a:cubicBezTo>
                    <a:pt x="78" y="67"/>
                    <a:pt x="77" y="64"/>
                    <a:pt x="78" y="62"/>
                  </a:cubicBezTo>
                  <a:cubicBezTo>
                    <a:pt x="79" y="60"/>
                    <a:pt x="83" y="55"/>
                    <a:pt x="87" y="55"/>
                  </a:cubicBezTo>
                  <a:close/>
                  <a:moveTo>
                    <a:pt x="47" y="70"/>
                  </a:moveTo>
                  <a:cubicBezTo>
                    <a:pt x="34" y="70"/>
                    <a:pt x="23" y="60"/>
                    <a:pt x="23" y="47"/>
                  </a:cubicBezTo>
                  <a:cubicBezTo>
                    <a:pt x="23" y="34"/>
                    <a:pt x="34" y="23"/>
                    <a:pt x="47" y="23"/>
                  </a:cubicBezTo>
                  <a:cubicBezTo>
                    <a:pt x="59" y="23"/>
                    <a:pt x="70" y="34"/>
                    <a:pt x="70" y="47"/>
                  </a:cubicBezTo>
                  <a:cubicBezTo>
                    <a:pt x="70" y="60"/>
                    <a:pt x="59" y="70"/>
                    <a:pt x="47" y="70"/>
                  </a:cubicBezTo>
                  <a:close/>
                </a:path>
              </a:pathLst>
            </a:custGeom>
            <a:solidFill>
              <a:srgbClr val="0070C0"/>
            </a:solidFill>
            <a:ln w="9525">
              <a:noFill/>
              <a:round/>
              <a:headEnd/>
              <a:tailEnd/>
            </a:ln>
          </p:spPr>
          <p:txBody>
            <a:bodyPr vert="horz" wrap="square" lIns="109728" tIns="54864" rIns="109728" bIns="54864" numCol="1" anchor="t" anchorCtr="0" compatLnSpc="1">
              <a:prstTxWarp prst="textNoShape">
                <a:avLst/>
              </a:prstTxWarp>
            </a:bodyPr>
            <a:lstStyle/>
            <a:p>
              <a:endParaRPr lang="en-US" sz="2160" dirty="0"/>
            </a:p>
          </p:txBody>
        </p:sp>
        <p:sp>
          <p:nvSpPr>
            <p:cNvPr id="13047" name="Freeform 1783"/>
            <p:cNvSpPr>
              <a:spLocks noEditPoints="1"/>
            </p:cNvSpPr>
            <p:nvPr/>
          </p:nvSpPr>
          <p:spPr bwMode="auto">
            <a:xfrm>
              <a:off x="8531794" y="2996421"/>
              <a:ext cx="253837" cy="250360"/>
            </a:xfrm>
            <a:custGeom>
              <a:avLst/>
              <a:gdLst/>
              <a:ahLst/>
              <a:cxnLst>
                <a:cxn ang="0">
                  <a:pos x="68" y="42"/>
                </a:cxn>
                <a:cxn ang="0">
                  <a:pos x="73" y="36"/>
                </a:cxn>
                <a:cxn ang="0">
                  <a:pos x="68" y="30"/>
                </a:cxn>
                <a:cxn ang="0">
                  <a:pos x="62" y="27"/>
                </a:cxn>
                <a:cxn ang="0">
                  <a:pos x="63" y="18"/>
                </a:cxn>
                <a:cxn ang="0">
                  <a:pos x="62" y="10"/>
                </a:cxn>
                <a:cxn ang="0">
                  <a:pos x="54" y="9"/>
                </a:cxn>
                <a:cxn ang="0">
                  <a:pos x="48" y="12"/>
                </a:cxn>
                <a:cxn ang="0">
                  <a:pos x="43" y="5"/>
                </a:cxn>
                <a:cxn ang="0">
                  <a:pos x="37" y="0"/>
                </a:cxn>
                <a:cxn ang="0">
                  <a:pos x="30" y="5"/>
                </a:cxn>
                <a:cxn ang="0">
                  <a:pos x="27" y="11"/>
                </a:cxn>
                <a:cxn ang="0">
                  <a:pos x="19" y="9"/>
                </a:cxn>
                <a:cxn ang="0">
                  <a:pos x="11" y="10"/>
                </a:cxn>
                <a:cxn ang="0">
                  <a:pos x="10" y="18"/>
                </a:cxn>
                <a:cxn ang="0">
                  <a:pos x="12" y="24"/>
                </a:cxn>
                <a:cxn ang="0">
                  <a:pos x="5" y="30"/>
                </a:cxn>
                <a:cxn ang="0">
                  <a:pos x="0" y="36"/>
                </a:cxn>
                <a:cxn ang="0">
                  <a:pos x="5" y="42"/>
                </a:cxn>
                <a:cxn ang="0">
                  <a:pos x="11" y="45"/>
                </a:cxn>
                <a:cxn ang="0">
                  <a:pos x="10" y="54"/>
                </a:cxn>
                <a:cxn ang="0">
                  <a:pos x="11" y="62"/>
                </a:cxn>
                <a:cxn ang="0">
                  <a:pos x="19" y="63"/>
                </a:cxn>
                <a:cxn ang="0">
                  <a:pos x="25" y="61"/>
                </a:cxn>
                <a:cxn ang="0">
                  <a:pos x="30" y="68"/>
                </a:cxn>
                <a:cxn ang="0">
                  <a:pos x="37" y="72"/>
                </a:cxn>
                <a:cxn ang="0">
                  <a:pos x="43" y="68"/>
                </a:cxn>
                <a:cxn ang="0">
                  <a:pos x="46" y="62"/>
                </a:cxn>
                <a:cxn ang="0">
                  <a:pos x="54" y="63"/>
                </a:cxn>
                <a:cxn ang="0">
                  <a:pos x="62" y="62"/>
                </a:cxn>
                <a:cxn ang="0">
                  <a:pos x="63" y="54"/>
                </a:cxn>
                <a:cxn ang="0">
                  <a:pos x="61" y="48"/>
                </a:cxn>
                <a:cxn ang="0">
                  <a:pos x="68" y="42"/>
                </a:cxn>
                <a:cxn ang="0">
                  <a:pos x="37" y="54"/>
                </a:cxn>
                <a:cxn ang="0">
                  <a:pos x="18" y="36"/>
                </a:cxn>
                <a:cxn ang="0">
                  <a:pos x="37" y="18"/>
                </a:cxn>
                <a:cxn ang="0">
                  <a:pos x="55" y="36"/>
                </a:cxn>
                <a:cxn ang="0">
                  <a:pos x="37" y="54"/>
                </a:cxn>
              </a:cxnLst>
              <a:rect l="0" t="0" r="r" b="b"/>
              <a:pathLst>
                <a:path w="73" h="72">
                  <a:moveTo>
                    <a:pt x="68" y="42"/>
                  </a:moveTo>
                  <a:cubicBezTo>
                    <a:pt x="71" y="42"/>
                    <a:pt x="73" y="40"/>
                    <a:pt x="73" y="36"/>
                  </a:cubicBezTo>
                  <a:cubicBezTo>
                    <a:pt x="73" y="33"/>
                    <a:pt x="71" y="30"/>
                    <a:pt x="68" y="30"/>
                  </a:cubicBezTo>
                  <a:cubicBezTo>
                    <a:pt x="65" y="30"/>
                    <a:pt x="63" y="29"/>
                    <a:pt x="62" y="27"/>
                  </a:cubicBezTo>
                  <a:cubicBezTo>
                    <a:pt x="62" y="26"/>
                    <a:pt x="61" y="20"/>
                    <a:pt x="63" y="18"/>
                  </a:cubicBezTo>
                  <a:cubicBezTo>
                    <a:pt x="65" y="16"/>
                    <a:pt x="65" y="13"/>
                    <a:pt x="62" y="10"/>
                  </a:cubicBezTo>
                  <a:cubicBezTo>
                    <a:pt x="60" y="8"/>
                    <a:pt x="56" y="7"/>
                    <a:pt x="54" y="9"/>
                  </a:cubicBezTo>
                  <a:cubicBezTo>
                    <a:pt x="52" y="11"/>
                    <a:pt x="50" y="12"/>
                    <a:pt x="48" y="12"/>
                  </a:cubicBezTo>
                  <a:cubicBezTo>
                    <a:pt x="47" y="11"/>
                    <a:pt x="43" y="7"/>
                    <a:pt x="43" y="5"/>
                  </a:cubicBezTo>
                  <a:cubicBezTo>
                    <a:pt x="43" y="2"/>
                    <a:pt x="40" y="0"/>
                    <a:pt x="37" y="0"/>
                  </a:cubicBezTo>
                  <a:cubicBezTo>
                    <a:pt x="33" y="0"/>
                    <a:pt x="30" y="2"/>
                    <a:pt x="30" y="5"/>
                  </a:cubicBezTo>
                  <a:cubicBezTo>
                    <a:pt x="30" y="7"/>
                    <a:pt x="29" y="10"/>
                    <a:pt x="27" y="11"/>
                  </a:cubicBezTo>
                  <a:cubicBezTo>
                    <a:pt x="26" y="11"/>
                    <a:pt x="21" y="11"/>
                    <a:pt x="19" y="9"/>
                  </a:cubicBezTo>
                  <a:cubicBezTo>
                    <a:pt x="17" y="7"/>
                    <a:pt x="13" y="8"/>
                    <a:pt x="11" y="10"/>
                  </a:cubicBezTo>
                  <a:cubicBezTo>
                    <a:pt x="8" y="13"/>
                    <a:pt x="8" y="16"/>
                    <a:pt x="10" y="18"/>
                  </a:cubicBezTo>
                  <a:cubicBezTo>
                    <a:pt x="12" y="20"/>
                    <a:pt x="13" y="23"/>
                    <a:pt x="12" y="24"/>
                  </a:cubicBezTo>
                  <a:cubicBezTo>
                    <a:pt x="11" y="26"/>
                    <a:pt x="8" y="30"/>
                    <a:pt x="5" y="30"/>
                  </a:cubicBezTo>
                  <a:cubicBezTo>
                    <a:pt x="2" y="30"/>
                    <a:pt x="0" y="33"/>
                    <a:pt x="0" y="36"/>
                  </a:cubicBezTo>
                  <a:cubicBezTo>
                    <a:pt x="0" y="40"/>
                    <a:pt x="2" y="42"/>
                    <a:pt x="5" y="42"/>
                  </a:cubicBezTo>
                  <a:cubicBezTo>
                    <a:pt x="8" y="42"/>
                    <a:pt x="10" y="44"/>
                    <a:pt x="11" y="45"/>
                  </a:cubicBezTo>
                  <a:cubicBezTo>
                    <a:pt x="11" y="47"/>
                    <a:pt x="12" y="52"/>
                    <a:pt x="10" y="54"/>
                  </a:cubicBezTo>
                  <a:cubicBezTo>
                    <a:pt x="8" y="56"/>
                    <a:pt x="8" y="59"/>
                    <a:pt x="11" y="62"/>
                  </a:cubicBezTo>
                  <a:cubicBezTo>
                    <a:pt x="13" y="64"/>
                    <a:pt x="17" y="65"/>
                    <a:pt x="19" y="63"/>
                  </a:cubicBezTo>
                  <a:cubicBezTo>
                    <a:pt x="21" y="61"/>
                    <a:pt x="23" y="60"/>
                    <a:pt x="25" y="61"/>
                  </a:cubicBezTo>
                  <a:cubicBezTo>
                    <a:pt x="26" y="61"/>
                    <a:pt x="30" y="65"/>
                    <a:pt x="30" y="68"/>
                  </a:cubicBezTo>
                  <a:cubicBezTo>
                    <a:pt x="30" y="70"/>
                    <a:pt x="33" y="72"/>
                    <a:pt x="37" y="72"/>
                  </a:cubicBezTo>
                  <a:cubicBezTo>
                    <a:pt x="40" y="72"/>
                    <a:pt x="43" y="70"/>
                    <a:pt x="43" y="68"/>
                  </a:cubicBezTo>
                  <a:cubicBezTo>
                    <a:pt x="43" y="65"/>
                    <a:pt x="44" y="62"/>
                    <a:pt x="46" y="62"/>
                  </a:cubicBezTo>
                  <a:cubicBezTo>
                    <a:pt x="47" y="61"/>
                    <a:pt x="52" y="61"/>
                    <a:pt x="54" y="63"/>
                  </a:cubicBezTo>
                  <a:cubicBezTo>
                    <a:pt x="56" y="65"/>
                    <a:pt x="60" y="64"/>
                    <a:pt x="62" y="62"/>
                  </a:cubicBezTo>
                  <a:cubicBezTo>
                    <a:pt x="65" y="59"/>
                    <a:pt x="65" y="56"/>
                    <a:pt x="63" y="54"/>
                  </a:cubicBezTo>
                  <a:cubicBezTo>
                    <a:pt x="61" y="52"/>
                    <a:pt x="60" y="49"/>
                    <a:pt x="61" y="48"/>
                  </a:cubicBezTo>
                  <a:cubicBezTo>
                    <a:pt x="62" y="46"/>
                    <a:pt x="65" y="42"/>
                    <a:pt x="68" y="42"/>
                  </a:cubicBezTo>
                  <a:close/>
                  <a:moveTo>
                    <a:pt x="37" y="54"/>
                  </a:moveTo>
                  <a:cubicBezTo>
                    <a:pt x="26" y="54"/>
                    <a:pt x="18" y="46"/>
                    <a:pt x="18" y="36"/>
                  </a:cubicBezTo>
                  <a:cubicBezTo>
                    <a:pt x="18" y="26"/>
                    <a:pt x="26" y="18"/>
                    <a:pt x="37" y="18"/>
                  </a:cubicBezTo>
                  <a:cubicBezTo>
                    <a:pt x="47" y="18"/>
                    <a:pt x="55" y="26"/>
                    <a:pt x="55" y="36"/>
                  </a:cubicBezTo>
                  <a:cubicBezTo>
                    <a:pt x="55" y="46"/>
                    <a:pt x="47" y="54"/>
                    <a:pt x="37" y="54"/>
                  </a:cubicBezTo>
                  <a:close/>
                </a:path>
              </a:pathLst>
            </a:custGeom>
            <a:solidFill>
              <a:srgbClr val="0070C0"/>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3048" name="Freeform 1784"/>
            <p:cNvSpPr>
              <a:spLocks noEditPoints="1"/>
            </p:cNvSpPr>
            <p:nvPr/>
          </p:nvSpPr>
          <p:spPr bwMode="auto">
            <a:xfrm>
              <a:off x="6584551" y="3187668"/>
              <a:ext cx="319904" cy="319904"/>
            </a:xfrm>
            <a:custGeom>
              <a:avLst/>
              <a:gdLst/>
              <a:ahLst/>
              <a:cxnLst>
                <a:cxn ang="0">
                  <a:pos x="23" y="46"/>
                </a:cxn>
                <a:cxn ang="0">
                  <a:pos x="69" y="46"/>
                </a:cxn>
                <a:cxn ang="0">
                  <a:pos x="48" y="0"/>
                </a:cxn>
                <a:cxn ang="0">
                  <a:pos x="38" y="6"/>
                </a:cxn>
                <a:cxn ang="0">
                  <a:pos x="34" y="13"/>
                </a:cxn>
                <a:cxn ang="0">
                  <a:pos x="23" y="12"/>
                </a:cxn>
                <a:cxn ang="0">
                  <a:pos x="19" y="10"/>
                </a:cxn>
                <a:cxn ang="0">
                  <a:pos x="12" y="15"/>
                </a:cxn>
                <a:cxn ang="0">
                  <a:pos x="12" y="23"/>
                </a:cxn>
                <a:cxn ang="0">
                  <a:pos x="6" y="38"/>
                </a:cxn>
                <a:cxn ang="0">
                  <a:pos x="0" y="44"/>
                </a:cxn>
                <a:cxn ang="0">
                  <a:pos x="6" y="54"/>
                </a:cxn>
                <a:cxn ang="0">
                  <a:pos x="13" y="58"/>
                </a:cxn>
                <a:cxn ang="0">
                  <a:pos x="12" y="69"/>
                </a:cxn>
                <a:cxn ang="0">
                  <a:pos x="15" y="80"/>
                </a:cxn>
                <a:cxn ang="0">
                  <a:pos x="23" y="80"/>
                </a:cxn>
                <a:cxn ang="0">
                  <a:pos x="30" y="77"/>
                </a:cxn>
                <a:cxn ang="0">
                  <a:pos x="38" y="86"/>
                </a:cxn>
                <a:cxn ang="0">
                  <a:pos x="44" y="92"/>
                </a:cxn>
                <a:cxn ang="0">
                  <a:pos x="54" y="86"/>
                </a:cxn>
                <a:cxn ang="0">
                  <a:pos x="58" y="79"/>
                </a:cxn>
                <a:cxn ang="0">
                  <a:pos x="68" y="80"/>
                </a:cxn>
                <a:cxn ang="0">
                  <a:pos x="73" y="82"/>
                </a:cxn>
                <a:cxn ang="0">
                  <a:pos x="80" y="77"/>
                </a:cxn>
                <a:cxn ang="0">
                  <a:pos x="80" y="69"/>
                </a:cxn>
                <a:cxn ang="0">
                  <a:pos x="86" y="54"/>
                </a:cxn>
                <a:cxn ang="0">
                  <a:pos x="92" y="48"/>
                </a:cxn>
                <a:cxn ang="0">
                  <a:pos x="86" y="38"/>
                </a:cxn>
                <a:cxn ang="0">
                  <a:pos x="79" y="34"/>
                </a:cxn>
                <a:cxn ang="0">
                  <a:pos x="80" y="23"/>
                </a:cxn>
                <a:cxn ang="0">
                  <a:pos x="77" y="12"/>
                </a:cxn>
                <a:cxn ang="0">
                  <a:pos x="69" y="12"/>
                </a:cxn>
                <a:cxn ang="0">
                  <a:pos x="62" y="15"/>
                </a:cxn>
                <a:cxn ang="0">
                  <a:pos x="54" y="6"/>
                </a:cxn>
                <a:cxn ang="0">
                  <a:pos x="48" y="0"/>
                </a:cxn>
              </a:cxnLst>
              <a:rect l="0" t="0" r="r" b="b"/>
              <a:pathLst>
                <a:path w="92" h="92">
                  <a:moveTo>
                    <a:pt x="46" y="69"/>
                  </a:moveTo>
                  <a:cubicBezTo>
                    <a:pt x="33" y="69"/>
                    <a:pt x="23" y="59"/>
                    <a:pt x="23" y="46"/>
                  </a:cubicBezTo>
                  <a:cubicBezTo>
                    <a:pt x="23" y="33"/>
                    <a:pt x="33" y="23"/>
                    <a:pt x="46" y="23"/>
                  </a:cubicBezTo>
                  <a:cubicBezTo>
                    <a:pt x="59" y="23"/>
                    <a:pt x="69" y="33"/>
                    <a:pt x="69" y="46"/>
                  </a:cubicBezTo>
                  <a:cubicBezTo>
                    <a:pt x="69" y="59"/>
                    <a:pt x="59" y="69"/>
                    <a:pt x="46" y="69"/>
                  </a:cubicBezTo>
                  <a:moveTo>
                    <a:pt x="48" y="0"/>
                  </a:moveTo>
                  <a:cubicBezTo>
                    <a:pt x="44" y="0"/>
                    <a:pt x="44" y="0"/>
                    <a:pt x="44" y="0"/>
                  </a:cubicBezTo>
                  <a:cubicBezTo>
                    <a:pt x="41" y="0"/>
                    <a:pt x="38" y="2"/>
                    <a:pt x="38" y="6"/>
                  </a:cubicBezTo>
                  <a:cubicBezTo>
                    <a:pt x="38" y="6"/>
                    <a:pt x="38" y="6"/>
                    <a:pt x="38" y="6"/>
                  </a:cubicBezTo>
                  <a:cubicBezTo>
                    <a:pt x="38" y="9"/>
                    <a:pt x="36" y="13"/>
                    <a:pt x="34" y="13"/>
                  </a:cubicBezTo>
                  <a:cubicBezTo>
                    <a:pt x="34" y="14"/>
                    <a:pt x="32" y="14"/>
                    <a:pt x="30" y="14"/>
                  </a:cubicBezTo>
                  <a:cubicBezTo>
                    <a:pt x="28" y="14"/>
                    <a:pt x="25" y="13"/>
                    <a:pt x="23" y="12"/>
                  </a:cubicBezTo>
                  <a:cubicBezTo>
                    <a:pt x="23" y="12"/>
                    <a:pt x="23" y="12"/>
                    <a:pt x="23" y="12"/>
                  </a:cubicBezTo>
                  <a:cubicBezTo>
                    <a:pt x="22" y="11"/>
                    <a:pt x="20" y="10"/>
                    <a:pt x="19" y="10"/>
                  </a:cubicBezTo>
                  <a:cubicBezTo>
                    <a:pt x="17" y="10"/>
                    <a:pt x="16" y="11"/>
                    <a:pt x="15" y="12"/>
                  </a:cubicBezTo>
                  <a:cubicBezTo>
                    <a:pt x="12" y="15"/>
                    <a:pt x="12" y="15"/>
                    <a:pt x="12" y="15"/>
                  </a:cubicBezTo>
                  <a:cubicBezTo>
                    <a:pt x="9" y="17"/>
                    <a:pt x="9" y="21"/>
                    <a:pt x="12" y="23"/>
                  </a:cubicBezTo>
                  <a:cubicBezTo>
                    <a:pt x="12" y="23"/>
                    <a:pt x="12" y="23"/>
                    <a:pt x="12" y="23"/>
                  </a:cubicBezTo>
                  <a:cubicBezTo>
                    <a:pt x="14" y="26"/>
                    <a:pt x="16" y="29"/>
                    <a:pt x="15" y="31"/>
                  </a:cubicBezTo>
                  <a:cubicBezTo>
                    <a:pt x="14" y="33"/>
                    <a:pt x="9" y="38"/>
                    <a:pt x="6" y="38"/>
                  </a:cubicBezTo>
                  <a:cubicBezTo>
                    <a:pt x="6" y="38"/>
                    <a:pt x="6" y="38"/>
                    <a:pt x="6" y="38"/>
                  </a:cubicBezTo>
                  <a:cubicBezTo>
                    <a:pt x="2" y="38"/>
                    <a:pt x="0" y="41"/>
                    <a:pt x="0" y="44"/>
                  </a:cubicBezTo>
                  <a:cubicBezTo>
                    <a:pt x="0" y="48"/>
                    <a:pt x="0" y="48"/>
                    <a:pt x="0" y="48"/>
                  </a:cubicBezTo>
                  <a:cubicBezTo>
                    <a:pt x="0" y="51"/>
                    <a:pt x="2" y="54"/>
                    <a:pt x="6" y="54"/>
                  </a:cubicBezTo>
                  <a:cubicBezTo>
                    <a:pt x="6" y="54"/>
                    <a:pt x="6" y="54"/>
                    <a:pt x="6" y="54"/>
                  </a:cubicBezTo>
                  <a:cubicBezTo>
                    <a:pt x="9" y="54"/>
                    <a:pt x="13" y="56"/>
                    <a:pt x="13" y="58"/>
                  </a:cubicBezTo>
                  <a:cubicBezTo>
                    <a:pt x="14" y="60"/>
                    <a:pt x="14" y="66"/>
                    <a:pt x="12" y="69"/>
                  </a:cubicBezTo>
                  <a:cubicBezTo>
                    <a:pt x="12" y="69"/>
                    <a:pt x="12" y="69"/>
                    <a:pt x="12" y="69"/>
                  </a:cubicBezTo>
                  <a:cubicBezTo>
                    <a:pt x="9" y="71"/>
                    <a:pt x="9" y="75"/>
                    <a:pt x="12" y="77"/>
                  </a:cubicBezTo>
                  <a:cubicBezTo>
                    <a:pt x="15" y="80"/>
                    <a:pt x="15" y="80"/>
                    <a:pt x="15" y="80"/>
                  </a:cubicBezTo>
                  <a:cubicBezTo>
                    <a:pt x="16" y="81"/>
                    <a:pt x="17" y="82"/>
                    <a:pt x="19" y="82"/>
                  </a:cubicBezTo>
                  <a:cubicBezTo>
                    <a:pt x="20" y="82"/>
                    <a:pt x="22" y="81"/>
                    <a:pt x="23" y="80"/>
                  </a:cubicBezTo>
                  <a:cubicBezTo>
                    <a:pt x="23" y="80"/>
                    <a:pt x="23" y="80"/>
                    <a:pt x="23" y="80"/>
                  </a:cubicBezTo>
                  <a:cubicBezTo>
                    <a:pt x="25" y="78"/>
                    <a:pt x="28" y="77"/>
                    <a:pt x="30" y="77"/>
                  </a:cubicBezTo>
                  <a:cubicBezTo>
                    <a:pt x="30" y="77"/>
                    <a:pt x="31" y="77"/>
                    <a:pt x="31" y="77"/>
                  </a:cubicBezTo>
                  <a:cubicBezTo>
                    <a:pt x="33" y="78"/>
                    <a:pt x="38" y="83"/>
                    <a:pt x="38" y="86"/>
                  </a:cubicBezTo>
                  <a:cubicBezTo>
                    <a:pt x="38" y="86"/>
                    <a:pt x="38" y="86"/>
                    <a:pt x="38" y="86"/>
                  </a:cubicBezTo>
                  <a:cubicBezTo>
                    <a:pt x="38" y="90"/>
                    <a:pt x="41" y="92"/>
                    <a:pt x="44" y="92"/>
                  </a:cubicBezTo>
                  <a:cubicBezTo>
                    <a:pt x="48" y="92"/>
                    <a:pt x="48" y="92"/>
                    <a:pt x="48" y="92"/>
                  </a:cubicBezTo>
                  <a:cubicBezTo>
                    <a:pt x="51" y="92"/>
                    <a:pt x="54" y="90"/>
                    <a:pt x="54" y="86"/>
                  </a:cubicBezTo>
                  <a:cubicBezTo>
                    <a:pt x="54" y="86"/>
                    <a:pt x="54" y="86"/>
                    <a:pt x="54" y="86"/>
                  </a:cubicBezTo>
                  <a:cubicBezTo>
                    <a:pt x="54" y="83"/>
                    <a:pt x="56" y="79"/>
                    <a:pt x="58" y="79"/>
                  </a:cubicBezTo>
                  <a:cubicBezTo>
                    <a:pt x="58" y="78"/>
                    <a:pt x="60" y="78"/>
                    <a:pt x="62" y="78"/>
                  </a:cubicBezTo>
                  <a:cubicBezTo>
                    <a:pt x="64" y="78"/>
                    <a:pt x="67" y="79"/>
                    <a:pt x="68" y="80"/>
                  </a:cubicBezTo>
                  <a:cubicBezTo>
                    <a:pt x="69" y="80"/>
                    <a:pt x="69" y="80"/>
                    <a:pt x="69" y="80"/>
                  </a:cubicBezTo>
                  <a:cubicBezTo>
                    <a:pt x="70" y="81"/>
                    <a:pt x="71" y="82"/>
                    <a:pt x="73" y="82"/>
                  </a:cubicBezTo>
                  <a:cubicBezTo>
                    <a:pt x="75" y="82"/>
                    <a:pt x="76" y="81"/>
                    <a:pt x="77" y="80"/>
                  </a:cubicBezTo>
                  <a:cubicBezTo>
                    <a:pt x="80" y="77"/>
                    <a:pt x="80" y="77"/>
                    <a:pt x="80" y="77"/>
                  </a:cubicBezTo>
                  <a:cubicBezTo>
                    <a:pt x="82" y="75"/>
                    <a:pt x="82" y="71"/>
                    <a:pt x="80" y="69"/>
                  </a:cubicBezTo>
                  <a:cubicBezTo>
                    <a:pt x="80" y="69"/>
                    <a:pt x="80" y="69"/>
                    <a:pt x="80" y="69"/>
                  </a:cubicBezTo>
                  <a:cubicBezTo>
                    <a:pt x="78" y="66"/>
                    <a:pt x="76" y="63"/>
                    <a:pt x="77" y="61"/>
                  </a:cubicBezTo>
                  <a:cubicBezTo>
                    <a:pt x="78" y="59"/>
                    <a:pt x="82" y="54"/>
                    <a:pt x="86" y="54"/>
                  </a:cubicBezTo>
                  <a:cubicBezTo>
                    <a:pt x="86" y="54"/>
                    <a:pt x="86" y="54"/>
                    <a:pt x="86" y="54"/>
                  </a:cubicBezTo>
                  <a:cubicBezTo>
                    <a:pt x="90" y="54"/>
                    <a:pt x="92" y="51"/>
                    <a:pt x="92" y="48"/>
                  </a:cubicBezTo>
                  <a:cubicBezTo>
                    <a:pt x="92" y="44"/>
                    <a:pt x="92" y="44"/>
                    <a:pt x="92" y="44"/>
                  </a:cubicBezTo>
                  <a:cubicBezTo>
                    <a:pt x="92" y="41"/>
                    <a:pt x="90" y="38"/>
                    <a:pt x="86" y="38"/>
                  </a:cubicBezTo>
                  <a:cubicBezTo>
                    <a:pt x="86" y="38"/>
                    <a:pt x="86" y="38"/>
                    <a:pt x="86" y="38"/>
                  </a:cubicBezTo>
                  <a:cubicBezTo>
                    <a:pt x="82" y="38"/>
                    <a:pt x="79" y="36"/>
                    <a:pt x="79" y="34"/>
                  </a:cubicBezTo>
                  <a:cubicBezTo>
                    <a:pt x="78" y="32"/>
                    <a:pt x="78" y="26"/>
                    <a:pt x="80" y="23"/>
                  </a:cubicBezTo>
                  <a:cubicBezTo>
                    <a:pt x="80" y="23"/>
                    <a:pt x="80" y="23"/>
                    <a:pt x="80" y="23"/>
                  </a:cubicBezTo>
                  <a:cubicBezTo>
                    <a:pt x="82" y="21"/>
                    <a:pt x="82" y="17"/>
                    <a:pt x="80" y="15"/>
                  </a:cubicBezTo>
                  <a:cubicBezTo>
                    <a:pt x="77" y="12"/>
                    <a:pt x="77" y="12"/>
                    <a:pt x="77" y="12"/>
                  </a:cubicBezTo>
                  <a:cubicBezTo>
                    <a:pt x="76" y="11"/>
                    <a:pt x="75" y="10"/>
                    <a:pt x="73" y="10"/>
                  </a:cubicBezTo>
                  <a:cubicBezTo>
                    <a:pt x="71" y="10"/>
                    <a:pt x="70" y="11"/>
                    <a:pt x="69" y="12"/>
                  </a:cubicBezTo>
                  <a:cubicBezTo>
                    <a:pt x="68" y="12"/>
                    <a:pt x="68" y="12"/>
                    <a:pt x="68" y="12"/>
                  </a:cubicBezTo>
                  <a:cubicBezTo>
                    <a:pt x="67" y="14"/>
                    <a:pt x="64" y="15"/>
                    <a:pt x="62" y="15"/>
                  </a:cubicBezTo>
                  <a:cubicBezTo>
                    <a:pt x="62" y="15"/>
                    <a:pt x="61" y="15"/>
                    <a:pt x="61" y="15"/>
                  </a:cubicBezTo>
                  <a:cubicBezTo>
                    <a:pt x="59" y="14"/>
                    <a:pt x="54" y="9"/>
                    <a:pt x="54" y="6"/>
                  </a:cubicBezTo>
                  <a:cubicBezTo>
                    <a:pt x="54" y="6"/>
                    <a:pt x="54" y="6"/>
                    <a:pt x="54" y="6"/>
                  </a:cubicBezTo>
                  <a:cubicBezTo>
                    <a:pt x="54" y="2"/>
                    <a:pt x="51" y="0"/>
                    <a:pt x="48" y="0"/>
                  </a:cubicBezTo>
                </a:path>
              </a:pathLst>
            </a:custGeom>
            <a:solidFill>
              <a:srgbClr val="F2EFF7"/>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3049" name="Freeform 1785"/>
            <p:cNvSpPr>
              <a:spLocks noEditPoints="1"/>
            </p:cNvSpPr>
            <p:nvPr/>
          </p:nvSpPr>
          <p:spPr bwMode="auto">
            <a:xfrm>
              <a:off x="6876637" y="3055534"/>
              <a:ext cx="264269" cy="264269"/>
            </a:xfrm>
            <a:custGeom>
              <a:avLst/>
              <a:gdLst/>
              <a:ahLst/>
              <a:cxnLst>
                <a:cxn ang="0">
                  <a:pos x="38" y="57"/>
                </a:cxn>
                <a:cxn ang="0">
                  <a:pos x="19" y="38"/>
                </a:cxn>
                <a:cxn ang="0">
                  <a:pos x="38" y="19"/>
                </a:cxn>
                <a:cxn ang="0">
                  <a:pos x="57" y="38"/>
                </a:cxn>
                <a:cxn ang="0">
                  <a:pos x="38" y="57"/>
                </a:cxn>
                <a:cxn ang="0">
                  <a:pos x="38" y="0"/>
                </a:cxn>
                <a:cxn ang="0">
                  <a:pos x="37" y="0"/>
                </a:cxn>
                <a:cxn ang="0">
                  <a:pos x="31" y="5"/>
                </a:cxn>
                <a:cxn ang="0">
                  <a:pos x="28" y="11"/>
                </a:cxn>
                <a:cxn ang="0">
                  <a:pos x="25" y="11"/>
                </a:cxn>
                <a:cxn ang="0">
                  <a:pos x="19" y="10"/>
                </a:cxn>
                <a:cxn ang="0">
                  <a:pos x="16" y="8"/>
                </a:cxn>
                <a:cxn ang="0">
                  <a:pos x="11" y="11"/>
                </a:cxn>
                <a:cxn ang="0">
                  <a:pos x="11" y="11"/>
                </a:cxn>
                <a:cxn ang="0">
                  <a:pos x="10" y="19"/>
                </a:cxn>
                <a:cxn ang="0">
                  <a:pos x="12" y="25"/>
                </a:cxn>
                <a:cxn ang="0">
                  <a:pos x="5" y="31"/>
                </a:cxn>
                <a:cxn ang="0">
                  <a:pos x="0" y="37"/>
                </a:cxn>
                <a:cxn ang="0">
                  <a:pos x="0" y="38"/>
                </a:cxn>
                <a:cxn ang="0">
                  <a:pos x="5" y="44"/>
                </a:cxn>
                <a:cxn ang="0">
                  <a:pos x="11" y="47"/>
                </a:cxn>
                <a:cxn ang="0">
                  <a:pos x="10" y="56"/>
                </a:cxn>
                <a:cxn ang="0">
                  <a:pos x="11" y="64"/>
                </a:cxn>
                <a:cxn ang="0">
                  <a:pos x="11" y="65"/>
                </a:cxn>
                <a:cxn ang="0">
                  <a:pos x="16" y="67"/>
                </a:cxn>
                <a:cxn ang="0">
                  <a:pos x="19" y="66"/>
                </a:cxn>
                <a:cxn ang="0">
                  <a:pos x="24" y="63"/>
                </a:cxn>
                <a:cxn ang="0">
                  <a:pos x="26" y="63"/>
                </a:cxn>
                <a:cxn ang="0">
                  <a:pos x="31" y="70"/>
                </a:cxn>
                <a:cxn ang="0">
                  <a:pos x="37" y="76"/>
                </a:cxn>
                <a:cxn ang="0">
                  <a:pos x="38" y="76"/>
                </a:cxn>
                <a:cxn ang="0">
                  <a:pos x="44" y="70"/>
                </a:cxn>
                <a:cxn ang="0">
                  <a:pos x="47" y="64"/>
                </a:cxn>
                <a:cxn ang="0">
                  <a:pos x="51" y="64"/>
                </a:cxn>
                <a:cxn ang="0">
                  <a:pos x="56" y="66"/>
                </a:cxn>
                <a:cxn ang="0">
                  <a:pos x="60" y="67"/>
                </a:cxn>
                <a:cxn ang="0">
                  <a:pos x="64" y="65"/>
                </a:cxn>
                <a:cxn ang="0">
                  <a:pos x="65" y="64"/>
                </a:cxn>
                <a:cxn ang="0">
                  <a:pos x="66" y="56"/>
                </a:cxn>
                <a:cxn ang="0">
                  <a:pos x="63" y="50"/>
                </a:cxn>
                <a:cxn ang="0">
                  <a:pos x="71" y="44"/>
                </a:cxn>
                <a:cxn ang="0">
                  <a:pos x="76" y="38"/>
                </a:cxn>
                <a:cxn ang="0">
                  <a:pos x="76" y="37"/>
                </a:cxn>
                <a:cxn ang="0">
                  <a:pos x="71" y="31"/>
                </a:cxn>
                <a:cxn ang="0">
                  <a:pos x="64" y="28"/>
                </a:cxn>
                <a:cxn ang="0">
                  <a:pos x="66" y="19"/>
                </a:cxn>
                <a:cxn ang="0">
                  <a:pos x="65" y="11"/>
                </a:cxn>
                <a:cxn ang="0">
                  <a:pos x="64" y="11"/>
                </a:cxn>
                <a:cxn ang="0">
                  <a:pos x="60" y="8"/>
                </a:cxn>
                <a:cxn ang="0">
                  <a:pos x="56" y="10"/>
                </a:cxn>
                <a:cxn ang="0">
                  <a:pos x="51" y="12"/>
                </a:cxn>
                <a:cxn ang="0">
                  <a:pos x="50" y="12"/>
                </a:cxn>
                <a:cxn ang="0">
                  <a:pos x="44" y="5"/>
                </a:cxn>
                <a:cxn ang="0">
                  <a:pos x="38" y="0"/>
                </a:cxn>
              </a:cxnLst>
              <a:rect l="0" t="0" r="r" b="b"/>
              <a:pathLst>
                <a:path w="76" h="76">
                  <a:moveTo>
                    <a:pt x="38" y="57"/>
                  </a:moveTo>
                  <a:cubicBezTo>
                    <a:pt x="27" y="57"/>
                    <a:pt x="19" y="48"/>
                    <a:pt x="19" y="38"/>
                  </a:cubicBezTo>
                  <a:cubicBezTo>
                    <a:pt x="19" y="27"/>
                    <a:pt x="27" y="19"/>
                    <a:pt x="38" y="19"/>
                  </a:cubicBezTo>
                  <a:cubicBezTo>
                    <a:pt x="48" y="19"/>
                    <a:pt x="57" y="27"/>
                    <a:pt x="57" y="38"/>
                  </a:cubicBezTo>
                  <a:cubicBezTo>
                    <a:pt x="57" y="48"/>
                    <a:pt x="48" y="57"/>
                    <a:pt x="38" y="57"/>
                  </a:cubicBezTo>
                  <a:moveTo>
                    <a:pt x="38" y="0"/>
                  </a:moveTo>
                  <a:cubicBezTo>
                    <a:pt x="37" y="0"/>
                    <a:pt x="37" y="0"/>
                    <a:pt x="37" y="0"/>
                  </a:cubicBezTo>
                  <a:cubicBezTo>
                    <a:pt x="34" y="0"/>
                    <a:pt x="31" y="2"/>
                    <a:pt x="31" y="5"/>
                  </a:cubicBezTo>
                  <a:cubicBezTo>
                    <a:pt x="31" y="8"/>
                    <a:pt x="30" y="10"/>
                    <a:pt x="28" y="11"/>
                  </a:cubicBezTo>
                  <a:cubicBezTo>
                    <a:pt x="28" y="11"/>
                    <a:pt x="26" y="11"/>
                    <a:pt x="25" y="11"/>
                  </a:cubicBezTo>
                  <a:cubicBezTo>
                    <a:pt x="23" y="11"/>
                    <a:pt x="20" y="11"/>
                    <a:pt x="19" y="10"/>
                  </a:cubicBezTo>
                  <a:cubicBezTo>
                    <a:pt x="18" y="9"/>
                    <a:pt x="17" y="8"/>
                    <a:pt x="16" y="8"/>
                  </a:cubicBezTo>
                  <a:cubicBezTo>
                    <a:pt x="14" y="8"/>
                    <a:pt x="13" y="9"/>
                    <a:pt x="11" y="11"/>
                  </a:cubicBezTo>
                  <a:cubicBezTo>
                    <a:pt x="11" y="11"/>
                    <a:pt x="11" y="11"/>
                    <a:pt x="11" y="11"/>
                  </a:cubicBezTo>
                  <a:cubicBezTo>
                    <a:pt x="8" y="14"/>
                    <a:pt x="8" y="17"/>
                    <a:pt x="10" y="19"/>
                  </a:cubicBezTo>
                  <a:cubicBezTo>
                    <a:pt x="12" y="21"/>
                    <a:pt x="13" y="24"/>
                    <a:pt x="12" y="25"/>
                  </a:cubicBezTo>
                  <a:cubicBezTo>
                    <a:pt x="11" y="27"/>
                    <a:pt x="8" y="31"/>
                    <a:pt x="5" y="31"/>
                  </a:cubicBezTo>
                  <a:cubicBezTo>
                    <a:pt x="2" y="31"/>
                    <a:pt x="0" y="34"/>
                    <a:pt x="0" y="37"/>
                  </a:cubicBezTo>
                  <a:cubicBezTo>
                    <a:pt x="0" y="38"/>
                    <a:pt x="0" y="38"/>
                    <a:pt x="0" y="38"/>
                  </a:cubicBezTo>
                  <a:cubicBezTo>
                    <a:pt x="0" y="42"/>
                    <a:pt x="2" y="44"/>
                    <a:pt x="5" y="44"/>
                  </a:cubicBezTo>
                  <a:cubicBezTo>
                    <a:pt x="8" y="44"/>
                    <a:pt x="11" y="46"/>
                    <a:pt x="11" y="47"/>
                  </a:cubicBezTo>
                  <a:cubicBezTo>
                    <a:pt x="12" y="49"/>
                    <a:pt x="12" y="54"/>
                    <a:pt x="10" y="56"/>
                  </a:cubicBezTo>
                  <a:cubicBezTo>
                    <a:pt x="8" y="58"/>
                    <a:pt x="8" y="62"/>
                    <a:pt x="11" y="64"/>
                  </a:cubicBezTo>
                  <a:cubicBezTo>
                    <a:pt x="11" y="65"/>
                    <a:pt x="11" y="65"/>
                    <a:pt x="11" y="65"/>
                  </a:cubicBezTo>
                  <a:cubicBezTo>
                    <a:pt x="13" y="66"/>
                    <a:pt x="14" y="67"/>
                    <a:pt x="16" y="67"/>
                  </a:cubicBezTo>
                  <a:cubicBezTo>
                    <a:pt x="17" y="67"/>
                    <a:pt x="18" y="66"/>
                    <a:pt x="19" y="66"/>
                  </a:cubicBezTo>
                  <a:cubicBezTo>
                    <a:pt x="21" y="64"/>
                    <a:pt x="23" y="63"/>
                    <a:pt x="24" y="63"/>
                  </a:cubicBezTo>
                  <a:cubicBezTo>
                    <a:pt x="25" y="63"/>
                    <a:pt x="25" y="63"/>
                    <a:pt x="26" y="63"/>
                  </a:cubicBezTo>
                  <a:cubicBezTo>
                    <a:pt x="27" y="64"/>
                    <a:pt x="31" y="68"/>
                    <a:pt x="31" y="70"/>
                  </a:cubicBezTo>
                  <a:cubicBezTo>
                    <a:pt x="31" y="73"/>
                    <a:pt x="34" y="76"/>
                    <a:pt x="37" y="76"/>
                  </a:cubicBezTo>
                  <a:cubicBezTo>
                    <a:pt x="38" y="76"/>
                    <a:pt x="38" y="76"/>
                    <a:pt x="38" y="76"/>
                  </a:cubicBezTo>
                  <a:cubicBezTo>
                    <a:pt x="42" y="76"/>
                    <a:pt x="44" y="73"/>
                    <a:pt x="44" y="70"/>
                  </a:cubicBezTo>
                  <a:cubicBezTo>
                    <a:pt x="44" y="68"/>
                    <a:pt x="46" y="65"/>
                    <a:pt x="47" y="64"/>
                  </a:cubicBezTo>
                  <a:cubicBezTo>
                    <a:pt x="48" y="64"/>
                    <a:pt x="49" y="64"/>
                    <a:pt x="51" y="64"/>
                  </a:cubicBezTo>
                  <a:cubicBezTo>
                    <a:pt x="53" y="64"/>
                    <a:pt x="55" y="64"/>
                    <a:pt x="56" y="66"/>
                  </a:cubicBezTo>
                  <a:cubicBezTo>
                    <a:pt x="57" y="66"/>
                    <a:pt x="58" y="67"/>
                    <a:pt x="60" y="67"/>
                  </a:cubicBezTo>
                  <a:cubicBezTo>
                    <a:pt x="61" y="67"/>
                    <a:pt x="63" y="66"/>
                    <a:pt x="64" y="65"/>
                  </a:cubicBezTo>
                  <a:cubicBezTo>
                    <a:pt x="65" y="64"/>
                    <a:pt x="65" y="64"/>
                    <a:pt x="65" y="64"/>
                  </a:cubicBezTo>
                  <a:cubicBezTo>
                    <a:pt x="67" y="62"/>
                    <a:pt x="68" y="58"/>
                    <a:pt x="66" y="56"/>
                  </a:cubicBezTo>
                  <a:cubicBezTo>
                    <a:pt x="64" y="54"/>
                    <a:pt x="63" y="51"/>
                    <a:pt x="63" y="50"/>
                  </a:cubicBezTo>
                  <a:cubicBezTo>
                    <a:pt x="64" y="48"/>
                    <a:pt x="68" y="44"/>
                    <a:pt x="71" y="44"/>
                  </a:cubicBezTo>
                  <a:cubicBezTo>
                    <a:pt x="73" y="44"/>
                    <a:pt x="76" y="42"/>
                    <a:pt x="76" y="38"/>
                  </a:cubicBezTo>
                  <a:cubicBezTo>
                    <a:pt x="76" y="37"/>
                    <a:pt x="76" y="37"/>
                    <a:pt x="76" y="37"/>
                  </a:cubicBezTo>
                  <a:cubicBezTo>
                    <a:pt x="76" y="34"/>
                    <a:pt x="73" y="31"/>
                    <a:pt x="71" y="31"/>
                  </a:cubicBezTo>
                  <a:cubicBezTo>
                    <a:pt x="68" y="31"/>
                    <a:pt x="65" y="30"/>
                    <a:pt x="64" y="28"/>
                  </a:cubicBezTo>
                  <a:cubicBezTo>
                    <a:pt x="64" y="27"/>
                    <a:pt x="64" y="21"/>
                    <a:pt x="66" y="19"/>
                  </a:cubicBezTo>
                  <a:cubicBezTo>
                    <a:pt x="68" y="17"/>
                    <a:pt x="67" y="14"/>
                    <a:pt x="65" y="11"/>
                  </a:cubicBezTo>
                  <a:cubicBezTo>
                    <a:pt x="64" y="11"/>
                    <a:pt x="64" y="11"/>
                    <a:pt x="64" y="11"/>
                  </a:cubicBezTo>
                  <a:cubicBezTo>
                    <a:pt x="63" y="9"/>
                    <a:pt x="61" y="8"/>
                    <a:pt x="60" y="8"/>
                  </a:cubicBezTo>
                  <a:cubicBezTo>
                    <a:pt x="58" y="8"/>
                    <a:pt x="57" y="9"/>
                    <a:pt x="56" y="10"/>
                  </a:cubicBezTo>
                  <a:cubicBezTo>
                    <a:pt x="55" y="11"/>
                    <a:pt x="53" y="12"/>
                    <a:pt x="51" y="12"/>
                  </a:cubicBezTo>
                  <a:cubicBezTo>
                    <a:pt x="51" y="12"/>
                    <a:pt x="50" y="12"/>
                    <a:pt x="50" y="12"/>
                  </a:cubicBezTo>
                  <a:cubicBezTo>
                    <a:pt x="49" y="11"/>
                    <a:pt x="44" y="8"/>
                    <a:pt x="44" y="5"/>
                  </a:cubicBezTo>
                  <a:cubicBezTo>
                    <a:pt x="44" y="2"/>
                    <a:pt x="42" y="0"/>
                    <a:pt x="38" y="0"/>
                  </a:cubicBezTo>
                </a:path>
              </a:pathLst>
            </a:custGeom>
            <a:solidFill>
              <a:srgbClr val="F2EFF7"/>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3050" name="Freeform 1786"/>
            <p:cNvSpPr>
              <a:spLocks noEditPoints="1"/>
            </p:cNvSpPr>
            <p:nvPr/>
          </p:nvSpPr>
          <p:spPr bwMode="auto">
            <a:xfrm>
              <a:off x="6904455" y="3347620"/>
              <a:ext cx="205156" cy="205156"/>
            </a:xfrm>
            <a:custGeom>
              <a:avLst/>
              <a:gdLst/>
              <a:ahLst/>
              <a:cxnLst>
                <a:cxn ang="0">
                  <a:pos x="30" y="44"/>
                </a:cxn>
                <a:cxn ang="0">
                  <a:pos x="15" y="29"/>
                </a:cxn>
                <a:cxn ang="0">
                  <a:pos x="30" y="15"/>
                </a:cxn>
                <a:cxn ang="0">
                  <a:pos x="45" y="29"/>
                </a:cxn>
                <a:cxn ang="0">
                  <a:pos x="30" y="44"/>
                </a:cxn>
                <a:cxn ang="0">
                  <a:pos x="30" y="0"/>
                </a:cxn>
                <a:cxn ang="0">
                  <a:pos x="25" y="4"/>
                </a:cxn>
                <a:cxn ang="0">
                  <a:pos x="22" y="9"/>
                </a:cxn>
                <a:cxn ang="0">
                  <a:pos x="20" y="9"/>
                </a:cxn>
                <a:cxn ang="0">
                  <a:pos x="15" y="8"/>
                </a:cxn>
                <a:cxn ang="0">
                  <a:pos x="13" y="7"/>
                </a:cxn>
                <a:cxn ang="0">
                  <a:pos x="9" y="9"/>
                </a:cxn>
                <a:cxn ang="0">
                  <a:pos x="8" y="15"/>
                </a:cxn>
                <a:cxn ang="0">
                  <a:pos x="10" y="20"/>
                </a:cxn>
                <a:cxn ang="0">
                  <a:pos x="4" y="24"/>
                </a:cxn>
                <a:cxn ang="0">
                  <a:pos x="0" y="29"/>
                </a:cxn>
                <a:cxn ang="0">
                  <a:pos x="4" y="35"/>
                </a:cxn>
                <a:cxn ang="0">
                  <a:pos x="9" y="37"/>
                </a:cxn>
                <a:cxn ang="0">
                  <a:pos x="8" y="44"/>
                </a:cxn>
                <a:cxn ang="0">
                  <a:pos x="9" y="50"/>
                </a:cxn>
                <a:cxn ang="0">
                  <a:pos x="13" y="52"/>
                </a:cxn>
                <a:cxn ang="0">
                  <a:pos x="15" y="51"/>
                </a:cxn>
                <a:cxn ang="0">
                  <a:pos x="19" y="49"/>
                </a:cxn>
                <a:cxn ang="0">
                  <a:pos x="20" y="49"/>
                </a:cxn>
                <a:cxn ang="0">
                  <a:pos x="25" y="55"/>
                </a:cxn>
                <a:cxn ang="0">
                  <a:pos x="30" y="59"/>
                </a:cxn>
                <a:cxn ang="0">
                  <a:pos x="35" y="55"/>
                </a:cxn>
                <a:cxn ang="0">
                  <a:pos x="37" y="50"/>
                </a:cxn>
                <a:cxn ang="0">
                  <a:pos x="40" y="50"/>
                </a:cxn>
                <a:cxn ang="0">
                  <a:pos x="44" y="51"/>
                </a:cxn>
                <a:cxn ang="0">
                  <a:pos x="47" y="52"/>
                </a:cxn>
                <a:cxn ang="0">
                  <a:pos x="51" y="50"/>
                </a:cxn>
                <a:cxn ang="0">
                  <a:pos x="51" y="44"/>
                </a:cxn>
                <a:cxn ang="0">
                  <a:pos x="50" y="39"/>
                </a:cxn>
                <a:cxn ang="0">
                  <a:pos x="55" y="35"/>
                </a:cxn>
                <a:cxn ang="0">
                  <a:pos x="59" y="29"/>
                </a:cxn>
                <a:cxn ang="0">
                  <a:pos x="55" y="24"/>
                </a:cxn>
                <a:cxn ang="0">
                  <a:pos x="51" y="22"/>
                </a:cxn>
                <a:cxn ang="0">
                  <a:pos x="51" y="15"/>
                </a:cxn>
                <a:cxn ang="0">
                  <a:pos x="51" y="9"/>
                </a:cxn>
                <a:cxn ang="0">
                  <a:pos x="47" y="7"/>
                </a:cxn>
                <a:cxn ang="0">
                  <a:pos x="44" y="8"/>
                </a:cxn>
                <a:cxn ang="0">
                  <a:pos x="40" y="10"/>
                </a:cxn>
                <a:cxn ang="0">
                  <a:pos x="39" y="10"/>
                </a:cxn>
                <a:cxn ang="0">
                  <a:pos x="35" y="4"/>
                </a:cxn>
                <a:cxn ang="0">
                  <a:pos x="30" y="0"/>
                </a:cxn>
              </a:cxnLst>
              <a:rect l="0" t="0" r="r" b="b"/>
              <a:pathLst>
                <a:path w="59" h="59">
                  <a:moveTo>
                    <a:pt x="30" y="44"/>
                  </a:moveTo>
                  <a:cubicBezTo>
                    <a:pt x="22" y="44"/>
                    <a:pt x="15" y="38"/>
                    <a:pt x="15" y="29"/>
                  </a:cubicBezTo>
                  <a:cubicBezTo>
                    <a:pt x="15" y="21"/>
                    <a:pt x="22" y="15"/>
                    <a:pt x="30" y="15"/>
                  </a:cubicBezTo>
                  <a:cubicBezTo>
                    <a:pt x="38" y="15"/>
                    <a:pt x="45" y="21"/>
                    <a:pt x="45" y="29"/>
                  </a:cubicBezTo>
                  <a:cubicBezTo>
                    <a:pt x="45" y="38"/>
                    <a:pt x="38" y="44"/>
                    <a:pt x="30" y="44"/>
                  </a:cubicBezTo>
                  <a:moveTo>
                    <a:pt x="30" y="0"/>
                  </a:moveTo>
                  <a:cubicBezTo>
                    <a:pt x="27" y="0"/>
                    <a:pt x="25" y="2"/>
                    <a:pt x="25" y="4"/>
                  </a:cubicBezTo>
                  <a:cubicBezTo>
                    <a:pt x="25" y="6"/>
                    <a:pt x="24" y="8"/>
                    <a:pt x="22" y="9"/>
                  </a:cubicBezTo>
                  <a:cubicBezTo>
                    <a:pt x="22" y="9"/>
                    <a:pt x="21" y="9"/>
                    <a:pt x="20" y="9"/>
                  </a:cubicBezTo>
                  <a:cubicBezTo>
                    <a:pt x="18" y="9"/>
                    <a:pt x="16" y="9"/>
                    <a:pt x="15" y="8"/>
                  </a:cubicBezTo>
                  <a:cubicBezTo>
                    <a:pt x="15" y="7"/>
                    <a:pt x="14" y="7"/>
                    <a:pt x="13" y="7"/>
                  </a:cubicBezTo>
                  <a:cubicBezTo>
                    <a:pt x="12" y="7"/>
                    <a:pt x="10" y="7"/>
                    <a:pt x="9" y="9"/>
                  </a:cubicBezTo>
                  <a:cubicBezTo>
                    <a:pt x="7" y="11"/>
                    <a:pt x="7" y="14"/>
                    <a:pt x="8" y="15"/>
                  </a:cubicBezTo>
                  <a:cubicBezTo>
                    <a:pt x="10" y="17"/>
                    <a:pt x="10" y="19"/>
                    <a:pt x="10" y="20"/>
                  </a:cubicBezTo>
                  <a:cubicBezTo>
                    <a:pt x="9" y="21"/>
                    <a:pt x="6" y="24"/>
                    <a:pt x="4" y="24"/>
                  </a:cubicBezTo>
                  <a:cubicBezTo>
                    <a:pt x="2" y="24"/>
                    <a:pt x="0" y="27"/>
                    <a:pt x="0" y="29"/>
                  </a:cubicBezTo>
                  <a:cubicBezTo>
                    <a:pt x="0" y="32"/>
                    <a:pt x="2" y="35"/>
                    <a:pt x="4" y="35"/>
                  </a:cubicBezTo>
                  <a:cubicBezTo>
                    <a:pt x="6" y="35"/>
                    <a:pt x="9" y="36"/>
                    <a:pt x="9" y="37"/>
                  </a:cubicBezTo>
                  <a:cubicBezTo>
                    <a:pt x="9" y="38"/>
                    <a:pt x="10" y="42"/>
                    <a:pt x="8" y="44"/>
                  </a:cubicBezTo>
                  <a:cubicBezTo>
                    <a:pt x="7" y="45"/>
                    <a:pt x="7" y="48"/>
                    <a:pt x="9" y="50"/>
                  </a:cubicBezTo>
                  <a:cubicBezTo>
                    <a:pt x="10" y="52"/>
                    <a:pt x="12" y="52"/>
                    <a:pt x="13" y="52"/>
                  </a:cubicBezTo>
                  <a:cubicBezTo>
                    <a:pt x="14" y="52"/>
                    <a:pt x="15" y="52"/>
                    <a:pt x="15" y="51"/>
                  </a:cubicBezTo>
                  <a:cubicBezTo>
                    <a:pt x="17" y="50"/>
                    <a:pt x="18" y="49"/>
                    <a:pt x="19" y="49"/>
                  </a:cubicBezTo>
                  <a:cubicBezTo>
                    <a:pt x="20" y="49"/>
                    <a:pt x="20" y="49"/>
                    <a:pt x="20" y="49"/>
                  </a:cubicBezTo>
                  <a:cubicBezTo>
                    <a:pt x="21" y="50"/>
                    <a:pt x="25" y="53"/>
                    <a:pt x="25" y="55"/>
                  </a:cubicBezTo>
                  <a:cubicBezTo>
                    <a:pt x="25" y="57"/>
                    <a:pt x="27" y="59"/>
                    <a:pt x="30" y="59"/>
                  </a:cubicBezTo>
                  <a:cubicBezTo>
                    <a:pt x="33" y="59"/>
                    <a:pt x="35" y="57"/>
                    <a:pt x="35" y="55"/>
                  </a:cubicBezTo>
                  <a:cubicBezTo>
                    <a:pt x="35" y="53"/>
                    <a:pt x="36" y="51"/>
                    <a:pt x="37" y="50"/>
                  </a:cubicBezTo>
                  <a:cubicBezTo>
                    <a:pt x="38" y="50"/>
                    <a:pt x="39" y="50"/>
                    <a:pt x="40" y="50"/>
                  </a:cubicBezTo>
                  <a:cubicBezTo>
                    <a:pt x="41" y="50"/>
                    <a:pt x="43" y="50"/>
                    <a:pt x="44" y="51"/>
                  </a:cubicBezTo>
                  <a:cubicBezTo>
                    <a:pt x="45" y="52"/>
                    <a:pt x="46" y="52"/>
                    <a:pt x="47" y="52"/>
                  </a:cubicBezTo>
                  <a:cubicBezTo>
                    <a:pt x="48" y="52"/>
                    <a:pt x="49" y="52"/>
                    <a:pt x="51" y="50"/>
                  </a:cubicBezTo>
                  <a:cubicBezTo>
                    <a:pt x="53" y="48"/>
                    <a:pt x="53" y="45"/>
                    <a:pt x="51" y="44"/>
                  </a:cubicBezTo>
                  <a:cubicBezTo>
                    <a:pt x="50" y="42"/>
                    <a:pt x="49" y="40"/>
                    <a:pt x="50" y="39"/>
                  </a:cubicBezTo>
                  <a:cubicBezTo>
                    <a:pt x="50" y="38"/>
                    <a:pt x="53" y="35"/>
                    <a:pt x="55" y="35"/>
                  </a:cubicBezTo>
                  <a:cubicBezTo>
                    <a:pt x="57" y="35"/>
                    <a:pt x="59" y="32"/>
                    <a:pt x="59" y="29"/>
                  </a:cubicBezTo>
                  <a:cubicBezTo>
                    <a:pt x="59" y="27"/>
                    <a:pt x="57" y="24"/>
                    <a:pt x="55" y="24"/>
                  </a:cubicBezTo>
                  <a:cubicBezTo>
                    <a:pt x="53" y="24"/>
                    <a:pt x="51" y="23"/>
                    <a:pt x="51" y="22"/>
                  </a:cubicBezTo>
                  <a:cubicBezTo>
                    <a:pt x="50" y="21"/>
                    <a:pt x="50" y="17"/>
                    <a:pt x="51" y="15"/>
                  </a:cubicBezTo>
                  <a:cubicBezTo>
                    <a:pt x="53" y="14"/>
                    <a:pt x="53" y="11"/>
                    <a:pt x="51" y="9"/>
                  </a:cubicBezTo>
                  <a:cubicBezTo>
                    <a:pt x="49" y="7"/>
                    <a:pt x="48" y="7"/>
                    <a:pt x="47" y="7"/>
                  </a:cubicBezTo>
                  <a:cubicBezTo>
                    <a:pt x="46" y="7"/>
                    <a:pt x="45" y="7"/>
                    <a:pt x="44" y="8"/>
                  </a:cubicBezTo>
                  <a:cubicBezTo>
                    <a:pt x="43" y="9"/>
                    <a:pt x="41" y="10"/>
                    <a:pt x="40" y="10"/>
                  </a:cubicBezTo>
                  <a:cubicBezTo>
                    <a:pt x="40" y="10"/>
                    <a:pt x="40" y="10"/>
                    <a:pt x="39" y="10"/>
                  </a:cubicBezTo>
                  <a:cubicBezTo>
                    <a:pt x="38" y="9"/>
                    <a:pt x="35" y="6"/>
                    <a:pt x="35" y="4"/>
                  </a:cubicBezTo>
                  <a:cubicBezTo>
                    <a:pt x="35" y="2"/>
                    <a:pt x="33" y="0"/>
                    <a:pt x="30" y="0"/>
                  </a:cubicBezTo>
                </a:path>
              </a:pathLst>
            </a:custGeom>
            <a:solidFill>
              <a:srgbClr val="F2EFF7"/>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3051" name="Freeform 1787"/>
            <p:cNvSpPr>
              <a:spLocks/>
            </p:cNvSpPr>
            <p:nvPr/>
          </p:nvSpPr>
          <p:spPr bwMode="auto">
            <a:xfrm>
              <a:off x="5878675" y="2429635"/>
              <a:ext cx="399881" cy="316427"/>
            </a:xfrm>
            <a:custGeom>
              <a:avLst/>
              <a:gdLst/>
              <a:ahLst/>
              <a:cxnLst>
                <a:cxn ang="0">
                  <a:pos x="58" y="0"/>
                </a:cxn>
                <a:cxn ang="0">
                  <a:pos x="0" y="44"/>
                </a:cxn>
                <a:cxn ang="0">
                  <a:pos x="20" y="78"/>
                </a:cxn>
                <a:cxn ang="0">
                  <a:pos x="6" y="91"/>
                </a:cxn>
                <a:cxn ang="0">
                  <a:pos x="32" y="84"/>
                </a:cxn>
                <a:cxn ang="0">
                  <a:pos x="58" y="88"/>
                </a:cxn>
                <a:cxn ang="0">
                  <a:pos x="115" y="44"/>
                </a:cxn>
                <a:cxn ang="0">
                  <a:pos x="58" y="0"/>
                </a:cxn>
              </a:cxnLst>
              <a:rect l="0" t="0" r="r" b="b"/>
              <a:pathLst>
                <a:path w="115" h="91">
                  <a:moveTo>
                    <a:pt x="58" y="0"/>
                  </a:moveTo>
                  <a:cubicBezTo>
                    <a:pt x="26" y="0"/>
                    <a:pt x="0" y="20"/>
                    <a:pt x="0" y="44"/>
                  </a:cubicBezTo>
                  <a:cubicBezTo>
                    <a:pt x="0" y="58"/>
                    <a:pt x="8" y="70"/>
                    <a:pt x="20" y="78"/>
                  </a:cubicBezTo>
                  <a:cubicBezTo>
                    <a:pt x="14" y="87"/>
                    <a:pt x="6" y="91"/>
                    <a:pt x="6" y="91"/>
                  </a:cubicBezTo>
                  <a:cubicBezTo>
                    <a:pt x="17" y="89"/>
                    <a:pt x="25" y="87"/>
                    <a:pt x="32" y="84"/>
                  </a:cubicBezTo>
                  <a:cubicBezTo>
                    <a:pt x="39" y="87"/>
                    <a:pt x="48" y="88"/>
                    <a:pt x="58" y="88"/>
                  </a:cubicBezTo>
                  <a:cubicBezTo>
                    <a:pt x="89" y="88"/>
                    <a:pt x="115" y="69"/>
                    <a:pt x="115" y="44"/>
                  </a:cubicBezTo>
                  <a:cubicBezTo>
                    <a:pt x="115" y="20"/>
                    <a:pt x="89" y="0"/>
                    <a:pt x="58" y="0"/>
                  </a:cubicBezTo>
                </a:path>
              </a:pathLst>
            </a:custGeom>
            <a:solidFill>
              <a:srgbClr val="EFF3F4"/>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3052" name="Freeform 1788"/>
            <p:cNvSpPr>
              <a:spLocks/>
            </p:cNvSpPr>
            <p:nvPr/>
          </p:nvSpPr>
          <p:spPr bwMode="auto">
            <a:xfrm>
              <a:off x="6188149" y="2596542"/>
              <a:ext cx="253837" cy="208633"/>
            </a:xfrm>
            <a:custGeom>
              <a:avLst/>
              <a:gdLst/>
              <a:ahLst/>
              <a:cxnLst>
                <a:cxn ang="0">
                  <a:pos x="35" y="0"/>
                </a:cxn>
                <a:cxn ang="0">
                  <a:pos x="33" y="0"/>
                </a:cxn>
                <a:cxn ang="0">
                  <a:pos x="0" y="41"/>
                </a:cxn>
                <a:cxn ang="0">
                  <a:pos x="35" y="58"/>
                </a:cxn>
                <a:cxn ang="0">
                  <a:pos x="52" y="55"/>
                </a:cxn>
                <a:cxn ang="0">
                  <a:pos x="69" y="60"/>
                </a:cxn>
                <a:cxn ang="0">
                  <a:pos x="59" y="51"/>
                </a:cxn>
                <a:cxn ang="0">
                  <a:pos x="73" y="29"/>
                </a:cxn>
                <a:cxn ang="0">
                  <a:pos x="35" y="0"/>
                </a:cxn>
              </a:cxnLst>
              <a:rect l="0" t="0" r="r" b="b"/>
              <a:pathLst>
                <a:path w="73" h="60">
                  <a:moveTo>
                    <a:pt x="35" y="0"/>
                  </a:moveTo>
                  <a:cubicBezTo>
                    <a:pt x="34" y="0"/>
                    <a:pt x="34" y="0"/>
                    <a:pt x="33" y="0"/>
                  </a:cubicBezTo>
                  <a:cubicBezTo>
                    <a:pt x="31" y="18"/>
                    <a:pt x="19" y="33"/>
                    <a:pt x="0" y="41"/>
                  </a:cubicBezTo>
                  <a:cubicBezTo>
                    <a:pt x="6" y="51"/>
                    <a:pt x="19" y="58"/>
                    <a:pt x="35" y="58"/>
                  </a:cubicBezTo>
                  <a:cubicBezTo>
                    <a:pt x="41" y="58"/>
                    <a:pt x="47" y="57"/>
                    <a:pt x="52" y="55"/>
                  </a:cubicBezTo>
                  <a:cubicBezTo>
                    <a:pt x="56" y="57"/>
                    <a:pt x="62" y="59"/>
                    <a:pt x="69" y="60"/>
                  </a:cubicBezTo>
                  <a:cubicBezTo>
                    <a:pt x="69" y="60"/>
                    <a:pt x="64" y="58"/>
                    <a:pt x="59" y="51"/>
                  </a:cubicBezTo>
                  <a:cubicBezTo>
                    <a:pt x="68" y="46"/>
                    <a:pt x="73" y="38"/>
                    <a:pt x="73" y="29"/>
                  </a:cubicBezTo>
                  <a:cubicBezTo>
                    <a:pt x="73" y="13"/>
                    <a:pt x="56" y="0"/>
                    <a:pt x="35" y="0"/>
                  </a:cubicBezTo>
                </a:path>
              </a:pathLst>
            </a:custGeom>
            <a:solidFill>
              <a:srgbClr val="EFF3F4"/>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3053" name="Freeform 1789"/>
            <p:cNvSpPr>
              <a:spLocks noEditPoints="1"/>
            </p:cNvSpPr>
            <p:nvPr/>
          </p:nvSpPr>
          <p:spPr bwMode="auto">
            <a:xfrm>
              <a:off x="5238866" y="3121600"/>
              <a:ext cx="434652" cy="434652"/>
            </a:xfrm>
            <a:custGeom>
              <a:avLst/>
              <a:gdLst/>
              <a:ahLst/>
              <a:cxnLst>
                <a:cxn ang="0">
                  <a:pos x="49" y="35"/>
                </a:cxn>
                <a:cxn ang="0">
                  <a:pos x="55" y="24"/>
                </a:cxn>
                <a:cxn ang="0">
                  <a:pos x="61" y="24"/>
                </a:cxn>
                <a:cxn ang="0">
                  <a:pos x="61" y="32"/>
                </a:cxn>
                <a:cxn ang="0">
                  <a:pos x="52" y="38"/>
                </a:cxn>
                <a:cxn ang="0">
                  <a:pos x="63" y="0"/>
                </a:cxn>
                <a:cxn ang="0">
                  <a:pos x="25" y="19"/>
                </a:cxn>
                <a:cxn ang="0">
                  <a:pos x="35" y="19"/>
                </a:cxn>
                <a:cxn ang="0">
                  <a:pos x="46" y="27"/>
                </a:cxn>
                <a:cxn ang="0">
                  <a:pos x="43" y="41"/>
                </a:cxn>
                <a:cxn ang="0">
                  <a:pos x="35" y="57"/>
                </a:cxn>
                <a:cxn ang="0">
                  <a:pos x="53" y="68"/>
                </a:cxn>
                <a:cxn ang="0">
                  <a:pos x="59" y="75"/>
                </a:cxn>
                <a:cxn ang="0">
                  <a:pos x="50" y="86"/>
                </a:cxn>
                <a:cxn ang="0">
                  <a:pos x="44" y="96"/>
                </a:cxn>
                <a:cxn ang="0">
                  <a:pos x="45" y="106"/>
                </a:cxn>
                <a:cxn ang="0">
                  <a:pos x="41" y="108"/>
                </a:cxn>
                <a:cxn ang="0">
                  <a:pos x="36" y="100"/>
                </a:cxn>
                <a:cxn ang="0">
                  <a:pos x="33" y="85"/>
                </a:cxn>
                <a:cxn ang="0">
                  <a:pos x="25" y="71"/>
                </a:cxn>
                <a:cxn ang="0">
                  <a:pos x="19" y="60"/>
                </a:cxn>
                <a:cxn ang="0">
                  <a:pos x="19" y="60"/>
                </a:cxn>
                <a:cxn ang="0">
                  <a:pos x="13" y="60"/>
                </a:cxn>
                <a:cxn ang="0">
                  <a:pos x="8" y="54"/>
                </a:cxn>
                <a:cxn ang="0">
                  <a:pos x="12" y="37"/>
                </a:cxn>
                <a:cxn ang="0">
                  <a:pos x="9" y="33"/>
                </a:cxn>
                <a:cxn ang="0">
                  <a:pos x="0" y="63"/>
                </a:cxn>
                <a:cxn ang="0">
                  <a:pos x="125" y="64"/>
                </a:cxn>
                <a:cxn ang="0">
                  <a:pos x="120" y="66"/>
                </a:cxn>
                <a:cxn ang="0">
                  <a:pos x="114" y="61"/>
                </a:cxn>
                <a:cxn ang="0">
                  <a:pos x="111" y="66"/>
                </a:cxn>
                <a:cxn ang="0">
                  <a:pos x="106" y="72"/>
                </a:cxn>
                <a:cxn ang="0">
                  <a:pos x="103" y="66"/>
                </a:cxn>
                <a:cxn ang="0">
                  <a:pos x="98" y="53"/>
                </a:cxn>
                <a:cxn ang="0">
                  <a:pos x="93" y="50"/>
                </a:cxn>
                <a:cxn ang="0">
                  <a:pos x="95" y="59"/>
                </a:cxn>
                <a:cxn ang="0">
                  <a:pos x="89" y="58"/>
                </a:cxn>
                <a:cxn ang="0">
                  <a:pos x="86" y="57"/>
                </a:cxn>
                <a:cxn ang="0">
                  <a:pos x="90" y="62"/>
                </a:cxn>
                <a:cxn ang="0">
                  <a:pos x="91" y="73"/>
                </a:cxn>
                <a:cxn ang="0">
                  <a:pos x="87" y="84"/>
                </a:cxn>
                <a:cxn ang="0">
                  <a:pos x="81" y="93"/>
                </a:cxn>
                <a:cxn ang="0">
                  <a:pos x="77" y="88"/>
                </a:cxn>
                <a:cxn ang="0">
                  <a:pos x="73" y="77"/>
                </a:cxn>
                <a:cxn ang="0">
                  <a:pos x="65" y="68"/>
                </a:cxn>
                <a:cxn ang="0">
                  <a:pos x="56" y="60"/>
                </a:cxn>
                <a:cxn ang="0">
                  <a:pos x="65" y="55"/>
                </a:cxn>
                <a:cxn ang="0">
                  <a:pos x="82" y="47"/>
                </a:cxn>
                <a:cxn ang="0">
                  <a:pos x="77" y="43"/>
                </a:cxn>
                <a:cxn ang="0">
                  <a:pos x="60" y="50"/>
                </a:cxn>
                <a:cxn ang="0">
                  <a:pos x="55" y="45"/>
                </a:cxn>
                <a:cxn ang="0">
                  <a:pos x="68" y="33"/>
                </a:cxn>
                <a:cxn ang="0">
                  <a:pos x="81" y="22"/>
                </a:cxn>
                <a:cxn ang="0">
                  <a:pos x="95" y="20"/>
                </a:cxn>
                <a:cxn ang="0">
                  <a:pos x="101" y="20"/>
                </a:cxn>
                <a:cxn ang="0">
                  <a:pos x="63" y="0"/>
                </a:cxn>
              </a:cxnLst>
              <a:rect l="0" t="0" r="r" b="b"/>
              <a:pathLst>
                <a:path w="125" h="125">
                  <a:moveTo>
                    <a:pt x="52" y="38"/>
                  </a:moveTo>
                  <a:cubicBezTo>
                    <a:pt x="51" y="38"/>
                    <a:pt x="50" y="37"/>
                    <a:pt x="49" y="35"/>
                  </a:cubicBezTo>
                  <a:cubicBezTo>
                    <a:pt x="49" y="33"/>
                    <a:pt x="49" y="32"/>
                    <a:pt x="49" y="30"/>
                  </a:cubicBezTo>
                  <a:cubicBezTo>
                    <a:pt x="50" y="28"/>
                    <a:pt x="53" y="24"/>
                    <a:pt x="55" y="24"/>
                  </a:cubicBezTo>
                  <a:cubicBezTo>
                    <a:pt x="56" y="24"/>
                    <a:pt x="57" y="24"/>
                    <a:pt x="58" y="24"/>
                  </a:cubicBezTo>
                  <a:cubicBezTo>
                    <a:pt x="59" y="24"/>
                    <a:pt x="60" y="24"/>
                    <a:pt x="61" y="24"/>
                  </a:cubicBezTo>
                  <a:cubicBezTo>
                    <a:pt x="63" y="24"/>
                    <a:pt x="66" y="26"/>
                    <a:pt x="66" y="28"/>
                  </a:cubicBezTo>
                  <a:cubicBezTo>
                    <a:pt x="66" y="29"/>
                    <a:pt x="64" y="31"/>
                    <a:pt x="61" y="32"/>
                  </a:cubicBezTo>
                  <a:cubicBezTo>
                    <a:pt x="61" y="33"/>
                    <a:pt x="60" y="33"/>
                    <a:pt x="60" y="33"/>
                  </a:cubicBezTo>
                  <a:cubicBezTo>
                    <a:pt x="57" y="34"/>
                    <a:pt x="53" y="37"/>
                    <a:pt x="52" y="38"/>
                  </a:cubicBezTo>
                  <a:cubicBezTo>
                    <a:pt x="52" y="38"/>
                    <a:pt x="52" y="38"/>
                    <a:pt x="52" y="38"/>
                  </a:cubicBezTo>
                  <a:moveTo>
                    <a:pt x="63" y="0"/>
                  </a:moveTo>
                  <a:cubicBezTo>
                    <a:pt x="45" y="0"/>
                    <a:pt x="28" y="8"/>
                    <a:pt x="17" y="20"/>
                  </a:cubicBezTo>
                  <a:cubicBezTo>
                    <a:pt x="20" y="19"/>
                    <a:pt x="22" y="19"/>
                    <a:pt x="25" y="19"/>
                  </a:cubicBezTo>
                  <a:cubicBezTo>
                    <a:pt x="25" y="19"/>
                    <a:pt x="26" y="19"/>
                    <a:pt x="26" y="19"/>
                  </a:cubicBezTo>
                  <a:cubicBezTo>
                    <a:pt x="29" y="19"/>
                    <a:pt x="33" y="19"/>
                    <a:pt x="35" y="19"/>
                  </a:cubicBezTo>
                  <a:cubicBezTo>
                    <a:pt x="37" y="20"/>
                    <a:pt x="38" y="20"/>
                    <a:pt x="40" y="20"/>
                  </a:cubicBezTo>
                  <a:cubicBezTo>
                    <a:pt x="43" y="21"/>
                    <a:pt x="45" y="24"/>
                    <a:pt x="46" y="27"/>
                  </a:cubicBezTo>
                  <a:cubicBezTo>
                    <a:pt x="46" y="29"/>
                    <a:pt x="46" y="31"/>
                    <a:pt x="46" y="32"/>
                  </a:cubicBezTo>
                  <a:cubicBezTo>
                    <a:pt x="47" y="35"/>
                    <a:pt x="45" y="39"/>
                    <a:pt x="43" y="41"/>
                  </a:cubicBezTo>
                  <a:cubicBezTo>
                    <a:pt x="40" y="44"/>
                    <a:pt x="37" y="47"/>
                    <a:pt x="35" y="50"/>
                  </a:cubicBezTo>
                  <a:cubicBezTo>
                    <a:pt x="32" y="52"/>
                    <a:pt x="33" y="55"/>
                    <a:pt x="35" y="57"/>
                  </a:cubicBezTo>
                  <a:cubicBezTo>
                    <a:pt x="38" y="59"/>
                    <a:pt x="41" y="60"/>
                    <a:pt x="43" y="62"/>
                  </a:cubicBezTo>
                  <a:cubicBezTo>
                    <a:pt x="46" y="64"/>
                    <a:pt x="50" y="66"/>
                    <a:pt x="53" y="68"/>
                  </a:cubicBezTo>
                  <a:cubicBezTo>
                    <a:pt x="53" y="68"/>
                    <a:pt x="54" y="68"/>
                    <a:pt x="54" y="68"/>
                  </a:cubicBezTo>
                  <a:cubicBezTo>
                    <a:pt x="57" y="69"/>
                    <a:pt x="59" y="72"/>
                    <a:pt x="59" y="75"/>
                  </a:cubicBezTo>
                  <a:cubicBezTo>
                    <a:pt x="59" y="78"/>
                    <a:pt x="58" y="80"/>
                    <a:pt x="56" y="81"/>
                  </a:cubicBezTo>
                  <a:cubicBezTo>
                    <a:pt x="54" y="81"/>
                    <a:pt x="52" y="83"/>
                    <a:pt x="50" y="86"/>
                  </a:cubicBezTo>
                  <a:cubicBezTo>
                    <a:pt x="50" y="86"/>
                    <a:pt x="50" y="87"/>
                    <a:pt x="50" y="87"/>
                  </a:cubicBezTo>
                  <a:cubicBezTo>
                    <a:pt x="48" y="90"/>
                    <a:pt x="45" y="94"/>
                    <a:pt x="44" y="96"/>
                  </a:cubicBezTo>
                  <a:cubicBezTo>
                    <a:pt x="42" y="97"/>
                    <a:pt x="42" y="100"/>
                    <a:pt x="43" y="101"/>
                  </a:cubicBezTo>
                  <a:cubicBezTo>
                    <a:pt x="45" y="103"/>
                    <a:pt x="45" y="105"/>
                    <a:pt x="45" y="106"/>
                  </a:cubicBezTo>
                  <a:cubicBezTo>
                    <a:pt x="45" y="107"/>
                    <a:pt x="44" y="108"/>
                    <a:pt x="43" y="108"/>
                  </a:cubicBezTo>
                  <a:cubicBezTo>
                    <a:pt x="42" y="108"/>
                    <a:pt x="41" y="108"/>
                    <a:pt x="41" y="108"/>
                  </a:cubicBezTo>
                  <a:cubicBezTo>
                    <a:pt x="40" y="107"/>
                    <a:pt x="40" y="107"/>
                    <a:pt x="40" y="107"/>
                  </a:cubicBezTo>
                  <a:cubicBezTo>
                    <a:pt x="37" y="106"/>
                    <a:pt x="35" y="103"/>
                    <a:pt x="36" y="100"/>
                  </a:cubicBezTo>
                  <a:cubicBezTo>
                    <a:pt x="36" y="97"/>
                    <a:pt x="36" y="95"/>
                    <a:pt x="36" y="92"/>
                  </a:cubicBezTo>
                  <a:cubicBezTo>
                    <a:pt x="36" y="89"/>
                    <a:pt x="35" y="86"/>
                    <a:pt x="33" y="85"/>
                  </a:cubicBezTo>
                  <a:cubicBezTo>
                    <a:pt x="32" y="84"/>
                    <a:pt x="29" y="81"/>
                    <a:pt x="28" y="80"/>
                  </a:cubicBezTo>
                  <a:cubicBezTo>
                    <a:pt x="26" y="78"/>
                    <a:pt x="25" y="74"/>
                    <a:pt x="25" y="71"/>
                  </a:cubicBezTo>
                  <a:cubicBezTo>
                    <a:pt x="25" y="68"/>
                    <a:pt x="23" y="64"/>
                    <a:pt x="22" y="62"/>
                  </a:cubicBezTo>
                  <a:cubicBezTo>
                    <a:pt x="20" y="61"/>
                    <a:pt x="19" y="60"/>
                    <a:pt x="19" y="60"/>
                  </a:cubicBezTo>
                  <a:cubicBezTo>
                    <a:pt x="19" y="60"/>
                    <a:pt x="19" y="60"/>
                    <a:pt x="19" y="60"/>
                  </a:cubicBezTo>
                  <a:cubicBezTo>
                    <a:pt x="19" y="60"/>
                    <a:pt x="19" y="60"/>
                    <a:pt x="19" y="60"/>
                  </a:cubicBezTo>
                  <a:cubicBezTo>
                    <a:pt x="19" y="60"/>
                    <a:pt x="19" y="60"/>
                    <a:pt x="19" y="60"/>
                  </a:cubicBezTo>
                  <a:cubicBezTo>
                    <a:pt x="18" y="60"/>
                    <a:pt x="17" y="60"/>
                    <a:pt x="13" y="60"/>
                  </a:cubicBezTo>
                  <a:cubicBezTo>
                    <a:pt x="13" y="60"/>
                    <a:pt x="13" y="60"/>
                    <a:pt x="13" y="60"/>
                  </a:cubicBezTo>
                  <a:cubicBezTo>
                    <a:pt x="7" y="60"/>
                    <a:pt x="8" y="54"/>
                    <a:pt x="8" y="54"/>
                  </a:cubicBezTo>
                  <a:cubicBezTo>
                    <a:pt x="8" y="51"/>
                    <a:pt x="9" y="46"/>
                    <a:pt x="10" y="43"/>
                  </a:cubicBezTo>
                  <a:cubicBezTo>
                    <a:pt x="11" y="41"/>
                    <a:pt x="11" y="39"/>
                    <a:pt x="12" y="37"/>
                  </a:cubicBezTo>
                  <a:cubicBezTo>
                    <a:pt x="13" y="34"/>
                    <a:pt x="12" y="33"/>
                    <a:pt x="11" y="33"/>
                  </a:cubicBezTo>
                  <a:cubicBezTo>
                    <a:pt x="10" y="33"/>
                    <a:pt x="9" y="33"/>
                    <a:pt x="9" y="33"/>
                  </a:cubicBezTo>
                  <a:cubicBezTo>
                    <a:pt x="8" y="34"/>
                    <a:pt x="7" y="34"/>
                    <a:pt x="7" y="34"/>
                  </a:cubicBezTo>
                  <a:cubicBezTo>
                    <a:pt x="2" y="43"/>
                    <a:pt x="0" y="52"/>
                    <a:pt x="0" y="63"/>
                  </a:cubicBezTo>
                  <a:cubicBezTo>
                    <a:pt x="0" y="97"/>
                    <a:pt x="28" y="125"/>
                    <a:pt x="63" y="125"/>
                  </a:cubicBezTo>
                  <a:cubicBezTo>
                    <a:pt x="97" y="125"/>
                    <a:pt x="125" y="98"/>
                    <a:pt x="125" y="64"/>
                  </a:cubicBezTo>
                  <a:cubicBezTo>
                    <a:pt x="124" y="65"/>
                    <a:pt x="121" y="66"/>
                    <a:pt x="120" y="66"/>
                  </a:cubicBezTo>
                  <a:cubicBezTo>
                    <a:pt x="120" y="66"/>
                    <a:pt x="120" y="66"/>
                    <a:pt x="120" y="66"/>
                  </a:cubicBezTo>
                  <a:cubicBezTo>
                    <a:pt x="118" y="66"/>
                    <a:pt x="117" y="65"/>
                    <a:pt x="117" y="63"/>
                  </a:cubicBezTo>
                  <a:cubicBezTo>
                    <a:pt x="117" y="62"/>
                    <a:pt x="116" y="61"/>
                    <a:pt x="114" y="61"/>
                  </a:cubicBezTo>
                  <a:cubicBezTo>
                    <a:pt x="114" y="61"/>
                    <a:pt x="114" y="61"/>
                    <a:pt x="114" y="61"/>
                  </a:cubicBezTo>
                  <a:cubicBezTo>
                    <a:pt x="113" y="61"/>
                    <a:pt x="112" y="63"/>
                    <a:pt x="111" y="66"/>
                  </a:cubicBezTo>
                  <a:cubicBezTo>
                    <a:pt x="111" y="70"/>
                    <a:pt x="111" y="72"/>
                    <a:pt x="106" y="72"/>
                  </a:cubicBezTo>
                  <a:cubicBezTo>
                    <a:pt x="106" y="72"/>
                    <a:pt x="106" y="72"/>
                    <a:pt x="106" y="72"/>
                  </a:cubicBezTo>
                  <a:cubicBezTo>
                    <a:pt x="103" y="72"/>
                    <a:pt x="102" y="71"/>
                    <a:pt x="102" y="69"/>
                  </a:cubicBezTo>
                  <a:cubicBezTo>
                    <a:pt x="102" y="67"/>
                    <a:pt x="103" y="66"/>
                    <a:pt x="103" y="66"/>
                  </a:cubicBezTo>
                  <a:cubicBezTo>
                    <a:pt x="105" y="63"/>
                    <a:pt x="104" y="59"/>
                    <a:pt x="102" y="56"/>
                  </a:cubicBezTo>
                  <a:cubicBezTo>
                    <a:pt x="101" y="55"/>
                    <a:pt x="99" y="54"/>
                    <a:pt x="98" y="53"/>
                  </a:cubicBezTo>
                  <a:cubicBezTo>
                    <a:pt x="97" y="51"/>
                    <a:pt x="95" y="50"/>
                    <a:pt x="94" y="50"/>
                  </a:cubicBezTo>
                  <a:cubicBezTo>
                    <a:pt x="93" y="50"/>
                    <a:pt x="93" y="50"/>
                    <a:pt x="93" y="50"/>
                  </a:cubicBezTo>
                  <a:cubicBezTo>
                    <a:pt x="92" y="51"/>
                    <a:pt x="92" y="53"/>
                    <a:pt x="94" y="54"/>
                  </a:cubicBezTo>
                  <a:cubicBezTo>
                    <a:pt x="95" y="56"/>
                    <a:pt x="96" y="58"/>
                    <a:pt x="95" y="59"/>
                  </a:cubicBezTo>
                  <a:cubicBezTo>
                    <a:pt x="95" y="59"/>
                    <a:pt x="94" y="59"/>
                    <a:pt x="94" y="59"/>
                  </a:cubicBezTo>
                  <a:cubicBezTo>
                    <a:pt x="92" y="59"/>
                    <a:pt x="91" y="59"/>
                    <a:pt x="89" y="58"/>
                  </a:cubicBezTo>
                  <a:cubicBezTo>
                    <a:pt x="89" y="58"/>
                    <a:pt x="88" y="58"/>
                    <a:pt x="88" y="57"/>
                  </a:cubicBezTo>
                  <a:cubicBezTo>
                    <a:pt x="87" y="57"/>
                    <a:pt x="86" y="57"/>
                    <a:pt x="86" y="57"/>
                  </a:cubicBezTo>
                  <a:cubicBezTo>
                    <a:pt x="85" y="57"/>
                    <a:pt x="85" y="57"/>
                    <a:pt x="87" y="59"/>
                  </a:cubicBezTo>
                  <a:cubicBezTo>
                    <a:pt x="88" y="60"/>
                    <a:pt x="89" y="61"/>
                    <a:pt x="90" y="62"/>
                  </a:cubicBezTo>
                  <a:cubicBezTo>
                    <a:pt x="92" y="65"/>
                    <a:pt x="93" y="69"/>
                    <a:pt x="92" y="72"/>
                  </a:cubicBezTo>
                  <a:cubicBezTo>
                    <a:pt x="92" y="72"/>
                    <a:pt x="91" y="72"/>
                    <a:pt x="91" y="73"/>
                  </a:cubicBezTo>
                  <a:cubicBezTo>
                    <a:pt x="90" y="76"/>
                    <a:pt x="88" y="80"/>
                    <a:pt x="87" y="83"/>
                  </a:cubicBezTo>
                  <a:cubicBezTo>
                    <a:pt x="87" y="84"/>
                    <a:pt x="87" y="84"/>
                    <a:pt x="87" y="84"/>
                  </a:cubicBezTo>
                  <a:cubicBezTo>
                    <a:pt x="86" y="87"/>
                    <a:pt x="85" y="90"/>
                    <a:pt x="83" y="92"/>
                  </a:cubicBezTo>
                  <a:cubicBezTo>
                    <a:pt x="82" y="92"/>
                    <a:pt x="82" y="93"/>
                    <a:pt x="81" y="93"/>
                  </a:cubicBezTo>
                  <a:cubicBezTo>
                    <a:pt x="81" y="93"/>
                    <a:pt x="80" y="92"/>
                    <a:pt x="80" y="91"/>
                  </a:cubicBezTo>
                  <a:cubicBezTo>
                    <a:pt x="80" y="90"/>
                    <a:pt x="78" y="88"/>
                    <a:pt x="77" y="88"/>
                  </a:cubicBezTo>
                  <a:cubicBezTo>
                    <a:pt x="75" y="88"/>
                    <a:pt x="74" y="85"/>
                    <a:pt x="73" y="82"/>
                  </a:cubicBezTo>
                  <a:cubicBezTo>
                    <a:pt x="73" y="81"/>
                    <a:pt x="73" y="79"/>
                    <a:pt x="73" y="77"/>
                  </a:cubicBezTo>
                  <a:cubicBezTo>
                    <a:pt x="72" y="74"/>
                    <a:pt x="70" y="70"/>
                    <a:pt x="67" y="69"/>
                  </a:cubicBezTo>
                  <a:cubicBezTo>
                    <a:pt x="66" y="69"/>
                    <a:pt x="66" y="68"/>
                    <a:pt x="65" y="68"/>
                  </a:cubicBezTo>
                  <a:cubicBezTo>
                    <a:pt x="62" y="67"/>
                    <a:pt x="58" y="63"/>
                    <a:pt x="57" y="61"/>
                  </a:cubicBezTo>
                  <a:cubicBezTo>
                    <a:pt x="57" y="60"/>
                    <a:pt x="56" y="60"/>
                    <a:pt x="56" y="60"/>
                  </a:cubicBezTo>
                  <a:cubicBezTo>
                    <a:pt x="55" y="57"/>
                    <a:pt x="56" y="55"/>
                    <a:pt x="59" y="55"/>
                  </a:cubicBezTo>
                  <a:cubicBezTo>
                    <a:pt x="61" y="55"/>
                    <a:pt x="63" y="55"/>
                    <a:pt x="65" y="55"/>
                  </a:cubicBezTo>
                  <a:cubicBezTo>
                    <a:pt x="68" y="55"/>
                    <a:pt x="73" y="54"/>
                    <a:pt x="76" y="53"/>
                  </a:cubicBezTo>
                  <a:cubicBezTo>
                    <a:pt x="80" y="53"/>
                    <a:pt x="82" y="50"/>
                    <a:pt x="82" y="47"/>
                  </a:cubicBezTo>
                  <a:cubicBezTo>
                    <a:pt x="82" y="44"/>
                    <a:pt x="81" y="43"/>
                    <a:pt x="78" y="43"/>
                  </a:cubicBezTo>
                  <a:cubicBezTo>
                    <a:pt x="78" y="43"/>
                    <a:pt x="77" y="43"/>
                    <a:pt x="77" y="43"/>
                  </a:cubicBezTo>
                  <a:cubicBezTo>
                    <a:pt x="74" y="43"/>
                    <a:pt x="70" y="45"/>
                    <a:pt x="68" y="47"/>
                  </a:cubicBezTo>
                  <a:cubicBezTo>
                    <a:pt x="67" y="48"/>
                    <a:pt x="63" y="50"/>
                    <a:pt x="60" y="50"/>
                  </a:cubicBezTo>
                  <a:cubicBezTo>
                    <a:pt x="60" y="50"/>
                    <a:pt x="60" y="50"/>
                    <a:pt x="59" y="50"/>
                  </a:cubicBezTo>
                  <a:cubicBezTo>
                    <a:pt x="56" y="50"/>
                    <a:pt x="54" y="48"/>
                    <a:pt x="55" y="45"/>
                  </a:cubicBezTo>
                  <a:cubicBezTo>
                    <a:pt x="55" y="42"/>
                    <a:pt x="57" y="39"/>
                    <a:pt x="60" y="37"/>
                  </a:cubicBezTo>
                  <a:cubicBezTo>
                    <a:pt x="62" y="35"/>
                    <a:pt x="66" y="33"/>
                    <a:pt x="68" y="33"/>
                  </a:cubicBezTo>
                  <a:cubicBezTo>
                    <a:pt x="71" y="33"/>
                    <a:pt x="73" y="31"/>
                    <a:pt x="74" y="28"/>
                  </a:cubicBezTo>
                  <a:cubicBezTo>
                    <a:pt x="75" y="25"/>
                    <a:pt x="78" y="22"/>
                    <a:pt x="81" y="22"/>
                  </a:cubicBezTo>
                  <a:cubicBezTo>
                    <a:pt x="82" y="21"/>
                    <a:pt x="84" y="21"/>
                    <a:pt x="85" y="21"/>
                  </a:cubicBezTo>
                  <a:cubicBezTo>
                    <a:pt x="88" y="21"/>
                    <a:pt x="92" y="20"/>
                    <a:pt x="95" y="20"/>
                  </a:cubicBezTo>
                  <a:cubicBezTo>
                    <a:pt x="95" y="20"/>
                    <a:pt x="96" y="20"/>
                    <a:pt x="96" y="20"/>
                  </a:cubicBezTo>
                  <a:cubicBezTo>
                    <a:pt x="98" y="20"/>
                    <a:pt x="99" y="20"/>
                    <a:pt x="101" y="20"/>
                  </a:cubicBezTo>
                  <a:cubicBezTo>
                    <a:pt x="103" y="20"/>
                    <a:pt x="107" y="21"/>
                    <a:pt x="109" y="21"/>
                  </a:cubicBezTo>
                  <a:cubicBezTo>
                    <a:pt x="98" y="8"/>
                    <a:pt x="81" y="0"/>
                    <a:pt x="63" y="0"/>
                  </a:cubicBezTo>
                </a:path>
              </a:pathLst>
            </a:custGeom>
            <a:solidFill>
              <a:srgbClr val="E3F3F7"/>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3054" name="Freeform 1790"/>
            <p:cNvSpPr>
              <a:spLocks noEditPoints="1"/>
            </p:cNvSpPr>
            <p:nvPr/>
          </p:nvSpPr>
          <p:spPr bwMode="auto">
            <a:xfrm>
              <a:off x="5955174" y="3917884"/>
              <a:ext cx="445084" cy="316427"/>
            </a:xfrm>
            <a:custGeom>
              <a:avLst/>
              <a:gdLst/>
              <a:ahLst/>
              <a:cxnLst>
                <a:cxn ang="0">
                  <a:pos x="7" y="81"/>
                </a:cxn>
                <a:cxn ang="0">
                  <a:pos x="7" y="7"/>
                </a:cxn>
                <a:cxn ang="0">
                  <a:pos x="121" y="7"/>
                </a:cxn>
                <a:cxn ang="0">
                  <a:pos x="121" y="81"/>
                </a:cxn>
                <a:cxn ang="0">
                  <a:pos x="7" y="81"/>
                </a:cxn>
                <a:cxn ang="0">
                  <a:pos x="121" y="0"/>
                </a:cxn>
                <a:cxn ang="0">
                  <a:pos x="7" y="0"/>
                </a:cxn>
                <a:cxn ang="0">
                  <a:pos x="0" y="7"/>
                </a:cxn>
                <a:cxn ang="0">
                  <a:pos x="0" y="83"/>
                </a:cxn>
                <a:cxn ang="0">
                  <a:pos x="7" y="91"/>
                </a:cxn>
                <a:cxn ang="0">
                  <a:pos x="121" y="91"/>
                </a:cxn>
                <a:cxn ang="0">
                  <a:pos x="128" y="83"/>
                </a:cxn>
                <a:cxn ang="0">
                  <a:pos x="128" y="7"/>
                </a:cxn>
                <a:cxn ang="0">
                  <a:pos x="121" y="0"/>
                </a:cxn>
              </a:cxnLst>
              <a:rect l="0" t="0" r="r" b="b"/>
              <a:pathLst>
                <a:path w="128" h="91">
                  <a:moveTo>
                    <a:pt x="7" y="81"/>
                  </a:moveTo>
                  <a:cubicBezTo>
                    <a:pt x="7" y="7"/>
                    <a:pt x="7" y="7"/>
                    <a:pt x="7" y="7"/>
                  </a:cubicBezTo>
                  <a:cubicBezTo>
                    <a:pt x="121" y="7"/>
                    <a:pt x="121" y="7"/>
                    <a:pt x="121" y="7"/>
                  </a:cubicBezTo>
                  <a:cubicBezTo>
                    <a:pt x="121" y="81"/>
                    <a:pt x="121" y="81"/>
                    <a:pt x="121" y="81"/>
                  </a:cubicBezTo>
                  <a:cubicBezTo>
                    <a:pt x="7" y="81"/>
                    <a:pt x="7" y="81"/>
                    <a:pt x="7" y="81"/>
                  </a:cubicBezTo>
                  <a:moveTo>
                    <a:pt x="121" y="0"/>
                  </a:moveTo>
                  <a:cubicBezTo>
                    <a:pt x="7" y="0"/>
                    <a:pt x="7" y="0"/>
                    <a:pt x="7" y="0"/>
                  </a:cubicBezTo>
                  <a:cubicBezTo>
                    <a:pt x="3" y="0"/>
                    <a:pt x="0" y="3"/>
                    <a:pt x="0" y="7"/>
                  </a:cubicBezTo>
                  <a:cubicBezTo>
                    <a:pt x="0" y="83"/>
                    <a:pt x="0" y="83"/>
                    <a:pt x="0" y="83"/>
                  </a:cubicBezTo>
                  <a:cubicBezTo>
                    <a:pt x="0" y="88"/>
                    <a:pt x="3" y="91"/>
                    <a:pt x="7" y="91"/>
                  </a:cubicBezTo>
                  <a:cubicBezTo>
                    <a:pt x="121" y="91"/>
                    <a:pt x="121" y="91"/>
                    <a:pt x="121" y="91"/>
                  </a:cubicBezTo>
                  <a:cubicBezTo>
                    <a:pt x="125" y="91"/>
                    <a:pt x="128" y="88"/>
                    <a:pt x="128" y="83"/>
                  </a:cubicBezTo>
                  <a:cubicBezTo>
                    <a:pt x="128" y="7"/>
                    <a:pt x="128" y="7"/>
                    <a:pt x="128" y="7"/>
                  </a:cubicBezTo>
                  <a:cubicBezTo>
                    <a:pt x="128" y="3"/>
                    <a:pt x="125" y="0"/>
                    <a:pt x="121" y="0"/>
                  </a:cubicBezTo>
                </a:path>
              </a:pathLst>
            </a:custGeom>
            <a:solidFill>
              <a:srgbClr val="DADFE6"/>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3055" name="Freeform 1791"/>
            <p:cNvSpPr>
              <a:spLocks/>
            </p:cNvSpPr>
            <p:nvPr/>
          </p:nvSpPr>
          <p:spPr bwMode="auto">
            <a:xfrm>
              <a:off x="5927356" y="4244743"/>
              <a:ext cx="493765" cy="34772"/>
            </a:xfrm>
            <a:custGeom>
              <a:avLst/>
              <a:gdLst/>
              <a:ahLst/>
              <a:cxnLst>
                <a:cxn ang="0">
                  <a:pos x="142" y="0"/>
                </a:cxn>
                <a:cxn ang="0">
                  <a:pos x="90" y="0"/>
                </a:cxn>
                <a:cxn ang="0">
                  <a:pos x="83" y="4"/>
                </a:cxn>
                <a:cxn ang="0">
                  <a:pos x="60" y="4"/>
                </a:cxn>
                <a:cxn ang="0">
                  <a:pos x="53" y="0"/>
                </a:cxn>
                <a:cxn ang="0">
                  <a:pos x="0" y="0"/>
                </a:cxn>
                <a:cxn ang="0">
                  <a:pos x="15" y="10"/>
                </a:cxn>
                <a:cxn ang="0">
                  <a:pos x="127" y="10"/>
                </a:cxn>
                <a:cxn ang="0">
                  <a:pos x="142" y="0"/>
                </a:cxn>
              </a:cxnLst>
              <a:rect l="0" t="0" r="r" b="b"/>
              <a:pathLst>
                <a:path w="142" h="10">
                  <a:moveTo>
                    <a:pt x="142" y="0"/>
                  </a:moveTo>
                  <a:cubicBezTo>
                    <a:pt x="90" y="0"/>
                    <a:pt x="90" y="0"/>
                    <a:pt x="90" y="0"/>
                  </a:cubicBezTo>
                  <a:cubicBezTo>
                    <a:pt x="90" y="0"/>
                    <a:pt x="90" y="4"/>
                    <a:pt x="83" y="4"/>
                  </a:cubicBezTo>
                  <a:cubicBezTo>
                    <a:pt x="75" y="4"/>
                    <a:pt x="68" y="4"/>
                    <a:pt x="60" y="4"/>
                  </a:cubicBezTo>
                  <a:cubicBezTo>
                    <a:pt x="53" y="4"/>
                    <a:pt x="53" y="0"/>
                    <a:pt x="53" y="0"/>
                  </a:cubicBezTo>
                  <a:cubicBezTo>
                    <a:pt x="0" y="0"/>
                    <a:pt x="0" y="0"/>
                    <a:pt x="0" y="0"/>
                  </a:cubicBezTo>
                  <a:cubicBezTo>
                    <a:pt x="0" y="0"/>
                    <a:pt x="0" y="10"/>
                    <a:pt x="15" y="10"/>
                  </a:cubicBezTo>
                  <a:cubicBezTo>
                    <a:pt x="30" y="10"/>
                    <a:pt x="113" y="10"/>
                    <a:pt x="127" y="10"/>
                  </a:cubicBezTo>
                  <a:cubicBezTo>
                    <a:pt x="142" y="10"/>
                    <a:pt x="142" y="0"/>
                    <a:pt x="142" y="0"/>
                  </a:cubicBezTo>
                </a:path>
              </a:pathLst>
            </a:custGeom>
            <a:solidFill>
              <a:srgbClr val="DADFE6"/>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3056" name="Freeform 1792"/>
            <p:cNvSpPr>
              <a:spLocks/>
            </p:cNvSpPr>
            <p:nvPr/>
          </p:nvSpPr>
          <p:spPr bwMode="auto">
            <a:xfrm>
              <a:off x="5829994" y="350257"/>
              <a:ext cx="605036" cy="479856"/>
            </a:xfrm>
            <a:custGeom>
              <a:avLst/>
              <a:gdLst/>
              <a:ahLst/>
              <a:cxnLst>
                <a:cxn ang="0">
                  <a:pos x="87" y="0"/>
                </a:cxn>
                <a:cxn ang="0">
                  <a:pos x="0" y="67"/>
                </a:cxn>
                <a:cxn ang="0">
                  <a:pos x="31" y="118"/>
                </a:cxn>
                <a:cxn ang="0">
                  <a:pos x="9" y="138"/>
                </a:cxn>
                <a:cxn ang="0">
                  <a:pos x="48" y="127"/>
                </a:cxn>
                <a:cxn ang="0">
                  <a:pos x="87" y="134"/>
                </a:cxn>
                <a:cxn ang="0">
                  <a:pos x="174" y="67"/>
                </a:cxn>
                <a:cxn ang="0">
                  <a:pos x="87" y="0"/>
                </a:cxn>
              </a:cxnLst>
              <a:rect l="0" t="0" r="r" b="b"/>
              <a:pathLst>
                <a:path w="174" h="138">
                  <a:moveTo>
                    <a:pt x="87" y="0"/>
                  </a:moveTo>
                  <a:cubicBezTo>
                    <a:pt x="39" y="0"/>
                    <a:pt x="0" y="30"/>
                    <a:pt x="0" y="67"/>
                  </a:cubicBezTo>
                  <a:cubicBezTo>
                    <a:pt x="0" y="88"/>
                    <a:pt x="12" y="106"/>
                    <a:pt x="31" y="118"/>
                  </a:cubicBezTo>
                  <a:cubicBezTo>
                    <a:pt x="21" y="133"/>
                    <a:pt x="9" y="138"/>
                    <a:pt x="9" y="138"/>
                  </a:cubicBezTo>
                  <a:cubicBezTo>
                    <a:pt x="25" y="135"/>
                    <a:pt x="38" y="131"/>
                    <a:pt x="48" y="127"/>
                  </a:cubicBezTo>
                  <a:cubicBezTo>
                    <a:pt x="59" y="132"/>
                    <a:pt x="73" y="134"/>
                    <a:pt x="87" y="134"/>
                  </a:cubicBezTo>
                  <a:cubicBezTo>
                    <a:pt x="135" y="134"/>
                    <a:pt x="174" y="104"/>
                    <a:pt x="174" y="67"/>
                  </a:cubicBezTo>
                  <a:cubicBezTo>
                    <a:pt x="174" y="30"/>
                    <a:pt x="135" y="0"/>
                    <a:pt x="87" y="0"/>
                  </a:cubicBezTo>
                  <a:close/>
                </a:path>
              </a:pathLst>
            </a:custGeom>
            <a:solidFill>
              <a:srgbClr val="A6A8AC"/>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3057" name="Freeform 1793"/>
            <p:cNvSpPr>
              <a:spLocks/>
            </p:cNvSpPr>
            <p:nvPr/>
          </p:nvSpPr>
          <p:spPr bwMode="auto">
            <a:xfrm>
              <a:off x="6299419" y="604095"/>
              <a:ext cx="382494" cy="316427"/>
            </a:xfrm>
            <a:custGeom>
              <a:avLst/>
              <a:gdLst/>
              <a:ahLst/>
              <a:cxnLst>
                <a:cxn ang="0">
                  <a:pos x="89" y="78"/>
                </a:cxn>
                <a:cxn ang="0">
                  <a:pos x="110" y="44"/>
                </a:cxn>
                <a:cxn ang="0">
                  <a:pos x="53" y="0"/>
                </a:cxn>
                <a:cxn ang="0">
                  <a:pos x="50" y="0"/>
                </a:cxn>
                <a:cxn ang="0">
                  <a:pos x="0" y="62"/>
                </a:cxn>
                <a:cxn ang="0">
                  <a:pos x="53" y="88"/>
                </a:cxn>
                <a:cxn ang="0">
                  <a:pos x="78" y="84"/>
                </a:cxn>
                <a:cxn ang="0">
                  <a:pos x="104" y="91"/>
                </a:cxn>
                <a:cxn ang="0">
                  <a:pos x="89" y="78"/>
                </a:cxn>
              </a:cxnLst>
              <a:rect l="0" t="0" r="r" b="b"/>
              <a:pathLst>
                <a:path w="110" h="91">
                  <a:moveTo>
                    <a:pt x="89" y="78"/>
                  </a:moveTo>
                  <a:cubicBezTo>
                    <a:pt x="102" y="70"/>
                    <a:pt x="110" y="58"/>
                    <a:pt x="110" y="44"/>
                  </a:cubicBezTo>
                  <a:cubicBezTo>
                    <a:pt x="110" y="20"/>
                    <a:pt x="84" y="0"/>
                    <a:pt x="53" y="0"/>
                  </a:cubicBezTo>
                  <a:cubicBezTo>
                    <a:pt x="52" y="0"/>
                    <a:pt x="51" y="0"/>
                    <a:pt x="50" y="0"/>
                  </a:cubicBezTo>
                  <a:cubicBezTo>
                    <a:pt x="47" y="27"/>
                    <a:pt x="28" y="49"/>
                    <a:pt x="0" y="62"/>
                  </a:cubicBezTo>
                  <a:cubicBezTo>
                    <a:pt x="9" y="77"/>
                    <a:pt x="29" y="88"/>
                    <a:pt x="53" y="88"/>
                  </a:cubicBezTo>
                  <a:cubicBezTo>
                    <a:pt x="62" y="88"/>
                    <a:pt x="71" y="87"/>
                    <a:pt x="78" y="84"/>
                  </a:cubicBezTo>
                  <a:cubicBezTo>
                    <a:pt x="85" y="86"/>
                    <a:pt x="93" y="89"/>
                    <a:pt x="104" y="91"/>
                  </a:cubicBezTo>
                  <a:cubicBezTo>
                    <a:pt x="104" y="91"/>
                    <a:pt x="96" y="87"/>
                    <a:pt x="89" y="78"/>
                  </a:cubicBezTo>
                  <a:close/>
                </a:path>
              </a:pathLst>
            </a:custGeom>
            <a:solidFill>
              <a:srgbClr val="A6A8AC"/>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3058" name="Freeform 1794"/>
            <p:cNvSpPr>
              <a:spLocks/>
            </p:cNvSpPr>
            <p:nvPr/>
          </p:nvSpPr>
          <p:spPr bwMode="auto">
            <a:xfrm>
              <a:off x="5836949" y="360689"/>
              <a:ext cx="608513" cy="479856"/>
            </a:xfrm>
            <a:custGeom>
              <a:avLst/>
              <a:gdLst/>
              <a:ahLst/>
              <a:cxnLst>
                <a:cxn ang="0">
                  <a:pos x="88" y="0"/>
                </a:cxn>
                <a:cxn ang="0">
                  <a:pos x="0" y="67"/>
                </a:cxn>
                <a:cxn ang="0">
                  <a:pos x="31" y="118"/>
                </a:cxn>
                <a:cxn ang="0">
                  <a:pos x="10" y="138"/>
                </a:cxn>
                <a:cxn ang="0">
                  <a:pos x="48" y="127"/>
                </a:cxn>
                <a:cxn ang="0">
                  <a:pos x="88" y="134"/>
                </a:cxn>
                <a:cxn ang="0">
                  <a:pos x="175" y="67"/>
                </a:cxn>
                <a:cxn ang="0">
                  <a:pos x="88" y="0"/>
                </a:cxn>
              </a:cxnLst>
              <a:rect l="0" t="0" r="r" b="b"/>
              <a:pathLst>
                <a:path w="175" h="138">
                  <a:moveTo>
                    <a:pt x="88" y="0"/>
                  </a:moveTo>
                  <a:cubicBezTo>
                    <a:pt x="39" y="0"/>
                    <a:pt x="0" y="30"/>
                    <a:pt x="0" y="67"/>
                  </a:cubicBezTo>
                  <a:cubicBezTo>
                    <a:pt x="0" y="87"/>
                    <a:pt x="12" y="106"/>
                    <a:pt x="31" y="118"/>
                  </a:cubicBezTo>
                  <a:cubicBezTo>
                    <a:pt x="21" y="133"/>
                    <a:pt x="10" y="138"/>
                    <a:pt x="10" y="138"/>
                  </a:cubicBezTo>
                  <a:cubicBezTo>
                    <a:pt x="26" y="135"/>
                    <a:pt x="38" y="131"/>
                    <a:pt x="48" y="127"/>
                  </a:cubicBezTo>
                  <a:cubicBezTo>
                    <a:pt x="60" y="131"/>
                    <a:pt x="74" y="134"/>
                    <a:pt x="88" y="134"/>
                  </a:cubicBezTo>
                  <a:cubicBezTo>
                    <a:pt x="136" y="134"/>
                    <a:pt x="175" y="104"/>
                    <a:pt x="175" y="67"/>
                  </a:cubicBezTo>
                  <a:cubicBezTo>
                    <a:pt x="175" y="30"/>
                    <a:pt x="136" y="0"/>
                    <a:pt x="88" y="0"/>
                  </a:cubicBezTo>
                  <a:close/>
                </a:path>
              </a:pathLst>
            </a:custGeom>
            <a:solidFill>
              <a:srgbClr val="FFFFFF"/>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3059" name="Freeform 1795"/>
            <p:cNvSpPr>
              <a:spLocks/>
            </p:cNvSpPr>
            <p:nvPr/>
          </p:nvSpPr>
          <p:spPr bwMode="auto">
            <a:xfrm>
              <a:off x="6309850" y="614527"/>
              <a:ext cx="382494" cy="316427"/>
            </a:xfrm>
            <a:custGeom>
              <a:avLst/>
              <a:gdLst/>
              <a:ahLst/>
              <a:cxnLst>
                <a:cxn ang="0">
                  <a:pos x="89" y="78"/>
                </a:cxn>
                <a:cxn ang="0">
                  <a:pos x="110" y="44"/>
                </a:cxn>
                <a:cxn ang="0">
                  <a:pos x="52" y="0"/>
                </a:cxn>
                <a:cxn ang="0">
                  <a:pos x="49" y="0"/>
                </a:cxn>
                <a:cxn ang="0">
                  <a:pos x="0" y="62"/>
                </a:cxn>
                <a:cxn ang="0">
                  <a:pos x="52" y="88"/>
                </a:cxn>
                <a:cxn ang="0">
                  <a:pos x="78" y="83"/>
                </a:cxn>
                <a:cxn ang="0">
                  <a:pos x="103" y="91"/>
                </a:cxn>
                <a:cxn ang="0">
                  <a:pos x="89" y="78"/>
                </a:cxn>
              </a:cxnLst>
              <a:rect l="0" t="0" r="r" b="b"/>
              <a:pathLst>
                <a:path w="110" h="91">
                  <a:moveTo>
                    <a:pt x="89" y="78"/>
                  </a:moveTo>
                  <a:cubicBezTo>
                    <a:pt x="102" y="70"/>
                    <a:pt x="110" y="58"/>
                    <a:pt x="110" y="44"/>
                  </a:cubicBezTo>
                  <a:cubicBezTo>
                    <a:pt x="110" y="20"/>
                    <a:pt x="84" y="0"/>
                    <a:pt x="52" y="0"/>
                  </a:cubicBezTo>
                  <a:cubicBezTo>
                    <a:pt x="51" y="0"/>
                    <a:pt x="50" y="0"/>
                    <a:pt x="49" y="0"/>
                  </a:cubicBezTo>
                  <a:cubicBezTo>
                    <a:pt x="47" y="27"/>
                    <a:pt x="27" y="49"/>
                    <a:pt x="0" y="62"/>
                  </a:cubicBezTo>
                  <a:cubicBezTo>
                    <a:pt x="9" y="77"/>
                    <a:pt x="29" y="88"/>
                    <a:pt x="52" y="88"/>
                  </a:cubicBezTo>
                  <a:cubicBezTo>
                    <a:pt x="62" y="88"/>
                    <a:pt x="70" y="86"/>
                    <a:pt x="78" y="83"/>
                  </a:cubicBezTo>
                  <a:cubicBezTo>
                    <a:pt x="85" y="86"/>
                    <a:pt x="93" y="89"/>
                    <a:pt x="103" y="91"/>
                  </a:cubicBezTo>
                  <a:cubicBezTo>
                    <a:pt x="103" y="91"/>
                    <a:pt x="96" y="87"/>
                    <a:pt x="89" y="78"/>
                  </a:cubicBezTo>
                  <a:close/>
                </a:path>
              </a:pathLst>
            </a:custGeom>
            <a:solidFill>
              <a:srgbClr val="FFFFFF"/>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3060" name="Freeform 1796"/>
            <p:cNvSpPr>
              <a:spLocks/>
            </p:cNvSpPr>
            <p:nvPr/>
          </p:nvSpPr>
          <p:spPr bwMode="auto">
            <a:xfrm>
              <a:off x="5829994" y="350257"/>
              <a:ext cx="605036" cy="479856"/>
            </a:xfrm>
            <a:custGeom>
              <a:avLst/>
              <a:gdLst/>
              <a:ahLst/>
              <a:cxnLst>
                <a:cxn ang="0">
                  <a:pos x="87" y="0"/>
                </a:cxn>
                <a:cxn ang="0">
                  <a:pos x="0" y="67"/>
                </a:cxn>
                <a:cxn ang="0">
                  <a:pos x="31" y="118"/>
                </a:cxn>
                <a:cxn ang="0">
                  <a:pos x="9" y="138"/>
                </a:cxn>
                <a:cxn ang="0">
                  <a:pos x="48" y="127"/>
                </a:cxn>
                <a:cxn ang="0">
                  <a:pos x="87" y="134"/>
                </a:cxn>
                <a:cxn ang="0">
                  <a:pos x="174" y="67"/>
                </a:cxn>
                <a:cxn ang="0">
                  <a:pos x="87" y="0"/>
                </a:cxn>
              </a:cxnLst>
              <a:rect l="0" t="0" r="r" b="b"/>
              <a:pathLst>
                <a:path w="174" h="138">
                  <a:moveTo>
                    <a:pt x="87" y="0"/>
                  </a:moveTo>
                  <a:cubicBezTo>
                    <a:pt x="39" y="0"/>
                    <a:pt x="0" y="30"/>
                    <a:pt x="0" y="67"/>
                  </a:cubicBezTo>
                  <a:cubicBezTo>
                    <a:pt x="0" y="88"/>
                    <a:pt x="12" y="106"/>
                    <a:pt x="31" y="118"/>
                  </a:cubicBezTo>
                  <a:cubicBezTo>
                    <a:pt x="21" y="133"/>
                    <a:pt x="9" y="138"/>
                    <a:pt x="9" y="138"/>
                  </a:cubicBezTo>
                  <a:cubicBezTo>
                    <a:pt x="25" y="135"/>
                    <a:pt x="38" y="131"/>
                    <a:pt x="48" y="127"/>
                  </a:cubicBezTo>
                  <a:cubicBezTo>
                    <a:pt x="59" y="132"/>
                    <a:pt x="73" y="134"/>
                    <a:pt x="87" y="134"/>
                  </a:cubicBezTo>
                  <a:cubicBezTo>
                    <a:pt x="135" y="134"/>
                    <a:pt x="174" y="104"/>
                    <a:pt x="174" y="67"/>
                  </a:cubicBezTo>
                  <a:cubicBezTo>
                    <a:pt x="174" y="30"/>
                    <a:pt x="135" y="0"/>
                    <a:pt x="87" y="0"/>
                  </a:cubicBezTo>
                  <a:close/>
                </a:path>
              </a:pathLst>
            </a:custGeom>
            <a:solidFill>
              <a:srgbClr val="AFC3C2"/>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3061" name="Freeform 1797"/>
            <p:cNvSpPr>
              <a:spLocks/>
            </p:cNvSpPr>
            <p:nvPr/>
          </p:nvSpPr>
          <p:spPr bwMode="auto">
            <a:xfrm>
              <a:off x="6299419" y="604095"/>
              <a:ext cx="382494" cy="316427"/>
            </a:xfrm>
            <a:custGeom>
              <a:avLst/>
              <a:gdLst/>
              <a:ahLst/>
              <a:cxnLst>
                <a:cxn ang="0">
                  <a:pos x="89" y="78"/>
                </a:cxn>
                <a:cxn ang="0">
                  <a:pos x="110" y="44"/>
                </a:cxn>
                <a:cxn ang="0">
                  <a:pos x="53" y="0"/>
                </a:cxn>
                <a:cxn ang="0">
                  <a:pos x="50" y="0"/>
                </a:cxn>
                <a:cxn ang="0">
                  <a:pos x="0" y="62"/>
                </a:cxn>
                <a:cxn ang="0">
                  <a:pos x="53" y="88"/>
                </a:cxn>
                <a:cxn ang="0">
                  <a:pos x="78" y="84"/>
                </a:cxn>
                <a:cxn ang="0">
                  <a:pos x="104" y="91"/>
                </a:cxn>
                <a:cxn ang="0">
                  <a:pos x="89" y="78"/>
                </a:cxn>
              </a:cxnLst>
              <a:rect l="0" t="0" r="r" b="b"/>
              <a:pathLst>
                <a:path w="110" h="91">
                  <a:moveTo>
                    <a:pt x="89" y="78"/>
                  </a:moveTo>
                  <a:cubicBezTo>
                    <a:pt x="102" y="70"/>
                    <a:pt x="110" y="58"/>
                    <a:pt x="110" y="44"/>
                  </a:cubicBezTo>
                  <a:cubicBezTo>
                    <a:pt x="110" y="20"/>
                    <a:pt x="84" y="0"/>
                    <a:pt x="53" y="0"/>
                  </a:cubicBezTo>
                  <a:cubicBezTo>
                    <a:pt x="52" y="0"/>
                    <a:pt x="51" y="0"/>
                    <a:pt x="50" y="0"/>
                  </a:cubicBezTo>
                  <a:cubicBezTo>
                    <a:pt x="47" y="27"/>
                    <a:pt x="28" y="49"/>
                    <a:pt x="0" y="62"/>
                  </a:cubicBezTo>
                  <a:cubicBezTo>
                    <a:pt x="9" y="77"/>
                    <a:pt x="29" y="88"/>
                    <a:pt x="53" y="88"/>
                  </a:cubicBezTo>
                  <a:cubicBezTo>
                    <a:pt x="62" y="88"/>
                    <a:pt x="71" y="87"/>
                    <a:pt x="78" y="84"/>
                  </a:cubicBezTo>
                  <a:cubicBezTo>
                    <a:pt x="85" y="86"/>
                    <a:pt x="93" y="89"/>
                    <a:pt x="104" y="91"/>
                  </a:cubicBezTo>
                  <a:cubicBezTo>
                    <a:pt x="104" y="91"/>
                    <a:pt x="96" y="87"/>
                    <a:pt x="89" y="78"/>
                  </a:cubicBezTo>
                  <a:close/>
                </a:path>
              </a:pathLst>
            </a:custGeom>
            <a:solidFill>
              <a:srgbClr val="AFC3C2"/>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3062" name="Freeform 1798"/>
            <p:cNvSpPr>
              <a:spLocks noEditPoints="1"/>
            </p:cNvSpPr>
            <p:nvPr/>
          </p:nvSpPr>
          <p:spPr bwMode="auto">
            <a:xfrm>
              <a:off x="3541984" y="2596542"/>
              <a:ext cx="605036" cy="605036"/>
            </a:xfrm>
            <a:custGeom>
              <a:avLst/>
              <a:gdLst/>
              <a:ahLst/>
              <a:cxnLst>
                <a:cxn ang="0">
                  <a:pos x="163" y="88"/>
                </a:cxn>
                <a:cxn ang="0">
                  <a:pos x="155" y="92"/>
                </a:cxn>
                <a:cxn ang="0">
                  <a:pos x="144" y="92"/>
                </a:cxn>
                <a:cxn ang="0">
                  <a:pos x="137" y="73"/>
                </a:cxn>
                <a:cxn ang="0">
                  <a:pos x="130" y="76"/>
                </a:cxn>
                <a:cxn ang="0">
                  <a:pos x="124" y="81"/>
                </a:cxn>
                <a:cxn ang="0">
                  <a:pos x="121" y="82"/>
                </a:cxn>
                <a:cxn ang="0">
                  <a:pos x="128" y="99"/>
                </a:cxn>
                <a:cxn ang="0">
                  <a:pos x="122" y="116"/>
                </a:cxn>
                <a:cxn ang="0">
                  <a:pos x="116" y="127"/>
                </a:cxn>
                <a:cxn ang="0">
                  <a:pos x="107" y="123"/>
                </a:cxn>
                <a:cxn ang="0">
                  <a:pos x="101" y="107"/>
                </a:cxn>
                <a:cxn ang="0">
                  <a:pos x="91" y="95"/>
                </a:cxn>
                <a:cxn ang="0">
                  <a:pos x="79" y="83"/>
                </a:cxn>
                <a:cxn ang="0">
                  <a:pos x="91" y="77"/>
                </a:cxn>
                <a:cxn ang="0">
                  <a:pos x="114" y="65"/>
                </a:cxn>
                <a:cxn ang="0">
                  <a:pos x="95" y="65"/>
                </a:cxn>
                <a:cxn ang="0">
                  <a:pos x="76" y="63"/>
                </a:cxn>
                <a:cxn ang="0">
                  <a:pos x="95" y="46"/>
                </a:cxn>
                <a:cxn ang="0">
                  <a:pos x="112" y="30"/>
                </a:cxn>
                <a:cxn ang="0">
                  <a:pos x="132" y="29"/>
                </a:cxn>
                <a:cxn ang="0">
                  <a:pos x="152" y="29"/>
                </a:cxn>
                <a:cxn ang="0">
                  <a:pos x="24" y="27"/>
                </a:cxn>
                <a:cxn ang="0">
                  <a:pos x="49" y="27"/>
                </a:cxn>
                <a:cxn ang="0">
                  <a:pos x="64" y="38"/>
                </a:cxn>
                <a:cxn ang="0">
                  <a:pos x="60" y="58"/>
                </a:cxn>
                <a:cxn ang="0">
                  <a:pos x="49" y="79"/>
                </a:cxn>
                <a:cxn ang="0">
                  <a:pos x="74" y="94"/>
                </a:cxn>
                <a:cxn ang="0">
                  <a:pos x="83" y="105"/>
                </a:cxn>
                <a:cxn ang="0">
                  <a:pos x="70" y="120"/>
                </a:cxn>
                <a:cxn ang="0">
                  <a:pos x="61" y="133"/>
                </a:cxn>
                <a:cxn ang="0">
                  <a:pos x="63" y="148"/>
                </a:cxn>
                <a:cxn ang="0">
                  <a:pos x="55" y="149"/>
                </a:cxn>
                <a:cxn ang="0">
                  <a:pos x="50" y="128"/>
                </a:cxn>
                <a:cxn ang="0">
                  <a:pos x="39" y="111"/>
                </a:cxn>
                <a:cxn ang="0">
                  <a:pos x="31" y="87"/>
                </a:cxn>
                <a:cxn ang="0">
                  <a:pos x="19" y="83"/>
                </a:cxn>
                <a:cxn ang="0">
                  <a:pos x="14" y="59"/>
                </a:cxn>
                <a:cxn ang="0">
                  <a:pos x="13" y="46"/>
                </a:cxn>
                <a:cxn ang="0">
                  <a:pos x="0" y="87"/>
                </a:cxn>
                <a:cxn ang="0">
                  <a:pos x="174" y="89"/>
                </a:cxn>
                <a:cxn ang="0">
                  <a:pos x="73" y="53"/>
                </a:cxn>
                <a:cxn ang="0">
                  <a:pos x="69" y="42"/>
                </a:cxn>
                <a:cxn ang="0">
                  <a:pos x="85" y="34"/>
                </a:cxn>
                <a:cxn ang="0">
                  <a:pos x="85" y="45"/>
                </a:cxn>
                <a:cxn ang="0">
                  <a:pos x="73" y="53"/>
                </a:cxn>
              </a:cxnLst>
              <a:rect l="0" t="0" r="r" b="b"/>
              <a:pathLst>
                <a:path w="174" h="174">
                  <a:moveTo>
                    <a:pt x="167" y="92"/>
                  </a:moveTo>
                  <a:cubicBezTo>
                    <a:pt x="165" y="92"/>
                    <a:pt x="163" y="90"/>
                    <a:pt x="163" y="88"/>
                  </a:cubicBezTo>
                  <a:cubicBezTo>
                    <a:pt x="163" y="86"/>
                    <a:pt x="161" y="84"/>
                    <a:pt x="159" y="84"/>
                  </a:cubicBezTo>
                  <a:cubicBezTo>
                    <a:pt x="157" y="84"/>
                    <a:pt x="155" y="88"/>
                    <a:pt x="155" y="92"/>
                  </a:cubicBezTo>
                  <a:cubicBezTo>
                    <a:pt x="155" y="97"/>
                    <a:pt x="155" y="100"/>
                    <a:pt x="147" y="100"/>
                  </a:cubicBezTo>
                  <a:cubicBezTo>
                    <a:pt x="139" y="100"/>
                    <a:pt x="144" y="92"/>
                    <a:pt x="144" y="92"/>
                  </a:cubicBezTo>
                  <a:cubicBezTo>
                    <a:pt x="146" y="88"/>
                    <a:pt x="145" y="82"/>
                    <a:pt x="142" y="79"/>
                  </a:cubicBezTo>
                  <a:cubicBezTo>
                    <a:pt x="140" y="77"/>
                    <a:pt x="138" y="75"/>
                    <a:pt x="137" y="73"/>
                  </a:cubicBezTo>
                  <a:cubicBezTo>
                    <a:pt x="134" y="70"/>
                    <a:pt x="130" y="69"/>
                    <a:pt x="129" y="70"/>
                  </a:cubicBezTo>
                  <a:cubicBezTo>
                    <a:pt x="128" y="71"/>
                    <a:pt x="129" y="74"/>
                    <a:pt x="130" y="76"/>
                  </a:cubicBezTo>
                  <a:cubicBezTo>
                    <a:pt x="132" y="77"/>
                    <a:pt x="133" y="80"/>
                    <a:pt x="133" y="82"/>
                  </a:cubicBezTo>
                  <a:cubicBezTo>
                    <a:pt x="132" y="83"/>
                    <a:pt x="128" y="83"/>
                    <a:pt x="124" y="81"/>
                  </a:cubicBezTo>
                  <a:cubicBezTo>
                    <a:pt x="123" y="80"/>
                    <a:pt x="123" y="80"/>
                    <a:pt x="122" y="80"/>
                  </a:cubicBezTo>
                  <a:cubicBezTo>
                    <a:pt x="118" y="78"/>
                    <a:pt x="118" y="79"/>
                    <a:pt x="121" y="82"/>
                  </a:cubicBezTo>
                  <a:cubicBezTo>
                    <a:pt x="122" y="84"/>
                    <a:pt x="124" y="85"/>
                    <a:pt x="125" y="87"/>
                  </a:cubicBezTo>
                  <a:cubicBezTo>
                    <a:pt x="129" y="90"/>
                    <a:pt x="130" y="96"/>
                    <a:pt x="128" y="99"/>
                  </a:cubicBezTo>
                  <a:cubicBezTo>
                    <a:pt x="128" y="100"/>
                    <a:pt x="127" y="101"/>
                    <a:pt x="127" y="101"/>
                  </a:cubicBezTo>
                  <a:cubicBezTo>
                    <a:pt x="125" y="105"/>
                    <a:pt x="123" y="112"/>
                    <a:pt x="122" y="116"/>
                  </a:cubicBezTo>
                  <a:cubicBezTo>
                    <a:pt x="122" y="116"/>
                    <a:pt x="121" y="116"/>
                    <a:pt x="121" y="117"/>
                  </a:cubicBezTo>
                  <a:cubicBezTo>
                    <a:pt x="120" y="121"/>
                    <a:pt x="118" y="126"/>
                    <a:pt x="116" y="127"/>
                  </a:cubicBezTo>
                  <a:cubicBezTo>
                    <a:pt x="114" y="129"/>
                    <a:pt x="112" y="129"/>
                    <a:pt x="111" y="127"/>
                  </a:cubicBezTo>
                  <a:cubicBezTo>
                    <a:pt x="111" y="125"/>
                    <a:pt x="109" y="123"/>
                    <a:pt x="107" y="123"/>
                  </a:cubicBezTo>
                  <a:cubicBezTo>
                    <a:pt x="105" y="122"/>
                    <a:pt x="103" y="119"/>
                    <a:pt x="102" y="115"/>
                  </a:cubicBezTo>
                  <a:cubicBezTo>
                    <a:pt x="102" y="112"/>
                    <a:pt x="102" y="110"/>
                    <a:pt x="101" y="107"/>
                  </a:cubicBezTo>
                  <a:cubicBezTo>
                    <a:pt x="101" y="103"/>
                    <a:pt x="97" y="98"/>
                    <a:pt x="93" y="96"/>
                  </a:cubicBezTo>
                  <a:cubicBezTo>
                    <a:pt x="93" y="95"/>
                    <a:pt x="92" y="95"/>
                    <a:pt x="91" y="95"/>
                  </a:cubicBezTo>
                  <a:cubicBezTo>
                    <a:pt x="87" y="93"/>
                    <a:pt x="82" y="88"/>
                    <a:pt x="79" y="85"/>
                  </a:cubicBezTo>
                  <a:cubicBezTo>
                    <a:pt x="79" y="84"/>
                    <a:pt x="79" y="84"/>
                    <a:pt x="79" y="83"/>
                  </a:cubicBezTo>
                  <a:cubicBezTo>
                    <a:pt x="76" y="80"/>
                    <a:pt x="78" y="77"/>
                    <a:pt x="83" y="77"/>
                  </a:cubicBezTo>
                  <a:cubicBezTo>
                    <a:pt x="86" y="77"/>
                    <a:pt x="88" y="77"/>
                    <a:pt x="91" y="77"/>
                  </a:cubicBezTo>
                  <a:cubicBezTo>
                    <a:pt x="95" y="77"/>
                    <a:pt x="102" y="76"/>
                    <a:pt x="107" y="74"/>
                  </a:cubicBezTo>
                  <a:cubicBezTo>
                    <a:pt x="111" y="73"/>
                    <a:pt x="114" y="69"/>
                    <a:pt x="114" y="65"/>
                  </a:cubicBezTo>
                  <a:cubicBezTo>
                    <a:pt x="115" y="61"/>
                    <a:pt x="111" y="59"/>
                    <a:pt x="107" y="60"/>
                  </a:cubicBezTo>
                  <a:cubicBezTo>
                    <a:pt x="103" y="61"/>
                    <a:pt x="98" y="63"/>
                    <a:pt x="95" y="65"/>
                  </a:cubicBezTo>
                  <a:cubicBezTo>
                    <a:pt x="93" y="67"/>
                    <a:pt x="88" y="69"/>
                    <a:pt x="83" y="69"/>
                  </a:cubicBezTo>
                  <a:cubicBezTo>
                    <a:pt x="79" y="70"/>
                    <a:pt x="75" y="67"/>
                    <a:pt x="76" y="63"/>
                  </a:cubicBezTo>
                  <a:cubicBezTo>
                    <a:pt x="77" y="59"/>
                    <a:pt x="80" y="54"/>
                    <a:pt x="83" y="51"/>
                  </a:cubicBezTo>
                  <a:cubicBezTo>
                    <a:pt x="87" y="49"/>
                    <a:pt x="92" y="46"/>
                    <a:pt x="95" y="46"/>
                  </a:cubicBezTo>
                  <a:cubicBezTo>
                    <a:pt x="99" y="46"/>
                    <a:pt x="102" y="43"/>
                    <a:pt x="103" y="39"/>
                  </a:cubicBezTo>
                  <a:cubicBezTo>
                    <a:pt x="104" y="35"/>
                    <a:pt x="108" y="31"/>
                    <a:pt x="112" y="30"/>
                  </a:cubicBezTo>
                  <a:cubicBezTo>
                    <a:pt x="114" y="30"/>
                    <a:pt x="116" y="30"/>
                    <a:pt x="119" y="29"/>
                  </a:cubicBezTo>
                  <a:cubicBezTo>
                    <a:pt x="122" y="29"/>
                    <a:pt x="129" y="29"/>
                    <a:pt x="132" y="29"/>
                  </a:cubicBezTo>
                  <a:cubicBezTo>
                    <a:pt x="135" y="29"/>
                    <a:pt x="138" y="29"/>
                    <a:pt x="141" y="29"/>
                  </a:cubicBezTo>
                  <a:cubicBezTo>
                    <a:pt x="144" y="29"/>
                    <a:pt x="148" y="29"/>
                    <a:pt x="152" y="29"/>
                  </a:cubicBezTo>
                  <a:cubicBezTo>
                    <a:pt x="136" y="11"/>
                    <a:pt x="113" y="0"/>
                    <a:pt x="87" y="0"/>
                  </a:cubicBezTo>
                  <a:cubicBezTo>
                    <a:pt x="62" y="0"/>
                    <a:pt x="40" y="11"/>
                    <a:pt x="24" y="27"/>
                  </a:cubicBezTo>
                  <a:cubicBezTo>
                    <a:pt x="28" y="27"/>
                    <a:pt x="31" y="27"/>
                    <a:pt x="35" y="27"/>
                  </a:cubicBezTo>
                  <a:cubicBezTo>
                    <a:pt x="39" y="26"/>
                    <a:pt x="45" y="27"/>
                    <a:pt x="49" y="27"/>
                  </a:cubicBezTo>
                  <a:cubicBezTo>
                    <a:pt x="51" y="28"/>
                    <a:pt x="54" y="28"/>
                    <a:pt x="56" y="28"/>
                  </a:cubicBezTo>
                  <a:cubicBezTo>
                    <a:pt x="60" y="29"/>
                    <a:pt x="63" y="34"/>
                    <a:pt x="64" y="38"/>
                  </a:cubicBezTo>
                  <a:cubicBezTo>
                    <a:pt x="64" y="40"/>
                    <a:pt x="64" y="43"/>
                    <a:pt x="65" y="45"/>
                  </a:cubicBezTo>
                  <a:cubicBezTo>
                    <a:pt x="65" y="49"/>
                    <a:pt x="63" y="55"/>
                    <a:pt x="60" y="58"/>
                  </a:cubicBezTo>
                  <a:cubicBezTo>
                    <a:pt x="57" y="61"/>
                    <a:pt x="52" y="65"/>
                    <a:pt x="48" y="69"/>
                  </a:cubicBezTo>
                  <a:cubicBezTo>
                    <a:pt x="45" y="72"/>
                    <a:pt x="46" y="77"/>
                    <a:pt x="49" y="79"/>
                  </a:cubicBezTo>
                  <a:cubicBezTo>
                    <a:pt x="53" y="82"/>
                    <a:pt x="57" y="84"/>
                    <a:pt x="60" y="86"/>
                  </a:cubicBezTo>
                  <a:cubicBezTo>
                    <a:pt x="64" y="89"/>
                    <a:pt x="70" y="92"/>
                    <a:pt x="74" y="94"/>
                  </a:cubicBezTo>
                  <a:cubicBezTo>
                    <a:pt x="75" y="94"/>
                    <a:pt x="75" y="94"/>
                    <a:pt x="76" y="95"/>
                  </a:cubicBezTo>
                  <a:cubicBezTo>
                    <a:pt x="80" y="96"/>
                    <a:pt x="83" y="101"/>
                    <a:pt x="83" y="105"/>
                  </a:cubicBezTo>
                  <a:cubicBezTo>
                    <a:pt x="82" y="108"/>
                    <a:pt x="80" y="112"/>
                    <a:pt x="78" y="112"/>
                  </a:cubicBezTo>
                  <a:cubicBezTo>
                    <a:pt x="76" y="112"/>
                    <a:pt x="72" y="116"/>
                    <a:pt x="70" y="120"/>
                  </a:cubicBezTo>
                  <a:cubicBezTo>
                    <a:pt x="70" y="120"/>
                    <a:pt x="70" y="121"/>
                    <a:pt x="69" y="121"/>
                  </a:cubicBezTo>
                  <a:cubicBezTo>
                    <a:pt x="67" y="125"/>
                    <a:pt x="63" y="131"/>
                    <a:pt x="61" y="133"/>
                  </a:cubicBezTo>
                  <a:cubicBezTo>
                    <a:pt x="59" y="136"/>
                    <a:pt x="59" y="139"/>
                    <a:pt x="60" y="141"/>
                  </a:cubicBezTo>
                  <a:cubicBezTo>
                    <a:pt x="62" y="142"/>
                    <a:pt x="63" y="146"/>
                    <a:pt x="63" y="148"/>
                  </a:cubicBezTo>
                  <a:cubicBezTo>
                    <a:pt x="63" y="150"/>
                    <a:pt x="60" y="151"/>
                    <a:pt x="57" y="149"/>
                  </a:cubicBezTo>
                  <a:cubicBezTo>
                    <a:pt x="56" y="149"/>
                    <a:pt x="56" y="149"/>
                    <a:pt x="55" y="149"/>
                  </a:cubicBezTo>
                  <a:cubicBezTo>
                    <a:pt x="52" y="148"/>
                    <a:pt x="50" y="143"/>
                    <a:pt x="50" y="138"/>
                  </a:cubicBezTo>
                  <a:cubicBezTo>
                    <a:pt x="50" y="135"/>
                    <a:pt x="50" y="132"/>
                    <a:pt x="50" y="128"/>
                  </a:cubicBezTo>
                  <a:cubicBezTo>
                    <a:pt x="51" y="124"/>
                    <a:pt x="49" y="119"/>
                    <a:pt x="47" y="118"/>
                  </a:cubicBezTo>
                  <a:cubicBezTo>
                    <a:pt x="45" y="116"/>
                    <a:pt x="41" y="113"/>
                    <a:pt x="39" y="111"/>
                  </a:cubicBezTo>
                  <a:cubicBezTo>
                    <a:pt x="37" y="109"/>
                    <a:pt x="35" y="103"/>
                    <a:pt x="35" y="99"/>
                  </a:cubicBezTo>
                  <a:cubicBezTo>
                    <a:pt x="35" y="94"/>
                    <a:pt x="33" y="89"/>
                    <a:pt x="31" y="87"/>
                  </a:cubicBezTo>
                  <a:cubicBezTo>
                    <a:pt x="29" y="85"/>
                    <a:pt x="27" y="83"/>
                    <a:pt x="27" y="83"/>
                  </a:cubicBezTo>
                  <a:cubicBezTo>
                    <a:pt x="27" y="83"/>
                    <a:pt x="27" y="83"/>
                    <a:pt x="19" y="83"/>
                  </a:cubicBezTo>
                  <a:cubicBezTo>
                    <a:pt x="11" y="83"/>
                    <a:pt x="11" y="75"/>
                    <a:pt x="11" y="75"/>
                  </a:cubicBezTo>
                  <a:cubicBezTo>
                    <a:pt x="11" y="70"/>
                    <a:pt x="13" y="64"/>
                    <a:pt x="14" y="59"/>
                  </a:cubicBezTo>
                  <a:cubicBezTo>
                    <a:pt x="15" y="57"/>
                    <a:pt x="16" y="54"/>
                    <a:pt x="17" y="51"/>
                  </a:cubicBezTo>
                  <a:cubicBezTo>
                    <a:pt x="19" y="47"/>
                    <a:pt x="17" y="45"/>
                    <a:pt x="13" y="46"/>
                  </a:cubicBezTo>
                  <a:cubicBezTo>
                    <a:pt x="12" y="47"/>
                    <a:pt x="11" y="47"/>
                    <a:pt x="10" y="48"/>
                  </a:cubicBezTo>
                  <a:cubicBezTo>
                    <a:pt x="4" y="60"/>
                    <a:pt x="0" y="73"/>
                    <a:pt x="0" y="87"/>
                  </a:cubicBezTo>
                  <a:cubicBezTo>
                    <a:pt x="0" y="135"/>
                    <a:pt x="39" y="174"/>
                    <a:pt x="87" y="174"/>
                  </a:cubicBezTo>
                  <a:cubicBezTo>
                    <a:pt x="135" y="174"/>
                    <a:pt x="173" y="136"/>
                    <a:pt x="174" y="89"/>
                  </a:cubicBezTo>
                  <a:cubicBezTo>
                    <a:pt x="172" y="91"/>
                    <a:pt x="169" y="92"/>
                    <a:pt x="167" y="92"/>
                  </a:cubicBezTo>
                  <a:close/>
                  <a:moveTo>
                    <a:pt x="73" y="53"/>
                  </a:moveTo>
                  <a:cubicBezTo>
                    <a:pt x="72" y="55"/>
                    <a:pt x="70" y="52"/>
                    <a:pt x="69" y="49"/>
                  </a:cubicBezTo>
                  <a:cubicBezTo>
                    <a:pt x="69" y="47"/>
                    <a:pt x="69" y="44"/>
                    <a:pt x="69" y="42"/>
                  </a:cubicBezTo>
                  <a:cubicBezTo>
                    <a:pt x="69" y="39"/>
                    <a:pt x="74" y="34"/>
                    <a:pt x="77" y="34"/>
                  </a:cubicBezTo>
                  <a:cubicBezTo>
                    <a:pt x="80" y="34"/>
                    <a:pt x="82" y="34"/>
                    <a:pt x="85" y="34"/>
                  </a:cubicBezTo>
                  <a:cubicBezTo>
                    <a:pt x="88" y="34"/>
                    <a:pt x="92" y="37"/>
                    <a:pt x="92" y="38"/>
                  </a:cubicBezTo>
                  <a:cubicBezTo>
                    <a:pt x="92" y="40"/>
                    <a:pt x="89" y="43"/>
                    <a:pt x="85" y="45"/>
                  </a:cubicBezTo>
                  <a:cubicBezTo>
                    <a:pt x="85" y="45"/>
                    <a:pt x="84" y="46"/>
                    <a:pt x="83" y="46"/>
                  </a:cubicBezTo>
                  <a:cubicBezTo>
                    <a:pt x="79" y="48"/>
                    <a:pt x="75" y="51"/>
                    <a:pt x="73" y="53"/>
                  </a:cubicBezTo>
                  <a:close/>
                </a:path>
              </a:pathLst>
            </a:custGeom>
            <a:solidFill>
              <a:srgbClr val="A6A8AC"/>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3063" name="Freeform 1799"/>
            <p:cNvSpPr>
              <a:spLocks noEditPoints="1"/>
            </p:cNvSpPr>
            <p:nvPr/>
          </p:nvSpPr>
          <p:spPr bwMode="auto">
            <a:xfrm>
              <a:off x="3552416" y="2606973"/>
              <a:ext cx="605036" cy="605036"/>
            </a:xfrm>
            <a:custGeom>
              <a:avLst/>
              <a:gdLst/>
              <a:ahLst/>
              <a:cxnLst>
                <a:cxn ang="0">
                  <a:pos x="163" y="88"/>
                </a:cxn>
                <a:cxn ang="0">
                  <a:pos x="155" y="92"/>
                </a:cxn>
                <a:cxn ang="0">
                  <a:pos x="143" y="91"/>
                </a:cxn>
                <a:cxn ang="0">
                  <a:pos x="137" y="73"/>
                </a:cxn>
                <a:cxn ang="0">
                  <a:pos x="130" y="75"/>
                </a:cxn>
                <a:cxn ang="0">
                  <a:pos x="124" y="81"/>
                </a:cxn>
                <a:cxn ang="0">
                  <a:pos x="121" y="82"/>
                </a:cxn>
                <a:cxn ang="0">
                  <a:pos x="128" y="99"/>
                </a:cxn>
                <a:cxn ang="0">
                  <a:pos x="122" y="115"/>
                </a:cxn>
                <a:cxn ang="0">
                  <a:pos x="116" y="127"/>
                </a:cxn>
                <a:cxn ang="0">
                  <a:pos x="107" y="122"/>
                </a:cxn>
                <a:cxn ang="0">
                  <a:pos x="101" y="107"/>
                </a:cxn>
                <a:cxn ang="0">
                  <a:pos x="91" y="94"/>
                </a:cxn>
                <a:cxn ang="0">
                  <a:pos x="78" y="83"/>
                </a:cxn>
                <a:cxn ang="0">
                  <a:pos x="91" y="76"/>
                </a:cxn>
                <a:cxn ang="0">
                  <a:pos x="114" y="65"/>
                </a:cxn>
                <a:cxn ang="0">
                  <a:pos x="95" y="65"/>
                </a:cxn>
                <a:cxn ang="0">
                  <a:pos x="76" y="63"/>
                </a:cxn>
                <a:cxn ang="0">
                  <a:pos x="95" y="46"/>
                </a:cxn>
                <a:cxn ang="0">
                  <a:pos x="112" y="30"/>
                </a:cxn>
                <a:cxn ang="0">
                  <a:pos x="132" y="28"/>
                </a:cxn>
                <a:cxn ang="0">
                  <a:pos x="152" y="29"/>
                </a:cxn>
                <a:cxn ang="0">
                  <a:pos x="24" y="27"/>
                </a:cxn>
                <a:cxn ang="0">
                  <a:pos x="49" y="27"/>
                </a:cxn>
                <a:cxn ang="0">
                  <a:pos x="64" y="38"/>
                </a:cxn>
                <a:cxn ang="0">
                  <a:pos x="60" y="57"/>
                </a:cxn>
                <a:cxn ang="0">
                  <a:pos x="49" y="79"/>
                </a:cxn>
                <a:cxn ang="0">
                  <a:pos x="74" y="94"/>
                </a:cxn>
                <a:cxn ang="0">
                  <a:pos x="82" y="104"/>
                </a:cxn>
                <a:cxn ang="0">
                  <a:pos x="70" y="119"/>
                </a:cxn>
                <a:cxn ang="0">
                  <a:pos x="61" y="133"/>
                </a:cxn>
                <a:cxn ang="0">
                  <a:pos x="63" y="147"/>
                </a:cxn>
                <a:cxn ang="0">
                  <a:pos x="55" y="149"/>
                </a:cxn>
                <a:cxn ang="0">
                  <a:pos x="50" y="128"/>
                </a:cxn>
                <a:cxn ang="0">
                  <a:pos x="39" y="111"/>
                </a:cxn>
                <a:cxn ang="0">
                  <a:pos x="31" y="87"/>
                </a:cxn>
                <a:cxn ang="0">
                  <a:pos x="19" y="83"/>
                </a:cxn>
                <a:cxn ang="0">
                  <a:pos x="14" y="59"/>
                </a:cxn>
                <a:cxn ang="0">
                  <a:pos x="13" y="46"/>
                </a:cxn>
                <a:cxn ang="0">
                  <a:pos x="0" y="87"/>
                </a:cxn>
                <a:cxn ang="0">
                  <a:pos x="174" y="89"/>
                </a:cxn>
                <a:cxn ang="0">
                  <a:pos x="73" y="53"/>
                </a:cxn>
                <a:cxn ang="0">
                  <a:pos x="69" y="42"/>
                </a:cxn>
                <a:cxn ang="0">
                  <a:pos x="84" y="34"/>
                </a:cxn>
                <a:cxn ang="0">
                  <a:pos x="85" y="45"/>
                </a:cxn>
                <a:cxn ang="0">
                  <a:pos x="73" y="53"/>
                </a:cxn>
              </a:cxnLst>
              <a:rect l="0" t="0" r="r" b="b"/>
              <a:pathLst>
                <a:path w="174" h="174">
                  <a:moveTo>
                    <a:pt x="167" y="92"/>
                  </a:moveTo>
                  <a:cubicBezTo>
                    <a:pt x="165" y="92"/>
                    <a:pt x="163" y="90"/>
                    <a:pt x="163" y="88"/>
                  </a:cubicBezTo>
                  <a:cubicBezTo>
                    <a:pt x="163" y="86"/>
                    <a:pt x="161" y="84"/>
                    <a:pt x="159" y="84"/>
                  </a:cubicBezTo>
                  <a:cubicBezTo>
                    <a:pt x="157" y="84"/>
                    <a:pt x="155" y="88"/>
                    <a:pt x="155" y="92"/>
                  </a:cubicBezTo>
                  <a:cubicBezTo>
                    <a:pt x="155" y="97"/>
                    <a:pt x="155" y="100"/>
                    <a:pt x="147" y="100"/>
                  </a:cubicBezTo>
                  <a:cubicBezTo>
                    <a:pt x="139" y="100"/>
                    <a:pt x="143" y="91"/>
                    <a:pt x="143" y="91"/>
                  </a:cubicBezTo>
                  <a:cubicBezTo>
                    <a:pt x="145" y="87"/>
                    <a:pt x="145" y="82"/>
                    <a:pt x="141" y="78"/>
                  </a:cubicBezTo>
                  <a:cubicBezTo>
                    <a:pt x="140" y="77"/>
                    <a:pt x="138" y="75"/>
                    <a:pt x="137" y="73"/>
                  </a:cubicBezTo>
                  <a:cubicBezTo>
                    <a:pt x="134" y="70"/>
                    <a:pt x="130" y="68"/>
                    <a:pt x="129" y="70"/>
                  </a:cubicBezTo>
                  <a:cubicBezTo>
                    <a:pt x="128" y="71"/>
                    <a:pt x="128" y="73"/>
                    <a:pt x="130" y="75"/>
                  </a:cubicBezTo>
                  <a:cubicBezTo>
                    <a:pt x="132" y="77"/>
                    <a:pt x="133" y="80"/>
                    <a:pt x="132" y="82"/>
                  </a:cubicBezTo>
                  <a:cubicBezTo>
                    <a:pt x="132" y="83"/>
                    <a:pt x="128" y="83"/>
                    <a:pt x="124" y="81"/>
                  </a:cubicBezTo>
                  <a:cubicBezTo>
                    <a:pt x="123" y="80"/>
                    <a:pt x="123" y="80"/>
                    <a:pt x="122" y="80"/>
                  </a:cubicBezTo>
                  <a:cubicBezTo>
                    <a:pt x="118" y="78"/>
                    <a:pt x="117" y="79"/>
                    <a:pt x="121" y="82"/>
                  </a:cubicBezTo>
                  <a:cubicBezTo>
                    <a:pt x="122" y="83"/>
                    <a:pt x="124" y="85"/>
                    <a:pt x="125" y="86"/>
                  </a:cubicBezTo>
                  <a:cubicBezTo>
                    <a:pt x="128" y="90"/>
                    <a:pt x="129" y="95"/>
                    <a:pt x="128" y="99"/>
                  </a:cubicBezTo>
                  <a:cubicBezTo>
                    <a:pt x="127" y="100"/>
                    <a:pt x="127" y="100"/>
                    <a:pt x="127" y="101"/>
                  </a:cubicBezTo>
                  <a:cubicBezTo>
                    <a:pt x="125" y="105"/>
                    <a:pt x="123" y="111"/>
                    <a:pt x="122" y="115"/>
                  </a:cubicBezTo>
                  <a:cubicBezTo>
                    <a:pt x="121" y="116"/>
                    <a:pt x="121" y="116"/>
                    <a:pt x="121" y="117"/>
                  </a:cubicBezTo>
                  <a:cubicBezTo>
                    <a:pt x="120" y="121"/>
                    <a:pt x="118" y="126"/>
                    <a:pt x="116" y="127"/>
                  </a:cubicBezTo>
                  <a:cubicBezTo>
                    <a:pt x="113" y="129"/>
                    <a:pt x="112" y="129"/>
                    <a:pt x="111" y="127"/>
                  </a:cubicBezTo>
                  <a:cubicBezTo>
                    <a:pt x="111" y="124"/>
                    <a:pt x="109" y="123"/>
                    <a:pt x="107" y="122"/>
                  </a:cubicBezTo>
                  <a:cubicBezTo>
                    <a:pt x="105" y="122"/>
                    <a:pt x="103" y="118"/>
                    <a:pt x="102" y="114"/>
                  </a:cubicBezTo>
                  <a:cubicBezTo>
                    <a:pt x="102" y="112"/>
                    <a:pt x="101" y="109"/>
                    <a:pt x="101" y="107"/>
                  </a:cubicBezTo>
                  <a:cubicBezTo>
                    <a:pt x="101" y="103"/>
                    <a:pt x="97" y="98"/>
                    <a:pt x="93" y="96"/>
                  </a:cubicBezTo>
                  <a:cubicBezTo>
                    <a:pt x="92" y="95"/>
                    <a:pt x="91" y="95"/>
                    <a:pt x="91" y="94"/>
                  </a:cubicBezTo>
                  <a:cubicBezTo>
                    <a:pt x="87" y="92"/>
                    <a:pt x="81" y="88"/>
                    <a:pt x="79" y="84"/>
                  </a:cubicBezTo>
                  <a:cubicBezTo>
                    <a:pt x="79" y="84"/>
                    <a:pt x="79" y="83"/>
                    <a:pt x="78" y="83"/>
                  </a:cubicBezTo>
                  <a:cubicBezTo>
                    <a:pt x="76" y="79"/>
                    <a:pt x="78" y="77"/>
                    <a:pt x="83" y="76"/>
                  </a:cubicBezTo>
                  <a:cubicBezTo>
                    <a:pt x="85" y="76"/>
                    <a:pt x="88" y="76"/>
                    <a:pt x="91" y="76"/>
                  </a:cubicBezTo>
                  <a:cubicBezTo>
                    <a:pt x="95" y="76"/>
                    <a:pt x="102" y="75"/>
                    <a:pt x="106" y="74"/>
                  </a:cubicBezTo>
                  <a:cubicBezTo>
                    <a:pt x="111" y="73"/>
                    <a:pt x="114" y="69"/>
                    <a:pt x="114" y="65"/>
                  </a:cubicBezTo>
                  <a:cubicBezTo>
                    <a:pt x="114" y="61"/>
                    <a:pt x="111" y="59"/>
                    <a:pt x="107" y="59"/>
                  </a:cubicBezTo>
                  <a:cubicBezTo>
                    <a:pt x="103" y="60"/>
                    <a:pt x="98" y="63"/>
                    <a:pt x="95" y="65"/>
                  </a:cubicBezTo>
                  <a:cubicBezTo>
                    <a:pt x="93" y="67"/>
                    <a:pt x="87" y="69"/>
                    <a:pt x="83" y="69"/>
                  </a:cubicBezTo>
                  <a:cubicBezTo>
                    <a:pt x="79" y="69"/>
                    <a:pt x="75" y="66"/>
                    <a:pt x="76" y="63"/>
                  </a:cubicBezTo>
                  <a:cubicBezTo>
                    <a:pt x="76" y="59"/>
                    <a:pt x="80" y="54"/>
                    <a:pt x="83" y="51"/>
                  </a:cubicBezTo>
                  <a:cubicBezTo>
                    <a:pt x="86" y="49"/>
                    <a:pt x="92" y="46"/>
                    <a:pt x="95" y="46"/>
                  </a:cubicBezTo>
                  <a:cubicBezTo>
                    <a:pt x="99" y="46"/>
                    <a:pt x="102" y="43"/>
                    <a:pt x="103" y="39"/>
                  </a:cubicBezTo>
                  <a:cubicBezTo>
                    <a:pt x="104" y="35"/>
                    <a:pt x="108" y="31"/>
                    <a:pt x="112" y="30"/>
                  </a:cubicBezTo>
                  <a:cubicBezTo>
                    <a:pt x="114" y="30"/>
                    <a:pt x="116" y="30"/>
                    <a:pt x="118" y="29"/>
                  </a:cubicBezTo>
                  <a:cubicBezTo>
                    <a:pt x="122" y="29"/>
                    <a:pt x="128" y="28"/>
                    <a:pt x="132" y="28"/>
                  </a:cubicBezTo>
                  <a:cubicBezTo>
                    <a:pt x="135" y="28"/>
                    <a:pt x="138" y="28"/>
                    <a:pt x="140" y="28"/>
                  </a:cubicBezTo>
                  <a:cubicBezTo>
                    <a:pt x="143" y="28"/>
                    <a:pt x="148" y="29"/>
                    <a:pt x="152" y="29"/>
                  </a:cubicBezTo>
                  <a:cubicBezTo>
                    <a:pt x="136" y="11"/>
                    <a:pt x="113" y="0"/>
                    <a:pt x="87" y="0"/>
                  </a:cubicBezTo>
                  <a:cubicBezTo>
                    <a:pt x="62" y="0"/>
                    <a:pt x="40" y="11"/>
                    <a:pt x="24" y="27"/>
                  </a:cubicBezTo>
                  <a:cubicBezTo>
                    <a:pt x="28" y="27"/>
                    <a:pt x="31" y="26"/>
                    <a:pt x="35" y="26"/>
                  </a:cubicBezTo>
                  <a:cubicBezTo>
                    <a:pt x="39" y="26"/>
                    <a:pt x="45" y="27"/>
                    <a:pt x="49" y="27"/>
                  </a:cubicBezTo>
                  <a:cubicBezTo>
                    <a:pt x="51" y="27"/>
                    <a:pt x="53" y="28"/>
                    <a:pt x="56" y="28"/>
                  </a:cubicBezTo>
                  <a:cubicBezTo>
                    <a:pt x="60" y="29"/>
                    <a:pt x="63" y="33"/>
                    <a:pt x="64" y="38"/>
                  </a:cubicBezTo>
                  <a:cubicBezTo>
                    <a:pt x="64" y="40"/>
                    <a:pt x="64" y="43"/>
                    <a:pt x="65" y="45"/>
                  </a:cubicBezTo>
                  <a:cubicBezTo>
                    <a:pt x="65" y="49"/>
                    <a:pt x="63" y="55"/>
                    <a:pt x="60" y="57"/>
                  </a:cubicBezTo>
                  <a:cubicBezTo>
                    <a:pt x="56" y="61"/>
                    <a:pt x="52" y="65"/>
                    <a:pt x="48" y="69"/>
                  </a:cubicBezTo>
                  <a:cubicBezTo>
                    <a:pt x="45" y="72"/>
                    <a:pt x="46" y="77"/>
                    <a:pt x="49" y="79"/>
                  </a:cubicBezTo>
                  <a:cubicBezTo>
                    <a:pt x="53" y="82"/>
                    <a:pt x="56" y="84"/>
                    <a:pt x="60" y="86"/>
                  </a:cubicBezTo>
                  <a:cubicBezTo>
                    <a:pt x="64" y="89"/>
                    <a:pt x="70" y="92"/>
                    <a:pt x="74" y="94"/>
                  </a:cubicBezTo>
                  <a:cubicBezTo>
                    <a:pt x="74" y="94"/>
                    <a:pt x="75" y="94"/>
                    <a:pt x="76" y="95"/>
                  </a:cubicBezTo>
                  <a:cubicBezTo>
                    <a:pt x="80" y="96"/>
                    <a:pt x="83" y="101"/>
                    <a:pt x="82" y="104"/>
                  </a:cubicBezTo>
                  <a:cubicBezTo>
                    <a:pt x="82" y="108"/>
                    <a:pt x="80" y="112"/>
                    <a:pt x="78" y="112"/>
                  </a:cubicBezTo>
                  <a:cubicBezTo>
                    <a:pt x="76" y="112"/>
                    <a:pt x="72" y="116"/>
                    <a:pt x="70" y="119"/>
                  </a:cubicBezTo>
                  <a:cubicBezTo>
                    <a:pt x="70" y="120"/>
                    <a:pt x="69" y="121"/>
                    <a:pt x="69" y="121"/>
                  </a:cubicBezTo>
                  <a:cubicBezTo>
                    <a:pt x="67" y="125"/>
                    <a:pt x="63" y="130"/>
                    <a:pt x="61" y="133"/>
                  </a:cubicBezTo>
                  <a:cubicBezTo>
                    <a:pt x="59" y="135"/>
                    <a:pt x="58" y="139"/>
                    <a:pt x="60" y="141"/>
                  </a:cubicBezTo>
                  <a:cubicBezTo>
                    <a:pt x="62" y="142"/>
                    <a:pt x="63" y="145"/>
                    <a:pt x="63" y="147"/>
                  </a:cubicBezTo>
                  <a:cubicBezTo>
                    <a:pt x="63" y="149"/>
                    <a:pt x="60" y="150"/>
                    <a:pt x="57" y="149"/>
                  </a:cubicBezTo>
                  <a:cubicBezTo>
                    <a:pt x="56" y="149"/>
                    <a:pt x="56" y="149"/>
                    <a:pt x="55" y="149"/>
                  </a:cubicBezTo>
                  <a:cubicBezTo>
                    <a:pt x="52" y="147"/>
                    <a:pt x="49" y="143"/>
                    <a:pt x="50" y="138"/>
                  </a:cubicBezTo>
                  <a:cubicBezTo>
                    <a:pt x="50" y="135"/>
                    <a:pt x="50" y="131"/>
                    <a:pt x="50" y="128"/>
                  </a:cubicBezTo>
                  <a:cubicBezTo>
                    <a:pt x="51" y="124"/>
                    <a:pt x="49" y="119"/>
                    <a:pt x="47" y="117"/>
                  </a:cubicBezTo>
                  <a:cubicBezTo>
                    <a:pt x="44" y="116"/>
                    <a:pt x="41" y="113"/>
                    <a:pt x="39" y="111"/>
                  </a:cubicBezTo>
                  <a:cubicBezTo>
                    <a:pt x="36" y="109"/>
                    <a:pt x="35" y="103"/>
                    <a:pt x="35" y="99"/>
                  </a:cubicBezTo>
                  <a:cubicBezTo>
                    <a:pt x="35" y="94"/>
                    <a:pt x="33" y="89"/>
                    <a:pt x="31" y="87"/>
                  </a:cubicBezTo>
                  <a:cubicBezTo>
                    <a:pt x="28" y="84"/>
                    <a:pt x="27" y="83"/>
                    <a:pt x="27" y="83"/>
                  </a:cubicBezTo>
                  <a:cubicBezTo>
                    <a:pt x="27" y="83"/>
                    <a:pt x="27" y="83"/>
                    <a:pt x="19" y="83"/>
                  </a:cubicBezTo>
                  <a:cubicBezTo>
                    <a:pt x="11" y="83"/>
                    <a:pt x="11" y="74"/>
                    <a:pt x="11" y="74"/>
                  </a:cubicBezTo>
                  <a:cubicBezTo>
                    <a:pt x="11" y="70"/>
                    <a:pt x="13" y="63"/>
                    <a:pt x="14" y="59"/>
                  </a:cubicBezTo>
                  <a:cubicBezTo>
                    <a:pt x="15" y="57"/>
                    <a:pt x="16" y="54"/>
                    <a:pt x="17" y="51"/>
                  </a:cubicBezTo>
                  <a:cubicBezTo>
                    <a:pt x="19" y="47"/>
                    <a:pt x="17" y="45"/>
                    <a:pt x="13" y="46"/>
                  </a:cubicBezTo>
                  <a:cubicBezTo>
                    <a:pt x="12" y="47"/>
                    <a:pt x="11" y="47"/>
                    <a:pt x="10" y="48"/>
                  </a:cubicBezTo>
                  <a:cubicBezTo>
                    <a:pt x="4" y="59"/>
                    <a:pt x="0" y="73"/>
                    <a:pt x="0" y="87"/>
                  </a:cubicBezTo>
                  <a:cubicBezTo>
                    <a:pt x="0" y="135"/>
                    <a:pt x="39" y="174"/>
                    <a:pt x="87" y="174"/>
                  </a:cubicBezTo>
                  <a:cubicBezTo>
                    <a:pt x="135" y="174"/>
                    <a:pt x="173" y="136"/>
                    <a:pt x="174" y="89"/>
                  </a:cubicBezTo>
                  <a:cubicBezTo>
                    <a:pt x="172" y="91"/>
                    <a:pt x="169" y="92"/>
                    <a:pt x="167" y="92"/>
                  </a:cubicBezTo>
                  <a:close/>
                  <a:moveTo>
                    <a:pt x="73" y="53"/>
                  </a:moveTo>
                  <a:cubicBezTo>
                    <a:pt x="72" y="55"/>
                    <a:pt x="69" y="52"/>
                    <a:pt x="69" y="49"/>
                  </a:cubicBezTo>
                  <a:cubicBezTo>
                    <a:pt x="68" y="46"/>
                    <a:pt x="68" y="44"/>
                    <a:pt x="69" y="42"/>
                  </a:cubicBezTo>
                  <a:cubicBezTo>
                    <a:pt x="69" y="38"/>
                    <a:pt x="74" y="34"/>
                    <a:pt x="77" y="34"/>
                  </a:cubicBezTo>
                  <a:cubicBezTo>
                    <a:pt x="80" y="33"/>
                    <a:pt x="82" y="33"/>
                    <a:pt x="84" y="34"/>
                  </a:cubicBezTo>
                  <a:cubicBezTo>
                    <a:pt x="88" y="34"/>
                    <a:pt x="92" y="37"/>
                    <a:pt x="92" y="38"/>
                  </a:cubicBezTo>
                  <a:cubicBezTo>
                    <a:pt x="92" y="40"/>
                    <a:pt x="89" y="43"/>
                    <a:pt x="85" y="45"/>
                  </a:cubicBezTo>
                  <a:cubicBezTo>
                    <a:pt x="84" y="45"/>
                    <a:pt x="84" y="46"/>
                    <a:pt x="83" y="46"/>
                  </a:cubicBezTo>
                  <a:cubicBezTo>
                    <a:pt x="79" y="48"/>
                    <a:pt x="74" y="51"/>
                    <a:pt x="73" y="53"/>
                  </a:cubicBezTo>
                  <a:close/>
                </a:path>
              </a:pathLst>
            </a:custGeom>
            <a:solidFill>
              <a:srgbClr val="FFFFFF"/>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3064" name="Freeform 1800"/>
            <p:cNvSpPr>
              <a:spLocks noEditPoints="1"/>
            </p:cNvSpPr>
            <p:nvPr/>
          </p:nvSpPr>
          <p:spPr bwMode="auto">
            <a:xfrm>
              <a:off x="3541984" y="2596542"/>
              <a:ext cx="605036" cy="605036"/>
            </a:xfrm>
            <a:custGeom>
              <a:avLst/>
              <a:gdLst/>
              <a:ahLst/>
              <a:cxnLst>
                <a:cxn ang="0">
                  <a:pos x="163" y="88"/>
                </a:cxn>
                <a:cxn ang="0">
                  <a:pos x="155" y="92"/>
                </a:cxn>
                <a:cxn ang="0">
                  <a:pos x="144" y="92"/>
                </a:cxn>
                <a:cxn ang="0">
                  <a:pos x="137" y="73"/>
                </a:cxn>
                <a:cxn ang="0">
                  <a:pos x="130" y="76"/>
                </a:cxn>
                <a:cxn ang="0">
                  <a:pos x="124" y="81"/>
                </a:cxn>
                <a:cxn ang="0">
                  <a:pos x="121" y="82"/>
                </a:cxn>
                <a:cxn ang="0">
                  <a:pos x="128" y="99"/>
                </a:cxn>
                <a:cxn ang="0">
                  <a:pos x="122" y="116"/>
                </a:cxn>
                <a:cxn ang="0">
                  <a:pos x="116" y="127"/>
                </a:cxn>
                <a:cxn ang="0">
                  <a:pos x="107" y="123"/>
                </a:cxn>
                <a:cxn ang="0">
                  <a:pos x="101" y="107"/>
                </a:cxn>
                <a:cxn ang="0">
                  <a:pos x="91" y="95"/>
                </a:cxn>
                <a:cxn ang="0">
                  <a:pos x="79" y="83"/>
                </a:cxn>
                <a:cxn ang="0">
                  <a:pos x="91" y="77"/>
                </a:cxn>
                <a:cxn ang="0">
                  <a:pos x="114" y="65"/>
                </a:cxn>
                <a:cxn ang="0">
                  <a:pos x="95" y="65"/>
                </a:cxn>
                <a:cxn ang="0">
                  <a:pos x="76" y="63"/>
                </a:cxn>
                <a:cxn ang="0">
                  <a:pos x="95" y="46"/>
                </a:cxn>
                <a:cxn ang="0">
                  <a:pos x="112" y="30"/>
                </a:cxn>
                <a:cxn ang="0">
                  <a:pos x="132" y="29"/>
                </a:cxn>
                <a:cxn ang="0">
                  <a:pos x="152" y="29"/>
                </a:cxn>
                <a:cxn ang="0">
                  <a:pos x="24" y="27"/>
                </a:cxn>
                <a:cxn ang="0">
                  <a:pos x="49" y="27"/>
                </a:cxn>
                <a:cxn ang="0">
                  <a:pos x="64" y="38"/>
                </a:cxn>
                <a:cxn ang="0">
                  <a:pos x="60" y="58"/>
                </a:cxn>
                <a:cxn ang="0">
                  <a:pos x="49" y="79"/>
                </a:cxn>
                <a:cxn ang="0">
                  <a:pos x="74" y="94"/>
                </a:cxn>
                <a:cxn ang="0">
                  <a:pos x="83" y="105"/>
                </a:cxn>
                <a:cxn ang="0">
                  <a:pos x="70" y="120"/>
                </a:cxn>
                <a:cxn ang="0">
                  <a:pos x="61" y="133"/>
                </a:cxn>
                <a:cxn ang="0">
                  <a:pos x="63" y="148"/>
                </a:cxn>
                <a:cxn ang="0">
                  <a:pos x="55" y="149"/>
                </a:cxn>
                <a:cxn ang="0">
                  <a:pos x="50" y="128"/>
                </a:cxn>
                <a:cxn ang="0">
                  <a:pos x="39" y="111"/>
                </a:cxn>
                <a:cxn ang="0">
                  <a:pos x="31" y="87"/>
                </a:cxn>
                <a:cxn ang="0">
                  <a:pos x="19" y="83"/>
                </a:cxn>
                <a:cxn ang="0">
                  <a:pos x="14" y="59"/>
                </a:cxn>
                <a:cxn ang="0">
                  <a:pos x="13" y="46"/>
                </a:cxn>
                <a:cxn ang="0">
                  <a:pos x="0" y="87"/>
                </a:cxn>
                <a:cxn ang="0">
                  <a:pos x="174" y="89"/>
                </a:cxn>
                <a:cxn ang="0">
                  <a:pos x="73" y="53"/>
                </a:cxn>
                <a:cxn ang="0">
                  <a:pos x="69" y="42"/>
                </a:cxn>
                <a:cxn ang="0">
                  <a:pos x="85" y="34"/>
                </a:cxn>
                <a:cxn ang="0">
                  <a:pos x="85" y="45"/>
                </a:cxn>
                <a:cxn ang="0">
                  <a:pos x="73" y="53"/>
                </a:cxn>
              </a:cxnLst>
              <a:rect l="0" t="0" r="r" b="b"/>
              <a:pathLst>
                <a:path w="174" h="174">
                  <a:moveTo>
                    <a:pt x="167" y="92"/>
                  </a:moveTo>
                  <a:cubicBezTo>
                    <a:pt x="165" y="92"/>
                    <a:pt x="163" y="90"/>
                    <a:pt x="163" y="88"/>
                  </a:cubicBezTo>
                  <a:cubicBezTo>
                    <a:pt x="163" y="86"/>
                    <a:pt x="161" y="84"/>
                    <a:pt x="159" y="84"/>
                  </a:cubicBezTo>
                  <a:cubicBezTo>
                    <a:pt x="157" y="84"/>
                    <a:pt x="155" y="88"/>
                    <a:pt x="155" y="92"/>
                  </a:cubicBezTo>
                  <a:cubicBezTo>
                    <a:pt x="155" y="97"/>
                    <a:pt x="155" y="100"/>
                    <a:pt x="147" y="100"/>
                  </a:cubicBezTo>
                  <a:cubicBezTo>
                    <a:pt x="139" y="100"/>
                    <a:pt x="144" y="92"/>
                    <a:pt x="144" y="92"/>
                  </a:cubicBezTo>
                  <a:cubicBezTo>
                    <a:pt x="146" y="88"/>
                    <a:pt x="145" y="82"/>
                    <a:pt x="142" y="79"/>
                  </a:cubicBezTo>
                  <a:cubicBezTo>
                    <a:pt x="140" y="77"/>
                    <a:pt x="138" y="75"/>
                    <a:pt x="137" y="73"/>
                  </a:cubicBezTo>
                  <a:cubicBezTo>
                    <a:pt x="134" y="70"/>
                    <a:pt x="130" y="69"/>
                    <a:pt x="129" y="70"/>
                  </a:cubicBezTo>
                  <a:cubicBezTo>
                    <a:pt x="128" y="71"/>
                    <a:pt x="129" y="74"/>
                    <a:pt x="130" y="76"/>
                  </a:cubicBezTo>
                  <a:cubicBezTo>
                    <a:pt x="132" y="77"/>
                    <a:pt x="133" y="80"/>
                    <a:pt x="133" y="82"/>
                  </a:cubicBezTo>
                  <a:cubicBezTo>
                    <a:pt x="132" y="83"/>
                    <a:pt x="128" y="83"/>
                    <a:pt x="124" y="81"/>
                  </a:cubicBezTo>
                  <a:cubicBezTo>
                    <a:pt x="123" y="80"/>
                    <a:pt x="123" y="80"/>
                    <a:pt x="122" y="80"/>
                  </a:cubicBezTo>
                  <a:cubicBezTo>
                    <a:pt x="118" y="78"/>
                    <a:pt x="118" y="79"/>
                    <a:pt x="121" y="82"/>
                  </a:cubicBezTo>
                  <a:cubicBezTo>
                    <a:pt x="122" y="84"/>
                    <a:pt x="124" y="85"/>
                    <a:pt x="125" y="87"/>
                  </a:cubicBezTo>
                  <a:cubicBezTo>
                    <a:pt x="129" y="90"/>
                    <a:pt x="130" y="96"/>
                    <a:pt x="128" y="99"/>
                  </a:cubicBezTo>
                  <a:cubicBezTo>
                    <a:pt x="128" y="100"/>
                    <a:pt x="127" y="101"/>
                    <a:pt x="127" y="101"/>
                  </a:cubicBezTo>
                  <a:cubicBezTo>
                    <a:pt x="125" y="105"/>
                    <a:pt x="123" y="112"/>
                    <a:pt x="122" y="116"/>
                  </a:cubicBezTo>
                  <a:cubicBezTo>
                    <a:pt x="122" y="116"/>
                    <a:pt x="121" y="116"/>
                    <a:pt x="121" y="117"/>
                  </a:cubicBezTo>
                  <a:cubicBezTo>
                    <a:pt x="120" y="121"/>
                    <a:pt x="118" y="126"/>
                    <a:pt x="116" y="127"/>
                  </a:cubicBezTo>
                  <a:cubicBezTo>
                    <a:pt x="114" y="129"/>
                    <a:pt x="112" y="129"/>
                    <a:pt x="111" y="127"/>
                  </a:cubicBezTo>
                  <a:cubicBezTo>
                    <a:pt x="111" y="125"/>
                    <a:pt x="109" y="123"/>
                    <a:pt x="107" y="123"/>
                  </a:cubicBezTo>
                  <a:cubicBezTo>
                    <a:pt x="105" y="122"/>
                    <a:pt x="103" y="119"/>
                    <a:pt x="102" y="115"/>
                  </a:cubicBezTo>
                  <a:cubicBezTo>
                    <a:pt x="102" y="112"/>
                    <a:pt x="102" y="110"/>
                    <a:pt x="101" y="107"/>
                  </a:cubicBezTo>
                  <a:cubicBezTo>
                    <a:pt x="101" y="103"/>
                    <a:pt x="97" y="98"/>
                    <a:pt x="93" y="96"/>
                  </a:cubicBezTo>
                  <a:cubicBezTo>
                    <a:pt x="93" y="95"/>
                    <a:pt x="92" y="95"/>
                    <a:pt x="91" y="95"/>
                  </a:cubicBezTo>
                  <a:cubicBezTo>
                    <a:pt x="87" y="93"/>
                    <a:pt x="82" y="88"/>
                    <a:pt x="79" y="85"/>
                  </a:cubicBezTo>
                  <a:cubicBezTo>
                    <a:pt x="79" y="84"/>
                    <a:pt x="79" y="84"/>
                    <a:pt x="79" y="83"/>
                  </a:cubicBezTo>
                  <a:cubicBezTo>
                    <a:pt x="76" y="80"/>
                    <a:pt x="78" y="77"/>
                    <a:pt x="83" y="77"/>
                  </a:cubicBezTo>
                  <a:cubicBezTo>
                    <a:pt x="86" y="77"/>
                    <a:pt x="88" y="77"/>
                    <a:pt x="91" y="77"/>
                  </a:cubicBezTo>
                  <a:cubicBezTo>
                    <a:pt x="95" y="77"/>
                    <a:pt x="102" y="76"/>
                    <a:pt x="107" y="74"/>
                  </a:cubicBezTo>
                  <a:cubicBezTo>
                    <a:pt x="111" y="73"/>
                    <a:pt x="114" y="69"/>
                    <a:pt x="114" y="65"/>
                  </a:cubicBezTo>
                  <a:cubicBezTo>
                    <a:pt x="115" y="61"/>
                    <a:pt x="111" y="59"/>
                    <a:pt x="107" y="60"/>
                  </a:cubicBezTo>
                  <a:cubicBezTo>
                    <a:pt x="103" y="61"/>
                    <a:pt x="98" y="63"/>
                    <a:pt x="95" y="65"/>
                  </a:cubicBezTo>
                  <a:cubicBezTo>
                    <a:pt x="93" y="67"/>
                    <a:pt x="88" y="69"/>
                    <a:pt x="83" y="69"/>
                  </a:cubicBezTo>
                  <a:cubicBezTo>
                    <a:pt x="79" y="70"/>
                    <a:pt x="75" y="67"/>
                    <a:pt x="76" y="63"/>
                  </a:cubicBezTo>
                  <a:cubicBezTo>
                    <a:pt x="77" y="59"/>
                    <a:pt x="80" y="54"/>
                    <a:pt x="83" y="51"/>
                  </a:cubicBezTo>
                  <a:cubicBezTo>
                    <a:pt x="87" y="49"/>
                    <a:pt x="92" y="46"/>
                    <a:pt x="95" y="46"/>
                  </a:cubicBezTo>
                  <a:cubicBezTo>
                    <a:pt x="99" y="46"/>
                    <a:pt x="102" y="43"/>
                    <a:pt x="103" y="39"/>
                  </a:cubicBezTo>
                  <a:cubicBezTo>
                    <a:pt x="104" y="35"/>
                    <a:pt x="108" y="31"/>
                    <a:pt x="112" y="30"/>
                  </a:cubicBezTo>
                  <a:cubicBezTo>
                    <a:pt x="114" y="30"/>
                    <a:pt x="116" y="30"/>
                    <a:pt x="119" y="29"/>
                  </a:cubicBezTo>
                  <a:cubicBezTo>
                    <a:pt x="122" y="29"/>
                    <a:pt x="129" y="29"/>
                    <a:pt x="132" y="29"/>
                  </a:cubicBezTo>
                  <a:cubicBezTo>
                    <a:pt x="135" y="29"/>
                    <a:pt x="138" y="29"/>
                    <a:pt x="141" y="29"/>
                  </a:cubicBezTo>
                  <a:cubicBezTo>
                    <a:pt x="144" y="29"/>
                    <a:pt x="148" y="29"/>
                    <a:pt x="152" y="29"/>
                  </a:cubicBezTo>
                  <a:cubicBezTo>
                    <a:pt x="136" y="11"/>
                    <a:pt x="113" y="0"/>
                    <a:pt x="87" y="0"/>
                  </a:cubicBezTo>
                  <a:cubicBezTo>
                    <a:pt x="62" y="0"/>
                    <a:pt x="40" y="11"/>
                    <a:pt x="24" y="27"/>
                  </a:cubicBezTo>
                  <a:cubicBezTo>
                    <a:pt x="28" y="27"/>
                    <a:pt x="31" y="27"/>
                    <a:pt x="35" y="27"/>
                  </a:cubicBezTo>
                  <a:cubicBezTo>
                    <a:pt x="39" y="26"/>
                    <a:pt x="45" y="27"/>
                    <a:pt x="49" y="27"/>
                  </a:cubicBezTo>
                  <a:cubicBezTo>
                    <a:pt x="51" y="28"/>
                    <a:pt x="54" y="28"/>
                    <a:pt x="56" y="28"/>
                  </a:cubicBezTo>
                  <a:cubicBezTo>
                    <a:pt x="60" y="29"/>
                    <a:pt x="63" y="34"/>
                    <a:pt x="64" y="38"/>
                  </a:cubicBezTo>
                  <a:cubicBezTo>
                    <a:pt x="64" y="40"/>
                    <a:pt x="64" y="43"/>
                    <a:pt x="65" y="45"/>
                  </a:cubicBezTo>
                  <a:cubicBezTo>
                    <a:pt x="65" y="49"/>
                    <a:pt x="63" y="55"/>
                    <a:pt x="60" y="58"/>
                  </a:cubicBezTo>
                  <a:cubicBezTo>
                    <a:pt x="57" y="61"/>
                    <a:pt x="52" y="65"/>
                    <a:pt x="48" y="69"/>
                  </a:cubicBezTo>
                  <a:cubicBezTo>
                    <a:pt x="45" y="72"/>
                    <a:pt x="46" y="77"/>
                    <a:pt x="49" y="79"/>
                  </a:cubicBezTo>
                  <a:cubicBezTo>
                    <a:pt x="53" y="82"/>
                    <a:pt x="57" y="84"/>
                    <a:pt x="60" y="86"/>
                  </a:cubicBezTo>
                  <a:cubicBezTo>
                    <a:pt x="64" y="89"/>
                    <a:pt x="70" y="92"/>
                    <a:pt x="74" y="94"/>
                  </a:cubicBezTo>
                  <a:cubicBezTo>
                    <a:pt x="75" y="94"/>
                    <a:pt x="75" y="94"/>
                    <a:pt x="76" y="95"/>
                  </a:cubicBezTo>
                  <a:cubicBezTo>
                    <a:pt x="80" y="96"/>
                    <a:pt x="83" y="101"/>
                    <a:pt x="83" y="105"/>
                  </a:cubicBezTo>
                  <a:cubicBezTo>
                    <a:pt x="82" y="108"/>
                    <a:pt x="80" y="112"/>
                    <a:pt x="78" y="112"/>
                  </a:cubicBezTo>
                  <a:cubicBezTo>
                    <a:pt x="76" y="112"/>
                    <a:pt x="72" y="116"/>
                    <a:pt x="70" y="120"/>
                  </a:cubicBezTo>
                  <a:cubicBezTo>
                    <a:pt x="70" y="120"/>
                    <a:pt x="70" y="121"/>
                    <a:pt x="69" y="121"/>
                  </a:cubicBezTo>
                  <a:cubicBezTo>
                    <a:pt x="67" y="125"/>
                    <a:pt x="63" y="131"/>
                    <a:pt x="61" y="133"/>
                  </a:cubicBezTo>
                  <a:cubicBezTo>
                    <a:pt x="59" y="136"/>
                    <a:pt x="59" y="139"/>
                    <a:pt x="60" y="141"/>
                  </a:cubicBezTo>
                  <a:cubicBezTo>
                    <a:pt x="62" y="142"/>
                    <a:pt x="63" y="146"/>
                    <a:pt x="63" y="148"/>
                  </a:cubicBezTo>
                  <a:cubicBezTo>
                    <a:pt x="63" y="150"/>
                    <a:pt x="60" y="151"/>
                    <a:pt x="57" y="149"/>
                  </a:cubicBezTo>
                  <a:cubicBezTo>
                    <a:pt x="56" y="149"/>
                    <a:pt x="56" y="149"/>
                    <a:pt x="55" y="149"/>
                  </a:cubicBezTo>
                  <a:cubicBezTo>
                    <a:pt x="52" y="148"/>
                    <a:pt x="50" y="143"/>
                    <a:pt x="50" y="138"/>
                  </a:cubicBezTo>
                  <a:cubicBezTo>
                    <a:pt x="50" y="135"/>
                    <a:pt x="50" y="132"/>
                    <a:pt x="50" y="128"/>
                  </a:cubicBezTo>
                  <a:cubicBezTo>
                    <a:pt x="51" y="124"/>
                    <a:pt x="49" y="119"/>
                    <a:pt x="47" y="118"/>
                  </a:cubicBezTo>
                  <a:cubicBezTo>
                    <a:pt x="45" y="116"/>
                    <a:pt x="41" y="113"/>
                    <a:pt x="39" y="111"/>
                  </a:cubicBezTo>
                  <a:cubicBezTo>
                    <a:pt x="37" y="109"/>
                    <a:pt x="35" y="103"/>
                    <a:pt x="35" y="99"/>
                  </a:cubicBezTo>
                  <a:cubicBezTo>
                    <a:pt x="35" y="94"/>
                    <a:pt x="33" y="89"/>
                    <a:pt x="31" y="87"/>
                  </a:cubicBezTo>
                  <a:cubicBezTo>
                    <a:pt x="29" y="85"/>
                    <a:pt x="27" y="83"/>
                    <a:pt x="27" y="83"/>
                  </a:cubicBezTo>
                  <a:cubicBezTo>
                    <a:pt x="27" y="83"/>
                    <a:pt x="27" y="83"/>
                    <a:pt x="19" y="83"/>
                  </a:cubicBezTo>
                  <a:cubicBezTo>
                    <a:pt x="11" y="83"/>
                    <a:pt x="11" y="75"/>
                    <a:pt x="11" y="75"/>
                  </a:cubicBezTo>
                  <a:cubicBezTo>
                    <a:pt x="11" y="70"/>
                    <a:pt x="13" y="64"/>
                    <a:pt x="14" y="59"/>
                  </a:cubicBezTo>
                  <a:cubicBezTo>
                    <a:pt x="15" y="57"/>
                    <a:pt x="16" y="54"/>
                    <a:pt x="17" y="51"/>
                  </a:cubicBezTo>
                  <a:cubicBezTo>
                    <a:pt x="19" y="47"/>
                    <a:pt x="17" y="45"/>
                    <a:pt x="13" y="46"/>
                  </a:cubicBezTo>
                  <a:cubicBezTo>
                    <a:pt x="12" y="47"/>
                    <a:pt x="11" y="47"/>
                    <a:pt x="10" y="48"/>
                  </a:cubicBezTo>
                  <a:cubicBezTo>
                    <a:pt x="4" y="60"/>
                    <a:pt x="0" y="73"/>
                    <a:pt x="0" y="87"/>
                  </a:cubicBezTo>
                  <a:cubicBezTo>
                    <a:pt x="0" y="135"/>
                    <a:pt x="39" y="174"/>
                    <a:pt x="87" y="174"/>
                  </a:cubicBezTo>
                  <a:cubicBezTo>
                    <a:pt x="135" y="174"/>
                    <a:pt x="173" y="136"/>
                    <a:pt x="174" y="89"/>
                  </a:cubicBezTo>
                  <a:cubicBezTo>
                    <a:pt x="172" y="91"/>
                    <a:pt x="169" y="92"/>
                    <a:pt x="167" y="92"/>
                  </a:cubicBezTo>
                  <a:close/>
                  <a:moveTo>
                    <a:pt x="73" y="53"/>
                  </a:moveTo>
                  <a:cubicBezTo>
                    <a:pt x="72" y="55"/>
                    <a:pt x="70" y="52"/>
                    <a:pt x="69" y="49"/>
                  </a:cubicBezTo>
                  <a:cubicBezTo>
                    <a:pt x="69" y="47"/>
                    <a:pt x="69" y="44"/>
                    <a:pt x="69" y="42"/>
                  </a:cubicBezTo>
                  <a:cubicBezTo>
                    <a:pt x="69" y="39"/>
                    <a:pt x="74" y="34"/>
                    <a:pt x="77" y="34"/>
                  </a:cubicBezTo>
                  <a:cubicBezTo>
                    <a:pt x="80" y="34"/>
                    <a:pt x="82" y="34"/>
                    <a:pt x="85" y="34"/>
                  </a:cubicBezTo>
                  <a:cubicBezTo>
                    <a:pt x="88" y="34"/>
                    <a:pt x="92" y="37"/>
                    <a:pt x="92" y="38"/>
                  </a:cubicBezTo>
                  <a:cubicBezTo>
                    <a:pt x="92" y="40"/>
                    <a:pt x="89" y="43"/>
                    <a:pt x="85" y="45"/>
                  </a:cubicBezTo>
                  <a:cubicBezTo>
                    <a:pt x="85" y="45"/>
                    <a:pt x="84" y="46"/>
                    <a:pt x="83" y="46"/>
                  </a:cubicBezTo>
                  <a:cubicBezTo>
                    <a:pt x="79" y="48"/>
                    <a:pt x="75" y="51"/>
                    <a:pt x="73" y="53"/>
                  </a:cubicBezTo>
                  <a:close/>
                </a:path>
              </a:pathLst>
            </a:custGeom>
            <a:solidFill>
              <a:srgbClr val="55C5D0"/>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3065" name="Freeform 1801"/>
            <p:cNvSpPr>
              <a:spLocks noEditPoints="1"/>
            </p:cNvSpPr>
            <p:nvPr/>
          </p:nvSpPr>
          <p:spPr bwMode="auto">
            <a:xfrm>
              <a:off x="5777836" y="4985390"/>
              <a:ext cx="751079" cy="538969"/>
            </a:xfrm>
            <a:custGeom>
              <a:avLst/>
              <a:gdLst/>
              <a:ahLst/>
              <a:cxnLst>
                <a:cxn ang="0">
                  <a:pos x="216" y="13"/>
                </a:cxn>
                <a:cxn ang="0">
                  <a:pos x="203" y="0"/>
                </a:cxn>
                <a:cxn ang="0">
                  <a:pos x="13" y="0"/>
                </a:cxn>
                <a:cxn ang="0">
                  <a:pos x="0" y="13"/>
                </a:cxn>
                <a:cxn ang="0">
                  <a:pos x="0" y="143"/>
                </a:cxn>
                <a:cxn ang="0">
                  <a:pos x="13" y="155"/>
                </a:cxn>
                <a:cxn ang="0">
                  <a:pos x="203" y="155"/>
                </a:cxn>
                <a:cxn ang="0">
                  <a:pos x="216" y="143"/>
                </a:cxn>
                <a:cxn ang="0">
                  <a:pos x="216" y="13"/>
                </a:cxn>
                <a:cxn ang="0">
                  <a:pos x="206" y="138"/>
                </a:cxn>
                <a:cxn ang="0">
                  <a:pos x="14" y="138"/>
                </a:cxn>
                <a:cxn ang="0">
                  <a:pos x="14" y="13"/>
                </a:cxn>
                <a:cxn ang="0">
                  <a:pos x="206" y="13"/>
                </a:cxn>
                <a:cxn ang="0">
                  <a:pos x="206" y="138"/>
                </a:cxn>
              </a:cxnLst>
              <a:rect l="0" t="0" r="r" b="b"/>
              <a:pathLst>
                <a:path w="216" h="155">
                  <a:moveTo>
                    <a:pt x="216" y="13"/>
                  </a:moveTo>
                  <a:cubicBezTo>
                    <a:pt x="216" y="6"/>
                    <a:pt x="210" y="0"/>
                    <a:pt x="203" y="0"/>
                  </a:cubicBezTo>
                  <a:cubicBezTo>
                    <a:pt x="13" y="0"/>
                    <a:pt x="13" y="0"/>
                    <a:pt x="13" y="0"/>
                  </a:cubicBezTo>
                  <a:cubicBezTo>
                    <a:pt x="6" y="0"/>
                    <a:pt x="0" y="6"/>
                    <a:pt x="0" y="13"/>
                  </a:cubicBezTo>
                  <a:cubicBezTo>
                    <a:pt x="0" y="143"/>
                    <a:pt x="0" y="143"/>
                    <a:pt x="0" y="143"/>
                  </a:cubicBezTo>
                  <a:cubicBezTo>
                    <a:pt x="0" y="150"/>
                    <a:pt x="6" y="155"/>
                    <a:pt x="13" y="155"/>
                  </a:cubicBezTo>
                  <a:cubicBezTo>
                    <a:pt x="203" y="155"/>
                    <a:pt x="203" y="155"/>
                    <a:pt x="203" y="155"/>
                  </a:cubicBezTo>
                  <a:cubicBezTo>
                    <a:pt x="210" y="155"/>
                    <a:pt x="216" y="150"/>
                    <a:pt x="216" y="143"/>
                  </a:cubicBezTo>
                  <a:lnTo>
                    <a:pt x="216" y="13"/>
                  </a:lnTo>
                  <a:close/>
                  <a:moveTo>
                    <a:pt x="206" y="138"/>
                  </a:moveTo>
                  <a:cubicBezTo>
                    <a:pt x="14" y="138"/>
                    <a:pt x="14" y="138"/>
                    <a:pt x="14" y="138"/>
                  </a:cubicBezTo>
                  <a:cubicBezTo>
                    <a:pt x="14" y="13"/>
                    <a:pt x="14" y="13"/>
                    <a:pt x="14" y="13"/>
                  </a:cubicBezTo>
                  <a:cubicBezTo>
                    <a:pt x="206" y="13"/>
                    <a:pt x="206" y="13"/>
                    <a:pt x="206" y="13"/>
                  </a:cubicBezTo>
                  <a:lnTo>
                    <a:pt x="206" y="138"/>
                  </a:lnTo>
                  <a:close/>
                </a:path>
              </a:pathLst>
            </a:custGeom>
            <a:solidFill>
              <a:srgbClr val="A6A8AC"/>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3066" name="Freeform 1802"/>
            <p:cNvSpPr>
              <a:spLocks/>
            </p:cNvSpPr>
            <p:nvPr/>
          </p:nvSpPr>
          <p:spPr bwMode="auto">
            <a:xfrm>
              <a:off x="5743063" y="5534791"/>
              <a:ext cx="834533" cy="59113"/>
            </a:xfrm>
            <a:custGeom>
              <a:avLst/>
              <a:gdLst/>
              <a:ahLst/>
              <a:cxnLst>
                <a:cxn ang="0">
                  <a:pos x="152" y="0"/>
                </a:cxn>
                <a:cxn ang="0">
                  <a:pos x="139" y="7"/>
                </a:cxn>
                <a:cxn ang="0">
                  <a:pos x="101" y="7"/>
                </a:cxn>
                <a:cxn ang="0">
                  <a:pos x="89" y="0"/>
                </a:cxn>
                <a:cxn ang="0">
                  <a:pos x="0" y="0"/>
                </a:cxn>
                <a:cxn ang="0">
                  <a:pos x="25" y="17"/>
                </a:cxn>
                <a:cxn ang="0">
                  <a:pos x="215" y="17"/>
                </a:cxn>
                <a:cxn ang="0">
                  <a:pos x="240" y="0"/>
                </a:cxn>
                <a:cxn ang="0">
                  <a:pos x="152" y="0"/>
                </a:cxn>
              </a:cxnLst>
              <a:rect l="0" t="0" r="r" b="b"/>
              <a:pathLst>
                <a:path w="240" h="17">
                  <a:moveTo>
                    <a:pt x="152" y="0"/>
                  </a:moveTo>
                  <a:cubicBezTo>
                    <a:pt x="152" y="0"/>
                    <a:pt x="152" y="7"/>
                    <a:pt x="139" y="7"/>
                  </a:cubicBezTo>
                  <a:cubicBezTo>
                    <a:pt x="126" y="7"/>
                    <a:pt x="114" y="7"/>
                    <a:pt x="101" y="7"/>
                  </a:cubicBezTo>
                  <a:cubicBezTo>
                    <a:pt x="89" y="7"/>
                    <a:pt x="89" y="0"/>
                    <a:pt x="89" y="0"/>
                  </a:cubicBezTo>
                  <a:cubicBezTo>
                    <a:pt x="0" y="0"/>
                    <a:pt x="0" y="0"/>
                    <a:pt x="0" y="0"/>
                  </a:cubicBezTo>
                  <a:cubicBezTo>
                    <a:pt x="0" y="0"/>
                    <a:pt x="0" y="17"/>
                    <a:pt x="25" y="17"/>
                  </a:cubicBezTo>
                  <a:cubicBezTo>
                    <a:pt x="51" y="17"/>
                    <a:pt x="190" y="17"/>
                    <a:pt x="215" y="17"/>
                  </a:cubicBezTo>
                  <a:cubicBezTo>
                    <a:pt x="240" y="17"/>
                    <a:pt x="240" y="0"/>
                    <a:pt x="240" y="0"/>
                  </a:cubicBezTo>
                  <a:lnTo>
                    <a:pt x="152" y="0"/>
                  </a:lnTo>
                  <a:close/>
                </a:path>
              </a:pathLst>
            </a:custGeom>
            <a:solidFill>
              <a:srgbClr val="A6A8AC"/>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3067" name="Freeform 1803"/>
            <p:cNvSpPr>
              <a:spLocks noEditPoints="1"/>
            </p:cNvSpPr>
            <p:nvPr/>
          </p:nvSpPr>
          <p:spPr bwMode="auto">
            <a:xfrm>
              <a:off x="5791745" y="4985390"/>
              <a:ext cx="751079" cy="538969"/>
            </a:xfrm>
            <a:custGeom>
              <a:avLst/>
              <a:gdLst/>
              <a:ahLst/>
              <a:cxnLst>
                <a:cxn ang="0">
                  <a:pos x="216" y="13"/>
                </a:cxn>
                <a:cxn ang="0">
                  <a:pos x="203" y="0"/>
                </a:cxn>
                <a:cxn ang="0">
                  <a:pos x="13" y="0"/>
                </a:cxn>
                <a:cxn ang="0">
                  <a:pos x="0" y="13"/>
                </a:cxn>
                <a:cxn ang="0">
                  <a:pos x="0" y="143"/>
                </a:cxn>
                <a:cxn ang="0">
                  <a:pos x="13" y="155"/>
                </a:cxn>
                <a:cxn ang="0">
                  <a:pos x="203" y="155"/>
                </a:cxn>
                <a:cxn ang="0">
                  <a:pos x="216" y="143"/>
                </a:cxn>
                <a:cxn ang="0">
                  <a:pos x="216" y="13"/>
                </a:cxn>
                <a:cxn ang="0">
                  <a:pos x="205" y="142"/>
                </a:cxn>
                <a:cxn ang="0">
                  <a:pos x="13" y="142"/>
                </a:cxn>
                <a:cxn ang="0">
                  <a:pos x="13" y="17"/>
                </a:cxn>
                <a:cxn ang="0">
                  <a:pos x="205" y="17"/>
                </a:cxn>
                <a:cxn ang="0">
                  <a:pos x="205" y="142"/>
                </a:cxn>
              </a:cxnLst>
              <a:rect l="0" t="0" r="r" b="b"/>
              <a:pathLst>
                <a:path w="216" h="155">
                  <a:moveTo>
                    <a:pt x="216" y="13"/>
                  </a:moveTo>
                  <a:cubicBezTo>
                    <a:pt x="216" y="6"/>
                    <a:pt x="210" y="0"/>
                    <a:pt x="203" y="0"/>
                  </a:cubicBezTo>
                  <a:cubicBezTo>
                    <a:pt x="13" y="0"/>
                    <a:pt x="13" y="0"/>
                    <a:pt x="13" y="0"/>
                  </a:cubicBezTo>
                  <a:cubicBezTo>
                    <a:pt x="5" y="0"/>
                    <a:pt x="0" y="6"/>
                    <a:pt x="0" y="13"/>
                  </a:cubicBezTo>
                  <a:cubicBezTo>
                    <a:pt x="0" y="143"/>
                    <a:pt x="0" y="143"/>
                    <a:pt x="0" y="143"/>
                  </a:cubicBezTo>
                  <a:cubicBezTo>
                    <a:pt x="0" y="150"/>
                    <a:pt x="5" y="155"/>
                    <a:pt x="13" y="155"/>
                  </a:cubicBezTo>
                  <a:cubicBezTo>
                    <a:pt x="203" y="155"/>
                    <a:pt x="203" y="155"/>
                    <a:pt x="203" y="155"/>
                  </a:cubicBezTo>
                  <a:cubicBezTo>
                    <a:pt x="210" y="155"/>
                    <a:pt x="216" y="150"/>
                    <a:pt x="216" y="143"/>
                  </a:cubicBezTo>
                  <a:lnTo>
                    <a:pt x="216" y="13"/>
                  </a:lnTo>
                  <a:close/>
                  <a:moveTo>
                    <a:pt x="205" y="142"/>
                  </a:moveTo>
                  <a:cubicBezTo>
                    <a:pt x="13" y="142"/>
                    <a:pt x="13" y="142"/>
                    <a:pt x="13" y="142"/>
                  </a:cubicBezTo>
                  <a:cubicBezTo>
                    <a:pt x="13" y="17"/>
                    <a:pt x="13" y="17"/>
                    <a:pt x="13" y="17"/>
                  </a:cubicBezTo>
                  <a:cubicBezTo>
                    <a:pt x="205" y="17"/>
                    <a:pt x="205" y="17"/>
                    <a:pt x="205" y="17"/>
                  </a:cubicBezTo>
                  <a:lnTo>
                    <a:pt x="205" y="142"/>
                  </a:lnTo>
                  <a:close/>
                </a:path>
              </a:pathLst>
            </a:custGeom>
            <a:solidFill>
              <a:srgbClr val="FFFFFF"/>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3068" name="Freeform 1804"/>
            <p:cNvSpPr>
              <a:spLocks/>
            </p:cNvSpPr>
            <p:nvPr/>
          </p:nvSpPr>
          <p:spPr bwMode="auto">
            <a:xfrm>
              <a:off x="5753495" y="5548699"/>
              <a:ext cx="834533" cy="59113"/>
            </a:xfrm>
            <a:custGeom>
              <a:avLst/>
              <a:gdLst/>
              <a:ahLst/>
              <a:cxnLst>
                <a:cxn ang="0">
                  <a:pos x="151" y="0"/>
                </a:cxn>
                <a:cxn ang="0">
                  <a:pos x="139" y="3"/>
                </a:cxn>
                <a:cxn ang="0">
                  <a:pos x="101" y="3"/>
                </a:cxn>
                <a:cxn ang="0">
                  <a:pos x="88" y="0"/>
                </a:cxn>
                <a:cxn ang="0">
                  <a:pos x="0" y="0"/>
                </a:cxn>
                <a:cxn ang="0">
                  <a:pos x="25" y="17"/>
                </a:cxn>
                <a:cxn ang="0">
                  <a:pos x="215" y="17"/>
                </a:cxn>
                <a:cxn ang="0">
                  <a:pos x="240" y="0"/>
                </a:cxn>
                <a:cxn ang="0">
                  <a:pos x="151" y="0"/>
                </a:cxn>
              </a:cxnLst>
              <a:rect l="0" t="0" r="r" b="b"/>
              <a:pathLst>
                <a:path w="240" h="17">
                  <a:moveTo>
                    <a:pt x="151" y="0"/>
                  </a:moveTo>
                  <a:cubicBezTo>
                    <a:pt x="151" y="0"/>
                    <a:pt x="151" y="3"/>
                    <a:pt x="139" y="3"/>
                  </a:cubicBezTo>
                  <a:cubicBezTo>
                    <a:pt x="126" y="3"/>
                    <a:pt x="114" y="3"/>
                    <a:pt x="101" y="3"/>
                  </a:cubicBezTo>
                  <a:cubicBezTo>
                    <a:pt x="88" y="3"/>
                    <a:pt x="88" y="0"/>
                    <a:pt x="88" y="0"/>
                  </a:cubicBezTo>
                  <a:cubicBezTo>
                    <a:pt x="0" y="0"/>
                    <a:pt x="0" y="0"/>
                    <a:pt x="0" y="0"/>
                  </a:cubicBezTo>
                  <a:cubicBezTo>
                    <a:pt x="0" y="0"/>
                    <a:pt x="0" y="17"/>
                    <a:pt x="25" y="17"/>
                  </a:cubicBezTo>
                  <a:cubicBezTo>
                    <a:pt x="50" y="17"/>
                    <a:pt x="189" y="17"/>
                    <a:pt x="215" y="17"/>
                  </a:cubicBezTo>
                  <a:cubicBezTo>
                    <a:pt x="240" y="17"/>
                    <a:pt x="240" y="0"/>
                    <a:pt x="240" y="0"/>
                  </a:cubicBezTo>
                  <a:lnTo>
                    <a:pt x="151" y="0"/>
                  </a:lnTo>
                  <a:close/>
                </a:path>
              </a:pathLst>
            </a:custGeom>
            <a:solidFill>
              <a:srgbClr val="FFFFFF"/>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3069" name="Freeform 1805"/>
            <p:cNvSpPr>
              <a:spLocks noEditPoints="1"/>
            </p:cNvSpPr>
            <p:nvPr/>
          </p:nvSpPr>
          <p:spPr bwMode="auto">
            <a:xfrm>
              <a:off x="5777836" y="4985390"/>
              <a:ext cx="751079" cy="538969"/>
            </a:xfrm>
            <a:custGeom>
              <a:avLst/>
              <a:gdLst/>
              <a:ahLst/>
              <a:cxnLst>
                <a:cxn ang="0">
                  <a:pos x="216" y="13"/>
                </a:cxn>
                <a:cxn ang="0">
                  <a:pos x="203" y="0"/>
                </a:cxn>
                <a:cxn ang="0">
                  <a:pos x="13" y="0"/>
                </a:cxn>
                <a:cxn ang="0">
                  <a:pos x="0" y="13"/>
                </a:cxn>
                <a:cxn ang="0">
                  <a:pos x="0" y="143"/>
                </a:cxn>
                <a:cxn ang="0">
                  <a:pos x="13" y="155"/>
                </a:cxn>
                <a:cxn ang="0">
                  <a:pos x="203" y="155"/>
                </a:cxn>
                <a:cxn ang="0">
                  <a:pos x="216" y="143"/>
                </a:cxn>
                <a:cxn ang="0">
                  <a:pos x="216" y="13"/>
                </a:cxn>
                <a:cxn ang="0">
                  <a:pos x="206" y="138"/>
                </a:cxn>
                <a:cxn ang="0">
                  <a:pos x="14" y="138"/>
                </a:cxn>
                <a:cxn ang="0">
                  <a:pos x="14" y="13"/>
                </a:cxn>
                <a:cxn ang="0">
                  <a:pos x="206" y="13"/>
                </a:cxn>
                <a:cxn ang="0">
                  <a:pos x="206" y="138"/>
                </a:cxn>
              </a:cxnLst>
              <a:rect l="0" t="0" r="r" b="b"/>
              <a:pathLst>
                <a:path w="216" h="155">
                  <a:moveTo>
                    <a:pt x="216" y="13"/>
                  </a:moveTo>
                  <a:cubicBezTo>
                    <a:pt x="216" y="6"/>
                    <a:pt x="210" y="0"/>
                    <a:pt x="203" y="0"/>
                  </a:cubicBezTo>
                  <a:cubicBezTo>
                    <a:pt x="13" y="0"/>
                    <a:pt x="13" y="0"/>
                    <a:pt x="13" y="0"/>
                  </a:cubicBezTo>
                  <a:cubicBezTo>
                    <a:pt x="6" y="0"/>
                    <a:pt x="0" y="6"/>
                    <a:pt x="0" y="13"/>
                  </a:cubicBezTo>
                  <a:cubicBezTo>
                    <a:pt x="0" y="143"/>
                    <a:pt x="0" y="143"/>
                    <a:pt x="0" y="143"/>
                  </a:cubicBezTo>
                  <a:cubicBezTo>
                    <a:pt x="0" y="150"/>
                    <a:pt x="6" y="155"/>
                    <a:pt x="13" y="155"/>
                  </a:cubicBezTo>
                  <a:cubicBezTo>
                    <a:pt x="203" y="155"/>
                    <a:pt x="203" y="155"/>
                    <a:pt x="203" y="155"/>
                  </a:cubicBezTo>
                  <a:cubicBezTo>
                    <a:pt x="210" y="155"/>
                    <a:pt x="216" y="150"/>
                    <a:pt x="216" y="143"/>
                  </a:cubicBezTo>
                  <a:lnTo>
                    <a:pt x="216" y="13"/>
                  </a:lnTo>
                  <a:close/>
                  <a:moveTo>
                    <a:pt x="206" y="138"/>
                  </a:moveTo>
                  <a:cubicBezTo>
                    <a:pt x="14" y="138"/>
                    <a:pt x="14" y="138"/>
                    <a:pt x="14" y="138"/>
                  </a:cubicBezTo>
                  <a:cubicBezTo>
                    <a:pt x="14" y="13"/>
                    <a:pt x="14" y="13"/>
                    <a:pt x="14" y="13"/>
                  </a:cubicBezTo>
                  <a:cubicBezTo>
                    <a:pt x="206" y="13"/>
                    <a:pt x="206" y="13"/>
                    <a:pt x="206" y="13"/>
                  </a:cubicBezTo>
                  <a:lnTo>
                    <a:pt x="206" y="138"/>
                  </a:lnTo>
                  <a:close/>
                </a:path>
              </a:pathLst>
            </a:custGeom>
            <a:solidFill>
              <a:srgbClr val="4D6578"/>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3070" name="Freeform 1806"/>
            <p:cNvSpPr>
              <a:spLocks/>
            </p:cNvSpPr>
            <p:nvPr/>
          </p:nvSpPr>
          <p:spPr bwMode="auto">
            <a:xfrm>
              <a:off x="5743063" y="5534791"/>
              <a:ext cx="834533" cy="59113"/>
            </a:xfrm>
            <a:custGeom>
              <a:avLst/>
              <a:gdLst/>
              <a:ahLst/>
              <a:cxnLst>
                <a:cxn ang="0">
                  <a:pos x="152" y="0"/>
                </a:cxn>
                <a:cxn ang="0">
                  <a:pos x="139" y="7"/>
                </a:cxn>
                <a:cxn ang="0">
                  <a:pos x="101" y="7"/>
                </a:cxn>
                <a:cxn ang="0">
                  <a:pos x="89" y="0"/>
                </a:cxn>
                <a:cxn ang="0">
                  <a:pos x="0" y="0"/>
                </a:cxn>
                <a:cxn ang="0">
                  <a:pos x="25" y="17"/>
                </a:cxn>
                <a:cxn ang="0">
                  <a:pos x="215" y="17"/>
                </a:cxn>
                <a:cxn ang="0">
                  <a:pos x="240" y="0"/>
                </a:cxn>
                <a:cxn ang="0">
                  <a:pos x="152" y="0"/>
                </a:cxn>
              </a:cxnLst>
              <a:rect l="0" t="0" r="r" b="b"/>
              <a:pathLst>
                <a:path w="240" h="17">
                  <a:moveTo>
                    <a:pt x="152" y="0"/>
                  </a:moveTo>
                  <a:cubicBezTo>
                    <a:pt x="152" y="0"/>
                    <a:pt x="152" y="7"/>
                    <a:pt x="139" y="7"/>
                  </a:cubicBezTo>
                  <a:cubicBezTo>
                    <a:pt x="126" y="7"/>
                    <a:pt x="114" y="7"/>
                    <a:pt x="101" y="7"/>
                  </a:cubicBezTo>
                  <a:cubicBezTo>
                    <a:pt x="89" y="7"/>
                    <a:pt x="89" y="0"/>
                    <a:pt x="89" y="0"/>
                  </a:cubicBezTo>
                  <a:cubicBezTo>
                    <a:pt x="0" y="0"/>
                    <a:pt x="0" y="0"/>
                    <a:pt x="0" y="0"/>
                  </a:cubicBezTo>
                  <a:cubicBezTo>
                    <a:pt x="0" y="0"/>
                    <a:pt x="0" y="17"/>
                    <a:pt x="25" y="17"/>
                  </a:cubicBezTo>
                  <a:cubicBezTo>
                    <a:pt x="51" y="17"/>
                    <a:pt x="190" y="17"/>
                    <a:pt x="215" y="17"/>
                  </a:cubicBezTo>
                  <a:cubicBezTo>
                    <a:pt x="240" y="17"/>
                    <a:pt x="240" y="0"/>
                    <a:pt x="240" y="0"/>
                  </a:cubicBezTo>
                  <a:lnTo>
                    <a:pt x="152" y="0"/>
                  </a:lnTo>
                  <a:close/>
                </a:path>
              </a:pathLst>
            </a:custGeom>
            <a:solidFill>
              <a:srgbClr val="4D6578"/>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3071" name="Freeform 1807"/>
            <p:cNvSpPr>
              <a:spLocks/>
            </p:cNvSpPr>
            <p:nvPr/>
          </p:nvSpPr>
          <p:spPr bwMode="auto">
            <a:xfrm>
              <a:off x="3868843" y="4422079"/>
              <a:ext cx="1237890" cy="1241366"/>
            </a:xfrm>
            <a:custGeom>
              <a:avLst/>
              <a:gdLst/>
              <a:ahLst/>
              <a:cxnLst>
                <a:cxn ang="0">
                  <a:pos x="355" y="357"/>
                </a:cxn>
                <a:cxn ang="0">
                  <a:pos x="0" y="1"/>
                </a:cxn>
                <a:cxn ang="0">
                  <a:pos x="2" y="0"/>
                </a:cxn>
                <a:cxn ang="0">
                  <a:pos x="356" y="354"/>
                </a:cxn>
                <a:cxn ang="0">
                  <a:pos x="355" y="357"/>
                </a:cxn>
              </a:cxnLst>
              <a:rect l="0" t="0" r="r" b="b"/>
              <a:pathLst>
                <a:path w="356" h="357">
                  <a:moveTo>
                    <a:pt x="355" y="357"/>
                  </a:moveTo>
                  <a:cubicBezTo>
                    <a:pt x="199" y="284"/>
                    <a:pt x="73" y="158"/>
                    <a:pt x="0" y="1"/>
                  </a:cubicBezTo>
                  <a:cubicBezTo>
                    <a:pt x="2" y="0"/>
                    <a:pt x="2" y="0"/>
                    <a:pt x="2" y="0"/>
                  </a:cubicBezTo>
                  <a:cubicBezTo>
                    <a:pt x="75" y="156"/>
                    <a:pt x="201" y="282"/>
                    <a:pt x="356" y="354"/>
                  </a:cubicBezTo>
                  <a:lnTo>
                    <a:pt x="355" y="357"/>
                  </a:lnTo>
                  <a:close/>
                </a:path>
              </a:pathLst>
            </a:custGeom>
            <a:solidFill>
              <a:srgbClr val="BBBDBF"/>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3072" name="Freeform 1808"/>
            <p:cNvSpPr>
              <a:spLocks/>
            </p:cNvSpPr>
            <p:nvPr/>
          </p:nvSpPr>
          <p:spPr bwMode="auto">
            <a:xfrm>
              <a:off x="7248700" y="1042225"/>
              <a:ext cx="1241368" cy="1237890"/>
            </a:xfrm>
            <a:custGeom>
              <a:avLst/>
              <a:gdLst/>
              <a:ahLst/>
              <a:cxnLst>
                <a:cxn ang="0">
                  <a:pos x="354" y="356"/>
                </a:cxn>
                <a:cxn ang="0">
                  <a:pos x="0" y="2"/>
                </a:cxn>
                <a:cxn ang="0">
                  <a:pos x="1" y="0"/>
                </a:cxn>
                <a:cxn ang="0">
                  <a:pos x="357" y="355"/>
                </a:cxn>
                <a:cxn ang="0">
                  <a:pos x="354" y="356"/>
                </a:cxn>
              </a:cxnLst>
              <a:rect l="0" t="0" r="r" b="b"/>
              <a:pathLst>
                <a:path w="357" h="356">
                  <a:moveTo>
                    <a:pt x="354" y="356"/>
                  </a:moveTo>
                  <a:cubicBezTo>
                    <a:pt x="282" y="201"/>
                    <a:pt x="156" y="75"/>
                    <a:pt x="0" y="2"/>
                  </a:cubicBezTo>
                  <a:cubicBezTo>
                    <a:pt x="1" y="0"/>
                    <a:pt x="1" y="0"/>
                    <a:pt x="1" y="0"/>
                  </a:cubicBezTo>
                  <a:cubicBezTo>
                    <a:pt x="158" y="73"/>
                    <a:pt x="284" y="199"/>
                    <a:pt x="357" y="355"/>
                  </a:cubicBezTo>
                  <a:lnTo>
                    <a:pt x="354" y="356"/>
                  </a:lnTo>
                  <a:close/>
                </a:path>
              </a:pathLst>
            </a:custGeom>
            <a:solidFill>
              <a:srgbClr val="BBBDBF"/>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3073" name="Freeform 1809"/>
            <p:cNvSpPr>
              <a:spLocks/>
            </p:cNvSpPr>
            <p:nvPr/>
          </p:nvSpPr>
          <p:spPr bwMode="auto">
            <a:xfrm>
              <a:off x="7248700" y="4422079"/>
              <a:ext cx="1241368" cy="1241366"/>
            </a:xfrm>
            <a:custGeom>
              <a:avLst/>
              <a:gdLst/>
              <a:ahLst/>
              <a:cxnLst>
                <a:cxn ang="0">
                  <a:pos x="1" y="357"/>
                </a:cxn>
                <a:cxn ang="0">
                  <a:pos x="0" y="354"/>
                </a:cxn>
                <a:cxn ang="0">
                  <a:pos x="354" y="0"/>
                </a:cxn>
                <a:cxn ang="0">
                  <a:pos x="357" y="1"/>
                </a:cxn>
                <a:cxn ang="0">
                  <a:pos x="1" y="357"/>
                </a:cxn>
              </a:cxnLst>
              <a:rect l="0" t="0" r="r" b="b"/>
              <a:pathLst>
                <a:path w="357" h="357">
                  <a:moveTo>
                    <a:pt x="1" y="357"/>
                  </a:moveTo>
                  <a:cubicBezTo>
                    <a:pt x="0" y="354"/>
                    <a:pt x="0" y="354"/>
                    <a:pt x="0" y="354"/>
                  </a:cubicBezTo>
                  <a:cubicBezTo>
                    <a:pt x="156" y="282"/>
                    <a:pt x="282" y="156"/>
                    <a:pt x="354" y="0"/>
                  </a:cubicBezTo>
                  <a:cubicBezTo>
                    <a:pt x="357" y="1"/>
                    <a:pt x="357" y="1"/>
                    <a:pt x="357" y="1"/>
                  </a:cubicBezTo>
                  <a:cubicBezTo>
                    <a:pt x="284" y="158"/>
                    <a:pt x="158" y="284"/>
                    <a:pt x="1" y="357"/>
                  </a:cubicBezTo>
                  <a:close/>
                </a:path>
              </a:pathLst>
            </a:custGeom>
            <a:solidFill>
              <a:srgbClr val="BBBDBF"/>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3074" name="Freeform 1810"/>
            <p:cNvSpPr>
              <a:spLocks/>
            </p:cNvSpPr>
            <p:nvPr/>
          </p:nvSpPr>
          <p:spPr bwMode="auto">
            <a:xfrm>
              <a:off x="3868843" y="1042225"/>
              <a:ext cx="1237890" cy="1237890"/>
            </a:xfrm>
            <a:custGeom>
              <a:avLst/>
              <a:gdLst/>
              <a:ahLst/>
              <a:cxnLst>
                <a:cxn ang="0">
                  <a:pos x="2" y="356"/>
                </a:cxn>
                <a:cxn ang="0">
                  <a:pos x="0" y="355"/>
                </a:cxn>
                <a:cxn ang="0">
                  <a:pos x="355" y="0"/>
                </a:cxn>
                <a:cxn ang="0">
                  <a:pos x="356" y="2"/>
                </a:cxn>
                <a:cxn ang="0">
                  <a:pos x="2" y="356"/>
                </a:cxn>
              </a:cxnLst>
              <a:rect l="0" t="0" r="r" b="b"/>
              <a:pathLst>
                <a:path w="356" h="356">
                  <a:moveTo>
                    <a:pt x="2" y="356"/>
                  </a:moveTo>
                  <a:cubicBezTo>
                    <a:pt x="0" y="355"/>
                    <a:pt x="0" y="355"/>
                    <a:pt x="0" y="355"/>
                  </a:cubicBezTo>
                  <a:cubicBezTo>
                    <a:pt x="73" y="199"/>
                    <a:pt x="199" y="73"/>
                    <a:pt x="355" y="0"/>
                  </a:cubicBezTo>
                  <a:cubicBezTo>
                    <a:pt x="356" y="2"/>
                    <a:pt x="356" y="2"/>
                    <a:pt x="356" y="2"/>
                  </a:cubicBezTo>
                  <a:cubicBezTo>
                    <a:pt x="201" y="75"/>
                    <a:pt x="75" y="201"/>
                    <a:pt x="2" y="356"/>
                  </a:cubicBezTo>
                  <a:close/>
                </a:path>
              </a:pathLst>
            </a:custGeom>
            <a:solidFill>
              <a:srgbClr val="BBBDBF"/>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3075" name="Freeform 1811"/>
            <p:cNvSpPr>
              <a:spLocks/>
            </p:cNvSpPr>
            <p:nvPr/>
          </p:nvSpPr>
          <p:spPr bwMode="auto">
            <a:xfrm>
              <a:off x="7220881" y="4394262"/>
              <a:ext cx="1210073" cy="1210072"/>
            </a:xfrm>
            <a:custGeom>
              <a:avLst/>
              <a:gdLst/>
              <a:ahLst/>
              <a:cxnLst>
                <a:cxn ang="0">
                  <a:pos x="2" y="348"/>
                </a:cxn>
                <a:cxn ang="0">
                  <a:pos x="0" y="345"/>
                </a:cxn>
                <a:cxn ang="0">
                  <a:pos x="345" y="0"/>
                </a:cxn>
                <a:cxn ang="0">
                  <a:pos x="348" y="1"/>
                </a:cxn>
                <a:cxn ang="0">
                  <a:pos x="2" y="348"/>
                </a:cxn>
              </a:cxnLst>
              <a:rect l="0" t="0" r="r" b="b"/>
              <a:pathLst>
                <a:path w="348" h="348">
                  <a:moveTo>
                    <a:pt x="2" y="348"/>
                  </a:moveTo>
                  <a:cubicBezTo>
                    <a:pt x="0" y="345"/>
                    <a:pt x="0" y="345"/>
                    <a:pt x="0" y="345"/>
                  </a:cubicBezTo>
                  <a:cubicBezTo>
                    <a:pt x="152" y="275"/>
                    <a:pt x="275" y="152"/>
                    <a:pt x="345" y="0"/>
                  </a:cubicBezTo>
                  <a:cubicBezTo>
                    <a:pt x="348" y="1"/>
                    <a:pt x="348" y="1"/>
                    <a:pt x="348" y="1"/>
                  </a:cubicBezTo>
                  <a:cubicBezTo>
                    <a:pt x="277" y="154"/>
                    <a:pt x="154" y="277"/>
                    <a:pt x="2" y="348"/>
                  </a:cubicBezTo>
                  <a:close/>
                </a:path>
              </a:pathLst>
            </a:custGeom>
            <a:solidFill>
              <a:srgbClr val="BBBDBF"/>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3076" name="Freeform 1812"/>
            <p:cNvSpPr>
              <a:spLocks/>
            </p:cNvSpPr>
            <p:nvPr/>
          </p:nvSpPr>
          <p:spPr bwMode="auto">
            <a:xfrm>
              <a:off x="7220881" y="1101336"/>
              <a:ext cx="1210073" cy="1206595"/>
            </a:xfrm>
            <a:custGeom>
              <a:avLst/>
              <a:gdLst/>
              <a:ahLst/>
              <a:cxnLst>
                <a:cxn ang="0">
                  <a:pos x="345" y="347"/>
                </a:cxn>
                <a:cxn ang="0">
                  <a:pos x="0" y="2"/>
                </a:cxn>
                <a:cxn ang="0">
                  <a:pos x="2" y="0"/>
                </a:cxn>
                <a:cxn ang="0">
                  <a:pos x="348" y="346"/>
                </a:cxn>
                <a:cxn ang="0">
                  <a:pos x="345" y="347"/>
                </a:cxn>
              </a:cxnLst>
              <a:rect l="0" t="0" r="r" b="b"/>
              <a:pathLst>
                <a:path w="348" h="347">
                  <a:moveTo>
                    <a:pt x="345" y="347"/>
                  </a:moveTo>
                  <a:cubicBezTo>
                    <a:pt x="275" y="195"/>
                    <a:pt x="152" y="73"/>
                    <a:pt x="0" y="2"/>
                  </a:cubicBezTo>
                  <a:cubicBezTo>
                    <a:pt x="2" y="0"/>
                    <a:pt x="2" y="0"/>
                    <a:pt x="2" y="0"/>
                  </a:cubicBezTo>
                  <a:cubicBezTo>
                    <a:pt x="154" y="71"/>
                    <a:pt x="277" y="194"/>
                    <a:pt x="348" y="346"/>
                  </a:cubicBezTo>
                  <a:lnTo>
                    <a:pt x="345" y="347"/>
                  </a:lnTo>
                  <a:close/>
                </a:path>
              </a:pathLst>
            </a:custGeom>
            <a:solidFill>
              <a:srgbClr val="BBBDBF"/>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3077" name="Freeform 1813"/>
            <p:cNvSpPr>
              <a:spLocks/>
            </p:cNvSpPr>
            <p:nvPr/>
          </p:nvSpPr>
          <p:spPr bwMode="auto">
            <a:xfrm>
              <a:off x="3927955" y="1101336"/>
              <a:ext cx="1206595" cy="1206595"/>
            </a:xfrm>
            <a:custGeom>
              <a:avLst/>
              <a:gdLst/>
              <a:ahLst/>
              <a:cxnLst>
                <a:cxn ang="0">
                  <a:pos x="2" y="347"/>
                </a:cxn>
                <a:cxn ang="0">
                  <a:pos x="0" y="346"/>
                </a:cxn>
                <a:cxn ang="0">
                  <a:pos x="346" y="0"/>
                </a:cxn>
                <a:cxn ang="0">
                  <a:pos x="347" y="2"/>
                </a:cxn>
                <a:cxn ang="0">
                  <a:pos x="2" y="347"/>
                </a:cxn>
              </a:cxnLst>
              <a:rect l="0" t="0" r="r" b="b"/>
              <a:pathLst>
                <a:path w="347" h="347">
                  <a:moveTo>
                    <a:pt x="2" y="347"/>
                  </a:moveTo>
                  <a:cubicBezTo>
                    <a:pt x="0" y="346"/>
                    <a:pt x="0" y="346"/>
                    <a:pt x="0" y="346"/>
                  </a:cubicBezTo>
                  <a:cubicBezTo>
                    <a:pt x="71" y="194"/>
                    <a:pt x="194" y="71"/>
                    <a:pt x="346" y="0"/>
                  </a:cubicBezTo>
                  <a:cubicBezTo>
                    <a:pt x="347" y="2"/>
                    <a:pt x="347" y="2"/>
                    <a:pt x="347" y="2"/>
                  </a:cubicBezTo>
                  <a:cubicBezTo>
                    <a:pt x="196" y="73"/>
                    <a:pt x="73" y="195"/>
                    <a:pt x="2" y="347"/>
                  </a:cubicBezTo>
                  <a:close/>
                </a:path>
              </a:pathLst>
            </a:custGeom>
            <a:solidFill>
              <a:srgbClr val="BBBDBF"/>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3078" name="Freeform 1814"/>
            <p:cNvSpPr>
              <a:spLocks/>
            </p:cNvSpPr>
            <p:nvPr/>
          </p:nvSpPr>
          <p:spPr bwMode="auto">
            <a:xfrm>
              <a:off x="3927955" y="4394262"/>
              <a:ext cx="1206595" cy="1210072"/>
            </a:xfrm>
            <a:custGeom>
              <a:avLst/>
              <a:gdLst/>
              <a:ahLst/>
              <a:cxnLst>
                <a:cxn ang="0">
                  <a:pos x="346" y="348"/>
                </a:cxn>
                <a:cxn ang="0">
                  <a:pos x="0" y="1"/>
                </a:cxn>
                <a:cxn ang="0">
                  <a:pos x="2" y="0"/>
                </a:cxn>
                <a:cxn ang="0">
                  <a:pos x="347" y="345"/>
                </a:cxn>
                <a:cxn ang="0">
                  <a:pos x="346" y="348"/>
                </a:cxn>
              </a:cxnLst>
              <a:rect l="0" t="0" r="r" b="b"/>
              <a:pathLst>
                <a:path w="347" h="348">
                  <a:moveTo>
                    <a:pt x="346" y="348"/>
                  </a:moveTo>
                  <a:cubicBezTo>
                    <a:pt x="194" y="277"/>
                    <a:pt x="71" y="154"/>
                    <a:pt x="0" y="1"/>
                  </a:cubicBezTo>
                  <a:cubicBezTo>
                    <a:pt x="2" y="0"/>
                    <a:pt x="2" y="0"/>
                    <a:pt x="2" y="0"/>
                  </a:cubicBezTo>
                  <a:cubicBezTo>
                    <a:pt x="73" y="152"/>
                    <a:pt x="196" y="275"/>
                    <a:pt x="347" y="345"/>
                  </a:cubicBezTo>
                  <a:lnTo>
                    <a:pt x="346" y="348"/>
                  </a:lnTo>
                  <a:close/>
                </a:path>
              </a:pathLst>
            </a:custGeom>
            <a:solidFill>
              <a:srgbClr val="BBBDBF"/>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3079" name="Freeform 1815"/>
            <p:cNvSpPr>
              <a:spLocks/>
            </p:cNvSpPr>
            <p:nvPr/>
          </p:nvSpPr>
          <p:spPr bwMode="auto">
            <a:xfrm>
              <a:off x="3987068" y="1160449"/>
              <a:ext cx="1175300" cy="1175299"/>
            </a:xfrm>
            <a:custGeom>
              <a:avLst/>
              <a:gdLst/>
              <a:ahLst/>
              <a:cxnLst>
                <a:cxn ang="0">
                  <a:pos x="2" y="338"/>
                </a:cxn>
                <a:cxn ang="0">
                  <a:pos x="0" y="337"/>
                </a:cxn>
                <a:cxn ang="0">
                  <a:pos x="337" y="0"/>
                </a:cxn>
                <a:cxn ang="0">
                  <a:pos x="338" y="2"/>
                </a:cxn>
                <a:cxn ang="0">
                  <a:pos x="2" y="338"/>
                </a:cxn>
              </a:cxnLst>
              <a:rect l="0" t="0" r="r" b="b"/>
              <a:pathLst>
                <a:path w="338" h="338">
                  <a:moveTo>
                    <a:pt x="2" y="338"/>
                  </a:moveTo>
                  <a:cubicBezTo>
                    <a:pt x="0" y="337"/>
                    <a:pt x="0" y="337"/>
                    <a:pt x="0" y="337"/>
                  </a:cubicBezTo>
                  <a:cubicBezTo>
                    <a:pt x="69" y="189"/>
                    <a:pt x="189" y="69"/>
                    <a:pt x="337" y="0"/>
                  </a:cubicBezTo>
                  <a:cubicBezTo>
                    <a:pt x="338" y="2"/>
                    <a:pt x="338" y="2"/>
                    <a:pt x="338" y="2"/>
                  </a:cubicBezTo>
                  <a:cubicBezTo>
                    <a:pt x="190" y="71"/>
                    <a:pt x="71" y="190"/>
                    <a:pt x="2" y="338"/>
                  </a:cubicBezTo>
                  <a:close/>
                </a:path>
              </a:pathLst>
            </a:custGeom>
            <a:solidFill>
              <a:srgbClr val="BBBDBF"/>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3080" name="Freeform 1816"/>
            <p:cNvSpPr>
              <a:spLocks/>
            </p:cNvSpPr>
            <p:nvPr/>
          </p:nvSpPr>
          <p:spPr bwMode="auto">
            <a:xfrm>
              <a:off x="7193064" y="1160449"/>
              <a:ext cx="1178777" cy="1175299"/>
            </a:xfrm>
            <a:custGeom>
              <a:avLst/>
              <a:gdLst/>
              <a:ahLst/>
              <a:cxnLst>
                <a:cxn ang="0">
                  <a:pos x="336" y="338"/>
                </a:cxn>
                <a:cxn ang="0">
                  <a:pos x="0" y="2"/>
                </a:cxn>
                <a:cxn ang="0">
                  <a:pos x="2" y="0"/>
                </a:cxn>
                <a:cxn ang="0">
                  <a:pos x="339" y="337"/>
                </a:cxn>
                <a:cxn ang="0">
                  <a:pos x="336" y="338"/>
                </a:cxn>
              </a:cxnLst>
              <a:rect l="0" t="0" r="r" b="b"/>
              <a:pathLst>
                <a:path w="339" h="338">
                  <a:moveTo>
                    <a:pt x="336" y="338"/>
                  </a:moveTo>
                  <a:cubicBezTo>
                    <a:pt x="268" y="190"/>
                    <a:pt x="148" y="71"/>
                    <a:pt x="0" y="2"/>
                  </a:cubicBezTo>
                  <a:cubicBezTo>
                    <a:pt x="2" y="0"/>
                    <a:pt x="2" y="0"/>
                    <a:pt x="2" y="0"/>
                  </a:cubicBezTo>
                  <a:cubicBezTo>
                    <a:pt x="150" y="69"/>
                    <a:pt x="270" y="189"/>
                    <a:pt x="339" y="337"/>
                  </a:cubicBezTo>
                  <a:lnTo>
                    <a:pt x="336" y="338"/>
                  </a:lnTo>
                  <a:close/>
                </a:path>
              </a:pathLst>
            </a:custGeom>
            <a:solidFill>
              <a:srgbClr val="BBBDBF"/>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3081" name="Freeform 1817"/>
            <p:cNvSpPr>
              <a:spLocks/>
            </p:cNvSpPr>
            <p:nvPr/>
          </p:nvSpPr>
          <p:spPr bwMode="auto">
            <a:xfrm>
              <a:off x="3987068" y="4366445"/>
              <a:ext cx="1175300" cy="1178777"/>
            </a:xfrm>
            <a:custGeom>
              <a:avLst/>
              <a:gdLst/>
              <a:ahLst/>
              <a:cxnLst>
                <a:cxn ang="0">
                  <a:pos x="337" y="339"/>
                </a:cxn>
                <a:cxn ang="0">
                  <a:pos x="0" y="2"/>
                </a:cxn>
                <a:cxn ang="0">
                  <a:pos x="2" y="0"/>
                </a:cxn>
                <a:cxn ang="0">
                  <a:pos x="338" y="336"/>
                </a:cxn>
                <a:cxn ang="0">
                  <a:pos x="337" y="339"/>
                </a:cxn>
              </a:cxnLst>
              <a:rect l="0" t="0" r="r" b="b"/>
              <a:pathLst>
                <a:path w="338" h="339">
                  <a:moveTo>
                    <a:pt x="337" y="339"/>
                  </a:moveTo>
                  <a:cubicBezTo>
                    <a:pt x="189" y="270"/>
                    <a:pt x="69" y="150"/>
                    <a:pt x="0" y="2"/>
                  </a:cubicBezTo>
                  <a:cubicBezTo>
                    <a:pt x="2" y="0"/>
                    <a:pt x="2" y="0"/>
                    <a:pt x="2" y="0"/>
                  </a:cubicBezTo>
                  <a:cubicBezTo>
                    <a:pt x="71" y="148"/>
                    <a:pt x="190" y="267"/>
                    <a:pt x="338" y="336"/>
                  </a:cubicBezTo>
                  <a:lnTo>
                    <a:pt x="337" y="339"/>
                  </a:lnTo>
                  <a:close/>
                </a:path>
              </a:pathLst>
            </a:custGeom>
            <a:solidFill>
              <a:srgbClr val="BBBDBF"/>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3082" name="Freeform 1818"/>
            <p:cNvSpPr>
              <a:spLocks/>
            </p:cNvSpPr>
            <p:nvPr/>
          </p:nvSpPr>
          <p:spPr bwMode="auto">
            <a:xfrm>
              <a:off x="7193064" y="4366445"/>
              <a:ext cx="1178777" cy="1178777"/>
            </a:xfrm>
            <a:custGeom>
              <a:avLst/>
              <a:gdLst/>
              <a:ahLst/>
              <a:cxnLst>
                <a:cxn ang="0">
                  <a:pos x="2" y="339"/>
                </a:cxn>
                <a:cxn ang="0">
                  <a:pos x="0" y="336"/>
                </a:cxn>
                <a:cxn ang="0">
                  <a:pos x="336" y="0"/>
                </a:cxn>
                <a:cxn ang="0">
                  <a:pos x="339" y="2"/>
                </a:cxn>
                <a:cxn ang="0">
                  <a:pos x="2" y="339"/>
                </a:cxn>
              </a:cxnLst>
              <a:rect l="0" t="0" r="r" b="b"/>
              <a:pathLst>
                <a:path w="339" h="339">
                  <a:moveTo>
                    <a:pt x="2" y="339"/>
                  </a:moveTo>
                  <a:cubicBezTo>
                    <a:pt x="0" y="336"/>
                    <a:pt x="0" y="336"/>
                    <a:pt x="0" y="336"/>
                  </a:cubicBezTo>
                  <a:cubicBezTo>
                    <a:pt x="148" y="267"/>
                    <a:pt x="268" y="148"/>
                    <a:pt x="336" y="0"/>
                  </a:cubicBezTo>
                  <a:cubicBezTo>
                    <a:pt x="339" y="2"/>
                    <a:pt x="339" y="2"/>
                    <a:pt x="339" y="2"/>
                  </a:cubicBezTo>
                  <a:cubicBezTo>
                    <a:pt x="270" y="150"/>
                    <a:pt x="150" y="270"/>
                    <a:pt x="2" y="339"/>
                  </a:cubicBezTo>
                  <a:close/>
                </a:path>
              </a:pathLst>
            </a:custGeom>
            <a:solidFill>
              <a:srgbClr val="BBBDBF"/>
            </a:solidFill>
            <a:ln w="9525">
              <a:noFill/>
              <a:round/>
              <a:headEnd/>
              <a:tailEnd/>
            </a:ln>
          </p:spPr>
          <p:txBody>
            <a:bodyPr vert="horz" wrap="square" lIns="109728" tIns="54864" rIns="109728" bIns="54864" numCol="1" anchor="t" anchorCtr="0" compatLnSpc="1">
              <a:prstTxWarp prst="textNoShape">
                <a:avLst/>
              </a:prstTxWarp>
            </a:bodyPr>
            <a:lstStyle/>
            <a:p>
              <a:endParaRPr lang="en-US" sz="2160"/>
            </a:p>
          </p:txBody>
        </p:sp>
        <p:sp>
          <p:nvSpPr>
            <p:cNvPr id="1852" name="Subtitle 2"/>
            <p:cNvSpPr txBox="1">
              <a:spLocks/>
            </p:cNvSpPr>
            <p:nvPr/>
          </p:nvSpPr>
          <p:spPr>
            <a:xfrm>
              <a:off x="2804161" y="3337560"/>
              <a:ext cx="2011679" cy="914400"/>
            </a:xfrm>
            <a:prstGeom prst="rect">
              <a:avLst/>
            </a:prstGeom>
          </p:spPr>
          <p:txBody>
            <a:bodyPr vert="horz" lIns="109704" tIns="54851" rIns="109704" bIns="5485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440" dirty="0">
                  <a:solidFill>
                    <a:schemeClr val="tx1">
                      <a:lumMod val="50000"/>
                      <a:lumOff val="50000"/>
                    </a:schemeClr>
                  </a:solidFill>
                  <a:latin typeface="+mj-lt"/>
                  <a:cs typeface="Calibri"/>
                </a:rPr>
                <a:t>GLOBALIZATION</a:t>
              </a:r>
            </a:p>
            <a:p>
              <a:pPr marL="0" indent="0" algn="ctr">
                <a:buNone/>
              </a:pPr>
              <a:r>
                <a:rPr lang="en-US" sz="1080" dirty="0" err="1">
                  <a:solidFill>
                    <a:schemeClr val="tx1">
                      <a:lumMod val="50000"/>
                      <a:lumOff val="50000"/>
                    </a:schemeClr>
                  </a:solidFill>
                  <a:cs typeface="Calibri"/>
                </a:rPr>
                <a:t>Lorem</a:t>
              </a:r>
              <a:r>
                <a:rPr lang="en-US" sz="1080" dirty="0">
                  <a:solidFill>
                    <a:schemeClr val="tx1">
                      <a:lumMod val="50000"/>
                      <a:lumOff val="50000"/>
                    </a:schemeClr>
                  </a:solidFill>
                  <a:cs typeface="Calibri"/>
                </a:rPr>
                <a:t> </a:t>
              </a:r>
              <a:r>
                <a:rPr lang="en-US" sz="1080" dirty="0" err="1">
                  <a:solidFill>
                    <a:schemeClr val="tx1">
                      <a:lumMod val="50000"/>
                      <a:lumOff val="50000"/>
                    </a:schemeClr>
                  </a:solidFill>
                  <a:cs typeface="Calibri"/>
                </a:rPr>
                <a:t>Ipsum</a:t>
              </a:r>
              <a:r>
                <a:rPr lang="en-US" sz="1080" dirty="0">
                  <a:solidFill>
                    <a:schemeClr val="tx1">
                      <a:lumMod val="50000"/>
                      <a:lumOff val="50000"/>
                    </a:schemeClr>
                  </a:solidFill>
                  <a:cs typeface="Calibri"/>
                </a:rPr>
                <a:t> is simply dummy text of the printing industry.</a:t>
              </a:r>
            </a:p>
          </p:txBody>
        </p:sp>
        <p:sp>
          <p:nvSpPr>
            <p:cNvPr id="1854" name="Subtitle 2"/>
            <p:cNvSpPr txBox="1">
              <a:spLocks/>
            </p:cNvSpPr>
            <p:nvPr/>
          </p:nvSpPr>
          <p:spPr>
            <a:xfrm>
              <a:off x="5181602" y="1051560"/>
              <a:ext cx="2011679" cy="914400"/>
            </a:xfrm>
            <a:prstGeom prst="rect">
              <a:avLst/>
            </a:prstGeom>
          </p:spPr>
          <p:txBody>
            <a:bodyPr vert="horz" lIns="109704" tIns="54851" rIns="109704" bIns="5485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200" dirty="0">
                  <a:solidFill>
                    <a:schemeClr val="tx1">
                      <a:lumMod val="50000"/>
                      <a:lumOff val="50000"/>
                    </a:schemeClr>
                  </a:solidFill>
                  <a:latin typeface="+mj-lt"/>
                  <a:cs typeface="Calibri"/>
                </a:rPr>
                <a:t>COMMUNICATION</a:t>
              </a:r>
            </a:p>
            <a:p>
              <a:pPr marL="0" indent="0" algn="ctr">
                <a:buNone/>
              </a:pPr>
              <a:r>
                <a:rPr lang="en-US" sz="1050" dirty="0" err="1">
                  <a:solidFill>
                    <a:schemeClr val="tx1">
                      <a:lumMod val="50000"/>
                      <a:lumOff val="50000"/>
                    </a:schemeClr>
                  </a:solidFill>
                  <a:cs typeface="Calibri"/>
                </a:rPr>
                <a:t>Lorem</a:t>
              </a:r>
              <a:r>
                <a:rPr lang="en-US" sz="1050" dirty="0">
                  <a:solidFill>
                    <a:schemeClr val="tx1">
                      <a:lumMod val="50000"/>
                      <a:lumOff val="50000"/>
                    </a:schemeClr>
                  </a:solidFill>
                  <a:cs typeface="Calibri"/>
                </a:rPr>
                <a:t> </a:t>
              </a:r>
              <a:r>
                <a:rPr lang="en-US" sz="1050" dirty="0" err="1">
                  <a:solidFill>
                    <a:schemeClr val="tx1">
                      <a:lumMod val="50000"/>
                      <a:lumOff val="50000"/>
                    </a:schemeClr>
                  </a:solidFill>
                  <a:cs typeface="Calibri"/>
                </a:rPr>
                <a:t>Ipsum</a:t>
              </a:r>
              <a:r>
                <a:rPr lang="en-US" sz="1050" dirty="0">
                  <a:solidFill>
                    <a:schemeClr val="tx1">
                      <a:lumMod val="50000"/>
                      <a:lumOff val="50000"/>
                    </a:schemeClr>
                  </a:solidFill>
                  <a:cs typeface="Calibri"/>
                </a:rPr>
                <a:t> is simply dummy text of the printing industry.</a:t>
              </a:r>
            </a:p>
          </p:txBody>
        </p:sp>
        <p:sp>
          <p:nvSpPr>
            <p:cNvPr id="1855" name="Subtitle 2"/>
            <p:cNvSpPr txBox="1">
              <a:spLocks/>
            </p:cNvSpPr>
            <p:nvPr/>
          </p:nvSpPr>
          <p:spPr>
            <a:xfrm>
              <a:off x="5181602" y="5747004"/>
              <a:ext cx="2011679" cy="914400"/>
            </a:xfrm>
            <a:prstGeom prst="rect">
              <a:avLst/>
            </a:prstGeom>
          </p:spPr>
          <p:txBody>
            <a:bodyPr vert="horz" lIns="109704" tIns="54851" rIns="109704" bIns="5485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440" dirty="0">
                  <a:solidFill>
                    <a:schemeClr val="tx1">
                      <a:lumMod val="50000"/>
                      <a:lumOff val="50000"/>
                    </a:schemeClr>
                  </a:solidFill>
                  <a:latin typeface="+mj-lt"/>
                  <a:cs typeface="Calibri"/>
                </a:rPr>
                <a:t>VISUALIZATION</a:t>
              </a:r>
            </a:p>
            <a:p>
              <a:pPr marL="0" indent="0" algn="ctr">
                <a:buNone/>
              </a:pPr>
              <a:r>
                <a:rPr lang="en-US" sz="1080" dirty="0" err="1">
                  <a:solidFill>
                    <a:schemeClr val="tx1">
                      <a:lumMod val="50000"/>
                      <a:lumOff val="50000"/>
                    </a:schemeClr>
                  </a:solidFill>
                  <a:cs typeface="Calibri"/>
                </a:rPr>
                <a:t>Lorem</a:t>
              </a:r>
              <a:r>
                <a:rPr lang="en-US" sz="1080" dirty="0">
                  <a:solidFill>
                    <a:schemeClr val="tx1">
                      <a:lumMod val="50000"/>
                      <a:lumOff val="50000"/>
                    </a:schemeClr>
                  </a:solidFill>
                  <a:cs typeface="Calibri"/>
                </a:rPr>
                <a:t> </a:t>
              </a:r>
              <a:r>
                <a:rPr lang="en-US" sz="1080" dirty="0" err="1">
                  <a:solidFill>
                    <a:schemeClr val="tx1">
                      <a:lumMod val="50000"/>
                      <a:lumOff val="50000"/>
                    </a:schemeClr>
                  </a:solidFill>
                  <a:cs typeface="Calibri"/>
                </a:rPr>
                <a:t>Ipsum</a:t>
              </a:r>
              <a:r>
                <a:rPr lang="en-US" sz="1080" dirty="0">
                  <a:solidFill>
                    <a:schemeClr val="tx1">
                      <a:lumMod val="50000"/>
                      <a:lumOff val="50000"/>
                    </a:schemeClr>
                  </a:solidFill>
                  <a:cs typeface="Calibri"/>
                </a:rPr>
                <a:t> is simply dummy text of the printing industry.</a:t>
              </a:r>
            </a:p>
          </p:txBody>
        </p:sp>
        <p:sp>
          <p:nvSpPr>
            <p:cNvPr id="1856" name="Subtitle 2"/>
            <p:cNvSpPr txBox="1">
              <a:spLocks/>
            </p:cNvSpPr>
            <p:nvPr/>
          </p:nvSpPr>
          <p:spPr>
            <a:xfrm>
              <a:off x="7572757" y="3337560"/>
              <a:ext cx="2011679" cy="914400"/>
            </a:xfrm>
            <a:prstGeom prst="rect">
              <a:avLst/>
            </a:prstGeom>
          </p:spPr>
          <p:txBody>
            <a:bodyPr vert="horz" lIns="109704" tIns="54851" rIns="109704" bIns="5485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440" dirty="0">
                  <a:solidFill>
                    <a:schemeClr val="tx1">
                      <a:lumMod val="50000"/>
                      <a:lumOff val="50000"/>
                    </a:schemeClr>
                  </a:solidFill>
                  <a:latin typeface="+mj-lt"/>
                  <a:cs typeface="Calibri"/>
                </a:rPr>
                <a:t>CONNECTION</a:t>
              </a:r>
            </a:p>
            <a:p>
              <a:pPr marL="0" indent="0" algn="ctr">
                <a:buNone/>
              </a:pPr>
              <a:r>
                <a:rPr lang="en-US" sz="1080" dirty="0" err="1">
                  <a:solidFill>
                    <a:schemeClr val="tx1">
                      <a:lumMod val="50000"/>
                      <a:lumOff val="50000"/>
                    </a:schemeClr>
                  </a:solidFill>
                  <a:cs typeface="Calibri"/>
                </a:rPr>
                <a:t>Lorem</a:t>
              </a:r>
              <a:r>
                <a:rPr lang="en-US" sz="1080" dirty="0">
                  <a:solidFill>
                    <a:schemeClr val="tx1">
                      <a:lumMod val="50000"/>
                      <a:lumOff val="50000"/>
                    </a:schemeClr>
                  </a:solidFill>
                  <a:cs typeface="Calibri"/>
                </a:rPr>
                <a:t> </a:t>
              </a:r>
              <a:r>
                <a:rPr lang="en-US" sz="1080" dirty="0" err="1">
                  <a:solidFill>
                    <a:schemeClr val="tx1">
                      <a:lumMod val="50000"/>
                      <a:lumOff val="50000"/>
                    </a:schemeClr>
                  </a:solidFill>
                  <a:cs typeface="Calibri"/>
                </a:rPr>
                <a:t>Ipsum</a:t>
              </a:r>
              <a:r>
                <a:rPr lang="en-US" sz="1080" dirty="0">
                  <a:solidFill>
                    <a:schemeClr val="tx1">
                      <a:lumMod val="50000"/>
                      <a:lumOff val="50000"/>
                    </a:schemeClr>
                  </a:solidFill>
                  <a:cs typeface="Calibri"/>
                </a:rPr>
                <a:t> is simply dummy text of the printing industry.</a:t>
              </a:r>
            </a:p>
          </p:txBody>
        </p:sp>
      </p:grpSp>
      <p:sp>
        <p:nvSpPr>
          <p:cNvPr id="72" name="Content Placeholder 1"/>
          <p:cNvSpPr txBox="1">
            <a:spLocks/>
          </p:cNvSpPr>
          <p:nvPr/>
        </p:nvSpPr>
        <p:spPr>
          <a:xfrm>
            <a:off x="830047" y="1803036"/>
            <a:ext cx="2971800" cy="228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BUSINESS PLAN</a:t>
            </a:r>
          </a:p>
        </p:txBody>
      </p:sp>
      <p:sp>
        <p:nvSpPr>
          <p:cNvPr id="73" name="Text Placeholder 2"/>
          <p:cNvSpPr txBox="1">
            <a:spLocks/>
          </p:cNvSpPr>
          <p:nvPr/>
        </p:nvSpPr>
        <p:spPr>
          <a:xfrm>
            <a:off x="830048" y="2146833"/>
            <a:ext cx="3969595" cy="371204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200" dirty="0" err="1">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Lorem</a:t>
            </a:r>
            <a:r>
              <a:rPr lang="en-US" sz="1200"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dirty="0" err="1">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Ipsum</a:t>
            </a:r>
            <a:r>
              <a:rPr lang="en-US" sz="1200"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 is simply dummy text of the printing and typesetting industry. </a:t>
            </a:r>
            <a:r>
              <a:rPr lang="en-US" sz="1200" dirty="0" err="1">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Lorem</a:t>
            </a:r>
            <a:r>
              <a:rPr lang="en-US" sz="1200"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dirty="0" err="1">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Ipsum</a:t>
            </a:r>
            <a:r>
              <a:rPr lang="en-US" sz="1200"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1200" dirty="0" err="1">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popularised</a:t>
            </a:r>
            <a:r>
              <a:rPr lang="en-US" sz="1200"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 in the 1960s with the release of </a:t>
            </a:r>
            <a:r>
              <a:rPr lang="en-US" sz="1200" dirty="0" err="1">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Letraset</a:t>
            </a:r>
            <a:r>
              <a:rPr lang="en-US" sz="1200"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 sheets containing </a:t>
            </a:r>
            <a:r>
              <a:rPr lang="en-US" sz="1200" dirty="0" err="1">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Lorem</a:t>
            </a:r>
            <a:r>
              <a:rPr lang="en-US" sz="1200"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dirty="0" err="1">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Ipsum</a:t>
            </a:r>
            <a:r>
              <a:rPr lang="en-US" sz="1200"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 passages, and more recently with desktop publishing software like Aldus PageMaker including versions of </a:t>
            </a:r>
            <a:r>
              <a:rPr lang="en-US" sz="1200" dirty="0" err="1">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Lorem</a:t>
            </a:r>
            <a:r>
              <a:rPr lang="en-US" sz="1200"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dirty="0" err="1">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Ipsum</a:t>
            </a:r>
            <a:r>
              <a:rPr lang="en-US" sz="1200"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a:t>
            </a:r>
          </a:p>
          <a:p>
            <a:pPr marL="0" indent="0" algn="just">
              <a:buNone/>
            </a:pPr>
            <a:r>
              <a:rPr lang="en-US" sz="1200"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The standard chunk of </a:t>
            </a:r>
            <a:r>
              <a:rPr lang="en-US" sz="1200" dirty="0" err="1">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Lorem</a:t>
            </a:r>
            <a:r>
              <a:rPr lang="en-US" sz="1200"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dirty="0" err="1">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Ipsum</a:t>
            </a:r>
            <a:r>
              <a:rPr lang="en-US" sz="1200"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 used since the 1500s is reproduced below for those interested. Sections 1.10.32 and 1.10.33 from "de </a:t>
            </a:r>
            <a:r>
              <a:rPr lang="en-US" sz="1200" dirty="0" err="1">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Finibus</a:t>
            </a:r>
            <a:r>
              <a:rPr lang="en-US" sz="1200"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dirty="0" err="1">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Bonorum</a:t>
            </a:r>
            <a:r>
              <a:rPr lang="en-US" sz="1200"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 et </a:t>
            </a:r>
            <a:r>
              <a:rPr lang="en-US" sz="1200" dirty="0" err="1">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Malorum</a:t>
            </a:r>
            <a:r>
              <a:rPr lang="en-US" sz="1200" dirty="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rPr>
              <a:t>" by Cicero are also reproduced in their exact original form, accompanied by English versions from the 1914 translation by H. Rackham.</a:t>
            </a:r>
          </a:p>
        </p:txBody>
      </p:sp>
      <p:sp>
        <p:nvSpPr>
          <p:cNvPr id="74" name="Title 2"/>
          <p:cNvSpPr txBox="1">
            <a:spLocks/>
          </p:cNvSpPr>
          <p:nvPr/>
        </p:nvSpPr>
        <p:spPr>
          <a:xfrm>
            <a:off x="813683" y="364364"/>
            <a:ext cx="3912863" cy="446088"/>
          </a:xfrm>
          <a:prstGeom prst="rect">
            <a:avLst/>
          </a:prstGeom>
        </p:spPr>
        <p:txBody>
          <a:bodyPr vert="horz" lIns="91440" tIns="45720" rIns="91440" bIns="45720" rtlCol="0" anchor="ctr">
            <a:noAutofit/>
          </a:bodyPr>
          <a:lstStyle/>
          <a:p>
            <a:pPr lvl="0">
              <a:spcBef>
                <a:spcPct val="0"/>
              </a:spcBef>
              <a:defRPr/>
            </a:pPr>
            <a:r>
              <a:rPr lang="en-US" sz="2800" b="1" dirty="0">
                <a:solidFill>
                  <a:schemeClr val="bg1">
                    <a:lumMod val="50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MEDIA MOCKUPS</a:t>
            </a:r>
          </a:p>
        </p:txBody>
      </p:sp>
      <p:sp>
        <p:nvSpPr>
          <p:cNvPr id="75" name="Rectangle 74"/>
          <p:cNvSpPr/>
          <p:nvPr/>
        </p:nvSpPr>
        <p:spPr>
          <a:xfrm>
            <a:off x="813683" y="788354"/>
            <a:ext cx="4363624" cy="276999"/>
          </a:xfrm>
          <a:prstGeom prst="rect">
            <a:avLst/>
          </a:prstGeom>
        </p:spPr>
        <p:txBody>
          <a:bodyPr wrap="square">
            <a:spAutoFit/>
          </a:bodyPr>
          <a:lstStyle/>
          <a:p>
            <a:r>
              <a:rPr lang="en-US" sz="1200" dirty="0" err="1">
                <a:latin typeface="Open Sans Light" panose="020B0306030504020204" pitchFamily="34" charset="0"/>
                <a:ea typeface="Open Sans Light" panose="020B0306030504020204" pitchFamily="34" charset="0"/>
                <a:cs typeface="Open Sans Light" panose="020B0306030504020204" pitchFamily="34" charset="0"/>
              </a:rPr>
              <a:t>Lorem</a:t>
            </a:r>
            <a:r>
              <a:rPr lang="en-US" sz="1200" dirty="0">
                <a:latin typeface="Open Sans Light" panose="020B0306030504020204" pitchFamily="34" charset="0"/>
                <a:ea typeface="Open Sans Light" panose="020B0306030504020204" pitchFamily="34" charset="0"/>
                <a:cs typeface="Open Sans Light" panose="020B0306030504020204" pitchFamily="34" charset="0"/>
              </a:rPr>
              <a:t> </a:t>
            </a:r>
            <a:r>
              <a:rPr lang="en-US" sz="1200" dirty="0" err="1">
                <a:latin typeface="Open Sans Light" panose="020B0306030504020204" pitchFamily="34" charset="0"/>
                <a:ea typeface="Open Sans Light" panose="020B0306030504020204" pitchFamily="34" charset="0"/>
                <a:cs typeface="Open Sans Light" panose="020B0306030504020204" pitchFamily="34" charset="0"/>
              </a:rPr>
              <a:t>Ipsum</a:t>
            </a:r>
            <a:r>
              <a:rPr lang="en-US" sz="1200" dirty="0">
                <a:latin typeface="Open Sans Light" panose="020B0306030504020204" pitchFamily="34" charset="0"/>
                <a:ea typeface="Open Sans Light" panose="020B0306030504020204" pitchFamily="34" charset="0"/>
                <a:cs typeface="Open Sans Light" panose="020B0306030504020204" pitchFamily="34" charset="0"/>
              </a:rPr>
              <a:t> is simply dummy text of the printing industry.</a:t>
            </a:r>
          </a:p>
        </p:txBody>
      </p:sp>
      <p:sp>
        <p:nvSpPr>
          <p:cNvPr id="83" name="Rectangle 82">
            <a:extLst>
              <a:ext uri="{FF2B5EF4-FFF2-40B4-BE49-F238E27FC236}">
                <a16:creationId xmlns:a16="http://schemas.microsoft.com/office/drawing/2014/main" id="{512DE448-78CD-4F61-9614-501A353156E9}"/>
              </a:ext>
            </a:extLst>
          </p:cNvPr>
          <p:cNvSpPr/>
          <p:nvPr/>
        </p:nvSpPr>
        <p:spPr>
          <a:xfrm>
            <a:off x="4996070" y="6453809"/>
            <a:ext cx="2107095" cy="3127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16786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5|1.6|1.3|1.1|1|2|3.1"/>
</p:tagLst>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pen Sans">
      <a:majorFont>
        <a:latin typeface="Open Sans Extrabold"/>
        <a:ea typeface=""/>
        <a:cs typeface=""/>
      </a:majorFont>
      <a:minorFont>
        <a:latin typeface="Open Sans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5176</TotalTime>
  <Words>1300</Words>
  <Application>Microsoft Office PowerPoint</Application>
  <PresentationFormat>Widescreen</PresentationFormat>
  <Paragraphs>223</Paragraphs>
  <Slides>11</Slides>
  <Notes>5</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11</vt:i4>
      </vt:variant>
    </vt:vector>
  </HeadingPairs>
  <TitlesOfParts>
    <vt:vector size="27" baseType="lpstr">
      <vt:lpstr>Arial</vt:lpstr>
      <vt:lpstr>Arial Unicode MS</vt:lpstr>
      <vt:lpstr>Bebas Neue</vt:lpstr>
      <vt:lpstr>Calibri</vt:lpstr>
      <vt:lpstr>Calibri Light</vt:lpstr>
      <vt:lpstr>FontAwesome</vt:lpstr>
      <vt:lpstr>Lato Light</vt:lpstr>
      <vt:lpstr>Myriad Pro</vt:lpstr>
      <vt:lpstr>Open Sans</vt:lpstr>
      <vt:lpstr>Open Sans Extrabold</vt:lpstr>
      <vt:lpstr>Open Sans Light</vt:lpstr>
      <vt:lpstr>Roboto</vt:lpstr>
      <vt:lpstr>Segoe UI Light</vt:lpstr>
      <vt:lpstr>Simple-Line-Icons</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SIX CYCLE PROCESS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Chotts PowerPoint Template</dc:title>
  <dc:creator>1studio</dc:creator>
  <cp:lastModifiedBy>Md. Mahmudul Hasan </cp:lastModifiedBy>
  <cp:revision>553</cp:revision>
  <dcterms:created xsi:type="dcterms:W3CDTF">2014-12-03T01:56:27Z</dcterms:created>
  <dcterms:modified xsi:type="dcterms:W3CDTF">2022-08-27T15:28:12Z</dcterms:modified>
</cp:coreProperties>
</file>