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755" r:id="rId2"/>
    <p:sldId id="749" r:id="rId3"/>
    <p:sldId id="260" r:id="rId4"/>
    <p:sldId id="264" r:id="rId5"/>
    <p:sldId id="331" r:id="rId6"/>
    <p:sldId id="740" r:id="rId7"/>
    <p:sldId id="754" r:id="rId8"/>
    <p:sldId id="453" r:id="rId9"/>
    <p:sldId id="271" r:id="rId10"/>
    <p:sldId id="263" r:id="rId11"/>
    <p:sldId id="371" r:id="rId12"/>
    <p:sldId id="3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5"/>
    <a:srgbClr val="FEC804"/>
    <a:srgbClr val="58D4D8"/>
    <a:srgbClr val="CC65FC"/>
    <a:srgbClr val="BFBFBF"/>
    <a:srgbClr val="FF6293"/>
    <a:srgbClr val="CC64FC"/>
    <a:srgbClr val="A5A5A5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A631A-36E8-43A8-8848-E6CBD0AB8B13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DEC38-4201-4F44-9065-5DB9E026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0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6161040E-1BA4-494A-8590-398AF9A8A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C1AE2944-8AAC-4E03-A302-AB27E30106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AD158B95-AA33-43AC-90DE-09DD13C9A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976C021-C73F-42B4-A5B8-5A552C38E66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460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977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07E69DE7-BC3C-4C09-AACB-19EA0E65FA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B5B6FE3D-D96C-4647-97DE-1A0E3BCC8B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10B946E3-AFDD-4E66-8D0A-428EA10AC9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D251CFD-1C9F-455A-8D75-FDF7385CD43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CB2213A9-107E-4241-9DC8-45E44C0A66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E5A6BFF5-FFED-4237-A71B-D6ACD3428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02554D60-A0C9-4B3E-B62D-EC433DE60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AFE8054-2551-44C5-8C66-4EEC4DC3BA1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095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D928-A76E-4D8B-998C-93D675EBF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5A0A3-69B0-4A55-BA88-D172927AA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7279C-B43A-4B76-AFD5-E895926C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6444-F83D-4574-88C3-51076A5574B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5A12D-D9AF-496F-88CF-E113A8E0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FF4BA-5550-442F-9769-39E45620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B7AE-9B9D-4C08-AF39-E009286A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6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303E-2F46-47A4-89D4-74F66CDF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2E01A-513E-4C67-AE12-88FC71322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247BA-478E-490E-821D-BA6BCC32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6444-F83D-4574-88C3-51076A5574B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AEA67-1E01-452D-A0BD-03D5C780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8FA5-0717-4C68-8A8F-3B0B772A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B7AE-9B9D-4C08-AF39-E009286A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4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A30DC-981D-4C9E-A762-93464FA2E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F8E04-E261-4473-BA64-4BCE85B35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41EBC-E798-4446-AF06-CAAA67F1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6444-F83D-4574-88C3-51076A5574B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D1C1C-55D6-4D64-9496-7BC18FED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11163-B477-474E-B84C-5D49CDCF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B7AE-9B9D-4C08-AF39-E009286A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0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825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15F6FB1-C65B-4587-A4A8-EE0C50FF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49C4A-9952-4B6B-80C8-720ECBF45815}" type="datetimeFigureOut">
              <a:rPr lang="en-US"/>
              <a:pPr>
                <a:defRPr/>
              </a:pPr>
              <a:t>8/27/2022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EFF421E-336C-4652-AF30-07239357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15CA281-AF5A-454A-A156-B401C650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1CBDC-E306-45E1-99DD-09E7918248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418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055402" y="1783041"/>
            <a:ext cx="4779646" cy="38834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83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929810" y="0"/>
            <a:ext cx="7262190" cy="6858000"/>
          </a:xfrm>
          <a:custGeom>
            <a:avLst/>
            <a:gdLst>
              <a:gd name="connsiteX0" fmla="*/ 1383915 w 7262190"/>
              <a:gd name="connsiteY0" fmla="*/ 947530 h 6858000"/>
              <a:gd name="connsiteX1" fmla="*/ 4147930 w 7262190"/>
              <a:gd name="connsiteY1" fmla="*/ 947530 h 6858000"/>
              <a:gd name="connsiteX2" fmla="*/ 2764015 w 7262190"/>
              <a:gd name="connsiteY2" fmla="*/ 6858000 h 6858000"/>
              <a:gd name="connsiteX3" fmla="*/ 0 w 7262190"/>
              <a:gd name="connsiteY3" fmla="*/ 6858000 h 6858000"/>
              <a:gd name="connsiteX4" fmla="*/ 4498175 w 7262190"/>
              <a:gd name="connsiteY4" fmla="*/ 0 h 6858000"/>
              <a:gd name="connsiteX5" fmla="*/ 7262190 w 7262190"/>
              <a:gd name="connsiteY5" fmla="*/ 0 h 6858000"/>
              <a:gd name="connsiteX6" fmla="*/ 5878275 w 7262190"/>
              <a:gd name="connsiteY6" fmla="*/ 5910470 h 6858000"/>
              <a:gd name="connsiteX7" fmla="*/ 3114260 w 7262190"/>
              <a:gd name="connsiteY7" fmla="*/ 59104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2190" h="6858000">
                <a:moveTo>
                  <a:pt x="1383915" y="947530"/>
                </a:moveTo>
                <a:lnTo>
                  <a:pt x="4147930" y="947530"/>
                </a:lnTo>
                <a:lnTo>
                  <a:pt x="2764015" y="6858000"/>
                </a:lnTo>
                <a:lnTo>
                  <a:pt x="0" y="6858000"/>
                </a:lnTo>
                <a:close/>
                <a:moveTo>
                  <a:pt x="4498175" y="0"/>
                </a:moveTo>
                <a:lnTo>
                  <a:pt x="7262190" y="0"/>
                </a:lnTo>
                <a:lnTo>
                  <a:pt x="5878275" y="5910470"/>
                </a:lnTo>
                <a:lnTo>
                  <a:pt x="3114260" y="591047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94C2-D8C0-42AC-828A-986C9132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9C60-90A1-496E-8741-5E00D313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0FCC-5B8D-4112-A541-F7EF69C3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6444-F83D-4574-88C3-51076A5574B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81541-7B7C-4FD3-934C-D0A90F8E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F658-90F5-4C15-81B5-24421311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B7AE-9B9D-4C08-AF39-E009286A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7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94AD-74C4-4661-960C-E46FD11C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26824-E65E-4445-8D14-2B97F5BFA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7B555-7828-4192-B2B9-A294E33C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6444-F83D-4574-88C3-51076A5574B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18D58-4E78-4C8D-B46D-836DD76C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5D4C-E2F0-4CB8-ABA5-10920C7A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B7AE-9B9D-4C08-AF39-E009286A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216E-89CF-4E15-985E-6DE2A8EE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E8D7-280E-4D82-A899-5A1E923DC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A36B6-9DBB-4965-8225-4F5C2031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40582-A2B7-42E9-9BA3-4B5C8264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6444-F83D-4574-88C3-51076A5574B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99BC3-1326-4C12-9C9C-C51534FC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77ED0-0476-40F5-B13C-AFC0A17D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B7AE-9B9D-4C08-AF39-E009286A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B025-1384-4226-A034-96765892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845F5-BA68-4C6D-AECA-18B47526F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5AED9-3F05-4047-8A5E-2328D0687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2BC95-5A13-4DA1-BE92-E1528E967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381F0-AA20-4C93-9F40-ECC8D23C7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C52A4-26F9-463F-B1EB-C37670F2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6444-F83D-4574-88C3-51076A5574B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6FA83-3EBB-4155-A6AD-E6522E32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57774-2F4E-419C-BB22-F059415C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B7AE-9B9D-4C08-AF39-E009286A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9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13C4-117B-4BF7-BF33-71AD984C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EA40D-7717-466D-8048-AF217BFD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6444-F83D-4574-88C3-51076A5574B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E0DFC-8E4A-4661-8C91-848908A6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3E581-4103-4DEC-AB1D-8E23A4C5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B7AE-9B9D-4C08-AF39-E009286A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2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6174D-65DC-4332-B1A3-2C2DBFF2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6444-F83D-4574-88C3-51076A5574B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F09AE-E88E-467A-8EDF-2AD759DA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C44FE-2CC9-467A-AFCA-9A3B2521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B7AE-9B9D-4C08-AF39-E009286A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7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6595-7890-4A80-A1A7-0A901BD1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25F0C-99C9-44C0-9561-508E6D57D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D51B8-5708-4321-ACC7-8CAD35818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D4846-F804-44C1-A385-26A15D5D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6444-F83D-4574-88C3-51076A5574B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14831-E8D9-4607-A377-B8E94D23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562B0-2C74-448A-A3F6-BA346F87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B7AE-9B9D-4C08-AF39-E009286A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1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9446-15C4-43E3-BDCA-BF463E72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990E1-FC03-4AFF-AF7A-5F3E2613E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AEED3-16FE-442B-9D84-C525190E3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BFD97-9FCB-4F31-8F97-160E39B7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6444-F83D-4574-88C3-51076A5574B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2BF4E-9F3B-4135-BFF7-35DDDB87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30F9C-320D-43D3-8E1F-E753751D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B7AE-9B9D-4C08-AF39-E009286A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2C339-7569-4EA8-8F94-348FE0D6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4CDE8-4E9D-4E18-9471-AB3B5F315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F6005-EFFC-478F-B88C-1111D76EB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B6444-F83D-4574-88C3-51076A5574B5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D756-73D8-4596-89DB-30B608674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77236-39E4-4ED9-BD68-96FE8F111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FB7AE-9B9D-4C08-AF39-E009286AB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2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4840DD0-BC24-4170-B00D-DC818EBA4ABE}"/>
              </a:ext>
            </a:extLst>
          </p:cNvPr>
          <p:cNvGrpSpPr/>
          <p:nvPr/>
        </p:nvGrpSpPr>
        <p:grpSpPr>
          <a:xfrm>
            <a:off x="397535" y="1072704"/>
            <a:ext cx="3430747" cy="945129"/>
            <a:chOff x="397535" y="873924"/>
            <a:chExt cx="3430747" cy="945129"/>
          </a:xfrm>
        </p:grpSpPr>
        <p:sp>
          <p:nvSpPr>
            <p:cNvPr id="5" name="TextBox 4"/>
            <p:cNvSpPr txBox="1"/>
            <p:nvPr/>
          </p:nvSpPr>
          <p:spPr>
            <a:xfrm>
              <a:off x="397535" y="873924"/>
              <a:ext cx="34307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7D3D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BEST CORPORATE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7535" y="1418943"/>
              <a:ext cx="29842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/>
                </a:rPr>
                <a:t>INFROGRAPHIC SLIDES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7535" y="276456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/>
              </a:rPr>
              <a:t>Analyze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7535" y="3111668"/>
            <a:ext cx="4725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Lorem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Ipsum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 comes from section Contrary to popular belief,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Lorem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Ipsum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 is not simply random text. It has roots in a piece of classical Latin literature from 45 BC, making it over 2000 years old. Richard McClintock.</a:t>
            </a:r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0BC6D306-8079-4EB2-99C2-4CF37AB0A3F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1" r="177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374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B7F2CEA-CEC1-4016-A187-EF68A22050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2388" y="3070225"/>
            <a:ext cx="4467225" cy="7683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TEN CYCLE</a:t>
            </a:r>
            <a:br>
              <a:rPr lang="en-US" altLang="en-US" sz="2400" b="1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</a:b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PROCESS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7F66E8BF-5407-4EF6-8ED0-D867411AD5CC}"/>
              </a:ext>
            </a:extLst>
          </p:cNvPr>
          <p:cNvSpPr>
            <a:spLocks/>
          </p:cNvSpPr>
          <p:nvPr/>
        </p:nvSpPr>
        <p:spPr bwMode="auto">
          <a:xfrm rot="403631">
            <a:off x="5942013" y="1038225"/>
            <a:ext cx="1431925" cy="1189038"/>
          </a:xfrm>
          <a:custGeom>
            <a:avLst/>
            <a:gdLst>
              <a:gd name="T0" fmla="*/ 36 w 658"/>
              <a:gd name="T1" fmla="*/ 530 h 548"/>
              <a:gd name="T2" fmla="*/ 180 w 658"/>
              <a:gd name="T3" fmla="*/ 511 h 548"/>
              <a:gd name="T4" fmla="*/ 380 w 658"/>
              <a:gd name="T5" fmla="*/ 548 h 548"/>
              <a:gd name="T6" fmla="*/ 658 w 658"/>
              <a:gd name="T7" fmla="*/ 406 h 548"/>
              <a:gd name="T8" fmla="*/ 651 w 658"/>
              <a:gd name="T9" fmla="*/ 110 h 548"/>
              <a:gd name="T10" fmla="*/ 180 w 658"/>
              <a:gd name="T11" fmla="*/ 0 h 548"/>
              <a:gd name="T12" fmla="*/ 0 w 658"/>
              <a:gd name="T13" fmla="*/ 15 h 548"/>
              <a:gd name="T14" fmla="*/ 178 w 658"/>
              <a:gd name="T15" fmla="*/ 250 h 548"/>
              <a:gd name="T16" fmla="*/ 36 w 658"/>
              <a:gd name="T17" fmla="*/ 53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8" h="548">
                <a:moveTo>
                  <a:pt x="36" y="530"/>
                </a:moveTo>
                <a:cubicBezTo>
                  <a:pt x="82" y="518"/>
                  <a:pt x="130" y="511"/>
                  <a:pt x="180" y="511"/>
                </a:cubicBezTo>
                <a:cubicBezTo>
                  <a:pt x="250" y="511"/>
                  <a:pt x="318" y="524"/>
                  <a:pt x="380" y="548"/>
                </a:cubicBezTo>
                <a:cubicBezTo>
                  <a:pt x="658" y="406"/>
                  <a:pt x="658" y="406"/>
                  <a:pt x="658" y="406"/>
                </a:cubicBezTo>
                <a:cubicBezTo>
                  <a:pt x="651" y="110"/>
                  <a:pt x="651" y="110"/>
                  <a:pt x="651" y="110"/>
                </a:cubicBezTo>
                <a:cubicBezTo>
                  <a:pt x="509" y="39"/>
                  <a:pt x="349" y="0"/>
                  <a:pt x="180" y="0"/>
                </a:cubicBezTo>
                <a:cubicBezTo>
                  <a:pt x="118" y="0"/>
                  <a:pt x="58" y="5"/>
                  <a:pt x="0" y="15"/>
                </a:cubicBezTo>
                <a:cubicBezTo>
                  <a:pt x="178" y="250"/>
                  <a:pt x="178" y="250"/>
                  <a:pt x="178" y="250"/>
                </a:cubicBezTo>
                <a:lnTo>
                  <a:pt x="36" y="530"/>
                </a:lnTo>
                <a:close/>
              </a:path>
            </a:pathLst>
          </a:custGeom>
          <a:solidFill>
            <a:srgbClr val="58D4D8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3015009-D27D-40EA-89EE-3D49652A32F9}"/>
              </a:ext>
            </a:extLst>
          </p:cNvPr>
          <p:cNvSpPr>
            <a:spLocks/>
          </p:cNvSpPr>
          <p:nvPr/>
        </p:nvSpPr>
        <p:spPr bwMode="auto">
          <a:xfrm rot="403631">
            <a:off x="6777038" y="1419225"/>
            <a:ext cx="1620837" cy="1530350"/>
          </a:xfrm>
          <a:custGeom>
            <a:avLst/>
            <a:gdLst>
              <a:gd name="T0" fmla="*/ 0 w 745"/>
              <a:gd name="T1" fmla="*/ 438 h 704"/>
              <a:gd name="T2" fmla="*/ 267 w 745"/>
              <a:gd name="T3" fmla="*/ 656 h 704"/>
              <a:gd name="T4" fmla="*/ 575 w 745"/>
              <a:gd name="T5" fmla="*/ 704 h 704"/>
              <a:gd name="T6" fmla="*/ 745 w 745"/>
              <a:gd name="T7" fmla="*/ 460 h 704"/>
              <a:gd name="T8" fmla="*/ 272 w 745"/>
              <a:gd name="T9" fmla="*/ 0 h 704"/>
              <a:gd name="T10" fmla="*/ 279 w 745"/>
              <a:gd name="T11" fmla="*/ 296 h 704"/>
              <a:gd name="T12" fmla="*/ 0 w 745"/>
              <a:gd name="T13" fmla="*/ 438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5" h="704">
                <a:moveTo>
                  <a:pt x="0" y="438"/>
                </a:moveTo>
                <a:cubicBezTo>
                  <a:pt x="111" y="481"/>
                  <a:pt x="204" y="558"/>
                  <a:pt x="267" y="656"/>
                </a:cubicBezTo>
                <a:cubicBezTo>
                  <a:pt x="575" y="704"/>
                  <a:pt x="575" y="704"/>
                  <a:pt x="575" y="704"/>
                </a:cubicBezTo>
                <a:cubicBezTo>
                  <a:pt x="745" y="460"/>
                  <a:pt x="745" y="460"/>
                  <a:pt x="745" y="460"/>
                </a:cubicBezTo>
                <a:cubicBezTo>
                  <a:pt x="640" y="261"/>
                  <a:pt x="474" y="99"/>
                  <a:pt x="272" y="0"/>
                </a:cubicBezTo>
                <a:cubicBezTo>
                  <a:pt x="279" y="296"/>
                  <a:pt x="279" y="296"/>
                  <a:pt x="279" y="296"/>
                </a:cubicBezTo>
                <a:lnTo>
                  <a:pt x="0" y="438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C247585-257B-4475-9856-2727735CB682}"/>
              </a:ext>
            </a:extLst>
          </p:cNvPr>
          <p:cNvSpPr>
            <a:spLocks/>
          </p:cNvSpPr>
          <p:nvPr/>
        </p:nvSpPr>
        <p:spPr bwMode="auto">
          <a:xfrm rot="403631">
            <a:off x="7256463" y="2541588"/>
            <a:ext cx="1304925" cy="1627187"/>
          </a:xfrm>
          <a:custGeom>
            <a:avLst/>
            <a:gdLst>
              <a:gd name="T0" fmla="*/ 0 w 600"/>
              <a:gd name="T1" fmla="*/ 196 h 749"/>
              <a:gd name="T2" fmla="*/ 88 w 600"/>
              <a:gd name="T3" fmla="*/ 497 h 749"/>
              <a:gd name="T4" fmla="*/ 87 w 600"/>
              <a:gd name="T5" fmla="*/ 529 h 749"/>
              <a:gd name="T6" fmla="*/ 308 w 600"/>
              <a:gd name="T7" fmla="*/ 749 h 749"/>
              <a:gd name="T8" fmla="*/ 589 w 600"/>
              <a:gd name="T9" fmla="*/ 651 h 749"/>
              <a:gd name="T10" fmla="*/ 600 w 600"/>
              <a:gd name="T11" fmla="*/ 497 h 749"/>
              <a:gd name="T12" fmla="*/ 477 w 600"/>
              <a:gd name="T13" fmla="*/ 0 h 749"/>
              <a:gd name="T14" fmla="*/ 308 w 600"/>
              <a:gd name="T15" fmla="*/ 244 h 749"/>
              <a:gd name="T16" fmla="*/ 0 w 600"/>
              <a:gd name="T17" fmla="*/ 196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0" h="749">
                <a:moveTo>
                  <a:pt x="0" y="196"/>
                </a:moveTo>
                <a:cubicBezTo>
                  <a:pt x="56" y="283"/>
                  <a:pt x="88" y="386"/>
                  <a:pt x="88" y="497"/>
                </a:cubicBezTo>
                <a:cubicBezTo>
                  <a:pt x="88" y="507"/>
                  <a:pt x="88" y="518"/>
                  <a:pt x="87" y="529"/>
                </a:cubicBezTo>
                <a:cubicBezTo>
                  <a:pt x="308" y="749"/>
                  <a:pt x="308" y="749"/>
                  <a:pt x="308" y="749"/>
                </a:cubicBezTo>
                <a:cubicBezTo>
                  <a:pt x="589" y="651"/>
                  <a:pt x="589" y="651"/>
                  <a:pt x="589" y="651"/>
                </a:cubicBezTo>
                <a:cubicBezTo>
                  <a:pt x="596" y="600"/>
                  <a:pt x="600" y="549"/>
                  <a:pt x="600" y="497"/>
                </a:cubicBezTo>
                <a:cubicBezTo>
                  <a:pt x="600" y="317"/>
                  <a:pt x="555" y="149"/>
                  <a:pt x="477" y="0"/>
                </a:cubicBezTo>
                <a:cubicBezTo>
                  <a:pt x="308" y="244"/>
                  <a:pt x="308" y="244"/>
                  <a:pt x="308" y="244"/>
                </a:cubicBezTo>
                <a:lnTo>
                  <a:pt x="0" y="196"/>
                </a:lnTo>
                <a:close/>
              </a:path>
            </a:pathLst>
          </a:custGeom>
          <a:solidFill>
            <a:srgbClr val="FEC804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294" name="Freeform 18">
            <a:extLst>
              <a:ext uri="{FF2B5EF4-FFF2-40B4-BE49-F238E27FC236}">
                <a16:creationId xmlns:a16="http://schemas.microsoft.com/office/drawing/2014/main" id="{B680DA6A-4489-4465-87B4-5F26D3DC8816}"/>
              </a:ext>
            </a:extLst>
          </p:cNvPr>
          <p:cNvSpPr>
            <a:spLocks/>
          </p:cNvSpPr>
          <p:nvPr/>
        </p:nvSpPr>
        <p:spPr bwMode="auto">
          <a:xfrm rot="403631">
            <a:off x="3798888" y="1552575"/>
            <a:ext cx="1354137" cy="1550988"/>
          </a:xfrm>
          <a:custGeom>
            <a:avLst/>
            <a:gdLst>
              <a:gd name="T0" fmla="*/ 2147483646 w 623"/>
              <a:gd name="T1" fmla="*/ 2147483646 h 715"/>
              <a:gd name="T2" fmla="*/ 2147483646 w 623"/>
              <a:gd name="T3" fmla="*/ 2147483646 h 715"/>
              <a:gd name="T4" fmla="*/ 2147483646 w 623"/>
              <a:gd name="T5" fmla="*/ 2147483646 h 715"/>
              <a:gd name="T6" fmla="*/ 2147483646 w 623"/>
              <a:gd name="T7" fmla="*/ 0 h 715"/>
              <a:gd name="T8" fmla="*/ 0 w 623"/>
              <a:gd name="T9" fmla="*/ 2147483646 h 715"/>
              <a:gd name="T10" fmla="*/ 2147483646 w 623"/>
              <a:gd name="T11" fmla="*/ 2147483646 h 715"/>
              <a:gd name="T12" fmla="*/ 2147483646 w 623"/>
              <a:gd name="T13" fmla="*/ 2147483646 h 7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23" h="715">
                <a:moveTo>
                  <a:pt x="501" y="715"/>
                </a:moveTo>
                <a:cubicBezTo>
                  <a:pt x="507" y="595"/>
                  <a:pt x="552" y="484"/>
                  <a:pt x="623" y="396"/>
                </a:cubicBezTo>
                <a:cubicBezTo>
                  <a:pt x="573" y="85"/>
                  <a:pt x="573" y="85"/>
                  <a:pt x="573" y="85"/>
                </a:cubicBezTo>
                <a:cubicBezTo>
                  <a:pt x="292" y="0"/>
                  <a:pt x="292" y="0"/>
                  <a:pt x="292" y="0"/>
                </a:cubicBezTo>
                <a:cubicBezTo>
                  <a:pt x="138" y="157"/>
                  <a:pt x="33" y="361"/>
                  <a:pt x="0" y="589"/>
                </a:cubicBezTo>
                <a:cubicBezTo>
                  <a:pt x="277" y="493"/>
                  <a:pt x="277" y="493"/>
                  <a:pt x="277" y="493"/>
                </a:cubicBezTo>
                <a:lnTo>
                  <a:pt x="501" y="715"/>
                </a:lnTo>
                <a:close/>
              </a:path>
            </a:pathLst>
          </a:custGeom>
          <a:solidFill>
            <a:srgbClr val="CC65FC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F5A352-85CE-43B6-847E-30CAC9A2ACC2}"/>
              </a:ext>
            </a:extLst>
          </p:cNvPr>
          <p:cNvSpPr>
            <a:spLocks/>
          </p:cNvSpPr>
          <p:nvPr/>
        </p:nvSpPr>
        <p:spPr bwMode="auto">
          <a:xfrm rot="403631">
            <a:off x="4572000" y="939800"/>
            <a:ext cx="1654175" cy="1522413"/>
          </a:xfrm>
          <a:custGeom>
            <a:avLst/>
            <a:gdLst>
              <a:gd name="T0" fmla="*/ 331 w 761"/>
              <a:gd name="T1" fmla="*/ 702 h 702"/>
              <a:gd name="T2" fmla="*/ 619 w 761"/>
              <a:gd name="T3" fmla="*/ 515 h 702"/>
              <a:gd name="T4" fmla="*/ 761 w 761"/>
              <a:gd name="T5" fmla="*/ 235 h 702"/>
              <a:gd name="T6" fmla="*/ 583 w 761"/>
              <a:gd name="T7" fmla="*/ 0 h 702"/>
              <a:gd name="T8" fmla="*/ 0 w 761"/>
              <a:gd name="T9" fmla="*/ 306 h 702"/>
              <a:gd name="T10" fmla="*/ 282 w 761"/>
              <a:gd name="T11" fmla="*/ 391 h 702"/>
              <a:gd name="T12" fmla="*/ 331 w 761"/>
              <a:gd name="T13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1" h="702">
                <a:moveTo>
                  <a:pt x="331" y="702"/>
                </a:moveTo>
                <a:cubicBezTo>
                  <a:pt x="404" y="612"/>
                  <a:pt x="504" y="546"/>
                  <a:pt x="619" y="515"/>
                </a:cubicBezTo>
                <a:cubicBezTo>
                  <a:pt x="761" y="235"/>
                  <a:pt x="761" y="235"/>
                  <a:pt x="761" y="235"/>
                </a:cubicBezTo>
                <a:cubicBezTo>
                  <a:pt x="583" y="0"/>
                  <a:pt x="583" y="0"/>
                  <a:pt x="583" y="0"/>
                </a:cubicBezTo>
                <a:cubicBezTo>
                  <a:pt x="356" y="39"/>
                  <a:pt x="154" y="149"/>
                  <a:pt x="0" y="306"/>
                </a:cubicBezTo>
                <a:cubicBezTo>
                  <a:pt x="282" y="391"/>
                  <a:pt x="282" y="391"/>
                  <a:pt x="282" y="391"/>
                </a:cubicBezTo>
                <a:lnTo>
                  <a:pt x="331" y="7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D90C6C9-B546-46D3-8C39-7CCBC998D93A}"/>
              </a:ext>
            </a:extLst>
          </p:cNvPr>
          <p:cNvSpPr>
            <a:spLocks/>
          </p:cNvSpPr>
          <p:nvPr/>
        </p:nvSpPr>
        <p:spPr bwMode="auto">
          <a:xfrm rot="403631">
            <a:off x="7029450" y="3760788"/>
            <a:ext cx="1362075" cy="1547812"/>
          </a:xfrm>
          <a:custGeom>
            <a:avLst/>
            <a:gdLst>
              <a:gd name="T0" fmla="*/ 346 w 627"/>
              <a:gd name="T1" fmla="*/ 219 h 713"/>
              <a:gd name="T2" fmla="*/ 125 w 627"/>
              <a:gd name="T3" fmla="*/ 0 h 713"/>
              <a:gd name="T4" fmla="*/ 0 w 627"/>
              <a:gd name="T5" fmla="*/ 319 h 713"/>
              <a:gd name="T6" fmla="*/ 49 w 627"/>
              <a:gd name="T7" fmla="*/ 627 h 713"/>
              <a:gd name="T8" fmla="*/ 334 w 627"/>
              <a:gd name="T9" fmla="*/ 713 h 713"/>
              <a:gd name="T10" fmla="*/ 627 w 627"/>
              <a:gd name="T11" fmla="*/ 121 h 713"/>
              <a:gd name="T12" fmla="*/ 346 w 627"/>
              <a:gd name="T13" fmla="*/ 219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7" h="713">
                <a:moveTo>
                  <a:pt x="346" y="219"/>
                </a:moveTo>
                <a:cubicBezTo>
                  <a:pt x="125" y="0"/>
                  <a:pt x="125" y="0"/>
                  <a:pt x="125" y="0"/>
                </a:cubicBezTo>
                <a:cubicBezTo>
                  <a:pt x="118" y="121"/>
                  <a:pt x="73" y="231"/>
                  <a:pt x="0" y="319"/>
                </a:cubicBezTo>
                <a:cubicBezTo>
                  <a:pt x="49" y="627"/>
                  <a:pt x="49" y="627"/>
                  <a:pt x="49" y="627"/>
                </a:cubicBezTo>
                <a:cubicBezTo>
                  <a:pt x="334" y="713"/>
                  <a:pt x="334" y="713"/>
                  <a:pt x="334" y="713"/>
                </a:cubicBezTo>
                <a:cubicBezTo>
                  <a:pt x="488" y="555"/>
                  <a:pt x="594" y="350"/>
                  <a:pt x="627" y="121"/>
                </a:cubicBezTo>
                <a:lnTo>
                  <a:pt x="346" y="219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2B14FB48-B872-4FAA-88BB-3577BDA82E3C}"/>
              </a:ext>
            </a:extLst>
          </p:cNvPr>
          <p:cNvSpPr>
            <a:spLocks/>
          </p:cNvSpPr>
          <p:nvPr/>
        </p:nvSpPr>
        <p:spPr bwMode="auto">
          <a:xfrm rot="403631">
            <a:off x="3632200" y="2689225"/>
            <a:ext cx="1304925" cy="1617663"/>
          </a:xfrm>
          <a:custGeom>
            <a:avLst/>
            <a:gdLst>
              <a:gd name="T0" fmla="*/ 600 w 600"/>
              <a:gd name="T1" fmla="*/ 553 h 745"/>
              <a:gd name="T2" fmla="*/ 511 w 600"/>
              <a:gd name="T3" fmla="*/ 252 h 745"/>
              <a:gd name="T4" fmla="*/ 512 w 600"/>
              <a:gd name="T5" fmla="*/ 223 h 745"/>
              <a:gd name="T6" fmla="*/ 288 w 600"/>
              <a:gd name="T7" fmla="*/ 0 h 745"/>
              <a:gd name="T8" fmla="*/ 11 w 600"/>
              <a:gd name="T9" fmla="*/ 96 h 745"/>
              <a:gd name="T10" fmla="*/ 0 w 600"/>
              <a:gd name="T11" fmla="*/ 252 h 745"/>
              <a:gd name="T12" fmla="*/ 121 w 600"/>
              <a:gd name="T13" fmla="*/ 745 h 745"/>
              <a:gd name="T14" fmla="*/ 288 w 600"/>
              <a:gd name="T15" fmla="*/ 504 h 745"/>
              <a:gd name="T16" fmla="*/ 600 w 600"/>
              <a:gd name="T17" fmla="*/ 553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0" h="745">
                <a:moveTo>
                  <a:pt x="600" y="553"/>
                </a:moveTo>
                <a:cubicBezTo>
                  <a:pt x="544" y="466"/>
                  <a:pt x="511" y="363"/>
                  <a:pt x="511" y="252"/>
                </a:cubicBezTo>
                <a:cubicBezTo>
                  <a:pt x="511" y="242"/>
                  <a:pt x="511" y="232"/>
                  <a:pt x="512" y="223"/>
                </a:cubicBezTo>
                <a:cubicBezTo>
                  <a:pt x="288" y="0"/>
                  <a:pt x="288" y="0"/>
                  <a:pt x="288" y="0"/>
                </a:cubicBezTo>
                <a:cubicBezTo>
                  <a:pt x="11" y="96"/>
                  <a:pt x="11" y="96"/>
                  <a:pt x="11" y="96"/>
                </a:cubicBezTo>
                <a:cubicBezTo>
                  <a:pt x="4" y="147"/>
                  <a:pt x="0" y="199"/>
                  <a:pt x="0" y="252"/>
                </a:cubicBezTo>
                <a:cubicBezTo>
                  <a:pt x="0" y="430"/>
                  <a:pt x="43" y="598"/>
                  <a:pt x="121" y="745"/>
                </a:cubicBezTo>
                <a:cubicBezTo>
                  <a:pt x="288" y="504"/>
                  <a:pt x="288" y="504"/>
                  <a:pt x="288" y="504"/>
                </a:cubicBezTo>
                <a:lnTo>
                  <a:pt x="600" y="553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5ED62F3E-7B9C-4471-BED9-AC6642315B88}"/>
              </a:ext>
            </a:extLst>
          </p:cNvPr>
          <p:cNvSpPr>
            <a:spLocks/>
          </p:cNvSpPr>
          <p:nvPr/>
        </p:nvSpPr>
        <p:spPr bwMode="auto">
          <a:xfrm rot="403631">
            <a:off x="5957888" y="4400550"/>
            <a:ext cx="1657350" cy="1517650"/>
          </a:xfrm>
          <a:custGeom>
            <a:avLst/>
            <a:gdLst>
              <a:gd name="T0" fmla="*/ 430 w 763"/>
              <a:gd name="T1" fmla="*/ 0 h 699"/>
              <a:gd name="T2" fmla="*/ 141 w 763"/>
              <a:gd name="T3" fmla="*/ 185 h 699"/>
              <a:gd name="T4" fmla="*/ 0 w 763"/>
              <a:gd name="T5" fmla="*/ 464 h 699"/>
              <a:gd name="T6" fmla="*/ 179 w 763"/>
              <a:gd name="T7" fmla="*/ 699 h 699"/>
              <a:gd name="T8" fmla="*/ 763 w 763"/>
              <a:gd name="T9" fmla="*/ 393 h 699"/>
              <a:gd name="T10" fmla="*/ 479 w 763"/>
              <a:gd name="T11" fmla="*/ 308 h 699"/>
              <a:gd name="T12" fmla="*/ 430 w 763"/>
              <a:gd name="T13" fmla="*/ 0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3" h="699">
                <a:moveTo>
                  <a:pt x="430" y="0"/>
                </a:moveTo>
                <a:cubicBezTo>
                  <a:pt x="357" y="89"/>
                  <a:pt x="256" y="155"/>
                  <a:pt x="141" y="185"/>
                </a:cubicBezTo>
                <a:cubicBezTo>
                  <a:pt x="0" y="464"/>
                  <a:pt x="0" y="464"/>
                  <a:pt x="0" y="464"/>
                </a:cubicBezTo>
                <a:cubicBezTo>
                  <a:pt x="179" y="699"/>
                  <a:pt x="179" y="699"/>
                  <a:pt x="179" y="699"/>
                </a:cubicBezTo>
                <a:cubicBezTo>
                  <a:pt x="406" y="661"/>
                  <a:pt x="609" y="551"/>
                  <a:pt x="763" y="393"/>
                </a:cubicBezTo>
                <a:cubicBezTo>
                  <a:pt x="479" y="308"/>
                  <a:pt x="479" y="308"/>
                  <a:pt x="479" y="308"/>
                </a:cubicBezTo>
                <a:lnTo>
                  <a:pt x="430" y="0"/>
                </a:lnTo>
                <a:close/>
              </a:path>
            </a:pathLst>
          </a:custGeom>
          <a:solidFill>
            <a:srgbClr val="FF6695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80C9768-6973-4D4B-9AA0-07AEDCABD55E}"/>
              </a:ext>
            </a:extLst>
          </p:cNvPr>
          <p:cNvSpPr>
            <a:spLocks/>
          </p:cNvSpPr>
          <p:nvPr/>
        </p:nvSpPr>
        <p:spPr bwMode="auto">
          <a:xfrm rot="403631">
            <a:off x="4810125" y="4625975"/>
            <a:ext cx="1431925" cy="1193800"/>
          </a:xfrm>
          <a:custGeom>
            <a:avLst/>
            <a:gdLst>
              <a:gd name="T0" fmla="*/ 621 w 659"/>
              <a:gd name="T1" fmla="*/ 20 h 550"/>
              <a:gd name="T2" fmla="*/ 481 w 659"/>
              <a:gd name="T3" fmla="*/ 38 h 550"/>
              <a:gd name="T4" fmla="*/ 280 w 659"/>
              <a:gd name="T5" fmla="*/ 0 h 550"/>
              <a:gd name="T6" fmla="*/ 0 w 659"/>
              <a:gd name="T7" fmla="*/ 143 h 550"/>
              <a:gd name="T8" fmla="*/ 6 w 659"/>
              <a:gd name="T9" fmla="*/ 438 h 550"/>
              <a:gd name="T10" fmla="*/ 481 w 659"/>
              <a:gd name="T11" fmla="*/ 550 h 550"/>
              <a:gd name="T12" fmla="*/ 659 w 659"/>
              <a:gd name="T13" fmla="*/ 535 h 550"/>
              <a:gd name="T14" fmla="*/ 480 w 659"/>
              <a:gd name="T15" fmla="*/ 299 h 550"/>
              <a:gd name="T16" fmla="*/ 621 w 659"/>
              <a:gd name="T17" fmla="*/ 2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9" h="550">
                <a:moveTo>
                  <a:pt x="621" y="20"/>
                </a:moveTo>
                <a:cubicBezTo>
                  <a:pt x="576" y="32"/>
                  <a:pt x="530" y="38"/>
                  <a:pt x="481" y="38"/>
                </a:cubicBezTo>
                <a:cubicBezTo>
                  <a:pt x="410" y="38"/>
                  <a:pt x="342" y="25"/>
                  <a:pt x="280" y="0"/>
                </a:cubicBezTo>
                <a:cubicBezTo>
                  <a:pt x="0" y="143"/>
                  <a:pt x="0" y="143"/>
                  <a:pt x="0" y="143"/>
                </a:cubicBezTo>
                <a:cubicBezTo>
                  <a:pt x="6" y="438"/>
                  <a:pt x="6" y="438"/>
                  <a:pt x="6" y="438"/>
                </a:cubicBezTo>
                <a:cubicBezTo>
                  <a:pt x="149" y="510"/>
                  <a:pt x="311" y="550"/>
                  <a:pt x="481" y="550"/>
                </a:cubicBezTo>
                <a:cubicBezTo>
                  <a:pt x="542" y="550"/>
                  <a:pt x="601" y="545"/>
                  <a:pt x="659" y="535"/>
                </a:cubicBezTo>
                <a:cubicBezTo>
                  <a:pt x="480" y="299"/>
                  <a:pt x="480" y="299"/>
                  <a:pt x="480" y="299"/>
                </a:cubicBezTo>
                <a:lnTo>
                  <a:pt x="621" y="20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AF62A67-2C79-4EE5-B779-7E6E2222F868}"/>
              </a:ext>
            </a:extLst>
          </p:cNvPr>
          <p:cNvSpPr>
            <a:spLocks/>
          </p:cNvSpPr>
          <p:nvPr/>
        </p:nvSpPr>
        <p:spPr bwMode="auto">
          <a:xfrm rot="403631">
            <a:off x="3789363" y="3906838"/>
            <a:ext cx="1619250" cy="1527175"/>
          </a:xfrm>
          <a:custGeom>
            <a:avLst/>
            <a:gdLst>
              <a:gd name="T0" fmla="*/ 744 w 744"/>
              <a:gd name="T1" fmla="*/ 265 h 703"/>
              <a:gd name="T2" fmla="*/ 479 w 744"/>
              <a:gd name="T3" fmla="*/ 49 h 703"/>
              <a:gd name="T4" fmla="*/ 168 w 744"/>
              <a:gd name="T5" fmla="*/ 0 h 703"/>
              <a:gd name="T6" fmla="*/ 0 w 744"/>
              <a:gd name="T7" fmla="*/ 242 h 703"/>
              <a:gd name="T8" fmla="*/ 470 w 744"/>
              <a:gd name="T9" fmla="*/ 703 h 703"/>
              <a:gd name="T10" fmla="*/ 464 w 744"/>
              <a:gd name="T11" fmla="*/ 408 h 703"/>
              <a:gd name="T12" fmla="*/ 744 w 744"/>
              <a:gd name="T13" fmla="*/ 265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4" h="703">
                <a:moveTo>
                  <a:pt x="744" y="265"/>
                </a:moveTo>
                <a:cubicBezTo>
                  <a:pt x="635" y="223"/>
                  <a:pt x="542" y="146"/>
                  <a:pt x="479" y="49"/>
                </a:cubicBezTo>
                <a:cubicBezTo>
                  <a:pt x="168" y="0"/>
                  <a:pt x="168" y="0"/>
                  <a:pt x="168" y="0"/>
                </a:cubicBezTo>
                <a:cubicBezTo>
                  <a:pt x="0" y="242"/>
                  <a:pt x="0" y="242"/>
                  <a:pt x="0" y="242"/>
                </a:cubicBezTo>
                <a:cubicBezTo>
                  <a:pt x="104" y="441"/>
                  <a:pt x="269" y="603"/>
                  <a:pt x="470" y="703"/>
                </a:cubicBezTo>
                <a:cubicBezTo>
                  <a:pt x="464" y="408"/>
                  <a:pt x="464" y="408"/>
                  <a:pt x="464" y="408"/>
                </a:cubicBezTo>
                <a:lnTo>
                  <a:pt x="744" y="26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pSp>
        <p:nvGrpSpPr>
          <p:cNvPr id="12301" name="Group 14">
            <a:extLst>
              <a:ext uri="{FF2B5EF4-FFF2-40B4-BE49-F238E27FC236}">
                <a16:creationId xmlns:a16="http://schemas.microsoft.com/office/drawing/2014/main" id="{8439ABA1-A26F-4DE2-B671-C7ABBAFE3C77}"/>
              </a:ext>
            </a:extLst>
          </p:cNvPr>
          <p:cNvGrpSpPr>
            <a:grpSpLocks/>
          </p:cNvGrpSpPr>
          <p:nvPr/>
        </p:nvGrpSpPr>
        <p:grpSpPr bwMode="auto">
          <a:xfrm>
            <a:off x="6896100" y="498475"/>
            <a:ext cx="3509963" cy="633413"/>
            <a:chOff x="7247299" y="1550952"/>
            <a:chExt cx="3509601" cy="6329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46DB45-3D45-4FA4-9DA3-28AE7D54CA96}"/>
                </a:ext>
              </a:extLst>
            </p:cNvPr>
            <p:cNvSpPr txBox="1"/>
            <p:nvPr/>
          </p:nvSpPr>
          <p:spPr>
            <a:xfrm>
              <a:off x="7247299" y="1550952"/>
              <a:ext cx="1312728" cy="33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Description</a:t>
              </a:r>
            </a:p>
          </p:txBody>
        </p:sp>
        <p:sp>
          <p:nvSpPr>
            <p:cNvPr id="12341" name="TextBox 26">
              <a:extLst>
                <a:ext uri="{FF2B5EF4-FFF2-40B4-BE49-F238E27FC236}">
                  <a16:creationId xmlns:a16="http://schemas.microsoft.com/office/drawing/2014/main" id="{40B33E15-3DB3-4FDF-BB13-90AB98C60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7299" y="1768395"/>
              <a:ext cx="350960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Source Sans Pro" panose="020B0503030403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Source Sans Pro" panose="020B0503030403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ource Sans Pro" panose="020B0503030403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Lorem Ipsum is not simply random text.</a:t>
              </a:r>
              <a:r>
                <a:rPr lang="id-ID" altLang="en-US" sz="1400"/>
                <a:t> </a:t>
              </a:r>
              <a:endParaRPr lang="en-US" altLang="en-US" sz="1400" b="1"/>
            </a:p>
          </p:txBody>
        </p:sp>
      </p:grpSp>
      <p:grpSp>
        <p:nvGrpSpPr>
          <p:cNvPr id="12302" name="Group 27">
            <a:extLst>
              <a:ext uri="{FF2B5EF4-FFF2-40B4-BE49-F238E27FC236}">
                <a16:creationId xmlns:a16="http://schemas.microsoft.com/office/drawing/2014/main" id="{908E6D45-397D-49AC-8DB4-872EB11759F8}"/>
              </a:ext>
            </a:extLst>
          </p:cNvPr>
          <p:cNvGrpSpPr>
            <a:grpSpLocks/>
          </p:cNvGrpSpPr>
          <p:nvPr/>
        </p:nvGrpSpPr>
        <p:grpSpPr bwMode="auto">
          <a:xfrm>
            <a:off x="8329613" y="1698625"/>
            <a:ext cx="3602037" cy="633413"/>
            <a:chOff x="8056105" y="2993163"/>
            <a:chExt cx="3602494" cy="63294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621A20-BCC5-428E-A2D0-3E235B141607}"/>
                </a:ext>
              </a:extLst>
            </p:cNvPr>
            <p:cNvSpPr txBox="1"/>
            <p:nvPr/>
          </p:nvSpPr>
          <p:spPr>
            <a:xfrm>
              <a:off x="8056105" y="2993163"/>
              <a:ext cx="1313029" cy="33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Description</a:t>
              </a:r>
            </a:p>
          </p:txBody>
        </p:sp>
        <p:sp>
          <p:nvSpPr>
            <p:cNvPr id="12339" name="TextBox 29">
              <a:extLst>
                <a:ext uri="{FF2B5EF4-FFF2-40B4-BE49-F238E27FC236}">
                  <a16:creationId xmlns:a16="http://schemas.microsoft.com/office/drawing/2014/main" id="{4F162EDE-6E45-4C18-AC91-6390D9231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6105" y="3210606"/>
              <a:ext cx="3602494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Source Sans Pro" panose="020B0503030403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Source Sans Pro" panose="020B0503030403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ource Sans Pro" panose="020B0503030403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Lorem Ipsum is not simply random text.</a:t>
              </a:r>
              <a:r>
                <a:rPr lang="id-ID" altLang="en-US" sz="1400"/>
                <a:t> </a:t>
              </a:r>
              <a:endParaRPr lang="en-US" altLang="en-US" sz="1400" b="1"/>
            </a:p>
          </p:txBody>
        </p:sp>
      </p:grpSp>
      <p:grpSp>
        <p:nvGrpSpPr>
          <p:cNvPr id="12303" name="Group 30">
            <a:extLst>
              <a:ext uri="{FF2B5EF4-FFF2-40B4-BE49-F238E27FC236}">
                <a16:creationId xmlns:a16="http://schemas.microsoft.com/office/drawing/2014/main" id="{7A950E9C-7130-4662-AC19-EA5ECB440749}"/>
              </a:ext>
            </a:extLst>
          </p:cNvPr>
          <p:cNvGrpSpPr>
            <a:grpSpLocks/>
          </p:cNvGrpSpPr>
          <p:nvPr/>
        </p:nvGrpSpPr>
        <p:grpSpPr bwMode="auto">
          <a:xfrm>
            <a:off x="8680450" y="3151188"/>
            <a:ext cx="4410075" cy="598487"/>
            <a:chOff x="8056105" y="4250259"/>
            <a:chExt cx="4411300" cy="59889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FC3B09-AB68-45EF-83C3-9A9DBCFB3AC8}"/>
                </a:ext>
              </a:extLst>
            </p:cNvPr>
            <p:cNvSpPr txBox="1"/>
            <p:nvPr/>
          </p:nvSpPr>
          <p:spPr>
            <a:xfrm>
              <a:off x="8056105" y="4250259"/>
              <a:ext cx="1287120" cy="3387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Description</a:t>
              </a:r>
            </a:p>
          </p:txBody>
        </p:sp>
        <p:sp>
          <p:nvSpPr>
            <p:cNvPr id="12337" name="TextBox 32">
              <a:extLst>
                <a:ext uri="{FF2B5EF4-FFF2-40B4-BE49-F238E27FC236}">
                  <a16:creationId xmlns:a16="http://schemas.microsoft.com/office/drawing/2014/main" id="{4B500D97-FF46-4D81-A37E-5D70B13AF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6105" y="4467702"/>
              <a:ext cx="4411300" cy="381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Source Sans Pro" panose="020B0503030403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Source Sans Pro" panose="020B0503030403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ource Sans Pro" panose="020B0503030403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Lorem Ipsum is not simply random text.</a:t>
              </a:r>
              <a:r>
                <a:rPr lang="id-ID" altLang="en-US" sz="1400"/>
                <a:t> </a:t>
              </a:r>
              <a:endParaRPr lang="en-US" altLang="en-US" sz="1400" b="1"/>
            </a:p>
          </p:txBody>
        </p:sp>
      </p:grpSp>
      <p:grpSp>
        <p:nvGrpSpPr>
          <p:cNvPr id="12304" name="Group 33">
            <a:extLst>
              <a:ext uri="{FF2B5EF4-FFF2-40B4-BE49-F238E27FC236}">
                <a16:creationId xmlns:a16="http://schemas.microsoft.com/office/drawing/2014/main" id="{5ABF3E13-3BF0-4432-969E-41959B302D3A}"/>
              </a:ext>
            </a:extLst>
          </p:cNvPr>
          <p:cNvGrpSpPr>
            <a:grpSpLocks/>
          </p:cNvGrpSpPr>
          <p:nvPr/>
        </p:nvGrpSpPr>
        <p:grpSpPr bwMode="auto">
          <a:xfrm>
            <a:off x="8329613" y="4702175"/>
            <a:ext cx="4411662" cy="600075"/>
            <a:chOff x="7247299" y="5550361"/>
            <a:chExt cx="4411300" cy="59889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12FD57-E4C3-467F-9C9D-4DA9A39B4C58}"/>
                </a:ext>
              </a:extLst>
            </p:cNvPr>
            <p:cNvSpPr txBox="1"/>
            <p:nvPr/>
          </p:nvSpPr>
          <p:spPr>
            <a:xfrm>
              <a:off x="7247299" y="5550361"/>
              <a:ext cx="1312754" cy="3390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Description</a:t>
              </a:r>
            </a:p>
          </p:txBody>
        </p:sp>
        <p:sp>
          <p:nvSpPr>
            <p:cNvPr id="12335" name="TextBox 35">
              <a:extLst>
                <a:ext uri="{FF2B5EF4-FFF2-40B4-BE49-F238E27FC236}">
                  <a16:creationId xmlns:a16="http://schemas.microsoft.com/office/drawing/2014/main" id="{EA174998-4B3C-4640-82A1-14DA68BCA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7299" y="5767804"/>
              <a:ext cx="4411300" cy="381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Source Sans Pro" panose="020B0503030403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Source Sans Pro" panose="020B0503030403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ource Sans Pro" panose="020B0503030403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Lorem Ipsum is not simply random text.</a:t>
              </a:r>
              <a:r>
                <a:rPr lang="id-ID" altLang="en-US" sz="1400"/>
                <a:t> </a:t>
              </a:r>
              <a:endParaRPr lang="en-US" altLang="en-US" sz="1400" b="1"/>
            </a:p>
          </p:txBody>
        </p:sp>
      </p:grpSp>
      <p:grpSp>
        <p:nvGrpSpPr>
          <p:cNvPr id="12305" name="Group 36">
            <a:extLst>
              <a:ext uri="{FF2B5EF4-FFF2-40B4-BE49-F238E27FC236}">
                <a16:creationId xmlns:a16="http://schemas.microsoft.com/office/drawing/2014/main" id="{A7943F21-9C8E-4537-AC80-52331E5337A0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498475"/>
            <a:ext cx="4411663" cy="633413"/>
            <a:chOff x="-46112" y="1550952"/>
            <a:chExt cx="4411300" cy="63294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192108-8149-43AA-BB31-841DB411AEE1}"/>
                </a:ext>
              </a:extLst>
            </p:cNvPr>
            <p:cNvSpPr txBox="1"/>
            <p:nvPr/>
          </p:nvSpPr>
          <p:spPr>
            <a:xfrm>
              <a:off x="3052433" y="1550952"/>
              <a:ext cx="1312755" cy="33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Description</a:t>
              </a:r>
            </a:p>
          </p:txBody>
        </p:sp>
        <p:sp>
          <p:nvSpPr>
            <p:cNvPr id="12333" name="TextBox 38">
              <a:extLst>
                <a:ext uri="{FF2B5EF4-FFF2-40B4-BE49-F238E27FC236}">
                  <a16:creationId xmlns:a16="http://schemas.microsoft.com/office/drawing/2014/main" id="{241EA85E-9007-4145-A5DD-034B8AFB6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6112" y="1768395"/>
              <a:ext cx="44113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Source Sans Pro" panose="020B0503030403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Source Sans Pro" panose="020B0503030403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ource Sans Pro" panose="020B0503030403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9pPr>
            </a:lstStyle>
            <a:p>
              <a:pPr algn="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Lorem Ipsum is not simply random text.</a:t>
              </a:r>
              <a:r>
                <a:rPr lang="id-ID" altLang="en-US" sz="1400"/>
                <a:t> </a:t>
              </a:r>
              <a:endParaRPr lang="en-US" altLang="en-US" sz="1400" b="1"/>
            </a:p>
          </p:txBody>
        </p:sp>
      </p:grpSp>
      <p:grpSp>
        <p:nvGrpSpPr>
          <p:cNvPr id="12306" name="Group 39">
            <a:extLst>
              <a:ext uri="{FF2B5EF4-FFF2-40B4-BE49-F238E27FC236}">
                <a16:creationId xmlns:a16="http://schemas.microsoft.com/office/drawing/2014/main" id="{7E6709EA-4277-4F53-81B0-D9BDC0D4C696}"/>
              </a:ext>
            </a:extLst>
          </p:cNvPr>
          <p:cNvGrpSpPr>
            <a:grpSpLocks/>
          </p:cNvGrpSpPr>
          <p:nvPr/>
        </p:nvGrpSpPr>
        <p:grpSpPr bwMode="auto">
          <a:xfrm>
            <a:off x="-492125" y="1698625"/>
            <a:ext cx="4411663" cy="633413"/>
            <a:chOff x="-46112" y="2993163"/>
            <a:chExt cx="4411300" cy="63294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0E3B0F-ECB8-4A38-B4F4-E2A56C2CE1DA}"/>
                </a:ext>
              </a:extLst>
            </p:cNvPr>
            <p:cNvSpPr txBox="1"/>
            <p:nvPr/>
          </p:nvSpPr>
          <p:spPr>
            <a:xfrm>
              <a:off x="3052433" y="2993163"/>
              <a:ext cx="1312755" cy="33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Description</a:t>
              </a:r>
            </a:p>
          </p:txBody>
        </p:sp>
        <p:sp>
          <p:nvSpPr>
            <p:cNvPr id="12331" name="TextBox 41">
              <a:extLst>
                <a:ext uri="{FF2B5EF4-FFF2-40B4-BE49-F238E27FC236}">
                  <a16:creationId xmlns:a16="http://schemas.microsoft.com/office/drawing/2014/main" id="{B1CED8F1-9FF6-4EDE-9E6F-7B5C1E8C1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6112" y="3210606"/>
              <a:ext cx="44113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Source Sans Pro" panose="020B0503030403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Source Sans Pro" panose="020B0503030403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ource Sans Pro" panose="020B0503030403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9pPr>
            </a:lstStyle>
            <a:p>
              <a:pPr algn="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Lorem Ipsum is not simply random text.</a:t>
              </a:r>
              <a:r>
                <a:rPr lang="id-ID" altLang="en-US" sz="1400"/>
                <a:t> </a:t>
              </a:r>
              <a:endParaRPr lang="en-US" altLang="en-US" sz="1400" b="1"/>
            </a:p>
          </p:txBody>
        </p:sp>
      </p:grpSp>
      <p:grpSp>
        <p:nvGrpSpPr>
          <p:cNvPr id="12307" name="Group 42">
            <a:extLst>
              <a:ext uri="{FF2B5EF4-FFF2-40B4-BE49-F238E27FC236}">
                <a16:creationId xmlns:a16="http://schemas.microsoft.com/office/drawing/2014/main" id="{F5940417-F536-4C78-8BDE-C5FEF014766E}"/>
              </a:ext>
            </a:extLst>
          </p:cNvPr>
          <p:cNvGrpSpPr>
            <a:grpSpLocks/>
          </p:cNvGrpSpPr>
          <p:nvPr/>
        </p:nvGrpSpPr>
        <p:grpSpPr bwMode="auto">
          <a:xfrm>
            <a:off x="-927100" y="3151188"/>
            <a:ext cx="4410075" cy="631825"/>
            <a:chOff x="-46112" y="4250259"/>
            <a:chExt cx="4411300" cy="63294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A86D820-7584-4B4B-A49D-929AC4C4D25D}"/>
                </a:ext>
              </a:extLst>
            </p:cNvPr>
            <p:cNvSpPr txBox="1"/>
            <p:nvPr/>
          </p:nvSpPr>
          <p:spPr>
            <a:xfrm>
              <a:off x="3051961" y="4250259"/>
              <a:ext cx="1313227" cy="3387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Description</a:t>
              </a:r>
            </a:p>
          </p:txBody>
        </p:sp>
        <p:sp>
          <p:nvSpPr>
            <p:cNvPr id="12329" name="TextBox 44">
              <a:extLst>
                <a:ext uri="{FF2B5EF4-FFF2-40B4-BE49-F238E27FC236}">
                  <a16:creationId xmlns:a16="http://schemas.microsoft.com/office/drawing/2014/main" id="{A6015030-9212-41EF-878E-CDB8C82E3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6112" y="4467702"/>
              <a:ext cx="44113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Source Sans Pro" panose="020B0503030403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Source Sans Pro" panose="020B0503030403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ource Sans Pro" panose="020B0503030403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9pPr>
            </a:lstStyle>
            <a:p>
              <a:pPr algn="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Lorem Ipsum is not simply random text.</a:t>
              </a:r>
              <a:r>
                <a:rPr lang="id-ID" altLang="en-US" sz="1400"/>
                <a:t> </a:t>
              </a:r>
              <a:endParaRPr lang="en-US" altLang="en-US" sz="1400" b="1"/>
            </a:p>
          </p:txBody>
        </p:sp>
      </p:grpSp>
      <p:grpSp>
        <p:nvGrpSpPr>
          <p:cNvPr id="12308" name="Group 45">
            <a:extLst>
              <a:ext uri="{FF2B5EF4-FFF2-40B4-BE49-F238E27FC236}">
                <a16:creationId xmlns:a16="http://schemas.microsoft.com/office/drawing/2014/main" id="{149E71E4-A1CE-49AF-8729-6A412605D17B}"/>
              </a:ext>
            </a:extLst>
          </p:cNvPr>
          <p:cNvGrpSpPr>
            <a:grpSpLocks/>
          </p:cNvGrpSpPr>
          <p:nvPr/>
        </p:nvGrpSpPr>
        <p:grpSpPr bwMode="auto">
          <a:xfrm>
            <a:off x="-492125" y="4686300"/>
            <a:ext cx="4411663" cy="631825"/>
            <a:chOff x="-46112" y="5550361"/>
            <a:chExt cx="4411300" cy="63294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C57EF0F-B081-4B82-901A-5CD9DDC4E04E}"/>
                </a:ext>
              </a:extLst>
            </p:cNvPr>
            <p:cNvSpPr txBox="1"/>
            <p:nvPr/>
          </p:nvSpPr>
          <p:spPr>
            <a:xfrm>
              <a:off x="3052433" y="5550361"/>
              <a:ext cx="1312755" cy="3387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Description</a:t>
              </a:r>
            </a:p>
          </p:txBody>
        </p:sp>
        <p:sp>
          <p:nvSpPr>
            <p:cNvPr id="12327" name="TextBox 47">
              <a:extLst>
                <a:ext uri="{FF2B5EF4-FFF2-40B4-BE49-F238E27FC236}">
                  <a16:creationId xmlns:a16="http://schemas.microsoft.com/office/drawing/2014/main" id="{628CB51D-249B-4EDC-A23B-EA8E2C884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6112" y="5767804"/>
              <a:ext cx="44113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Source Sans Pro" panose="020B0503030403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Source Sans Pro" panose="020B0503030403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ource Sans Pro" panose="020B0503030403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9pPr>
            </a:lstStyle>
            <a:p>
              <a:pPr algn="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Lorem Ipsum is not simply random text.</a:t>
              </a:r>
              <a:r>
                <a:rPr lang="id-ID" altLang="en-US" sz="1400"/>
                <a:t> </a:t>
              </a:r>
              <a:endParaRPr lang="en-US" altLang="en-US" sz="1400" b="1"/>
            </a:p>
          </p:txBody>
        </p:sp>
      </p:grpSp>
      <p:grpSp>
        <p:nvGrpSpPr>
          <p:cNvPr id="12309" name="Group 48">
            <a:extLst>
              <a:ext uri="{FF2B5EF4-FFF2-40B4-BE49-F238E27FC236}">
                <a16:creationId xmlns:a16="http://schemas.microsoft.com/office/drawing/2014/main" id="{DA219090-777F-4C0D-8C49-955238DBC031}"/>
              </a:ext>
            </a:extLst>
          </p:cNvPr>
          <p:cNvGrpSpPr>
            <a:grpSpLocks/>
          </p:cNvGrpSpPr>
          <p:nvPr/>
        </p:nvGrpSpPr>
        <p:grpSpPr bwMode="auto">
          <a:xfrm>
            <a:off x="6845300" y="5834063"/>
            <a:ext cx="4411663" cy="600075"/>
            <a:chOff x="7247299" y="5550361"/>
            <a:chExt cx="4411300" cy="59889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F9E464A-1ED7-46C8-BC99-E4155D27BFAB}"/>
                </a:ext>
              </a:extLst>
            </p:cNvPr>
            <p:cNvSpPr txBox="1"/>
            <p:nvPr/>
          </p:nvSpPr>
          <p:spPr>
            <a:xfrm>
              <a:off x="7247299" y="5550361"/>
              <a:ext cx="1312755" cy="3390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Description</a:t>
              </a:r>
            </a:p>
          </p:txBody>
        </p:sp>
        <p:sp>
          <p:nvSpPr>
            <p:cNvPr id="12325" name="TextBox 50">
              <a:extLst>
                <a:ext uri="{FF2B5EF4-FFF2-40B4-BE49-F238E27FC236}">
                  <a16:creationId xmlns:a16="http://schemas.microsoft.com/office/drawing/2014/main" id="{EF105135-C156-4B86-AD5A-E6980A749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7299" y="5767804"/>
              <a:ext cx="4411300" cy="381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Source Sans Pro" panose="020B0503030403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Source Sans Pro" panose="020B0503030403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ource Sans Pro" panose="020B0503030403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Lorem Ipsum is not simply random text.</a:t>
              </a:r>
              <a:r>
                <a:rPr lang="id-ID" altLang="en-US" sz="1400"/>
                <a:t> </a:t>
              </a:r>
              <a:endParaRPr lang="en-US" altLang="en-US" sz="1400" b="1"/>
            </a:p>
          </p:txBody>
        </p:sp>
      </p:grpSp>
      <p:grpSp>
        <p:nvGrpSpPr>
          <p:cNvPr id="12310" name="Group 51">
            <a:extLst>
              <a:ext uri="{FF2B5EF4-FFF2-40B4-BE49-F238E27FC236}">
                <a16:creationId xmlns:a16="http://schemas.microsoft.com/office/drawing/2014/main" id="{9855C0E6-72E5-4A3C-81A9-DCF184352AFA}"/>
              </a:ext>
            </a:extLst>
          </p:cNvPr>
          <p:cNvGrpSpPr>
            <a:grpSpLocks/>
          </p:cNvGrpSpPr>
          <p:nvPr/>
        </p:nvGrpSpPr>
        <p:grpSpPr bwMode="auto">
          <a:xfrm>
            <a:off x="844550" y="5818188"/>
            <a:ext cx="4410075" cy="631825"/>
            <a:chOff x="-46112" y="5550361"/>
            <a:chExt cx="4411300" cy="63294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522214-0481-4CC4-9FFD-616C6BC5FAB3}"/>
                </a:ext>
              </a:extLst>
            </p:cNvPr>
            <p:cNvSpPr txBox="1"/>
            <p:nvPr/>
          </p:nvSpPr>
          <p:spPr>
            <a:xfrm>
              <a:off x="3051961" y="5550361"/>
              <a:ext cx="1313227" cy="3387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/>
                </a:rPr>
                <a:t>Description</a:t>
              </a:r>
            </a:p>
          </p:txBody>
        </p:sp>
        <p:sp>
          <p:nvSpPr>
            <p:cNvPr id="12323" name="TextBox 53">
              <a:extLst>
                <a:ext uri="{FF2B5EF4-FFF2-40B4-BE49-F238E27FC236}">
                  <a16:creationId xmlns:a16="http://schemas.microsoft.com/office/drawing/2014/main" id="{3AD2CC53-D919-453A-AB0E-9CE699C44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6112" y="5767804"/>
              <a:ext cx="44113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Source Sans Pro" panose="020B0503030403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Source Sans Pro" panose="020B0503030403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ource Sans Pro" panose="020B0503030403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ource Sans Pro" panose="020B0503030403020204" pitchFamily="34" charset="0"/>
                </a:defRPr>
              </a:lvl9pPr>
            </a:lstStyle>
            <a:p>
              <a:pPr algn="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Lorem Ipsum is not simply random text.</a:t>
              </a:r>
              <a:r>
                <a:rPr lang="id-ID" altLang="en-US" sz="1400"/>
                <a:t> </a:t>
              </a:r>
              <a:endParaRPr lang="en-US" altLang="en-US" sz="1400" b="1"/>
            </a:p>
          </p:txBody>
        </p:sp>
      </p:grpSp>
      <p:sp>
        <p:nvSpPr>
          <p:cNvPr id="12311" name="Freeform 54">
            <a:extLst>
              <a:ext uri="{FF2B5EF4-FFF2-40B4-BE49-F238E27FC236}">
                <a16:creationId xmlns:a16="http://schemas.microsoft.com/office/drawing/2014/main" id="{C834B2BA-738F-4796-9192-0FB43D8DD922}"/>
              </a:ext>
            </a:extLst>
          </p:cNvPr>
          <p:cNvSpPr>
            <a:spLocks noEditPoints="1"/>
          </p:cNvSpPr>
          <p:nvPr/>
        </p:nvSpPr>
        <p:spPr bwMode="auto">
          <a:xfrm>
            <a:off x="6367463" y="5065713"/>
            <a:ext cx="376237" cy="374650"/>
          </a:xfrm>
          <a:custGeom>
            <a:avLst/>
            <a:gdLst>
              <a:gd name="T0" fmla="*/ 2147483646 w 181"/>
              <a:gd name="T1" fmla="*/ 2147483646 h 181"/>
              <a:gd name="T2" fmla="*/ 2147483646 w 181"/>
              <a:gd name="T3" fmla="*/ 2147483646 h 181"/>
              <a:gd name="T4" fmla="*/ 2147483646 w 181"/>
              <a:gd name="T5" fmla="*/ 2147483646 h 181"/>
              <a:gd name="T6" fmla="*/ 2147483646 w 181"/>
              <a:gd name="T7" fmla="*/ 2147483646 h 181"/>
              <a:gd name="T8" fmla="*/ 2147483646 w 181"/>
              <a:gd name="T9" fmla="*/ 2147483646 h 181"/>
              <a:gd name="T10" fmla="*/ 2147483646 w 181"/>
              <a:gd name="T11" fmla="*/ 2147483646 h 181"/>
              <a:gd name="T12" fmla="*/ 2147483646 w 181"/>
              <a:gd name="T13" fmla="*/ 2147483646 h 181"/>
              <a:gd name="T14" fmla="*/ 2147483646 w 181"/>
              <a:gd name="T15" fmla="*/ 2147483646 h 181"/>
              <a:gd name="T16" fmla="*/ 2147483646 w 181"/>
              <a:gd name="T17" fmla="*/ 2147483646 h 181"/>
              <a:gd name="T18" fmla="*/ 2147483646 w 181"/>
              <a:gd name="T19" fmla="*/ 2147483646 h 181"/>
              <a:gd name="T20" fmla="*/ 2147483646 w 181"/>
              <a:gd name="T21" fmla="*/ 2147483646 h 181"/>
              <a:gd name="T22" fmla="*/ 2147483646 w 181"/>
              <a:gd name="T23" fmla="*/ 2147483646 h 181"/>
              <a:gd name="T24" fmla="*/ 2147483646 w 181"/>
              <a:gd name="T25" fmla="*/ 2147483646 h 181"/>
              <a:gd name="T26" fmla="*/ 2147483646 w 181"/>
              <a:gd name="T27" fmla="*/ 2147483646 h 181"/>
              <a:gd name="T28" fmla="*/ 2147483646 w 181"/>
              <a:gd name="T29" fmla="*/ 2147483646 h 181"/>
              <a:gd name="T30" fmla="*/ 2147483646 w 181"/>
              <a:gd name="T31" fmla="*/ 2147483646 h 181"/>
              <a:gd name="T32" fmla="*/ 2147483646 w 181"/>
              <a:gd name="T33" fmla="*/ 2147483646 h 181"/>
              <a:gd name="T34" fmla="*/ 2147483646 w 181"/>
              <a:gd name="T35" fmla="*/ 2147483646 h 181"/>
              <a:gd name="T36" fmla="*/ 2147483646 w 181"/>
              <a:gd name="T37" fmla="*/ 2147483646 h 181"/>
              <a:gd name="T38" fmla="*/ 2147483646 w 181"/>
              <a:gd name="T39" fmla="*/ 2147483646 h 181"/>
              <a:gd name="T40" fmla="*/ 2147483646 w 181"/>
              <a:gd name="T41" fmla="*/ 2147483646 h 181"/>
              <a:gd name="T42" fmla="*/ 2147483646 w 181"/>
              <a:gd name="T43" fmla="*/ 2147483646 h 181"/>
              <a:gd name="T44" fmla="*/ 2147483646 w 181"/>
              <a:gd name="T45" fmla="*/ 2147483646 h 181"/>
              <a:gd name="T46" fmla="*/ 2147483646 w 181"/>
              <a:gd name="T47" fmla="*/ 2147483646 h 181"/>
              <a:gd name="T48" fmla="*/ 2147483646 w 181"/>
              <a:gd name="T49" fmla="*/ 2147483646 h 181"/>
              <a:gd name="T50" fmla="*/ 2147483646 w 181"/>
              <a:gd name="T51" fmla="*/ 2147483646 h 181"/>
              <a:gd name="T52" fmla="*/ 2147483646 w 181"/>
              <a:gd name="T53" fmla="*/ 2147483646 h 18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81" h="181">
                <a:moveTo>
                  <a:pt x="103" y="23"/>
                </a:moveTo>
                <a:cubicBezTo>
                  <a:pt x="81" y="0"/>
                  <a:pt x="45" y="0"/>
                  <a:pt x="23" y="23"/>
                </a:cubicBezTo>
                <a:cubicBezTo>
                  <a:pt x="0" y="45"/>
                  <a:pt x="0" y="81"/>
                  <a:pt x="23" y="103"/>
                </a:cubicBezTo>
                <a:cubicBezTo>
                  <a:pt x="42" y="123"/>
                  <a:pt x="72" y="125"/>
                  <a:pt x="95" y="110"/>
                </a:cubicBezTo>
                <a:cubicBezTo>
                  <a:pt x="97" y="113"/>
                  <a:pt x="97" y="113"/>
                  <a:pt x="97" y="113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94" y="116"/>
                  <a:pt x="94" y="120"/>
                  <a:pt x="97" y="122"/>
                </a:cubicBezTo>
                <a:cubicBezTo>
                  <a:pt x="153" y="178"/>
                  <a:pt x="153" y="178"/>
                  <a:pt x="153" y="178"/>
                </a:cubicBezTo>
                <a:cubicBezTo>
                  <a:pt x="155" y="181"/>
                  <a:pt x="159" y="181"/>
                  <a:pt x="161" y="178"/>
                </a:cubicBezTo>
                <a:cubicBezTo>
                  <a:pt x="162" y="178"/>
                  <a:pt x="162" y="178"/>
                  <a:pt x="162" y="178"/>
                </a:cubicBezTo>
                <a:cubicBezTo>
                  <a:pt x="162" y="178"/>
                  <a:pt x="162" y="178"/>
                  <a:pt x="162" y="178"/>
                </a:cubicBezTo>
                <a:cubicBezTo>
                  <a:pt x="164" y="180"/>
                  <a:pt x="166" y="180"/>
                  <a:pt x="168" y="178"/>
                </a:cubicBezTo>
                <a:cubicBezTo>
                  <a:pt x="178" y="168"/>
                  <a:pt x="178" y="168"/>
                  <a:pt x="178" y="168"/>
                </a:cubicBezTo>
                <a:cubicBezTo>
                  <a:pt x="180" y="166"/>
                  <a:pt x="180" y="164"/>
                  <a:pt x="178" y="163"/>
                </a:cubicBezTo>
                <a:cubicBezTo>
                  <a:pt x="178" y="162"/>
                  <a:pt x="178" y="162"/>
                  <a:pt x="178" y="162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81" y="159"/>
                  <a:pt x="181" y="155"/>
                  <a:pt x="178" y="153"/>
                </a:cubicBezTo>
                <a:cubicBezTo>
                  <a:pt x="122" y="97"/>
                  <a:pt x="122" y="97"/>
                  <a:pt x="122" y="97"/>
                </a:cubicBezTo>
                <a:cubicBezTo>
                  <a:pt x="120" y="94"/>
                  <a:pt x="116" y="94"/>
                  <a:pt x="113" y="97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25" y="73"/>
                  <a:pt x="123" y="42"/>
                  <a:pt x="103" y="23"/>
                </a:cubicBezTo>
                <a:moveTo>
                  <a:pt x="35" y="35"/>
                </a:moveTo>
                <a:cubicBezTo>
                  <a:pt x="50" y="19"/>
                  <a:pt x="76" y="19"/>
                  <a:pt x="91" y="35"/>
                </a:cubicBezTo>
                <a:cubicBezTo>
                  <a:pt x="107" y="50"/>
                  <a:pt x="107" y="76"/>
                  <a:pt x="91" y="91"/>
                </a:cubicBezTo>
                <a:cubicBezTo>
                  <a:pt x="76" y="107"/>
                  <a:pt x="50" y="107"/>
                  <a:pt x="35" y="92"/>
                </a:cubicBezTo>
                <a:cubicBezTo>
                  <a:pt x="19" y="76"/>
                  <a:pt x="19" y="50"/>
                  <a:pt x="35" y="35"/>
                </a:cubicBez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Freeform 55">
            <a:extLst>
              <a:ext uri="{FF2B5EF4-FFF2-40B4-BE49-F238E27FC236}">
                <a16:creationId xmlns:a16="http://schemas.microsoft.com/office/drawing/2014/main" id="{DBC1DFDE-1A2E-4576-AF5E-B2781F986094}"/>
              </a:ext>
            </a:extLst>
          </p:cNvPr>
          <p:cNvSpPr>
            <a:spLocks noEditPoints="1"/>
          </p:cNvSpPr>
          <p:nvPr/>
        </p:nvSpPr>
        <p:spPr bwMode="auto">
          <a:xfrm>
            <a:off x="3990975" y="3181350"/>
            <a:ext cx="401638" cy="419100"/>
          </a:xfrm>
          <a:custGeom>
            <a:avLst/>
            <a:gdLst>
              <a:gd name="T0" fmla="*/ 2147483646 w 194"/>
              <a:gd name="T1" fmla="*/ 2147483646 h 202"/>
              <a:gd name="T2" fmla="*/ 2147483646 w 194"/>
              <a:gd name="T3" fmla="*/ 2147483646 h 202"/>
              <a:gd name="T4" fmla="*/ 2147483646 w 194"/>
              <a:gd name="T5" fmla="*/ 2147483646 h 202"/>
              <a:gd name="T6" fmla="*/ 2147483646 w 194"/>
              <a:gd name="T7" fmla="*/ 2147483646 h 202"/>
              <a:gd name="T8" fmla="*/ 2147483646 w 194"/>
              <a:gd name="T9" fmla="*/ 2147483646 h 202"/>
              <a:gd name="T10" fmla="*/ 2147483646 w 194"/>
              <a:gd name="T11" fmla="*/ 2147483646 h 202"/>
              <a:gd name="T12" fmla="*/ 2147483646 w 194"/>
              <a:gd name="T13" fmla="*/ 2147483646 h 202"/>
              <a:gd name="T14" fmla="*/ 2147483646 w 194"/>
              <a:gd name="T15" fmla="*/ 2147483646 h 202"/>
              <a:gd name="T16" fmla="*/ 2147483646 w 194"/>
              <a:gd name="T17" fmla="*/ 2147483646 h 202"/>
              <a:gd name="T18" fmla="*/ 2147483646 w 194"/>
              <a:gd name="T19" fmla="*/ 2147483646 h 202"/>
              <a:gd name="T20" fmla="*/ 2147483646 w 194"/>
              <a:gd name="T21" fmla="*/ 2147483646 h 202"/>
              <a:gd name="T22" fmla="*/ 2147483646 w 194"/>
              <a:gd name="T23" fmla="*/ 2147483646 h 202"/>
              <a:gd name="T24" fmla="*/ 2147483646 w 194"/>
              <a:gd name="T25" fmla="*/ 2147483646 h 202"/>
              <a:gd name="T26" fmla="*/ 2147483646 w 194"/>
              <a:gd name="T27" fmla="*/ 2147483646 h 202"/>
              <a:gd name="T28" fmla="*/ 2147483646 w 194"/>
              <a:gd name="T29" fmla="*/ 2147483646 h 202"/>
              <a:gd name="T30" fmla="*/ 2147483646 w 194"/>
              <a:gd name="T31" fmla="*/ 2147483646 h 202"/>
              <a:gd name="T32" fmla="*/ 2147483646 w 194"/>
              <a:gd name="T33" fmla="*/ 2147483646 h 202"/>
              <a:gd name="T34" fmla="*/ 2147483646 w 194"/>
              <a:gd name="T35" fmla="*/ 2147483646 h 202"/>
              <a:gd name="T36" fmla="*/ 2147483646 w 194"/>
              <a:gd name="T37" fmla="*/ 2147483646 h 202"/>
              <a:gd name="T38" fmla="*/ 2147483646 w 194"/>
              <a:gd name="T39" fmla="*/ 2147483646 h 202"/>
              <a:gd name="T40" fmla="*/ 2147483646 w 194"/>
              <a:gd name="T41" fmla="*/ 2147483646 h 202"/>
              <a:gd name="T42" fmla="*/ 2147483646 w 194"/>
              <a:gd name="T43" fmla="*/ 2147483646 h 202"/>
              <a:gd name="T44" fmla="*/ 2147483646 w 194"/>
              <a:gd name="T45" fmla="*/ 0 h 202"/>
              <a:gd name="T46" fmla="*/ 2147483646 w 194"/>
              <a:gd name="T47" fmla="*/ 0 h 202"/>
              <a:gd name="T48" fmla="*/ 2147483646 w 194"/>
              <a:gd name="T49" fmla="*/ 2147483646 h 202"/>
              <a:gd name="T50" fmla="*/ 2147483646 w 194"/>
              <a:gd name="T51" fmla="*/ 2147483646 h 202"/>
              <a:gd name="T52" fmla="*/ 2147483646 w 194"/>
              <a:gd name="T53" fmla="*/ 2147483646 h 202"/>
              <a:gd name="T54" fmla="*/ 2147483646 w 194"/>
              <a:gd name="T55" fmla="*/ 2147483646 h 202"/>
              <a:gd name="T56" fmla="*/ 2147483646 w 194"/>
              <a:gd name="T57" fmla="*/ 2147483646 h 202"/>
              <a:gd name="T58" fmla="*/ 2147483646 w 194"/>
              <a:gd name="T59" fmla="*/ 2147483646 h 202"/>
              <a:gd name="T60" fmla="*/ 2147483646 w 194"/>
              <a:gd name="T61" fmla="*/ 2147483646 h 202"/>
              <a:gd name="T62" fmla="*/ 2147483646 w 194"/>
              <a:gd name="T63" fmla="*/ 2147483646 h 202"/>
              <a:gd name="T64" fmla="*/ 2147483646 w 194"/>
              <a:gd name="T65" fmla="*/ 2147483646 h 202"/>
              <a:gd name="T66" fmla="*/ 2147483646 w 194"/>
              <a:gd name="T67" fmla="*/ 2147483646 h 202"/>
              <a:gd name="T68" fmla="*/ 2147483646 w 194"/>
              <a:gd name="T69" fmla="*/ 2147483646 h 20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94" h="202">
                <a:moveTo>
                  <a:pt x="69" y="102"/>
                </a:moveTo>
                <a:cubicBezTo>
                  <a:pt x="52" y="102"/>
                  <a:pt x="38" y="115"/>
                  <a:pt x="38" y="133"/>
                </a:cubicBezTo>
                <a:cubicBezTo>
                  <a:pt x="38" y="150"/>
                  <a:pt x="52" y="164"/>
                  <a:pt x="69" y="164"/>
                </a:cubicBezTo>
                <a:cubicBezTo>
                  <a:pt x="86" y="164"/>
                  <a:pt x="100" y="150"/>
                  <a:pt x="100" y="133"/>
                </a:cubicBezTo>
                <a:cubicBezTo>
                  <a:pt x="100" y="115"/>
                  <a:pt x="86" y="102"/>
                  <a:pt x="69" y="102"/>
                </a:cubicBezTo>
                <a:moveTo>
                  <a:pt x="69" y="154"/>
                </a:moveTo>
                <a:cubicBezTo>
                  <a:pt x="57" y="154"/>
                  <a:pt x="48" y="144"/>
                  <a:pt x="48" y="133"/>
                </a:cubicBezTo>
                <a:cubicBezTo>
                  <a:pt x="48" y="121"/>
                  <a:pt x="57" y="112"/>
                  <a:pt x="69" y="112"/>
                </a:cubicBezTo>
                <a:cubicBezTo>
                  <a:pt x="80" y="112"/>
                  <a:pt x="90" y="121"/>
                  <a:pt x="90" y="133"/>
                </a:cubicBezTo>
                <a:cubicBezTo>
                  <a:pt x="90" y="144"/>
                  <a:pt x="80" y="154"/>
                  <a:pt x="69" y="154"/>
                </a:cubicBezTo>
                <a:moveTo>
                  <a:pt x="138" y="114"/>
                </a:moveTo>
                <a:cubicBezTo>
                  <a:pt x="136" y="108"/>
                  <a:pt x="134" y="102"/>
                  <a:pt x="131" y="97"/>
                </a:cubicBezTo>
                <a:cubicBezTo>
                  <a:pt x="124" y="100"/>
                  <a:pt x="115" y="99"/>
                  <a:pt x="109" y="93"/>
                </a:cubicBezTo>
                <a:cubicBezTo>
                  <a:pt x="103" y="87"/>
                  <a:pt x="101" y="78"/>
                  <a:pt x="105" y="71"/>
                </a:cubicBezTo>
                <a:cubicBezTo>
                  <a:pt x="99" y="68"/>
                  <a:pt x="94" y="65"/>
                  <a:pt x="87" y="64"/>
                </a:cubicBezTo>
                <a:cubicBezTo>
                  <a:pt x="85" y="71"/>
                  <a:pt x="77" y="76"/>
                  <a:pt x="69" y="76"/>
                </a:cubicBezTo>
                <a:cubicBezTo>
                  <a:pt x="60" y="76"/>
                  <a:pt x="53" y="71"/>
                  <a:pt x="51" y="64"/>
                </a:cubicBezTo>
                <a:cubicBezTo>
                  <a:pt x="44" y="65"/>
                  <a:pt x="39" y="68"/>
                  <a:pt x="33" y="71"/>
                </a:cubicBezTo>
                <a:cubicBezTo>
                  <a:pt x="36" y="78"/>
                  <a:pt x="35" y="87"/>
                  <a:pt x="29" y="93"/>
                </a:cubicBezTo>
                <a:cubicBezTo>
                  <a:pt x="23" y="99"/>
                  <a:pt x="14" y="100"/>
                  <a:pt x="7" y="97"/>
                </a:cubicBezTo>
                <a:cubicBezTo>
                  <a:pt x="4" y="102"/>
                  <a:pt x="2" y="108"/>
                  <a:pt x="0" y="114"/>
                </a:cubicBezTo>
                <a:cubicBezTo>
                  <a:pt x="7" y="117"/>
                  <a:pt x="13" y="124"/>
                  <a:pt x="13" y="133"/>
                </a:cubicBezTo>
                <a:cubicBezTo>
                  <a:pt x="13" y="141"/>
                  <a:pt x="7" y="148"/>
                  <a:pt x="0" y="151"/>
                </a:cubicBezTo>
                <a:cubicBezTo>
                  <a:pt x="2" y="157"/>
                  <a:pt x="4" y="163"/>
                  <a:pt x="7" y="168"/>
                </a:cubicBezTo>
                <a:cubicBezTo>
                  <a:pt x="14" y="165"/>
                  <a:pt x="23" y="166"/>
                  <a:pt x="29" y="172"/>
                </a:cubicBezTo>
                <a:cubicBezTo>
                  <a:pt x="35" y="178"/>
                  <a:pt x="36" y="187"/>
                  <a:pt x="33" y="194"/>
                </a:cubicBezTo>
                <a:cubicBezTo>
                  <a:pt x="39" y="198"/>
                  <a:pt x="44" y="200"/>
                  <a:pt x="51" y="202"/>
                </a:cubicBezTo>
                <a:cubicBezTo>
                  <a:pt x="53" y="194"/>
                  <a:pt x="60" y="189"/>
                  <a:pt x="69" y="189"/>
                </a:cubicBezTo>
                <a:cubicBezTo>
                  <a:pt x="77" y="189"/>
                  <a:pt x="85" y="194"/>
                  <a:pt x="87" y="202"/>
                </a:cubicBezTo>
                <a:cubicBezTo>
                  <a:pt x="94" y="200"/>
                  <a:pt x="99" y="198"/>
                  <a:pt x="105" y="194"/>
                </a:cubicBezTo>
                <a:cubicBezTo>
                  <a:pt x="101" y="187"/>
                  <a:pt x="103" y="178"/>
                  <a:pt x="109" y="172"/>
                </a:cubicBezTo>
                <a:cubicBezTo>
                  <a:pt x="115" y="166"/>
                  <a:pt x="124" y="165"/>
                  <a:pt x="131" y="168"/>
                </a:cubicBezTo>
                <a:cubicBezTo>
                  <a:pt x="134" y="163"/>
                  <a:pt x="136" y="157"/>
                  <a:pt x="138" y="151"/>
                </a:cubicBezTo>
                <a:cubicBezTo>
                  <a:pt x="130" y="148"/>
                  <a:pt x="125" y="141"/>
                  <a:pt x="125" y="133"/>
                </a:cubicBezTo>
                <a:cubicBezTo>
                  <a:pt x="125" y="124"/>
                  <a:pt x="130" y="117"/>
                  <a:pt x="138" y="114"/>
                </a:cubicBezTo>
                <a:moveTo>
                  <a:pt x="69" y="167"/>
                </a:moveTo>
                <a:cubicBezTo>
                  <a:pt x="50" y="167"/>
                  <a:pt x="35" y="152"/>
                  <a:pt x="35" y="133"/>
                </a:cubicBezTo>
                <a:cubicBezTo>
                  <a:pt x="35" y="114"/>
                  <a:pt x="50" y="98"/>
                  <a:pt x="69" y="98"/>
                </a:cubicBezTo>
                <a:cubicBezTo>
                  <a:pt x="88" y="98"/>
                  <a:pt x="103" y="114"/>
                  <a:pt x="103" y="133"/>
                </a:cubicBezTo>
                <a:cubicBezTo>
                  <a:pt x="103" y="152"/>
                  <a:pt x="88" y="167"/>
                  <a:pt x="69" y="167"/>
                </a:cubicBezTo>
                <a:moveTo>
                  <a:pt x="187" y="40"/>
                </a:moveTo>
                <a:cubicBezTo>
                  <a:pt x="187" y="35"/>
                  <a:pt x="190" y="31"/>
                  <a:pt x="194" y="29"/>
                </a:cubicBezTo>
                <a:cubicBezTo>
                  <a:pt x="193" y="26"/>
                  <a:pt x="192" y="22"/>
                  <a:pt x="190" y="19"/>
                </a:cubicBezTo>
                <a:cubicBezTo>
                  <a:pt x="186" y="21"/>
                  <a:pt x="181" y="21"/>
                  <a:pt x="177" y="17"/>
                </a:cubicBezTo>
                <a:cubicBezTo>
                  <a:pt x="174" y="14"/>
                  <a:pt x="173" y="8"/>
                  <a:pt x="175" y="4"/>
                </a:cubicBezTo>
                <a:cubicBezTo>
                  <a:pt x="172" y="2"/>
                  <a:pt x="169" y="1"/>
                  <a:pt x="165" y="0"/>
                </a:cubicBezTo>
                <a:cubicBezTo>
                  <a:pt x="164" y="4"/>
                  <a:pt x="159" y="8"/>
                  <a:pt x="155" y="8"/>
                </a:cubicBezTo>
                <a:cubicBezTo>
                  <a:pt x="150" y="8"/>
                  <a:pt x="145" y="4"/>
                  <a:pt x="144" y="0"/>
                </a:cubicBezTo>
                <a:cubicBezTo>
                  <a:pt x="140" y="1"/>
                  <a:pt x="137" y="2"/>
                  <a:pt x="134" y="4"/>
                </a:cubicBezTo>
                <a:cubicBezTo>
                  <a:pt x="136" y="8"/>
                  <a:pt x="135" y="14"/>
                  <a:pt x="132" y="17"/>
                </a:cubicBezTo>
                <a:cubicBezTo>
                  <a:pt x="128" y="21"/>
                  <a:pt x="123" y="21"/>
                  <a:pt x="119" y="19"/>
                </a:cubicBezTo>
                <a:cubicBezTo>
                  <a:pt x="117" y="22"/>
                  <a:pt x="116" y="26"/>
                  <a:pt x="115" y="29"/>
                </a:cubicBezTo>
                <a:cubicBezTo>
                  <a:pt x="119" y="31"/>
                  <a:pt x="122" y="35"/>
                  <a:pt x="122" y="40"/>
                </a:cubicBezTo>
                <a:cubicBezTo>
                  <a:pt x="122" y="45"/>
                  <a:pt x="119" y="49"/>
                  <a:pt x="115" y="51"/>
                </a:cubicBezTo>
                <a:cubicBezTo>
                  <a:pt x="116" y="54"/>
                  <a:pt x="117" y="58"/>
                  <a:pt x="119" y="61"/>
                </a:cubicBezTo>
                <a:cubicBezTo>
                  <a:pt x="123" y="59"/>
                  <a:pt x="128" y="59"/>
                  <a:pt x="132" y="63"/>
                </a:cubicBezTo>
                <a:cubicBezTo>
                  <a:pt x="135" y="66"/>
                  <a:pt x="136" y="72"/>
                  <a:pt x="134" y="76"/>
                </a:cubicBezTo>
                <a:cubicBezTo>
                  <a:pt x="137" y="78"/>
                  <a:pt x="140" y="79"/>
                  <a:pt x="144" y="80"/>
                </a:cubicBezTo>
                <a:cubicBezTo>
                  <a:pt x="145" y="76"/>
                  <a:pt x="150" y="72"/>
                  <a:pt x="155" y="72"/>
                </a:cubicBezTo>
                <a:cubicBezTo>
                  <a:pt x="159" y="72"/>
                  <a:pt x="164" y="76"/>
                  <a:pt x="165" y="80"/>
                </a:cubicBezTo>
                <a:cubicBezTo>
                  <a:pt x="169" y="79"/>
                  <a:pt x="172" y="78"/>
                  <a:pt x="175" y="76"/>
                </a:cubicBezTo>
                <a:cubicBezTo>
                  <a:pt x="173" y="72"/>
                  <a:pt x="174" y="66"/>
                  <a:pt x="177" y="63"/>
                </a:cubicBezTo>
                <a:cubicBezTo>
                  <a:pt x="181" y="59"/>
                  <a:pt x="186" y="59"/>
                  <a:pt x="190" y="61"/>
                </a:cubicBezTo>
                <a:cubicBezTo>
                  <a:pt x="192" y="58"/>
                  <a:pt x="193" y="54"/>
                  <a:pt x="194" y="51"/>
                </a:cubicBezTo>
                <a:cubicBezTo>
                  <a:pt x="190" y="49"/>
                  <a:pt x="187" y="45"/>
                  <a:pt x="187" y="40"/>
                </a:cubicBezTo>
                <a:moveTo>
                  <a:pt x="155" y="57"/>
                </a:moveTo>
                <a:cubicBezTo>
                  <a:pt x="145" y="57"/>
                  <a:pt x="137" y="49"/>
                  <a:pt x="137" y="40"/>
                </a:cubicBezTo>
                <a:cubicBezTo>
                  <a:pt x="137" y="31"/>
                  <a:pt x="145" y="23"/>
                  <a:pt x="155" y="23"/>
                </a:cubicBezTo>
                <a:cubicBezTo>
                  <a:pt x="164" y="23"/>
                  <a:pt x="172" y="31"/>
                  <a:pt x="172" y="40"/>
                </a:cubicBezTo>
                <a:cubicBezTo>
                  <a:pt x="172" y="49"/>
                  <a:pt x="164" y="57"/>
                  <a:pt x="155" y="57"/>
                </a:cubicBez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Freeform 56">
            <a:extLst>
              <a:ext uri="{FF2B5EF4-FFF2-40B4-BE49-F238E27FC236}">
                <a16:creationId xmlns:a16="http://schemas.microsoft.com/office/drawing/2014/main" id="{ABBFCF6D-867A-4054-8E2F-43D39020AF38}"/>
              </a:ext>
            </a:extLst>
          </p:cNvPr>
          <p:cNvSpPr>
            <a:spLocks noEditPoints="1"/>
          </p:cNvSpPr>
          <p:nvPr/>
        </p:nvSpPr>
        <p:spPr bwMode="auto">
          <a:xfrm>
            <a:off x="7370763" y="4505325"/>
            <a:ext cx="365125" cy="401638"/>
          </a:xfrm>
          <a:custGeom>
            <a:avLst/>
            <a:gdLst>
              <a:gd name="T0" fmla="*/ 2147483646 w 176"/>
              <a:gd name="T1" fmla="*/ 2147483646 h 194"/>
              <a:gd name="T2" fmla="*/ 2147483646 w 176"/>
              <a:gd name="T3" fmla="*/ 2147483646 h 194"/>
              <a:gd name="T4" fmla="*/ 2147483646 w 176"/>
              <a:gd name="T5" fmla="*/ 2147483646 h 194"/>
              <a:gd name="T6" fmla="*/ 2147483646 w 176"/>
              <a:gd name="T7" fmla="*/ 2147483646 h 194"/>
              <a:gd name="T8" fmla="*/ 2147483646 w 176"/>
              <a:gd name="T9" fmla="*/ 2147483646 h 194"/>
              <a:gd name="T10" fmla="*/ 2147483646 w 176"/>
              <a:gd name="T11" fmla="*/ 2147483646 h 194"/>
              <a:gd name="T12" fmla="*/ 2147483646 w 176"/>
              <a:gd name="T13" fmla="*/ 2147483646 h 194"/>
              <a:gd name="T14" fmla="*/ 2147483646 w 176"/>
              <a:gd name="T15" fmla="*/ 0 h 194"/>
              <a:gd name="T16" fmla="*/ 2147483646 w 176"/>
              <a:gd name="T17" fmla="*/ 2147483646 h 194"/>
              <a:gd name="T18" fmla="*/ 2147483646 w 176"/>
              <a:gd name="T19" fmla="*/ 2147483646 h 194"/>
              <a:gd name="T20" fmla="*/ 2147483646 w 176"/>
              <a:gd name="T21" fmla="*/ 2147483646 h 194"/>
              <a:gd name="T22" fmla="*/ 2147483646 w 176"/>
              <a:gd name="T23" fmla="*/ 2147483646 h 194"/>
              <a:gd name="T24" fmla="*/ 2147483646 w 176"/>
              <a:gd name="T25" fmla="*/ 2147483646 h 194"/>
              <a:gd name="T26" fmla="*/ 2147483646 w 176"/>
              <a:gd name="T27" fmla="*/ 2147483646 h 194"/>
              <a:gd name="T28" fmla="*/ 2147483646 w 176"/>
              <a:gd name="T29" fmla="*/ 2147483646 h 194"/>
              <a:gd name="T30" fmla="*/ 2147483646 w 176"/>
              <a:gd name="T31" fmla="*/ 2147483646 h 194"/>
              <a:gd name="T32" fmla="*/ 2147483646 w 176"/>
              <a:gd name="T33" fmla="*/ 2147483646 h 194"/>
              <a:gd name="T34" fmla="*/ 2147483646 w 176"/>
              <a:gd name="T35" fmla="*/ 2147483646 h 194"/>
              <a:gd name="T36" fmla="*/ 2147483646 w 176"/>
              <a:gd name="T37" fmla="*/ 2147483646 h 194"/>
              <a:gd name="T38" fmla="*/ 2147483646 w 176"/>
              <a:gd name="T39" fmla="*/ 2147483646 h 194"/>
              <a:gd name="T40" fmla="*/ 2147483646 w 176"/>
              <a:gd name="T41" fmla="*/ 2147483646 h 194"/>
              <a:gd name="T42" fmla="*/ 2147483646 w 176"/>
              <a:gd name="T43" fmla="*/ 2147483646 h 194"/>
              <a:gd name="T44" fmla="*/ 2147483646 w 176"/>
              <a:gd name="T45" fmla="*/ 2147483646 h 194"/>
              <a:gd name="T46" fmla="*/ 2147483646 w 176"/>
              <a:gd name="T47" fmla="*/ 2147483646 h 194"/>
              <a:gd name="T48" fmla="*/ 2147483646 w 176"/>
              <a:gd name="T49" fmla="*/ 2147483646 h 194"/>
              <a:gd name="T50" fmla="*/ 2147483646 w 176"/>
              <a:gd name="T51" fmla="*/ 2147483646 h 194"/>
              <a:gd name="T52" fmla="*/ 2147483646 w 176"/>
              <a:gd name="T53" fmla="*/ 2147483646 h 194"/>
              <a:gd name="T54" fmla="*/ 2147483646 w 176"/>
              <a:gd name="T55" fmla="*/ 2147483646 h 194"/>
              <a:gd name="T56" fmla="*/ 2147483646 w 176"/>
              <a:gd name="T57" fmla="*/ 2147483646 h 194"/>
              <a:gd name="T58" fmla="*/ 2147483646 w 176"/>
              <a:gd name="T59" fmla="*/ 2147483646 h 194"/>
              <a:gd name="T60" fmla="*/ 2147483646 w 176"/>
              <a:gd name="T61" fmla="*/ 2147483646 h 194"/>
              <a:gd name="T62" fmla="*/ 2147483646 w 176"/>
              <a:gd name="T63" fmla="*/ 2147483646 h 194"/>
              <a:gd name="T64" fmla="*/ 2147483646 w 176"/>
              <a:gd name="T65" fmla="*/ 2147483646 h 194"/>
              <a:gd name="T66" fmla="*/ 2147483646 w 176"/>
              <a:gd name="T67" fmla="*/ 2147483646 h 19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76" h="194">
                <a:moveTo>
                  <a:pt x="126" y="50"/>
                </a:moveTo>
                <a:cubicBezTo>
                  <a:pt x="133" y="57"/>
                  <a:pt x="137" y="67"/>
                  <a:pt x="137" y="77"/>
                </a:cubicBezTo>
                <a:cubicBezTo>
                  <a:pt x="125" y="77"/>
                  <a:pt x="125" y="77"/>
                  <a:pt x="125" y="77"/>
                </a:cubicBezTo>
                <a:cubicBezTo>
                  <a:pt x="125" y="70"/>
                  <a:pt x="123" y="63"/>
                  <a:pt x="118" y="58"/>
                </a:cubicBezTo>
                <a:cubicBezTo>
                  <a:pt x="113" y="53"/>
                  <a:pt x="106" y="51"/>
                  <a:pt x="99" y="51"/>
                </a:cubicBezTo>
                <a:cubicBezTo>
                  <a:pt x="99" y="39"/>
                  <a:pt x="99" y="39"/>
                  <a:pt x="99" y="39"/>
                </a:cubicBezTo>
                <a:cubicBezTo>
                  <a:pt x="109" y="39"/>
                  <a:pt x="119" y="43"/>
                  <a:pt x="126" y="50"/>
                </a:cubicBezTo>
                <a:moveTo>
                  <a:pt x="99" y="20"/>
                </a:moveTo>
                <a:cubicBezTo>
                  <a:pt x="99" y="31"/>
                  <a:pt x="99" y="31"/>
                  <a:pt x="99" y="31"/>
                </a:cubicBezTo>
                <a:cubicBezTo>
                  <a:pt x="111" y="31"/>
                  <a:pt x="123" y="36"/>
                  <a:pt x="131" y="45"/>
                </a:cubicBezTo>
                <a:cubicBezTo>
                  <a:pt x="140" y="53"/>
                  <a:pt x="145" y="65"/>
                  <a:pt x="145" y="77"/>
                </a:cubicBezTo>
                <a:cubicBezTo>
                  <a:pt x="156" y="77"/>
                  <a:pt x="156" y="77"/>
                  <a:pt x="156" y="77"/>
                </a:cubicBezTo>
                <a:cubicBezTo>
                  <a:pt x="156" y="61"/>
                  <a:pt x="150" y="47"/>
                  <a:pt x="140" y="36"/>
                </a:cubicBezTo>
                <a:cubicBezTo>
                  <a:pt x="129" y="26"/>
                  <a:pt x="114" y="20"/>
                  <a:pt x="99" y="20"/>
                </a:cubicBezTo>
                <a:moveTo>
                  <a:pt x="153" y="23"/>
                </a:moveTo>
                <a:cubicBezTo>
                  <a:pt x="139" y="8"/>
                  <a:pt x="120" y="0"/>
                  <a:pt x="99" y="0"/>
                </a:cubicBezTo>
                <a:cubicBezTo>
                  <a:pt x="99" y="12"/>
                  <a:pt x="99" y="12"/>
                  <a:pt x="99" y="12"/>
                </a:cubicBezTo>
                <a:cubicBezTo>
                  <a:pt x="117" y="12"/>
                  <a:pt x="133" y="19"/>
                  <a:pt x="145" y="31"/>
                </a:cubicBezTo>
                <a:cubicBezTo>
                  <a:pt x="157" y="43"/>
                  <a:pt x="164" y="59"/>
                  <a:pt x="164" y="77"/>
                </a:cubicBezTo>
                <a:cubicBezTo>
                  <a:pt x="176" y="77"/>
                  <a:pt x="176" y="77"/>
                  <a:pt x="176" y="77"/>
                </a:cubicBezTo>
                <a:cubicBezTo>
                  <a:pt x="176" y="56"/>
                  <a:pt x="168" y="37"/>
                  <a:pt x="153" y="23"/>
                </a:cubicBezTo>
                <a:moveTo>
                  <a:pt x="2" y="148"/>
                </a:moveTo>
                <a:cubicBezTo>
                  <a:pt x="0" y="150"/>
                  <a:pt x="0" y="154"/>
                  <a:pt x="2" y="156"/>
                </a:cubicBezTo>
                <a:cubicBezTo>
                  <a:pt x="19" y="172"/>
                  <a:pt x="19" y="172"/>
                  <a:pt x="19" y="172"/>
                </a:cubicBezTo>
                <a:cubicBezTo>
                  <a:pt x="21" y="174"/>
                  <a:pt x="25" y="174"/>
                  <a:pt x="27" y="172"/>
                </a:cubicBezTo>
                <a:cubicBezTo>
                  <a:pt x="31" y="168"/>
                  <a:pt x="31" y="168"/>
                  <a:pt x="31" y="168"/>
                </a:cubicBezTo>
                <a:cubicBezTo>
                  <a:pt x="7" y="144"/>
                  <a:pt x="7" y="144"/>
                  <a:pt x="7" y="144"/>
                </a:cubicBezTo>
                <a:lnTo>
                  <a:pt x="2" y="148"/>
                </a:lnTo>
                <a:close/>
                <a:moveTo>
                  <a:pt x="66" y="135"/>
                </a:moveTo>
                <a:cubicBezTo>
                  <a:pt x="36" y="166"/>
                  <a:pt x="36" y="166"/>
                  <a:pt x="36" y="166"/>
                </a:cubicBezTo>
                <a:cubicBezTo>
                  <a:pt x="9" y="139"/>
                  <a:pt x="9" y="139"/>
                  <a:pt x="9" y="139"/>
                </a:cubicBezTo>
                <a:cubicBezTo>
                  <a:pt x="39" y="109"/>
                  <a:pt x="39" y="109"/>
                  <a:pt x="39" y="109"/>
                </a:cubicBezTo>
                <a:lnTo>
                  <a:pt x="66" y="135"/>
                </a:lnTo>
                <a:close/>
                <a:moveTo>
                  <a:pt x="37" y="127"/>
                </a:moveTo>
                <a:cubicBezTo>
                  <a:pt x="32" y="123"/>
                  <a:pt x="32" y="123"/>
                  <a:pt x="32" y="123"/>
                </a:cubicBezTo>
                <a:cubicBezTo>
                  <a:pt x="19" y="136"/>
                  <a:pt x="19" y="136"/>
                  <a:pt x="19" y="136"/>
                </a:cubicBezTo>
                <a:cubicBezTo>
                  <a:pt x="24" y="140"/>
                  <a:pt x="24" y="140"/>
                  <a:pt x="24" y="140"/>
                </a:cubicBezTo>
                <a:lnTo>
                  <a:pt x="37" y="127"/>
                </a:lnTo>
                <a:close/>
                <a:moveTo>
                  <a:pt x="62" y="44"/>
                </a:moveTo>
                <a:cubicBezTo>
                  <a:pt x="131" y="113"/>
                  <a:pt x="131" y="113"/>
                  <a:pt x="131" y="113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67" y="39"/>
                  <a:pt x="67" y="39"/>
                  <a:pt x="67" y="39"/>
                </a:cubicBezTo>
                <a:lnTo>
                  <a:pt x="62" y="44"/>
                </a:lnTo>
                <a:close/>
                <a:moveTo>
                  <a:pt x="42" y="106"/>
                </a:moveTo>
                <a:cubicBezTo>
                  <a:pt x="69" y="133"/>
                  <a:pt x="69" y="133"/>
                  <a:pt x="69" y="133"/>
                </a:cubicBezTo>
                <a:cubicBezTo>
                  <a:pt x="127" y="117"/>
                  <a:pt x="127" y="117"/>
                  <a:pt x="127" y="117"/>
                </a:cubicBezTo>
                <a:cubicBezTo>
                  <a:pt x="58" y="48"/>
                  <a:pt x="58" y="48"/>
                  <a:pt x="58" y="48"/>
                </a:cubicBezTo>
                <a:lnTo>
                  <a:pt x="42" y="106"/>
                </a:lnTo>
                <a:close/>
                <a:moveTo>
                  <a:pt x="87" y="174"/>
                </a:moveTo>
                <a:cubicBezTo>
                  <a:pt x="87" y="174"/>
                  <a:pt x="87" y="173"/>
                  <a:pt x="87" y="173"/>
                </a:cubicBezTo>
                <a:cubicBezTo>
                  <a:pt x="86" y="172"/>
                  <a:pt x="86" y="171"/>
                  <a:pt x="85" y="169"/>
                </a:cubicBezTo>
                <a:cubicBezTo>
                  <a:pt x="84" y="168"/>
                  <a:pt x="83" y="168"/>
                  <a:pt x="82" y="168"/>
                </a:cubicBezTo>
                <a:cubicBezTo>
                  <a:pt x="81" y="168"/>
                  <a:pt x="80" y="168"/>
                  <a:pt x="80" y="167"/>
                </a:cubicBezTo>
                <a:cubicBezTo>
                  <a:pt x="79" y="167"/>
                  <a:pt x="79" y="166"/>
                  <a:pt x="79" y="165"/>
                </a:cubicBezTo>
                <a:cubicBezTo>
                  <a:pt x="79" y="164"/>
                  <a:pt x="79" y="163"/>
                  <a:pt x="78" y="162"/>
                </a:cubicBezTo>
                <a:cubicBezTo>
                  <a:pt x="76" y="161"/>
                  <a:pt x="75" y="161"/>
                  <a:pt x="74" y="160"/>
                </a:cubicBezTo>
                <a:cubicBezTo>
                  <a:pt x="74" y="160"/>
                  <a:pt x="73" y="160"/>
                  <a:pt x="72" y="160"/>
                </a:cubicBezTo>
                <a:cubicBezTo>
                  <a:pt x="72" y="159"/>
                  <a:pt x="72" y="159"/>
                  <a:pt x="72" y="158"/>
                </a:cubicBezTo>
                <a:cubicBezTo>
                  <a:pt x="72" y="157"/>
                  <a:pt x="72" y="156"/>
                  <a:pt x="70" y="155"/>
                </a:cubicBezTo>
                <a:cubicBezTo>
                  <a:pt x="73" y="152"/>
                  <a:pt x="73" y="152"/>
                  <a:pt x="73" y="152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41" y="167"/>
                  <a:pt x="41" y="167"/>
                  <a:pt x="41" y="167"/>
                </a:cubicBezTo>
                <a:cubicBezTo>
                  <a:pt x="49" y="176"/>
                  <a:pt x="49" y="176"/>
                  <a:pt x="49" y="176"/>
                </a:cubicBezTo>
                <a:cubicBezTo>
                  <a:pt x="53" y="172"/>
                  <a:pt x="53" y="172"/>
                  <a:pt x="53" y="172"/>
                </a:cubicBezTo>
                <a:cubicBezTo>
                  <a:pt x="75" y="194"/>
                  <a:pt x="75" y="194"/>
                  <a:pt x="75" y="194"/>
                </a:cubicBezTo>
                <a:cubicBezTo>
                  <a:pt x="92" y="177"/>
                  <a:pt x="92" y="177"/>
                  <a:pt x="92" y="177"/>
                </a:cubicBezTo>
                <a:cubicBezTo>
                  <a:pt x="91" y="175"/>
                  <a:pt x="90" y="175"/>
                  <a:pt x="89" y="175"/>
                </a:cubicBezTo>
                <a:cubicBezTo>
                  <a:pt x="88" y="175"/>
                  <a:pt x="88" y="175"/>
                  <a:pt x="87" y="174"/>
                </a:cubicBezTo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Freeform 57">
            <a:extLst>
              <a:ext uri="{FF2B5EF4-FFF2-40B4-BE49-F238E27FC236}">
                <a16:creationId xmlns:a16="http://schemas.microsoft.com/office/drawing/2014/main" id="{42422F69-BDA9-4FBD-965A-6A902851E3A3}"/>
              </a:ext>
            </a:extLst>
          </p:cNvPr>
          <p:cNvSpPr>
            <a:spLocks noEditPoints="1"/>
          </p:cNvSpPr>
          <p:nvPr/>
        </p:nvSpPr>
        <p:spPr bwMode="auto">
          <a:xfrm>
            <a:off x="4310063" y="4241800"/>
            <a:ext cx="409575" cy="411163"/>
          </a:xfrm>
          <a:custGeom>
            <a:avLst/>
            <a:gdLst>
              <a:gd name="T0" fmla="*/ 2147483646 w 198"/>
              <a:gd name="T1" fmla="*/ 2147483646 h 198"/>
              <a:gd name="T2" fmla="*/ 2147483646 w 198"/>
              <a:gd name="T3" fmla="*/ 2147483646 h 198"/>
              <a:gd name="T4" fmla="*/ 2147483646 w 198"/>
              <a:gd name="T5" fmla="*/ 2147483646 h 198"/>
              <a:gd name="T6" fmla="*/ 2147483646 w 198"/>
              <a:gd name="T7" fmla="*/ 2147483646 h 198"/>
              <a:gd name="T8" fmla="*/ 2147483646 w 198"/>
              <a:gd name="T9" fmla="*/ 2147483646 h 198"/>
              <a:gd name="T10" fmla="*/ 2147483646 w 198"/>
              <a:gd name="T11" fmla="*/ 2147483646 h 198"/>
              <a:gd name="T12" fmla="*/ 2147483646 w 198"/>
              <a:gd name="T13" fmla="*/ 2147483646 h 198"/>
              <a:gd name="T14" fmla="*/ 2147483646 w 198"/>
              <a:gd name="T15" fmla="*/ 2147483646 h 198"/>
              <a:gd name="T16" fmla="*/ 2147483646 w 198"/>
              <a:gd name="T17" fmla="*/ 2147483646 h 198"/>
              <a:gd name="T18" fmla="*/ 2147483646 w 198"/>
              <a:gd name="T19" fmla="*/ 2147483646 h 198"/>
              <a:gd name="T20" fmla="*/ 2147483646 w 198"/>
              <a:gd name="T21" fmla="*/ 2147483646 h 198"/>
              <a:gd name="T22" fmla="*/ 2147483646 w 198"/>
              <a:gd name="T23" fmla="*/ 2147483646 h 198"/>
              <a:gd name="T24" fmla="*/ 2147483646 w 198"/>
              <a:gd name="T25" fmla="*/ 2147483646 h 198"/>
              <a:gd name="T26" fmla="*/ 2147483646 w 198"/>
              <a:gd name="T27" fmla="*/ 2147483646 h 198"/>
              <a:gd name="T28" fmla="*/ 2147483646 w 198"/>
              <a:gd name="T29" fmla="*/ 2147483646 h 198"/>
              <a:gd name="T30" fmla="*/ 2147483646 w 198"/>
              <a:gd name="T31" fmla="*/ 2147483646 h 198"/>
              <a:gd name="T32" fmla="*/ 2147483646 w 198"/>
              <a:gd name="T33" fmla="*/ 2147483646 h 198"/>
              <a:gd name="T34" fmla="*/ 2147483646 w 198"/>
              <a:gd name="T35" fmla="*/ 2147483646 h 198"/>
              <a:gd name="T36" fmla="*/ 2147483646 w 198"/>
              <a:gd name="T37" fmla="*/ 2147483646 h 198"/>
              <a:gd name="T38" fmla="*/ 2147483646 w 198"/>
              <a:gd name="T39" fmla="*/ 2147483646 h 198"/>
              <a:gd name="T40" fmla="*/ 2147483646 w 198"/>
              <a:gd name="T41" fmla="*/ 2147483646 h 198"/>
              <a:gd name="T42" fmla="*/ 2147483646 w 198"/>
              <a:gd name="T43" fmla="*/ 2147483646 h 198"/>
              <a:gd name="T44" fmla="*/ 2147483646 w 198"/>
              <a:gd name="T45" fmla="*/ 2147483646 h 198"/>
              <a:gd name="T46" fmla="*/ 2147483646 w 198"/>
              <a:gd name="T47" fmla="*/ 2147483646 h 198"/>
              <a:gd name="T48" fmla="*/ 2147483646 w 198"/>
              <a:gd name="T49" fmla="*/ 2147483646 h 198"/>
              <a:gd name="T50" fmla="*/ 2147483646 w 198"/>
              <a:gd name="T51" fmla="*/ 2147483646 h 198"/>
              <a:gd name="T52" fmla="*/ 2147483646 w 198"/>
              <a:gd name="T53" fmla="*/ 2147483646 h 198"/>
              <a:gd name="T54" fmla="*/ 2147483646 w 198"/>
              <a:gd name="T55" fmla="*/ 2147483646 h 198"/>
              <a:gd name="T56" fmla="*/ 2147483646 w 198"/>
              <a:gd name="T57" fmla="*/ 2147483646 h 198"/>
              <a:gd name="T58" fmla="*/ 2147483646 w 198"/>
              <a:gd name="T59" fmla="*/ 2147483646 h 198"/>
              <a:gd name="T60" fmla="*/ 2147483646 w 198"/>
              <a:gd name="T61" fmla="*/ 2147483646 h 198"/>
              <a:gd name="T62" fmla="*/ 2147483646 w 198"/>
              <a:gd name="T63" fmla="*/ 2147483646 h 198"/>
              <a:gd name="T64" fmla="*/ 2147483646 w 198"/>
              <a:gd name="T65" fmla="*/ 2147483646 h 198"/>
              <a:gd name="T66" fmla="*/ 2147483646 w 198"/>
              <a:gd name="T67" fmla="*/ 2147483646 h 198"/>
              <a:gd name="T68" fmla="*/ 0 w 198"/>
              <a:gd name="T69" fmla="*/ 2147483646 h 198"/>
              <a:gd name="T70" fmla="*/ 2147483646 w 198"/>
              <a:gd name="T71" fmla="*/ 2147483646 h 198"/>
              <a:gd name="T72" fmla="*/ 2147483646 w 198"/>
              <a:gd name="T73" fmla="*/ 2147483646 h 19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98" h="198">
                <a:moveTo>
                  <a:pt x="198" y="14"/>
                </a:moveTo>
                <a:cubicBezTo>
                  <a:pt x="192" y="19"/>
                  <a:pt x="192" y="19"/>
                  <a:pt x="192" y="19"/>
                </a:cubicBezTo>
                <a:cubicBezTo>
                  <a:pt x="185" y="17"/>
                  <a:pt x="185" y="17"/>
                  <a:pt x="185" y="17"/>
                </a:cubicBezTo>
                <a:cubicBezTo>
                  <a:pt x="184" y="17"/>
                  <a:pt x="184" y="17"/>
                  <a:pt x="184" y="17"/>
                </a:cubicBezTo>
                <a:cubicBezTo>
                  <a:pt x="183" y="19"/>
                  <a:pt x="183" y="19"/>
                  <a:pt x="183" y="19"/>
                </a:cubicBezTo>
                <a:cubicBezTo>
                  <a:pt x="190" y="22"/>
                  <a:pt x="190" y="22"/>
                  <a:pt x="190" y="22"/>
                </a:cubicBezTo>
                <a:cubicBezTo>
                  <a:pt x="184" y="27"/>
                  <a:pt x="184" y="27"/>
                  <a:pt x="184" y="27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7"/>
                  <a:pt x="175" y="27"/>
                  <a:pt x="175" y="27"/>
                </a:cubicBezTo>
                <a:cubicBezTo>
                  <a:pt x="182" y="29"/>
                  <a:pt x="182" y="29"/>
                  <a:pt x="182" y="29"/>
                </a:cubicBezTo>
                <a:cubicBezTo>
                  <a:pt x="176" y="35"/>
                  <a:pt x="176" y="35"/>
                  <a:pt x="176" y="35"/>
                </a:cubicBezTo>
                <a:cubicBezTo>
                  <a:pt x="169" y="33"/>
                  <a:pt x="169" y="33"/>
                  <a:pt x="169" y="33"/>
                </a:cubicBezTo>
                <a:cubicBezTo>
                  <a:pt x="106" y="95"/>
                  <a:pt x="106" y="95"/>
                  <a:pt x="106" y="95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97" y="105"/>
                  <a:pt x="95" y="105"/>
                  <a:pt x="94" y="104"/>
                </a:cubicBezTo>
                <a:cubicBezTo>
                  <a:pt x="93" y="103"/>
                  <a:pt x="93" y="101"/>
                  <a:pt x="94" y="100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65" y="29"/>
                  <a:pt x="165" y="29"/>
                  <a:pt x="165" y="29"/>
                </a:cubicBezTo>
                <a:cubicBezTo>
                  <a:pt x="163" y="21"/>
                  <a:pt x="163" y="21"/>
                  <a:pt x="163" y="21"/>
                </a:cubicBezTo>
                <a:cubicBezTo>
                  <a:pt x="168" y="16"/>
                  <a:pt x="168" y="16"/>
                  <a:pt x="168" y="16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73" y="21"/>
                  <a:pt x="173" y="21"/>
                  <a:pt x="173" y="21"/>
                </a:cubicBezTo>
                <a:cubicBezTo>
                  <a:pt x="170" y="13"/>
                  <a:pt x="170" y="13"/>
                  <a:pt x="170" y="13"/>
                </a:cubicBezTo>
                <a:cubicBezTo>
                  <a:pt x="176" y="8"/>
                  <a:pt x="176" y="8"/>
                  <a:pt x="176" y="8"/>
                </a:cubicBezTo>
                <a:cubicBezTo>
                  <a:pt x="178" y="16"/>
                  <a:pt x="178" y="16"/>
                  <a:pt x="178" y="16"/>
                </a:cubicBezTo>
                <a:cubicBezTo>
                  <a:pt x="181" y="14"/>
                  <a:pt x="181" y="14"/>
                  <a:pt x="181" y="14"/>
                </a:cubicBezTo>
                <a:cubicBezTo>
                  <a:pt x="181" y="13"/>
                  <a:pt x="181" y="13"/>
                  <a:pt x="181" y="13"/>
                </a:cubicBezTo>
                <a:cubicBezTo>
                  <a:pt x="178" y="5"/>
                  <a:pt x="178" y="5"/>
                  <a:pt x="178" y="5"/>
                </a:cubicBezTo>
                <a:cubicBezTo>
                  <a:pt x="184" y="0"/>
                  <a:pt x="184" y="0"/>
                  <a:pt x="184" y="0"/>
                </a:cubicBezTo>
                <a:cubicBezTo>
                  <a:pt x="186" y="8"/>
                  <a:pt x="186" y="8"/>
                  <a:pt x="186" y="8"/>
                </a:cubicBezTo>
                <a:cubicBezTo>
                  <a:pt x="189" y="5"/>
                  <a:pt x="189" y="5"/>
                  <a:pt x="189" y="5"/>
                </a:cubicBezTo>
                <a:cubicBezTo>
                  <a:pt x="193" y="9"/>
                  <a:pt x="193" y="9"/>
                  <a:pt x="193" y="9"/>
                </a:cubicBezTo>
                <a:cubicBezTo>
                  <a:pt x="190" y="11"/>
                  <a:pt x="190" y="11"/>
                  <a:pt x="190" y="11"/>
                </a:cubicBezTo>
                <a:lnTo>
                  <a:pt x="198" y="14"/>
                </a:lnTo>
                <a:close/>
                <a:moveTo>
                  <a:pt x="90" y="96"/>
                </a:moveTo>
                <a:cubicBezTo>
                  <a:pt x="104" y="81"/>
                  <a:pt x="104" y="81"/>
                  <a:pt x="104" y="81"/>
                </a:cubicBezTo>
                <a:cubicBezTo>
                  <a:pt x="102" y="80"/>
                  <a:pt x="98" y="79"/>
                  <a:pt x="95" y="79"/>
                </a:cubicBezTo>
                <a:cubicBezTo>
                  <a:pt x="82" y="79"/>
                  <a:pt x="71" y="90"/>
                  <a:pt x="71" y="103"/>
                </a:cubicBezTo>
                <a:cubicBezTo>
                  <a:pt x="71" y="116"/>
                  <a:pt x="82" y="127"/>
                  <a:pt x="95" y="127"/>
                </a:cubicBezTo>
                <a:cubicBezTo>
                  <a:pt x="108" y="127"/>
                  <a:pt x="119" y="116"/>
                  <a:pt x="119" y="103"/>
                </a:cubicBezTo>
                <a:cubicBezTo>
                  <a:pt x="119" y="100"/>
                  <a:pt x="118" y="96"/>
                  <a:pt x="117" y="94"/>
                </a:cubicBezTo>
                <a:cubicBezTo>
                  <a:pt x="102" y="108"/>
                  <a:pt x="102" y="108"/>
                  <a:pt x="102" y="108"/>
                </a:cubicBezTo>
                <a:cubicBezTo>
                  <a:pt x="101" y="110"/>
                  <a:pt x="98" y="111"/>
                  <a:pt x="96" y="111"/>
                </a:cubicBezTo>
                <a:cubicBezTo>
                  <a:pt x="96" y="111"/>
                  <a:pt x="96" y="111"/>
                  <a:pt x="96" y="111"/>
                </a:cubicBezTo>
                <a:cubicBezTo>
                  <a:pt x="96" y="111"/>
                  <a:pt x="95" y="111"/>
                  <a:pt x="95" y="111"/>
                </a:cubicBezTo>
                <a:cubicBezTo>
                  <a:pt x="91" y="111"/>
                  <a:pt x="87" y="107"/>
                  <a:pt x="87" y="103"/>
                </a:cubicBezTo>
                <a:cubicBezTo>
                  <a:pt x="87" y="103"/>
                  <a:pt x="87" y="103"/>
                  <a:pt x="87" y="103"/>
                </a:cubicBezTo>
                <a:cubicBezTo>
                  <a:pt x="87" y="100"/>
                  <a:pt x="88" y="98"/>
                  <a:pt x="90" y="96"/>
                </a:cubicBezTo>
                <a:close/>
                <a:moveTo>
                  <a:pt x="130" y="55"/>
                </a:moveTo>
                <a:cubicBezTo>
                  <a:pt x="120" y="48"/>
                  <a:pt x="108" y="44"/>
                  <a:pt x="95" y="44"/>
                </a:cubicBezTo>
                <a:cubicBezTo>
                  <a:pt x="62" y="44"/>
                  <a:pt x="36" y="70"/>
                  <a:pt x="36" y="103"/>
                </a:cubicBezTo>
                <a:cubicBezTo>
                  <a:pt x="36" y="136"/>
                  <a:pt x="62" y="162"/>
                  <a:pt x="95" y="162"/>
                </a:cubicBezTo>
                <a:cubicBezTo>
                  <a:pt x="128" y="162"/>
                  <a:pt x="154" y="136"/>
                  <a:pt x="154" y="103"/>
                </a:cubicBezTo>
                <a:cubicBezTo>
                  <a:pt x="154" y="90"/>
                  <a:pt x="150" y="78"/>
                  <a:pt x="143" y="68"/>
                </a:cubicBezTo>
                <a:cubicBezTo>
                  <a:pt x="131" y="79"/>
                  <a:pt x="131" y="79"/>
                  <a:pt x="131" y="79"/>
                </a:cubicBezTo>
                <a:cubicBezTo>
                  <a:pt x="136" y="86"/>
                  <a:pt x="138" y="94"/>
                  <a:pt x="138" y="103"/>
                </a:cubicBezTo>
                <a:cubicBezTo>
                  <a:pt x="138" y="127"/>
                  <a:pt x="119" y="146"/>
                  <a:pt x="95" y="146"/>
                </a:cubicBezTo>
                <a:cubicBezTo>
                  <a:pt x="71" y="146"/>
                  <a:pt x="52" y="127"/>
                  <a:pt x="52" y="103"/>
                </a:cubicBezTo>
                <a:cubicBezTo>
                  <a:pt x="52" y="79"/>
                  <a:pt x="71" y="60"/>
                  <a:pt x="95" y="60"/>
                </a:cubicBezTo>
                <a:cubicBezTo>
                  <a:pt x="104" y="60"/>
                  <a:pt x="112" y="62"/>
                  <a:pt x="119" y="67"/>
                </a:cubicBezTo>
                <a:lnTo>
                  <a:pt x="130" y="55"/>
                </a:lnTo>
                <a:close/>
                <a:moveTo>
                  <a:pt x="157" y="54"/>
                </a:moveTo>
                <a:cubicBezTo>
                  <a:pt x="167" y="67"/>
                  <a:pt x="174" y="84"/>
                  <a:pt x="174" y="103"/>
                </a:cubicBezTo>
                <a:cubicBezTo>
                  <a:pt x="174" y="147"/>
                  <a:pt x="139" y="182"/>
                  <a:pt x="95" y="182"/>
                </a:cubicBezTo>
                <a:cubicBezTo>
                  <a:pt x="52" y="182"/>
                  <a:pt x="16" y="147"/>
                  <a:pt x="16" y="103"/>
                </a:cubicBezTo>
                <a:cubicBezTo>
                  <a:pt x="16" y="59"/>
                  <a:pt x="52" y="24"/>
                  <a:pt x="95" y="24"/>
                </a:cubicBezTo>
                <a:cubicBezTo>
                  <a:pt x="114" y="24"/>
                  <a:pt x="131" y="31"/>
                  <a:pt x="144" y="41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39" y="16"/>
                  <a:pt x="118" y="8"/>
                  <a:pt x="95" y="8"/>
                </a:cubicBezTo>
                <a:cubicBezTo>
                  <a:pt x="43" y="8"/>
                  <a:pt x="0" y="51"/>
                  <a:pt x="0" y="103"/>
                </a:cubicBezTo>
                <a:cubicBezTo>
                  <a:pt x="0" y="155"/>
                  <a:pt x="43" y="198"/>
                  <a:pt x="95" y="198"/>
                </a:cubicBezTo>
                <a:cubicBezTo>
                  <a:pt x="147" y="198"/>
                  <a:pt x="190" y="155"/>
                  <a:pt x="190" y="103"/>
                </a:cubicBezTo>
                <a:cubicBezTo>
                  <a:pt x="190" y="80"/>
                  <a:pt x="182" y="59"/>
                  <a:pt x="168" y="42"/>
                </a:cubicBezTo>
                <a:lnTo>
                  <a:pt x="157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Freeform 58">
            <a:extLst>
              <a:ext uri="{FF2B5EF4-FFF2-40B4-BE49-F238E27FC236}">
                <a16:creationId xmlns:a16="http://schemas.microsoft.com/office/drawing/2014/main" id="{08323E35-7A8A-4C3E-B9FD-0933C5BF9F0E}"/>
              </a:ext>
            </a:extLst>
          </p:cNvPr>
          <p:cNvSpPr>
            <a:spLocks noEditPoints="1"/>
          </p:cNvSpPr>
          <p:nvPr/>
        </p:nvSpPr>
        <p:spPr bwMode="auto">
          <a:xfrm>
            <a:off x="5167313" y="5002213"/>
            <a:ext cx="306387" cy="396875"/>
          </a:xfrm>
          <a:custGeom>
            <a:avLst/>
            <a:gdLst>
              <a:gd name="T0" fmla="*/ 2147483646 w 148"/>
              <a:gd name="T1" fmla="*/ 2147483646 h 191"/>
              <a:gd name="T2" fmla="*/ 2147483646 w 148"/>
              <a:gd name="T3" fmla="*/ 2147483646 h 191"/>
              <a:gd name="T4" fmla="*/ 2147483646 w 148"/>
              <a:gd name="T5" fmla="*/ 0 h 191"/>
              <a:gd name="T6" fmla="*/ 2147483646 w 148"/>
              <a:gd name="T7" fmla="*/ 2147483646 h 191"/>
              <a:gd name="T8" fmla="*/ 2147483646 w 148"/>
              <a:gd name="T9" fmla="*/ 2147483646 h 191"/>
              <a:gd name="T10" fmla="*/ 2147483646 w 148"/>
              <a:gd name="T11" fmla="*/ 2147483646 h 191"/>
              <a:gd name="T12" fmla="*/ 2147483646 w 148"/>
              <a:gd name="T13" fmla="*/ 2147483646 h 191"/>
              <a:gd name="T14" fmla="*/ 2147483646 w 148"/>
              <a:gd name="T15" fmla="*/ 2147483646 h 191"/>
              <a:gd name="T16" fmla="*/ 2147483646 w 148"/>
              <a:gd name="T17" fmla="*/ 2147483646 h 191"/>
              <a:gd name="T18" fmla="*/ 2147483646 w 148"/>
              <a:gd name="T19" fmla="*/ 2147483646 h 191"/>
              <a:gd name="T20" fmla="*/ 2147483646 w 148"/>
              <a:gd name="T21" fmla="*/ 2147483646 h 191"/>
              <a:gd name="T22" fmla="*/ 2147483646 w 148"/>
              <a:gd name="T23" fmla="*/ 2147483646 h 191"/>
              <a:gd name="T24" fmla="*/ 2147483646 w 148"/>
              <a:gd name="T25" fmla="*/ 2147483646 h 191"/>
              <a:gd name="T26" fmla="*/ 2147483646 w 148"/>
              <a:gd name="T27" fmla="*/ 2147483646 h 191"/>
              <a:gd name="T28" fmla="*/ 2147483646 w 148"/>
              <a:gd name="T29" fmla="*/ 2147483646 h 191"/>
              <a:gd name="T30" fmla="*/ 2147483646 w 148"/>
              <a:gd name="T31" fmla="*/ 2147483646 h 191"/>
              <a:gd name="T32" fmla="*/ 2147483646 w 148"/>
              <a:gd name="T33" fmla="*/ 2147483646 h 191"/>
              <a:gd name="T34" fmla="*/ 2147483646 w 148"/>
              <a:gd name="T35" fmla="*/ 2147483646 h 191"/>
              <a:gd name="T36" fmla="*/ 2147483646 w 148"/>
              <a:gd name="T37" fmla="*/ 2147483646 h 191"/>
              <a:gd name="T38" fmla="*/ 2147483646 w 148"/>
              <a:gd name="T39" fmla="*/ 2147483646 h 191"/>
              <a:gd name="T40" fmla="*/ 2147483646 w 148"/>
              <a:gd name="T41" fmla="*/ 2147483646 h 191"/>
              <a:gd name="T42" fmla="*/ 2147483646 w 148"/>
              <a:gd name="T43" fmla="*/ 2147483646 h 191"/>
              <a:gd name="T44" fmla="*/ 2147483646 w 148"/>
              <a:gd name="T45" fmla="*/ 2147483646 h 191"/>
              <a:gd name="T46" fmla="*/ 2147483646 w 148"/>
              <a:gd name="T47" fmla="*/ 2147483646 h 191"/>
              <a:gd name="T48" fmla="*/ 2147483646 w 148"/>
              <a:gd name="T49" fmla="*/ 2147483646 h 191"/>
              <a:gd name="T50" fmla="*/ 2147483646 w 148"/>
              <a:gd name="T51" fmla="*/ 2147483646 h 191"/>
              <a:gd name="T52" fmla="*/ 2147483646 w 148"/>
              <a:gd name="T53" fmla="*/ 2147483646 h 191"/>
              <a:gd name="T54" fmla="*/ 2147483646 w 148"/>
              <a:gd name="T55" fmla="*/ 2147483646 h 191"/>
              <a:gd name="T56" fmla="*/ 2147483646 w 148"/>
              <a:gd name="T57" fmla="*/ 2147483646 h 191"/>
              <a:gd name="T58" fmla="*/ 2147483646 w 148"/>
              <a:gd name="T59" fmla="*/ 2147483646 h 191"/>
              <a:gd name="T60" fmla="*/ 2147483646 w 148"/>
              <a:gd name="T61" fmla="*/ 2147483646 h 191"/>
              <a:gd name="T62" fmla="*/ 2147483646 w 148"/>
              <a:gd name="T63" fmla="*/ 2147483646 h 191"/>
              <a:gd name="T64" fmla="*/ 2147483646 w 148"/>
              <a:gd name="T65" fmla="*/ 2147483646 h 191"/>
              <a:gd name="T66" fmla="*/ 2147483646 w 148"/>
              <a:gd name="T67" fmla="*/ 2147483646 h 191"/>
              <a:gd name="T68" fmla="*/ 2147483646 w 148"/>
              <a:gd name="T69" fmla="*/ 2147483646 h 191"/>
              <a:gd name="T70" fmla="*/ 2147483646 w 148"/>
              <a:gd name="T71" fmla="*/ 2147483646 h 191"/>
              <a:gd name="T72" fmla="*/ 2147483646 w 148"/>
              <a:gd name="T73" fmla="*/ 2147483646 h 191"/>
              <a:gd name="T74" fmla="*/ 2147483646 w 148"/>
              <a:gd name="T75" fmla="*/ 2147483646 h 191"/>
              <a:gd name="T76" fmla="*/ 2147483646 w 148"/>
              <a:gd name="T77" fmla="*/ 2147483646 h 191"/>
              <a:gd name="T78" fmla="*/ 2147483646 w 148"/>
              <a:gd name="T79" fmla="*/ 2147483646 h 191"/>
              <a:gd name="T80" fmla="*/ 2147483646 w 148"/>
              <a:gd name="T81" fmla="*/ 2147483646 h 191"/>
              <a:gd name="T82" fmla="*/ 2147483646 w 148"/>
              <a:gd name="T83" fmla="*/ 2147483646 h 191"/>
              <a:gd name="T84" fmla="*/ 2147483646 w 148"/>
              <a:gd name="T85" fmla="*/ 2147483646 h 191"/>
              <a:gd name="T86" fmla="*/ 2147483646 w 148"/>
              <a:gd name="T87" fmla="*/ 2147483646 h 191"/>
              <a:gd name="T88" fmla="*/ 2147483646 w 148"/>
              <a:gd name="T89" fmla="*/ 2147483646 h 191"/>
              <a:gd name="T90" fmla="*/ 2147483646 w 148"/>
              <a:gd name="T91" fmla="*/ 2147483646 h 191"/>
              <a:gd name="T92" fmla="*/ 2147483646 w 148"/>
              <a:gd name="T93" fmla="*/ 2147483646 h 191"/>
              <a:gd name="T94" fmla="*/ 2147483646 w 148"/>
              <a:gd name="T95" fmla="*/ 2147483646 h 191"/>
              <a:gd name="T96" fmla="*/ 2147483646 w 148"/>
              <a:gd name="T97" fmla="*/ 2147483646 h 19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48" h="191">
                <a:moveTo>
                  <a:pt x="130" y="112"/>
                </a:moveTo>
                <a:cubicBezTo>
                  <a:pt x="142" y="92"/>
                  <a:pt x="148" y="84"/>
                  <a:pt x="148" y="67"/>
                </a:cubicBezTo>
                <a:cubicBezTo>
                  <a:pt x="148" y="30"/>
                  <a:pt x="118" y="0"/>
                  <a:pt x="82" y="0"/>
                </a:cubicBezTo>
                <a:cubicBezTo>
                  <a:pt x="68" y="0"/>
                  <a:pt x="55" y="5"/>
                  <a:pt x="45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3" y="13"/>
                </a:cubicBezTo>
                <a:cubicBezTo>
                  <a:pt x="37" y="17"/>
                  <a:pt x="32" y="22"/>
                  <a:pt x="28" y="28"/>
                </a:cubicBezTo>
                <a:cubicBezTo>
                  <a:pt x="23" y="35"/>
                  <a:pt x="19" y="44"/>
                  <a:pt x="17" y="53"/>
                </a:cubicBezTo>
                <a:cubicBezTo>
                  <a:pt x="14" y="68"/>
                  <a:pt x="20" y="68"/>
                  <a:pt x="20" y="74"/>
                </a:cubicBezTo>
                <a:cubicBezTo>
                  <a:pt x="20" y="79"/>
                  <a:pt x="11" y="89"/>
                  <a:pt x="2" y="101"/>
                </a:cubicBezTo>
                <a:cubicBezTo>
                  <a:pt x="0" y="104"/>
                  <a:pt x="1" y="110"/>
                  <a:pt x="7" y="110"/>
                </a:cubicBezTo>
                <a:cubicBezTo>
                  <a:pt x="18" y="110"/>
                  <a:pt x="18" y="110"/>
                  <a:pt x="18" y="110"/>
                </a:cubicBezTo>
                <a:cubicBezTo>
                  <a:pt x="25" y="110"/>
                  <a:pt x="20" y="117"/>
                  <a:pt x="19" y="118"/>
                </a:cubicBezTo>
                <a:cubicBezTo>
                  <a:pt x="19" y="119"/>
                  <a:pt x="22" y="122"/>
                  <a:pt x="22" y="122"/>
                </a:cubicBezTo>
                <a:cubicBezTo>
                  <a:pt x="22" y="122"/>
                  <a:pt x="18" y="126"/>
                  <a:pt x="20" y="129"/>
                </a:cubicBezTo>
                <a:cubicBezTo>
                  <a:pt x="20" y="130"/>
                  <a:pt x="26" y="129"/>
                  <a:pt x="25" y="133"/>
                </a:cubicBezTo>
                <a:cubicBezTo>
                  <a:pt x="21" y="150"/>
                  <a:pt x="30" y="152"/>
                  <a:pt x="35" y="152"/>
                </a:cubicBezTo>
                <a:cubicBezTo>
                  <a:pt x="38" y="152"/>
                  <a:pt x="41" y="152"/>
                  <a:pt x="44" y="151"/>
                </a:cubicBezTo>
                <a:cubicBezTo>
                  <a:pt x="46" y="150"/>
                  <a:pt x="49" y="150"/>
                  <a:pt x="51" y="150"/>
                </a:cubicBezTo>
                <a:cubicBezTo>
                  <a:pt x="57" y="150"/>
                  <a:pt x="61" y="153"/>
                  <a:pt x="60" y="159"/>
                </a:cubicBezTo>
                <a:cubicBezTo>
                  <a:pt x="58" y="164"/>
                  <a:pt x="58" y="167"/>
                  <a:pt x="58" y="171"/>
                </a:cubicBezTo>
                <a:cubicBezTo>
                  <a:pt x="57" y="175"/>
                  <a:pt x="49" y="191"/>
                  <a:pt x="49" y="191"/>
                </a:cubicBezTo>
                <a:cubicBezTo>
                  <a:pt x="49" y="191"/>
                  <a:pt x="62" y="182"/>
                  <a:pt x="89" y="171"/>
                </a:cubicBezTo>
                <a:cubicBezTo>
                  <a:pt x="115" y="159"/>
                  <a:pt x="131" y="163"/>
                  <a:pt x="131" y="163"/>
                </a:cubicBezTo>
                <a:cubicBezTo>
                  <a:pt x="131" y="163"/>
                  <a:pt x="118" y="132"/>
                  <a:pt x="130" y="112"/>
                </a:cubicBezTo>
                <a:close/>
                <a:moveTo>
                  <a:pt x="104" y="76"/>
                </a:moveTo>
                <a:cubicBezTo>
                  <a:pt x="103" y="75"/>
                  <a:pt x="102" y="73"/>
                  <a:pt x="101" y="72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6" y="78"/>
                  <a:pt x="76" y="78"/>
                  <a:pt x="76" y="78"/>
                </a:cubicBezTo>
                <a:cubicBezTo>
                  <a:pt x="63" y="78"/>
                  <a:pt x="63" y="78"/>
                  <a:pt x="63" y="78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59"/>
                  <a:pt x="64" y="59"/>
                  <a:pt x="62" y="59"/>
                </a:cubicBezTo>
                <a:cubicBezTo>
                  <a:pt x="37" y="62"/>
                  <a:pt x="30" y="36"/>
                  <a:pt x="49" y="22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9" y="14"/>
                  <a:pt x="70" y="11"/>
                  <a:pt x="82" y="11"/>
                </a:cubicBezTo>
                <a:cubicBezTo>
                  <a:pt x="106" y="11"/>
                  <a:pt x="127" y="26"/>
                  <a:pt x="135" y="48"/>
                </a:cubicBezTo>
                <a:cubicBezTo>
                  <a:pt x="138" y="57"/>
                  <a:pt x="138" y="63"/>
                  <a:pt x="135" y="70"/>
                </a:cubicBezTo>
                <a:cubicBezTo>
                  <a:pt x="130" y="82"/>
                  <a:pt x="108" y="83"/>
                  <a:pt x="104" y="76"/>
                </a:cubicBezTo>
                <a:close/>
                <a:moveTo>
                  <a:pt x="90" y="61"/>
                </a:moveTo>
                <a:cubicBezTo>
                  <a:pt x="103" y="61"/>
                  <a:pt x="103" y="61"/>
                  <a:pt x="103" y="61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81" y="74"/>
                  <a:pt x="81" y="74"/>
                  <a:pt x="81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76" y="40"/>
                  <a:pt x="76" y="40"/>
                  <a:pt x="76" y="40"/>
                </a:cubicBezTo>
                <a:cubicBezTo>
                  <a:pt x="97" y="40"/>
                  <a:pt x="97" y="40"/>
                  <a:pt x="97" y="40"/>
                </a:cubicBezTo>
                <a:lnTo>
                  <a:pt x="90" y="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Freeform 59">
            <a:extLst>
              <a:ext uri="{FF2B5EF4-FFF2-40B4-BE49-F238E27FC236}">
                <a16:creationId xmlns:a16="http://schemas.microsoft.com/office/drawing/2014/main" id="{C908DCE1-9038-4DD9-B6F3-C29528A44127}"/>
              </a:ext>
            </a:extLst>
          </p:cNvPr>
          <p:cNvSpPr>
            <a:spLocks noEditPoints="1"/>
          </p:cNvSpPr>
          <p:nvPr/>
        </p:nvSpPr>
        <p:spPr bwMode="auto">
          <a:xfrm>
            <a:off x="4459288" y="2054225"/>
            <a:ext cx="328612" cy="411163"/>
          </a:xfrm>
          <a:custGeom>
            <a:avLst/>
            <a:gdLst>
              <a:gd name="T0" fmla="*/ 2147483646 w 159"/>
              <a:gd name="T1" fmla="*/ 2147483646 h 198"/>
              <a:gd name="T2" fmla="*/ 2147483646 w 159"/>
              <a:gd name="T3" fmla="*/ 2147483646 h 198"/>
              <a:gd name="T4" fmla="*/ 2147483646 w 159"/>
              <a:gd name="T5" fmla="*/ 2147483646 h 198"/>
              <a:gd name="T6" fmla="*/ 2147483646 w 159"/>
              <a:gd name="T7" fmla="*/ 0 h 198"/>
              <a:gd name="T8" fmla="*/ 2147483646 w 159"/>
              <a:gd name="T9" fmla="*/ 2147483646 h 198"/>
              <a:gd name="T10" fmla="*/ 2147483646 w 159"/>
              <a:gd name="T11" fmla="*/ 2147483646 h 198"/>
              <a:gd name="T12" fmla="*/ 2147483646 w 159"/>
              <a:gd name="T13" fmla="*/ 2147483646 h 198"/>
              <a:gd name="T14" fmla="*/ 0 w 159"/>
              <a:gd name="T15" fmla="*/ 2147483646 h 198"/>
              <a:gd name="T16" fmla="*/ 0 w 159"/>
              <a:gd name="T17" fmla="*/ 2147483646 h 198"/>
              <a:gd name="T18" fmla="*/ 2147483646 w 159"/>
              <a:gd name="T19" fmla="*/ 2147483646 h 198"/>
              <a:gd name="T20" fmla="*/ 2147483646 w 159"/>
              <a:gd name="T21" fmla="*/ 2147483646 h 198"/>
              <a:gd name="T22" fmla="*/ 2147483646 w 159"/>
              <a:gd name="T23" fmla="*/ 2147483646 h 198"/>
              <a:gd name="T24" fmla="*/ 2147483646 w 159"/>
              <a:gd name="T25" fmla="*/ 2147483646 h 198"/>
              <a:gd name="T26" fmla="*/ 2147483646 w 159"/>
              <a:gd name="T27" fmla="*/ 2147483646 h 198"/>
              <a:gd name="T28" fmla="*/ 2147483646 w 159"/>
              <a:gd name="T29" fmla="*/ 2147483646 h 198"/>
              <a:gd name="T30" fmla="*/ 2147483646 w 159"/>
              <a:gd name="T31" fmla="*/ 2147483646 h 198"/>
              <a:gd name="T32" fmla="*/ 2147483646 w 159"/>
              <a:gd name="T33" fmla="*/ 2147483646 h 198"/>
              <a:gd name="T34" fmla="*/ 2147483646 w 159"/>
              <a:gd name="T35" fmla="*/ 2147483646 h 198"/>
              <a:gd name="T36" fmla="*/ 2147483646 w 159"/>
              <a:gd name="T37" fmla="*/ 2147483646 h 198"/>
              <a:gd name="T38" fmla="*/ 2147483646 w 159"/>
              <a:gd name="T39" fmla="*/ 2147483646 h 198"/>
              <a:gd name="T40" fmla="*/ 2147483646 w 159"/>
              <a:gd name="T41" fmla="*/ 2147483646 h 198"/>
              <a:gd name="T42" fmla="*/ 2147483646 w 159"/>
              <a:gd name="T43" fmla="*/ 2147483646 h 198"/>
              <a:gd name="T44" fmla="*/ 2147483646 w 159"/>
              <a:gd name="T45" fmla="*/ 2147483646 h 198"/>
              <a:gd name="T46" fmla="*/ 2147483646 w 159"/>
              <a:gd name="T47" fmla="*/ 2147483646 h 198"/>
              <a:gd name="T48" fmla="*/ 2147483646 w 159"/>
              <a:gd name="T49" fmla="*/ 2147483646 h 198"/>
              <a:gd name="T50" fmla="*/ 2147483646 w 159"/>
              <a:gd name="T51" fmla="*/ 2147483646 h 198"/>
              <a:gd name="T52" fmla="*/ 2147483646 w 159"/>
              <a:gd name="T53" fmla="*/ 2147483646 h 198"/>
              <a:gd name="T54" fmla="*/ 2147483646 w 159"/>
              <a:gd name="T55" fmla="*/ 2147483646 h 198"/>
              <a:gd name="T56" fmla="*/ 2147483646 w 159"/>
              <a:gd name="T57" fmla="*/ 2147483646 h 198"/>
              <a:gd name="T58" fmla="*/ 2147483646 w 159"/>
              <a:gd name="T59" fmla="*/ 2147483646 h 198"/>
              <a:gd name="T60" fmla="*/ 2147483646 w 159"/>
              <a:gd name="T61" fmla="*/ 2147483646 h 198"/>
              <a:gd name="T62" fmla="*/ 2147483646 w 159"/>
              <a:gd name="T63" fmla="*/ 2147483646 h 19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59" h="198">
                <a:moveTo>
                  <a:pt x="154" y="18"/>
                </a:moveTo>
                <a:cubicBezTo>
                  <a:pt x="150" y="19"/>
                  <a:pt x="145" y="19"/>
                  <a:pt x="141" y="19"/>
                </a:cubicBezTo>
                <a:cubicBezTo>
                  <a:pt x="117" y="19"/>
                  <a:pt x="95" y="13"/>
                  <a:pt x="82" y="2"/>
                </a:cubicBezTo>
                <a:cubicBezTo>
                  <a:pt x="79" y="0"/>
                  <a:pt x="79" y="0"/>
                  <a:pt x="79" y="0"/>
                </a:cubicBezTo>
                <a:cubicBezTo>
                  <a:pt x="77" y="2"/>
                  <a:pt x="77" y="2"/>
                  <a:pt x="77" y="2"/>
                </a:cubicBezTo>
                <a:cubicBezTo>
                  <a:pt x="63" y="13"/>
                  <a:pt x="41" y="19"/>
                  <a:pt x="18" y="19"/>
                </a:cubicBezTo>
                <a:cubicBezTo>
                  <a:pt x="13" y="19"/>
                  <a:pt x="9" y="19"/>
                  <a:pt x="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61"/>
                  <a:pt x="29" y="171"/>
                  <a:pt x="52" y="180"/>
                </a:cubicBezTo>
                <a:cubicBezTo>
                  <a:pt x="68" y="185"/>
                  <a:pt x="76" y="194"/>
                  <a:pt x="76" y="195"/>
                </a:cubicBezTo>
                <a:cubicBezTo>
                  <a:pt x="79" y="198"/>
                  <a:pt x="79" y="198"/>
                  <a:pt x="79" y="198"/>
                </a:cubicBezTo>
                <a:cubicBezTo>
                  <a:pt x="82" y="195"/>
                  <a:pt x="82" y="195"/>
                  <a:pt x="82" y="195"/>
                </a:cubicBezTo>
                <a:cubicBezTo>
                  <a:pt x="83" y="194"/>
                  <a:pt x="91" y="186"/>
                  <a:pt x="106" y="180"/>
                </a:cubicBezTo>
                <a:cubicBezTo>
                  <a:pt x="130" y="171"/>
                  <a:pt x="159" y="161"/>
                  <a:pt x="159" y="129"/>
                </a:cubicBezTo>
                <a:cubicBezTo>
                  <a:pt x="159" y="18"/>
                  <a:pt x="159" y="18"/>
                  <a:pt x="159" y="18"/>
                </a:cubicBezTo>
                <a:lnTo>
                  <a:pt x="154" y="18"/>
                </a:lnTo>
                <a:close/>
                <a:moveTo>
                  <a:pt x="149" y="129"/>
                </a:moveTo>
                <a:cubicBezTo>
                  <a:pt x="149" y="152"/>
                  <a:pt x="130" y="161"/>
                  <a:pt x="103" y="170"/>
                </a:cubicBezTo>
                <a:cubicBezTo>
                  <a:pt x="92" y="175"/>
                  <a:pt x="84" y="180"/>
                  <a:pt x="79" y="184"/>
                </a:cubicBezTo>
                <a:cubicBezTo>
                  <a:pt x="75" y="180"/>
                  <a:pt x="67" y="175"/>
                  <a:pt x="56" y="170"/>
                </a:cubicBezTo>
                <a:cubicBezTo>
                  <a:pt x="29" y="161"/>
                  <a:pt x="10" y="152"/>
                  <a:pt x="10" y="129"/>
                </a:cubicBezTo>
                <a:cubicBezTo>
                  <a:pt x="10" y="29"/>
                  <a:pt x="10" y="29"/>
                  <a:pt x="10" y="29"/>
                </a:cubicBezTo>
                <a:cubicBezTo>
                  <a:pt x="37" y="30"/>
                  <a:pt x="62" y="24"/>
                  <a:pt x="79" y="13"/>
                </a:cubicBezTo>
                <a:cubicBezTo>
                  <a:pt x="96" y="24"/>
                  <a:pt x="122" y="30"/>
                  <a:pt x="149" y="29"/>
                </a:cubicBezTo>
                <a:lnTo>
                  <a:pt x="149" y="129"/>
                </a:lnTo>
                <a:close/>
                <a:moveTo>
                  <a:pt x="79" y="20"/>
                </a:moveTo>
                <a:cubicBezTo>
                  <a:pt x="96" y="30"/>
                  <a:pt x="119" y="35"/>
                  <a:pt x="143" y="35"/>
                </a:cubicBezTo>
                <a:cubicBezTo>
                  <a:pt x="143" y="129"/>
                  <a:pt x="143" y="129"/>
                  <a:pt x="143" y="129"/>
                </a:cubicBezTo>
                <a:cubicBezTo>
                  <a:pt x="143" y="147"/>
                  <a:pt x="130" y="154"/>
                  <a:pt x="101" y="165"/>
                </a:cubicBezTo>
                <a:cubicBezTo>
                  <a:pt x="92" y="168"/>
                  <a:pt x="84" y="173"/>
                  <a:pt x="79" y="176"/>
                </a:cubicBezTo>
                <a:lnTo>
                  <a:pt x="79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Freeform 60">
            <a:extLst>
              <a:ext uri="{FF2B5EF4-FFF2-40B4-BE49-F238E27FC236}">
                <a16:creationId xmlns:a16="http://schemas.microsoft.com/office/drawing/2014/main" id="{BA64B23C-8C10-4B77-BE01-7344D0F7BA48}"/>
              </a:ext>
            </a:extLst>
          </p:cNvPr>
          <p:cNvSpPr>
            <a:spLocks noEditPoints="1"/>
          </p:cNvSpPr>
          <p:nvPr/>
        </p:nvSpPr>
        <p:spPr bwMode="auto">
          <a:xfrm>
            <a:off x="20907375" y="6073775"/>
            <a:ext cx="398463" cy="365125"/>
          </a:xfrm>
          <a:custGeom>
            <a:avLst/>
            <a:gdLst>
              <a:gd name="T0" fmla="*/ 2147483646 w 192"/>
              <a:gd name="T1" fmla="*/ 2147483646 h 176"/>
              <a:gd name="T2" fmla="*/ 2147483646 w 192"/>
              <a:gd name="T3" fmla="*/ 2147483646 h 176"/>
              <a:gd name="T4" fmla="*/ 2147483646 w 192"/>
              <a:gd name="T5" fmla="*/ 0 h 176"/>
              <a:gd name="T6" fmla="*/ 2147483646 w 192"/>
              <a:gd name="T7" fmla="*/ 0 h 176"/>
              <a:gd name="T8" fmla="*/ 2147483646 w 192"/>
              <a:gd name="T9" fmla="*/ 2147483646 h 176"/>
              <a:gd name="T10" fmla="*/ 2147483646 w 192"/>
              <a:gd name="T11" fmla="*/ 2147483646 h 176"/>
              <a:gd name="T12" fmla="*/ 0 w 192"/>
              <a:gd name="T13" fmla="*/ 2147483646 h 176"/>
              <a:gd name="T14" fmla="*/ 2147483646 w 192"/>
              <a:gd name="T15" fmla="*/ 2147483646 h 176"/>
              <a:gd name="T16" fmla="*/ 2147483646 w 192"/>
              <a:gd name="T17" fmla="*/ 2147483646 h 176"/>
              <a:gd name="T18" fmla="*/ 2147483646 w 192"/>
              <a:gd name="T19" fmla="*/ 2147483646 h 176"/>
              <a:gd name="T20" fmla="*/ 2147483646 w 192"/>
              <a:gd name="T21" fmla="*/ 2147483646 h 176"/>
              <a:gd name="T22" fmla="*/ 2147483646 w 192"/>
              <a:gd name="T23" fmla="*/ 2147483646 h 176"/>
              <a:gd name="T24" fmla="*/ 2147483646 w 192"/>
              <a:gd name="T25" fmla="*/ 2147483646 h 176"/>
              <a:gd name="T26" fmla="*/ 2147483646 w 192"/>
              <a:gd name="T27" fmla="*/ 2147483646 h 176"/>
              <a:gd name="T28" fmla="*/ 2147483646 w 192"/>
              <a:gd name="T29" fmla="*/ 2147483646 h 176"/>
              <a:gd name="T30" fmla="*/ 2147483646 w 192"/>
              <a:gd name="T31" fmla="*/ 2147483646 h 176"/>
              <a:gd name="T32" fmla="*/ 2147483646 w 192"/>
              <a:gd name="T33" fmla="*/ 2147483646 h 176"/>
              <a:gd name="T34" fmla="*/ 2147483646 w 192"/>
              <a:gd name="T35" fmla="*/ 2147483646 h 176"/>
              <a:gd name="T36" fmla="*/ 2147483646 w 192"/>
              <a:gd name="T37" fmla="*/ 2147483646 h 176"/>
              <a:gd name="T38" fmla="*/ 2147483646 w 192"/>
              <a:gd name="T39" fmla="*/ 2147483646 h 176"/>
              <a:gd name="T40" fmla="*/ 2147483646 w 192"/>
              <a:gd name="T41" fmla="*/ 2147483646 h 176"/>
              <a:gd name="T42" fmla="*/ 2147483646 w 192"/>
              <a:gd name="T43" fmla="*/ 2147483646 h 176"/>
              <a:gd name="T44" fmla="*/ 2147483646 w 192"/>
              <a:gd name="T45" fmla="*/ 2147483646 h 176"/>
              <a:gd name="T46" fmla="*/ 2147483646 w 192"/>
              <a:gd name="T47" fmla="*/ 2147483646 h 176"/>
              <a:gd name="T48" fmla="*/ 2147483646 w 192"/>
              <a:gd name="T49" fmla="*/ 2147483646 h 176"/>
              <a:gd name="T50" fmla="*/ 2147483646 w 192"/>
              <a:gd name="T51" fmla="*/ 2147483646 h 176"/>
              <a:gd name="T52" fmla="*/ 2147483646 w 192"/>
              <a:gd name="T53" fmla="*/ 2147483646 h 176"/>
              <a:gd name="T54" fmla="*/ 2147483646 w 192"/>
              <a:gd name="T55" fmla="*/ 2147483646 h 176"/>
              <a:gd name="T56" fmla="*/ 2147483646 w 192"/>
              <a:gd name="T57" fmla="*/ 2147483646 h 176"/>
              <a:gd name="T58" fmla="*/ 2147483646 w 192"/>
              <a:gd name="T59" fmla="*/ 2147483646 h 176"/>
              <a:gd name="T60" fmla="*/ 2147483646 w 192"/>
              <a:gd name="T61" fmla="*/ 2147483646 h 176"/>
              <a:gd name="T62" fmla="*/ 2147483646 w 192"/>
              <a:gd name="T63" fmla="*/ 2147483646 h 176"/>
              <a:gd name="T64" fmla="*/ 2147483646 w 192"/>
              <a:gd name="T65" fmla="*/ 2147483646 h 17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92" h="176">
                <a:moveTo>
                  <a:pt x="153" y="12"/>
                </a:moveTo>
                <a:cubicBezTo>
                  <a:pt x="153" y="6"/>
                  <a:pt x="153" y="6"/>
                  <a:pt x="153" y="6"/>
                </a:cubicBezTo>
                <a:cubicBezTo>
                  <a:pt x="151" y="6"/>
                  <a:pt x="151" y="6"/>
                  <a:pt x="151" y="6"/>
                </a:cubicBezTo>
                <a:cubicBezTo>
                  <a:pt x="151" y="3"/>
                  <a:pt x="151" y="3"/>
                  <a:pt x="151" y="3"/>
                </a:cubicBezTo>
                <a:cubicBezTo>
                  <a:pt x="151" y="1"/>
                  <a:pt x="150" y="0"/>
                  <a:pt x="14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1" y="3"/>
                </a:cubicBezTo>
                <a:cubicBezTo>
                  <a:pt x="41" y="6"/>
                  <a:pt x="41" y="6"/>
                  <a:pt x="41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12"/>
                  <a:pt x="39" y="12"/>
                  <a:pt x="39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43"/>
                  <a:pt x="0" y="53"/>
                </a:cubicBezTo>
                <a:cubicBezTo>
                  <a:pt x="0" y="73"/>
                  <a:pt x="26" y="91"/>
                  <a:pt x="45" y="96"/>
                </a:cubicBezTo>
                <a:cubicBezTo>
                  <a:pt x="53" y="98"/>
                  <a:pt x="60" y="99"/>
                  <a:pt x="66" y="100"/>
                </a:cubicBezTo>
                <a:cubicBezTo>
                  <a:pt x="77" y="108"/>
                  <a:pt x="87" y="114"/>
                  <a:pt x="89" y="118"/>
                </a:cubicBezTo>
                <a:cubicBezTo>
                  <a:pt x="89" y="118"/>
                  <a:pt x="89" y="118"/>
                  <a:pt x="89" y="118"/>
                </a:cubicBezTo>
                <a:cubicBezTo>
                  <a:pt x="87" y="118"/>
                  <a:pt x="86" y="120"/>
                  <a:pt x="86" y="121"/>
                </a:cubicBezTo>
                <a:cubicBezTo>
                  <a:pt x="86" y="129"/>
                  <a:pt x="86" y="129"/>
                  <a:pt x="86" y="129"/>
                </a:cubicBezTo>
                <a:cubicBezTo>
                  <a:pt x="86" y="130"/>
                  <a:pt x="87" y="132"/>
                  <a:pt x="89" y="132"/>
                </a:cubicBezTo>
                <a:cubicBezTo>
                  <a:pt x="89" y="132"/>
                  <a:pt x="89" y="132"/>
                  <a:pt x="89" y="132"/>
                </a:cubicBezTo>
                <a:cubicBezTo>
                  <a:pt x="89" y="137"/>
                  <a:pt x="89" y="142"/>
                  <a:pt x="89" y="145"/>
                </a:cubicBezTo>
                <a:cubicBezTo>
                  <a:pt x="89" y="157"/>
                  <a:pt x="79" y="166"/>
                  <a:pt x="70" y="166"/>
                </a:cubicBezTo>
                <a:cubicBezTo>
                  <a:pt x="67" y="166"/>
                  <a:pt x="62" y="166"/>
                  <a:pt x="60" y="166"/>
                </a:cubicBezTo>
                <a:cubicBezTo>
                  <a:pt x="58" y="166"/>
                  <a:pt x="58" y="166"/>
                  <a:pt x="58" y="167"/>
                </a:cubicBezTo>
                <a:cubicBezTo>
                  <a:pt x="58" y="168"/>
                  <a:pt x="58" y="168"/>
                  <a:pt x="58" y="168"/>
                </a:cubicBezTo>
                <a:cubicBezTo>
                  <a:pt x="55" y="168"/>
                  <a:pt x="55" y="168"/>
                  <a:pt x="55" y="168"/>
                </a:cubicBezTo>
                <a:cubicBezTo>
                  <a:pt x="54" y="168"/>
                  <a:pt x="53" y="169"/>
                  <a:pt x="53" y="170"/>
                </a:cubicBezTo>
                <a:cubicBezTo>
                  <a:pt x="53" y="171"/>
                  <a:pt x="53" y="175"/>
                  <a:pt x="53" y="175"/>
                </a:cubicBezTo>
                <a:cubicBezTo>
                  <a:pt x="53" y="175"/>
                  <a:pt x="54" y="176"/>
                  <a:pt x="55" y="176"/>
                </a:cubicBezTo>
                <a:cubicBezTo>
                  <a:pt x="137" y="176"/>
                  <a:pt x="137" y="176"/>
                  <a:pt x="137" y="176"/>
                </a:cubicBezTo>
                <a:cubicBezTo>
                  <a:pt x="138" y="176"/>
                  <a:pt x="138" y="175"/>
                  <a:pt x="138" y="175"/>
                </a:cubicBezTo>
                <a:cubicBezTo>
                  <a:pt x="138" y="174"/>
                  <a:pt x="138" y="170"/>
                  <a:pt x="138" y="170"/>
                </a:cubicBezTo>
                <a:cubicBezTo>
                  <a:pt x="138" y="169"/>
                  <a:pt x="138" y="168"/>
                  <a:pt x="137" y="168"/>
                </a:cubicBezTo>
                <a:cubicBezTo>
                  <a:pt x="134" y="168"/>
                  <a:pt x="134" y="168"/>
                  <a:pt x="134" y="168"/>
                </a:cubicBezTo>
                <a:cubicBezTo>
                  <a:pt x="134" y="168"/>
                  <a:pt x="134" y="168"/>
                  <a:pt x="134" y="167"/>
                </a:cubicBezTo>
                <a:cubicBezTo>
                  <a:pt x="134" y="166"/>
                  <a:pt x="134" y="166"/>
                  <a:pt x="132" y="166"/>
                </a:cubicBezTo>
                <a:cubicBezTo>
                  <a:pt x="130" y="166"/>
                  <a:pt x="125" y="166"/>
                  <a:pt x="122" y="166"/>
                </a:cubicBezTo>
                <a:cubicBezTo>
                  <a:pt x="113" y="166"/>
                  <a:pt x="103" y="157"/>
                  <a:pt x="103" y="145"/>
                </a:cubicBezTo>
                <a:cubicBezTo>
                  <a:pt x="103" y="142"/>
                  <a:pt x="103" y="137"/>
                  <a:pt x="103" y="132"/>
                </a:cubicBezTo>
                <a:cubicBezTo>
                  <a:pt x="103" y="132"/>
                  <a:pt x="103" y="132"/>
                  <a:pt x="103" y="132"/>
                </a:cubicBezTo>
                <a:cubicBezTo>
                  <a:pt x="105" y="132"/>
                  <a:pt x="106" y="130"/>
                  <a:pt x="106" y="129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06" y="120"/>
                  <a:pt x="105" y="118"/>
                  <a:pt x="103" y="118"/>
                </a:cubicBezTo>
                <a:cubicBezTo>
                  <a:pt x="103" y="118"/>
                  <a:pt x="103" y="118"/>
                  <a:pt x="103" y="118"/>
                </a:cubicBezTo>
                <a:cubicBezTo>
                  <a:pt x="105" y="114"/>
                  <a:pt x="115" y="108"/>
                  <a:pt x="126" y="100"/>
                </a:cubicBezTo>
                <a:cubicBezTo>
                  <a:pt x="132" y="99"/>
                  <a:pt x="139" y="98"/>
                  <a:pt x="147" y="96"/>
                </a:cubicBezTo>
                <a:cubicBezTo>
                  <a:pt x="166" y="91"/>
                  <a:pt x="192" y="73"/>
                  <a:pt x="192" y="53"/>
                </a:cubicBezTo>
                <a:cubicBezTo>
                  <a:pt x="192" y="43"/>
                  <a:pt x="192" y="12"/>
                  <a:pt x="192" y="12"/>
                </a:cubicBezTo>
                <a:lnTo>
                  <a:pt x="153" y="12"/>
                </a:lnTo>
                <a:close/>
                <a:moveTo>
                  <a:pt x="48" y="85"/>
                </a:moveTo>
                <a:cubicBezTo>
                  <a:pt x="40" y="83"/>
                  <a:pt x="30" y="78"/>
                  <a:pt x="22" y="72"/>
                </a:cubicBezTo>
                <a:cubicBezTo>
                  <a:pt x="15" y="66"/>
                  <a:pt x="11" y="59"/>
                  <a:pt x="11" y="53"/>
                </a:cubicBezTo>
                <a:cubicBezTo>
                  <a:pt x="11" y="23"/>
                  <a:pt x="11" y="23"/>
                  <a:pt x="1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32"/>
                  <a:pt x="41" y="47"/>
                  <a:pt x="41" y="58"/>
                </a:cubicBezTo>
                <a:cubicBezTo>
                  <a:pt x="41" y="69"/>
                  <a:pt x="46" y="79"/>
                  <a:pt x="52" y="87"/>
                </a:cubicBezTo>
                <a:cubicBezTo>
                  <a:pt x="51" y="86"/>
                  <a:pt x="50" y="86"/>
                  <a:pt x="48" y="85"/>
                </a:cubicBezTo>
                <a:close/>
                <a:moveTo>
                  <a:pt x="181" y="53"/>
                </a:moveTo>
                <a:cubicBezTo>
                  <a:pt x="181" y="59"/>
                  <a:pt x="177" y="66"/>
                  <a:pt x="169" y="72"/>
                </a:cubicBezTo>
                <a:cubicBezTo>
                  <a:pt x="162" y="78"/>
                  <a:pt x="152" y="83"/>
                  <a:pt x="144" y="85"/>
                </a:cubicBezTo>
                <a:cubicBezTo>
                  <a:pt x="142" y="86"/>
                  <a:pt x="141" y="86"/>
                  <a:pt x="139" y="87"/>
                </a:cubicBezTo>
                <a:cubicBezTo>
                  <a:pt x="146" y="79"/>
                  <a:pt x="151" y="69"/>
                  <a:pt x="151" y="58"/>
                </a:cubicBezTo>
                <a:cubicBezTo>
                  <a:pt x="151" y="47"/>
                  <a:pt x="151" y="32"/>
                  <a:pt x="151" y="23"/>
                </a:cubicBezTo>
                <a:cubicBezTo>
                  <a:pt x="181" y="23"/>
                  <a:pt x="181" y="23"/>
                  <a:pt x="181" y="23"/>
                </a:cubicBezTo>
                <a:lnTo>
                  <a:pt x="181" y="5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Freeform 61">
            <a:extLst>
              <a:ext uri="{FF2B5EF4-FFF2-40B4-BE49-F238E27FC236}">
                <a16:creationId xmlns:a16="http://schemas.microsoft.com/office/drawing/2014/main" id="{FF4E13B4-CFD4-4E34-A77A-E7B6F5D1CD0E}"/>
              </a:ext>
            </a:extLst>
          </p:cNvPr>
          <p:cNvSpPr>
            <a:spLocks noEditPoints="1"/>
          </p:cNvSpPr>
          <p:nvPr/>
        </p:nvSpPr>
        <p:spPr bwMode="auto">
          <a:xfrm>
            <a:off x="7413625" y="2239963"/>
            <a:ext cx="412750" cy="385762"/>
          </a:xfrm>
          <a:custGeom>
            <a:avLst/>
            <a:gdLst>
              <a:gd name="T0" fmla="*/ 2147483646 w 199"/>
              <a:gd name="T1" fmla="*/ 2147483646 h 186"/>
              <a:gd name="T2" fmla="*/ 2147483646 w 199"/>
              <a:gd name="T3" fmla="*/ 2147483646 h 186"/>
              <a:gd name="T4" fmla="*/ 2147483646 w 199"/>
              <a:gd name="T5" fmla="*/ 0 h 186"/>
              <a:gd name="T6" fmla="*/ 2147483646 w 199"/>
              <a:gd name="T7" fmla="*/ 2147483646 h 186"/>
              <a:gd name="T8" fmla="*/ 2147483646 w 199"/>
              <a:gd name="T9" fmla="*/ 2147483646 h 186"/>
              <a:gd name="T10" fmla="*/ 2147483646 w 199"/>
              <a:gd name="T11" fmla="*/ 2147483646 h 186"/>
              <a:gd name="T12" fmla="*/ 2147483646 w 199"/>
              <a:gd name="T13" fmla="*/ 2147483646 h 186"/>
              <a:gd name="T14" fmla="*/ 2147483646 w 199"/>
              <a:gd name="T15" fmla="*/ 2147483646 h 186"/>
              <a:gd name="T16" fmla="*/ 2147483646 w 199"/>
              <a:gd name="T17" fmla="*/ 2147483646 h 186"/>
              <a:gd name="T18" fmla="*/ 2147483646 w 199"/>
              <a:gd name="T19" fmla="*/ 2147483646 h 186"/>
              <a:gd name="T20" fmla="*/ 2147483646 w 199"/>
              <a:gd name="T21" fmla="*/ 2147483646 h 186"/>
              <a:gd name="T22" fmla="*/ 2147483646 w 199"/>
              <a:gd name="T23" fmla="*/ 2147483646 h 186"/>
              <a:gd name="T24" fmla="*/ 2147483646 w 199"/>
              <a:gd name="T25" fmla="*/ 2147483646 h 186"/>
              <a:gd name="T26" fmla="*/ 2147483646 w 199"/>
              <a:gd name="T27" fmla="*/ 2147483646 h 186"/>
              <a:gd name="T28" fmla="*/ 2147483646 w 199"/>
              <a:gd name="T29" fmla="*/ 2147483646 h 186"/>
              <a:gd name="T30" fmla="*/ 2147483646 w 199"/>
              <a:gd name="T31" fmla="*/ 2147483646 h 186"/>
              <a:gd name="T32" fmla="*/ 2147483646 w 199"/>
              <a:gd name="T33" fmla="*/ 2147483646 h 186"/>
              <a:gd name="T34" fmla="*/ 2147483646 w 199"/>
              <a:gd name="T35" fmla="*/ 2147483646 h 186"/>
              <a:gd name="T36" fmla="*/ 2147483646 w 199"/>
              <a:gd name="T37" fmla="*/ 2147483646 h 186"/>
              <a:gd name="T38" fmla="*/ 2147483646 w 199"/>
              <a:gd name="T39" fmla="*/ 2147483646 h 186"/>
              <a:gd name="T40" fmla="*/ 2147483646 w 199"/>
              <a:gd name="T41" fmla="*/ 2147483646 h 186"/>
              <a:gd name="T42" fmla="*/ 2147483646 w 199"/>
              <a:gd name="T43" fmla="*/ 2147483646 h 186"/>
              <a:gd name="T44" fmla="*/ 2147483646 w 199"/>
              <a:gd name="T45" fmla="*/ 2147483646 h 186"/>
              <a:gd name="T46" fmla="*/ 2147483646 w 199"/>
              <a:gd name="T47" fmla="*/ 2147483646 h 186"/>
              <a:gd name="T48" fmla="*/ 2147483646 w 199"/>
              <a:gd name="T49" fmla="*/ 2147483646 h 186"/>
              <a:gd name="T50" fmla="*/ 2147483646 w 199"/>
              <a:gd name="T51" fmla="*/ 2147483646 h 186"/>
              <a:gd name="T52" fmla="*/ 2147483646 w 199"/>
              <a:gd name="T53" fmla="*/ 2147483646 h 186"/>
              <a:gd name="T54" fmla="*/ 2147483646 w 199"/>
              <a:gd name="T55" fmla="*/ 2147483646 h 186"/>
              <a:gd name="T56" fmla="*/ 2147483646 w 199"/>
              <a:gd name="T57" fmla="*/ 2147483646 h 186"/>
              <a:gd name="T58" fmla="*/ 2147483646 w 199"/>
              <a:gd name="T59" fmla="*/ 2147483646 h 186"/>
              <a:gd name="T60" fmla="*/ 2147483646 w 199"/>
              <a:gd name="T61" fmla="*/ 2147483646 h 186"/>
              <a:gd name="T62" fmla="*/ 2147483646 w 199"/>
              <a:gd name="T63" fmla="*/ 2147483646 h 186"/>
              <a:gd name="T64" fmla="*/ 2147483646 w 199"/>
              <a:gd name="T65" fmla="*/ 2147483646 h 186"/>
              <a:gd name="T66" fmla="*/ 2147483646 w 199"/>
              <a:gd name="T67" fmla="*/ 2147483646 h 186"/>
              <a:gd name="T68" fmla="*/ 2147483646 w 199"/>
              <a:gd name="T69" fmla="*/ 2147483646 h 186"/>
              <a:gd name="T70" fmla="*/ 2147483646 w 199"/>
              <a:gd name="T71" fmla="*/ 2147483646 h 186"/>
              <a:gd name="T72" fmla="*/ 2147483646 w 199"/>
              <a:gd name="T73" fmla="*/ 2147483646 h 186"/>
              <a:gd name="T74" fmla="*/ 2147483646 w 199"/>
              <a:gd name="T75" fmla="*/ 2147483646 h 186"/>
              <a:gd name="T76" fmla="*/ 2147483646 w 199"/>
              <a:gd name="T77" fmla="*/ 2147483646 h 18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99" h="186">
                <a:moveTo>
                  <a:pt x="27" y="88"/>
                </a:moveTo>
                <a:cubicBezTo>
                  <a:pt x="25" y="87"/>
                  <a:pt x="23" y="86"/>
                  <a:pt x="22" y="84"/>
                </a:cubicBezTo>
                <a:cubicBezTo>
                  <a:pt x="20" y="82"/>
                  <a:pt x="18" y="80"/>
                  <a:pt x="17" y="78"/>
                </a:cubicBezTo>
                <a:cubicBezTo>
                  <a:pt x="15" y="75"/>
                  <a:pt x="13" y="72"/>
                  <a:pt x="10" y="69"/>
                </a:cubicBezTo>
                <a:cubicBezTo>
                  <a:pt x="0" y="60"/>
                  <a:pt x="0" y="60"/>
                  <a:pt x="0" y="60"/>
                </a:cubicBezTo>
                <a:cubicBezTo>
                  <a:pt x="60" y="0"/>
                  <a:pt x="60" y="0"/>
                  <a:pt x="60" y="0"/>
                </a:cubicBezTo>
                <a:cubicBezTo>
                  <a:pt x="88" y="27"/>
                  <a:pt x="88" y="27"/>
                  <a:pt x="88" y="27"/>
                </a:cubicBezTo>
                <a:cubicBezTo>
                  <a:pt x="84" y="29"/>
                  <a:pt x="77" y="33"/>
                  <a:pt x="71" y="37"/>
                </a:cubicBezTo>
                <a:cubicBezTo>
                  <a:pt x="54" y="48"/>
                  <a:pt x="53" y="50"/>
                  <a:pt x="53" y="53"/>
                </a:cubicBezTo>
                <a:cubicBezTo>
                  <a:pt x="52" y="56"/>
                  <a:pt x="45" y="74"/>
                  <a:pt x="38" y="82"/>
                </a:cubicBezTo>
                <a:cubicBezTo>
                  <a:pt x="36" y="86"/>
                  <a:pt x="35" y="90"/>
                  <a:pt x="37" y="93"/>
                </a:cubicBezTo>
                <a:cubicBezTo>
                  <a:pt x="39" y="97"/>
                  <a:pt x="44" y="100"/>
                  <a:pt x="49" y="101"/>
                </a:cubicBezTo>
                <a:cubicBezTo>
                  <a:pt x="49" y="101"/>
                  <a:pt x="48" y="102"/>
                  <a:pt x="47" y="103"/>
                </a:cubicBezTo>
                <a:cubicBezTo>
                  <a:pt x="39" y="111"/>
                  <a:pt x="39" y="111"/>
                  <a:pt x="39" y="111"/>
                </a:cubicBezTo>
                <a:cubicBezTo>
                  <a:pt x="37" y="108"/>
                  <a:pt x="36" y="104"/>
                  <a:pt x="35" y="100"/>
                </a:cubicBezTo>
                <a:cubicBezTo>
                  <a:pt x="34" y="97"/>
                  <a:pt x="33" y="93"/>
                  <a:pt x="32" y="92"/>
                </a:cubicBezTo>
                <a:cubicBezTo>
                  <a:pt x="31" y="90"/>
                  <a:pt x="29" y="89"/>
                  <a:pt x="27" y="88"/>
                </a:cubicBezTo>
                <a:moveTo>
                  <a:pt x="128" y="82"/>
                </a:moveTo>
                <a:cubicBezTo>
                  <a:pt x="106" y="90"/>
                  <a:pt x="88" y="86"/>
                  <a:pt x="83" y="83"/>
                </a:cubicBezTo>
                <a:cubicBezTo>
                  <a:pt x="80" y="87"/>
                  <a:pt x="75" y="92"/>
                  <a:pt x="68" y="97"/>
                </a:cubicBezTo>
                <a:cubicBezTo>
                  <a:pt x="67" y="97"/>
                  <a:pt x="67" y="98"/>
                  <a:pt x="66" y="98"/>
                </a:cubicBezTo>
                <a:cubicBezTo>
                  <a:pt x="68" y="99"/>
                  <a:pt x="69" y="100"/>
                  <a:pt x="71" y="101"/>
                </a:cubicBezTo>
                <a:cubicBezTo>
                  <a:pt x="75" y="105"/>
                  <a:pt x="75" y="111"/>
                  <a:pt x="74" y="116"/>
                </a:cubicBezTo>
                <a:cubicBezTo>
                  <a:pt x="76" y="117"/>
                  <a:pt x="79" y="118"/>
                  <a:pt x="81" y="120"/>
                </a:cubicBezTo>
                <a:cubicBezTo>
                  <a:pt x="82" y="122"/>
                  <a:pt x="84" y="124"/>
                  <a:pt x="84" y="127"/>
                </a:cubicBezTo>
                <a:cubicBezTo>
                  <a:pt x="90" y="125"/>
                  <a:pt x="96" y="126"/>
                  <a:pt x="100" y="130"/>
                </a:cubicBezTo>
                <a:cubicBezTo>
                  <a:pt x="102" y="132"/>
                  <a:pt x="103" y="134"/>
                  <a:pt x="103" y="137"/>
                </a:cubicBezTo>
                <a:cubicBezTo>
                  <a:pt x="109" y="135"/>
                  <a:pt x="115" y="136"/>
                  <a:pt x="119" y="140"/>
                </a:cubicBezTo>
                <a:cubicBezTo>
                  <a:pt x="125" y="146"/>
                  <a:pt x="124" y="156"/>
                  <a:pt x="117" y="163"/>
                </a:cubicBezTo>
                <a:cubicBezTo>
                  <a:pt x="103" y="178"/>
                  <a:pt x="103" y="178"/>
                  <a:pt x="103" y="178"/>
                </a:cubicBezTo>
                <a:cubicBezTo>
                  <a:pt x="108" y="183"/>
                  <a:pt x="116" y="184"/>
                  <a:pt x="121" y="179"/>
                </a:cubicBezTo>
                <a:cubicBezTo>
                  <a:pt x="123" y="177"/>
                  <a:pt x="124" y="173"/>
                  <a:pt x="124" y="170"/>
                </a:cubicBezTo>
                <a:cubicBezTo>
                  <a:pt x="129" y="173"/>
                  <a:pt x="136" y="173"/>
                  <a:pt x="140" y="169"/>
                </a:cubicBezTo>
                <a:cubicBezTo>
                  <a:pt x="143" y="167"/>
                  <a:pt x="143" y="163"/>
                  <a:pt x="143" y="160"/>
                </a:cubicBezTo>
                <a:cubicBezTo>
                  <a:pt x="148" y="163"/>
                  <a:pt x="155" y="163"/>
                  <a:pt x="159" y="159"/>
                </a:cubicBezTo>
                <a:cubicBezTo>
                  <a:pt x="163" y="155"/>
                  <a:pt x="163" y="149"/>
                  <a:pt x="159" y="143"/>
                </a:cubicBezTo>
                <a:cubicBezTo>
                  <a:pt x="163" y="144"/>
                  <a:pt x="167" y="143"/>
                  <a:pt x="169" y="140"/>
                </a:cubicBezTo>
                <a:cubicBezTo>
                  <a:pt x="174" y="136"/>
                  <a:pt x="174" y="128"/>
                  <a:pt x="168" y="122"/>
                </a:cubicBezTo>
                <a:lnTo>
                  <a:pt x="128" y="82"/>
                </a:lnTo>
                <a:close/>
                <a:moveTo>
                  <a:pt x="116" y="143"/>
                </a:moveTo>
                <a:cubicBezTo>
                  <a:pt x="112" y="139"/>
                  <a:pt x="104" y="140"/>
                  <a:pt x="99" y="145"/>
                </a:cubicBezTo>
                <a:cubicBezTo>
                  <a:pt x="94" y="150"/>
                  <a:pt x="94" y="150"/>
                  <a:pt x="94" y="150"/>
                </a:cubicBezTo>
                <a:cubicBezTo>
                  <a:pt x="99" y="145"/>
                  <a:pt x="100" y="137"/>
                  <a:pt x="96" y="133"/>
                </a:cubicBezTo>
                <a:cubicBezTo>
                  <a:pt x="92" y="129"/>
                  <a:pt x="85" y="130"/>
                  <a:pt x="80" y="135"/>
                </a:cubicBezTo>
                <a:cubicBezTo>
                  <a:pt x="75" y="140"/>
                  <a:pt x="75" y="140"/>
                  <a:pt x="75" y="140"/>
                </a:cubicBezTo>
                <a:cubicBezTo>
                  <a:pt x="80" y="135"/>
                  <a:pt x="81" y="127"/>
                  <a:pt x="77" y="123"/>
                </a:cubicBezTo>
                <a:cubicBezTo>
                  <a:pt x="73" y="119"/>
                  <a:pt x="66" y="120"/>
                  <a:pt x="61" y="125"/>
                </a:cubicBezTo>
                <a:cubicBezTo>
                  <a:pt x="65" y="121"/>
                  <a:pt x="65" y="121"/>
                  <a:pt x="65" y="121"/>
                </a:cubicBezTo>
                <a:cubicBezTo>
                  <a:pt x="70" y="116"/>
                  <a:pt x="71" y="108"/>
                  <a:pt x="67" y="104"/>
                </a:cubicBezTo>
                <a:cubicBezTo>
                  <a:pt x="63" y="100"/>
                  <a:pt x="56" y="101"/>
                  <a:pt x="51" y="106"/>
                </a:cubicBezTo>
                <a:cubicBezTo>
                  <a:pt x="31" y="126"/>
                  <a:pt x="31" y="126"/>
                  <a:pt x="31" y="126"/>
                </a:cubicBezTo>
                <a:cubicBezTo>
                  <a:pt x="26" y="131"/>
                  <a:pt x="25" y="139"/>
                  <a:pt x="29" y="143"/>
                </a:cubicBezTo>
                <a:cubicBezTo>
                  <a:pt x="32" y="146"/>
                  <a:pt x="38" y="146"/>
                  <a:pt x="43" y="143"/>
                </a:cubicBezTo>
                <a:cubicBezTo>
                  <a:pt x="41" y="145"/>
                  <a:pt x="41" y="145"/>
                  <a:pt x="41" y="145"/>
                </a:cubicBezTo>
                <a:cubicBezTo>
                  <a:pt x="36" y="150"/>
                  <a:pt x="35" y="158"/>
                  <a:pt x="39" y="162"/>
                </a:cubicBezTo>
                <a:cubicBezTo>
                  <a:pt x="43" y="166"/>
                  <a:pt x="50" y="165"/>
                  <a:pt x="55" y="160"/>
                </a:cubicBezTo>
                <a:cubicBezTo>
                  <a:pt x="60" y="155"/>
                  <a:pt x="60" y="155"/>
                  <a:pt x="60" y="155"/>
                </a:cubicBezTo>
                <a:cubicBezTo>
                  <a:pt x="55" y="160"/>
                  <a:pt x="54" y="168"/>
                  <a:pt x="58" y="172"/>
                </a:cubicBezTo>
                <a:cubicBezTo>
                  <a:pt x="62" y="176"/>
                  <a:pt x="70" y="175"/>
                  <a:pt x="75" y="170"/>
                </a:cubicBezTo>
                <a:cubicBezTo>
                  <a:pt x="79" y="165"/>
                  <a:pt x="79" y="165"/>
                  <a:pt x="79" y="165"/>
                </a:cubicBezTo>
                <a:cubicBezTo>
                  <a:pt x="74" y="170"/>
                  <a:pt x="73" y="178"/>
                  <a:pt x="77" y="182"/>
                </a:cubicBezTo>
                <a:cubicBezTo>
                  <a:pt x="81" y="186"/>
                  <a:pt x="89" y="185"/>
                  <a:pt x="94" y="180"/>
                </a:cubicBezTo>
                <a:cubicBezTo>
                  <a:pt x="114" y="160"/>
                  <a:pt x="114" y="160"/>
                  <a:pt x="114" y="160"/>
                </a:cubicBezTo>
                <a:cubicBezTo>
                  <a:pt x="119" y="155"/>
                  <a:pt x="120" y="147"/>
                  <a:pt x="116" y="143"/>
                </a:cubicBezTo>
                <a:moveTo>
                  <a:pt x="142" y="1"/>
                </a:moveTo>
                <a:cubicBezTo>
                  <a:pt x="119" y="23"/>
                  <a:pt x="119" y="23"/>
                  <a:pt x="119" y="23"/>
                </a:cubicBezTo>
                <a:cubicBezTo>
                  <a:pt x="113" y="29"/>
                  <a:pt x="94" y="32"/>
                  <a:pt x="92" y="33"/>
                </a:cubicBezTo>
                <a:cubicBezTo>
                  <a:pt x="89" y="33"/>
                  <a:pt x="59" y="52"/>
                  <a:pt x="59" y="54"/>
                </a:cubicBezTo>
                <a:cubicBezTo>
                  <a:pt x="59" y="56"/>
                  <a:pt x="51" y="76"/>
                  <a:pt x="44" y="86"/>
                </a:cubicBezTo>
                <a:cubicBezTo>
                  <a:pt x="39" y="93"/>
                  <a:pt x="54" y="98"/>
                  <a:pt x="64" y="92"/>
                </a:cubicBezTo>
                <a:cubicBezTo>
                  <a:pt x="76" y="83"/>
                  <a:pt x="82" y="74"/>
                  <a:pt x="82" y="74"/>
                </a:cubicBezTo>
                <a:cubicBezTo>
                  <a:pt x="82" y="74"/>
                  <a:pt x="88" y="79"/>
                  <a:pt x="103" y="80"/>
                </a:cubicBezTo>
                <a:cubicBezTo>
                  <a:pt x="120" y="81"/>
                  <a:pt x="130" y="77"/>
                  <a:pt x="130" y="77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3" y="103"/>
                  <a:pt x="165" y="94"/>
                  <a:pt x="167" y="91"/>
                </a:cubicBezTo>
                <a:cubicBezTo>
                  <a:pt x="170" y="87"/>
                  <a:pt x="174" y="87"/>
                  <a:pt x="178" y="83"/>
                </a:cubicBezTo>
                <a:cubicBezTo>
                  <a:pt x="181" y="79"/>
                  <a:pt x="194" y="63"/>
                  <a:pt x="199" y="58"/>
                </a:cubicBezTo>
                <a:lnTo>
                  <a:pt x="142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Freeform 62">
            <a:extLst>
              <a:ext uri="{FF2B5EF4-FFF2-40B4-BE49-F238E27FC236}">
                <a16:creationId xmlns:a16="http://schemas.microsoft.com/office/drawing/2014/main" id="{DB973F75-042A-4C95-9514-A893F688689B}"/>
              </a:ext>
            </a:extLst>
          </p:cNvPr>
          <p:cNvSpPr>
            <a:spLocks noEditPoints="1"/>
          </p:cNvSpPr>
          <p:nvPr/>
        </p:nvSpPr>
        <p:spPr bwMode="auto">
          <a:xfrm>
            <a:off x="7769225" y="3357563"/>
            <a:ext cx="346075" cy="365125"/>
          </a:xfrm>
          <a:custGeom>
            <a:avLst/>
            <a:gdLst>
              <a:gd name="T0" fmla="*/ 0 w 395"/>
              <a:gd name="T1" fmla="*/ 2147483646 h 417"/>
              <a:gd name="T2" fmla="*/ 2147483646 w 395"/>
              <a:gd name="T3" fmla="*/ 2147483646 h 417"/>
              <a:gd name="T4" fmla="*/ 2147483646 w 395"/>
              <a:gd name="T5" fmla="*/ 2147483646 h 417"/>
              <a:gd name="T6" fmla="*/ 0 w 395"/>
              <a:gd name="T7" fmla="*/ 2147483646 h 417"/>
              <a:gd name="T8" fmla="*/ 0 w 395"/>
              <a:gd name="T9" fmla="*/ 2147483646 h 417"/>
              <a:gd name="T10" fmla="*/ 2147483646 w 395"/>
              <a:gd name="T11" fmla="*/ 2147483646 h 417"/>
              <a:gd name="T12" fmla="*/ 2147483646 w 395"/>
              <a:gd name="T13" fmla="*/ 2147483646 h 417"/>
              <a:gd name="T14" fmla="*/ 2147483646 w 395"/>
              <a:gd name="T15" fmla="*/ 2147483646 h 417"/>
              <a:gd name="T16" fmla="*/ 2147483646 w 395"/>
              <a:gd name="T17" fmla="*/ 2147483646 h 417"/>
              <a:gd name="T18" fmla="*/ 2147483646 w 395"/>
              <a:gd name="T19" fmla="*/ 2147483646 h 417"/>
              <a:gd name="T20" fmla="*/ 2147483646 w 395"/>
              <a:gd name="T21" fmla="*/ 2147483646 h 417"/>
              <a:gd name="T22" fmla="*/ 2147483646 w 395"/>
              <a:gd name="T23" fmla="*/ 2147483646 h 417"/>
              <a:gd name="T24" fmla="*/ 2147483646 w 395"/>
              <a:gd name="T25" fmla="*/ 2147483646 h 417"/>
              <a:gd name="T26" fmla="*/ 2147483646 w 395"/>
              <a:gd name="T27" fmla="*/ 2147483646 h 417"/>
              <a:gd name="T28" fmla="*/ 2147483646 w 395"/>
              <a:gd name="T29" fmla="*/ 2147483646 h 417"/>
              <a:gd name="T30" fmla="*/ 2147483646 w 395"/>
              <a:gd name="T31" fmla="*/ 2147483646 h 417"/>
              <a:gd name="T32" fmla="*/ 2147483646 w 395"/>
              <a:gd name="T33" fmla="*/ 2147483646 h 417"/>
              <a:gd name="T34" fmla="*/ 2147483646 w 395"/>
              <a:gd name="T35" fmla="*/ 0 h 417"/>
              <a:gd name="T36" fmla="*/ 2147483646 w 395"/>
              <a:gd name="T37" fmla="*/ 2147483646 h 417"/>
              <a:gd name="T38" fmla="*/ 2147483646 w 395"/>
              <a:gd name="T39" fmla="*/ 2147483646 h 417"/>
              <a:gd name="T40" fmla="*/ 2147483646 w 395"/>
              <a:gd name="T41" fmla="*/ 2147483646 h 417"/>
              <a:gd name="T42" fmla="*/ 2147483646 w 395"/>
              <a:gd name="T43" fmla="*/ 2147483646 h 417"/>
              <a:gd name="T44" fmla="*/ 2147483646 w 395"/>
              <a:gd name="T45" fmla="*/ 2147483646 h 417"/>
              <a:gd name="T46" fmla="*/ 2147483646 w 395"/>
              <a:gd name="T47" fmla="*/ 2147483646 h 417"/>
              <a:gd name="T48" fmla="*/ 2147483646 w 395"/>
              <a:gd name="T49" fmla="*/ 2147483646 h 417"/>
              <a:gd name="T50" fmla="*/ 2147483646 w 395"/>
              <a:gd name="T51" fmla="*/ 2147483646 h 417"/>
              <a:gd name="T52" fmla="*/ 2147483646 w 395"/>
              <a:gd name="T53" fmla="*/ 2147483646 h 41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95" h="417">
                <a:moveTo>
                  <a:pt x="0" y="303"/>
                </a:moveTo>
                <a:lnTo>
                  <a:pt x="86" y="303"/>
                </a:lnTo>
                <a:lnTo>
                  <a:pt x="86" y="417"/>
                </a:lnTo>
                <a:lnTo>
                  <a:pt x="0" y="417"/>
                </a:lnTo>
                <a:lnTo>
                  <a:pt x="0" y="303"/>
                </a:lnTo>
                <a:close/>
                <a:moveTo>
                  <a:pt x="156" y="417"/>
                </a:moveTo>
                <a:lnTo>
                  <a:pt x="241" y="417"/>
                </a:lnTo>
                <a:lnTo>
                  <a:pt x="241" y="247"/>
                </a:lnTo>
                <a:lnTo>
                  <a:pt x="156" y="247"/>
                </a:lnTo>
                <a:lnTo>
                  <a:pt x="156" y="417"/>
                </a:lnTo>
                <a:close/>
                <a:moveTo>
                  <a:pt x="310" y="152"/>
                </a:moveTo>
                <a:lnTo>
                  <a:pt x="310" y="417"/>
                </a:lnTo>
                <a:lnTo>
                  <a:pt x="395" y="417"/>
                </a:lnTo>
                <a:lnTo>
                  <a:pt x="395" y="152"/>
                </a:lnTo>
                <a:lnTo>
                  <a:pt x="310" y="152"/>
                </a:lnTo>
                <a:close/>
                <a:moveTo>
                  <a:pt x="319" y="62"/>
                </a:moveTo>
                <a:lnTo>
                  <a:pt x="338" y="83"/>
                </a:lnTo>
                <a:lnTo>
                  <a:pt x="360" y="0"/>
                </a:lnTo>
                <a:lnTo>
                  <a:pt x="279" y="22"/>
                </a:lnTo>
                <a:lnTo>
                  <a:pt x="298" y="43"/>
                </a:lnTo>
                <a:lnTo>
                  <a:pt x="190" y="152"/>
                </a:lnTo>
                <a:lnTo>
                  <a:pt x="119" y="83"/>
                </a:lnTo>
                <a:lnTo>
                  <a:pt x="12" y="190"/>
                </a:lnTo>
                <a:lnTo>
                  <a:pt x="34" y="209"/>
                </a:lnTo>
                <a:lnTo>
                  <a:pt x="119" y="123"/>
                </a:lnTo>
                <a:lnTo>
                  <a:pt x="190" y="192"/>
                </a:lnTo>
                <a:lnTo>
                  <a:pt x="319" y="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Freeform 63">
            <a:extLst>
              <a:ext uri="{FF2B5EF4-FFF2-40B4-BE49-F238E27FC236}">
                <a16:creationId xmlns:a16="http://schemas.microsoft.com/office/drawing/2014/main" id="{3CA3385E-1FE8-49BF-B790-ABBB4D7ECC18}"/>
              </a:ext>
            </a:extLst>
          </p:cNvPr>
          <p:cNvSpPr>
            <a:spLocks noEditPoints="1"/>
          </p:cNvSpPr>
          <p:nvPr/>
        </p:nvSpPr>
        <p:spPr bwMode="auto">
          <a:xfrm>
            <a:off x="5394325" y="1343025"/>
            <a:ext cx="454025" cy="479425"/>
          </a:xfrm>
          <a:custGeom>
            <a:avLst/>
            <a:gdLst>
              <a:gd name="T0" fmla="*/ 2147483646 w 167"/>
              <a:gd name="T1" fmla="*/ 2147483646 h 176"/>
              <a:gd name="T2" fmla="*/ 2147483646 w 167"/>
              <a:gd name="T3" fmla="*/ 2147483646 h 176"/>
              <a:gd name="T4" fmla="*/ 2147483646 w 167"/>
              <a:gd name="T5" fmla="*/ 2147483646 h 176"/>
              <a:gd name="T6" fmla="*/ 2147483646 w 167"/>
              <a:gd name="T7" fmla="*/ 2147483646 h 176"/>
              <a:gd name="T8" fmla="*/ 2147483646 w 167"/>
              <a:gd name="T9" fmla="*/ 2147483646 h 176"/>
              <a:gd name="T10" fmla="*/ 2147483646 w 167"/>
              <a:gd name="T11" fmla="*/ 2147483646 h 176"/>
              <a:gd name="T12" fmla="*/ 2147483646 w 167"/>
              <a:gd name="T13" fmla="*/ 2147483646 h 176"/>
              <a:gd name="T14" fmla="*/ 2147483646 w 167"/>
              <a:gd name="T15" fmla="*/ 2147483646 h 176"/>
              <a:gd name="T16" fmla="*/ 2147483646 w 167"/>
              <a:gd name="T17" fmla="*/ 2147483646 h 176"/>
              <a:gd name="T18" fmla="*/ 2147483646 w 167"/>
              <a:gd name="T19" fmla="*/ 2147483646 h 176"/>
              <a:gd name="T20" fmla="*/ 2147483646 w 167"/>
              <a:gd name="T21" fmla="*/ 2147483646 h 176"/>
              <a:gd name="T22" fmla="*/ 2147483646 w 167"/>
              <a:gd name="T23" fmla="*/ 2147483646 h 176"/>
              <a:gd name="T24" fmla="*/ 2147483646 w 167"/>
              <a:gd name="T25" fmla="*/ 2147483646 h 176"/>
              <a:gd name="T26" fmla="*/ 2147483646 w 167"/>
              <a:gd name="T27" fmla="*/ 2147483646 h 176"/>
              <a:gd name="T28" fmla="*/ 2147483646 w 167"/>
              <a:gd name="T29" fmla="*/ 2147483646 h 176"/>
              <a:gd name="T30" fmla="*/ 2147483646 w 167"/>
              <a:gd name="T31" fmla="*/ 2147483646 h 176"/>
              <a:gd name="T32" fmla="*/ 2147483646 w 167"/>
              <a:gd name="T33" fmla="*/ 2147483646 h 176"/>
              <a:gd name="T34" fmla="*/ 2147483646 w 167"/>
              <a:gd name="T35" fmla="*/ 2147483646 h 176"/>
              <a:gd name="T36" fmla="*/ 2147483646 w 167"/>
              <a:gd name="T37" fmla="*/ 2147483646 h 176"/>
              <a:gd name="T38" fmla="*/ 2147483646 w 167"/>
              <a:gd name="T39" fmla="*/ 2147483646 h 176"/>
              <a:gd name="T40" fmla="*/ 2147483646 w 167"/>
              <a:gd name="T41" fmla="*/ 2147483646 h 176"/>
              <a:gd name="T42" fmla="*/ 2147483646 w 167"/>
              <a:gd name="T43" fmla="*/ 2147483646 h 176"/>
              <a:gd name="T44" fmla="*/ 2147483646 w 167"/>
              <a:gd name="T45" fmla="*/ 2147483646 h 176"/>
              <a:gd name="T46" fmla="*/ 2147483646 w 167"/>
              <a:gd name="T47" fmla="*/ 2147483646 h 176"/>
              <a:gd name="T48" fmla="*/ 2147483646 w 167"/>
              <a:gd name="T49" fmla="*/ 2147483646 h 176"/>
              <a:gd name="T50" fmla="*/ 2147483646 w 167"/>
              <a:gd name="T51" fmla="*/ 2147483646 h 176"/>
              <a:gd name="T52" fmla="*/ 2147483646 w 167"/>
              <a:gd name="T53" fmla="*/ 2147483646 h 176"/>
              <a:gd name="T54" fmla="*/ 2147483646 w 167"/>
              <a:gd name="T55" fmla="*/ 2147483646 h 176"/>
              <a:gd name="T56" fmla="*/ 2147483646 w 167"/>
              <a:gd name="T57" fmla="*/ 2147483646 h 176"/>
              <a:gd name="T58" fmla="*/ 2147483646 w 167"/>
              <a:gd name="T59" fmla="*/ 2147483646 h 176"/>
              <a:gd name="T60" fmla="*/ 2147483646 w 167"/>
              <a:gd name="T61" fmla="*/ 2147483646 h 176"/>
              <a:gd name="T62" fmla="*/ 2147483646 w 167"/>
              <a:gd name="T63" fmla="*/ 2147483646 h 176"/>
              <a:gd name="T64" fmla="*/ 2147483646 w 167"/>
              <a:gd name="T65" fmla="*/ 2147483646 h 176"/>
              <a:gd name="T66" fmla="*/ 2147483646 w 167"/>
              <a:gd name="T67" fmla="*/ 2147483646 h 176"/>
              <a:gd name="T68" fmla="*/ 2147483646 w 167"/>
              <a:gd name="T69" fmla="*/ 2147483646 h 176"/>
              <a:gd name="T70" fmla="*/ 2147483646 w 167"/>
              <a:gd name="T71" fmla="*/ 2147483646 h 176"/>
              <a:gd name="T72" fmla="*/ 2147483646 w 167"/>
              <a:gd name="T73" fmla="*/ 2147483646 h 176"/>
              <a:gd name="T74" fmla="*/ 2147483646 w 167"/>
              <a:gd name="T75" fmla="*/ 2147483646 h 176"/>
              <a:gd name="T76" fmla="*/ 2147483646 w 167"/>
              <a:gd name="T77" fmla="*/ 2147483646 h 176"/>
              <a:gd name="T78" fmla="*/ 2147483646 w 167"/>
              <a:gd name="T79" fmla="*/ 2147483646 h 176"/>
              <a:gd name="T80" fmla="*/ 2147483646 w 167"/>
              <a:gd name="T81" fmla="*/ 2147483646 h 176"/>
              <a:gd name="T82" fmla="*/ 2147483646 w 167"/>
              <a:gd name="T83" fmla="*/ 2147483646 h 176"/>
              <a:gd name="T84" fmla="*/ 2147483646 w 167"/>
              <a:gd name="T85" fmla="*/ 2147483646 h 176"/>
              <a:gd name="T86" fmla="*/ 2147483646 w 167"/>
              <a:gd name="T87" fmla="*/ 2147483646 h 176"/>
              <a:gd name="T88" fmla="*/ 2147483646 w 167"/>
              <a:gd name="T89" fmla="*/ 2147483646 h 1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67" h="176">
                <a:moveTo>
                  <a:pt x="103" y="148"/>
                </a:moveTo>
                <a:cubicBezTo>
                  <a:pt x="103" y="148"/>
                  <a:pt x="103" y="148"/>
                  <a:pt x="103" y="148"/>
                </a:cubicBezTo>
                <a:cubicBezTo>
                  <a:pt x="103" y="150"/>
                  <a:pt x="102" y="151"/>
                  <a:pt x="101" y="151"/>
                </a:cubicBezTo>
                <a:cubicBezTo>
                  <a:pt x="68" y="151"/>
                  <a:pt x="68" y="151"/>
                  <a:pt x="68" y="151"/>
                </a:cubicBezTo>
                <a:cubicBezTo>
                  <a:pt x="66" y="151"/>
                  <a:pt x="64" y="150"/>
                  <a:pt x="64" y="148"/>
                </a:cubicBezTo>
                <a:cubicBezTo>
                  <a:pt x="64" y="148"/>
                  <a:pt x="64" y="148"/>
                  <a:pt x="64" y="148"/>
                </a:cubicBezTo>
                <a:cubicBezTo>
                  <a:pt x="64" y="146"/>
                  <a:pt x="66" y="144"/>
                  <a:pt x="68" y="144"/>
                </a:cubicBezTo>
                <a:cubicBezTo>
                  <a:pt x="101" y="144"/>
                  <a:pt x="101" y="144"/>
                  <a:pt x="101" y="144"/>
                </a:cubicBezTo>
                <a:cubicBezTo>
                  <a:pt x="102" y="144"/>
                  <a:pt x="103" y="146"/>
                  <a:pt x="103" y="148"/>
                </a:cubicBezTo>
                <a:close/>
                <a:moveTo>
                  <a:pt x="101" y="163"/>
                </a:moveTo>
                <a:cubicBezTo>
                  <a:pt x="68" y="163"/>
                  <a:pt x="68" y="163"/>
                  <a:pt x="68" y="163"/>
                </a:cubicBezTo>
                <a:cubicBezTo>
                  <a:pt x="66" y="163"/>
                  <a:pt x="64" y="164"/>
                  <a:pt x="64" y="166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4" y="170"/>
                  <a:pt x="66" y="171"/>
                  <a:pt x="68" y="171"/>
                </a:cubicBezTo>
                <a:cubicBezTo>
                  <a:pt x="70" y="171"/>
                  <a:pt x="70" y="171"/>
                  <a:pt x="70" y="171"/>
                </a:cubicBezTo>
                <a:cubicBezTo>
                  <a:pt x="70" y="172"/>
                  <a:pt x="70" y="172"/>
                  <a:pt x="70" y="172"/>
                </a:cubicBezTo>
                <a:cubicBezTo>
                  <a:pt x="70" y="174"/>
                  <a:pt x="72" y="176"/>
                  <a:pt x="74" y="176"/>
                </a:cubicBezTo>
                <a:cubicBezTo>
                  <a:pt x="94" y="176"/>
                  <a:pt x="94" y="176"/>
                  <a:pt x="94" y="176"/>
                </a:cubicBezTo>
                <a:cubicBezTo>
                  <a:pt x="96" y="176"/>
                  <a:pt x="97" y="174"/>
                  <a:pt x="97" y="172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101" y="171"/>
                  <a:pt x="101" y="171"/>
                  <a:pt x="101" y="171"/>
                </a:cubicBezTo>
                <a:cubicBezTo>
                  <a:pt x="102" y="171"/>
                  <a:pt x="103" y="170"/>
                  <a:pt x="103" y="168"/>
                </a:cubicBezTo>
                <a:cubicBezTo>
                  <a:pt x="103" y="166"/>
                  <a:pt x="103" y="166"/>
                  <a:pt x="103" y="166"/>
                </a:cubicBezTo>
                <a:cubicBezTo>
                  <a:pt x="103" y="164"/>
                  <a:pt x="102" y="163"/>
                  <a:pt x="101" y="163"/>
                </a:cubicBezTo>
                <a:close/>
                <a:moveTo>
                  <a:pt x="101" y="153"/>
                </a:moveTo>
                <a:cubicBezTo>
                  <a:pt x="68" y="153"/>
                  <a:pt x="68" y="153"/>
                  <a:pt x="68" y="153"/>
                </a:cubicBezTo>
                <a:cubicBezTo>
                  <a:pt x="66" y="153"/>
                  <a:pt x="64" y="155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64" y="159"/>
                  <a:pt x="66" y="161"/>
                  <a:pt x="68" y="161"/>
                </a:cubicBezTo>
                <a:cubicBezTo>
                  <a:pt x="101" y="161"/>
                  <a:pt x="101" y="161"/>
                  <a:pt x="101" y="161"/>
                </a:cubicBezTo>
                <a:cubicBezTo>
                  <a:pt x="102" y="161"/>
                  <a:pt x="103" y="159"/>
                  <a:pt x="103" y="157"/>
                </a:cubicBezTo>
                <a:cubicBezTo>
                  <a:pt x="103" y="157"/>
                  <a:pt x="103" y="157"/>
                  <a:pt x="103" y="157"/>
                </a:cubicBezTo>
                <a:cubicBezTo>
                  <a:pt x="103" y="155"/>
                  <a:pt x="102" y="153"/>
                  <a:pt x="101" y="153"/>
                </a:cubicBezTo>
                <a:close/>
                <a:moveTo>
                  <a:pt x="128" y="84"/>
                </a:moveTo>
                <a:cubicBezTo>
                  <a:pt x="128" y="96"/>
                  <a:pt x="123" y="106"/>
                  <a:pt x="116" y="114"/>
                </a:cubicBezTo>
                <a:cubicBezTo>
                  <a:pt x="101" y="131"/>
                  <a:pt x="110" y="141"/>
                  <a:pt x="102" y="141"/>
                </a:cubicBezTo>
                <a:cubicBezTo>
                  <a:pt x="66" y="141"/>
                  <a:pt x="66" y="141"/>
                  <a:pt x="66" y="141"/>
                </a:cubicBezTo>
                <a:cubicBezTo>
                  <a:pt x="58" y="141"/>
                  <a:pt x="66" y="131"/>
                  <a:pt x="52" y="114"/>
                </a:cubicBezTo>
                <a:cubicBezTo>
                  <a:pt x="45" y="106"/>
                  <a:pt x="40" y="96"/>
                  <a:pt x="40" y="84"/>
                </a:cubicBezTo>
                <a:cubicBezTo>
                  <a:pt x="40" y="61"/>
                  <a:pt x="60" y="41"/>
                  <a:pt x="84" y="41"/>
                </a:cubicBezTo>
                <a:cubicBezTo>
                  <a:pt x="108" y="41"/>
                  <a:pt x="128" y="61"/>
                  <a:pt x="128" y="84"/>
                </a:cubicBezTo>
                <a:close/>
                <a:moveTo>
                  <a:pt x="100" y="96"/>
                </a:moveTo>
                <a:cubicBezTo>
                  <a:pt x="100" y="87"/>
                  <a:pt x="93" y="83"/>
                  <a:pt x="88" y="81"/>
                </a:cubicBezTo>
                <a:cubicBezTo>
                  <a:pt x="81" y="79"/>
                  <a:pt x="81" y="77"/>
                  <a:pt x="81" y="76"/>
                </a:cubicBezTo>
                <a:cubicBezTo>
                  <a:pt x="81" y="74"/>
                  <a:pt x="82" y="72"/>
                  <a:pt x="85" y="72"/>
                </a:cubicBezTo>
                <a:cubicBezTo>
                  <a:pt x="89" y="72"/>
                  <a:pt x="91" y="74"/>
                  <a:pt x="92" y="75"/>
                </a:cubicBezTo>
                <a:cubicBezTo>
                  <a:pt x="95" y="76"/>
                  <a:pt x="95" y="76"/>
                  <a:pt x="95" y="76"/>
                </a:cubicBezTo>
                <a:cubicBezTo>
                  <a:pt x="99" y="67"/>
                  <a:pt x="99" y="67"/>
                  <a:pt x="99" y="67"/>
                </a:cubicBezTo>
                <a:cubicBezTo>
                  <a:pt x="97" y="65"/>
                  <a:pt x="97" y="65"/>
                  <a:pt x="97" y="65"/>
                </a:cubicBezTo>
                <a:cubicBezTo>
                  <a:pt x="95" y="64"/>
                  <a:pt x="92" y="63"/>
                  <a:pt x="90" y="62"/>
                </a:cubicBezTo>
                <a:cubicBezTo>
                  <a:pt x="90" y="56"/>
                  <a:pt x="90" y="56"/>
                  <a:pt x="90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63"/>
                  <a:pt x="80" y="63"/>
                  <a:pt x="80" y="63"/>
                </a:cubicBezTo>
                <a:cubicBezTo>
                  <a:pt x="73" y="65"/>
                  <a:pt x="69" y="71"/>
                  <a:pt x="69" y="77"/>
                </a:cubicBezTo>
                <a:cubicBezTo>
                  <a:pt x="69" y="85"/>
                  <a:pt x="76" y="89"/>
                  <a:pt x="82" y="91"/>
                </a:cubicBezTo>
                <a:cubicBezTo>
                  <a:pt x="88" y="93"/>
                  <a:pt x="88" y="95"/>
                  <a:pt x="88" y="97"/>
                </a:cubicBezTo>
                <a:cubicBezTo>
                  <a:pt x="88" y="99"/>
                  <a:pt x="86" y="101"/>
                  <a:pt x="83" y="101"/>
                </a:cubicBezTo>
                <a:cubicBezTo>
                  <a:pt x="80" y="101"/>
                  <a:pt x="77" y="100"/>
                  <a:pt x="74" y="98"/>
                </a:cubicBezTo>
                <a:cubicBezTo>
                  <a:pt x="71" y="96"/>
                  <a:pt x="71" y="96"/>
                  <a:pt x="71" y="96"/>
                </a:cubicBezTo>
                <a:cubicBezTo>
                  <a:pt x="68" y="106"/>
                  <a:pt x="68" y="106"/>
                  <a:pt x="68" y="106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72" y="109"/>
                  <a:pt x="75" y="111"/>
                  <a:pt x="79" y="111"/>
                </a:cubicBezTo>
                <a:cubicBezTo>
                  <a:pt x="79" y="118"/>
                  <a:pt x="79" y="118"/>
                  <a:pt x="79" y="118"/>
                </a:cubicBezTo>
                <a:cubicBezTo>
                  <a:pt x="89" y="118"/>
                  <a:pt x="89" y="118"/>
                  <a:pt x="89" y="118"/>
                </a:cubicBezTo>
                <a:cubicBezTo>
                  <a:pt x="89" y="111"/>
                  <a:pt x="89" y="111"/>
                  <a:pt x="89" y="111"/>
                </a:cubicBezTo>
                <a:cubicBezTo>
                  <a:pt x="96" y="108"/>
                  <a:pt x="100" y="103"/>
                  <a:pt x="100" y="96"/>
                </a:cubicBezTo>
                <a:close/>
                <a:moveTo>
                  <a:pt x="116" y="28"/>
                </a:moveTo>
                <a:cubicBezTo>
                  <a:pt x="116" y="28"/>
                  <a:pt x="117" y="29"/>
                  <a:pt x="118" y="29"/>
                </a:cubicBezTo>
                <a:cubicBezTo>
                  <a:pt x="119" y="29"/>
                  <a:pt x="120" y="28"/>
                  <a:pt x="121" y="27"/>
                </a:cubicBezTo>
                <a:cubicBezTo>
                  <a:pt x="127" y="15"/>
                  <a:pt x="127" y="15"/>
                  <a:pt x="127" y="15"/>
                </a:cubicBezTo>
                <a:cubicBezTo>
                  <a:pt x="128" y="13"/>
                  <a:pt x="127" y="12"/>
                  <a:pt x="126" y="11"/>
                </a:cubicBezTo>
                <a:cubicBezTo>
                  <a:pt x="124" y="10"/>
                  <a:pt x="121" y="10"/>
                  <a:pt x="121" y="12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13" y="24"/>
                  <a:pt x="114" y="27"/>
                  <a:pt x="116" y="28"/>
                </a:cubicBezTo>
                <a:close/>
                <a:moveTo>
                  <a:pt x="24" y="113"/>
                </a:moveTo>
                <a:cubicBezTo>
                  <a:pt x="13" y="120"/>
                  <a:pt x="13" y="120"/>
                  <a:pt x="13" y="120"/>
                </a:cubicBezTo>
                <a:cubicBezTo>
                  <a:pt x="11" y="121"/>
                  <a:pt x="10" y="122"/>
                  <a:pt x="11" y="124"/>
                </a:cubicBezTo>
                <a:cubicBezTo>
                  <a:pt x="12" y="125"/>
                  <a:pt x="13" y="126"/>
                  <a:pt x="15" y="126"/>
                </a:cubicBezTo>
                <a:cubicBezTo>
                  <a:pt x="15" y="126"/>
                  <a:pt x="16" y="126"/>
                  <a:pt x="17" y="126"/>
                </a:cubicBezTo>
                <a:cubicBezTo>
                  <a:pt x="28" y="120"/>
                  <a:pt x="28" y="120"/>
                  <a:pt x="28" y="120"/>
                </a:cubicBezTo>
                <a:cubicBezTo>
                  <a:pt x="30" y="119"/>
                  <a:pt x="30" y="116"/>
                  <a:pt x="29" y="114"/>
                </a:cubicBezTo>
                <a:cubicBezTo>
                  <a:pt x="28" y="112"/>
                  <a:pt x="26" y="112"/>
                  <a:pt x="24" y="113"/>
                </a:cubicBezTo>
                <a:close/>
                <a:moveTo>
                  <a:pt x="142" y="53"/>
                </a:moveTo>
                <a:cubicBezTo>
                  <a:pt x="142" y="53"/>
                  <a:pt x="143" y="52"/>
                  <a:pt x="143" y="52"/>
                </a:cubicBezTo>
                <a:cubicBezTo>
                  <a:pt x="155" y="46"/>
                  <a:pt x="155" y="46"/>
                  <a:pt x="155" y="46"/>
                </a:cubicBezTo>
                <a:cubicBezTo>
                  <a:pt x="157" y="45"/>
                  <a:pt x="157" y="42"/>
                  <a:pt x="156" y="41"/>
                </a:cubicBezTo>
                <a:cubicBezTo>
                  <a:pt x="155" y="40"/>
                  <a:pt x="153" y="39"/>
                  <a:pt x="152" y="40"/>
                </a:cubicBezTo>
                <a:cubicBezTo>
                  <a:pt x="140" y="46"/>
                  <a:pt x="140" y="46"/>
                  <a:pt x="140" y="46"/>
                </a:cubicBezTo>
                <a:cubicBezTo>
                  <a:pt x="139" y="47"/>
                  <a:pt x="138" y="50"/>
                  <a:pt x="139" y="52"/>
                </a:cubicBezTo>
                <a:cubicBezTo>
                  <a:pt x="140" y="52"/>
                  <a:pt x="141" y="53"/>
                  <a:pt x="142" y="53"/>
                </a:cubicBezTo>
                <a:close/>
                <a:moveTo>
                  <a:pt x="20" y="82"/>
                </a:moveTo>
                <a:cubicBezTo>
                  <a:pt x="20" y="81"/>
                  <a:pt x="19" y="79"/>
                  <a:pt x="17" y="79"/>
                </a:cubicBezTo>
                <a:cubicBezTo>
                  <a:pt x="4" y="79"/>
                  <a:pt x="4" y="79"/>
                  <a:pt x="4" y="79"/>
                </a:cubicBezTo>
                <a:cubicBezTo>
                  <a:pt x="2" y="79"/>
                  <a:pt x="0" y="81"/>
                  <a:pt x="0" y="82"/>
                </a:cubicBezTo>
                <a:cubicBezTo>
                  <a:pt x="0" y="85"/>
                  <a:pt x="2" y="86"/>
                  <a:pt x="4" y="86"/>
                </a:cubicBezTo>
                <a:cubicBezTo>
                  <a:pt x="17" y="86"/>
                  <a:pt x="17" y="86"/>
                  <a:pt x="17" y="86"/>
                </a:cubicBezTo>
                <a:cubicBezTo>
                  <a:pt x="19" y="86"/>
                  <a:pt x="20" y="85"/>
                  <a:pt x="20" y="82"/>
                </a:cubicBezTo>
                <a:close/>
                <a:moveTo>
                  <a:pt x="163" y="79"/>
                </a:moveTo>
                <a:cubicBezTo>
                  <a:pt x="151" y="79"/>
                  <a:pt x="151" y="79"/>
                  <a:pt x="151" y="79"/>
                </a:cubicBezTo>
                <a:cubicBezTo>
                  <a:pt x="149" y="79"/>
                  <a:pt x="147" y="81"/>
                  <a:pt x="147" y="82"/>
                </a:cubicBezTo>
                <a:cubicBezTo>
                  <a:pt x="147" y="85"/>
                  <a:pt x="149" y="86"/>
                  <a:pt x="151" y="86"/>
                </a:cubicBezTo>
                <a:cubicBezTo>
                  <a:pt x="163" y="86"/>
                  <a:pt x="163" y="86"/>
                  <a:pt x="163" y="86"/>
                </a:cubicBezTo>
                <a:cubicBezTo>
                  <a:pt x="166" y="86"/>
                  <a:pt x="167" y="85"/>
                  <a:pt x="167" y="82"/>
                </a:cubicBezTo>
                <a:cubicBezTo>
                  <a:pt x="167" y="81"/>
                  <a:pt x="166" y="79"/>
                  <a:pt x="163" y="79"/>
                </a:cubicBezTo>
                <a:close/>
                <a:moveTo>
                  <a:pt x="28" y="46"/>
                </a:moveTo>
                <a:cubicBezTo>
                  <a:pt x="17" y="40"/>
                  <a:pt x="17" y="40"/>
                  <a:pt x="17" y="40"/>
                </a:cubicBezTo>
                <a:cubicBezTo>
                  <a:pt x="15" y="39"/>
                  <a:pt x="12" y="40"/>
                  <a:pt x="11" y="41"/>
                </a:cubicBezTo>
                <a:cubicBezTo>
                  <a:pt x="10" y="42"/>
                  <a:pt x="11" y="45"/>
                  <a:pt x="13" y="46"/>
                </a:cubicBezTo>
                <a:cubicBezTo>
                  <a:pt x="24" y="52"/>
                  <a:pt x="24" y="52"/>
                  <a:pt x="24" y="52"/>
                </a:cubicBezTo>
                <a:cubicBezTo>
                  <a:pt x="25" y="52"/>
                  <a:pt x="25" y="53"/>
                  <a:pt x="26" y="53"/>
                </a:cubicBezTo>
                <a:cubicBezTo>
                  <a:pt x="27" y="53"/>
                  <a:pt x="29" y="52"/>
                  <a:pt x="29" y="52"/>
                </a:cubicBezTo>
                <a:cubicBezTo>
                  <a:pt x="30" y="50"/>
                  <a:pt x="30" y="47"/>
                  <a:pt x="28" y="46"/>
                </a:cubicBezTo>
                <a:close/>
                <a:moveTo>
                  <a:pt x="155" y="120"/>
                </a:moveTo>
                <a:cubicBezTo>
                  <a:pt x="143" y="113"/>
                  <a:pt x="143" y="113"/>
                  <a:pt x="143" y="113"/>
                </a:cubicBezTo>
                <a:cubicBezTo>
                  <a:pt x="142" y="112"/>
                  <a:pt x="140" y="112"/>
                  <a:pt x="139" y="114"/>
                </a:cubicBezTo>
                <a:cubicBezTo>
                  <a:pt x="138" y="116"/>
                  <a:pt x="139" y="119"/>
                  <a:pt x="140" y="120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52" y="126"/>
                  <a:pt x="152" y="126"/>
                  <a:pt x="153" y="126"/>
                </a:cubicBezTo>
                <a:cubicBezTo>
                  <a:pt x="154" y="126"/>
                  <a:pt x="155" y="125"/>
                  <a:pt x="156" y="124"/>
                </a:cubicBezTo>
                <a:cubicBezTo>
                  <a:pt x="157" y="122"/>
                  <a:pt x="157" y="121"/>
                  <a:pt x="155" y="120"/>
                </a:cubicBezTo>
                <a:close/>
                <a:moveTo>
                  <a:pt x="47" y="27"/>
                </a:moveTo>
                <a:cubicBezTo>
                  <a:pt x="48" y="28"/>
                  <a:pt x="50" y="29"/>
                  <a:pt x="50" y="29"/>
                </a:cubicBezTo>
                <a:cubicBezTo>
                  <a:pt x="51" y="29"/>
                  <a:pt x="51" y="28"/>
                  <a:pt x="52" y="28"/>
                </a:cubicBezTo>
                <a:cubicBezTo>
                  <a:pt x="54" y="27"/>
                  <a:pt x="54" y="24"/>
                  <a:pt x="53" y="23"/>
                </a:cubicBezTo>
                <a:cubicBezTo>
                  <a:pt x="47" y="12"/>
                  <a:pt x="47" y="12"/>
                  <a:pt x="47" y="12"/>
                </a:cubicBezTo>
                <a:cubicBezTo>
                  <a:pt x="46" y="10"/>
                  <a:pt x="44" y="10"/>
                  <a:pt x="42" y="11"/>
                </a:cubicBezTo>
                <a:cubicBezTo>
                  <a:pt x="40" y="12"/>
                  <a:pt x="40" y="13"/>
                  <a:pt x="40" y="15"/>
                </a:cubicBezTo>
                <a:cubicBezTo>
                  <a:pt x="47" y="27"/>
                  <a:pt x="47" y="27"/>
                  <a:pt x="47" y="27"/>
                </a:cubicBezTo>
                <a:cubicBezTo>
                  <a:pt x="47" y="27"/>
                  <a:pt x="47" y="27"/>
                  <a:pt x="47" y="27"/>
                </a:cubicBezTo>
                <a:close/>
                <a:moveTo>
                  <a:pt x="84" y="20"/>
                </a:moveTo>
                <a:cubicBezTo>
                  <a:pt x="86" y="20"/>
                  <a:pt x="88" y="18"/>
                  <a:pt x="88" y="16"/>
                </a:cubicBezTo>
                <a:cubicBezTo>
                  <a:pt x="88" y="3"/>
                  <a:pt x="88" y="3"/>
                  <a:pt x="88" y="3"/>
                </a:cubicBezTo>
                <a:cubicBezTo>
                  <a:pt x="88" y="1"/>
                  <a:pt x="86" y="0"/>
                  <a:pt x="84" y="0"/>
                </a:cubicBezTo>
                <a:cubicBezTo>
                  <a:pt x="81" y="0"/>
                  <a:pt x="81" y="1"/>
                  <a:pt x="81" y="3"/>
                </a:cubicBezTo>
                <a:cubicBezTo>
                  <a:pt x="81" y="16"/>
                  <a:pt x="81" y="16"/>
                  <a:pt x="81" y="16"/>
                </a:cubicBezTo>
                <a:cubicBezTo>
                  <a:pt x="81" y="18"/>
                  <a:pt x="81" y="20"/>
                  <a:pt x="84" y="2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Freeform 64">
            <a:extLst>
              <a:ext uri="{FF2B5EF4-FFF2-40B4-BE49-F238E27FC236}">
                <a16:creationId xmlns:a16="http://schemas.microsoft.com/office/drawing/2014/main" id="{80576331-BA34-47E8-956D-B04BA627E499}"/>
              </a:ext>
            </a:extLst>
          </p:cNvPr>
          <p:cNvSpPr>
            <a:spLocks noEditPoints="1"/>
          </p:cNvSpPr>
          <p:nvPr/>
        </p:nvSpPr>
        <p:spPr bwMode="auto">
          <a:xfrm>
            <a:off x="6492875" y="1477963"/>
            <a:ext cx="419100" cy="398462"/>
          </a:xfrm>
          <a:custGeom>
            <a:avLst/>
            <a:gdLst>
              <a:gd name="T0" fmla="*/ 2147483646 w 202"/>
              <a:gd name="T1" fmla="*/ 2147483646 h 192"/>
              <a:gd name="T2" fmla="*/ 2147483646 w 202"/>
              <a:gd name="T3" fmla="*/ 2147483646 h 192"/>
              <a:gd name="T4" fmla="*/ 2147483646 w 202"/>
              <a:gd name="T5" fmla="*/ 2147483646 h 192"/>
              <a:gd name="T6" fmla="*/ 2147483646 w 202"/>
              <a:gd name="T7" fmla="*/ 2147483646 h 192"/>
              <a:gd name="T8" fmla="*/ 2147483646 w 202"/>
              <a:gd name="T9" fmla="*/ 2147483646 h 192"/>
              <a:gd name="T10" fmla="*/ 2147483646 w 202"/>
              <a:gd name="T11" fmla="*/ 2147483646 h 192"/>
              <a:gd name="T12" fmla="*/ 2147483646 w 202"/>
              <a:gd name="T13" fmla="*/ 2147483646 h 192"/>
              <a:gd name="T14" fmla="*/ 2147483646 w 202"/>
              <a:gd name="T15" fmla="*/ 2147483646 h 192"/>
              <a:gd name="T16" fmla="*/ 2147483646 w 202"/>
              <a:gd name="T17" fmla="*/ 2147483646 h 192"/>
              <a:gd name="T18" fmla="*/ 2147483646 w 202"/>
              <a:gd name="T19" fmla="*/ 2147483646 h 192"/>
              <a:gd name="T20" fmla="*/ 2147483646 w 202"/>
              <a:gd name="T21" fmla="*/ 2147483646 h 192"/>
              <a:gd name="T22" fmla="*/ 2147483646 w 202"/>
              <a:gd name="T23" fmla="*/ 2147483646 h 192"/>
              <a:gd name="T24" fmla="*/ 2147483646 w 202"/>
              <a:gd name="T25" fmla="*/ 2147483646 h 192"/>
              <a:gd name="T26" fmla="*/ 2147483646 w 202"/>
              <a:gd name="T27" fmla="*/ 2147483646 h 192"/>
              <a:gd name="T28" fmla="*/ 2147483646 w 202"/>
              <a:gd name="T29" fmla="*/ 2147483646 h 192"/>
              <a:gd name="T30" fmla="*/ 2147483646 w 202"/>
              <a:gd name="T31" fmla="*/ 2147483646 h 192"/>
              <a:gd name="T32" fmla="*/ 2147483646 w 202"/>
              <a:gd name="T33" fmla="*/ 2147483646 h 192"/>
              <a:gd name="T34" fmla="*/ 2147483646 w 202"/>
              <a:gd name="T35" fmla="*/ 2147483646 h 192"/>
              <a:gd name="T36" fmla="*/ 2147483646 w 202"/>
              <a:gd name="T37" fmla="*/ 2147483646 h 192"/>
              <a:gd name="T38" fmla="*/ 2147483646 w 202"/>
              <a:gd name="T39" fmla="*/ 2147483646 h 192"/>
              <a:gd name="T40" fmla="*/ 2147483646 w 202"/>
              <a:gd name="T41" fmla="*/ 2147483646 h 192"/>
              <a:gd name="T42" fmla="*/ 2147483646 w 202"/>
              <a:gd name="T43" fmla="*/ 2147483646 h 192"/>
              <a:gd name="T44" fmla="*/ 2147483646 w 202"/>
              <a:gd name="T45" fmla="*/ 2147483646 h 192"/>
              <a:gd name="T46" fmla="*/ 2147483646 w 202"/>
              <a:gd name="T47" fmla="*/ 0 h 192"/>
              <a:gd name="T48" fmla="*/ 2147483646 w 202"/>
              <a:gd name="T49" fmla="*/ 2147483646 h 192"/>
              <a:gd name="T50" fmla="*/ 2147483646 w 202"/>
              <a:gd name="T51" fmla="*/ 2147483646 h 192"/>
              <a:gd name="T52" fmla="*/ 2147483646 w 202"/>
              <a:gd name="T53" fmla="*/ 2147483646 h 192"/>
              <a:gd name="T54" fmla="*/ 2147483646 w 202"/>
              <a:gd name="T55" fmla="*/ 2147483646 h 192"/>
              <a:gd name="T56" fmla="*/ 2147483646 w 202"/>
              <a:gd name="T57" fmla="*/ 2147483646 h 192"/>
              <a:gd name="T58" fmla="*/ 2147483646 w 202"/>
              <a:gd name="T59" fmla="*/ 2147483646 h 192"/>
              <a:gd name="T60" fmla="*/ 2147483646 w 202"/>
              <a:gd name="T61" fmla="*/ 2147483646 h 192"/>
              <a:gd name="T62" fmla="*/ 2147483646 w 202"/>
              <a:gd name="T63" fmla="*/ 2147483646 h 192"/>
              <a:gd name="T64" fmla="*/ 2147483646 w 202"/>
              <a:gd name="T65" fmla="*/ 2147483646 h 192"/>
              <a:gd name="T66" fmla="*/ 2147483646 w 202"/>
              <a:gd name="T67" fmla="*/ 2147483646 h 192"/>
              <a:gd name="T68" fmla="*/ 2147483646 w 202"/>
              <a:gd name="T69" fmla="*/ 2147483646 h 192"/>
              <a:gd name="T70" fmla="*/ 2147483646 w 202"/>
              <a:gd name="T71" fmla="*/ 2147483646 h 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02" h="192">
                <a:moveTo>
                  <a:pt x="78" y="87"/>
                </a:moveTo>
                <a:cubicBezTo>
                  <a:pt x="43" y="118"/>
                  <a:pt x="43" y="118"/>
                  <a:pt x="43" y="118"/>
                </a:cubicBezTo>
                <a:cubicBezTo>
                  <a:pt x="20" y="99"/>
                  <a:pt x="20" y="99"/>
                  <a:pt x="20" y="99"/>
                </a:cubicBezTo>
                <a:cubicBezTo>
                  <a:pt x="29" y="88"/>
                  <a:pt x="29" y="88"/>
                  <a:pt x="29" y="88"/>
                </a:cubicBezTo>
                <a:cubicBezTo>
                  <a:pt x="43" y="100"/>
                  <a:pt x="43" y="100"/>
                  <a:pt x="43" y="100"/>
                </a:cubicBezTo>
                <a:cubicBezTo>
                  <a:pt x="69" y="77"/>
                  <a:pt x="69" y="77"/>
                  <a:pt x="69" y="77"/>
                </a:cubicBezTo>
                <a:lnTo>
                  <a:pt x="78" y="87"/>
                </a:lnTo>
                <a:close/>
                <a:moveTo>
                  <a:pt x="49" y="145"/>
                </a:moveTo>
                <a:cubicBezTo>
                  <a:pt x="22" y="145"/>
                  <a:pt x="0" y="123"/>
                  <a:pt x="0" y="96"/>
                </a:cubicBezTo>
                <a:cubicBezTo>
                  <a:pt x="0" y="69"/>
                  <a:pt x="22" y="47"/>
                  <a:pt x="49" y="47"/>
                </a:cubicBezTo>
                <a:cubicBezTo>
                  <a:pt x="76" y="47"/>
                  <a:pt x="98" y="69"/>
                  <a:pt x="98" y="96"/>
                </a:cubicBezTo>
                <a:cubicBezTo>
                  <a:pt x="98" y="123"/>
                  <a:pt x="76" y="145"/>
                  <a:pt x="49" y="145"/>
                </a:cubicBezTo>
                <a:moveTo>
                  <a:pt x="49" y="133"/>
                </a:moveTo>
                <a:cubicBezTo>
                  <a:pt x="69" y="133"/>
                  <a:pt x="86" y="116"/>
                  <a:pt x="86" y="96"/>
                </a:cubicBezTo>
                <a:cubicBezTo>
                  <a:pt x="86" y="76"/>
                  <a:pt x="69" y="59"/>
                  <a:pt x="49" y="59"/>
                </a:cubicBezTo>
                <a:cubicBezTo>
                  <a:pt x="29" y="59"/>
                  <a:pt x="12" y="76"/>
                  <a:pt x="12" y="96"/>
                </a:cubicBezTo>
                <a:cubicBezTo>
                  <a:pt x="12" y="116"/>
                  <a:pt x="29" y="133"/>
                  <a:pt x="49" y="133"/>
                </a:cubicBezTo>
                <a:moveTo>
                  <a:pt x="177" y="76"/>
                </a:moveTo>
                <a:cubicBezTo>
                  <a:pt x="100" y="76"/>
                  <a:pt x="100" y="76"/>
                  <a:pt x="100" y="76"/>
                </a:cubicBezTo>
                <a:cubicBezTo>
                  <a:pt x="101" y="79"/>
                  <a:pt x="102" y="81"/>
                  <a:pt x="102" y="84"/>
                </a:cubicBezTo>
                <a:cubicBezTo>
                  <a:pt x="177" y="84"/>
                  <a:pt x="177" y="84"/>
                  <a:pt x="177" y="84"/>
                </a:cubicBezTo>
                <a:lnTo>
                  <a:pt x="177" y="76"/>
                </a:lnTo>
                <a:close/>
                <a:moveTo>
                  <a:pt x="144" y="51"/>
                </a:moveTo>
                <a:cubicBezTo>
                  <a:pt x="94" y="51"/>
                  <a:pt x="94" y="51"/>
                  <a:pt x="94" y="51"/>
                </a:cubicBezTo>
                <a:cubicBezTo>
                  <a:pt x="94" y="59"/>
                  <a:pt x="94" y="59"/>
                  <a:pt x="94" y="59"/>
                </a:cubicBezTo>
                <a:cubicBezTo>
                  <a:pt x="153" y="59"/>
                  <a:pt x="153" y="59"/>
                  <a:pt x="153" y="59"/>
                </a:cubicBezTo>
                <a:cubicBezTo>
                  <a:pt x="150" y="58"/>
                  <a:pt x="147" y="55"/>
                  <a:pt x="144" y="51"/>
                </a:cubicBezTo>
                <a:moveTo>
                  <a:pt x="202" y="49"/>
                </a:moveTo>
                <a:cubicBezTo>
                  <a:pt x="202" y="182"/>
                  <a:pt x="202" y="182"/>
                  <a:pt x="202" y="182"/>
                </a:cubicBezTo>
                <a:cubicBezTo>
                  <a:pt x="202" y="188"/>
                  <a:pt x="198" y="192"/>
                  <a:pt x="192" y="192"/>
                </a:cubicBezTo>
                <a:cubicBezTo>
                  <a:pt x="55" y="192"/>
                  <a:pt x="55" y="192"/>
                  <a:pt x="55" y="192"/>
                </a:cubicBezTo>
                <a:cubicBezTo>
                  <a:pt x="49" y="192"/>
                  <a:pt x="45" y="188"/>
                  <a:pt x="45" y="182"/>
                </a:cubicBezTo>
                <a:cubicBezTo>
                  <a:pt x="45" y="151"/>
                  <a:pt x="45" y="151"/>
                  <a:pt x="45" y="151"/>
                </a:cubicBezTo>
                <a:cubicBezTo>
                  <a:pt x="46" y="151"/>
                  <a:pt x="48" y="151"/>
                  <a:pt x="49" y="151"/>
                </a:cubicBezTo>
                <a:cubicBezTo>
                  <a:pt x="52" y="151"/>
                  <a:pt x="54" y="150"/>
                  <a:pt x="57" y="150"/>
                </a:cubicBezTo>
                <a:cubicBezTo>
                  <a:pt x="57" y="180"/>
                  <a:pt x="57" y="180"/>
                  <a:pt x="57" y="180"/>
                </a:cubicBezTo>
                <a:cubicBezTo>
                  <a:pt x="190" y="180"/>
                  <a:pt x="190" y="180"/>
                  <a:pt x="190" y="180"/>
                </a:cubicBezTo>
                <a:cubicBezTo>
                  <a:pt x="190" y="55"/>
                  <a:pt x="190" y="55"/>
                  <a:pt x="190" y="55"/>
                </a:cubicBezTo>
                <a:cubicBezTo>
                  <a:pt x="163" y="55"/>
                  <a:pt x="163" y="55"/>
                  <a:pt x="163" y="55"/>
                </a:cubicBezTo>
                <a:cubicBezTo>
                  <a:pt x="154" y="55"/>
                  <a:pt x="147" y="48"/>
                  <a:pt x="147" y="39"/>
                </a:cubicBezTo>
                <a:cubicBezTo>
                  <a:pt x="147" y="12"/>
                  <a:pt x="147" y="12"/>
                  <a:pt x="147" y="12"/>
                </a:cubicBezTo>
                <a:cubicBezTo>
                  <a:pt x="57" y="12"/>
                  <a:pt x="57" y="12"/>
                  <a:pt x="57" y="12"/>
                </a:cubicBezTo>
                <a:cubicBezTo>
                  <a:pt x="57" y="42"/>
                  <a:pt x="57" y="42"/>
                  <a:pt x="57" y="42"/>
                </a:cubicBezTo>
                <a:cubicBezTo>
                  <a:pt x="54" y="42"/>
                  <a:pt x="52" y="41"/>
                  <a:pt x="49" y="41"/>
                </a:cubicBezTo>
                <a:cubicBezTo>
                  <a:pt x="48" y="41"/>
                  <a:pt x="46" y="41"/>
                  <a:pt x="45" y="42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4"/>
                  <a:pt x="49" y="0"/>
                  <a:pt x="55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5" y="0"/>
                  <a:pt x="156" y="0"/>
                  <a:pt x="157" y="1"/>
                </a:cubicBezTo>
                <a:cubicBezTo>
                  <a:pt x="200" y="44"/>
                  <a:pt x="200" y="44"/>
                  <a:pt x="200" y="44"/>
                </a:cubicBezTo>
                <a:cubicBezTo>
                  <a:pt x="202" y="46"/>
                  <a:pt x="202" y="46"/>
                  <a:pt x="202" y="49"/>
                </a:cubicBezTo>
                <a:cubicBezTo>
                  <a:pt x="202" y="49"/>
                  <a:pt x="202" y="49"/>
                  <a:pt x="202" y="49"/>
                </a:cubicBezTo>
                <a:moveTo>
                  <a:pt x="182" y="43"/>
                </a:moveTo>
                <a:cubicBezTo>
                  <a:pt x="159" y="20"/>
                  <a:pt x="159" y="20"/>
                  <a:pt x="159" y="20"/>
                </a:cubicBezTo>
                <a:cubicBezTo>
                  <a:pt x="159" y="39"/>
                  <a:pt x="159" y="39"/>
                  <a:pt x="159" y="39"/>
                </a:cubicBezTo>
                <a:cubicBezTo>
                  <a:pt x="159" y="42"/>
                  <a:pt x="161" y="43"/>
                  <a:pt x="163" y="43"/>
                </a:cubicBezTo>
                <a:lnTo>
                  <a:pt x="182" y="43"/>
                </a:lnTo>
                <a:close/>
                <a:moveTo>
                  <a:pt x="70" y="158"/>
                </a:moveTo>
                <a:cubicBezTo>
                  <a:pt x="137" y="158"/>
                  <a:pt x="137" y="158"/>
                  <a:pt x="137" y="158"/>
                </a:cubicBezTo>
                <a:cubicBezTo>
                  <a:pt x="137" y="150"/>
                  <a:pt x="137" y="150"/>
                  <a:pt x="137" y="150"/>
                </a:cubicBezTo>
                <a:cubicBezTo>
                  <a:pt x="70" y="150"/>
                  <a:pt x="70" y="150"/>
                  <a:pt x="70" y="150"/>
                </a:cubicBezTo>
                <a:lnTo>
                  <a:pt x="70" y="158"/>
                </a:lnTo>
                <a:close/>
                <a:moveTo>
                  <a:pt x="177" y="101"/>
                </a:moveTo>
                <a:cubicBezTo>
                  <a:pt x="103" y="101"/>
                  <a:pt x="103" y="101"/>
                  <a:pt x="103" y="101"/>
                </a:cubicBezTo>
                <a:cubicBezTo>
                  <a:pt x="103" y="103"/>
                  <a:pt x="103" y="106"/>
                  <a:pt x="102" y="109"/>
                </a:cubicBezTo>
                <a:cubicBezTo>
                  <a:pt x="177" y="109"/>
                  <a:pt x="177" y="109"/>
                  <a:pt x="177" y="109"/>
                </a:cubicBezTo>
                <a:lnTo>
                  <a:pt x="177" y="101"/>
                </a:lnTo>
                <a:close/>
                <a:moveTo>
                  <a:pt x="177" y="125"/>
                </a:moveTo>
                <a:cubicBezTo>
                  <a:pt x="95" y="125"/>
                  <a:pt x="95" y="125"/>
                  <a:pt x="95" y="125"/>
                </a:cubicBezTo>
                <a:cubicBezTo>
                  <a:pt x="93" y="128"/>
                  <a:pt x="91" y="131"/>
                  <a:pt x="89" y="133"/>
                </a:cubicBezTo>
                <a:cubicBezTo>
                  <a:pt x="177" y="133"/>
                  <a:pt x="177" y="133"/>
                  <a:pt x="177" y="133"/>
                </a:cubicBezTo>
                <a:lnTo>
                  <a:pt x="177" y="1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40707" y="2857891"/>
            <a:ext cx="1194326" cy="1360585"/>
            <a:chOff x="1597390" y="2058162"/>
            <a:chExt cx="1194326" cy="1360585"/>
          </a:xfrm>
        </p:grpSpPr>
        <p:sp>
          <p:nvSpPr>
            <p:cNvPr id="4" name="Rectangle 3"/>
            <p:cNvSpPr/>
            <p:nvPr/>
          </p:nvSpPr>
          <p:spPr>
            <a:xfrm>
              <a:off x="1597390" y="3132830"/>
              <a:ext cx="1194326" cy="2859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>
              <a:normAutofit/>
            </a:bodyPr>
            <a:lstStyle/>
            <a:p>
              <a:pPr algn="ctr"/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Open Sans"/>
                </a:rPr>
                <a:t>Add title here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704152" y="2058162"/>
              <a:ext cx="980803" cy="980804"/>
              <a:chOff x="1939907" y="2058162"/>
              <a:chExt cx="980803" cy="980804"/>
            </a:xfrm>
          </p:grpSpPr>
          <p:sp>
            <p:nvSpPr>
              <p:cNvPr id="6" name="Arc 5"/>
              <p:cNvSpPr/>
              <p:nvPr/>
            </p:nvSpPr>
            <p:spPr>
              <a:xfrm>
                <a:off x="1939907" y="2058162"/>
                <a:ext cx="980803" cy="980804"/>
              </a:xfrm>
              <a:prstGeom prst="arc">
                <a:avLst>
                  <a:gd name="adj1" fmla="val 4271282"/>
                  <a:gd name="adj2" fmla="val 21480644"/>
                </a:avLst>
              </a:prstGeom>
              <a:solidFill>
                <a:srgbClr val="CC65FC"/>
              </a:solidFill>
              <a:ln w="28575" cap="sq">
                <a:noFill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sz="1400" dirty="0">
                  <a:latin typeface="Montserrat Light" panose="00000400000000000000" pitchFamily="50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107344" y="2228316"/>
                <a:ext cx="664667" cy="664667"/>
              </a:xfrm>
              <a:prstGeom prst="ellipse">
                <a:avLst/>
              </a:prstGeom>
              <a:solidFill>
                <a:schemeClr val="bg1"/>
              </a:solidFill>
              <a:ln w="3175" cap="rnd" cmpd="sng">
                <a:noFill/>
                <a:prstDash val="solid"/>
                <a:round/>
              </a:ln>
              <a:effectLst>
                <a:outerShdw blurRad="50800" dist="38100" dir="2700000" algn="tl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IN" sz="1400" dirty="0">
                    <a:solidFill>
                      <a:schemeClr val="bg1">
                        <a:lumMod val="65000"/>
                      </a:schemeClr>
                    </a:solidFill>
                    <a:latin typeface="Montserrat Light" panose="00000400000000000000" pitchFamily="50" charset="0"/>
                  </a:rPr>
                  <a:t>80%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3585766" y="2857891"/>
            <a:ext cx="1194326" cy="1360585"/>
            <a:chOff x="4019676" y="2058162"/>
            <a:chExt cx="1194326" cy="1360585"/>
          </a:xfrm>
        </p:grpSpPr>
        <p:sp>
          <p:nvSpPr>
            <p:cNvPr id="9" name="Rectangle 8"/>
            <p:cNvSpPr/>
            <p:nvPr/>
          </p:nvSpPr>
          <p:spPr>
            <a:xfrm>
              <a:off x="4019676" y="3132830"/>
              <a:ext cx="1194326" cy="2859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>
              <a:normAutofit/>
            </a:bodyPr>
            <a:lstStyle/>
            <a:p>
              <a:pPr algn="ctr"/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Open Sans"/>
                </a:rPr>
                <a:t>Add title here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26438" y="2058162"/>
              <a:ext cx="980803" cy="980804"/>
              <a:chOff x="3293612" y="2058162"/>
              <a:chExt cx="980803" cy="980804"/>
            </a:xfrm>
          </p:grpSpPr>
          <p:sp>
            <p:nvSpPr>
              <p:cNvPr id="11" name="Arc 10"/>
              <p:cNvSpPr/>
              <p:nvPr/>
            </p:nvSpPr>
            <p:spPr>
              <a:xfrm>
                <a:off x="3293612" y="2058162"/>
                <a:ext cx="980803" cy="980804"/>
              </a:xfrm>
              <a:prstGeom prst="arc">
                <a:avLst>
                  <a:gd name="adj1" fmla="val 1322597"/>
                  <a:gd name="adj2" fmla="val 51421"/>
                </a:avLst>
              </a:prstGeom>
              <a:solidFill>
                <a:srgbClr val="58D4D8"/>
              </a:solidFill>
              <a:ln w="28575" cap="sq">
                <a:noFill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sz="1400" dirty="0">
                  <a:latin typeface="Montserrat Light" panose="00000400000000000000" pitchFamily="50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61049" y="2228316"/>
                <a:ext cx="664667" cy="664667"/>
              </a:xfrm>
              <a:prstGeom prst="ellipse">
                <a:avLst/>
              </a:prstGeom>
              <a:solidFill>
                <a:schemeClr val="bg1"/>
              </a:solidFill>
              <a:ln w="3175" cap="rnd" cmpd="sng">
                <a:noFill/>
                <a:prstDash val="solid"/>
                <a:round/>
              </a:ln>
              <a:effectLst>
                <a:outerShdw blurRad="50800" dist="38100" dir="2700000" algn="tl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IN" sz="1400" dirty="0">
                    <a:solidFill>
                      <a:schemeClr val="bg1">
                        <a:lumMod val="65000"/>
                      </a:schemeClr>
                    </a:solidFill>
                    <a:latin typeface="Montserrat Light" panose="00000400000000000000" pitchFamily="50" charset="0"/>
                  </a:rPr>
                  <a:t>95%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147469" y="4641705"/>
            <a:ext cx="1194326" cy="1360585"/>
            <a:chOff x="6505471" y="2058162"/>
            <a:chExt cx="1194326" cy="1360585"/>
          </a:xfrm>
        </p:grpSpPr>
        <p:sp>
          <p:nvSpPr>
            <p:cNvPr id="14" name="Rectangle 13"/>
            <p:cNvSpPr/>
            <p:nvPr/>
          </p:nvSpPr>
          <p:spPr>
            <a:xfrm>
              <a:off x="6505471" y="3132830"/>
              <a:ext cx="1194326" cy="2859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Open Sans"/>
                </a:rPr>
                <a:t>Add title here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12233" y="2058162"/>
              <a:ext cx="980803" cy="980804"/>
              <a:chOff x="4647317" y="2058162"/>
              <a:chExt cx="980803" cy="980804"/>
            </a:xfrm>
          </p:grpSpPr>
          <p:sp>
            <p:nvSpPr>
              <p:cNvPr id="16" name="Arc 15"/>
              <p:cNvSpPr/>
              <p:nvPr/>
            </p:nvSpPr>
            <p:spPr>
              <a:xfrm>
                <a:off x="4647317" y="2058162"/>
                <a:ext cx="980803" cy="980804"/>
              </a:xfrm>
              <a:prstGeom prst="arc">
                <a:avLst>
                  <a:gd name="adj1" fmla="val 8937400"/>
                  <a:gd name="adj2" fmla="val 21480644"/>
                </a:avLst>
              </a:prstGeom>
              <a:solidFill>
                <a:srgbClr val="FEC804"/>
              </a:solidFill>
              <a:ln w="28575" cap="sq">
                <a:noFill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sz="1400" dirty="0">
                  <a:latin typeface="Montserrat Light" panose="00000400000000000000" pitchFamily="50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814754" y="2228316"/>
                <a:ext cx="664667" cy="664667"/>
              </a:xfrm>
              <a:prstGeom prst="ellipse">
                <a:avLst/>
              </a:prstGeom>
              <a:solidFill>
                <a:schemeClr val="bg1"/>
              </a:solidFill>
              <a:ln w="3175" cap="rnd" cmpd="sng">
                <a:noFill/>
                <a:prstDash val="solid"/>
                <a:round/>
              </a:ln>
              <a:effectLst>
                <a:outerShdw blurRad="50800" dist="38100" dir="2700000" algn="tl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IN" sz="1400" dirty="0">
                    <a:solidFill>
                      <a:schemeClr val="bg1">
                        <a:lumMod val="65000"/>
                      </a:schemeClr>
                    </a:solidFill>
                    <a:latin typeface="Montserrat Light" panose="00000400000000000000" pitchFamily="50" charset="0"/>
                  </a:rPr>
                  <a:t>65%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595135" y="4641705"/>
            <a:ext cx="1194326" cy="1360585"/>
            <a:chOff x="8836141" y="2058162"/>
            <a:chExt cx="1194326" cy="1360585"/>
          </a:xfrm>
        </p:grpSpPr>
        <p:sp>
          <p:nvSpPr>
            <p:cNvPr id="19" name="Rectangle 18"/>
            <p:cNvSpPr/>
            <p:nvPr/>
          </p:nvSpPr>
          <p:spPr>
            <a:xfrm>
              <a:off x="8836141" y="3132830"/>
              <a:ext cx="1194326" cy="2859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>
              <a:normAutofit/>
            </a:bodyPr>
            <a:lstStyle/>
            <a:p>
              <a:pPr algn="ctr"/>
              <a:r>
                <a:rPr lang="en-IN" sz="1400" dirty="0">
                  <a:solidFill>
                    <a:schemeClr val="bg1">
                      <a:lumMod val="65000"/>
                    </a:schemeClr>
                  </a:solidFill>
                  <a:latin typeface="Open Sans"/>
                </a:rPr>
                <a:t>Add title here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8942903" y="2058162"/>
              <a:ext cx="980803" cy="980804"/>
              <a:chOff x="6001022" y="2058162"/>
              <a:chExt cx="980803" cy="980804"/>
            </a:xfrm>
          </p:grpSpPr>
          <p:sp>
            <p:nvSpPr>
              <p:cNvPr id="21" name="Arc 20"/>
              <p:cNvSpPr/>
              <p:nvPr/>
            </p:nvSpPr>
            <p:spPr>
              <a:xfrm>
                <a:off x="6001022" y="2058162"/>
                <a:ext cx="980803" cy="980804"/>
              </a:xfrm>
              <a:prstGeom prst="arc">
                <a:avLst>
                  <a:gd name="adj1" fmla="val 7111666"/>
                  <a:gd name="adj2" fmla="val 21480644"/>
                </a:avLst>
              </a:prstGeom>
              <a:solidFill>
                <a:srgbClr val="FF6695"/>
              </a:solidFill>
              <a:ln w="28575" cap="sq">
                <a:noFill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sz="1400" dirty="0">
                  <a:latin typeface="Montserrat Light" panose="00000400000000000000" pitchFamily="50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68459" y="2228316"/>
                <a:ext cx="664667" cy="664667"/>
              </a:xfrm>
              <a:prstGeom prst="ellipse">
                <a:avLst/>
              </a:prstGeom>
              <a:solidFill>
                <a:schemeClr val="bg1"/>
              </a:solidFill>
              <a:ln w="3175" cap="rnd" cmpd="sng">
                <a:noFill/>
                <a:prstDash val="solid"/>
                <a:round/>
              </a:ln>
              <a:effectLst>
                <a:outerShdw blurRad="50800" dist="38100" dir="2700000" algn="tl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IN" sz="1400" dirty="0">
                    <a:solidFill>
                      <a:schemeClr val="bg1">
                        <a:lumMod val="65000"/>
                      </a:schemeClr>
                    </a:solidFill>
                    <a:latin typeface="Montserrat Light" panose="00000400000000000000" pitchFamily="50" charset="0"/>
                  </a:rPr>
                  <a:t>70%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6872850" y="1730390"/>
            <a:ext cx="3600012" cy="4271900"/>
            <a:chOff x="6810828" y="-100788"/>
            <a:chExt cx="3325813" cy="3946526"/>
          </a:xfrm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6810828" y="2469375"/>
              <a:ext cx="803275" cy="750888"/>
            </a:xfrm>
            <a:custGeom>
              <a:avLst/>
              <a:gdLst>
                <a:gd name="T0" fmla="*/ 419 w 506"/>
                <a:gd name="T1" fmla="*/ 339 h 473"/>
                <a:gd name="T2" fmla="*/ 391 w 506"/>
                <a:gd name="T3" fmla="*/ 330 h 473"/>
                <a:gd name="T4" fmla="*/ 369 w 506"/>
                <a:gd name="T5" fmla="*/ 300 h 473"/>
                <a:gd name="T6" fmla="*/ 337 w 506"/>
                <a:gd name="T7" fmla="*/ 319 h 473"/>
                <a:gd name="T8" fmla="*/ 243 w 506"/>
                <a:gd name="T9" fmla="*/ 347 h 473"/>
                <a:gd name="T10" fmla="*/ 139 w 506"/>
                <a:gd name="T11" fmla="*/ 313 h 473"/>
                <a:gd name="T12" fmla="*/ 0 w 506"/>
                <a:gd name="T13" fmla="*/ 326 h 473"/>
                <a:gd name="T14" fmla="*/ 2 w 506"/>
                <a:gd name="T15" fmla="*/ 402 h 473"/>
                <a:gd name="T16" fmla="*/ 39 w 506"/>
                <a:gd name="T17" fmla="*/ 445 h 473"/>
                <a:gd name="T18" fmla="*/ 83 w 506"/>
                <a:gd name="T19" fmla="*/ 423 h 473"/>
                <a:gd name="T20" fmla="*/ 106 w 506"/>
                <a:gd name="T21" fmla="*/ 404 h 473"/>
                <a:gd name="T22" fmla="*/ 222 w 506"/>
                <a:gd name="T23" fmla="*/ 423 h 473"/>
                <a:gd name="T24" fmla="*/ 235 w 506"/>
                <a:gd name="T25" fmla="*/ 460 h 473"/>
                <a:gd name="T26" fmla="*/ 326 w 506"/>
                <a:gd name="T27" fmla="*/ 469 h 473"/>
                <a:gd name="T28" fmla="*/ 467 w 506"/>
                <a:gd name="T29" fmla="*/ 365 h 473"/>
                <a:gd name="T30" fmla="*/ 463 w 506"/>
                <a:gd name="T31" fmla="*/ 326 h 473"/>
                <a:gd name="T32" fmla="*/ 376 w 506"/>
                <a:gd name="T33" fmla="*/ 124 h 473"/>
                <a:gd name="T34" fmla="*/ 411 w 506"/>
                <a:gd name="T35" fmla="*/ 187 h 473"/>
                <a:gd name="T36" fmla="*/ 480 w 506"/>
                <a:gd name="T37" fmla="*/ 200 h 473"/>
                <a:gd name="T38" fmla="*/ 482 w 506"/>
                <a:gd name="T39" fmla="*/ 158 h 473"/>
                <a:gd name="T40" fmla="*/ 467 w 506"/>
                <a:gd name="T41" fmla="*/ 139 h 473"/>
                <a:gd name="T42" fmla="*/ 506 w 506"/>
                <a:gd name="T43" fmla="*/ 323 h 473"/>
                <a:gd name="T44" fmla="*/ 496 w 506"/>
                <a:gd name="T45" fmla="*/ 287 h 473"/>
                <a:gd name="T46" fmla="*/ 498 w 506"/>
                <a:gd name="T47" fmla="*/ 265 h 473"/>
                <a:gd name="T48" fmla="*/ 474 w 506"/>
                <a:gd name="T49" fmla="*/ 267 h 473"/>
                <a:gd name="T50" fmla="*/ 411 w 506"/>
                <a:gd name="T51" fmla="*/ 265 h 473"/>
                <a:gd name="T52" fmla="*/ 363 w 506"/>
                <a:gd name="T53" fmla="*/ 191 h 473"/>
                <a:gd name="T54" fmla="*/ 287 w 506"/>
                <a:gd name="T55" fmla="*/ 165 h 473"/>
                <a:gd name="T56" fmla="*/ 289 w 506"/>
                <a:gd name="T57" fmla="*/ 132 h 473"/>
                <a:gd name="T58" fmla="*/ 115 w 506"/>
                <a:gd name="T59" fmla="*/ 134 h 473"/>
                <a:gd name="T60" fmla="*/ 61 w 506"/>
                <a:gd name="T61" fmla="*/ 200 h 473"/>
                <a:gd name="T62" fmla="*/ 102 w 506"/>
                <a:gd name="T63" fmla="*/ 252 h 473"/>
                <a:gd name="T64" fmla="*/ 176 w 506"/>
                <a:gd name="T65" fmla="*/ 256 h 473"/>
                <a:gd name="T66" fmla="*/ 254 w 506"/>
                <a:gd name="T67" fmla="*/ 308 h 473"/>
                <a:gd name="T68" fmla="*/ 291 w 506"/>
                <a:gd name="T69" fmla="*/ 304 h 473"/>
                <a:gd name="T70" fmla="*/ 330 w 506"/>
                <a:gd name="T71" fmla="*/ 256 h 473"/>
                <a:gd name="T72" fmla="*/ 402 w 506"/>
                <a:gd name="T73" fmla="*/ 293 h 473"/>
                <a:gd name="T74" fmla="*/ 482 w 506"/>
                <a:gd name="T75" fmla="*/ 287 h 473"/>
                <a:gd name="T76" fmla="*/ 489 w 506"/>
                <a:gd name="T77" fmla="*/ 317 h 473"/>
                <a:gd name="T78" fmla="*/ 506 w 506"/>
                <a:gd name="T79" fmla="*/ 330 h 473"/>
                <a:gd name="T80" fmla="*/ 435 w 506"/>
                <a:gd name="T81" fmla="*/ 115 h 473"/>
                <a:gd name="T82" fmla="*/ 461 w 506"/>
                <a:gd name="T83" fmla="*/ 98 h 473"/>
                <a:gd name="T84" fmla="*/ 415 w 506"/>
                <a:gd name="T85" fmla="*/ 87 h 473"/>
                <a:gd name="T86" fmla="*/ 417 w 506"/>
                <a:gd name="T87" fmla="*/ 102 h 473"/>
                <a:gd name="T88" fmla="*/ 243 w 506"/>
                <a:gd name="T89" fmla="*/ 41 h 473"/>
                <a:gd name="T90" fmla="*/ 261 w 506"/>
                <a:gd name="T91" fmla="*/ 54 h 473"/>
                <a:gd name="T92" fmla="*/ 300 w 506"/>
                <a:gd name="T93" fmla="*/ 93 h 473"/>
                <a:gd name="T94" fmla="*/ 385 w 506"/>
                <a:gd name="T95" fmla="*/ 102 h 473"/>
                <a:gd name="T96" fmla="*/ 406 w 506"/>
                <a:gd name="T97" fmla="*/ 69 h 473"/>
                <a:gd name="T98" fmla="*/ 365 w 506"/>
                <a:gd name="T99" fmla="*/ 45 h 473"/>
                <a:gd name="T100" fmla="*/ 322 w 506"/>
                <a:gd name="T101" fmla="*/ 6 h 473"/>
                <a:gd name="T102" fmla="*/ 250 w 506"/>
                <a:gd name="T103" fmla="*/ 0 h 473"/>
                <a:gd name="T104" fmla="*/ 191 w 506"/>
                <a:gd name="T105" fmla="*/ 58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6" h="473">
                  <a:moveTo>
                    <a:pt x="452" y="323"/>
                  </a:moveTo>
                  <a:lnTo>
                    <a:pt x="448" y="328"/>
                  </a:lnTo>
                  <a:lnTo>
                    <a:pt x="439" y="341"/>
                  </a:lnTo>
                  <a:lnTo>
                    <a:pt x="419" y="339"/>
                  </a:lnTo>
                  <a:lnTo>
                    <a:pt x="417" y="339"/>
                  </a:lnTo>
                  <a:lnTo>
                    <a:pt x="411" y="334"/>
                  </a:lnTo>
                  <a:lnTo>
                    <a:pt x="398" y="332"/>
                  </a:lnTo>
                  <a:lnTo>
                    <a:pt x="391" y="330"/>
                  </a:lnTo>
                  <a:lnTo>
                    <a:pt x="387" y="323"/>
                  </a:lnTo>
                  <a:lnTo>
                    <a:pt x="380" y="310"/>
                  </a:lnTo>
                  <a:lnTo>
                    <a:pt x="378" y="306"/>
                  </a:lnTo>
                  <a:lnTo>
                    <a:pt x="369" y="300"/>
                  </a:lnTo>
                  <a:lnTo>
                    <a:pt x="356" y="295"/>
                  </a:lnTo>
                  <a:lnTo>
                    <a:pt x="346" y="295"/>
                  </a:lnTo>
                  <a:lnTo>
                    <a:pt x="339" y="302"/>
                  </a:lnTo>
                  <a:lnTo>
                    <a:pt x="337" y="319"/>
                  </a:lnTo>
                  <a:lnTo>
                    <a:pt x="330" y="328"/>
                  </a:lnTo>
                  <a:lnTo>
                    <a:pt x="276" y="352"/>
                  </a:lnTo>
                  <a:lnTo>
                    <a:pt x="263" y="354"/>
                  </a:lnTo>
                  <a:lnTo>
                    <a:pt x="243" y="347"/>
                  </a:lnTo>
                  <a:lnTo>
                    <a:pt x="222" y="347"/>
                  </a:lnTo>
                  <a:lnTo>
                    <a:pt x="209" y="343"/>
                  </a:lnTo>
                  <a:lnTo>
                    <a:pt x="191" y="328"/>
                  </a:lnTo>
                  <a:lnTo>
                    <a:pt x="139" y="313"/>
                  </a:lnTo>
                  <a:lnTo>
                    <a:pt x="104" y="289"/>
                  </a:lnTo>
                  <a:lnTo>
                    <a:pt x="96" y="291"/>
                  </a:lnTo>
                  <a:lnTo>
                    <a:pt x="87" y="297"/>
                  </a:lnTo>
                  <a:lnTo>
                    <a:pt x="0" y="326"/>
                  </a:lnTo>
                  <a:lnTo>
                    <a:pt x="0" y="326"/>
                  </a:lnTo>
                  <a:lnTo>
                    <a:pt x="4" y="358"/>
                  </a:lnTo>
                  <a:lnTo>
                    <a:pt x="2" y="380"/>
                  </a:lnTo>
                  <a:lnTo>
                    <a:pt x="2" y="402"/>
                  </a:lnTo>
                  <a:lnTo>
                    <a:pt x="9" y="423"/>
                  </a:lnTo>
                  <a:lnTo>
                    <a:pt x="24" y="436"/>
                  </a:lnTo>
                  <a:lnTo>
                    <a:pt x="26" y="439"/>
                  </a:lnTo>
                  <a:lnTo>
                    <a:pt x="39" y="445"/>
                  </a:lnTo>
                  <a:lnTo>
                    <a:pt x="56" y="447"/>
                  </a:lnTo>
                  <a:lnTo>
                    <a:pt x="83" y="443"/>
                  </a:lnTo>
                  <a:lnTo>
                    <a:pt x="85" y="434"/>
                  </a:lnTo>
                  <a:lnTo>
                    <a:pt x="83" y="423"/>
                  </a:lnTo>
                  <a:lnTo>
                    <a:pt x="83" y="413"/>
                  </a:lnTo>
                  <a:lnTo>
                    <a:pt x="89" y="408"/>
                  </a:lnTo>
                  <a:lnTo>
                    <a:pt x="98" y="406"/>
                  </a:lnTo>
                  <a:lnTo>
                    <a:pt x="106" y="404"/>
                  </a:lnTo>
                  <a:lnTo>
                    <a:pt x="128" y="400"/>
                  </a:lnTo>
                  <a:lnTo>
                    <a:pt x="141" y="400"/>
                  </a:lnTo>
                  <a:lnTo>
                    <a:pt x="154" y="402"/>
                  </a:lnTo>
                  <a:lnTo>
                    <a:pt x="222" y="423"/>
                  </a:lnTo>
                  <a:lnTo>
                    <a:pt x="233" y="430"/>
                  </a:lnTo>
                  <a:lnTo>
                    <a:pt x="235" y="441"/>
                  </a:lnTo>
                  <a:lnTo>
                    <a:pt x="235" y="452"/>
                  </a:lnTo>
                  <a:lnTo>
                    <a:pt x="235" y="460"/>
                  </a:lnTo>
                  <a:lnTo>
                    <a:pt x="243" y="469"/>
                  </a:lnTo>
                  <a:lnTo>
                    <a:pt x="250" y="473"/>
                  </a:lnTo>
                  <a:lnTo>
                    <a:pt x="315" y="471"/>
                  </a:lnTo>
                  <a:lnTo>
                    <a:pt x="326" y="469"/>
                  </a:lnTo>
                  <a:lnTo>
                    <a:pt x="352" y="449"/>
                  </a:lnTo>
                  <a:lnTo>
                    <a:pt x="419" y="415"/>
                  </a:lnTo>
                  <a:lnTo>
                    <a:pt x="446" y="393"/>
                  </a:lnTo>
                  <a:lnTo>
                    <a:pt x="467" y="365"/>
                  </a:lnTo>
                  <a:lnTo>
                    <a:pt x="469" y="356"/>
                  </a:lnTo>
                  <a:lnTo>
                    <a:pt x="474" y="334"/>
                  </a:lnTo>
                  <a:lnTo>
                    <a:pt x="474" y="332"/>
                  </a:lnTo>
                  <a:lnTo>
                    <a:pt x="463" y="326"/>
                  </a:lnTo>
                  <a:lnTo>
                    <a:pt x="452" y="323"/>
                  </a:lnTo>
                  <a:close/>
                  <a:moveTo>
                    <a:pt x="439" y="124"/>
                  </a:moveTo>
                  <a:lnTo>
                    <a:pt x="391" y="119"/>
                  </a:lnTo>
                  <a:lnTo>
                    <a:pt x="376" y="124"/>
                  </a:lnTo>
                  <a:lnTo>
                    <a:pt x="348" y="139"/>
                  </a:lnTo>
                  <a:lnTo>
                    <a:pt x="391" y="178"/>
                  </a:lnTo>
                  <a:lnTo>
                    <a:pt x="404" y="187"/>
                  </a:lnTo>
                  <a:lnTo>
                    <a:pt x="411" y="187"/>
                  </a:lnTo>
                  <a:lnTo>
                    <a:pt x="428" y="187"/>
                  </a:lnTo>
                  <a:lnTo>
                    <a:pt x="437" y="187"/>
                  </a:lnTo>
                  <a:lnTo>
                    <a:pt x="461" y="195"/>
                  </a:lnTo>
                  <a:lnTo>
                    <a:pt x="480" y="200"/>
                  </a:lnTo>
                  <a:lnTo>
                    <a:pt x="487" y="182"/>
                  </a:lnTo>
                  <a:lnTo>
                    <a:pt x="487" y="180"/>
                  </a:lnTo>
                  <a:lnTo>
                    <a:pt x="487" y="169"/>
                  </a:lnTo>
                  <a:lnTo>
                    <a:pt x="482" y="158"/>
                  </a:lnTo>
                  <a:lnTo>
                    <a:pt x="480" y="154"/>
                  </a:lnTo>
                  <a:lnTo>
                    <a:pt x="467" y="139"/>
                  </a:lnTo>
                  <a:lnTo>
                    <a:pt x="467" y="139"/>
                  </a:lnTo>
                  <a:lnTo>
                    <a:pt x="467" y="139"/>
                  </a:lnTo>
                  <a:lnTo>
                    <a:pt x="454" y="128"/>
                  </a:lnTo>
                  <a:lnTo>
                    <a:pt x="439" y="124"/>
                  </a:lnTo>
                  <a:close/>
                  <a:moveTo>
                    <a:pt x="506" y="330"/>
                  </a:moveTo>
                  <a:lnTo>
                    <a:pt x="506" y="323"/>
                  </a:lnTo>
                  <a:lnTo>
                    <a:pt x="504" y="319"/>
                  </a:lnTo>
                  <a:lnTo>
                    <a:pt x="500" y="315"/>
                  </a:lnTo>
                  <a:lnTo>
                    <a:pt x="498" y="297"/>
                  </a:lnTo>
                  <a:lnTo>
                    <a:pt x="496" y="287"/>
                  </a:lnTo>
                  <a:lnTo>
                    <a:pt x="498" y="284"/>
                  </a:lnTo>
                  <a:lnTo>
                    <a:pt x="498" y="282"/>
                  </a:lnTo>
                  <a:lnTo>
                    <a:pt x="500" y="278"/>
                  </a:lnTo>
                  <a:lnTo>
                    <a:pt x="498" y="265"/>
                  </a:lnTo>
                  <a:lnTo>
                    <a:pt x="498" y="265"/>
                  </a:lnTo>
                  <a:lnTo>
                    <a:pt x="498" y="265"/>
                  </a:lnTo>
                  <a:lnTo>
                    <a:pt x="491" y="267"/>
                  </a:lnTo>
                  <a:lnTo>
                    <a:pt x="474" y="267"/>
                  </a:lnTo>
                  <a:lnTo>
                    <a:pt x="463" y="269"/>
                  </a:lnTo>
                  <a:lnTo>
                    <a:pt x="452" y="265"/>
                  </a:lnTo>
                  <a:lnTo>
                    <a:pt x="424" y="267"/>
                  </a:lnTo>
                  <a:lnTo>
                    <a:pt x="411" y="265"/>
                  </a:lnTo>
                  <a:lnTo>
                    <a:pt x="402" y="254"/>
                  </a:lnTo>
                  <a:lnTo>
                    <a:pt x="391" y="224"/>
                  </a:lnTo>
                  <a:lnTo>
                    <a:pt x="385" y="210"/>
                  </a:lnTo>
                  <a:lnTo>
                    <a:pt x="363" y="191"/>
                  </a:lnTo>
                  <a:lnTo>
                    <a:pt x="337" y="180"/>
                  </a:lnTo>
                  <a:lnTo>
                    <a:pt x="285" y="174"/>
                  </a:lnTo>
                  <a:lnTo>
                    <a:pt x="285" y="169"/>
                  </a:lnTo>
                  <a:lnTo>
                    <a:pt x="287" y="165"/>
                  </a:lnTo>
                  <a:lnTo>
                    <a:pt x="298" y="158"/>
                  </a:lnTo>
                  <a:lnTo>
                    <a:pt x="302" y="156"/>
                  </a:lnTo>
                  <a:lnTo>
                    <a:pt x="298" y="143"/>
                  </a:lnTo>
                  <a:lnTo>
                    <a:pt x="289" y="132"/>
                  </a:lnTo>
                  <a:lnTo>
                    <a:pt x="280" y="126"/>
                  </a:lnTo>
                  <a:lnTo>
                    <a:pt x="274" y="119"/>
                  </a:lnTo>
                  <a:lnTo>
                    <a:pt x="261" y="119"/>
                  </a:lnTo>
                  <a:lnTo>
                    <a:pt x="115" y="134"/>
                  </a:lnTo>
                  <a:lnTo>
                    <a:pt x="59" y="169"/>
                  </a:lnTo>
                  <a:lnTo>
                    <a:pt x="52" y="176"/>
                  </a:lnTo>
                  <a:lnTo>
                    <a:pt x="54" y="191"/>
                  </a:lnTo>
                  <a:lnTo>
                    <a:pt x="61" y="200"/>
                  </a:lnTo>
                  <a:lnTo>
                    <a:pt x="78" y="217"/>
                  </a:lnTo>
                  <a:lnTo>
                    <a:pt x="85" y="226"/>
                  </a:lnTo>
                  <a:lnTo>
                    <a:pt x="93" y="241"/>
                  </a:lnTo>
                  <a:lnTo>
                    <a:pt x="102" y="252"/>
                  </a:lnTo>
                  <a:lnTo>
                    <a:pt x="111" y="258"/>
                  </a:lnTo>
                  <a:lnTo>
                    <a:pt x="141" y="265"/>
                  </a:lnTo>
                  <a:lnTo>
                    <a:pt x="154" y="265"/>
                  </a:lnTo>
                  <a:lnTo>
                    <a:pt x="176" y="256"/>
                  </a:lnTo>
                  <a:lnTo>
                    <a:pt x="185" y="256"/>
                  </a:lnTo>
                  <a:lnTo>
                    <a:pt x="206" y="278"/>
                  </a:lnTo>
                  <a:lnTo>
                    <a:pt x="239" y="293"/>
                  </a:lnTo>
                  <a:lnTo>
                    <a:pt x="254" y="308"/>
                  </a:lnTo>
                  <a:lnTo>
                    <a:pt x="261" y="313"/>
                  </a:lnTo>
                  <a:lnTo>
                    <a:pt x="265" y="310"/>
                  </a:lnTo>
                  <a:lnTo>
                    <a:pt x="272" y="306"/>
                  </a:lnTo>
                  <a:lnTo>
                    <a:pt x="291" y="304"/>
                  </a:lnTo>
                  <a:lnTo>
                    <a:pt x="300" y="300"/>
                  </a:lnTo>
                  <a:lnTo>
                    <a:pt x="306" y="291"/>
                  </a:lnTo>
                  <a:lnTo>
                    <a:pt x="324" y="260"/>
                  </a:lnTo>
                  <a:lnTo>
                    <a:pt x="330" y="256"/>
                  </a:lnTo>
                  <a:lnTo>
                    <a:pt x="354" y="258"/>
                  </a:lnTo>
                  <a:lnTo>
                    <a:pt x="363" y="260"/>
                  </a:lnTo>
                  <a:lnTo>
                    <a:pt x="391" y="287"/>
                  </a:lnTo>
                  <a:lnTo>
                    <a:pt x="402" y="293"/>
                  </a:lnTo>
                  <a:lnTo>
                    <a:pt x="415" y="297"/>
                  </a:lnTo>
                  <a:lnTo>
                    <a:pt x="463" y="300"/>
                  </a:lnTo>
                  <a:lnTo>
                    <a:pt x="476" y="295"/>
                  </a:lnTo>
                  <a:lnTo>
                    <a:pt x="482" y="287"/>
                  </a:lnTo>
                  <a:lnTo>
                    <a:pt x="487" y="291"/>
                  </a:lnTo>
                  <a:lnTo>
                    <a:pt x="489" y="297"/>
                  </a:lnTo>
                  <a:lnTo>
                    <a:pt x="489" y="306"/>
                  </a:lnTo>
                  <a:lnTo>
                    <a:pt x="489" y="317"/>
                  </a:lnTo>
                  <a:lnTo>
                    <a:pt x="493" y="328"/>
                  </a:lnTo>
                  <a:lnTo>
                    <a:pt x="496" y="330"/>
                  </a:lnTo>
                  <a:lnTo>
                    <a:pt x="506" y="330"/>
                  </a:lnTo>
                  <a:lnTo>
                    <a:pt x="506" y="330"/>
                  </a:lnTo>
                  <a:close/>
                  <a:moveTo>
                    <a:pt x="417" y="102"/>
                  </a:moveTo>
                  <a:lnTo>
                    <a:pt x="422" y="108"/>
                  </a:lnTo>
                  <a:lnTo>
                    <a:pt x="428" y="113"/>
                  </a:lnTo>
                  <a:lnTo>
                    <a:pt x="435" y="115"/>
                  </a:lnTo>
                  <a:lnTo>
                    <a:pt x="454" y="115"/>
                  </a:lnTo>
                  <a:lnTo>
                    <a:pt x="461" y="98"/>
                  </a:lnTo>
                  <a:lnTo>
                    <a:pt x="461" y="98"/>
                  </a:lnTo>
                  <a:lnTo>
                    <a:pt x="461" y="98"/>
                  </a:lnTo>
                  <a:lnTo>
                    <a:pt x="448" y="91"/>
                  </a:lnTo>
                  <a:lnTo>
                    <a:pt x="437" y="84"/>
                  </a:lnTo>
                  <a:lnTo>
                    <a:pt x="426" y="78"/>
                  </a:lnTo>
                  <a:lnTo>
                    <a:pt x="415" y="87"/>
                  </a:lnTo>
                  <a:lnTo>
                    <a:pt x="415" y="89"/>
                  </a:lnTo>
                  <a:lnTo>
                    <a:pt x="415" y="89"/>
                  </a:lnTo>
                  <a:lnTo>
                    <a:pt x="415" y="95"/>
                  </a:lnTo>
                  <a:lnTo>
                    <a:pt x="417" y="102"/>
                  </a:lnTo>
                  <a:close/>
                  <a:moveTo>
                    <a:pt x="202" y="63"/>
                  </a:moveTo>
                  <a:lnTo>
                    <a:pt x="226" y="61"/>
                  </a:lnTo>
                  <a:lnTo>
                    <a:pt x="230" y="58"/>
                  </a:lnTo>
                  <a:lnTo>
                    <a:pt x="243" y="41"/>
                  </a:lnTo>
                  <a:lnTo>
                    <a:pt x="250" y="43"/>
                  </a:lnTo>
                  <a:lnTo>
                    <a:pt x="254" y="45"/>
                  </a:lnTo>
                  <a:lnTo>
                    <a:pt x="259" y="52"/>
                  </a:lnTo>
                  <a:lnTo>
                    <a:pt x="261" y="54"/>
                  </a:lnTo>
                  <a:lnTo>
                    <a:pt x="283" y="63"/>
                  </a:lnTo>
                  <a:lnTo>
                    <a:pt x="291" y="69"/>
                  </a:lnTo>
                  <a:lnTo>
                    <a:pt x="296" y="80"/>
                  </a:lnTo>
                  <a:lnTo>
                    <a:pt x="300" y="93"/>
                  </a:lnTo>
                  <a:lnTo>
                    <a:pt x="313" y="102"/>
                  </a:lnTo>
                  <a:lnTo>
                    <a:pt x="333" y="108"/>
                  </a:lnTo>
                  <a:lnTo>
                    <a:pt x="341" y="108"/>
                  </a:lnTo>
                  <a:lnTo>
                    <a:pt x="385" y="102"/>
                  </a:lnTo>
                  <a:lnTo>
                    <a:pt x="393" y="98"/>
                  </a:lnTo>
                  <a:lnTo>
                    <a:pt x="402" y="91"/>
                  </a:lnTo>
                  <a:lnTo>
                    <a:pt x="409" y="82"/>
                  </a:lnTo>
                  <a:lnTo>
                    <a:pt x="406" y="69"/>
                  </a:lnTo>
                  <a:lnTo>
                    <a:pt x="396" y="61"/>
                  </a:lnTo>
                  <a:lnTo>
                    <a:pt x="374" y="54"/>
                  </a:lnTo>
                  <a:lnTo>
                    <a:pt x="367" y="50"/>
                  </a:lnTo>
                  <a:lnTo>
                    <a:pt x="365" y="45"/>
                  </a:lnTo>
                  <a:lnTo>
                    <a:pt x="363" y="41"/>
                  </a:lnTo>
                  <a:lnTo>
                    <a:pt x="341" y="15"/>
                  </a:lnTo>
                  <a:lnTo>
                    <a:pt x="333" y="8"/>
                  </a:lnTo>
                  <a:lnTo>
                    <a:pt x="322" y="6"/>
                  </a:lnTo>
                  <a:lnTo>
                    <a:pt x="269" y="4"/>
                  </a:lnTo>
                  <a:lnTo>
                    <a:pt x="261" y="0"/>
                  </a:lnTo>
                  <a:lnTo>
                    <a:pt x="252" y="0"/>
                  </a:lnTo>
                  <a:lnTo>
                    <a:pt x="250" y="0"/>
                  </a:lnTo>
                  <a:lnTo>
                    <a:pt x="204" y="8"/>
                  </a:lnTo>
                  <a:lnTo>
                    <a:pt x="185" y="19"/>
                  </a:lnTo>
                  <a:lnTo>
                    <a:pt x="183" y="48"/>
                  </a:lnTo>
                  <a:lnTo>
                    <a:pt x="191" y="58"/>
                  </a:lnTo>
                  <a:lnTo>
                    <a:pt x="202" y="6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8036378" y="1716900"/>
              <a:ext cx="735013" cy="482600"/>
            </a:xfrm>
            <a:custGeom>
              <a:avLst/>
              <a:gdLst>
                <a:gd name="T0" fmla="*/ 460 w 463"/>
                <a:gd name="T1" fmla="*/ 267 h 304"/>
                <a:gd name="T2" fmla="*/ 436 w 463"/>
                <a:gd name="T3" fmla="*/ 237 h 304"/>
                <a:gd name="T4" fmla="*/ 432 w 463"/>
                <a:gd name="T5" fmla="*/ 183 h 304"/>
                <a:gd name="T6" fmla="*/ 419 w 463"/>
                <a:gd name="T7" fmla="*/ 163 h 304"/>
                <a:gd name="T8" fmla="*/ 419 w 463"/>
                <a:gd name="T9" fmla="*/ 176 h 304"/>
                <a:gd name="T10" fmla="*/ 413 w 463"/>
                <a:gd name="T11" fmla="*/ 185 h 304"/>
                <a:gd name="T12" fmla="*/ 404 w 463"/>
                <a:gd name="T13" fmla="*/ 189 h 304"/>
                <a:gd name="T14" fmla="*/ 382 w 463"/>
                <a:gd name="T15" fmla="*/ 183 h 304"/>
                <a:gd name="T16" fmla="*/ 389 w 463"/>
                <a:gd name="T17" fmla="*/ 174 h 304"/>
                <a:gd name="T18" fmla="*/ 397 w 463"/>
                <a:gd name="T19" fmla="*/ 152 h 304"/>
                <a:gd name="T20" fmla="*/ 404 w 463"/>
                <a:gd name="T21" fmla="*/ 150 h 304"/>
                <a:gd name="T22" fmla="*/ 406 w 463"/>
                <a:gd name="T23" fmla="*/ 135 h 304"/>
                <a:gd name="T24" fmla="*/ 399 w 463"/>
                <a:gd name="T25" fmla="*/ 126 h 304"/>
                <a:gd name="T26" fmla="*/ 389 w 463"/>
                <a:gd name="T27" fmla="*/ 113 h 304"/>
                <a:gd name="T28" fmla="*/ 360 w 463"/>
                <a:gd name="T29" fmla="*/ 104 h 304"/>
                <a:gd name="T30" fmla="*/ 358 w 463"/>
                <a:gd name="T31" fmla="*/ 96 h 304"/>
                <a:gd name="T32" fmla="*/ 365 w 463"/>
                <a:gd name="T33" fmla="*/ 80 h 304"/>
                <a:gd name="T34" fmla="*/ 343 w 463"/>
                <a:gd name="T35" fmla="*/ 48 h 304"/>
                <a:gd name="T36" fmla="*/ 323 w 463"/>
                <a:gd name="T37" fmla="*/ 13 h 304"/>
                <a:gd name="T38" fmla="*/ 276 w 463"/>
                <a:gd name="T39" fmla="*/ 7 h 304"/>
                <a:gd name="T40" fmla="*/ 260 w 463"/>
                <a:gd name="T41" fmla="*/ 26 h 304"/>
                <a:gd name="T42" fmla="*/ 243 w 463"/>
                <a:gd name="T43" fmla="*/ 70 h 304"/>
                <a:gd name="T44" fmla="*/ 226 w 463"/>
                <a:gd name="T45" fmla="*/ 96 h 304"/>
                <a:gd name="T46" fmla="*/ 165 w 463"/>
                <a:gd name="T47" fmla="*/ 102 h 304"/>
                <a:gd name="T48" fmla="*/ 145 w 463"/>
                <a:gd name="T49" fmla="*/ 72 h 304"/>
                <a:gd name="T50" fmla="*/ 156 w 463"/>
                <a:gd name="T51" fmla="*/ 37 h 304"/>
                <a:gd name="T52" fmla="*/ 152 w 463"/>
                <a:gd name="T53" fmla="*/ 33 h 304"/>
                <a:gd name="T54" fmla="*/ 147 w 463"/>
                <a:gd name="T55" fmla="*/ 28 h 304"/>
                <a:gd name="T56" fmla="*/ 145 w 463"/>
                <a:gd name="T57" fmla="*/ 20 h 304"/>
                <a:gd name="T58" fmla="*/ 163 w 463"/>
                <a:gd name="T59" fmla="*/ 7 h 304"/>
                <a:gd name="T60" fmla="*/ 128 w 463"/>
                <a:gd name="T61" fmla="*/ 4 h 304"/>
                <a:gd name="T62" fmla="*/ 119 w 463"/>
                <a:gd name="T63" fmla="*/ 0 h 304"/>
                <a:gd name="T64" fmla="*/ 89 w 463"/>
                <a:gd name="T65" fmla="*/ 9 h 304"/>
                <a:gd name="T66" fmla="*/ 78 w 463"/>
                <a:gd name="T67" fmla="*/ 26 h 304"/>
                <a:gd name="T68" fmla="*/ 37 w 463"/>
                <a:gd name="T69" fmla="*/ 44 h 304"/>
                <a:gd name="T70" fmla="*/ 6 w 463"/>
                <a:gd name="T71" fmla="*/ 70 h 304"/>
                <a:gd name="T72" fmla="*/ 26 w 463"/>
                <a:gd name="T73" fmla="*/ 83 h 304"/>
                <a:gd name="T74" fmla="*/ 50 w 463"/>
                <a:gd name="T75" fmla="*/ 117 h 304"/>
                <a:gd name="T76" fmla="*/ 54 w 463"/>
                <a:gd name="T77" fmla="*/ 133 h 304"/>
                <a:gd name="T78" fmla="*/ 41 w 463"/>
                <a:gd name="T79" fmla="*/ 130 h 304"/>
                <a:gd name="T80" fmla="*/ 34 w 463"/>
                <a:gd name="T81" fmla="*/ 128 h 304"/>
                <a:gd name="T82" fmla="*/ 15 w 463"/>
                <a:gd name="T83" fmla="*/ 143 h 304"/>
                <a:gd name="T84" fmla="*/ 28 w 463"/>
                <a:gd name="T85" fmla="*/ 157 h 304"/>
                <a:gd name="T86" fmla="*/ 56 w 463"/>
                <a:gd name="T87" fmla="*/ 196 h 304"/>
                <a:gd name="T88" fmla="*/ 19 w 463"/>
                <a:gd name="T89" fmla="*/ 239 h 304"/>
                <a:gd name="T90" fmla="*/ 39 w 463"/>
                <a:gd name="T91" fmla="*/ 250 h 304"/>
                <a:gd name="T92" fmla="*/ 30 w 463"/>
                <a:gd name="T93" fmla="*/ 256 h 304"/>
                <a:gd name="T94" fmla="*/ 65 w 463"/>
                <a:gd name="T95" fmla="*/ 304 h 304"/>
                <a:gd name="T96" fmla="*/ 87 w 463"/>
                <a:gd name="T97" fmla="*/ 298 h 304"/>
                <a:gd name="T98" fmla="*/ 119 w 463"/>
                <a:gd name="T99" fmla="*/ 270 h 304"/>
                <a:gd name="T100" fmla="*/ 156 w 463"/>
                <a:gd name="T101" fmla="*/ 263 h 304"/>
                <a:gd name="T102" fmla="*/ 178 w 463"/>
                <a:gd name="T103" fmla="*/ 252 h 304"/>
                <a:gd name="T104" fmla="*/ 197 w 463"/>
                <a:gd name="T105" fmla="*/ 256 h 304"/>
                <a:gd name="T106" fmla="*/ 221 w 463"/>
                <a:gd name="T107" fmla="*/ 280 h 304"/>
                <a:gd name="T108" fmla="*/ 247 w 463"/>
                <a:gd name="T109" fmla="*/ 280 h 304"/>
                <a:gd name="T110" fmla="*/ 295 w 463"/>
                <a:gd name="T111" fmla="*/ 289 h 304"/>
                <a:gd name="T112" fmla="*/ 334 w 463"/>
                <a:gd name="T113" fmla="*/ 270 h 304"/>
                <a:gd name="T114" fmla="*/ 360 w 463"/>
                <a:gd name="T115" fmla="*/ 274 h 304"/>
                <a:gd name="T116" fmla="*/ 402 w 463"/>
                <a:gd name="T117" fmla="*/ 270 h 304"/>
                <a:gd name="T118" fmla="*/ 463 w 463"/>
                <a:gd name="T119" fmla="*/ 29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3" h="304">
                  <a:moveTo>
                    <a:pt x="463" y="276"/>
                  </a:moveTo>
                  <a:lnTo>
                    <a:pt x="463" y="272"/>
                  </a:lnTo>
                  <a:lnTo>
                    <a:pt x="460" y="267"/>
                  </a:lnTo>
                  <a:lnTo>
                    <a:pt x="456" y="261"/>
                  </a:lnTo>
                  <a:lnTo>
                    <a:pt x="445" y="248"/>
                  </a:lnTo>
                  <a:lnTo>
                    <a:pt x="436" y="237"/>
                  </a:lnTo>
                  <a:lnTo>
                    <a:pt x="432" y="209"/>
                  </a:lnTo>
                  <a:lnTo>
                    <a:pt x="434" y="189"/>
                  </a:lnTo>
                  <a:lnTo>
                    <a:pt x="432" y="183"/>
                  </a:lnTo>
                  <a:lnTo>
                    <a:pt x="432" y="178"/>
                  </a:lnTo>
                  <a:lnTo>
                    <a:pt x="428" y="161"/>
                  </a:lnTo>
                  <a:lnTo>
                    <a:pt x="419" y="163"/>
                  </a:lnTo>
                  <a:lnTo>
                    <a:pt x="421" y="170"/>
                  </a:lnTo>
                  <a:lnTo>
                    <a:pt x="421" y="172"/>
                  </a:lnTo>
                  <a:lnTo>
                    <a:pt x="419" y="176"/>
                  </a:lnTo>
                  <a:lnTo>
                    <a:pt x="417" y="180"/>
                  </a:lnTo>
                  <a:lnTo>
                    <a:pt x="415" y="183"/>
                  </a:lnTo>
                  <a:lnTo>
                    <a:pt x="413" y="185"/>
                  </a:lnTo>
                  <a:lnTo>
                    <a:pt x="410" y="185"/>
                  </a:lnTo>
                  <a:lnTo>
                    <a:pt x="408" y="185"/>
                  </a:lnTo>
                  <a:lnTo>
                    <a:pt x="404" y="189"/>
                  </a:lnTo>
                  <a:lnTo>
                    <a:pt x="397" y="191"/>
                  </a:lnTo>
                  <a:lnTo>
                    <a:pt x="382" y="183"/>
                  </a:lnTo>
                  <a:lnTo>
                    <a:pt x="382" y="183"/>
                  </a:lnTo>
                  <a:lnTo>
                    <a:pt x="382" y="180"/>
                  </a:lnTo>
                  <a:lnTo>
                    <a:pt x="384" y="176"/>
                  </a:lnTo>
                  <a:lnTo>
                    <a:pt x="389" y="174"/>
                  </a:lnTo>
                  <a:lnTo>
                    <a:pt x="389" y="170"/>
                  </a:lnTo>
                  <a:lnTo>
                    <a:pt x="393" y="161"/>
                  </a:lnTo>
                  <a:lnTo>
                    <a:pt x="397" y="152"/>
                  </a:lnTo>
                  <a:lnTo>
                    <a:pt x="404" y="152"/>
                  </a:lnTo>
                  <a:lnTo>
                    <a:pt x="404" y="152"/>
                  </a:lnTo>
                  <a:lnTo>
                    <a:pt x="404" y="150"/>
                  </a:lnTo>
                  <a:lnTo>
                    <a:pt x="402" y="148"/>
                  </a:lnTo>
                  <a:lnTo>
                    <a:pt x="402" y="141"/>
                  </a:lnTo>
                  <a:lnTo>
                    <a:pt x="406" y="135"/>
                  </a:lnTo>
                  <a:lnTo>
                    <a:pt x="406" y="133"/>
                  </a:lnTo>
                  <a:lnTo>
                    <a:pt x="404" y="130"/>
                  </a:lnTo>
                  <a:lnTo>
                    <a:pt x="399" y="126"/>
                  </a:lnTo>
                  <a:lnTo>
                    <a:pt x="395" y="124"/>
                  </a:lnTo>
                  <a:lnTo>
                    <a:pt x="393" y="122"/>
                  </a:lnTo>
                  <a:lnTo>
                    <a:pt x="389" y="113"/>
                  </a:lnTo>
                  <a:lnTo>
                    <a:pt x="384" y="111"/>
                  </a:lnTo>
                  <a:lnTo>
                    <a:pt x="373" y="109"/>
                  </a:lnTo>
                  <a:lnTo>
                    <a:pt x="360" y="104"/>
                  </a:lnTo>
                  <a:lnTo>
                    <a:pt x="356" y="98"/>
                  </a:lnTo>
                  <a:lnTo>
                    <a:pt x="358" y="96"/>
                  </a:lnTo>
                  <a:lnTo>
                    <a:pt x="358" y="96"/>
                  </a:lnTo>
                  <a:lnTo>
                    <a:pt x="363" y="91"/>
                  </a:lnTo>
                  <a:lnTo>
                    <a:pt x="365" y="89"/>
                  </a:lnTo>
                  <a:lnTo>
                    <a:pt x="365" y="80"/>
                  </a:lnTo>
                  <a:lnTo>
                    <a:pt x="345" y="63"/>
                  </a:lnTo>
                  <a:lnTo>
                    <a:pt x="343" y="59"/>
                  </a:lnTo>
                  <a:lnTo>
                    <a:pt x="343" y="48"/>
                  </a:lnTo>
                  <a:lnTo>
                    <a:pt x="345" y="33"/>
                  </a:lnTo>
                  <a:lnTo>
                    <a:pt x="347" y="26"/>
                  </a:lnTo>
                  <a:lnTo>
                    <a:pt x="323" y="13"/>
                  </a:lnTo>
                  <a:lnTo>
                    <a:pt x="310" y="4"/>
                  </a:lnTo>
                  <a:lnTo>
                    <a:pt x="306" y="7"/>
                  </a:lnTo>
                  <a:lnTo>
                    <a:pt x="276" y="7"/>
                  </a:lnTo>
                  <a:lnTo>
                    <a:pt x="271" y="7"/>
                  </a:lnTo>
                  <a:lnTo>
                    <a:pt x="269" y="9"/>
                  </a:lnTo>
                  <a:lnTo>
                    <a:pt x="260" y="26"/>
                  </a:lnTo>
                  <a:lnTo>
                    <a:pt x="250" y="52"/>
                  </a:lnTo>
                  <a:lnTo>
                    <a:pt x="247" y="63"/>
                  </a:lnTo>
                  <a:lnTo>
                    <a:pt x="243" y="70"/>
                  </a:lnTo>
                  <a:lnTo>
                    <a:pt x="241" y="78"/>
                  </a:lnTo>
                  <a:lnTo>
                    <a:pt x="236" y="87"/>
                  </a:lnTo>
                  <a:lnTo>
                    <a:pt x="226" y="96"/>
                  </a:lnTo>
                  <a:lnTo>
                    <a:pt x="195" y="94"/>
                  </a:lnTo>
                  <a:lnTo>
                    <a:pt x="176" y="98"/>
                  </a:lnTo>
                  <a:lnTo>
                    <a:pt x="165" y="102"/>
                  </a:lnTo>
                  <a:lnTo>
                    <a:pt x="150" y="104"/>
                  </a:lnTo>
                  <a:lnTo>
                    <a:pt x="147" y="85"/>
                  </a:lnTo>
                  <a:lnTo>
                    <a:pt x="145" y="72"/>
                  </a:lnTo>
                  <a:lnTo>
                    <a:pt x="150" y="54"/>
                  </a:lnTo>
                  <a:lnTo>
                    <a:pt x="158" y="44"/>
                  </a:lnTo>
                  <a:lnTo>
                    <a:pt x="156" y="37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2" y="33"/>
                  </a:lnTo>
                  <a:lnTo>
                    <a:pt x="150" y="31"/>
                  </a:lnTo>
                  <a:lnTo>
                    <a:pt x="147" y="31"/>
                  </a:lnTo>
                  <a:lnTo>
                    <a:pt x="147" y="28"/>
                  </a:lnTo>
                  <a:lnTo>
                    <a:pt x="145" y="26"/>
                  </a:lnTo>
                  <a:lnTo>
                    <a:pt x="145" y="24"/>
                  </a:lnTo>
                  <a:lnTo>
                    <a:pt x="145" y="20"/>
                  </a:lnTo>
                  <a:lnTo>
                    <a:pt x="143" y="17"/>
                  </a:lnTo>
                  <a:lnTo>
                    <a:pt x="145" y="13"/>
                  </a:lnTo>
                  <a:lnTo>
                    <a:pt x="163" y="7"/>
                  </a:lnTo>
                  <a:lnTo>
                    <a:pt x="141" y="4"/>
                  </a:lnTo>
                  <a:lnTo>
                    <a:pt x="130" y="9"/>
                  </a:lnTo>
                  <a:lnTo>
                    <a:pt x="128" y="4"/>
                  </a:lnTo>
                  <a:lnTo>
                    <a:pt x="126" y="2"/>
                  </a:lnTo>
                  <a:lnTo>
                    <a:pt x="123" y="0"/>
                  </a:lnTo>
                  <a:lnTo>
                    <a:pt x="119" y="0"/>
                  </a:lnTo>
                  <a:lnTo>
                    <a:pt x="106" y="9"/>
                  </a:lnTo>
                  <a:lnTo>
                    <a:pt x="95" y="9"/>
                  </a:lnTo>
                  <a:lnTo>
                    <a:pt x="89" y="9"/>
                  </a:lnTo>
                  <a:lnTo>
                    <a:pt x="87" y="11"/>
                  </a:lnTo>
                  <a:lnTo>
                    <a:pt x="84" y="13"/>
                  </a:lnTo>
                  <a:lnTo>
                    <a:pt x="78" y="26"/>
                  </a:lnTo>
                  <a:lnTo>
                    <a:pt x="56" y="31"/>
                  </a:lnTo>
                  <a:lnTo>
                    <a:pt x="45" y="35"/>
                  </a:lnTo>
                  <a:lnTo>
                    <a:pt x="37" y="44"/>
                  </a:lnTo>
                  <a:lnTo>
                    <a:pt x="26" y="50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0" y="74"/>
                  </a:lnTo>
                  <a:lnTo>
                    <a:pt x="13" y="76"/>
                  </a:lnTo>
                  <a:lnTo>
                    <a:pt x="26" y="83"/>
                  </a:lnTo>
                  <a:lnTo>
                    <a:pt x="52" y="104"/>
                  </a:lnTo>
                  <a:lnTo>
                    <a:pt x="47" y="109"/>
                  </a:lnTo>
                  <a:lnTo>
                    <a:pt x="50" y="117"/>
                  </a:lnTo>
                  <a:lnTo>
                    <a:pt x="52" y="128"/>
                  </a:lnTo>
                  <a:lnTo>
                    <a:pt x="54" y="130"/>
                  </a:lnTo>
                  <a:lnTo>
                    <a:pt x="54" y="133"/>
                  </a:lnTo>
                  <a:lnTo>
                    <a:pt x="52" y="135"/>
                  </a:lnTo>
                  <a:lnTo>
                    <a:pt x="50" y="135"/>
                  </a:lnTo>
                  <a:lnTo>
                    <a:pt x="41" y="130"/>
                  </a:lnTo>
                  <a:lnTo>
                    <a:pt x="39" y="130"/>
                  </a:lnTo>
                  <a:lnTo>
                    <a:pt x="37" y="130"/>
                  </a:lnTo>
                  <a:lnTo>
                    <a:pt x="34" y="128"/>
                  </a:lnTo>
                  <a:lnTo>
                    <a:pt x="32" y="128"/>
                  </a:lnTo>
                  <a:lnTo>
                    <a:pt x="28" y="130"/>
                  </a:lnTo>
                  <a:lnTo>
                    <a:pt x="15" y="143"/>
                  </a:lnTo>
                  <a:lnTo>
                    <a:pt x="13" y="148"/>
                  </a:lnTo>
                  <a:lnTo>
                    <a:pt x="19" y="154"/>
                  </a:lnTo>
                  <a:lnTo>
                    <a:pt x="28" y="157"/>
                  </a:lnTo>
                  <a:lnTo>
                    <a:pt x="34" y="189"/>
                  </a:lnTo>
                  <a:lnTo>
                    <a:pt x="60" y="189"/>
                  </a:lnTo>
                  <a:lnTo>
                    <a:pt x="56" y="196"/>
                  </a:lnTo>
                  <a:lnTo>
                    <a:pt x="34" y="206"/>
                  </a:lnTo>
                  <a:lnTo>
                    <a:pt x="17" y="233"/>
                  </a:lnTo>
                  <a:lnTo>
                    <a:pt x="19" y="239"/>
                  </a:lnTo>
                  <a:lnTo>
                    <a:pt x="45" y="235"/>
                  </a:lnTo>
                  <a:lnTo>
                    <a:pt x="47" y="246"/>
                  </a:lnTo>
                  <a:lnTo>
                    <a:pt x="39" y="250"/>
                  </a:lnTo>
                  <a:lnTo>
                    <a:pt x="37" y="252"/>
                  </a:lnTo>
                  <a:lnTo>
                    <a:pt x="32" y="252"/>
                  </a:lnTo>
                  <a:lnTo>
                    <a:pt x="30" y="256"/>
                  </a:lnTo>
                  <a:lnTo>
                    <a:pt x="34" y="263"/>
                  </a:lnTo>
                  <a:lnTo>
                    <a:pt x="52" y="287"/>
                  </a:lnTo>
                  <a:lnTo>
                    <a:pt x="65" y="304"/>
                  </a:lnTo>
                  <a:lnTo>
                    <a:pt x="69" y="300"/>
                  </a:lnTo>
                  <a:lnTo>
                    <a:pt x="80" y="300"/>
                  </a:lnTo>
                  <a:lnTo>
                    <a:pt x="87" y="298"/>
                  </a:lnTo>
                  <a:lnTo>
                    <a:pt x="102" y="283"/>
                  </a:lnTo>
                  <a:lnTo>
                    <a:pt x="119" y="272"/>
                  </a:lnTo>
                  <a:lnTo>
                    <a:pt x="119" y="270"/>
                  </a:lnTo>
                  <a:lnTo>
                    <a:pt x="143" y="276"/>
                  </a:lnTo>
                  <a:lnTo>
                    <a:pt x="147" y="274"/>
                  </a:lnTo>
                  <a:lnTo>
                    <a:pt x="156" y="263"/>
                  </a:lnTo>
                  <a:lnTo>
                    <a:pt x="160" y="259"/>
                  </a:lnTo>
                  <a:lnTo>
                    <a:pt x="173" y="256"/>
                  </a:lnTo>
                  <a:lnTo>
                    <a:pt x="178" y="252"/>
                  </a:lnTo>
                  <a:lnTo>
                    <a:pt x="182" y="250"/>
                  </a:lnTo>
                  <a:lnTo>
                    <a:pt x="191" y="250"/>
                  </a:lnTo>
                  <a:lnTo>
                    <a:pt x="197" y="256"/>
                  </a:lnTo>
                  <a:lnTo>
                    <a:pt x="204" y="270"/>
                  </a:lnTo>
                  <a:lnTo>
                    <a:pt x="210" y="276"/>
                  </a:lnTo>
                  <a:lnTo>
                    <a:pt x="221" y="280"/>
                  </a:lnTo>
                  <a:lnTo>
                    <a:pt x="226" y="283"/>
                  </a:lnTo>
                  <a:lnTo>
                    <a:pt x="234" y="283"/>
                  </a:lnTo>
                  <a:lnTo>
                    <a:pt x="247" y="280"/>
                  </a:lnTo>
                  <a:lnTo>
                    <a:pt x="256" y="274"/>
                  </a:lnTo>
                  <a:lnTo>
                    <a:pt x="265" y="272"/>
                  </a:lnTo>
                  <a:lnTo>
                    <a:pt x="295" y="289"/>
                  </a:lnTo>
                  <a:lnTo>
                    <a:pt x="306" y="285"/>
                  </a:lnTo>
                  <a:lnTo>
                    <a:pt x="323" y="274"/>
                  </a:lnTo>
                  <a:lnTo>
                    <a:pt x="334" y="270"/>
                  </a:lnTo>
                  <a:lnTo>
                    <a:pt x="349" y="276"/>
                  </a:lnTo>
                  <a:lnTo>
                    <a:pt x="354" y="276"/>
                  </a:lnTo>
                  <a:lnTo>
                    <a:pt x="360" y="274"/>
                  </a:lnTo>
                  <a:lnTo>
                    <a:pt x="371" y="265"/>
                  </a:lnTo>
                  <a:lnTo>
                    <a:pt x="378" y="263"/>
                  </a:lnTo>
                  <a:lnTo>
                    <a:pt x="402" y="270"/>
                  </a:lnTo>
                  <a:lnTo>
                    <a:pt x="443" y="293"/>
                  </a:lnTo>
                  <a:lnTo>
                    <a:pt x="460" y="298"/>
                  </a:lnTo>
                  <a:lnTo>
                    <a:pt x="463" y="293"/>
                  </a:lnTo>
                  <a:lnTo>
                    <a:pt x="463" y="280"/>
                  </a:lnTo>
                  <a:lnTo>
                    <a:pt x="463" y="2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7252153" y="1661337"/>
              <a:ext cx="1143000" cy="963613"/>
            </a:xfrm>
            <a:custGeom>
              <a:avLst/>
              <a:gdLst>
                <a:gd name="T0" fmla="*/ 698 w 720"/>
                <a:gd name="T1" fmla="*/ 305 h 607"/>
                <a:gd name="T2" fmla="*/ 676 w 720"/>
                <a:gd name="T3" fmla="*/ 285 h 607"/>
                <a:gd name="T4" fmla="*/ 654 w 720"/>
                <a:gd name="T5" fmla="*/ 294 h 607"/>
                <a:gd name="T6" fmla="*/ 637 w 720"/>
                <a:gd name="T7" fmla="*/ 311 h 607"/>
                <a:gd name="T8" fmla="*/ 596 w 720"/>
                <a:gd name="T9" fmla="*/ 318 h 607"/>
                <a:gd name="T10" fmla="*/ 563 w 720"/>
                <a:gd name="T11" fmla="*/ 335 h 607"/>
                <a:gd name="T12" fmla="*/ 528 w 720"/>
                <a:gd name="T13" fmla="*/ 298 h 607"/>
                <a:gd name="T14" fmla="*/ 531 w 720"/>
                <a:gd name="T15" fmla="*/ 287 h 607"/>
                <a:gd name="T16" fmla="*/ 539 w 720"/>
                <a:gd name="T17" fmla="*/ 270 h 607"/>
                <a:gd name="T18" fmla="*/ 528 w 720"/>
                <a:gd name="T19" fmla="*/ 241 h 607"/>
                <a:gd name="T20" fmla="*/ 528 w 720"/>
                <a:gd name="T21" fmla="*/ 224 h 607"/>
                <a:gd name="T22" fmla="*/ 507 w 720"/>
                <a:gd name="T23" fmla="*/ 183 h 607"/>
                <a:gd name="T24" fmla="*/ 526 w 720"/>
                <a:gd name="T25" fmla="*/ 163 h 607"/>
                <a:gd name="T26" fmla="*/ 533 w 720"/>
                <a:gd name="T27" fmla="*/ 165 h 607"/>
                <a:gd name="T28" fmla="*/ 546 w 720"/>
                <a:gd name="T29" fmla="*/ 170 h 607"/>
                <a:gd name="T30" fmla="*/ 546 w 720"/>
                <a:gd name="T31" fmla="*/ 163 h 607"/>
                <a:gd name="T32" fmla="*/ 546 w 720"/>
                <a:gd name="T33" fmla="*/ 139 h 607"/>
                <a:gd name="T34" fmla="*/ 504 w 720"/>
                <a:gd name="T35" fmla="*/ 109 h 607"/>
                <a:gd name="T36" fmla="*/ 476 w 720"/>
                <a:gd name="T37" fmla="*/ 105 h 607"/>
                <a:gd name="T38" fmla="*/ 467 w 720"/>
                <a:gd name="T39" fmla="*/ 83 h 607"/>
                <a:gd name="T40" fmla="*/ 439 w 720"/>
                <a:gd name="T41" fmla="*/ 87 h 607"/>
                <a:gd name="T42" fmla="*/ 391 w 720"/>
                <a:gd name="T43" fmla="*/ 100 h 607"/>
                <a:gd name="T44" fmla="*/ 381 w 720"/>
                <a:gd name="T45" fmla="*/ 92 h 607"/>
                <a:gd name="T46" fmla="*/ 381 w 720"/>
                <a:gd name="T47" fmla="*/ 74 h 607"/>
                <a:gd name="T48" fmla="*/ 385 w 720"/>
                <a:gd name="T49" fmla="*/ 50 h 607"/>
                <a:gd name="T50" fmla="*/ 396 w 720"/>
                <a:gd name="T51" fmla="*/ 7 h 607"/>
                <a:gd name="T52" fmla="*/ 372 w 720"/>
                <a:gd name="T53" fmla="*/ 11 h 607"/>
                <a:gd name="T54" fmla="*/ 298 w 720"/>
                <a:gd name="T55" fmla="*/ 89 h 607"/>
                <a:gd name="T56" fmla="*/ 135 w 720"/>
                <a:gd name="T57" fmla="*/ 296 h 607"/>
                <a:gd name="T58" fmla="*/ 85 w 720"/>
                <a:gd name="T59" fmla="*/ 298 h 607"/>
                <a:gd name="T60" fmla="*/ 98 w 720"/>
                <a:gd name="T61" fmla="*/ 354 h 607"/>
                <a:gd name="T62" fmla="*/ 96 w 720"/>
                <a:gd name="T63" fmla="*/ 374 h 607"/>
                <a:gd name="T64" fmla="*/ 94 w 720"/>
                <a:gd name="T65" fmla="*/ 391 h 607"/>
                <a:gd name="T66" fmla="*/ 113 w 720"/>
                <a:gd name="T67" fmla="*/ 417 h 607"/>
                <a:gd name="T68" fmla="*/ 107 w 720"/>
                <a:gd name="T69" fmla="*/ 433 h 607"/>
                <a:gd name="T70" fmla="*/ 85 w 720"/>
                <a:gd name="T71" fmla="*/ 426 h 607"/>
                <a:gd name="T72" fmla="*/ 50 w 720"/>
                <a:gd name="T73" fmla="*/ 428 h 607"/>
                <a:gd name="T74" fmla="*/ 7 w 720"/>
                <a:gd name="T75" fmla="*/ 474 h 607"/>
                <a:gd name="T76" fmla="*/ 18 w 720"/>
                <a:gd name="T77" fmla="*/ 470 h 607"/>
                <a:gd name="T78" fmla="*/ 55 w 720"/>
                <a:gd name="T79" fmla="*/ 463 h 607"/>
                <a:gd name="T80" fmla="*/ 94 w 720"/>
                <a:gd name="T81" fmla="*/ 478 h 607"/>
                <a:gd name="T82" fmla="*/ 115 w 720"/>
                <a:gd name="T83" fmla="*/ 537 h 607"/>
                <a:gd name="T84" fmla="*/ 172 w 720"/>
                <a:gd name="T85" fmla="*/ 563 h 607"/>
                <a:gd name="T86" fmla="*/ 137 w 720"/>
                <a:gd name="T87" fmla="*/ 576 h 607"/>
                <a:gd name="T88" fmla="*/ 137 w 720"/>
                <a:gd name="T89" fmla="*/ 598 h 607"/>
                <a:gd name="T90" fmla="*/ 148 w 720"/>
                <a:gd name="T91" fmla="*/ 587 h 607"/>
                <a:gd name="T92" fmla="*/ 183 w 720"/>
                <a:gd name="T93" fmla="*/ 607 h 607"/>
                <a:gd name="T94" fmla="*/ 228 w 720"/>
                <a:gd name="T95" fmla="*/ 596 h 607"/>
                <a:gd name="T96" fmla="*/ 296 w 720"/>
                <a:gd name="T97" fmla="*/ 543 h 607"/>
                <a:gd name="T98" fmla="*/ 391 w 720"/>
                <a:gd name="T99" fmla="*/ 550 h 607"/>
                <a:gd name="T100" fmla="*/ 444 w 720"/>
                <a:gd name="T101" fmla="*/ 535 h 607"/>
                <a:gd name="T102" fmla="*/ 491 w 720"/>
                <a:gd name="T103" fmla="*/ 474 h 607"/>
                <a:gd name="T104" fmla="*/ 550 w 720"/>
                <a:gd name="T105" fmla="*/ 457 h 607"/>
                <a:gd name="T106" fmla="*/ 613 w 720"/>
                <a:gd name="T107" fmla="*/ 444 h 607"/>
                <a:gd name="T108" fmla="*/ 626 w 720"/>
                <a:gd name="T109" fmla="*/ 426 h 607"/>
                <a:gd name="T110" fmla="*/ 639 w 720"/>
                <a:gd name="T111" fmla="*/ 417 h 607"/>
                <a:gd name="T112" fmla="*/ 687 w 720"/>
                <a:gd name="T113" fmla="*/ 396 h 607"/>
                <a:gd name="T114" fmla="*/ 685 w 720"/>
                <a:gd name="T115" fmla="*/ 383 h 607"/>
                <a:gd name="T116" fmla="*/ 720 w 720"/>
                <a:gd name="T117" fmla="*/ 318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0" h="607">
                  <a:moveTo>
                    <a:pt x="715" y="315"/>
                  </a:moveTo>
                  <a:lnTo>
                    <a:pt x="704" y="311"/>
                  </a:lnTo>
                  <a:lnTo>
                    <a:pt x="698" y="305"/>
                  </a:lnTo>
                  <a:lnTo>
                    <a:pt x="691" y="291"/>
                  </a:lnTo>
                  <a:lnTo>
                    <a:pt x="685" y="285"/>
                  </a:lnTo>
                  <a:lnTo>
                    <a:pt x="676" y="285"/>
                  </a:lnTo>
                  <a:lnTo>
                    <a:pt x="672" y="287"/>
                  </a:lnTo>
                  <a:lnTo>
                    <a:pt x="667" y="291"/>
                  </a:lnTo>
                  <a:lnTo>
                    <a:pt x="654" y="294"/>
                  </a:lnTo>
                  <a:lnTo>
                    <a:pt x="650" y="298"/>
                  </a:lnTo>
                  <a:lnTo>
                    <a:pt x="641" y="309"/>
                  </a:lnTo>
                  <a:lnTo>
                    <a:pt x="637" y="311"/>
                  </a:lnTo>
                  <a:lnTo>
                    <a:pt x="613" y="305"/>
                  </a:lnTo>
                  <a:lnTo>
                    <a:pt x="613" y="307"/>
                  </a:lnTo>
                  <a:lnTo>
                    <a:pt x="596" y="318"/>
                  </a:lnTo>
                  <a:lnTo>
                    <a:pt x="581" y="333"/>
                  </a:lnTo>
                  <a:lnTo>
                    <a:pt x="574" y="335"/>
                  </a:lnTo>
                  <a:lnTo>
                    <a:pt x="563" y="335"/>
                  </a:lnTo>
                  <a:lnTo>
                    <a:pt x="559" y="339"/>
                  </a:lnTo>
                  <a:lnTo>
                    <a:pt x="546" y="322"/>
                  </a:lnTo>
                  <a:lnTo>
                    <a:pt x="528" y="298"/>
                  </a:lnTo>
                  <a:lnTo>
                    <a:pt x="524" y="291"/>
                  </a:lnTo>
                  <a:lnTo>
                    <a:pt x="526" y="287"/>
                  </a:lnTo>
                  <a:lnTo>
                    <a:pt x="531" y="287"/>
                  </a:lnTo>
                  <a:lnTo>
                    <a:pt x="533" y="285"/>
                  </a:lnTo>
                  <a:lnTo>
                    <a:pt x="541" y="281"/>
                  </a:lnTo>
                  <a:lnTo>
                    <a:pt x="539" y="270"/>
                  </a:lnTo>
                  <a:lnTo>
                    <a:pt x="513" y="274"/>
                  </a:lnTo>
                  <a:lnTo>
                    <a:pt x="511" y="268"/>
                  </a:lnTo>
                  <a:lnTo>
                    <a:pt x="528" y="241"/>
                  </a:lnTo>
                  <a:lnTo>
                    <a:pt x="550" y="231"/>
                  </a:lnTo>
                  <a:lnTo>
                    <a:pt x="554" y="224"/>
                  </a:lnTo>
                  <a:lnTo>
                    <a:pt x="528" y="224"/>
                  </a:lnTo>
                  <a:lnTo>
                    <a:pt x="522" y="192"/>
                  </a:lnTo>
                  <a:lnTo>
                    <a:pt x="513" y="189"/>
                  </a:lnTo>
                  <a:lnTo>
                    <a:pt x="507" y="183"/>
                  </a:lnTo>
                  <a:lnTo>
                    <a:pt x="509" y="178"/>
                  </a:lnTo>
                  <a:lnTo>
                    <a:pt x="522" y="165"/>
                  </a:lnTo>
                  <a:lnTo>
                    <a:pt x="526" y="163"/>
                  </a:lnTo>
                  <a:lnTo>
                    <a:pt x="528" y="163"/>
                  </a:lnTo>
                  <a:lnTo>
                    <a:pt x="531" y="165"/>
                  </a:lnTo>
                  <a:lnTo>
                    <a:pt x="533" y="165"/>
                  </a:lnTo>
                  <a:lnTo>
                    <a:pt x="535" y="165"/>
                  </a:lnTo>
                  <a:lnTo>
                    <a:pt x="544" y="170"/>
                  </a:lnTo>
                  <a:lnTo>
                    <a:pt x="546" y="170"/>
                  </a:lnTo>
                  <a:lnTo>
                    <a:pt x="548" y="168"/>
                  </a:lnTo>
                  <a:lnTo>
                    <a:pt x="548" y="165"/>
                  </a:lnTo>
                  <a:lnTo>
                    <a:pt x="546" y="163"/>
                  </a:lnTo>
                  <a:lnTo>
                    <a:pt x="544" y="152"/>
                  </a:lnTo>
                  <a:lnTo>
                    <a:pt x="541" y="144"/>
                  </a:lnTo>
                  <a:lnTo>
                    <a:pt x="546" y="139"/>
                  </a:lnTo>
                  <a:lnTo>
                    <a:pt x="520" y="118"/>
                  </a:lnTo>
                  <a:lnTo>
                    <a:pt x="507" y="111"/>
                  </a:lnTo>
                  <a:lnTo>
                    <a:pt x="504" y="109"/>
                  </a:lnTo>
                  <a:lnTo>
                    <a:pt x="500" y="105"/>
                  </a:lnTo>
                  <a:lnTo>
                    <a:pt x="494" y="92"/>
                  </a:lnTo>
                  <a:lnTo>
                    <a:pt x="476" y="105"/>
                  </a:lnTo>
                  <a:lnTo>
                    <a:pt x="472" y="100"/>
                  </a:lnTo>
                  <a:lnTo>
                    <a:pt x="470" y="96"/>
                  </a:lnTo>
                  <a:lnTo>
                    <a:pt x="467" y="83"/>
                  </a:lnTo>
                  <a:lnTo>
                    <a:pt x="465" y="83"/>
                  </a:lnTo>
                  <a:lnTo>
                    <a:pt x="463" y="81"/>
                  </a:lnTo>
                  <a:lnTo>
                    <a:pt x="439" y="87"/>
                  </a:lnTo>
                  <a:lnTo>
                    <a:pt x="428" y="94"/>
                  </a:lnTo>
                  <a:lnTo>
                    <a:pt x="404" y="100"/>
                  </a:lnTo>
                  <a:lnTo>
                    <a:pt x="391" y="100"/>
                  </a:lnTo>
                  <a:lnTo>
                    <a:pt x="389" y="98"/>
                  </a:lnTo>
                  <a:lnTo>
                    <a:pt x="385" y="98"/>
                  </a:lnTo>
                  <a:lnTo>
                    <a:pt x="381" y="92"/>
                  </a:lnTo>
                  <a:lnTo>
                    <a:pt x="374" y="94"/>
                  </a:lnTo>
                  <a:lnTo>
                    <a:pt x="374" y="87"/>
                  </a:lnTo>
                  <a:lnTo>
                    <a:pt x="381" y="74"/>
                  </a:lnTo>
                  <a:lnTo>
                    <a:pt x="383" y="63"/>
                  </a:lnTo>
                  <a:lnTo>
                    <a:pt x="383" y="55"/>
                  </a:lnTo>
                  <a:lnTo>
                    <a:pt x="385" y="50"/>
                  </a:lnTo>
                  <a:lnTo>
                    <a:pt x="385" y="48"/>
                  </a:lnTo>
                  <a:lnTo>
                    <a:pt x="407" y="11"/>
                  </a:lnTo>
                  <a:lnTo>
                    <a:pt x="396" y="7"/>
                  </a:lnTo>
                  <a:lnTo>
                    <a:pt x="385" y="13"/>
                  </a:lnTo>
                  <a:lnTo>
                    <a:pt x="374" y="11"/>
                  </a:lnTo>
                  <a:lnTo>
                    <a:pt x="372" y="11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298" y="89"/>
                  </a:lnTo>
                  <a:lnTo>
                    <a:pt x="231" y="187"/>
                  </a:lnTo>
                  <a:lnTo>
                    <a:pt x="152" y="283"/>
                  </a:lnTo>
                  <a:lnTo>
                    <a:pt x="135" y="296"/>
                  </a:lnTo>
                  <a:lnTo>
                    <a:pt x="113" y="298"/>
                  </a:lnTo>
                  <a:lnTo>
                    <a:pt x="87" y="294"/>
                  </a:lnTo>
                  <a:lnTo>
                    <a:pt x="85" y="298"/>
                  </a:lnTo>
                  <a:lnTo>
                    <a:pt x="81" y="305"/>
                  </a:lnTo>
                  <a:lnTo>
                    <a:pt x="87" y="320"/>
                  </a:lnTo>
                  <a:lnTo>
                    <a:pt x="98" y="354"/>
                  </a:lnTo>
                  <a:lnTo>
                    <a:pt x="100" y="368"/>
                  </a:lnTo>
                  <a:lnTo>
                    <a:pt x="98" y="372"/>
                  </a:lnTo>
                  <a:lnTo>
                    <a:pt x="96" y="374"/>
                  </a:lnTo>
                  <a:lnTo>
                    <a:pt x="94" y="378"/>
                  </a:lnTo>
                  <a:lnTo>
                    <a:pt x="91" y="387"/>
                  </a:lnTo>
                  <a:lnTo>
                    <a:pt x="94" y="391"/>
                  </a:lnTo>
                  <a:lnTo>
                    <a:pt x="96" y="396"/>
                  </a:lnTo>
                  <a:lnTo>
                    <a:pt x="100" y="398"/>
                  </a:lnTo>
                  <a:lnTo>
                    <a:pt x="113" y="417"/>
                  </a:lnTo>
                  <a:lnTo>
                    <a:pt x="118" y="426"/>
                  </a:lnTo>
                  <a:lnTo>
                    <a:pt x="111" y="431"/>
                  </a:lnTo>
                  <a:lnTo>
                    <a:pt x="107" y="433"/>
                  </a:lnTo>
                  <a:lnTo>
                    <a:pt x="102" y="435"/>
                  </a:lnTo>
                  <a:lnTo>
                    <a:pt x="100" y="433"/>
                  </a:lnTo>
                  <a:lnTo>
                    <a:pt x="85" y="426"/>
                  </a:lnTo>
                  <a:lnTo>
                    <a:pt x="65" y="422"/>
                  </a:lnTo>
                  <a:lnTo>
                    <a:pt x="55" y="422"/>
                  </a:lnTo>
                  <a:lnTo>
                    <a:pt x="50" y="428"/>
                  </a:lnTo>
                  <a:lnTo>
                    <a:pt x="18" y="439"/>
                  </a:lnTo>
                  <a:lnTo>
                    <a:pt x="0" y="450"/>
                  </a:lnTo>
                  <a:lnTo>
                    <a:pt x="7" y="474"/>
                  </a:lnTo>
                  <a:lnTo>
                    <a:pt x="11" y="474"/>
                  </a:lnTo>
                  <a:lnTo>
                    <a:pt x="15" y="474"/>
                  </a:lnTo>
                  <a:lnTo>
                    <a:pt x="18" y="470"/>
                  </a:lnTo>
                  <a:lnTo>
                    <a:pt x="28" y="467"/>
                  </a:lnTo>
                  <a:lnTo>
                    <a:pt x="41" y="467"/>
                  </a:lnTo>
                  <a:lnTo>
                    <a:pt x="55" y="463"/>
                  </a:lnTo>
                  <a:lnTo>
                    <a:pt x="65" y="454"/>
                  </a:lnTo>
                  <a:lnTo>
                    <a:pt x="81" y="465"/>
                  </a:lnTo>
                  <a:lnTo>
                    <a:pt x="94" y="478"/>
                  </a:lnTo>
                  <a:lnTo>
                    <a:pt x="105" y="496"/>
                  </a:lnTo>
                  <a:lnTo>
                    <a:pt x="107" y="524"/>
                  </a:lnTo>
                  <a:lnTo>
                    <a:pt x="115" y="537"/>
                  </a:lnTo>
                  <a:lnTo>
                    <a:pt x="152" y="548"/>
                  </a:lnTo>
                  <a:lnTo>
                    <a:pt x="165" y="557"/>
                  </a:lnTo>
                  <a:lnTo>
                    <a:pt x="172" y="563"/>
                  </a:lnTo>
                  <a:lnTo>
                    <a:pt x="155" y="565"/>
                  </a:lnTo>
                  <a:lnTo>
                    <a:pt x="144" y="570"/>
                  </a:lnTo>
                  <a:lnTo>
                    <a:pt x="137" y="576"/>
                  </a:lnTo>
                  <a:lnTo>
                    <a:pt x="135" y="585"/>
                  </a:lnTo>
                  <a:lnTo>
                    <a:pt x="135" y="593"/>
                  </a:lnTo>
                  <a:lnTo>
                    <a:pt x="137" y="598"/>
                  </a:lnTo>
                  <a:lnTo>
                    <a:pt x="137" y="598"/>
                  </a:lnTo>
                  <a:lnTo>
                    <a:pt x="137" y="596"/>
                  </a:lnTo>
                  <a:lnTo>
                    <a:pt x="148" y="587"/>
                  </a:lnTo>
                  <a:lnTo>
                    <a:pt x="159" y="593"/>
                  </a:lnTo>
                  <a:lnTo>
                    <a:pt x="170" y="600"/>
                  </a:lnTo>
                  <a:lnTo>
                    <a:pt x="183" y="607"/>
                  </a:lnTo>
                  <a:lnTo>
                    <a:pt x="183" y="607"/>
                  </a:lnTo>
                  <a:lnTo>
                    <a:pt x="207" y="598"/>
                  </a:lnTo>
                  <a:lnTo>
                    <a:pt x="228" y="596"/>
                  </a:lnTo>
                  <a:lnTo>
                    <a:pt x="257" y="589"/>
                  </a:lnTo>
                  <a:lnTo>
                    <a:pt x="278" y="574"/>
                  </a:lnTo>
                  <a:lnTo>
                    <a:pt x="296" y="543"/>
                  </a:lnTo>
                  <a:lnTo>
                    <a:pt x="352" y="554"/>
                  </a:lnTo>
                  <a:lnTo>
                    <a:pt x="372" y="554"/>
                  </a:lnTo>
                  <a:lnTo>
                    <a:pt x="391" y="550"/>
                  </a:lnTo>
                  <a:lnTo>
                    <a:pt x="413" y="539"/>
                  </a:lnTo>
                  <a:lnTo>
                    <a:pt x="426" y="535"/>
                  </a:lnTo>
                  <a:lnTo>
                    <a:pt x="444" y="535"/>
                  </a:lnTo>
                  <a:lnTo>
                    <a:pt x="472" y="502"/>
                  </a:lnTo>
                  <a:lnTo>
                    <a:pt x="478" y="487"/>
                  </a:lnTo>
                  <a:lnTo>
                    <a:pt x="491" y="474"/>
                  </a:lnTo>
                  <a:lnTo>
                    <a:pt x="507" y="461"/>
                  </a:lnTo>
                  <a:lnTo>
                    <a:pt x="537" y="461"/>
                  </a:lnTo>
                  <a:lnTo>
                    <a:pt x="550" y="457"/>
                  </a:lnTo>
                  <a:lnTo>
                    <a:pt x="570" y="437"/>
                  </a:lnTo>
                  <a:lnTo>
                    <a:pt x="585" y="437"/>
                  </a:lnTo>
                  <a:lnTo>
                    <a:pt x="613" y="444"/>
                  </a:lnTo>
                  <a:lnTo>
                    <a:pt x="626" y="441"/>
                  </a:lnTo>
                  <a:lnTo>
                    <a:pt x="624" y="433"/>
                  </a:lnTo>
                  <a:lnTo>
                    <a:pt x="626" y="426"/>
                  </a:lnTo>
                  <a:lnTo>
                    <a:pt x="626" y="424"/>
                  </a:lnTo>
                  <a:lnTo>
                    <a:pt x="622" y="420"/>
                  </a:lnTo>
                  <a:lnTo>
                    <a:pt x="639" y="417"/>
                  </a:lnTo>
                  <a:lnTo>
                    <a:pt x="680" y="400"/>
                  </a:lnTo>
                  <a:lnTo>
                    <a:pt x="685" y="396"/>
                  </a:lnTo>
                  <a:lnTo>
                    <a:pt x="687" y="396"/>
                  </a:lnTo>
                  <a:lnTo>
                    <a:pt x="687" y="391"/>
                  </a:lnTo>
                  <a:lnTo>
                    <a:pt x="685" y="387"/>
                  </a:lnTo>
                  <a:lnTo>
                    <a:pt x="685" y="383"/>
                  </a:lnTo>
                  <a:lnTo>
                    <a:pt x="704" y="348"/>
                  </a:lnTo>
                  <a:lnTo>
                    <a:pt x="707" y="346"/>
                  </a:lnTo>
                  <a:lnTo>
                    <a:pt x="720" y="318"/>
                  </a:lnTo>
                  <a:lnTo>
                    <a:pt x="715" y="3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8915853" y="913625"/>
              <a:ext cx="1090613" cy="1052513"/>
            </a:xfrm>
            <a:custGeom>
              <a:avLst/>
              <a:gdLst>
                <a:gd name="T0" fmla="*/ 680 w 687"/>
                <a:gd name="T1" fmla="*/ 413 h 663"/>
                <a:gd name="T2" fmla="*/ 634 w 687"/>
                <a:gd name="T3" fmla="*/ 371 h 663"/>
                <a:gd name="T4" fmla="*/ 563 w 687"/>
                <a:gd name="T5" fmla="*/ 363 h 663"/>
                <a:gd name="T6" fmla="*/ 491 w 687"/>
                <a:gd name="T7" fmla="*/ 324 h 663"/>
                <a:gd name="T8" fmla="*/ 491 w 687"/>
                <a:gd name="T9" fmla="*/ 278 h 663"/>
                <a:gd name="T10" fmla="*/ 500 w 687"/>
                <a:gd name="T11" fmla="*/ 235 h 663"/>
                <a:gd name="T12" fmla="*/ 508 w 687"/>
                <a:gd name="T13" fmla="*/ 202 h 663"/>
                <a:gd name="T14" fmla="*/ 500 w 687"/>
                <a:gd name="T15" fmla="*/ 185 h 663"/>
                <a:gd name="T16" fmla="*/ 450 w 687"/>
                <a:gd name="T17" fmla="*/ 161 h 663"/>
                <a:gd name="T18" fmla="*/ 398 w 687"/>
                <a:gd name="T19" fmla="*/ 189 h 663"/>
                <a:gd name="T20" fmla="*/ 369 w 687"/>
                <a:gd name="T21" fmla="*/ 204 h 663"/>
                <a:gd name="T22" fmla="*/ 358 w 687"/>
                <a:gd name="T23" fmla="*/ 208 h 663"/>
                <a:gd name="T24" fmla="*/ 350 w 687"/>
                <a:gd name="T25" fmla="*/ 202 h 663"/>
                <a:gd name="T26" fmla="*/ 326 w 687"/>
                <a:gd name="T27" fmla="*/ 211 h 663"/>
                <a:gd name="T28" fmla="*/ 315 w 687"/>
                <a:gd name="T29" fmla="*/ 189 h 663"/>
                <a:gd name="T30" fmla="*/ 291 w 687"/>
                <a:gd name="T31" fmla="*/ 165 h 663"/>
                <a:gd name="T32" fmla="*/ 235 w 687"/>
                <a:gd name="T33" fmla="*/ 150 h 663"/>
                <a:gd name="T34" fmla="*/ 219 w 687"/>
                <a:gd name="T35" fmla="*/ 156 h 663"/>
                <a:gd name="T36" fmla="*/ 208 w 687"/>
                <a:gd name="T37" fmla="*/ 145 h 663"/>
                <a:gd name="T38" fmla="*/ 206 w 687"/>
                <a:gd name="T39" fmla="*/ 78 h 663"/>
                <a:gd name="T40" fmla="*/ 217 w 687"/>
                <a:gd name="T41" fmla="*/ 37 h 663"/>
                <a:gd name="T42" fmla="*/ 154 w 687"/>
                <a:gd name="T43" fmla="*/ 9 h 663"/>
                <a:gd name="T44" fmla="*/ 141 w 687"/>
                <a:gd name="T45" fmla="*/ 17 h 663"/>
                <a:gd name="T46" fmla="*/ 111 w 687"/>
                <a:gd name="T47" fmla="*/ 26 h 663"/>
                <a:gd name="T48" fmla="*/ 93 w 687"/>
                <a:gd name="T49" fmla="*/ 11 h 663"/>
                <a:gd name="T50" fmla="*/ 78 w 687"/>
                <a:gd name="T51" fmla="*/ 17 h 663"/>
                <a:gd name="T52" fmla="*/ 69 w 687"/>
                <a:gd name="T53" fmla="*/ 30 h 663"/>
                <a:gd name="T54" fmla="*/ 43 w 687"/>
                <a:gd name="T55" fmla="*/ 43 h 663"/>
                <a:gd name="T56" fmla="*/ 0 w 687"/>
                <a:gd name="T57" fmla="*/ 43 h 663"/>
                <a:gd name="T58" fmla="*/ 74 w 687"/>
                <a:gd name="T59" fmla="*/ 102 h 663"/>
                <a:gd name="T60" fmla="*/ 80 w 687"/>
                <a:gd name="T61" fmla="*/ 156 h 663"/>
                <a:gd name="T62" fmla="*/ 82 w 687"/>
                <a:gd name="T63" fmla="*/ 165 h 663"/>
                <a:gd name="T64" fmla="*/ 111 w 687"/>
                <a:gd name="T65" fmla="*/ 202 h 663"/>
                <a:gd name="T66" fmla="*/ 67 w 687"/>
                <a:gd name="T67" fmla="*/ 208 h 663"/>
                <a:gd name="T68" fmla="*/ 28 w 687"/>
                <a:gd name="T69" fmla="*/ 226 h 663"/>
                <a:gd name="T70" fmla="*/ 45 w 687"/>
                <a:gd name="T71" fmla="*/ 298 h 663"/>
                <a:gd name="T72" fmla="*/ 76 w 687"/>
                <a:gd name="T73" fmla="*/ 330 h 663"/>
                <a:gd name="T74" fmla="*/ 117 w 687"/>
                <a:gd name="T75" fmla="*/ 315 h 663"/>
                <a:gd name="T76" fmla="*/ 148 w 687"/>
                <a:gd name="T77" fmla="*/ 317 h 663"/>
                <a:gd name="T78" fmla="*/ 167 w 687"/>
                <a:gd name="T79" fmla="*/ 345 h 663"/>
                <a:gd name="T80" fmla="*/ 189 w 687"/>
                <a:gd name="T81" fmla="*/ 389 h 663"/>
                <a:gd name="T82" fmla="*/ 163 w 687"/>
                <a:gd name="T83" fmla="*/ 428 h 663"/>
                <a:gd name="T84" fmla="*/ 163 w 687"/>
                <a:gd name="T85" fmla="*/ 441 h 663"/>
                <a:gd name="T86" fmla="*/ 154 w 687"/>
                <a:gd name="T87" fmla="*/ 478 h 663"/>
                <a:gd name="T88" fmla="*/ 185 w 687"/>
                <a:gd name="T89" fmla="*/ 519 h 663"/>
                <a:gd name="T90" fmla="*/ 187 w 687"/>
                <a:gd name="T91" fmla="*/ 534 h 663"/>
                <a:gd name="T92" fmla="*/ 193 w 687"/>
                <a:gd name="T93" fmla="*/ 550 h 663"/>
                <a:gd name="T94" fmla="*/ 195 w 687"/>
                <a:gd name="T95" fmla="*/ 556 h 663"/>
                <a:gd name="T96" fmla="*/ 206 w 687"/>
                <a:gd name="T97" fmla="*/ 554 h 663"/>
                <a:gd name="T98" fmla="*/ 256 w 687"/>
                <a:gd name="T99" fmla="*/ 556 h 663"/>
                <a:gd name="T100" fmla="*/ 324 w 687"/>
                <a:gd name="T101" fmla="*/ 541 h 663"/>
                <a:gd name="T102" fmla="*/ 369 w 687"/>
                <a:gd name="T103" fmla="*/ 586 h 663"/>
                <a:gd name="T104" fmla="*/ 434 w 687"/>
                <a:gd name="T105" fmla="*/ 600 h 663"/>
                <a:gd name="T106" fmla="*/ 443 w 687"/>
                <a:gd name="T107" fmla="*/ 610 h 663"/>
                <a:gd name="T108" fmla="*/ 467 w 687"/>
                <a:gd name="T109" fmla="*/ 608 h 663"/>
                <a:gd name="T110" fmla="*/ 480 w 687"/>
                <a:gd name="T111" fmla="*/ 617 h 663"/>
                <a:gd name="T112" fmla="*/ 476 w 687"/>
                <a:gd name="T113" fmla="*/ 647 h 663"/>
                <a:gd name="T114" fmla="*/ 569 w 687"/>
                <a:gd name="T115" fmla="*/ 658 h 663"/>
                <a:gd name="T116" fmla="*/ 621 w 687"/>
                <a:gd name="T117" fmla="*/ 606 h 663"/>
                <a:gd name="T118" fmla="*/ 676 w 687"/>
                <a:gd name="T119" fmla="*/ 556 h 663"/>
                <a:gd name="T120" fmla="*/ 667 w 687"/>
                <a:gd name="T121" fmla="*/ 523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7" h="663">
                  <a:moveTo>
                    <a:pt x="671" y="493"/>
                  </a:moveTo>
                  <a:lnTo>
                    <a:pt x="682" y="469"/>
                  </a:lnTo>
                  <a:lnTo>
                    <a:pt x="687" y="437"/>
                  </a:lnTo>
                  <a:lnTo>
                    <a:pt x="680" y="413"/>
                  </a:lnTo>
                  <a:lnTo>
                    <a:pt x="645" y="358"/>
                  </a:lnTo>
                  <a:lnTo>
                    <a:pt x="643" y="361"/>
                  </a:lnTo>
                  <a:lnTo>
                    <a:pt x="639" y="367"/>
                  </a:lnTo>
                  <a:lnTo>
                    <a:pt x="634" y="371"/>
                  </a:lnTo>
                  <a:lnTo>
                    <a:pt x="621" y="376"/>
                  </a:lnTo>
                  <a:lnTo>
                    <a:pt x="606" y="376"/>
                  </a:lnTo>
                  <a:lnTo>
                    <a:pt x="591" y="374"/>
                  </a:lnTo>
                  <a:lnTo>
                    <a:pt x="563" y="363"/>
                  </a:lnTo>
                  <a:lnTo>
                    <a:pt x="519" y="356"/>
                  </a:lnTo>
                  <a:lnTo>
                    <a:pt x="506" y="350"/>
                  </a:lnTo>
                  <a:lnTo>
                    <a:pt x="495" y="337"/>
                  </a:lnTo>
                  <a:lnTo>
                    <a:pt x="491" y="324"/>
                  </a:lnTo>
                  <a:lnTo>
                    <a:pt x="491" y="308"/>
                  </a:lnTo>
                  <a:lnTo>
                    <a:pt x="489" y="293"/>
                  </a:lnTo>
                  <a:lnTo>
                    <a:pt x="482" y="278"/>
                  </a:lnTo>
                  <a:lnTo>
                    <a:pt x="491" y="278"/>
                  </a:lnTo>
                  <a:lnTo>
                    <a:pt x="521" y="263"/>
                  </a:lnTo>
                  <a:lnTo>
                    <a:pt x="504" y="248"/>
                  </a:lnTo>
                  <a:lnTo>
                    <a:pt x="500" y="241"/>
                  </a:lnTo>
                  <a:lnTo>
                    <a:pt x="500" y="235"/>
                  </a:lnTo>
                  <a:lnTo>
                    <a:pt x="502" y="226"/>
                  </a:lnTo>
                  <a:lnTo>
                    <a:pt x="502" y="219"/>
                  </a:lnTo>
                  <a:lnTo>
                    <a:pt x="498" y="208"/>
                  </a:lnTo>
                  <a:lnTo>
                    <a:pt x="508" y="202"/>
                  </a:lnTo>
                  <a:lnTo>
                    <a:pt x="506" y="202"/>
                  </a:lnTo>
                  <a:lnTo>
                    <a:pt x="502" y="200"/>
                  </a:lnTo>
                  <a:lnTo>
                    <a:pt x="500" y="191"/>
                  </a:lnTo>
                  <a:lnTo>
                    <a:pt x="500" y="185"/>
                  </a:lnTo>
                  <a:lnTo>
                    <a:pt x="498" y="182"/>
                  </a:lnTo>
                  <a:lnTo>
                    <a:pt x="495" y="180"/>
                  </a:lnTo>
                  <a:lnTo>
                    <a:pt x="456" y="163"/>
                  </a:lnTo>
                  <a:lnTo>
                    <a:pt x="450" y="161"/>
                  </a:lnTo>
                  <a:lnTo>
                    <a:pt x="432" y="165"/>
                  </a:lnTo>
                  <a:lnTo>
                    <a:pt x="406" y="178"/>
                  </a:lnTo>
                  <a:lnTo>
                    <a:pt x="400" y="185"/>
                  </a:lnTo>
                  <a:lnTo>
                    <a:pt x="398" y="189"/>
                  </a:lnTo>
                  <a:lnTo>
                    <a:pt x="400" y="217"/>
                  </a:lnTo>
                  <a:lnTo>
                    <a:pt x="378" y="206"/>
                  </a:lnTo>
                  <a:lnTo>
                    <a:pt x="374" y="204"/>
                  </a:lnTo>
                  <a:lnTo>
                    <a:pt x="369" y="204"/>
                  </a:lnTo>
                  <a:lnTo>
                    <a:pt x="367" y="206"/>
                  </a:lnTo>
                  <a:lnTo>
                    <a:pt x="363" y="211"/>
                  </a:lnTo>
                  <a:lnTo>
                    <a:pt x="361" y="211"/>
                  </a:lnTo>
                  <a:lnTo>
                    <a:pt x="358" y="208"/>
                  </a:lnTo>
                  <a:lnTo>
                    <a:pt x="356" y="206"/>
                  </a:lnTo>
                  <a:lnTo>
                    <a:pt x="352" y="202"/>
                  </a:lnTo>
                  <a:lnTo>
                    <a:pt x="352" y="202"/>
                  </a:lnTo>
                  <a:lnTo>
                    <a:pt x="350" y="202"/>
                  </a:lnTo>
                  <a:lnTo>
                    <a:pt x="348" y="204"/>
                  </a:lnTo>
                  <a:lnTo>
                    <a:pt x="343" y="206"/>
                  </a:lnTo>
                  <a:lnTo>
                    <a:pt x="330" y="211"/>
                  </a:lnTo>
                  <a:lnTo>
                    <a:pt x="326" y="211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19" y="195"/>
                  </a:lnTo>
                  <a:lnTo>
                    <a:pt x="315" y="189"/>
                  </a:lnTo>
                  <a:lnTo>
                    <a:pt x="306" y="180"/>
                  </a:lnTo>
                  <a:lnTo>
                    <a:pt x="298" y="174"/>
                  </a:lnTo>
                  <a:lnTo>
                    <a:pt x="293" y="165"/>
                  </a:lnTo>
                  <a:lnTo>
                    <a:pt x="291" y="165"/>
                  </a:lnTo>
                  <a:lnTo>
                    <a:pt x="265" y="165"/>
                  </a:lnTo>
                  <a:lnTo>
                    <a:pt x="261" y="165"/>
                  </a:lnTo>
                  <a:lnTo>
                    <a:pt x="243" y="152"/>
                  </a:lnTo>
                  <a:lnTo>
                    <a:pt x="235" y="150"/>
                  </a:lnTo>
                  <a:lnTo>
                    <a:pt x="230" y="150"/>
                  </a:lnTo>
                  <a:lnTo>
                    <a:pt x="228" y="154"/>
                  </a:lnTo>
                  <a:lnTo>
                    <a:pt x="224" y="156"/>
                  </a:lnTo>
                  <a:lnTo>
                    <a:pt x="219" y="156"/>
                  </a:lnTo>
                  <a:lnTo>
                    <a:pt x="215" y="154"/>
                  </a:lnTo>
                  <a:lnTo>
                    <a:pt x="213" y="154"/>
                  </a:lnTo>
                  <a:lnTo>
                    <a:pt x="213" y="152"/>
                  </a:lnTo>
                  <a:lnTo>
                    <a:pt x="208" y="145"/>
                  </a:lnTo>
                  <a:lnTo>
                    <a:pt x="206" y="143"/>
                  </a:lnTo>
                  <a:lnTo>
                    <a:pt x="187" y="93"/>
                  </a:lnTo>
                  <a:lnTo>
                    <a:pt x="193" y="85"/>
                  </a:lnTo>
                  <a:lnTo>
                    <a:pt x="206" y="78"/>
                  </a:lnTo>
                  <a:lnTo>
                    <a:pt x="226" y="59"/>
                  </a:lnTo>
                  <a:lnTo>
                    <a:pt x="228" y="50"/>
                  </a:lnTo>
                  <a:lnTo>
                    <a:pt x="224" y="43"/>
                  </a:lnTo>
                  <a:lnTo>
                    <a:pt x="217" y="37"/>
                  </a:lnTo>
                  <a:lnTo>
                    <a:pt x="215" y="32"/>
                  </a:lnTo>
                  <a:lnTo>
                    <a:pt x="187" y="0"/>
                  </a:lnTo>
                  <a:lnTo>
                    <a:pt x="163" y="9"/>
                  </a:lnTo>
                  <a:lnTo>
                    <a:pt x="154" y="9"/>
                  </a:lnTo>
                  <a:lnTo>
                    <a:pt x="145" y="13"/>
                  </a:lnTo>
                  <a:lnTo>
                    <a:pt x="143" y="13"/>
                  </a:lnTo>
                  <a:lnTo>
                    <a:pt x="143" y="15"/>
                  </a:lnTo>
                  <a:lnTo>
                    <a:pt x="141" y="17"/>
                  </a:lnTo>
                  <a:lnTo>
                    <a:pt x="141" y="19"/>
                  </a:lnTo>
                  <a:lnTo>
                    <a:pt x="135" y="28"/>
                  </a:lnTo>
                  <a:lnTo>
                    <a:pt x="113" y="26"/>
                  </a:lnTo>
                  <a:lnTo>
                    <a:pt x="111" y="26"/>
                  </a:lnTo>
                  <a:lnTo>
                    <a:pt x="104" y="22"/>
                  </a:lnTo>
                  <a:lnTo>
                    <a:pt x="98" y="11"/>
                  </a:lnTo>
                  <a:lnTo>
                    <a:pt x="95" y="11"/>
                  </a:lnTo>
                  <a:lnTo>
                    <a:pt x="93" y="11"/>
                  </a:lnTo>
                  <a:lnTo>
                    <a:pt x="93" y="11"/>
                  </a:lnTo>
                  <a:lnTo>
                    <a:pt x="91" y="13"/>
                  </a:lnTo>
                  <a:lnTo>
                    <a:pt x="80" y="15"/>
                  </a:lnTo>
                  <a:lnTo>
                    <a:pt x="78" y="17"/>
                  </a:lnTo>
                  <a:lnTo>
                    <a:pt x="76" y="19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69" y="30"/>
                  </a:lnTo>
                  <a:lnTo>
                    <a:pt x="67" y="32"/>
                  </a:lnTo>
                  <a:lnTo>
                    <a:pt x="50" y="41"/>
                  </a:lnTo>
                  <a:lnTo>
                    <a:pt x="45" y="43"/>
                  </a:lnTo>
                  <a:lnTo>
                    <a:pt x="43" y="43"/>
                  </a:lnTo>
                  <a:lnTo>
                    <a:pt x="28" y="41"/>
                  </a:lnTo>
                  <a:lnTo>
                    <a:pt x="26" y="39"/>
                  </a:lnTo>
                  <a:lnTo>
                    <a:pt x="19" y="35"/>
                  </a:lnTo>
                  <a:lnTo>
                    <a:pt x="0" y="43"/>
                  </a:lnTo>
                  <a:lnTo>
                    <a:pt x="39" y="65"/>
                  </a:lnTo>
                  <a:lnTo>
                    <a:pt x="65" y="87"/>
                  </a:lnTo>
                  <a:lnTo>
                    <a:pt x="72" y="95"/>
                  </a:lnTo>
                  <a:lnTo>
                    <a:pt x="74" y="102"/>
                  </a:lnTo>
                  <a:lnTo>
                    <a:pt x="82" y="124"/>
                  </a:lnTo>
                  <a:lnTo>
                    <a:pt x="87" y="148"/>
                  </a:lnTo>
                  <a:lnTo>
                    <a:pt x="82" y="152"/>
                  </a:lnTo>
                  <a:lnTo>
                    <a:pt x="80" y="156"/>
                  </a:lnTo>
                  <a:lnTo>
                    <a:pt x="78" y="161"/>
                  </a:lnTo>
                  <a:lnTo>
                    <a:pt x="76" y="163"/>
                  </a:lnTo>
                  <a:lnTo>
                    <a:pt x="78" y="163"/>
                  </a:lnTo>
                  <a:lnTo>
                    <a:pt x="82" y="165"/>
                  </a:lnTo>
                  <a:lnTo>
                    <a:pt x="104" y="171"/>
                  </a:lnTo>
                  <a:lnTo>
                    <a:pt x="115" y="178"/>
                  </a:lnTo>
                  <a:lnTo>
                    <a:pt x="128" y="193"/>
                  </a:lnTo>
                  <a:lnTo>
                    <a:pt x="111" y="202"/>
                  </a:lnTo>
                  <a:lnTo>
                    <a:pt x="82" y="211"/>
                  </a:lnTo>
                  <a:lnTo>
                    <a:pt x="78" y="213"/>
                  </a:lnTo>
                  <a:lnTo>
                    <a:pt x="69" y="211"/>
                  </a:lnTo>
                  <a:lnTo>
                    <a:pt x="67" y="208"/>
                  </a:lnTo>
                  <a:lnTo>
                    <a:pt x="58" y="208"/>
                  </a:lnTo>
                  <a:lnTo>
                    <a:pt x="32" y="221"/>
                  </a:lnTo>
                  <a:lnTo>
                    <a:pt x="30" y="221"/>
                  </a:lnTo>
                  <a:lnTo>
                    <a:pt x="28" y="226"/>
                  </a:lnTo>
                  <a:lnTo>
                    <a:pt x="32" y="232"/>
                  </a:lnTo>
                  <a:lnTo>
                    <a:pt x="37" y="248"/>
                  </a:lnTo>
                  <a:lnTo>
                    <a:pt x="43" y="280"/>
                  </a:lnTo>
                  <a:lnTo>
                    <a:pt x="45" y="298"/>
                  </a:lnTo>
                  <a:lnTo>
                    <a:pt x="52" y="298"/>
                  </a:lnTo>
                  <a:lnTo>
                    <a:pt x="56" y="298"/>
                  </a:lnTo>
                  <a:lnTo>
                    <a:pt x="65" y="308"/>
                  </a:lnTo>
                  <a:lnTo>
                    <a:pt x="76" y="330"/>
                  </a:lnTo>
                  <a:lnTo>
                    <a:pt x="78" y="332"/>
                  </a:lnTo>
                  <a:lnTo>
                    <a:pt x="82" y="334"/>
                  </a:lnTo>
                  <a:lnTo>
                    <a:pt x="100" y="330"/>
                  </a:lnTo>
                  <a:lnTo>
                    <a:pt x="117" y="315"/>
                  </a:lnTo>
                  <a:lnTo>
                    <a:pt x="132" y="306"/>
                  </a:lnTo>
                  <a:lnTo>
                    <a:pt x="139" y="308"/>
                  </a:lnTo>
                  <a:lnTo>
                    <a:pt x="143" y="311"/>
                  </a:lnTo>
                  <a:lnTo>
                    <a:pt x="148" y="317"/>
                  </a:lnTo>
                  <a:lnTo>
                    <a:pt x="152" y="326"/>
                  </a:lnTo>
                  <a:lnTo>
                    <a:pt x="161" y="334"/>
                  </a:lnTo>
                  <a:lnTo>
                    <a:pt x="165" y="339"/>
                  </a:lnTo>
                  <a:lnTo>
                    <a:pt x="167" y="345"/>
                  </a:lnTo>
                  <a:lnTo>
                    <a:pt x="174" y="358"/>
                  </a:lnTo>
                  <a:lnTo>
                    <a:pt x="178" y="369"/>
                  </a:lnTo>
                  <a:lnTo>
                    <a:pt x="189" y="387"/>
                  </a:lnTo>
                  <a:lnTo>
                    <a:pt x="189" y="389"/>
                  </a:lnTo>
                  <a:lnTo>
                    <a:pt x="191" y="391"/>
                  </a:lnTo>
                  <a:lnTo>
                    <a:pt x="189" y="402"/>
                  </a:lnTo>
                  <a:lnTo>
                    <a:pt x="182" y="421"/>
                  </a:lnTo>
                  <a:lnTo>
                    <a:pt x="163" y="428"/>
                  </a:lnTo>
                  <a:lnTo>
                    <a:pt x="163" y="430"/>
                  </a:lnTo>
                  <a:lnTo>
                    <a:pt x="161" y="430"/>
                  </a:lnTo>
                  <a:lnTo>
                    <a:pt x="163" y="437"/>
                  </a:lnTo>
                  <a:lnTo>
                    <a:pt x="163" y="441"/>
                  </a:lnTo>
                  <a:lnTo>
                    <a:pt x="158" y="447"/>
                  </a:lnTo>
                  <a:lnTo>
                    <a:pt x="154" y="467"/>
                  </a:lnTo>
                  <a:lnTo>
                    <a:pt x="154" y="473"/>
                  </a:lnTo>
                  <a:lnTo>
                    <a:pt x="154" y="478"/>
                  </a:lnTo>
                  <a:lnTo>
                    <a:pt x="161" y="484"/>
                  </a:lnTo>
                  <a:lnTo>
                    <a:pt x="163" y="489"/>
                  </a:lnTo>
                  <a:lnTo>
                    <a:pt x="174" y="493"/>
                  </a:lnTo>
                  <a:lnTo>
                    <a:pt x="185" y="519"/>
                  </a:lnTo>
                  <a:lnTo>
                    <a:pt x="185" y="526"/>
                  </a:lnTo>
                  <a:lnTo>
                    <a:pt x="182" y="530"/>
                  </a:lnTo>
                  <a:lnTo>
                    <a:pt x="185" y="532"/>
                  </a:lnTo>
                  <a:lnTo>
                    <a:pt x="187" y="534"/>
                  </a:lnTo>
                  <a:lnTo>
                    <a:pt x="191" y="537"/>
                  </a:lnTo>
                  <a:lnTo>
                    <a:pt x="195" y="539"/>
                  </a:lnTo>
                  <a:lnTo>
                    <a:pt x="195" y="543"/>
                  </a:lnTo>
                  <a:lnTo>
                    <a:pt x="193" y="550"/>
                  </a:lnTo>
                  <a:lnTo>
                    <a:pt x="193" y="550"/>
                  </a:lnTo>
                  <a:lnTo>
                    <a:pt x="193" y="552"/>
                  </a:lnTo>
                  <a:lnTo>
                    <a:pt x="193" y="554"/>
                  </a:lnTo>
                  <a:lnTo>
                    <a:pt x="195" y="556"/>
                  </a:lnTo>
                  <a:lnTo>
                    <a:pt x="200" y="560"/>
                  </a:lnTo>
                  <a:lnTo>
                    <a:pt x="202" y="560"/>
                  </a:lnTo>
                  <a:lnTo>
                    <a:pt x="204" y="560"/>
                  </a:lnTo>
                  <a:lnTo>
                    <a:pt x="206" y="554"/>
                  </a:lnTo>
                  <a:lnTo>
                    <a:pt x="213" y="550"/>
                  </a:lnTo>
                  <a:lnTo>
                    <a:pt x="215" y="550"/>
                  </a:lnTo>
                  <a:lnTo>
                    <a:pt x="219" y="550"/>
                  </a:lnTo>
                  <a:lnTo>
                    <a:pt x="256" y="556"/>
                  </a:lnTo>
                  <a:lnTo>
                    <a:pt x="291" y="556"/>
                  </a:lnTo>
                  <a:lnTo>
                    <a:pt x="298" y="554"/>
                  </a:lnTo>
                  <a:lnTo>
                    <a:pt x="306" y="547"/>
                  </a:lnTo>
                  <a:lnTo>
                    <a:pt x="324" y="541"/>
                  </a:lnTo>
                  <a:lnTo>
                    <a:pt x="341" y="543"/>
                  </a:lnTo>
                  <a:lnTo>
                    <a:pt x="343" y="547"/>
                  </a:lnTo>
                  <a:lnTo>
                    <a:pt x="343" y="550"/>
                  </a:lnTo>
                  <a:lnTo>
                    <a:pt x="369" y="586"/>
                  </a:lnTo>
                  <a:lnTo>
                    <a:pt x="387" y="602"/>
                  </a:lnTo>
                  <a:lnTo>
                    <a:pt x="400" y="602"/>
                  </a:lnTo>
                  <a:lnTo>
                    <a:pt x="419" y="604"/>
                  </a:lnTo>
                  <a:lnTo>
                    <a:pt x="434" y="600"/>
                  </a:lnTo>
                  <a:lnTo>
                    <a:pt x="439" y="600"/>
                  </a:lnTo>
                  <a:lnTo>
                    <a:pt x="441" y="602"/>
                  </a:lnTo>
                  <a:lnTo>
                    <a:pt x="443" y="606"/>
                  </a:lnTo>
                  <a:lnTo>
                    <a:pt x="443" y="610"/>
                  </a:lnTo>
                  <a:lnTo>
                    <a:pt x="443" y="613"/>
                  </a:lnTo>
                  <a:lnTo>
                    <a:pt x="445" y="613"/>
                  </a:lnTo>
                  <a:lnTo>
                    <a:pt x="448" y="613"/>
                  </a:lnTo>
                  <a:lnTo>
                    <a:pt x="467" y="608"/>
                  </a:lnTo>
                  <a:lnTo>
                    <a:pt x="471" y="610"/>
                  </a:lnTo>
                  <a:lnTo>
                    <a:pt x="478" y="613"/>
                  </a:lnTo>
                  <a:lnTo>
                    <a:pt x="480" y="613"/>
                  </a:lnTo>
                  <a:lnTo>
                    <a:pt x="480" y="617"/>
                  </a:lnTo>
                  <a:lnTo>
                    <a:pt x="482" y="619"/>
                  </a:lnTo>
                  <a:lnTo>
                    <a:pt x="482" y="628"/>
                  </a:lnTo>
                  <a:lnTo>
                    <a:pt x="482" y="632"/>
                  </a:lnTo>
                  <a:lnTo>
                    <a:pt x="476" y="647"/>
                  </a:lnTo>
                  <a:lnTo>
                    <a:pt x="530" y="658"/>
                  </a:lnTo>
                  <a:lnTo>
                    <a:pt x="537" y="663"/>
                  </a:lnTo>
                  <a:lnTo>
                    <a:pt x="537" y="663"/>
                  </a:lnTo>
                  <a:lnTo>
                    <a:pt x="569" y="658"/>
                  </a:lnTo>
                  <a:lnTo>
                    <a:pt x="576" y="654"/>
                  </a:lnTo>
                  <a:lnTo>
                    <a:pt x="587" y="628"/>
                  </a:lnTo>
                  <a:lnTo>
                    <a:pt x="598" y="617"/>
                  </a:lnTo>
                  <a:lnTo>
                    <a:pt x="621" y="606"/>
                  </a:lnTo>
                  <a:lnTo>
                    <a:pt x="632" y="597"/>
                  </a:lnTo>
                  <a:lnTo>
                    <a:pt x="645" y="576"/>
                  </a:lnTo>
                  <a:lnTo>
                    <a:pt x="650" y="569"/>
                  </a:lnTo>
                  <a:lnTo>
                    <a:pt x="676" y="556"/>
                  </a:lnTo>
                  <a:lnTo>
                    <a:pt x="676" y="550"/>
                  </a:lnTo>
                  <a:lnTo>
                    <a:pt x="676" y="547"/>
                  </a:lnTo>
                  <a:lnTo>
                    <a:pt x="671" y="543"/>
                  </a:lnTo>
                  <a:lnTo>
                    <a:pt x="667" y="523"/>
                  </a:lnTo>
                  <a:lnTo>
                    <a:pt x="667" y="506"/>
                  </a:lnTo>
                  <a:lnTo>
                    <a:pt x="671" y="493"/>
                  </a:lnTo>
                  <a:close/>
                </a:path>
              </a:pathLst>
            </a:custGeom>
            <a:solidFill>
              <a:srgbClr val="BFBFBF"/>
            </a:solidFill>
            <a:ln w="4763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7804603" y="434200"/>
              <a:ext cx="723900" cy="1447800"/>
            </a:xfrm>
            <a:custGeom>
              <a:avLst/>
              <a:gdLst>
                <a:gd name="T0" fmla="*/ 198 w 456"/>
                <a:gd name="T1" fmla="*/ 124 h 912"/>
                <a:gd name="T2" fmla="*/ 213 w 456"/>
                <a:gd name="T3" fmla="*/ 76 h 912"/>
                <a:gd name="T4" fmla="*/ 217 w 456"/>
                <a:gd name="T5" fmla="*/ 32 h 912"/>
                <a:gd name="T6" fmla="*/ 213 w 456"/>
                <a:gd name="T7" fmla="*/ 6 h 912"/>
                <a:gd name="T8" fmla="*/ 167 w 456"/>
                <a:gd name="T9" fmla="*/ 50 h 912"/>
                <a:gd name="T10" fmla="*/ 113 w 456"/>
                <a:gd name="T11" fmla="*/ 143 h 912"/>
                <a:gd name="T12" fmla="*/ 409 w 456"/>
                <a:gd name="T13" fmla="*/ 784 h 912"/>
                <a:gd name="T14" fmla="*/ 335 w 456"/>
                <a:gd name="T15" fmla="*/ 762 h 912"/>
                <a:gd name="T16" fmla="*/ 256 w 456"/>
                <a:gd name="T17" fmla="*/ 732 h 912"/>
                <a:gd name="T18" fmla="*/ 263 w 456"/>
                <a:gd name="T19" fmla="*/ 719 h 912"/>
                <a:gd name="T20" fmla="*/ 278 w 456"/>
                <a:gd name="T21" fmla="*/ 719 h 912"/>
                <a:gd name="T22" fmla="*/ 302 w 456"/>
                <a:gd name="T23" fmla="*/ 695 h 912"/>
                <a:gd name="T24" fmla="*/ 324 w 456"/>
                <a:gd name="T25" fmla="*/ 671 h 912"/>
                <a:gd name="T26" fmla="*/ 302 w 456"/>
                <a:gd name="T27" fmla="*/ 645 h 912"/>
                <a:gd name="T28" fmla="*/ 313 w 456"/>
                <a:gd name="T29" fmla="*/ 628 h 912"/>
                <a:gd name="T30" fmla="*/ 293 w 456"/>
                <a:gd name="T31" fmla="*/ 528 h 912"/>
                <a:gd name="T32" fmla="*/ 335 w 456"/>
                <a:gd name="T33" fmla="*/ 493 h 912"/>
                <a:gd name="T34" fmla="*/ 365 w 456"/>
                <a:gd name="T35" fmla="*/ 500 h 912"/>
                <a:gd name="T36" fmla="*/ 422 w 456"/>
                <a:gd name="T37" fmla="*/ 441 h 912"/>
                <a:gd name="T38" fmla="*/ 435 w 456"/>
                <a:gd name="T39" fmla="*/ 400 h 912"/>
                <a:gd name="T40" fmla="*/ 387 w 456"/>
                <a:gd name="T41" fmla="*/ 382 h 912"/>
                <a:gd name="T42" fmla="*/ 361 w 456"/>
                <a:gd name="T43" fmla="*/ 393 h 912"/>
                <a:gd name="T44" fmla="*/ 339 w 456"/>
                <a:gd name="T45" fmla="*/ 313 h 912"/>
                <a:gd name="T46" fmla="*/ 322 w 456"/>
                <a:gd name="T47" fmla="*/ 219 h 912"/>
                <a:gd name="T48" fmla="*/ 374 w 456"/>
                <a:gd name="T49" fmla="*/ 178 h 912"/>
                <a:gd name="T50" fmla="*/ 369 w 456"/>
                <a:gd name="T51" fmla="*/ 161 h 912"/>
                <a:gd name="T52" fmla="*/ 272 w 456"/>
                <a:gd name="T53" fmla="*/ 224 h 912"/>
                <a:gd name="T54" fmla="*/ 204 w 456"/>
                <a:gd name="T55" fmla="*/ 256 h 912"/>
                <a:gd name="T56" fmla="*/ 172 w 456"/>
                <a:gd name="T57" fmla="*/ 200 h 912"/>
                <a:gd name="T58" fmla="*/ 124 w 456"/>
                <a:gd name="T59" fmla="*/ 226 h 912"/>
                <a:gd name="T60" fmla="*/ 91 w 456"/>
                <a:gd name="T61" fmla="*/ 352 h 912"/>
                <a:gd name="T62" fmla="*/ 52 w 456"/>
                <a:gd name="T63" fmla="*/ 613 h 912"/>
                <a:gd name="T64" fmla="*/ 4 w 456"/>
                <a:gd name="T65" fmla="*/ 762 h 912"/>
                <a:gd name="T66" fmla="*/ 26 w 456"/>
                <a:gd name="T67" fmla="*/ 784 h 912"/>
                <a:gd name="T68" fmla="*/ 37 w 456"/>
                <a:gd name="T69" fmla="*/ 821 h 912"/>
                <a:gd name="T70" fmla="*/ 33 w 456"/>
                <a:gd name="T71" fmla="*/ 847 h 912"/>
                <a:gd name="T72" fmla="*/ 37 w 456"/>
                <a:gd name="T73" fmla="*/ 871 h 912"/>
                <a:gd name="T74" fmla="*/ 80 w 456"/>
                <a:gd name="T75" fmla="*/ 867 h 912"/>
                <a:gd name="T76" fmla="*/ 119 w 456"/>
                <a:gd name="T77" fmla="*/ 856 h 912"/>
                <a:gd name="T78" fmla="*/ 146 w 456"/>
                <a:gd name="T79" fmla="*/ 865 h 912"/>
                <a:gd name="T80" fmla="*/ 202 w 456"/>
                <a:gd name="T81" fmla="*/ 839 h 912"/>
                <a:gd name="T82" fmla="*/ 235 w 456"/>
                <a:gd name="T83" fmla="*/ 817 h 912"/>
                <a:gd name="T84" fmla="*/ 269 w 456"/>
                <a:gd name="T85" fmla="*/ 808 h 912"/>
                <a:gd name="T86" fmla="*/ 287 w 456"/>
                <a:gd name="T87" fmla="*/ 812 h 912"/>
                <a:gd name="T88" fmla="*/ 291 w 456"/>
                <a:gd name="T89" fmla="*/ 828 h 912"/>
                <a:gd name="T90" fmla="*/ 293 w 456"/>
                <a:gd name="T91" fmla="*/ 839 h 912"/>
                <a:gd name="T92" fmla="*/ 300 w 456"/>
                <a:gd name="T93" fmla="*/ 843 h 912"/>
                <a:gd name="T94" fmla="*/ 291 w 456"/>
                <a:gd name="T95" fmla="*/ 880 h 912"/>
                <a:gd name="T96" fmla="*/ 322 w 456"/>
                <a:gd name="T97" fmla="*/ 906 h 912"/>
                <a:gd name="T98" fmla="*/ 387 w 456"/>
                <a:gd name="T99" fmla="*/ 886 h 912"/>
                <a:gd name="T100" fmla="*/ 406 w 456"/>
                <a:gd name="T101" fmla="*/ 834 h 912"/>
                <a:gd name="T102" fmla="*/ 452 w 456"/>
                <a:gd name="T103" fmla="*/ 81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6" h="912">
                  <a:moveTo>
                    <a:pt x="143" y="174"/>
                  </a:moveTo>
                  <a:lnTo>
                    <a:pt x="161" y="169"/>
                  </a:lnTo>
                  <a:lnTo>
                    <a:pt x="174" y="145"/>
                  </a:lnTo>
                  <a:lnTo>
                    <a:pt x="198" y="124"/>
                  </a:lnTo>
                  <a:lnTo>
                    <a:pt x="213" y="100"/>
                  </a:lnTo>
                  <a:lnTo>
                    <a:pt x="222" y="87"/>
                  </a:lnTo>
                  <a:lnTo>
                    <a:pt x="224" y="76"/>
                  </a:lnTo>
                  <a:lnTo>
                    <a:pt x="213" y="76"/>
                  </a:lnTo>
                  <a:lnTo>
                    <a:pt x="213" y="69"/>
                  </a:lnTo>
                  <a:lnTo>
                    <a:pt x="224" y="63"/>
                  </a:lnTo>
                  <a:lnTo>
                    <a:pt x="224" y="48"/>
                  </a:lnTo>
                  <a:lnTo>
                    <a:pt x="217" y="32"/>
                  </a:lnTo>
                  <a:lnTo>
                    <a:pt x="211" y="19"/>
                  </a:lnTo>
                  <a:lnTo>
                    <a:pt x="213" y="15"/>
                  </a:lnTo>
                  <a:lnTo>
                    <a:pt x="213" y="11"/>
                  </a:lnTo>
                  <a:lnTo>
                    <a:pt x="213" y="6"/>
                  </a:lnTo>
                  <a:lnTo>
                    <a:pt x="211" y="0"/>
                  </a:lnTo>
                  <a:lnTo>
                    <a:pt x="193" y="0"/>
                  </a:lnTo>
                  <a:lnTo>
                    <a:pt x="178" y="22"/>
                  </a:lnTo>
                  <a:lnTo>
                    <a:pt x="167" y="50"/>
                  </a:lnTo>
                  <a:lnTo>
                    <a:pt x="141" y="72"/>
                  </a:lnTo>
                  <a:lnTo>
                    <a:pt x="128" y="93"/>
                  </a:lnTo>
                  <a:lnTo>
                    <a:pt x="117" y="119"/>
                  </a:lnTo>
                  <a:lnTo>
                    <a:pt x="113" y="143"/>
                  </a:lnTo>
                  <a:lnTo>
                    <a:pt x="124" y="167"/>
                  </a:lnTo>
                  <a:lnTo>
                    <a:pt x="143" y="174"/>
                  </a:lnTo>
                  <a:close/>
                  <a:moveTo>
                    <a:pt x="419" y="784"/>
                  </a:moveTo>
                  <a:lnTo>
                    <a:pt x="409" y="784"/>
                  </a:lnTo>
                  <a:lnTo>
                    <a:pt x="385" y="786"/>
                  </a:lnTo>
                  <a:lnTo>
                    <a:pt x="372" y="784"/>
                  </a:lnTo>
                  <a:lnTo>
                    <a:pt x="361" y="780"/>
                  </a:lnTo>
                  <a:lnTo>
                    <a:pt x="335" y="762"/>
                  </a:lnTo>
                  <a:lnTo>
                    <a:pt x="324" y="758"/>
                  </a:lnTo>
                  <a:lnTo>
                    <a:pt x="298" y="756"/>
                  </a:lnTo>
                  <a:lnTo>
                    <a:pt x="289" y="754"/>
                  </a:lnTo>
                  <a:lnTo>
                    <a:pt x="256" y="732"/>
                  </a:lnTo>
                  <a:lnTo>
                    <a:pt x="259" y="728"/>
                  </a:lnTo>
                  <a:lnTo>
                    <a:pt x="263" y="726"/>
                  </a:lnTo>
                  <a:lnTo>
                    <a:pt x="263" y="726"/>
                  </a:lnTo>
                  <a:lnTo>
                    <a:pt x="263" y="719"/>
                  </a:lnTo>
                  <a:lnTo>
                    <a:pt x="272" y="719"/>
                  </a:lnTo>
                  <a:lnTo>
                    <a:pt x="274" y="721"/>
                  </a:lnTo>
                  <a:lnTo>
                    <a:pt x="278" y="726"/>
                  </a:lnTo>
                  <a:lnTo>
                    <a:pt x="278" y="719"/>
                  </a:lnTo>
                  <a:lnTo>
                    <a:pt x="287" y="726"/>
                  </a:lnTo>
                  <a:lnTo>
                    <a:pt x="291" y="715"/>
                  </a:lnTo>
                  <a:lnTo>
                    <a:pt x="296" y="702"/>
                  </a:lnTo>
                  <a:lnTo>
                    <a:pt x="302" y="695"/>
                  </a:lnTo>
                  <a:lnTo>
                    <a:pt x="309" y="693"/>
                  </a:lnTo>
                  <a:lnTo>
                    <a:pt x="315" y="686"/>
                  </a:lnTo>
                  <a:lnTo>
                    <a:pt x="319" y="680"/>
                  </a:lnTo>
                  <a:lnTo>
                    <a:pt x="324" y="671"/>
                  </a:lnTo>
                  <a:lnTo>
                    <a:pt x="315" y="665"/>
                  </a:lnTo>
                  <a:lnTo>
                    <a:pt x="311" y="658"/>
                  </a:lnTo>
                  <a:lnTo>
                    <a:pt x="309" y="649"/>
                  </a:lnTo>
                  <a:lnTo>
                    <a:pt x="302" y="645"/>
                  </a:lnTo>
                  <a:lnTo>
                    <a:pt x="313" y="641"/>
                  </a:lnTo>
                  <a:lnTo>
                    <a:pt x="317" y="639"/>
                  </a:lnTo>
                  <a:lnTo>
                    <a:pt x="313" y="630"/>
                  </a:lnTo>
                  <a:lnTo>
                    <a:pt x="313" y="628"/>
                  </a:lnTo>
                  <a:lnTo>
                    <a:pt x="324" y="615"/>
                  </a:lnTo>
                  <a:lnTo>
                    <a:pt x="319" y="593"/>
                  </a:lnTo>
                  <a:lnTo>
                    <a:pt x="302" y="554"/>
                  </a:lnTo>
                  <a:lnTo>
                    <a:pt x="293" y="528"/>
                  </a:lnTo>
                  <a:lnTo>
                    <a:pt x="293" y="506"/>
                  </a:lnTo>
                  <a:lnTo>
                    <a:pt x="302" y="491"/>
                  </a:lnTo>
                  <a:lnTo>
                    <a:pt x="322" y="487"/>
                  </a:lnTo>
                  <a:lnTo>
                    <a:pt x="335" y="493"/>
                  </a:lnTo>
                  <a:lnTo>
                    <a:pt x="339" y="495"/>
                  </a:lnTo>
                  <a:lnTo>
                    <a:pt x="348" y="506"/>
                  </a:lnTo>
                  <a:lnTo>
                    <a:pt x="356" y="504"/>
                  </a:lnTo>
                  <a:lnTo>
                    <a:pt x="365" y="500"/>
                  </a:lnTo>
                  <a:lnTo>
                    <a:pt x="398" y="480"/>
                  </a:lnTo>
                  <a:lnTo>
                    <a:pt x="406" y="469"/>
                  </a:lnTo>
                  <a:lnTo>
                    <a:pt x="413" y="447"/>
                  </a:lnTo>
                  <a:lnTo>
                    <a:pt x="422" y="441"/>
                  </a:lnTo>
                  <a:lnTo>
                    <a:pt x="439" y="432"/>
                  </a:lnTo>
                  <a:lnTo>
                    <a:pt x="437" y="424"/>
                  </a:lnTo>
                  <a:lnTo>
                    <a:pt x="437" y="410"/>
                  </a:lnTo>
                  <a:lnTo>
                    <a:pt x="435" y="400"/>
                  </a:lnTo>
                  <a:lnTo>
                    <a:pt x="430" y="395"/>
                  </a:lnTo>
                  <a:lnTo>
                    <a:pt x="402" y="382"/>
                  </a:lnTo>
                  <a:lnTo>
                    <a:pt x="393" y="382"/>
                  </a:lnTo>
                  <a:lnTo>
                    <a:pt x="387" y="382"/>
                  </a:lnTo>
                  <a:lnTo>
                    <a:pt x="380" y="387"/>
                  </a:lnTo>
                  <a:lnTo>
                    <a:pt x="374" y="393"/>
                  </a:lnTo>
                  <a:lnTo>
                    <a:pt x="367" y="397"/>
                  </a:lnTo>
                  <a:lnTo>
                    <a:pt x="361" y="393"/>
                  </a:lnTo>
                  <a:lnTo>
                    <a:pt x="354" y="387"/>
                  </a:lnTo>
                  <a:lnTo>
                    <a:pt x="350" y="382"/>
                  </a:lnTo>
                  <a:lnTo>
                    <a:pt x="341" y="369"/>
                  </a:lnTo>
                  <a:lnTo>
                    <a:pt x="339" y="313"/>
                  </a:lnTo>
                  <a:lnTo>
                    <a:pt x="337" y="293"/>
                  </a:lnTo>
                  <a:lnTo>
                    <a:pt x="311" y="239"/>
                  </a:lnTo>
                  <a:lnTo>
                    <a:pt x="298" y="228"/>
                  </a:lnTo>
                  <a:lnTo>
                    <a:pt x="322" y="219"/>
                  </a:lnTo>
                  <a:lnTo>
                    <a:pt x="343" y="204"/>
                  </a:lnTo>
                  <a:lnTo>
                    <a:pt x="374" y="178"/>
                  </a:lnTo>
                  <a:lnTo>
                    <a:pt x="374" y="178"/>
                  </a:lnTo>
                  <a:lnTo>
                    <a:pt x="374" y="178"/>
                  </a:lnTo>
                  <a:lnTo>
                    <a:pt x="374" y="174"/>
                  </a:lnTo>
                  <a:lnTo>
                    <a:pt x="372" y="165"/>
                  </a:lnTo>
                  <a:lnTo>
                    <a:pt x="369" y="163"/>
                  </a:lnTo>
                  <a:lnTo>
                    <a:pt x="369" y="161"/>
                  </a:lnTo>
                  <a:lnTo>
                    <a:pt x="369" y="161"/>
                  </a:lnTo>
                  <a:lnTo>
                    <a:pt x="315" y="211"/>
                  </a:lnTo>
                  <a:lnTo>
                    <a:pt x="293" y="221"/>
                  </a:lnTo>
                  <a:lnTo>
                    <a:pt x="272" y="224"/>
                  </a:lnTo>
                  <a:lnTo>
                    <a:pt x="261" y="228"/>
                  </a:lnTo>
                  <a:lnTo>
                    <a:pt x="237" y="248"/>
                  </a:lnTo>
                  <a:lnTo>
                    <a:pt x="224" y="254"/>
                  </a:lnTo>
                  <a:lnTo>
                    <a:pt x="204" y="256"/>
                  </a:lnTo>
                  <a:lnTo>
                    <a:pt x="180" y="250"/>
                  </a:lnTo>
                  <a:lnTo>
                    <a:pt x="167" y="232"/>
                  </a:lnTo>
                  <a:lnTo>
                    <a:pt x="176" y="206"/>
                  </a:lnTo>
                  <a:lnTo>
                    <a:pt x="172" y="200"/>
                  </a:lnTo>
                  <a:lnTo>
                    <a:pt x="167" y="204"/>
                  </a:lnTo>
                  <a:lnTo>
                    <a:pt x="133" y="200"/>
                  </a:lnTo>
                  <a:lnTo>
                    <a:pt x="128" y="206"/>
                  </a:lnTo>
                  <a:lnTo>
                    <a:pt x="124" y="226"/>
                  </a:lnTo>
                  <a:lnTo>
                    <a:pt x="122" y="248"/>
                  </a:lnTo>
                  <a:lnTo>
                    <a:pt x="119" y="263"/>
                  </a:lnTo>
                  <a:lnTo>
                    <a:pt x="115" y="293"/>
                  </a:lnTo>
                  <a:lnTo>
                    <a:pt x="91" y="352"/>
                  </a:lnTo>
                  <a:lnTo>
                    <a:pt x="87" y="380"/>
                  </a:lnTo>
                  <a:lnTo>
                    <a:pt x="85" y="393"/>
                  </a:lnTo>
                  <a:lnTo>
                    <a:pt x="76" y="439"/>
                  </a:lnTo>
                  <a:lnTo>
                    <a:pt x="52" y="613"/>
                  </a:lnTo>
                  <a:lnTo>
                    <a:pt x="41" y="634"/>
                  </a:lnTo>
                  <a:lnTo>
                    <a:pt x="41" y="641"/>
                  </a:lnTo>
                  <a:lnTo>
                    <a:pt x="37" y="667"/>
                  </a:lnTo>
                  <a:lnTo>
                    <a:pt x="4" y="762"/>
                  </a:lnTo>
                  <a:lnTo>
                    <a:pt x="0" y="773"/>
                  </a:lnTo>
                  <a:lnTo>
                    <a:pt x="0" y="773"/>
                  </a:lnTo>
                  <a:lnTo>
                    <a:pt x="24" y="784"/>
                  </a:lnTo>
                  <a:lnTo>
                    <a:pt x="26" y="784"/>
                  </a:lnTo>
                  <a:lnTo>
                    <a:pt x="37" y="786"/>
                  </a:lnTo>
                  <a:lnTo>
                    <a:pt x="48" y="780"/>
                  </a:lnTo>
                  <a:lnTo>
                    <a:pt x="59" y="784"/>
                  </a:lnTo>
                  <a:lnTo>
                    <a:pt x="37" y="821"/>
                  </a:lnTo>
                  <a:lnTo>
                    <a:pt x="37" y="823"/>
                  </a:lnTo>
                  <a:lnTo>
                    <a:pt x="35" y="828"/>
                  </a:lnTo>
                  <a:lnTo>
                    <a:pt x="35" y="836"/>
                  </a:lnTo>
                  <a:lnTo>
                    <a:pt x="33" y="847"/>
                  </a:lnTo>
                  <a:lnTo>
                    <a:pt x="26" y="860"/>
                  </a:lnTo>
                  <a:lnTo>
                    <a:pt x="26" y="867"/>
                  </a:lnTo>
                  <a:lnTo>
                    <a:pt x="33" y="865"/>
                  </a:lnTo>
                  <a:lnTo>
                    <a:pt x="37" y="871"/>
                  </a:lnTo>
                  <a:lnTo>
                    <a:pt x="41" y="871"/>
                  </a:lnTo>
                  <a:lnTo>
                    <a:pt x="43" y="873"/>
                  </a:lnTo>
                  <a:lnTo>
                    <a:pt x="56" y="873"/>
                  </a:lnTo>
                  <a:lnTo>
                    <a:pt x="80" y="867"/>
                  </a:lnTo>
                  <a:lnTo>
                    <a:pt x="91" y="860"/>
                  </a:lnTo>
                  <a:lnTo>
                    <a:pt x="115" y="854"/>
                  </a:lnTo>
                  <a:lnTo>
                    <a:pt x="117" y="856"/>
                  </a:lnTo>
                  <a:lnTo>
                    <a:pt x="119" y="856"/>
                  </a:lnTo>
                  <a:lnTo>
                    <a:pt x="122" y="869"/>
                  </a:lnTo>
                  <a:lnTo>
                    <a:pt x="124" y="873"/>
                  </a:lnTo>
                  <a:lnTo>
                    <a:pt x="128" y="878"/>
                  </a:lnTo>
                  <a:lnTo>
                    <a:pt x="146" y="865"/>
                  </a:lnTo>
                  <a:lnTo>
                    <a:pt x="172" y="858"/>
                  </a:lnTo>
                  <a:lnTo>
                    <a:pt x="183" y="852"/>
                  </a:lnTo>
                  <a:lnTo>
                    <a:pt x="191" y="843"/>
                  </a:lnTo>
                  <a:lnTo>
                    <a:pt x="202" y="839"/>
                  </a:lnTo>
                  <a:lnTo>
                    <a:pt x="224" y="834"/>
                  </a:lnTo>
                  <a:lnTo>
                    <a:pt x="230" y="821"/>
                  </a:lnTo>
                  <a:lnTo>
                    <a:pt x="233" y="819"/>
                  </a:lnTo>
                  <a:lnTo>
                    <a:pt x="235" y="817"/>
                  </a:lnTo>
                  <a:lnTo>
                    <a:pt x="241" y="817"/>
                  </a:lnTo>
                  <a:lnTo>
                    <a:pt x="252" y="817"/>
                  </a:lnTo>
                  <a:lnTo>
                    <a:pt x="265" y="808"/>
                  </a:lnTo>
                  <a:lnTo>
                    <a:pt x="269" y="808"/>
                  </a:lnTo>
                  <a:lnTo>
                    <a:pt x="272" y="810"/>
                  </a:lnTo>
                  <a:lnTo>
                    <a:pt x="274" y="812"/>
                  </a:lnTo>
                  <a:lnTo>
                    <a:pt x="276" y="817"/>
                  </a:lnTo>
                  <a:lnTo>
                    <a:pt x="287" y="812"/>
                  </a:lnTo>
                  <a:lnTo>
                    <a:pt x="309" y="815"/>
                  </a:lnTo>
                  <a:lnTo>
                    <a:pt x="291" y="821"/>
                  </a:lnTo>
                  <a:lnTo>
                    <a:pt x="289" y="825"/>
                  </a:lnTo>
                  <a:lnTo>
                    <a:pt x="291" y="828"/>
                  </a:lnTo>
                  <a:lnTo>
                    <a:pt x="291" y="832"/>
                  </a:lnTo>
                  <a:lnTo>
                    <a:pt x="291" y="834"/>
                  </a:lnTo>
                  <a:lnTo>
                    <a:pt x="293" y="836"/>
                  </a:lnTo>
                  <a:lnTo>
                    <a:pt x="293" y="839"/>
                  </a:lnTo>
                  <a:lnTo>
                    <a:pt x="296" y="839"/>
                  </a:lnTo>
                  <a:lnTo>
                    <a:pt x="298" y="841"/>
                  </a:lnTo>
                  <a:lnTo>
                    <a:pt x="298" y="843"/>
                  </a:lnTo>
                  <a:lnTo>
                    <a:pt x="300" y="843"/>
                  </a:lnTo>
                  <a:lnTo>
                    <a:pt x="302" y="845"/>
                  </a:lnTo>
                  <a:lnTo>
                    <a:pt x="304" y="852"/>
                  </a:lnTo>
                  <a:lnTo>
                    <a:pt x="296" y="862"/>
                  </a:lnTo>
                  <a:lnTo>
                    <a:pt x="291" y="880"/>
                  </a:lnTo>
                  <a:lnTo>
                    <a:pt x="293" y="893"/>
                  </a:lnTo>
                  <a:lnTo>
                    <a:pt x="296" y="912"/>
                  </a:lnTo>
                  <a:lnTo>
                    <a:pt x="311" y="910"/>
                  </a:lnTo>
                  <a:lnTo>
                    <a:pt x="322" y="906"/>
                  </a:lnTo>
                  <a:lnTo>
                    <a:pt x="341" y="902"/>
                  </a:lnTo>
                  <a:lnTo>
                    <a:pt x="372" y="904"/>
                  </a:lnTo>
                  <a:lnTo>
                    <a:pt x="382" y="895"/>
                  </a:lnTo>
                  <a:lnTo>
                    <a:pt x="387" y="886"/>
                  </a:lnTo>
                  <a:lnTo>
                    <a:pt x="389" y="878"/>
                  </a:lnTo>
                  <a:lnTo>
                    <a:pt x="393" y="871"/>
                  </a:lnTo>
                  <a:lnTo>
                    <a:pt x="396" y="860"/>
                  </a:lnTo>
                  <a:lnTo>
                    <a:pt x="406" y="834"/>
                  </a:lnTo>
                  <a:lnTo>
                    <a:pt x="415" y="817"/>
                  </a:lnTo>
                  <a:lnTo>
                    <a:pt x="417" y="815"/>
                  </a:lnTo>
                  <a:lnTo>
                    <a:pt x="422" y="815"/>
                  </a:lnTo>
                  <a:lnTo>
                    <a:pt x="452" y="815"/>
                  </a:lnTo>
                  <a:lnTo>
                    <a:pt x="456" y="812"/>
                  </a:lnTo>
                  <a:lnTo>
                    <a:pt x="419" y="78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7531553" y="2348725"/>
              <a:ext cx="1611313" cy="855663"/>
            </a:xfrm>
            <a:custGeom>
              <a:avLst/>
              <a:gdLst>
                <a:gd name="T0" fmla="*/ 1002 w 1015"/>
                <a:gd name="T1" fmla="*/ 187 h 539"/>
                <a:gd name="T2" fmla="*/ 978 w 1015"/>
                <a:gd name="T3" fmla="*/ 156 h 539"/>
                <a:gd name="T4" fmla="*/ 959 w 1015"/>
                <a:gd name="T5" fmla="*/ 100 h 539"/>
                <a:gd name="T6" fmla="*/ 924 w 1015"/>
                <a:gd name="T7" fmla="*/ 71 h 539"/>
                <a:gd name="T8" fmla="*/ 809 w 1015"/>
                <a:gd name="T9" fmla="*/ 34 h 539"/>
                <a:gd name="T10" fmla="*/ 770 w 1015"/>
                <a:gd name="T11" fmla="*/ 4 h 539"/>
                <a:gd name="T12" fmla="*/ 707 w 1015"/>
                <a:gd name="T13" fmla="*/ 4 h 539"/>
                <a:gd name="T14" fmla="*/ 652 w 1015"/>
                <a:gd name="T15" fmla="*/ 21 h 539"/>
                <a:gd name="T16" fmla="*/ 628 w 1015"/>
                <a:gd name="T17" fmla="*/ 71 h 539"/>
                <a:gd name="T18" fmla="*/ 520 w 1015"/>
                <a:gd name="T19" fmla="*/ 71 h 539"/>
                <a:gd name="T20" fmla="*/ 478 w 1015"/>
                <a:gd name="T21" fmla="*/ 45 h 539"/>
                <a:gd name="T22" fmla="*/ 450 w 1015"/>
                <a:gd name="T23" fmla="*/ 8 h 539"/>
                <a:gd name="T24" fmla="*/ 374 w 1015"/>
                <a:gd name="T25" fmla="*/ 24 h 539"/>
                <a:gd name="T26" fmla="*/ 302 w 1015"/>
                <a:gd name="T27" fmla="*/ 54 h 539"/>
                <a:gd name="T28" fmla="*/ 237 w 1015"/>
                <a:gd name="T29" fmla="*/ 106 h 539"/>
                <a:gd name="T30" fmla="*/ 120 w 1015"/>
                <a:gd name="T31" fmla="*/ 110 h 539"/>
                <a:gd name="T32" fmla="*/ 31 w 1015"/>
                <a:gd name="T33" fmla="*/ 165 h 539"/>
                <a:gd name="T34" fmla="*/ 2 w 1015"/>
                <a:gd name="T35" fmla="*/ 191 h 539"/>
                <a:gd name="T36" fmla="*/ 13 w 1015"/>
                <a:gd name="T37" fmla="*/ 215 h 539"/>
                <a:gd name="T38" fmla="*/ 28 w 1015"/>
                <a:gd name="T39" fmla="*/ 234 h 539"/>
                <a:gd name="T40" fmla="*/ 26 w 1015"/>
                <a:gd name="T41" fmla="*/ 276 h 539"/>
                <a:gd name="T42" fmla="*/ 61 w 1015"/>
                <a:gd name="T43" fmla="*/ 319 h 539"/>
                <a:gd name="T44" fmla="*/ 44 w 1015"/>
                <a:gd name="T45" fmla="*/ 341 h 539"/>
                <a:gd name="T46" fmla="*/ 44 w 1015"/>
                <a:gd name="T47" fmla="*/ 360 h 539"/>
                <a:gd name="T48" fmla="*/ 50 w 1015"/>
                <a:gd name="T49" fmla="*/ 395 h 539"/>
                <a:gd name="T50" fmla="*/ 57 w 1015"/>
                <a:gd name="T51" fmla="*/ 406 h 539"/>
                <a:gd name="T52" fmla="*/ 124 w 1015"/>
                <a:gd name="T53" fmla="*/ 417 h 539"/>
                <a:gd name="T54" fmla="*/ 107 w 1015"/>
                <a:gd name="T55" fmla="*/ 371 h 539"/>
                <a:gd name="T56" fmla="*/ 105 w 1015"/>
                <a:gd name="T57" fmla="*/ 343 h 539"/>
                <a:gd name="T58" fmla="*/ 185 w 1015"/>
                <a:gd name="T59" fmla="*/ 315 h 539"/>
                <a:gd name="T60" fmla="*/ 183 w 1015"/>
                <a:gd name="T61" fmla="*/ 356 h 539"/>
                <a:gd name="T62" fmla="*/ 235 w 1015"/>
                <a:gd name="T63" fmla="*/ 365 h 539"/>
                <a:gd name="T64" fmla="*/ 298 w 1015"/>
                <a:gd name="T65" fmla="*/ 306 h 539"/>
                <a:gd name="T66" fmla="*/ 344 w 1015"/>
                <a:gd name="T67" fmla="*/ 306 h 539"/>
                <a:gd name="T68" fmla="*/ 344 w 1015"/>
                <a:gd name="T69" fmla="*/ 354 h 539"/>
                <a:gd name="T70" fmla="*/ 315 w 1015"/>
                <a:gd name="T71" fmla="*/ 369 h 539"/>
                <a:gd name="T72" fmla="*/ 396 w 1015"/>
                <a:gd name="T73" fmla="*/ 386 h 539"/>
                <a:gd name="T74" fmla="*/ 441 w 1015"/>
                <a:gd name="T75" fmla="*/ 339 h 539"/>
                <a:gd name="T76" fmla="*/ 459 w 1015"/>
                <a:gd name="T77" fmla="*/ 313 h 539"/>
                <a:gd name="T78" fmla="*/ 485 w 1015"/>
                <a:gd name="T79" fmla="*/ 360 h 539"/>
                <a:gd name="T80" fmla="*/ 500 w 1015"/>
                <a:gd name="T81" fmla="*/ 423 h 539"/>
                <a:gd name="T82" fmla="*/ 520 w 1015"/>
                <a:gd name="T83" fmla="*/ 460 h 539"/>
                <a:gd name="T84" fmla="*/ 561 w 1015"/>
                <a:gd name="T85" fmla="*/ 502 h 539"/>
                <a:gd name="T86" fmla="*/ 657 w 1015"/>
                <a:gd name="T87" fmla="*/ 502 h 539"/>
                <a:gd name="T88" fmla="*/ 713 w 1015"/>
                <a:gd name="T89" fmla="*/ 478 h 539"/>
                <a:gd name="T90" fmla="*/ 741 w 1015"/>
                <a:gd name="T91" fmla="*/ 536 h 539"/>
                <a:gd name="T92" fmla="*/ 767 w 1015"/>
                <a:gd name="T93" fmla="*/ 532 h 539"/>
                <a:gd name="T94" fmla="*/ 783 w 1015"/>
                <a:gd name="T95" fmla="*/ 519 h 539"/>
                <a:gd name="T96" fmla="*/ 811 w 1015"/>
                <a:gd name="T97" fmla="*/ 452 h 539"/>
                <a:gd name="T98" fmla="*/ 933 w 1015"/>
                <a:gd name="T99" fmla="*/ 410 h 539"/>
                <a:gd name="T100" fmla="*/ 909 w 1015"/>
                <a:gd name="T101" fmla="*/ 289 h 539"/>
                <a:gd name="T102" fmla="*/ 946 w 1015"/>
                <a:gd name="T103" fmla="*/ 243 h 539"/>
                <a:gd name="T104" fmla="*/ 1007 w 1015"/>
                <a:gd name="T105" fmla="*/ 243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15" h="539">
                  <a:moveTo>
                    <a:pt x="1011" y="221"/>
                  </a:moveTo>
                  <a:lnTo>
                    <a:pt x="1004" y="195"/>
                  </a:lnTo>
                  <a:lnTo>
                    <a:pt x="1002" y="191"/>
                  </a:lnTo>
                  <a:lnTo>
                    <a:pt x="1002" y="187"/>
                  </a:lnTo>
                  <a:lnTo>
                    <a:pt x="991" y="169"/>
                  </a:lnTo>
                  <a:lnTo>
                    <a:pt x="987" y="165"/>
                  </a:lnTo>
                  <a:lnTo>
                    <a:pt x="980" y="160"/>
                  </a:lnTo>
                  <a:lnTo>
                    <a:pt x="978" y="156"/>
                  </a:lnTo>
                  <a:lnTo>
                    <a:pt x="983" y="147"/>
                  </a:lnTo>
                  <a:lnTo>
                    <a:pt x="974" y="139"/>
                  </a:lnTo>
                  <a:lnTo>
                    <a:pt x="967" y="108"/>
                  </a:lnTo>
                  <a:lnTo>
                    <a:pt x="959" y="100"/>
                  </a:lnTo>
                  <a:lnTo>
                    <a:pt x="937" y="97"/>
                  </a:lnTo>
                  <a:lnTo>
                    <a:pt x="928" y="93"/>
                  </a:lnTo>
                  <a:lnTo>
                    <a:pt x="922" y="82"/>
                  </a:lnTo>
                  <a:lnTo>
                    <a:pt x="924" y="71"/>
                  </a:lnTo>
                  <a:lnTo>
                    <a:pt x="913" y="67"/>
                  </a:lnTo>
                  <a:lnTo>
                    <a:pt x="857" y="63"/>
                  </a:lnTo>
                  <a:lnTo>
                    <a:pt x="820" y="37"/>
                  </a:lnTo>
                  <a:lnTo>
                    <a:pt x="809" y="34"/>
                  </a:lnTo>
                  <a:lnTo>
                    <a:pt x="804" y="30"/>
                  </a:lnTo>
                  <a:lnTo>
                    <a:pt x="798" y="13"/>
                  </a:lnTo>
                  <a:lnTo>
                    <a:pt x="794" y="11"/>
                  </a:lnTo>
                  <a:lnTo>
                    <a:pt x="770" y="4"/>
                  </a:lnTo>
                  <a:lnTo>
                    <a:pt x="735" y="11"/>
                  </a:lnTo>
                  <a:lnTo>
                    <a:pt x="726" y="6"/>
                  </a:lnTo>
                  <a:lnTo>
                    <a:pt x="717" y="0"/>
                  </a:lnTo>
                  <a:lnTo>
                    <a:pt x="707" y="4"/>
                  </a:lnTo>
                  <a:lnTo>
                    <a:pt x="696" y="13"/>
                  </a:lnTo>
                  <a:lnTo>
                    <a:pt x="685" y="17"/>
                  </a:lnTo>
                  <a:lnTo>
                    <a:pt x="663" y="15"/>
                  </a:lnTo>
                  <a:lnTo>
                    <a:pt x="652" y="21"/>
                  </a:lnTo>
                  <a:lnTo>
                    <a:pt x="646" y="37"/>
                  </a:lnTo>
                  <a:lnTo>
                    <a:pt x="644" y="52"/>
                  </a:lnTo>
                  <a:lnTo>
                    <a:pt x="637" y="63"/>
                  </a:lnTo>
                  <a:lnTo>
                    <a:pt x="628" y="71"/>
                  </a:lnTo>
                  <a:lnTo>
                    <a:pt x="618" y="76"/>
                  </a:lnTo>
                  <a:lnTo>
                    <a:pt x="518" y="89"/>
                  </a:lnTo>
                  <a:lnTo>
                    <a:pt x="513" y="87"/>
                  </a:lnTo>
                  <a:lnTo>
                    <a:pt x="520" y="71"/>
                  </a:lnTo>
                  <a:lnTo>
                    <a:pt x="520" y="58"/>
                  </a:lnTo>
                  <a:lnTo>
                    <a:pt x="498" y="43"/>
                  </a:lnTo>
                  <a:lnTo>
                    <a:pt x="494" y="45"/>
                  </a:lnTo>
                  <a:lnTo>
                    <a:pt x="478" y="45"/>
                  </a:lnTo>
                  <a:lnTo>
                    <a:pt x="459" y="30"/>
                  </a:lnTo>
                  <a:lnTo>
                    <a:pt x="450" y="21"/>
                  </a:lnTo>
                  <a:lnTo>
                    <a:pt x="450" y="13"/>
                  </a:lnTo>
                  <a:lnTo>
                    <a:pt x="450" y="8"/>
                  </a:lnTo>
                  <a:lnTo>
                    <a:pt x="437" y="11"/>
                  </a:lnTo>
                  <a:lnTo>
                    <a:pt x="409" y="4"/>
                  </a:lnTo>
                  <a:lnTo>
                    <a:pt x="394" y="4"/>
                  </a:lnTo>
                  <a:lnTo>
                    <a:pt x="374" y="24"/>
                  </a:lnTo>
                  <a:lnTo>
                    <a:pt x="361" y="28"/>
                  </a:lnTo>
                  <a:lnTo>
                    <a:pt x="331" y="28"/>
                  </a:lnTo>
                  <a:lnTo>
                    <a:pt x="315" y="41"/>
                  </a:lnTo>
                  <a:lnTo>
                    <a:pt x="302" y="54"/>
                  </a:lnTo>
                  <a:lnTo>
                    <a:pt x="296" y="69"/>
                  </a:lnTo>
                  <a:lnTo>
                    <a:pt x="268" y="102"/>
                  </a:lnTo>
                  <a:lnTo>
                    <a:pt x="250" y="102"/>
                  </a:lnTo>
                  <a:lnTo>
                    <a:pt x="237" y="106"/>
                  </a:lnTo>
                  <a:lnTo>
                    <a:pt x="215" y="117"/>
                  </a:lnTo>
                  <a:lnTo>
                    <a:pt x="196" y="121"/>
                  </a:lnTo>
                  <a:lnTo>
                    <a:pt x="176" y="121"/>
                  </a:lnTo>
                  <a:lnTo>
                    <a:pt x="120" y="110"/>
                  </a:lnTo>
                  <a:lnTo>
                    <a:pt x="102" y="141"/>
                  </a:lnTo>
                  <a:lnTo>
                    <a:pt x="81" y="156"/>
                  </a:lnTo>
                  <a:lnTo>
                    <a:pt x="52" y="163"/>
                  </a:lnTo>
                  <a:lnTo>
                    <a:pt x="31" y="165"/>
                  </a:lnTo>
                  <a:lnTo>
                    <a:pt x="7" y="174"/>
                  </a:lnTo>
                  <a:lnTo>
                    <a:pt x="7" y="174"/>
                  </a:lnTo>
                  <a:lnTo>
                    <a:pt x="0" y="191"/>
                  </a:lnTo>
                  <a:lnTo>
                    <a:pt x="2" y="191"/>
                  </a:lnTo>
                  <a:lnTo>
                    <a:pt x="11" y="197"/>
                  </a:lnTo>
                  <a:lnTo>
                    <a:pt x="13" y="215"/>
                  </a:lnTo>
                  <a:lnTo>
                    <a:pt x="13" y="215"/>
                  </a:lnTo>
                  <a:lnTo>
                    <a:pt x="13" y="215"/>
                  </a:lnTo>
                  <a:lnTo>
                    <a:pt x="13" y="215"/>
                  </a:lnTo>
                  <a:lnTo>
                    <a:pt x="13" y="215"/>
                  </a:lnTo>
                  <a:lnTo>
                    <a:pt x="26" y="230"/>
                  </a:lnTo>
                  <a:lnTo>
                    <a:pt x="28" y="234"/>
                  </a:lnTo>
                  <a:lnTo>
                    <a:pt x="33" y="245"/>
                  </a:lnTo>
                  <a:lnTo>
                    <a:pt x="33" y="256"/>
                  </a:lnTo>
                  <a:lnTo>
                    <a:pt x="33" y="258"/>
                  </a:lnTo>
                  <a:lnTo>
                    <a:pt x="26" y="276"/>
                  </a:lnTo>
                  <a:lnTo>
                    <a:pt x="31" y="278"/>
                  </a:lnTo>
                  <a:lnTo>
                    <a:pt x="46" y="286"/>
                  </a:lnTo>
                  <a:lnTo>
                    <a:pt x="57" y="300"/>
                  </a:lnTo>
                  <a:lnTo>
                    <a:pt x="61" y="319"/>
                  </a:lnTo>
                  <a:lnTo>
                    <a:pt x="55" y="339"/>
                  </a:lnTo>
                  <a:lnTo>
                    <a:pt x="44" y="341"/>
                  </a:lnTo>
                  <a:lnTo>
                    <a:pt x="44" y="341"/>
                  </a:lnTo>
                  <a:lnTo>
                    <a:pt x="44" y="341"/>
                  </a:lnTo>
                  <a:lnTo>
                    <a:pt x="44" y="341"/>
                  </a:lnTo>
                  <a:lnTo>
                    <a:pt x="46" y="354"/>
                  </a:lnTo>
                  <a:lnTo>
                    <a:pt x="44" y="358"/>
                  </a:lnTo>
                  <a:lnTo>
                    <a:pt x="44" y="360"/>
                  </a:lnTo>
                  <a:lnTo>
                    <a:pt x="42" y="363"/>
                  </a:lnTo>
                  <a:lnTo>
                    <a:pt x="44" y="373"/>
                  </a:lnTo>
                  <a:lnTo>
                    <a:pt x="46" y="391"/>
                  </a:lnTo>
                  <a:lnTo>
                    <a:pt x="50" y="395"/>
                  </a:lnTo>
                  <a:lnTo>
                    <a:pt x="52" y="399"/>
                  </a:lnTo>
                  <a:lnTo>
                    <a:pt x="52" y="406"/>
                  </a:lnTo>
                  <a:lnTo>
                    <a:pt x="52" y="406"/>
                  </a:lnTo>
                  <a:lnTo>
                    <a:pt x="57" y="406"/>
                  </a:lnTo>
                  <a:lnTo>
                    <a:pt x="78" y="417"/>
                  </a:lnTo>
                  <a:lnTo>
                    <a:pt x="87" y="421"/>
                  </a:lnTo>
                  <a:lnTo>
                    <a:pt x="113" y="423"/>
                  </a:lnTo>
                  <a:lnTo>
                    <a:pt x="124" y="417"/>
                  </a:lnTo>
                  <a:lnTo>
                    <a:pt x="126" y="402"/>
                  </a:lnTo>
                  <a:lnTo>
                    <a:pt x="124" y="393"/>
                  </a:lnTo>
                  <a:lnTo>
                    <a:pt x="111" y="380"/>
                  </a:lnTo>
                  <a:lnTo>
                    <a:pt x="107" y="371"/>
                  </a:lnTo>
                  <a:lnTo>
                    <a:pt x="107" y="363"/>
                  </a:lnTo>
                  <a:lnTo>
                    <a:pt x="111" y="356"/>
                  </a:lnTo>
                  <a:lnTo>
                    <a:pt x="111" y="349"/>
                  </a:lnTo>
                  <a:lnTo>
                    <a:pt x="105" y="343"/>
                  </a:lnTo>
                  <a:lnTo>
                    <a:pt x="133" y="326"/>
                  </a:lnTo>
                  <a:lnTo>
                    <a:pt x="163" y="315"/>
                  </a:lnTo>
                  <a:lnTo>
                    <a:pt x="178" y="313"/>
                  </a:lnTo>
                  <a:lnTo>
                    <a:pt x="185" y="315"/>
                  </a:lnTo>
                  <a:lnTo>
                    <a:pt x="189" y="321"/>
                  </a:lnTo>
                  <a:lnTo>
                    <a:pt x="189" y="336"/>
                  </a:lnTo>
                  <a:lnTo>
                    <a:pt x="185" y="347"/>
                  </a:lnTo>
                  <a:lnTo>
                    <a:pt x="183" y="356"/>
                  </a:lnTo>
                  <a:lnTo>
                    <a:pt x="194" y="363"/>
                  </a:lnTo>
                  <a:lnTo>
                    <a:pt x="202" y="363"/>
                  </a:lnTo>
                  <a:lnTo>
                    <a:pt x="218" y="360"/>
                  </a:lnTo>
                  <a:lnTo>
                    <a:pt x="235" y="365"/>
                  </a:lnTo>
                  <a:lnTo>
                    <a:pt x="244" y="365"/>
                  </a:lnTo>
                  <a:lnTo>
                    <a:pt x="250" y="360"/>
                  </a:lnTo>
                  <a:lnTo>
                    <a:pt x="257" y="356"/>
                  </a:lnTo>
                  <a:lnTo>
                    <a:pt x="298" y="306"/>
                  </a:lnTo>
                  <a:lnTo>
                    <a:pt x="315" y="295"/>
                  </a:lnTo>
                  <a:lnTo>
                    <a:pt x="324" y="297"/>
                  </a:lnTo>
                  <a:lnTo>
                    <a:pt x="333" y="302"/>
                  </a:lnTo>
                  <a:lnTo>
                    <a:pt x="344" y="306"/>
                  </a:lnTo>
                  <a:lnTo>
                    <a:pt x="348" y="315"/>
                  </a:lnTo>
                  <a:lnTo>
                    <a:pt x="350" y="328"/>
                  </a:lnTo>
                  <a:lnTo>
                    <a:pt x="346" y="339"/>
                  </a:lnTo>
                  <a:lnTo>
                    <a:pt x="344" y="354"/>
                  </a:lnTo>
                  <a:lnTo>
                    <a:pt x="348" y="369"/>
                  </a:lnTo>
                  <a:lnTo>
                    <a:pt x="324" y="356"/>
                  </a:lnTo>
                  <a:lnTo>
                    <a:pt x="318" y="358"/>
                  </a:lnTo>
                  <a:lnTo>
                    <a:pt x="315" y="369"/>
                  </a:lnTo>
                  <a:lnTo>
                    <a:pt x="326" y="373"/>
                  </a:lnTo>
                  <a:lnTo>
                    <a:pt x="363" y="376"/>
                  </a:lnTo>
                  <a:lnTo>
                    <a:pt x="374" y="378"/>
                  </a:lnTo>
                  <a:lnTo>
                    <a:pt x="396" y="386"/>
                  </a:lnTo>
                  <a:lnTo>
                    <a:pt x="407" y="384"/>
                  </a:lnTo>
                  <a:lnTo>
                    <a:pt x="420" y="371"/>
                  </a:lnTo>
                  <a:lnTo>
                    <a:pt x="433" y="354"/>
                  </a:lnTo>
                  <a:lnTo>
                    <a:pt x="441" y="339"/>
                  </a:lnTo>
                  <a:lnTo>
                    <a:pt x="446" y="328"/>
                  </a:lnTo>
                  <a:lnTo>
                    <a:pt x="448" y="321"/>
                  </a:lnTo>
                  <a:lnTo>
                    <a:pt x="450" y="315"/>
                  </a:lnTo>
                  <a:lnTo>
                    <a:pt x="459" y="313"/>
                  </a:lnTo>
                  <a:lnTo>
                    <a:pt x="461" y="315"/>
                  </a:lnTo>
                  <a:lnTo>
                    <a:pt x="476" y="326"/>
                  </a:lnTo>
                  <a:lnTo>
                    <a:pt x="487" y="347"/>
                  </a:lnTo>
                  <a:lnTo>
                    <a:pt x="485" y="360"/>
                  </a:lnTo>
                  <a:lnTo>
                    <a:pt x="481" y="376"/>
                  </a:lnTo>
                  <a:lnTo>
                    <a:pt x="478" y="393"/>
                  </a:lnTo>
                  <a:lnTo>
                    <a:pt x="481" y="402"/>
                  </a:lnTo>
                  <a:lnTo>
                    <a:pt x="500" y="423"/>
                  </a:lnTo>
                  <a:lnTo>
                    <a:pt x="502" y="430"/>
                  </a:lnTo>
                  <a:lnTo>
                    <a:pt x="509" y="449"/>
                  </a:lnTo>
                  <a:lnTo>
                    <a:pt x="511" y="456"/>
                  </a:lnTo>
                  <a:lnTo>
                    <a:pt x="520" y="460"/>
                  </a:lnTo>
                  <a:lnTo>
                    <a:pt x="541" y="458"/>
                  </a:lnTo>
                  <a:lnTo>
                    <a:pt x="552" y="460"/>
                  </a:lnTo>
                  <a:lnTo>
                    <a:pt x="561" y="471"/>
                  </a:lnTo>
                  <a:lnTo>
                    <a:pt x="561" y="502"/>
                  </a:lnTo>
                  <a:lnTo>
                    <a:pt x="572" y="506"/>
                  </a:lnTo>
                  <a:lnTo>
                    <a:pt x="574" y="504"/>
                  </a:lnTo>
                  <a:lnTo>
                    <a:pt x="591" y="499"/>
                  </a:lnTo>
                  <a:lnTo>
                    <a:pt x="657" y="502"/>
                  </a:lnTo>
                  <a:lnTo>
                    <a:pt x="667" y="499"/>
                  </a:lnTo>
                  <a:lnTo>
                    <a:pt x="689" y="482"/>
                  </a:lnTo>
                  <a:lnTo>
                    <a:pt x="700" y="478"/>
                  </a:lnTo>
                  <a:lnTo>
                    <a:pt x="713" y="478"/>
                  </a:lnTo>
                  <a:lnTo>
                    <a:pt x="726" y="486"/>
                  </a:lnTo>
                  <a:lnTo>
                    <a:pt x="735" y="499"/>
                  </a:lnTo>
                  <a:lnTo>
                    <a:pt x="739" y="517"/>
                  </a:lnTo>
                  <a:lnTo>
                    <a:pt x="741" y="536"/>
                  </a:lnTo>
                  <a:lnTo>
                    <a:pt x="744" y="539"/>
                  </a:lnTo>
                  <a:lnTo>
                    <a:pt x="744" y="539"/>
                  </a:lnTo>
                  <a:lnTo>
                    <a:pt x="754" y="536"/>
                  </a:lnTo>
                  <a:lnTo>
                    <a:pt x="767" y="532"/>
                  </a:lnTo>
                  <a:lnTo>
                    <a:pt x="772" y="532"/>
                  </a:lnTo>
                  <a:lnTo>
                    <a:pt x="776" y="530"/>
                  </a:lnTo>
                  <a:lnTo>
                    <a:pt x="778" y="525"/>
                  </a:lnTo>
                  <a:lnTo>
                    <a:pt x="783" y="519"/>
                  </a:lnTo>
                  <a:lnTo>
                    <a:pt x="787" y="491"/>
                  </a:lnTo>
                  <a:lnTo>
                    <a:pt x="796" y="473"/>
                  </a:lnTo>
                  <a:lnTo>
                    <a:pt x="800" y="467"/>
                  </a:lnTo>
                  <a:lnTo>
                    <a:pt x="811" y="452"/>
                  </a:lnTo>
                  <a:lnTo>
                    <a:pt x="865" y="436"/>
                  </a:lnTo>
                  <a:lnTo>
                    <a:pt x="904" y="423"/>
                  </a:lnTo>
                  <a:lnTo>
                    <a:pt x="920" y="419"/>
                  </a:lnTo>
                  <a:lnTo>
                    <a:pt x="933" y="410"/>
                  </a:lnTo>
                  <a:lnTo>
                    <a:pt x="952" y="393"/>
                  </a:lnTo>
                  <a:lnTo>
                    <a:pt x="939" y="365"/>
                  </a:lnTo>
                  <a:lnTo>
                    <a:pt x="922" y="339"/>
                  </a:lnTo>
                  <a:lnTo>
                    <a:pt x="909" y="289"/>
                  </a:lnTo>
                  <a:lnTo>
                    <a:pt x="900" y="234"/>
                  </a:lnTo>
                  <a:lnTo>
                    <a:pt x="920" y="237"/>
                  </a:lnTo>
                  <a:lnTo>
                    <a:pt x="941" y="243"/>
                  </a:lnTo>
                  <a:lnTo>
                    <a:pt x="946" y="243"/>
                  </a:lnTo>
                  <a:lnTo>
                    <a:pt x="961" y="241"/>
                  </a:lnTo>
                  <a:lnTo>
                    <a:pt x="987" y="232"/>
                  </a:lnTo>
                  <a:lnTo>
                    <a:pt x="994" y="232"/>
                  </a:lnTo>
                  <a:lnTo>
                    <a:pt x="1007" y="243"/>
                  </a:lnTo>
                  <a:lnTo>
                    <a:pt x="1015" y="234"/>
                  </a:lnTo>
                  <a:lnTo>
                    <a:pt x="1015" y="228"/>
                  </a:lnTo>
                  <a:lnTo>
                    <a:pt x="1011" y="2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8712653" y="2428100"/>
              <a:ext cx="568325" cy="1417638"/>
            </a:xfrm>
            <a:custGeom>
              <a:avLst/>
              <a:gdLst>
                <a:gd name="T0" fmla="*/ 356 w 358"/>
                <a:gd name="T1" fmla="*/ 280 h 893"/>
                <a:gd name="T2" fmla="*/ 291 w 358"/>
                <a:gd name="T3" fmla="*/ 160 h 893"/>
                <a:gd name="T4" fmla="*/ 260 w 358"/>
                <a:gd name="T5" fmla="*/ 100 h 893"/>
                <a:gd name="T6" fmla="*/ 239 w 358"/>
                <a:gd name="T7" fmla="*/ 45 h 893"/>
                <a:gd name="T8" fmla="*/ 213 w 358"/>
                <a:gd name="T9" fmla="*/ 30 h 893"/>
                <a:gd name="T10" fmla="*/ 200 w 358"/>
                <a:gd name="T11" fmla="*/ 19 h 893"/>
                <a:gd name="T12" fmla="*/ 182 w 358"/>
                <a:gd name="T13" fmla="*/ 0 h 893"/>
                <a:gd name="T14" fmla="*/ 169 w 358"/>
                <a:gd name="T15" fmla="*/ 17 h 893"/>
                <a:gd name="T16" fmla="*/ 193 w 358"/>
                <a:gd name="T17" fmla="*/ 47 h 893"/>
                <a:gd name="T18" fmla="*/ 239 w 358"/>
                <a:gd name="T19" fmla="*/ 97 h 893"/>
                <a:gd name="T20" fmla="*/ 247 w 358"/>
                <a:gd name="T21" fmla="*/ 119 h 893"/>
                <a:gd name="T22" fmla="*/ 267 w 358"/>
                <a:gd name="T23" fmla="*/ 171 h 893"/>
                <a:gd name="T24" fmla="*/ 250 w 358"/>
                <a:gd name="T25" fmla="*/ 182 h 893"/>
                <a:gd name="T26" fmla="*/ 197 w 358"/>
                <a:gd name="T27" fmla="*/ 193 h 893"/>
                <a:gd name="T28" fmla="*/ 178 w 358"/>
                <a:gd name="T29" fmla="*/ 289 h 893"/>
                <a:gd name="T30" fmla="*/ 176 w 358"/>
                <a:gd name="T31" fmla="*/ 369 h 893"/>
                <a:gd name="T32" fmla="*/ 56 w 358"/>
                <a:gd name="T33" fmla="*/ 417 h 893"/>
                <a:gd name="T34" fmla="*/ 34 w 358"/>
                <a:gd name="T35" fmla="*/ 475 h 893"/>
                <a:gd name="T36" fmla="*/ 10 w 358"/>
                <a:gd name="T37" fmla="*/ 486 h 893"/>
                <a:gd name="T38" fmla="*/ 41 w 358"/>
                <a:gd name="T39" fmla="*/ 506 h 893"/>
                <a:gd name="T40" fmla="*/ 69 w 358"/>
                <a:gd name="T41" fmla="*/ 521 h 893"/>
                <a:gd name="T42" fmla="*/ 119 w 358"/>
                <a:gd name="T43" fmla="*/ 538 h 893"/>
                <a:gd name="T44" fmla="*/ 156 w 358"/>
                <a:gd name="T45" fmla="*/ 552 h 893"/>
                <a:gd name="T46" fmla="*/ 160 w 358"/>
                <a:gd name="T47" fmla="*/ 586 h 893"/>
                <a:gd name="T48" fmla="*/ 139 w 358"/>
                <a:gd name="T49" fmla="*/ 593 h 893"/>
                <a:gd name="T50" fmla="*/ 139 w 358"/>
                <a:gd name="T51" fmla="*/ 617 h 893"/>
                <a:gd name="T52" fmla="*/ 119 w 358"/>
                <a:gd name="T53" fmla="*/ 625 h 893"/>
                <a:gd name="T54" fmla="*/ 115 w 358"/>
                <a:gd name="T55" fmla="*/ 678 h 893"/>
                <a:gd name="T56" fmla="*/ 117 w 358"/>
                <a:gd name="T57" fmla="*/ 710 h 893"/>
                <a:gd name="T58" fmla="*/ 91 w 358"/>
                <a:gd name="T59" fmla="*/ 754 h 893"/>
                <a:gd name="T60" fmla="*/ 41 w 358"/>
                <a:gd name="T61" fmla="*/ 823 h 893"/>
                <a:gd name="T62" fmla="*/ 73 w 358"/>
                <a:gd name="T63" fmla="*/ 849 h 893"/>
                <a:gd name="T64" fmla="*/ 84 w 358"/>
                <a:gd name="T65" fmla="*/ 888 h 893"/>
                <a:gd name="T66" fmla="*/ 104 w 358"/>
                <a:gd name="T67" fmla="*/ 875 h 893"/>
                <a:gd name="T68" fmla="*/ 132 w 358"/>
                <a:gd name="T69" fmla="*/ 888 h 893"/>
                <a:gd name="T70" fmla="*/ 191 w 358"/>
                <a:gd name="T71" fmla="*/ 893 h 893"/>
                <a:gd name="T72" fmla="*/ 239 w 358"/>
                <a:gd name="T73" fmla="*/ 875 h 893"/>
                <a:gd name="T74" fmla="*/ 236 w 358"/>
                <a:gd name="T75" fmla="*/ 856 h 893"/>
                <a:gd name="T76" fmla="*/ 245 w 358"/>
                <a:gd name="T77" fmla="*/ 823 h 893"/>
                <a:gd name="T78" fmla="*/ 276 w 358"/>
                <a:gd name="T79" fmla="*/ 804 h 893"/>
                <a:gd name="T80" fmla="*/ 276 w 358"/>
                <a:gd name="T81" fmla="*/ 764 h 893"/>
                <a:gd name="T82" fmla="*/ 247 w 358"/>
                <a:gd name="T83" fmla="*/ 741 h 893"/>
                <a:gd name="T84" fmla="*/ 245 w 358"/>
                <a:gd name="T85" fmla="*/ 710 h 893"/>
                <a:gd name="T86" fmla="*/ 213 w 358"/>
                <a:gd name="T87" fmla="*/ 697 h 893"/>
                <a:gd name="T88" fmla="*/ 176 w 358"/>
                <a:gd name="T89" fmla="*/ 706 h 893"/>
                <a:gd name="T90" fmla="*/ 180 w 358"/>
                <a:gd name="T91" fmla="*/ 632 h 893"/>
                <a:gd name="T92" fmla="*/ 210 w 358"/>
                <a:gd name="T93" fmla="*/ 649 h 893"/>
                <a:gd name="T94" fmla="*/ 284 w 358"/>
                <a:gd name="T95" fmla="*/ 573 h 893"/>
                <a:gd name="T96" fmla="*/ 326 w 358"/>
                <a:gd name="T97" fmla="*/ 523 h 893"/>
                <a:gd name="T98" fmla="*/ 278 w 358"/>
                <a:gd name="T99" fmla="*/ 528 h 893"/>
                <a:gd name="T100" fmla="*/ 284 w 358"/>
                <a:gd name="T101" fmla="*/ 467 h 893"/>
                <a:gd name="T102" fmla="*/ 345 w 358"/>
                <a:gd name="T103" fmla="*/ 386 h 893"/>
                <a:gd name="T104" fmla="*/ 358 w 358"/>
                <a:gd name="T105" fmla="*/ 341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8" h="893">
                  <a:moveTo>
                    <a:pt x="349" y="330"/>
                  </a:moveTo>
                  <a:lnTo>
                    <a:pt x="349" y="315"/>
                  </a:lnTo>
                  <a:lnTo>
                    <a:pt x="354" y="297"/>
                  </a:lnTo>
                  <a:lnTo>
                    <a:pt x="356" y="280"/>
                  </a:lnTo>
                  <a:lnTo>
                    <a:pt x="354" y="263"/>
                  </a:lnTo>
                  <a:lnTo>
                    <a:pt x="349" y="234"/>
                  </a:lnTo>
                  <a:lnTo>
                    <a:pt x="328" y="210"/>
                  </a:lnTo>
                  <a:lnTo>
                    <a:pt x="291" y="160"/>
                  </a:lnTo>
                  <a:lnTo>
                    <a:pt x="289" y="150"/>
                  </a:lnTo>
                  <a:lnTo>
                    <a:pt x="293" y="137"/>
                  </a:lnTo>
                  <a:lnTo>
                    <a:pt x="297" y="117"/>
                  </a:lnTo>
                  <a:lnTo>
                    <a:pt x="260" y="100"/>
                  </a:lnTo>
                  <a:lnTo>
                    <a:pt x="250" y="84"/>
                  </a:lnTo>
                  <a:lnTo>
                    <a:pt x="256" y="60"/>
                  </a:lnTo>
                  <a:lnTo>
                    <a:pt x="252" y="54"/>
                  </a:lnTo>
                  <a:lnTo>
                    <a:pt x="239" y="45"/>
                  </a:lnTo>
                  <a:lnTo>
                    <a:pt x="232" y="43"/>
                  </a:lnTo>
                  <a:lnTo>
                    <a:pt x="217" y="43"/>
                  </a:lnTo>
                  <a:lnTo>
                    <a:pt x="210" y="41"/>
                  </a:lnTo>
                  <a:lnTo>
                    <a:pt x="213" y="30"/>
                  </a:lnTo>
                  <a:lnTo>
                    <a:pt x="215" y="28"/>
                  </a:lnTo>
                  <a:lnTo>
                    <a:pt x="215" y="28"/>
                  </a:lnTo>
                  <a:lnTo>
                    <a:pt x="213" y="28"/>
                  </a:lnTo>
                  <a:lnTo>
                    <a:pt x="200" y="19"/>
                  </a:lnTo>
                  <a:lnTo>
                    <a:pt x="197" y="17"/>
                  </a:lnTo>
                  <a:lnTo>
                    <a:pt x="186" y="4"/>
                  </a:lnTo>
                  <a:lnTo>
                    <a:pt x="184" y="0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6" y="2"/>
                  </a:lnTo>
                  <a:lnTo>
                    <a:pt x="169" y="4"/>
                  </a:lnTo>
                  <a:lnTo>
                    <a:pt x="169" y="17"/>
                  </a:lnTo>
                  <a:lnTo>
                    <a:pt x="180" y="21"/>
                  </a:lnTo>
                  <a:lnTo>
                    <a:pt x="178" y="32"/>
                  </a:lnTo>
                  <a:lnTo>
                    <a:pt x="184" y="43"/>
                  </a:lnTo>
                  <a:lnTo>
                    <a:pt x="193" y="47"/>
                  </a:lnTo>
                  <a:lnTo>
                    <a:pt x="215" y="50"/>
                  </a:lnTo>
                  <a:lnTo>
                    <a:pt x="223" y="58"/>
                  </a:lnTo>
                  <a:lnTo>
                    <a:pt x="230" y="89"/>
                  </a:lnTo>
                  <a:lnTo>
                    <a:pt x="239" y="97"/>
                  </a:lnTo>
                  <a:lnTo>
                    <a:pt x="234" y="106"/>
                  </a:lnTo>
                  <a:lnTo>
                    <a:pt x="236" y="110"/>
                  </a:lnTo>
                  <a:lnTo>
                    <a:pt x="243" y="115"/>
                  </a:lnTo>
                  <a:lnTo>
                    <a:pt x="247" y="119"/>
                  </a:lnTo>
                  <a:lnTo>
                    <a:pt x="258" y="137"/>
                  </a:lnTo>
                  <a:lnTo>
                    <a:pt x="258" y="141"/>
                  </a:lnTo>
                  <a:lnTo>
                    <a:pt x="260" y="145"/>
                  </a:lnTo>
                  <a:lnTo>
                    <a:pt x="267" y="171"/>
                  </a:lnTo>
                  <a:lnTo>
                    <a:pt x="271" y="178"/>
                  </a:lnTo>
                  <a:lnTo>
                    <a:pt x="271" y="184"/>
                  </a:lnTo>
                  <a:lnTo>
                    <a:pt x="263" y="193"/>
                  </a:lnTo>
                  <a:lnTo>
                    <a:pt x="250" y="182"/>
                  </a:lnTo>
                  <a:lnTo>
                    <a:pt x="243" y="182"/>
                  </a:lnTo>
                  <a:lnTo>
                    <a:pt x="217" y="191"/>
                  </a:lnTo>
                  <a:lnTo>
                    <a:pt x="202" y="193"/>
                  </a:lnTo>
                  <a:lnTo>
                    <a:pt x="197" y="193"/>
                  </a:lnTo>
                  <a:lnTo>
                    <a:pt x="176" y="187"/>
                  </a:lnTo>
                  <a:lnTo>
                    <a:pt x="156" y="184"/>
                  </a:lnTo>
                  <a:lnTo>
                    <a:pt x="165" y="239"/>
                  </a:lnTo>
                  <a:lnTo>
                    <a:pt x="178" y="289"/>
                  </a:lnTo>
                  <a:lnTo>
                    <a:pt x="195" y="315"/>
                  </a:lnTo>
                  <a:lnTo>
                    <a:pt x="208" y="343"/>
                  </a:lnTo>
                  <a:lnTo>
                    <a:pt x="189" y="360"/>
                  </a:lnTo>
                  <a:lnTo>
                    <a:pt x="176" y="369"/>
                  </a:lnTo>
                  <a:lnTo>
                    <a:pt x="160" y="373"/>
                  </a:lnTo>
                  <a:lnTo>
                    <a:pt x="121" y="386"/>
                  </a:lnTo>
                  <a:lnTo>
                    <a:pt x="67" y="402"/>
                  </a:lnTo>
                  <a:lnTo>
                    <a:pt x="56" y="417"/>
                  </a:lnTo>
                  <a:lnTo>
                    <a:pt x="52" y="423"/>
                  </a:lnTo>
                  <a:lnTo>
                    <a:pt x="43" y="441"/>
                  </a:lnTo>
                  <a:lnTo>
                    <a:pt x="39" y="469"/>
                  </a:lnTo>
                  <a:lnTo>
                    <a:pt x="34" y="475"/>
                  </a:lnTo>
                  <a:lnTo>
                    <a:pt x="32" y="480"/>
                  </a:lnTo>
                  <a:lnTo>
                    <a:pt x="28" y="482"/>
                  </a:lnTo>
                  <a:lnTo>
                    <a:pt x="23" y="482"/>
                  </a:lnTo>
                  <a:lnTo>
                    <a:pt x="10" y="486"/>
                  </a:lnTo>
                  <a:lnTo>
                    <a:pt x="0" y="489"/>
                  </a:lnTo>
                  <a:lnTo>
                    <a:pt x="0" y="489"/>
                  </a:lnTo>
                  <a:lnTo>
                    <a:pt x="10" y="497"/>
                  </a:lnTo>
                  <a:lnTo>
                    <a:pt x="41" y="506"/>
                  </a:lnTo>
                  <a:lnTo>
                    <a:pt x="47" y="510"/>
                  </a:lnTo>
                  <a:lnTo>
                    <a:pt x="52" y="517"/>
                  </a:lnTo>
                  <a:lnTo>
                    <a:pt x="58" y="521"/>
                  </a:lnTo>
                  <a:lnTo>
                    <a:pt x="69" y="521"/>
                  </a:lnTo>
                  <a:lnTo>
                    <a:pt x="91" y="517"/>
                  </a:lnTo>
                  <a:lnTo>
                    <a:pt x="97" y="517"/>
                  </a:lnTo>
                  <a:lnTo>
                    <a:pt x="106" y="523"/>
                  </a:lnTo>
                  <a:lnTo>
                    <a:pt x="119" y="538"/>
                  </a:lnTo>
                  <a:lnTo>
                    <a:pt x="126" y="545"/>
                  </a:lnTo>
                  <a:lnTo>
                    <a:pt x="143" y="541"/>
                  </a:lnTo>
                  <a:lnTo>
                    <a:pt x="152" y="541"/>
                  </a:lnTo>
                  <a:lnTo>
                    <a:pt x="156" y="552"/>
                  </a:lnTo>
                  <a:lnTo>
                    <a:pt x="158" y="556"/>
                  </a:lnTo>
                  <a:lnTo>
                    <a:pt x="150" y="565"/>
                  </a:lnTo>
                  <a:lnTo>
                    <a:pt x="147" y="573"/>
                  </a:lnTo>
                  <a:lnTo>
                    <a:pt x="160" y="586"/>
                  </a:lnTo>
                  <a:lnTo>
                    <a:pt x="156" y="591"/>
                  </a:lnTo>
                  <a:lnTo>
                    <a:pt x="150" y="593"/>
                  </a:lnTo>
                  <a:lnTo>
                    <a:pt x="143" y="593"/>
                  </a:lnTo>
                  <a:lnTo>
                    <a:pt x="139" y="593"/>
                  </a:lnTo>
                  <a:lnTo>
                    <a:pt x="139" y="599"/>
                  </a:lnTo>
                  <a:lnTo>
                    <a:pt x="141" y="601"/>
                  </a:lnTo>
                  <a:lnTo>
                    <a:pt x="141" y="606"/>
                  </a:lnTo>
                  <a:lnTo>
                    <a:pt x="139" y="617"/>
                  </a:lnTo>
                  <a:lnTo>
                    <a:pt x="134" y="623"/>
                  </a:lnTo>
                  <a:lnTo>
                    <a:pt x="130" y="630"/>
                  </a:lnTo>
                  <a:lnTo>
                    <a:pt x="123" y="623"/>
                  </a:lnTo>
                  <a:lnTo>
                    <a:pt x="119" y="625"/>
                  </a:lnTo>
                  <a:lnTo>
                    <a:pt x="117" y="634"/>
                  </a:lnTo>
                  <a:lnTo>
                    <a:pt x="117" y="645"/>
                  </a:lnTo>
                  <a:lnTo>
                    <a:pt x="123" y="656"/>
                  </a:lnTo>
                  <a:lnTo>
                    <a:pt x="115" y="678"/>
                  </a:lnTo>
                  <a:lnTo>
                    <a:pt x="93" y="710"/>
                  </a:lnTo>
                  <a:lnTo>
                    <a:pt x="106" y="708"/>
                  </a:lnTo>
                  <a:lnTo>
                    <a:pt x="110" y="708"/>
                  </a:lnTo>
                  <a:lnTo>
                    <a:pt x="117" y="710"/>
                  </a:lnTo>
                  <a:lnTo>
                    <a:pt x="110" y="721"/>
                  </a:lnTo>
                  <a:lnTo>
                    <a:pt x="100" y="743"/>
                  </a:lnTo>
                  <a:lnTo>
                    <a:pt x="93" y="751"/>
                  </a:lnTo>
                  <a:lnTo>
                    <a:pt x="91" y="754"/>
                  </a:lnTo>
                  <a:lnTo>
                    <a:pt x="84" y="756"/>
                  </a:lnTo>
                  <a:lnTo>
                    <a:pt x="78" y="760"/>
                  </a:lnTo>
                  <a:lnTo>
                    <a:pt x="39" y="804"/>
                  </a:lnTo>
                  <a:lnTo>
                    <a:pt x="41" y="823"/>
                  </a:lnTo>
                  <a:lnTo>
                    <a:pt x="50" y="836"/>
                  </a:lnTo>
                  <a:lnTo>
                    <a:pt x="58" y="843"/>
                  </a:lnTo>
                  <a:lnTo>
                    <a:pt x="60" y="845"/>
                  </a:lnTo>
                  <a:lnTo>
                    <a:pt x="73" y="849"/>
                  </a:lnTo>
                  <a:lnTo>
                    <a:pt x="82" y="851"/>
                  </a:lnTo>
                  <a:lnTo>
                    <a:pt x="80" y="862"/>
                  </a:lnTo>
                  <a:lnTo>
                    <a:pt x="76" y="882"/>
                  </a:lnTo>
                  <a:lnTo>
                    <a:pt x="84" y="888"/>
                  </a:lnTo>
                  <a:lnTo>
                    <a:pt x="91" y="888"/>
                  </a:lnTo>
                  <a:lnTo>
                    <a:pt x="95" y="888"/>
                  </a:lnTo>
                  <a:lnTo>
                    <a:pt x="100" y="884"/>
                  </a:lnTo>
                  <a:lnTo>
                    <a:pt x="104" y="875"/>
                  </a:lnTo>
                  <a:lnTo>
                    <a:pt x="110" y="871"/>
                  </a:lnTo>
                  <a:lnTo>
                    <a:pt x="115" y="873"/>
                  </a:lnTo>
                  <a:lnTo>
                    <a:pt x="126" y="886"/>
                  </a:lnTo>
                  <a:lnTo>
                    <a:pt x="132" y="888"/>
                  </a:lnTo>
                  <a:lnTo>
                    <a:pt x="180" y="888"/>
                  </a:lnTo>
                  <a:lnTo>
                    <a:pt x="184" y="890"/>
                  </a:lnTo>
                  <a:lnTo>
                    <a:pt x="184" y="890"/>
                  </a:lnTo>
                  <a:lnTo>
                    <a:pt x="191" y="893"/>
                  </a:lnTo>
                  <a:lnTo>
                    <a:pt x="230" y="893"/>
                  </a:lnTo>
                  <a:lnTo>
                    <a:pt x="241" y="890"/>
                  </a:lnTo>
                  <a:lnTo>
                    <a:pt x="243" y="880"/>
                  </a:lnTo>
                  <a:lnTo>
                    <a:pt x="239" y="875"/>
                  </a:lnTo>
                  <a:lnTo>
                    <a:pt x="234" y="871"/>
                  </a:lnTo>
                  <a:lnTo>
                    <a:pt x="230" y="864"/>
                  </a:lnTo>
                  <a:lnTo>
                    <a:pt x="228" y="854"/>
                  </a:lnTo>
                  <a:lnTo>
                    <a:pt x="236" y="856"/>
                  </a:lnTo>
                  <a:lnTo>
                    <a:pt x="243" y="847"/>
                  </a:lnTo>
                  <a:lnTo>
                    <a:pt x="245" y="838"/>
                  </a:lnTo>
                  <a:lnTo>
                    <a:pt x="245" y="830"/>
                  </a:lnTo>
                  <a:lnTo>
                    <a:pt x="245" y="823"/>
                  </a:lnTo>
                  <a:lnTo>
                    <a:pt x="250" y="814"/>
                  </a:lnTo>
                  <a:lnTo>
                    <a:pt x="256" y="810"/>
                  </a:lnTo>
                  <a:lnTo>
                    <a:pt x="269" y="810"/>
                  </a:lnTo>
                  <a:lnTo>
                    <a:pt x="276" y="804"/>
                  </a:lnTo>
                  <a:lnTo>
                    <a:pt x="278" y="795"/>
                  </a:lnTo>
                  <a:lnTo>
                    <a:pt x="278" y="788"/>
                  </a:lnTo>
                  <a:lnTo>
                    <a:pt x="273" y="769"/>
                  </a:lnTo>
                  <a:lnTo>
                    <a:pt x="276" y="764"/>
                  </a:lnTo>
                  <a:lnTo>
                    <a:pt x="278" y="760"/>
                  </a:lnTo>
                  <a:lnTo>
                    <a:pt x="280" y="756"/>
                  </a:lnTo>
                  <a:lnTo>
                    <a:pt x="260" y="749"/>
                  </a:lnTo>
                  <a:lnTo>
                    <a:pt x="247" y="741"/>
                  </a:lnTo>
                  <a:lnTo>
                    <a:pt x="245" y="736"/>
                  </a:lnTo>
                  <a:lnTo>
                    <a:pt x="243" y="730"/>
                  </a:lnTo>
                  <a:lnTo>
                    <a:pt x="243" y="717"/>
                  </a:lnTo>
                  <a:lnTo>
                    <a:pt x="245" y="710"/>
                  </a:lnTo>
                  <a:lnTo>
                    <a:pt x="247" y="704"/>
                  </a:lnTo>
                  <a:lnTo>
                    <a:pt x="247" y="699"/>
                  </a:lnTo>
                  <a:lnTo>
                    <a:pt x="228" y="701"/>
                  </a:lnTo>
                  <a:lnTo>
                    <a:pt x="213" y="697"/>
                  </a:lnTo>
                  <a:lnTo>
                    <a:pt x="204" y="695"/>
                  </a:lnTo>
                  <a:lnTo>
                    <a:pt x="197" y="697"/>
                  </a:lnTo>
                  <a:lnTo>
                    <a:pt x="184" y="704"/>
                  </a:lnTo>
                  <a:lnTo>
                    <a:pt x="176" y="706"/>
                  </a:lnTo>
                  <a:lnTo>
                    <a:pt x="176" y="684"/>
                  </a:lnTo>
                  <a:lnTo>
                    <a:pt x="167" y="660"/>
                  </a:lnTo>
                  <a:lnTo>
                    <a:pt x="165" y="638"/>
                  </a:lnTo>
                  <a:lnTo>
                    <a:pt x="180" y="632"/>
                  </a:lnTo>
                  <a:lnTo>
                    <a:pt x="186" y="636"/>
                  </a:lnTo>
                  <a:lnTo>
                    <a:pt x="193" y="645"/>
                  </a:lnTo>
                  <a:lnTo>
                    <a:pt x="200" y="651"/>
                  </a:lnTo>
                  <a:lnTo>
                    <a:pt x="210" y="649"/>
                  </a:lnTo>
                  <a:lnTo>
                    <a:pt x="217" y="643"/>
                  </a:lnTo>
                  <a:lnTo>
                    <a:pt x="228" y="621"/>
                  </a:lnTo>
                  <a:lnTo>
                    <a:pt x="234" y="612"/>
                  </a:lnTo>
                  <a:lnTo>
                    <a:pt x="284" y="573"/>
                  </a:lnTo>
                  <a:lnTo>
                    <a:pt x="317" y="556"/>
                  </a:lnTo>
                  <a:lnTo>
                    <a:pt x="323" y="545"/>
                  </a:lnTo>
                  <a:lnTo>
                    <a:pt x="313" y="534"/>
                  </a:lnTo>
                  <a:lnTo>
                    <a:pt x="326" y="523"/>
                  </a:lnTo>
                  <a:lnTo>
                    <a:pt x="330" y="521"/>
                  </a:lnTo>
                  <a:lnTo>
                    <a:pt x="317" y="517"/>
                  </a:lnTo>
                  <a:lnTo>
                    <a:pt x="291" y="536"/>
                  </a:lnTo>
                  <a:lnTo>
                    <a:pt x="278" y="528"/>
                  </a:lnTo>
                  <a:lnTo>
                    <a:pt x="273" y="512"/>
                  </a:lnTo>
                  <a:lnTo>
                    <a:pt x="276" y="493"/>
                  </a:lnTo>
                  <a:lnTo>
                    <a:pt x="280" y="475"/>
                  </a:lnTo>
                  <a:lnTo>
                    <a:pt x="284" y="467"/>
                  </a:lnTo>
                  <a:lnTo>
                    <a:pt x="297" y="452"/>
                  </a:lnTo>
                  <a:lnTo>
                    <a:pt x="326" y="402"/>
                  </a:lnTo>
                  <a:lnTo>
                    <a:pt x="330" y="395"/>
                  </a:lnTo>
                  <a:lnTo>
                    <a:pt x="345" y="386"/>
                  </a:lnTo>
                  <a:lnTo>
                    <a:pt x="349" y="378"/>
                  </a:lnTo>
                  <a:lnTo>
                    <a:pt x="352" y="367"/>
                  </a:lnTo>
                  <a:lnTo>
                    <a:pt x="354" y="347"/>
                  </a:lnTo>
                  <a:lnTo>
                    <a:pt x="358" y="341"/>
                  </a:lnTo>
                  <a:lnTo>
                    <a:pt x="349" y="3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9246053" y="-100788"/>
              <a:ext cx="890588" cy="1031875"/>
            </a:xfrm>
            <a:custGeom>
              <a:avLst/>
              <a:gdLst>
                <a:gd name="T0" fmla="*/ 561 w 561"/>
                <a:gd name="T1" fmla="*/ 326 h 650"/>
                <a:gd name="T2" fmla="*/ 553 w 561"/>
                <a:gd name="T3" fmla="*/ 285 h 650"/>
                <a:gd name="T4" fmla="*/ 496 w 561"/>
                <a:gd name="T5" fmla="*/ 250 h 650"/>
                <a:gd name="T6" fmla="*/ 494 w 561"/>
                <a:gd name="T7" fmla="*/ 237 h 650"/>
                <a:gd name="T8" fmla="*/ 496 w 561"/>
                <a:gd name="T9" fmla="*/ 226 h 650"/>
                <a:gd name="T10" fmla="*/ 479 w 561"/>
                <a:gd name="T11" fmla="*/ 233 h 650"/>
                <a:gd name="T12" fmla="*/ 442 w 561"/>
                <a:gd name="T13" fmla="*/ 217 h 650"/>
                <a:gd name="T14" fmla="*/ 418 w 561"/>
                <a:gd name="T15" fmla="*/ 202 h 650"/>
                <a:gd name="T16" fmla="*/ 400 w 561"/>
                <a:gd name="T17" fmla="*/ 189 h 650"/>
                <a:gd name="T18" fmla="*/ 370 w 561"/>
                <a:gd name="T19" fmla="*/ 104 h 650"/>
                <a:gd name="T20" fmla="*/ 177 w 561"/>
                <a:gd name="T21" fmla="*/ 109 h 650"/>
                <a:gd name="T22" fmla="*/ 79 w 561"/>
                <a:gd name="T23" fmla="*/ 146 h 650"/>
                <a:gd name="T24" fmla="*/ 57 w 561"/>
                <a:gd name="T25" fmla="*/ 133 h 650"/>
                <a:gd name="T26" fmla="*/ 3 w 561"/>
                <a:gd name="T27" fmla="*/ 146 h 650"/>
                <a:gd name="T28" fmla="*/ 13 w 561"/>
                <a:gd name="T29" fmla="*/ 180 h 650"/>
                <a:gd name="T30" fmla="*/ 29 w 561"/>
                <a:gd name="T31" fmla="*/ 187 h 650"/>
                <a:gd name="T32" fmla="*/ 35 w 561"/>
                <a:gd name="T33" fmla="*/ 193 h 650"/>
                <a:gd name="T34" fmla="*/ 42 w 561"/>
                <a:gd name="T35" fmla="*/ 193 h 650"/>
                <a:gd name="T36" fmla="*/ 46 w 561"/>
                <a:gd name="T37" fmla="*/ 191 h 650"/>
                <a:gd name="T38" fmla="*/ 59 w 561"/>
                <a:gd name="T39" fmla="*/ 202 h 650"/>
                <a:gd name="T40" fmla="*/ 59 w 561"/>
                <a:gd name="T41" fmla="*/ 224 h 650"/>
                <a:gd name="T42" fmla="*/ 63 w 561"/>
                <a:gd name="T43" fmla="*/ 226 h 650"/>
                <a:gd name="T44" fmla="*/ 46 w 561"/>
                <a:gd name="T45" fmla="*/ 246 h 650"/>
                <a:gd name="T46" fmla="*/ 33 w 561"/>
                <a:gd name="T47" fmla="*/ 276 h 650"/>
                <a:gd name="T48" fmla="*/ 29 w 561"/>
                <a:gd name="T49" fmla="*/ 298 h 650"/>
                <a:gd name="T50" fmla="*/ 31 w 561"/>
                <a:gd name="T51" fmla="*/ 304 h 650"/>
                <a:gd name="T52" fmla="*/ 9 w 561"/>
                <a:gd name="T53" fmla="*/ 337 h 650"/>
                <a:gd name="T54" fmla="*/ 3 w 561"/>
                <a:gd name="T55" fmla="*/ 387 h 650"/>
                <a:gd name="T56" fmla="*/ 20 w 561"/>
                <a:gd name="T57" fmla="*/ 402 h 650"/>
                <a:gd name="T58" fmla="*/ 72 w 561"/>
                <a:gd name="T59" fmla="*/ 422 h 650"/>
                <a:gd name="T60" fmla="*/ 92 w 561"/>
                <a:gd name="T61" fmla="*/ 424 h 650"/>
                <a:gd name="T62" fmla="*/ 105 w 561"/>
                <a:gd name="T63" fmla="*/ 393 h 650"/>
                <a:gd name="T64" fmla="*/ 113 w 561"/>
                <a:gd name="T65" fmla="*/ 372 h 650"/>
                <a:gd name="T66" fmla="*/ 133 w 561"/>
                <a:gd name="T67" fmla="*/ 346 h 650"/>
                <a:gd name="T68" fmla="*/ 181 w 561"/>
                <a:gd name="T69" fmla="*/ 330 h 650"/>
                <a:gd name="T70" fmla="*/ 207 w 561"/>
                <a:gd name="T71" fmla="*/ 346 h 650"/>
                <a:gd name="T72" fmla="*/ 220 w 561"/>
                <a:gd name="T73" fmla="*/ 365 h 650"/>
                <a:gd name="T74" fmla="*/ 250 w 561"/>
                <a:gd name="T75" fmla="*/ 409 h 650"/>
                <a:gd name="T76" fmla="*/ 255 w 561"/>
                <a:gd name="T77" fmla="*/ 411 h 650"/>
                <a:gd name="T78" fmla="*/ 309 w 561"/>
                <a:gd name="T79" fmla="*/ 404 h 650"/>
                <a:gd name="T80" fmla="*/ 355 w 561"/>
                <a:gd name="T81" fmla="*/ 452 h 650"/>
                <a:gd name="T82" fmla="*/ 396 w 561"/>
                <a:gd name="T83" fmla="*/ 495 h 650"/>
                <a:gd name="T84" fmla="*/ 470 w 561"/>
                <a:gd name="T85" fmla="*/ 585 h 650"/>
                <a:gd name="T86" fmla="*/ 474 w 561"/>
                <a:gd name="T87" fmla="*/ 593 h 650"/>
                <a:gd name="T88" fmla="*/ 479 w 561"/>
                <a:gd name="T89" fmla="*/ 632 h 650"/>
                <a:gd name="T90" fmla="*/ 492 w 561"/>
                <a:gd name="T91" fmla="*/ 650 h 650"/>
                <a:gd name="T92" fmla="*/ 553 w 561"/>
                <a:gd name="T93" fmla="*/ 537 h 650"/>
                <a:gd name="T94" fmla="*/ 553 w 561"/>
                <a:gd name="T95" fmla="*/ 411 h 650"/>
                <a:gd name="T96" fmla="*/ 546 w 561"/>
                <a:gd name="T97" fmla="*/ 393 h 650"/>
                <a:gd name="T98" fmla="*/ 555 w 561"/>
                <a:gd name="T99" fmla="*/ 354 h 650"/>
                <a:gd name="T100" fmla="*/ 179 w 561"/>
                <a:gd name="T101" fmla="*/ 17 h 650"/>
                <a:gd name="T102" fmla="*/ 185 w 561"/>
                <a:gd name="T103" fmla="*/ 13 h 650"/>
                <a:gd name="T104" fmla="*/ 150 w 561"/>
                <a:gd name="T105" fmla="*/ 7 h 650"/>
                <a:gd name="T106" fmla="*/ 231 w 561"/>
                <a:gd name="T107" fmla="*/ 13 h 650"/>
                <a:gd name="T108" fmla="*/ 224 w 561"/>
                <a:gd name="T109" fmla="*/ 9 h 650"/>
                <a:gd name="T110" fmla="*/ 226 w 561"/>
                <a:gd name="T111" fmla="*/ 22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1" h="650">
                  <a:moveTo>
                    <a:pt x="555" y="354"/>
                  </a:moveTo>
                  <a:lnTo>
                    <a:pt x="559" y="339"/>
                  </a:lnTo>
                  <a:lnTo>
                    <a:pt x="561" y="326"/>
                  </a:lnTo>
                  <a:lnTo>
                    <a:pt x="559" y="311"/>
                  </a:lnTo>
                  <a:lnTo>
                    <a:pt x="559" y="285"/>
                  </a:lnTo>
                  <a:lnTo>
                    <a:pt x="553" y="285"/>
                  </a:lnTo>
                  <a:lnTo>
                    <a:pt x="513" y="274"/>
                  </a:lnTo>
                  <a:lnTo>
                    <a:pt x="496" y="265"/>
                  </a:lnTo>
                  <a:lnTo>
                    <a:pt x="496" y="250"/>
                  </a:lnTo>
                  <a:lnTo>
                    <a:pt x="492" y="243"/>
                  </a:lnTo>
                  <a:lnTo>
                    <a:pt x="492" y="239"/>
                  </a:lnTo>
                  <a:lnTo>
                    <a:pt x="494" y="237"/>
                  </a:lnTo>
                  <a:lnTo>
                    <a:pt x="498" y="233"/>
                  </a:lnTo>
                  <a:lnTo>
                    <a:pt x="498" y="226"/>
                  </a:lnTo>
                  <a:lnTo>
                    <a:pt x="496" y="226"/>
                  </a:lnTo>
                  <a:lnTo>
                    <a:pt x="492" y="233"/>
                  </a:lnTo>
                  <a:lnTo>
                    <a:pt x="485" y="233"/>
                  </a:lnTo>
                  <a:lnTo>
                    <a:pt x="479" y="233"/>
                  </a:lnTo>
                  <a:lnTo>
                    <a:pt x="472" y="226"/>
                  </a:lnTo>
                  <a:lnTo>
                    <a:pt x="463" y="230"/>
                  </a:lnTo>
                  <a:lnTo>
                    <a:pt x="442" y="217"/>
                  </a:lnTo>
                  <a:lnTo>
                    <a:pt x="424" y="211"/>
                  </a:lnTo>
                  <a:lnTo>
                    <a:pt x="420" y="206"/>
                  </a:lnTo>
                  <a:lnTo>
                    <a:pt x="418" y="202"/>
                  </a:lnTo>
                  <a:lnTo>
                    <a:pt x="416" y="200"/>
                  </a:lnTo>
                  <a:lnTo>
                    <a:pt x="413" y="198"/>
                  </a:lnTo>
                  <a:lnTo>
                    <a:pt x="400" y="189"/>
                  </a:lnTo>
                  <a:lnTo>
                    <a:pt x="398" y="189"/>
                  </a:lnTo>
                  <a:lnTo>
                    <a:pt x="381" y="113"/>
                  </a:lnTo>
                  <a:lnTo>
                    <a:pt x="370" y="104"/>
                  </a:lnTo>
                  <a:lnTo>
                    <a:pt x="359" y="98"/>
                  </a:lnTo>
                  <a:lnTo>
                    <a:pt x="305" y="89"/>
                  </a:lnTo>
                  <a:lnTo>
                    <a:pt x="177" y="109"/>
                  </a:lnTo>
                  <a:lnTo>
                    <a:pt x="96" y="133"/>
                  </a:lnTo>
                  <a:lnTo>
                    <a:pt x="83" y="143"/>
                  </a:lnTo>
                  <a:lnTo>
                    <a:pt x="79" y="146"/>
                  </a:lnTo>
                  <a:lnTo>
                    <a:pt x="72" y="143"/>
                  </a:lnTo>
                  <a:lnTo>
                    <a:pt x="63" y="135"/>
                  </a:lnTo>
                  <a:lnTo>
                    <a:pt x="57" y="133"/>
                  </a:lnTo>
                  <a:lnTo>
                    <a:pt x="9" y="135"/>
                  </a:lnTo>
                  <a:lnTo>
                    <a:pt x="9" y="135"/>
                  </a:lnTo>
                  <a:lnTo>
                    <a:pt x="3" y="146"/>
                  </a:lnTo>
                  <a:lnTo>
                    <a:pt x="0" y="157"/>
                  </a:lnTo>
                  <a:lnTo>
                    <a:pt x="7" y="176"/>
                  </a:lnTo>
                  <a:lnTo>
                    <a:pt x="13" y="180"/>
                  </a:lnTo>
                  <a:lnTo>
                    <a:pt x="24" y="183"/>
                  </a:lnTo>
                  <a:lnTo>
                    <a:pt x="27" y="185"/>
                  </a:lnTo>
                  <a:lnTo>
                    <a:pt x="29" y="187"/>
                  </a:lnTo>
                  <a:lnTo>
                    <a:pt x="31" y="191"/>
                  </a:lnTo>
                  <a:lnTo>
                    <a:pt x="33" y="193"/>
                  </a:lnTo>
                  <a:lnTo>
                    <a:pt x="35" y="193"/>
                  </a:lnTo>
                  <a:lnTo>
                    <a:pt x="37" y="196"/>
                  </a:lnTo>
                  <a:lnTo>
                    <a:pt x="40" y="196"/>
                  </a:lnTo>
                  <a:lnTo>
                    <a:pt x="42" y="193"/>
                  </a:lnTo>
                  <a:lnTo>
                    <a:pt x="44" y="191"/>
                  </a:lnTo>
                  <a:lnTo>
                    <a:pt x="46" y="191"/>
                  </a:lnTo>
                  <a:lnTo>
                    <a:pt x="46" y="191"/>
                  </a:lnTo>
                  <a:lnTo>
                    <a:pt x="57" y="193"/>
                  </a:lnTo>
                  <a:lnTo>
                    <a:pt x="59" y="198"/>
                  </a:lnTo>
                  <a:lnTo>
                    <a:pt x="59" y="202"/>
                  </a:lnTo>
                  <a:lnTo>
                    <a:pt x="59" y="213"/>
                  </a:lnTo>
                  <a:lnTo>
                    <a:pt x="59" y="222"/>
                  </a:lnTo>
                  <a:lnTo>
                    <a:pt x="59" y="224"/>
                  </a:lnTo>
                  <a:lnTo>
                    <a:pt x="61" y="224"/>
                  </a:lnTo>
                  <a:lnTo>
                    <a:pt x="63" y="226"/>
                  </a:lnTo>
                  <a:lnTo>
                    <a:pt x="63" y="226"/>
                  </a:lnTo>
                  <a:lnTo>
                    <a:pt x="63" y="228"/>
                  </a:lnTo>
                  <a:lnTo>
                    <a:pt x="55" y="237"/>
                  </a:lnTo>
                  <a:lnTo>
                    <a:pt x="46" y="246"/>
                  </a:lnTo>
                  <a:lnTo>
                    <a:pt x="44" y="250"/>
                  </a:lnTo>
                  <a:lnTo>
                    <a:pt x="42" y="261"/>
                  </a:lnTo>
                  <a:lnTo>
                    <a:pt x="33" y="276"/>
                  </a:lnTo>
                  <a:lnTo>
                    <a:pt x="27" y="289"/>
                  </a:lnTo>
                  <a:lnTo>
                    <a:pt x="29" y="293"/>
                  </a:lnTo>
                  <a:lnTo>
                    <a:pt x="29" y="298"/>
                  </a:lnTo>
                  <a:lnTo>
                    <a:pt x="29" y="300"/>
                  </a:lnTo>
                  <a:lnTo>
                    <a:pt x="31" y="302"/>
                  </a:lnTo>
                  <a:lnTo>
                    <a:pt x="31" y="304"/>
                  </a:lnTo>
                  <a:lnTo>
                    <a:pt x="31" y="306"/>
                  </a:lnTo>
                  <a:lnTo>
                    <a:pt x="31" y="311"/>
                  </a:lnTo>
                  <a:lnTo>
                    <a:pt x="9" y="337"/>
                  </a:lnTo>
                  <a:lnTo>
                    <a:pt x="5" y="350"/>
                  </a:lnTo>
                  <a:lnTo>
                    <a:pt x="0" y="369"/>
                  </a:lnTo>
                  <a:lnTo>
                    <a:pt x="3" y="387"/>
                  </a:lnTo>
                  <a:lnTo>
                    <a:pt x="7" y="393"/>
                  </a:lnTo>
                  <a:lnTo>
                    <a:pt x="16" y="400"/>
                  </a:lnTo>
                  <a:lnTo>
                    <a:pt x="20" y="402"/>
                  </a:lnTo>
                  <a:lnTo>
                    <a:pt x="44" y="404"/>
                  </a:lnTo>
                  <a:lnTo>
                    <a:pt x="53" y="409"/>
                  </a:lnTo>
                  <a:lnTo>
                    <a:pt x="72" y="422"/>
                  </a:lnTo>
                  <a:lnTo>
                    <a:pt x="77" y="424"/>
                  </a:lnTo>
                  <a:lnTo>
                    <a:pt x="87" y="426"/>
                  </a:lnTo>
                  <a:lnTo>
                    <a:pt x="92" y="424"/>
                  </a:lnTo>
                  <a:lnTo>
                    <a:pt x="100" y="409"/>
                  </a:lnTo>
                  <a:lnTo>
                    <a:pt x="103" y="400"/>
                  </a:lnTo>
                  <a:lnTo>
                    <a:pt x="105" y="393"/>
                  </a:lnTo>
                  <a:lnTo>
                    <a:pt x="111" y="380"/>
                  </a:lnTo>
                  <a:lnTo>
                    <a:pt x="113" y="374"/>
                  </a:lnTo>
                  <a:lnTo>
                    <a:pt x="113" y="372"/>
                  </a:lnTo>
                  <a:lnTo>
                    <a:pt x="118" y="363"/>
                  </a:lnTo>
                  <a:lnTo>
                    <a:pt x="127" y="354"/>
                  </a:lnTo>
                  <a:lnTo>
                    <a:pt x="133" y="346"/>
                  </a:lnTo>
                  <a:lnTo>
                    <a:pt x="144" y="339"/>
                  </a:lnTo>
                  <a:lnTo>
                    <a:pt x="163" y="322"/>
                  </a:lnTo>
                  <a:lnTo>
                    <a:pt x="181" y="330"/>
                  </a:lnTo>
                  <a:lnTo>
                    <a:pt x="192" y="335"/>
                  </a:lnTo>
                  <a:lnTo>
                    <a:pt x="196" y="335"/>
                  </a:lnTo>
                  <a:lnTo>
                    <a:pt x="207" y="346"/>
                  </a:lnTo>
                  <a:lnTo>
                    <a:pt x="216" y="363"/>
                  </a:lnTo>
                  <a:lnTo>
                    <a:pt x="218" y="363"/>
                  </a:lnTo>
                  <a:lnTo>
                    <a:pt x="220" y="365"/>
                  </a:lnTo>
                  <a:lnTo>
                    <a:pt x="226" y="369"/>
                  </a:lnTo>
                  <a:lnTo>
                    <a:pt x="244" y="393"/>
                  </a:lnTo>
                  <a:lnTo>
                    <a:pt x="250" y="409"/>
                  </a:lnTo>
                  <a:lnTo>
                    <a:pt x="250" y="409"/>
                  </a:lnTo>
                  <a:lnTo>
                    <a:pt x="253" y="411"/>
                  </a:lnTo>
                  <a:lnTo>
                    <a:pt x="255" y="411"/>
                  </a:lnTo>
                  <a:lnTo>
                    <a:pt x="290" y="400"/>
                  </a:lnTo>
                  <a:lnTo>
                    <a:pt x="303" y="400"/>
                  </a:lnTo>
                  <a:lnTo>
                    <a:pt x="309" y="404"/>
                  </a:lnTo>
                  <a:lnTo>
                    <a:pt x="311" y="406"/>
                  </a:lnTo>
                  <a:lnTo>
                    <a:pt x="331" y="426"/>
                  </a:lnTo>
                  <a:lnTo>
                    <a:pt x="355" y="452"/>
                  </a:lnTo>
                  <a:lnTo>
                    <a:pt x="368" y="465"/>
                  </a:lnTo>
                  <a:lnTo>
                    <a:pt x="376" y="474"/>
                  </a:lnTo>
                  <a:lnTo>
                    <a:pt x="396" y="495"/>
                  </a:lnTo>
                  <a:lnTo>
                    <a:pt x="418" y="517"/>
                  </a:lnTo>
                  <a:lnTo>
                    <a:pt x="444" y="552"/>
                  </a:lnTo>
                  <a:lnTo>
                    <a:pt x="470" y="585"/>
                  </a:lnTo>
                  <a:lnTo>
                    <a:pt x="474" y="585"/>
                  </a:lnTo>
                  <a:lnTo>
                    <a:pt x="474" y="589"/>
                  </a:lnTo>
                  <a:lnTo>
                    <a:pt x="474" y="593"/>
                  </a:lnTo>
                  <a:lnTo>
                    <a:pt x="461" y="624"/>
                  </a:lnTo>
                  <a:lnTo>
                    <a:pt x="472" y="628"/>
                  </a:lnTo>
                  <a:lnTo>
                    <a:pt x="479" y="632"/>
                  </a:lnTo>
                  <a:lnTo>
                    <a:pt x="489" y="643"/>
                  </a:lnTo>
                  <a:lnTo>
                    <a:pt x="492" y="650"/>
                  </a:lnTo>
                  <a:lnTo>
                    <a:pt x="492" y="650"/>
                  </a:lnTo>
                  <a:lnTo>
                    <a:pt x="496" y="637"/>
                  </a:lnTo>
                  <a:lnTo>
                    <a:pt x="542" y="567"/>
                  </a:lnTo>
                  <a:lnTo>
                    <a:pt x="553" y="537"/>
                  </a:lnTo>
                  <a:lnTo>
                    <a:pt x="557" y="508"/>
                  </a:lnTo>
                  <a:lnTo>
                    <a:pt x="559" y="476"/>
                  </a:lnTo>
                  <a:lnTo>
                    <a:pt x="553" y="411"/>
                  </a:lnTo>
                  <a:lnTo>
                    <a:pt x="550" y="404"/>
                  </a:lnTo>
                  <a:lnTo>
                    <a:pt x="548" y="398"/>
                  </a:lnTo>
                  <a:lnTo>
                    <a:pt x="546" y="393"/>
                  </a:lnTo>
                  <a:lnTo>
                    <a:pt x="546" y="382"/>
                  </a:lnTo>
                  <a:lnTo>
                    <a:pt x="548" y="374"/>
                  </a:lnTo>
                  <a:lnTo>
                    <a:pt x="555" y="354"/>
                  </a:lnTo>
                  <a:close/>
                  <a:moveTo>
                    <a:pt x="159" y="13"/>
                  </a:moveTo>
                  <a:lnTo>
                    <a:pt x="179" y="20"/>
                  </a:lnTo>
                  <a:lnTo>
                    <a:pt x="179" y="17"/>
                  </a:lnTo>
                  <a:lnTo>
                    <a:pt x="181" y="15"/>
                  </a:lnTo>
                  <a:lnTo>
                    <a:pt x="183" y="13"/>
                  </a:lnTo>
                  <a:lnTo>
                    <a:pt x="185" y="13"/>
                  </a:lnTo>
                  <a:lnTo>
                    <a:pt x="157" y="0"/>
                  </a:lnTo>
                  <a:lnTo>
                    <a:pt x="148" y="2"/>
                  </a:lnTo>
                  <a:lnTo>
                    <a:pt x="150" y="7"/>
                  </a:lnTo>
                  <a:lnTo>
                    <a:pt x="159" y="13"/>
                  </a:lnTo>
                  <a:close/>
                  <a:moveTo>
                    <a:pt x="229" y="17"/>
                  </a:moveTo>
                  <a:lnTo>
                    <a:pt x="231" y="13"/>
                  </a:lnTo>
                  <a:lnTo>
                    <a:pt x="235" y="11"/>
                  </a:lnTo>
                  <a:lnTo>
                    <a:pt x="237" y="9"/>
                  </a:lnTo>
                  <a:lnTo>
                    <a:pt x="224" y="9"/>
                  </a:lnTo>
                  <a:lnTo>
                    <a:pt x="220" y="13"/>
                  </a:lnTo>
                  <a:lnTo>
                    <a:pt x="218" y="17"/>
                  </a:lnTo>
                  <a:lnTo>
                    <a:pt x="226" y="22"/>
                  </a:lnTo>
                  <a:lnTo>
                    <a:pt x="229" y="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8239578" y="1386700"/>
              <a:ext cx="1562100" cy="1103313"/>
            </a:xfrm>
            <a:custGeom>
              <a:avLst/>
              <a:gdLst>
                <a:gd name="T0" fmla="*/ 919 w 984"/>
                <a:gd name="T1" fmla="*/ 436 h 695"/>
                <a:gd name="T2" fmla="*/ 924 w 984"/>
                <a:gd name="T3" fmla="*/ 404 h 695"/>
                <a:gd name="T4" fmla="*/ 950 w 984"/>
                <a:gd name="T5" fmla="*/ 371 h 695"/>
                <a:gd name="T6" fmla="*/ 902 w 984"/>
                <a:gd name="T7" fmla="*/ 349 h 695"/>
                <a:gd name="T8" fmla="*/ 906 w 984"/>
                <a:gd name="T9" fmla="*/ 315 h 695"/>
                <a:gd name="T10" fmla="*/ 871 w 984"/>
                <a:gd name="T11" fmla="*/ 315 h 695"/>
                <a:gd name="T12" fmla="*/ 865 w 984"/>
                <a:gd name="T13" fmla="*/ 302 h 695"/>
                <a:gd name="T14" fmla="*/ 795 w 984"/>
                <a:gd name="T15" fmla="*/ 288 h 695"/>
                <a:gd name="T16" fmla="*/ 732 w 984"/>
                <a:gd name="T17" fmla="*/ 249 h 695"/>
                <a:gd name="T18" fmla="*/ 641 w 984"/>
                <a:gd name="T19" fmla="*/ 252 h 695"/>
                <a:gd name="T20" fmla="*/ 626 w 984"/>
                <a:gd name="T21" fmla="*/ 262 h 695"/>
                <a:gd name="T22" fmla="*/ 619 w 984"/>
                <a:gd name="T23" fmla="*/ 252 h 695"/>
                <a:gd name="T24" fmla="*/ 611 w 984"/>
                <a:gd name="T25" fmla="*/ 234 h 695"/>
                <a:gd name="T26" fmla="*/ 589 w 984"/>
                <a:gd name="T27" fmla="*/ 191 h 695"/>
                <a:gd name="T28" fmla="*/ 584 w 984"/>
                <a:gd name="T29" fmla="*/ 149 h 695"/>
                <a:gd name="T30" fmla="*/ 589 w 984"/>
                <a:gd name="T31" fmla="*/ 130 h 695"/>
                <a:gd name="T32" fmla="*/ 615 w 984"/>
                <a:gd name="T33" fmla="*/ 89 h 695"/>
                <a:gd name="T34" fmla="*/ 587 w 984"/>
                <a:gd name="T35" fmla="*/ 36 h 695"/>
                <a:gd name="T36" fmla="*/ 558 w 984"/>
                <a:gd name="T37" fmla="*/ 8 h 695"/>
                <a:gd name="T38" fmla="*/ 502 w 984"/>
                <a:gd name="T39" fmla="*/ 32 h 695"/>
                <a:gd name="T40" fmla="*/ 471 w 984"/>
                <a:gd name="T41" fmla="*/ 0 h 695"/>
                <a:gd name="T42" fmla="*/ 421 w 984"/>
                <a:gd name="T43" fmla="*/ 99 h 695"/>
                <a:gd name="T44" fmla="*/ 313 w 984"/>
                <a:gd name="T45" fmla="*/ 175 h 695"/>
                <a:gd name="T46" fmla="*/ 219 w 984"/>
                <a:gd name="T47" fmla="*/ 234 h 695"/>
                <a:gd name="T48" fmla="*/ 237 w 984"/>
                <a:gd name="T49" fmla="*/ 288 h 695"/>
                <a:gd name="T50" fmla="*/ 228 w 984"/>
                <a:gd name="T51" fmla="*/ 306 h 695"/>
                <a:gd name="T52" fmla="*/ 265 w 984"/>
                <a:gd name="T53" fmla="*/ 330 h 695"/>
                <a:gd name="T54" fmla="*/ 278 w 984"/>
                <a:gd name="T55" fmla="*/ 343 h 695"/>
                <a:gd name="T56" fmla="*/ 276 w 984"/>
                <a:gd name="T57" fmla="*/ 360 h 695"/>
                <a:gd name="T58" fmla="*/ 256 w 984"/>
                <a:gd name="T59" fmla="*/ 384 h 695"/>
                <a:gd name="T60" fmla="*/ 276 w 984"/>
                <a:gd name="T61" fmla="*/ 397 h 695"/>
                <a:gd name="T62" fmla="*/ 289 w 984"/>
                <a:gd name="T63" fmla="*/ 388 h 695"/>
                <a:gd name="T64" fmla="*/ 300 w 984"/>
                <a:gd name="T65" fmla="*/ 369 h 695"/>
                <a:gd name="T66" fmla="*/ 308 w 984"/>
                <a:gd name="T67" fmla="*/ 445 h 695"/>
                <a:gd name="T68" fmla="*/ 335 w 984"/>
                <a:gd name="T69" fmla="*/ 484 h 695"/>
                <a:gd name="T70" fmla="*/ 274 w 984"/>
                <a:gd name="T71" fmla="*/ 478 h 695"/>
                <a:gd name="T72" fmla="*/ 221 w 984"/>
                <a:gd name="T73" fmla="*/ 484 h 695"/>
                <a:gd name="T74" fmla="*/ 137 w 984"/>
                <a:gd name="T75" fmla="*/ 480 h 695"/>
                <a:gd name="T76" fmla="*/ 85 w 984"/>
                <a:gd name="T77" fmla="*/ 519 h 695"/>
                <a:gd name="T78" fmla="*/ 65 w 984"/>
                <a:gd name="T79" fmla="*/ 569 h 695"/>
                <a:gd name="T80" fmla="*/ 4 w 984"/>
                <a:gd name="T81" fmla="*/ 597 h 695"/>
                <a:gd name="T82" fmla="*/ 4 w 984"/>
                <a:gd name="T83" fmla="*/ 627 h 695"/>
                <a:gd name="T84" fmla="*/ 74 w 984"/>
                <a:gd name="T85" fmla="*/ 664 h 695"/>
                <a:gd name="T86" fmla="*/ 182 w 984"/>
                <a:gd name="T87" fmla="*/ 677 h 695"/>
                <a:gd name="T88" fmla="*/ 217 w 984"/>
                <a:gd name="T89" fmla="*/ 621 h 695"/>
                <a:gd name="T90" fmla="*/ 280 w 984"/>
                <a:gd name="T91" fmla="*/ 612 h 695"/>
                <a:gd name="T92" fmla="*/ 358 w 984"/>
                <a:gd name="T93" fmla="*/ 636 h 695"/>
                <a:gd name="T94" fmla="*/ 467 w 984"/>
                <a:gd name="T95" fmla="*/ 660 h 695"/>
                <a:gd name="T96" fmla="*/ 484 w 984"/>
                <a:gd name="T97" fmla="*/ 660 h 695"/>
                <a:gd name="T98" fmla="*/ 513 w 984"/>
                <a:gd name="T99" fmla="*/ 684 h 695"/>
                <a:gd name="T100" fmla="*/ 504 w 984"/>
                <a:gd name="T101" fmla="*/ 623 h 695"/>
                <a:gd name="T102" fmla="*/ 565 w 984"/>
                <a:gd name="T103" fmla="*/ 595 h 695"/>
                <a:gd name="T104" fmla="*/ 619 w 984"/>
                <a:gd name="T105" fmla="*/ 588 h 695"/>
                <a:gd name="T106" fmla="*/ 647 w 984"/>
                <a:gd name="T107" fmla="*/ 573 h 695"/>
                <a:gd name="T108" fmla="*/ 695 w 984"/>
                <a:gd name="T109" fmla="*/ 593 h 695"/>
                <a:gd name="T110" fmla="*/ 750 w 984"/>
                <a:gd name="T111" fmla="*/ 612 h 695"/>
                <a:gd name="T112" fmla="*/ 804 w 984"/>
                <a:gd name="T113" fmla="*/ 590 h 695"/>
                <a:gd name="T114" fmla="*/ 960 w 984"/>
                <a:gd name="T115" fmla="*/ 525 h 695"/>
                <a:gd name="T116" fmla="*/ 984 w 984"/>
                <a:gd name="T117" fmla="*/ 48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84" h="695">
                  <a:moveTo>
                    <a:pt x="982" y="480"/>
                  </a:moveTo>
                  <a:lnTo>
                    <a:pt x="980" y="475"/>
                  </a:lnTo>
                  <a:lnTo>
                    <a:pt x="965" y="460"/>
                  </a:lnTo>
                  <a:lnTo>
                    <a:pt x="930" y="441"/>
                  </a:lnTo>
                  <a:lnTo>
                    <a:pt x="919" y="436"/>
                  </a:lnTo>
                  <a:lnTo>
                    <a:pt x="910" y="430"/>
                  </a:lnTo>
                  <a:lnTo>
                    <a:pt x="908" y="417"/>
                  </a:lnTo>
                  <a:lnTo>
                    <a:pt x="913" y="408"/>
                  </a:lnTo>
                  <a:lnTo>
                    <a:pt x="917" y="406"/>
                  </a:lnTo>
                  <a:lnTo>
                    <a:pt x="924" y="404"/>
                  </a:lnTo>
                  <a:lnTo>
                    <a:pt x="930" y="401"/>
                  </a:lnTo>
                  <a:lnTo>
                    <a:pt x="934" y="395"/>
                  </a:lnTo>
                  <a:lnTo>
                    <a:pt x="939" y="384"/>
                  </a:lnTo>
                  <a:lnTo>
                    <a:pt x="941" y="380"/>
                  </a:lnTo>
                  <a:lnTo>
                    <a:pt x="950" y="371"/>
                  </a:lnTo>
                  <a:lnTo>
                    <a:pt x="958" y="365"/>
                  </a:lnTo>
                  <a:lnTo>
                    <a:pt x="963" y="365"/>
                  </a:lnTo>
                  <a:lnTo>
                    <a:pt x="963" y="365"/>
                  </a:lnTo>
                  <a:lnTo>
                    <a:pt x="956" y="360"/>
                  </a:lnTo>
                  <a:lnTo>
                    <a:pt x="902" y="349"/>
                  </a:lnTo>
                  <a:lnTo>
                    <a:pt x="908" y="334"/>
                  </a:lnTo>
                  <a:lnTo>
                    <a:pt x="908" y="330"/>
                  </a:lnTo>
                  <a:lnTo>
                    <a:pt x="908" y="321"/>
                  </a:lnTo>
                  <a:lnTo>
                    <a:pt x="906" y="319"/>
                  </a:lnTo>
                  <a:lnTo>
                    <a:pt x="906" y="315"/>
                  </a:lnTo>
                  <a:lnTo>
                    <a:pt x="904" y="315"/>
                  </a:lnTo>
                  <a:lnTo>
                    <a:pt x="897" y="312"/>
                  </a:lnTo>
                  <a:lnTo>
                    <a:pt x="893" y="310"/>
                  </a:lnTo>
                  <a:lnTo>
                    <a:pt x="874" y="315"/>
                  </a:lnTo>
                  <a:lnTo>
                    <a:pt x="871" y="315"/>
                  </a:lnTo>
                  <a:lnTo>
                    <a:pt x="869" y="315"/>
                  </a:lnTo>
                  <a:lnTo>
                    <a:pt x="869" y="312"/>
                  </a:lnTo>
                  <a:lnTo>
                    <a:pt x="869" y="308"/>
                  </a:lnTo>
                  <a:lnTo>
                    <a:pt x="867" y="304"/>
                  </a:lnTo>
                  <a:lnTo>
                    <a:pt x="865" y="302"/>
                  </a:lnTo>
                  <a:lnTo>
                    <a:pt x="860" y="302"/>
                  </a:lnTo>
                  <a:lnTo>
                    <a:pt x="845" y="306"/>
                  </a:lnTo>
                  <a:lnTo>
                    <a:pt x="826" y="304"/>
                  </a:lnTo>
                  <a:lnTo>
                    <a:pt x="813" y="304"/>
                  </a:lnTo>
                  <a:lnTo>
                    <a:pt x="795" y="288"/>
                  </a:lnTo>
                  <a:lnTo>
                    <a:pt x="769" y="252"/>
                  </a:lnTo>
                  <a:lnTo>
                    <a:pt x="769" y="249"/>
                  </a:lnTo>
                  <a:lnTo>
                    <a:pt x="767" y="245"/>
                  </a:lnTo>
                  <a:lnTo>
                    <a:pt x="750" y="243"/>
                  </a:lnTo>
                  <a:lnTo>
                    <a:pt x="732" y="249"/>
                  </a:lnTo>
                  <a:lnTo>
                    <a:pt x="724" y="256"/>
                  </a:lnTo>
                  <a:lnTo>
                    <a:pt x="717" y="258"/>
                  </a:lnTo>
                  <a:lnTo>
                    <a:pt x="682" y="258"/>
                  </a:lnTo>
                  <a:lnTo>
                    <a:pt x="645" y="252"/>
                  </a:lnTo>
                  <a:lnTo>
                    <a:pt x="641" y="252"/>
                  </a:lnTo>
                  <a:lnTo>
                    <a:pt x="639" y="252"/>
                  </a:lnTo>
                  <a:lnTo>
                    <a:pt x="632" y="256"/>
                  </a:lnTo>
                  <a:lnTo>
                    <a:pt x="630" y="262"/>
                  </a:lnTo>
                  <a:lnTo>
                    <a:pt x="628" y="262"/>
                  </a:lnTo>
                  <a:lnTo>
                    <a:pt x="626" y="262"/>
                  </a:lnTo>
                  <a:lnTo>
                    <a:pt x="621" y="258"/>
                  </a:lnTo>
                  <a:lnTo>
                    <a:pt x="619" y="256"/>
                  </a:lnTo>
                  <a:lnTo>
                    <a:pt x="619" y="254"/>
                  </a:lnTo>
                  <a:lnTo>
                    <a:pt x="619" y="252"/>
                  </a:lnTo>
                  <a:lnTo>
                    <a:pt x="619" y="252"/>
                  </a:lnTo>
                  <a:lnTo>
                    <a:pt x="621" y="245"/>
                  </a:lnTo>
                  <a:lnTo>
                    <a:pt x="621" y="241"/>
                  </a:lnTo>
                  <a:lnTo>
                    <a:pt x="617" y="239"/>
                  </a:lnTo>
                  <a:lnTo>
                    <a:pt x="613" y="236"/>
                  </a:lnTo>
                  <a:lnTo>
                    <a:pt x="611" y="234"/>
                  </a:lnTo>
                  <a:lnTo>
                    <a:pt x="608" y="232"/>
                  </a:lnTo>
                  <a:lnTo>
                    <a:pt x="611" y="228"/>
                  </a:lnTo>
                  <a:lnTo>
                    <a:pt x="611" y="221"/>
                  </a:lnTo>
                  <a:lnTo>
                    <a:pt x="600" y="195"/>
                  </a:lnTo>
                  <a:lnTo>
                    <a:pt x="589" y="191"/>
                  </a:lnTo>
                  <a:lnTo>
                    <a:pt x="587" y="186"/>
                  </a:lnTo>
                  <a:lnTo>
                    <a:pt x="580" y="180"/>
                  </a:lnTo>
                  <a:lnTo>
                    <a:pt x="580" y="175"/>
                  </a:lnTo>
                  <a:lnTo>
                    <a:pt x="580" y="169"/>
                  </a:lnTo>
                  <a:lnTo>
                    <a:pt x="584" y="149"/>
                  </a:lnTo>
                  <a:lnTo>
                    <a:pt x="589" y="143"/>
                  </a:lnTo>
                  <a:lnTo>
                    <a:pt x="589" y="139"/>
                  </a:lnTo>
                  <a:lnTo>
                    <a:pt x="587" y="132"/>
                  </a:lnTo>
                  <a:lnTo>
                    <a:pt x="589" y="132"/>
                  </a:lnTo>
                  <a:lnTo>
                    <a:pt x="589" y="130"/>
                  </a:lnTo>
                  <a:lnTo>
                    <a:pt x="608" y="123"/>
                  </a:lnTo>
                  <a:lnTo>
                    <a:pt x="615" y="104"/>
                  </a:lnTo>
                  <a:lnTo>
                    <a:pt x="617" y="93"/>
                  </a:lnTo>
                  <a:lnTo>
                    <a:pt x="615" y="91"/>
                  </a:lnTo>
                  <a:lnTo>
                    <a:pt x="615" y="89"/>
                  </a:lnTo>
                  <a:lnTo>
                    <a:pt x="604" y="71"/>
                  </a:lnTo>
                  <a:lnTo>
                    <a:pt x="600" y="60"/>
                  </a:lnTo>
                  <a:lnTo>
                    <a:pt x="593" y="47"/>
                  </a:lnTo>
                  <a:lnTo>
                    <a:pt x="591" y="41"/>
                  </a:lnTo>
                  <a:lnTo>
                    <a:pt x="587" y="36"/>
                  </a:lnTo>
                  <a:lnTo>
                    <a:pt x="578" y="28"/>
                  </a:lnTo>
                  <a:lnTo>
                    <a:pt x="574" y="19"/>
                  </a:lnTo>
                  <a:lnTo>
                    <a:pt x="569" y="13"/>
                  </a:lnTo>
                  <a:lnTo>
                    <a:pt x="565" y="10"/>
                  </a:lnTo>
                  <a:lnTo>
                    <a:pt x="558" y="8"/>
                  </a:lnTo>
                  <a:lnTo>
                    <a:pt x="543" y="17"/>
                  </a:lnTo>
                  <a:lnTo>
                    <a:pt x="526" y="32"/>
                  </a:lnTo>
                  <a:lnTo>
                    <a:pt x="508" y="36"/>
                  </a:lnTo>
                  <a:lnTo>
                    <a:pt x="504" y="34"/>
                  </a:lnTo>
                  <a:lnTo>
                    <a:pt x="502" y="32"/>
                  </a:lnTo>
                  <a:lnTo>
                    <a:pt x="491" y="10"/>
                  </a:lnTo>
                  <a:lnTo>
                    <a:pt x="482" y="0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71" y="0"/>
                  </a:lnTo>
                  <a:lnTo>
                    <a:pt x="471" y="17"/>
                  </a:lnTo>
                  <a:lnTo>
                    <a:pt x="465" y="36"/>
                  </a:lnTo>
                  <a:lnTo>
                    <a:pt x="456" y="56"/>
                  </a:lnTo>
                  <a:lnTo>
                    <a:pt x="434" y="86"/>
                  </a:lnTo>
                  <a:lnTo>
                    <a:pt x="421" y="99"/>
                  </a:lnTo>
                  <a:lnTo>
                    <a:pt x="404" y="112"/>
                  </a:lnTo>
                  <a:lnTo>
                    <a:pt x="387" y="121"/>
                  </a:lnTo>
                  <a:lnTo>
                    <a:pt x="354" y="132"/>
                  </a:lnTo>
                  <a:lnTo>
                    <a:pt x="339" y="145"/>
                  </a:lnTo>
                  <a:lnTo>
                    <a:pt x="313" y="175"/>
                  </a:lnTo>
                  <a:lnTo>
                    <a:pt x="295" y="217"/>
                  </a:lnTo>
                  <a:lnTo>
                    <a:pt x="289" y="223"/>
                  </a:lnTo>
                  <a:lnTo>
                    <a:pt x="243" y="236"/>
                  </a:lnTo>
                  <a:lnTo>
                    <a:pt x="219" y="234"/>
                  </a:lnTo>
                  <a:lnTo>
                    <a:pt x="219" y="234"/>
                  </a:lnTo>
                  <a:lnTo>
                    <a:pt x="217" y="241"/>
                  </a:lnTo>
                  <a:lnTo>
                    <a:pt x="215" y="256"/>
                  </a:lnTo>
                  <a:lnTo>
                    <a:pt x="215" y="267"/>
                  </a:lnTo>
                  <a:lnTo>
                    <a:pt x="217" y="271"/>
                  </a:lnTo>
                  <a:lnTo>
                    <a:pt x="237" y="288"/>
                  </a:lnTo>
                  <a:lnTo>
                    <a:pt x="237" y="297"/>
                  </a:lnTo>
                  <a:lnTo>
                    <a:pt x="235" y="299"/>
                  </a:lnTo>
                  <a:lnTo>
                    <a:pt x="230" y="304"/>
                  </a:lnTo>
                  <a:lnTo>
                    <a:pt x="230" y="304"/>
                  </a:lnTo>
                  <a:lnTo>
                    <a:pt x="228" y="306"/>
                  </a:lnTo>
                  <a:lnTo>
                    <a:pt x="232" y="312"/>
                  </a:lnTo>
                  <a:lnTo>
                    <a:pt x="245" y="317"/>
                  </a:lnTo>
                  <a:lnTo>
                    <a:pt x="256" y="319"/>
                  </a:lnTo>
                  <a:lnTo>
                    <a:pt x="261" y="321"/>
                  </a:lnTo>
                  <a:lnTo>
                    <a:pt x="265" y="330"/>
                  </a:lnTo>
                  <a:lnTo>
                    <a:pt x="267" y="332"/>
                  </a:lnTo>
                  <a:lnTo>
                    <a:pt x="271" y="334"/>
                  </a:lnTo>
                  <a:lnTo>
                    <a:pt x="276" y="338"/>
                  </a:lnTo>
                  <a:lnTo>
                    <a:pt x="278" y="341"/>
                  </a:lnTo>
                  <a:lnTo>
                    <a:pt x="278" y="343"/>
                  </a:lnTo>
                  <a:lnTo>
                    <a:pt x="274" y="349"/>
                  </a:lnTo>
                  <a:lnTo>
                    <a:pt x="274" y="356"/>
                  </a:lnTo>
                  <a:lnTo>
                    <a:pt x="276" y="358"/>
                  </a:lnTo>
                  <a:lnTo>
                    <a:pt x="276" y="360"/>
                  </a:lnTo>
                  <a:lnTo>
                    <a:pt x="276" y="360"/>
                  </a:lnTo>
                  <a:lnTo>
                    <a:pt x="269" y="360"/>
                  </a:lnTo>
                  <a:lnTo>
                    <a:pt x="265" y="369"/>
                  </a:lnTo>
                  <a:lnTo>
                    <a:pt x="261" y="378"/>
                  </a:lnTo>
                  <a:lnTo>
                    <a:pt x="261" y="382"/>
                  </a:lnTo>
                  <a:lnTo>
                    <a:pt x="256" y="384"/>
                  </a:lnTo>
                  <a:lnTo>
                    <a:pt x="254" y="388"/>
                  </a:lnTo>
                  <a:lnTo>
                    <a:pt x="254" y="391"/>
                  </a:lnTo>
                  <a:lnTo>
                    <a:pt x="254" y="391"/>
                  </a:lnTo>
                  <a:lnTo>
                    <a:pt x="269" y="399"/>
                  </a:lnTo>
                  <a:lnTo>
                    <a:pt x="276" y="397"/>
                  </a:lnTo>
                  <a:lnTo>
                    <a:pt x="280" y="393"/>
                  </a:lnTo>
                  <a:lnTo>
                    <a:pt x="282" y="393"/>
                  </a:lnTo>
                  <a:lnTo>
                    <a:pt x="285" y="393"/>
                  </a:lnTo>
                  <a:lnTo>
                    <a:pt x="287" y="391"/>
                  </a:lnTo>
                  <a:lnTo>
                    <a:pt x="289" y="388"/>
                  </a:lnTo>
                  <a:lnTo>
                    <a:pt x="291" y="384"/>
                  </a:lnTo>
                  <a:lnTo>
                    <a:pt x="293" y="380"/>
                  </a:lnTo>
                  <a:lnTo>
                    <a:pt x="293" y="378"/>
                  </a:lnTo>
                  <a:lnTo>
                    <a:pt x="291" y="371"/>
                  </a:lnTo>
                  <a:lnTo>
                    <a:pt x="300" y="369"/>
                  </a:lnTo>
                  <a:lnTo>
                    <a:pt x="304" y="386"/>
                  </a:lnTo>
                  <a:lnTo>
                    <a:pt x="304" y="391"/>
                  </a:lnTo>
                  <a:lnTo>
                    <a:pt x="306" y="397"/>
                  </a:lnTo>
                  <a:lnTo>
                    <a:pt x="304" y="417"/>
                  </a:lnTo>
                  <a:lnTo>
                    <a:pt x="308" y="445"/>
                  </a:lnTo>
                  <a:lnTo>
                    <a:pt x="317" y="456"/>
                  </a:lnTo>
                  <a:lnTo>
                    <a:pt x="328" y="469"/>
                  </a:lnTo>
                  <a:lnTo>
                    <a:pt x="332" y="475"/>
                  </a:lnTo>
                  <a:lnTo>
                    <a:pt x="335" y="480"/>
                  </a:lnTo>
                  <a:lnTo>
                    <a:pt x="335" y="484"/>
                  </a:lnTo>
                  <a:lnTo>
                    <a:pt x="335" y="488"/>
                  </a:lnTo>
                  <a:lnTo>
                    <a:pt x="335" y="501"/>
                  </a:lnTo>
                  <a:lnTo>
                    <a:pt x="332" y="506"/>
                  </a:lnTo>
                  <a:lnTo>
                    <a:pt x="315" y="501"/>
                  </a:lnTo>
                  <a:lnTo>
                    <a:pt x="274" y="478"/>
                  </a:lnTo>
                  <a:lnTo>
                    <a:pt x="250" y="471"/>
                  </a:lnTo>
                  <a:lnTo>
                    <a:pt x="243" y="473"/>
                  </a:lnTo>
                  <a:lnTo>
                    <a:pt x="232" y="482"/>
                  </a:lnTo>
                  <a:lnTo>
                    <a:pt x="226" y="484"/>
                  </a:lnTo>
                  <a:lnTo>
                    <a:pt x="221" y="484"/>
                  </a:lnTo>
                  <a:lnTo>
                    <a:pt x="206" y="478"/>
                  </a:lnTo>
                  <a:lnTo>
                    <a:pt x="195" y="482"/>
                  </a:lnTo>
                  <a:lnTo>
                    <a:pt x="178" y="493"/>
                  </a:lnTo>
                  <a:lnTo>
                    <a:pt x="167" y="497"/>
                  </a:lnTo>
                  <a:lnTo>
                    <a:pt x="137" y="480"/>
                  </a:lnTo>
                  <a:lnTo>
                    <a:pt x="128" y="482"/>
                  </a:lnTo>
                  <a:lnTo>
                    <a:pt x="119" y="488"/>
                  </a:lnTo>
                  <a:lnTo>
                    <a:pt x="106" y="491"/>
                  </a:lnTo>
                  <a:lnTo>
                    <a:pt x="98" y="491"/>
                  </a:lnTo>
                  <a:lnTo>
                    <a:pt x="85" y="519"/>
                  </a:lnTo>
                  <a:lnTo>
                    <a:pt x="82" y="521"/>
                  </a:lnTo>
                  <a:lnTo>
                    <a:pt x="63" y="556"/>
                  </a:lnTo>
                  <a:lnTo>
                    <a:pt x="63" y="560"/>
                  </a:lnTo>
                  <a:lnTo>
                    <a:pt x="65" y="564"/>
                  </a:lnTo>
                  <a:lnTo>
                    <a:pt x="65" y="569"/>
                  </a:lnTo>
                  <a:lnTo>
                    <a:pt x="63" y="569"/>
                  </a:lnTo>
                  <a:lnTo>
                    <a:pt x="58" y="573"/>
                  </a:lnTo>
                  <a:lnTo>
                    <a:pt x="17" y="590"/>
                  </a:lnTo>
                  <a:lnTo>
                    <a:pt x="0" y="593"/>
                  </a:lnTo>
                  <a:lnTo>
                    <a:pt x="4" y="597"/>
                  </a:lnTo>
                  <a:lnTo>
                    <a:pt x="4" y="599"/>
                  </a:lnTo>
                  <a:lnTo>
                    <a:pt x="2" y="606"/>
                  </a:lnTo>
                  <a:lnTo>
                    <a:pt x="4" y="614"/>
                  </a:lnTo>
                  <a:lnTo>
                    <a:pt x="4" y="619"/>
                  </a:lnTo>
                  <a:lnTo>
                    <a:pt x="4" y="627"/>
                  </a:lnTo>
                  <a:lnTo>
                    <a:pt x="13" y="636"/>
                  </a:lnTo>
                  <a:lnTo>
                    <a:pt x="32" y="651"/>
                  </a:lnTo>
                  <a:lnTo>
                    <a:pt x="48" y="651"/>
                  </a:lnTo>
                  <a:lnTo>
                    <a:pt x="52" y="649"/>
                  </a:lnTo>
                  <a:lnTo>
                    <a:pt x="74" y="664"/>
                  </a:lnTo>
                  <a:lnTo>
                    <a:pt x="74" y="677"/>
                  </a:lnTo>
                  <a:lnTo>
                    <a:pt x="67" y="693"/>
                  </a:lnTo>
                  <a:lnTo>
                    <a:pt x="72" y="695"/>
                  </a:lnTo>
                  <a:lnTo>
                    <a:pt x="172" y="682"/>
                  </a:lnTo>
                  <a:lnTo>
                    <a:pt x="182" y="677"/>
                  </a:lnTo>
                  <a:lnTo>
                    <a:pt x="191" y="669"/>
                  </a:lnTo>
                  <a:lnTo>
                    <a:pt x="198" y="658"/>
                  </a:lnTo>
                  <a:lnTo>
                    <a:pt x="200" y="643"/>
                  </a:lnTo>
                  <a:lnTo>
                    <a:pt x="206" y="627"/>
                  </a:lnTo>
                  <a:lnTo>
                    <a:pt x="217" y="621"/>
                  </a:lnTo>
                  <a:lnTo>
                    <a:pt x="239" y="623"/>
                  </a:lnTo>
                  <a:lnTo>
                    <a:pt x="250" y="619"/>
                  </a:lnTo>
                  <a:lnTo>
                    <a:pt x="261" y="610"/>
                  </a:lnTo>
                  <a:lnTo>
                    <a:pt x="271" y="606"/>
                  </a:lnTo>
                  <a:lnTo>
                    <a:pt x="280" y="612"/>
                  </a:lnTo>
                  <a:lnTo>
                    <a:pt x="289" y="617"/>
                  </a:lnTo>
                  <a:lnTo>
                    <a:pt x="324" y="610"/>
                  </a:lnTo>
                  <a:lnTo>
                    <a:pt x="348" y="617"/>
                  </a:lnTo>
                  <a:lnTo>
                    <a:pt x="352" y="619"/>
                  </a:lnTo>
                  <a:lnTo>
                    <a:pt x="358" y="636"/>
                  </a:lnTo>
                  <a:lnTo>
                    <a:pt x="363" y="640"/>
                  </a:lnTo>
                  <a:lnTo>
                    <a:pt x="374" y="643"/>
                  </a:lnTo>
                  <a:lnTo>
                    <a:pt x="411" y="669"/>
                  </a:lnTo>
                  <a:lnTo>
                    <a:pt x="467" y="673"/>
                  </a:lnTo>
                  <a:lnTo>
                    <a:pt x="467" y="660"/>
                  </a:lnTo>
                  <a:lnTo>
                    <a:pt x="474" y="658"/>
                  </a:lnTo>
                  <a:lnTo>
                    <a:pt x="478" y="656"/>
                  </a:lnTo>
                  <a:lnTo>
                    <a:pt x="480" y="656"/>
                  </a:lnTo>
                  <a:lnTo>
                    <a:pt x="482" y="656"/>
                  </a:lnTo>
                  <a:lnTo>
                    <a:pt x="484" y="660"/>
                  </a:lnTo>
                  <a:lnTo>
                    <a:pt x="495" y="673"/>
                  </a:lnTo>
                  <a:lnTo>
                    <a:pt x="498" y="675"/>
                  </a:lnTo>
                  <a:lnTo>
                    <a:pt x="511" y="684"/>
                  </a:lnTo>
                  <a:lnTo>
                    <a:pt x="513" y="684"/>
                  </a:lnTo>
                  <a:lnTo>
                    <a:pt x="513" y="684"/>
                  </a:lnTo>
                  <a:lnTo>
                    <a:pt x="521" y="675"/>
                  </a:lnTo>
                  <a:lnTo>
                    <a:pt x="524" y="658"/>
                  </a:lnTo>
                  <a:lnTo>
                    <a:pt x="515" y="640"/>
                  </a:lnTo>
                  <a:lnTo>
                    <a:pt x="504" y="630"/>
                  </a:lnTo>
                  <a:lnTo>
                    <a:pt x="504" y="623"/>
                  </a:lnTo>
                  <a:lnTo>
                    <a:pt x="515" y="617"/>
                  </a:lnTo>
                  <a:lnTo>
                    <a:pt x="537" y="612"/>
                  </a:lnTo>
                  <a:lnTo>
                    <a:pt x="548" y="608"/>
                  </a:lnTo>
                  <a:lnTo>
                    <a:pt x="558" y="599"/>
                  </a:lnTo>
                  <a:lnTo>
                    <a:pt x="565" y="595"/>
                  </a:lnTo>
                  <a:lnTo>
                    <a:pt x="589" y="590"/>
                  </a:lnTo>
                  <a:lnTo>
                    <a:pt x="606" y="595"/>
                  </a:lnTo>
                  <a:lnTo>
                    <a:pt x="619" y="597"/>
                  </a:lnTo>
                  <a:lnTo>
                    <a:pt x="628" y="599"/>
                  </a:lnTo>
                  <a:lnTo>
                    <a:pt x="619" y="588"/>
                  </a:lnTo>
                  <a:lnTo>
                    <a:pt x="600" y="567"/>
                  </a:lnTo>
                  <a:lnTo>
                    <a:pt x="593" y="562"/>
                  </a:lnTo>
                  <a:lnTo>
                    <a:pt x="611" y="551"/>
                  </a:lnTo>
                  <a:lnTo>
                    <a:pt x="628" y="560"/>
                  </a:lnTo>
                  <a:lnTo>
                    <a:pt x="647" y="573"/>
                  </a:lnTo>
                  <a:lnTo>
                    <a:pt x="665" y="582"/>
                  </a:lnTo>
                  <a:lnTo>
                    <a:pt x="682" y="577"/>
                  </a:lnTo>
                  <a:lnTo>
                    <a:pt x="687" y="577"/>
                  </a:lnTo>
                  <a:lnTo>
                    <a:pt x="691" y="582"/>
                  </a:lnTo>
                  <a:lnTo>
                    <a:pt x="695" y="593"/>
                  </a:lnTo>
                  <a:lnTo>
                    <a:pt x="700" y="597"/>
                  </a:lnTo>
                  <a:lnTo>
                    <a:pt x="719" y="599"/>
                  </a:lnTo>
                  <a:lnTo>
                    <a:pt x="728" y="604"/>
                  </a:lnTo>
                  <a:lnTo>
                    <a:pt x="730" y="619"/>
                  </a:lnTo>
                  <a:lnTo>
                    <a:pt x="750" y="612"/>
                  </a:lnTo>
                  <a:lnTo>
                    <a:pt x="752" y="604"/>
                  </a:lnTo>
                  <a:lnTo>
                    <a:pt x="747" y="584"/>
                  </a:lnTo>
                  <a:lnTo>
                    <a:pt x="782" y="595"/>
                  </a:lnTo>
                  <a:lnTo>
                    <a:pt x="793" y="595"/>
                  </a:lnTo>
                  <a:lnTo>
                    <a:pt x="804" y="590"/>
                  </a:lnTo>
                  <a:lnTo>
                    <a:pt x="830" y="569"/>
                  </a:lnTo>
                  <a:lnTo>
                    <a:pt x="884" y="551"/>
                  </a:lnTo>
                  <a:lnTo>
                    <a:pt x="932" y="549"/>
                  </a:lnTo>
                  <a:lnTo>
                    <a:pt x="947" y="541"/>
                  </a:lnTo>
                  <a:lnTo>
                    <a:pt x="960" y="525"/>
                  </a:lnTo>
                  <a:lnTo>
                    <a:pt x="971" y="504"/>
                  </a:lnTo>
                  <a:lnTo>
                    <a:pt x="976" y="499"/>
                  </a:lnTo>
                  <a:lnTo>
                    <a:pt x="980" y="497"/>
                  </a:lnTo>
                  <a:lnTo>
                    <a:pt x="984" y="495"/>
                  </a:lnTo>
                  <a:lnTo>
                    <a:pt x="984" y="484"/>
                  </a:lnTo>
                  <a:lnTo>
                    <a:pt x="982" y="4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4"/>
            <p:cNvSpPr>
              <a:spLocks noEditPoints="1"/>
            </p:cNvSpPr>
            <p:nvPr/>
          </p:nvSpPr>
          <p:spPr bwMode="auto">
            <a:xfrm>
              <a:off x="8131628" y="-38876"/>
              <a:ext cx="1343025" cy="1020763"/>
            </a:xfrm>
            <a:custGeom>
              <a:avLst/>
              <a:gdLst>
                <a:gd name="T0" fmla="*/ 694 w 846"/>
                <a:gd name="T1" fmla="*/ 41 h 643"/>
                <a:gd name="T2" fmla="*/ 779 w 846"/>
                <a:gd name="T3" fmla="*/ 0 h 643"/>
                <a:gd name="T4" fmla="*/ 676 w 846"/>
                <a:gd name="T5" fmla="*/ 31 h 643"/>
                <a:gd name="T6" fmla="*/ 22 w 846"/>
                <a:gd name="T7" fmla="*/ 237 h 643"/>
                <a:gd name="T8" fmla="*/ 44 w 846"/>
                <a:gd name="T9" fmla="*/ 246 h 643"/>
                <a:gd name="T10" fmla="*/ 122 w 846"/>
                <a:gd name="T11" fmla="*/ 194 h 643"/>
                <a:gd name="T12" fmla="*/ 435 w 846"/>
                <a:gd name="T13" fmla="*/ 78 h 643"/>
                <a:gd name="T14" fmla="*/ 585 w 846"/>
                <a:gd name="T15" fmla="*/ 50 h 643"/>
                <a:gd name="T16" fmla="*/ 416 w 846"/>
                <a:gd name="T17" fmla="*/ 48 h 643"/>
                <a:gd name="T18" fmla="*/ 179 w 846"/>
                <a:gd name="T19" fmla="*/ 148 h 643"/>
                <a:gd name="T20" fmla="*/ 322 w 846"/>
                <a:gd name="T21" fmla="*/ 98 h 643"/>
                <a:gd name="T22" fmla="*/ 324 w 846"/>
                <a:gd name="T23" fmla="*/ 81 h 643"/>
                <a:gd name="T24" fmla="*/ 305 w 846"/>
                <a:gd name="T25" fmla="*/ 72 h 643"/>
                <a:gd name="T26" fmla="*/ 203 w 846"/>
                <a:gd name="T27" fmla="*/ 100 h 643"/>
                <a:gd name="T28" fmla="*/ 163 w 846"/>
                <a:gd name="T29" fmla="*/ 148 h 643"/>
                <a:gd name="T30" fmla="*/ 809 w 846"/>
                <a:gd name="T31" fmla="*/ 433 h 643"/>
                <a:gd name="T32" fmla="*/ 802 w 846"/>
                <a:gd name="T33" fmla="*/ 411 h 643"/>
                <a:gd name="T34" fmla="*/ 779 w 846"/>
                <a:gd name="T35" fmla="*/ 385 h 643"/>
                <a:gd name="T36" fmla="*/ 722 w 846"/>
                <a:gd name="T37" fmla="*/ 363 h 643"/>
                <a:gd name="T38" fmla="*/ 702 w 846"/>
                <a:gd name="T39" fmla="*/ 330 h 643"/>
                <a:gd name="T40" fmla="*/ 733 w 846"/>
                <a:gd name="T41" fmla="*/ 267 h 643"/>
                <a:gd name="T42" fmla="*/ 731 w 846"/>
                <a:gd name="T43" fmla="*/ 259 h 643"/>
                <a:gd name="T44" fmla="*/ 744 w 846"/>
                <a:gd name="T45" fmla="*/ 222 h 643"/>
                <a:gd name="T46" fmla="*/ 765 w 846"/>
                <a:gd name="T47" fmla="*/ 189 h 643"/>
                <a:gd name="T48" fmla="*/ 761 w 846"/>
                <a:gd name="T49" fmla="*/ 185 h 643"/>
                <a:gd name="T50" fmla="*/ 761 w 846"/>
                <a:gd name="T51" fmla="*/ 159 h 643"/>
                <a:gd name="T52" fmla="*/ 746 w 846"/>
                <a:gd name="T53" fmla="*/ 152 h 643"/>
                <a:gd name="T54" fmla="*/ 737 w 846"/>
                <a:gd name="T55" fmla="*/ 154 h 643"/>
                <a:gd name="T56" fmla="*/ 729 w 846"/>
                <a:gd name="T57" fmla="*/ 146 h 643"/>
                <a:gd name="T58" fmla="*/ 702 w 846"/>
                <a:gd name="T59" fmla="*/ 118 h 643"/>
                <a:gd name="T60" fmla="*/ 600 w 846"/>
                <a:gd name="T61" fmla="*/ 100 h 643"/>
                <a:gd name="T62" fmla="*/ 444 w 846"/>
                <a:gd name="T63" fmla="*/ 170 h 643"/>
                <a:gd name="T64" fmla="*/ 379 w 846"/>
                <a:gd name="T65" fmla="*/ 204 h 643"/>
                <a:gd name="T66" fmla="*/ 329 w 846"/>
                <a:gd name="T67" fmla="*/ 246 h 643"/>
                <a:gd name="T68" fmla="*/ 272 w 846"/>
                <a:gd name="T69" fmla="*/ 380 h 643"/>
                <a:gd name="T70" fmla="*/ 218 w 846"/>
                <a:gd name="T71" fmla="*/ 411 h 643"/>
                <a:gd name="T72" fmla="*/ 166 w 846"/>
                <a:gd name="T73" fmla="*/ 463 h 643"/>
                <a:gd name="T74" fmla="*/ 168 w 846"/>
                <a:gd name="T75" fmla="*/ 476 h 643"/>
                <a:gd name="T76" fmla="*/ 279 w 846"/>
                <a:gd name="T77" fmla="*/ 424 h 643"/>
                <a:gd name="T78" fmla="*/ 292 w 846"/>
                <a:gd name="T79" fmla="*/ 461 h 643"/>
                <a:gd name="T80" fmla="*/ 294 w 846"/>
                <a:gd name="T81" fmla="*/ 511 h 643"/>
                <a:gd name="T82" fmla="*/ 276 w 846"/>
                <a:gd name="T83" fmla="*/ 548 h 643"/>
                <a:gd name="T84" fmla="*/ 266 w 846"/>
                <a:gd name="T85" fmla="*/ 572 h 643"/>
                <a:gd name="T86" fmla="*/ 279 w 846"/>
                <a:gd name="T87" fmla="*/ 585 h 643"/>
                <a:gd name="T88" fmla="*/ 348 w 846"/>
                <a:gd name="T89" fmla="*/ 604 h 643"/>
                <a:gd name="T90" fmla="*/ 383 w 846"/>
                <a:gd name="T91" fmla="*/ 609 h 643"/>
                <a:gd name="T92" fmla="*/ 453 w 846"/>
                <a:gd name="T93" fmla="*/ 609 h 643"/>
                <a:gd name="T94" fmla="*/ 457 w 846"/>
                <a:gd name="T95" fmla="*/ 615 h 643"/>
                <a:gd name="T96" fmla="*/ 494 w 846"/>
                <a:gd name="T97" fmla="*/ 643 h 643"/>
                <a:gd name="T98" fmla="*/ 537 w 846"/>
                <a:gd name="T99" fmla="*/ 643 h 643"/>
                <a:gd name="T100" fmla="*/ 563 w 846"/>
                <a:gd name="T101" fmla="*/ 630 h 643"/>
                <a:gd name="T102" fmla="*/ 572 w 846"/>
                <a:gd name="T103" fmla="*/ 617 h 643"/>
                <a:gd name="T104" fmla="*/ 587 w 846"/>
                <a:gd name="T105" fmla="*/ 611 h 643"/>
                <a:gd name="T106" fmla="*/ 605 w 846"/>
                <a:gd name="T107" fmla="*/ 626 h 643"/>
                <a:gd name="T108" fmla="*/ 635 w 846"/>
                <a:gd name="T109" fmla="*/ 617 h 643"/>
                <a:gd name="T110" fmla="*/ 648 w 846"/>
                <a:gd name="T111" fmla="*/ 609 h 643"/>
                <a:gd name="T112" fmla="*/ 746 w 846"/>
                <a:gd name="T113" fmla="*/ 543 h 643"/>
                <a:gd name="T114" fmla="*/ 781 w 846"/>
                <a:gd name="T115" fmla="*/ 537 h 643"/>
                <a:gd name="T116" fmla="*/ 844 w 846"/>
                <a:gd name="T117" fmla="*/ 504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46" h="643">
                  <a:moveTo>
                    <a:pt x="679" y="48"/>
                  </a:moveTo>
                  <a:lnTo>
                    <a:pt x="681" y="50"/>
                  </a:lnTo>
                  <a:lnTo>
                    <a:pt x="683" y="57"/>
                  </a:lnTo>
                  <a:lnTo>
                    <a:pt x="694" y="41"/>
                  </a:lnTo>
                  <a:lnTo>
                    <a:pt x="787" y="13"/>
                  </a:lnTo>
                  <a:lnTo>
                    <a:pt x="794" y="13"/>
                  </a:lnTo>
                  <a:lnTo>
                    <a:pt x="794" y="7"/>
                  </a:lnTo>
                  <a:lnTo>
                    <a:pt x="779" y="0"/>
                  </a:lnTo>
                  <a:lnTo>
                    <a:pt x="726" y="7"/>
                  </a:lnTo>
                  <a:lnTo>
                    <a:pt x="711" y="9"/>
                  </a:lnTo>
                  <a:lnTo>
                    <a:pt x="692" y="20"/>
                  </a:lnTo>
                  <a:lnTo>
                    <a:pt x="676" y="31"/>
                  </a:lnTo>
                  <a:lnTo>
                    <a:pt x="683" y="44"/>
                  </a:lnTo>
                  <a:lnTo>
                    <a:pt x="679" y="48"/>
                  </a:lnTo>
                  <a:close/>
                  <a:moveTo>
                    <a:pt x="59" y="204"/>
                  </a:moveTo>
                  <a:lnTo>
                    <a:pt x="22" y="237"/>
                  </a:lnTo>
                  <a:lnTo>
                    <a:pt x="0" y="267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4" y="246"/>
                  </a:lnTo>
                  <a:lnTo>
                    <a:pt x="85" y="204"/>
                  </a:lnTo>
                  <a:lnTo>
                    <a:pt x="103" y="198"/>
                  </a:lnTo>
                  <a:lnTo>
                    <a:pt x="109" y="194"/>
                  </a:lnTo>
                  <a:lnTo>
                    <a:pt x="122" y="194"/>
                  </a:lnTo>
                  <a:lnTo>
                    <a:pt x="122" y="187"/>
                  </a:lnTo>
                  <a:lnTo>
                    <a:pt x="96" y="183"/>
                  </a:lnTo>
                  <a:lnTo>
                    <a:pt x="59" y="204"/>
                  </a:lnTo>
                  <a:close/>
                  <a:moveTo>
                    <a:pt x="435" y="78"/>
                  </a:moveTo>
                  <a:lnTo>
                    <a:pt x="461" y="65"/>
                  </a:lnTo>
                  <a:lnTo>
                    <a:pt x="476" y="61"/>
                  </a:lnTo>
                  <a:lnTo>
                    <a:pt x="531" y="61"/>
                  </a:lnTo>
                  <a:lnTo>
                    <a:pt x="585" y="50"/>
                  </a:lnTo>
                  <a:lnTo>
                    <a:pt x="563" y="37"/>
                  </a:lnTo>
                  <a:lnTo>
                    <a:pt x="433" y="44"/>
                  </a:lnTo>
                  <a:lnTo>
                    <a:pt x="424" y="39"/>
                  </a:lnTo>
                  <a:lnTo>
                    <a:pt x="416" y="48"/>
                  </a:lnTo>
                  <a:lnTo>
                    <a:pt x="411" y="61"/>
                  </a:lnTo>
                  <a:lnTo>
                    <a:pt x="422" y="74"/>
                  </a:lnTo>
                  <a:lnTo>
                    <a:pt x="435" y="78"/>
                  </a:lnTo>
                  <a:close/>
                  <a:moveTo>
                    <a:pt x="179" y="148"/>
                  </a:moveTo>
                  <a:lnTo>
                    <a:pt x="255" y="115"/>
                  </a:lnTo>
                  <a:lnTo>
                    <a:pt x="274" y="111"/>
                  </a:lnTo>
                  <a:lnTo>
                    <a:pt x="298" y="100"/>
                  </a:lnTo>
                  <a:lnTo>
                    <a:pt x="322" y="98"/>
                  </a:lnTo>
                  <a:lnTo>
                    <a:pt x="329" y="94"/>
                  </a:lnTo>
                  <a:lnTo>
                    <a:pt x="326" y="91"/>
                  </a:lnTo>
                  <a:lnTo>
                    <a:pt x="326" y="83"/>
                  </a:lnTo>
                  <a:lnTo>
                    <a:pt x="324" y="81"/>
                  </a:lnTo>
                  <a:lnTo>
                    <a:pt x="357" y="78"/>
                  </a:lnTo>
                  <a:lnTo>
                    <a:pt x="372" y="74"/>
                  </a:lnTo>
                  <a:lnTo>
                    <a:pt x="385" y="57"/>
                  </a:lnTo>
                  <a:lnTo>
                    <a:pt x="305" y="72"/>
                  </a:lnTo>
                  <a:lnTo>
                    <a:pt x="296" y="78"/>
                  </a:lnTo>
                  <a:lnTo>
                    <a:pt x="287" y="85"/>
                  </a:lnTo>
                  <a:lnTo>
                    <a:pt x="216" y="100"/>
                  </a:lnTo>
                  <a:lnTo>
                    <a:pt x="203" y="100"/>
                  </a:lnTo>
                  <a:lnTo>
                    <a:pt x="192" y="109"/>
                  </a:lnTo>
                  <a:lnTo>
                    <a:pt x="163" y="118"/>
                  </a:lnTo>
                  <a:lnTo>
                    <a:pt x="157" y="135"/>
                  </a:lnTo>
                  <a:lnTo>
                    <a:pt x="163" y="148"/>
                  </a:lnTo>
                  <a:lnTo>
                    <a:pt x="179" y="148"/>
                  </a:lnTo>
                  <a:close/>
                  <a:moveTo>
                    <a:pt x="839" y="480"/>
                  </a:moveTo>
                  <a:lnTo>
                    <a:pt x="811" y="441"/>
                  </a:lnTo>
                  <a:lnTo>
                    <a:pt x="809" y="433"/>
                  </a:lnTo>
                  <a:lnTo>
                    <a:pt x="805" y="422"/>
                  </a:lnTo>
                  <a:lnTo>
                    <a:pt x="807" y="417"/>
                  </a:lnTo>
                  <a:lnTo>
                    <a:pt x="805" y="413"/>
                  </a:lnTo>
                  <a:lnTo>
                    <a:pt x="802" y="411"/>
                  </a:lnTo>
                  <a:lnTo>
                    <a:pt x="787" y="404"/>
                  </a:lnTo>
                  <a:lnTo>
                    <a:pt x="779" y="398"/>
                  </a:lnTo>
                  <a:lnTo>
                    <a:pt x="779" y="398"/>
                  </a:lnTo>
                  <a:lnTo>
                    <a:pt x="779" y="385"/>
                  </a:lnTo>
                  <a:lnTo>
                    <a:pt x="774" y="383"/>
                  </a:lnTo>
                  <a:lnTo>
                    <a:pt x="755" y="370"/>
                  </a:lnTo>
                  <a:lnTo>
                    <a:pt x="746" y="365"/>
                  </a:lnTo>
                  <a:lnTo>
                    <a:pt x="722" y="363"/>
                  </a:lnTo>
                  <a:lnTo>
                    <a:pt x="718" y="361"/>
                  </a:lnTo>
                  <a:lnTo>
                    <a:pt x="709" y="354"/>
                  </a:lnTo>
                  <a:lnTo>
                    <a:pt x="705" y="348"/>
                  </a:lnTo>
                  <a:lnTo>
                    <a:pt x="702" y="330"/>
                  </a:lnTo>
                  <a:lnTo>
                    <a:pt x="707" y="311"/>
                  </a:lnTo>
                  <a:lnTo>
                    <a:pt x="711" y="298"/>
                  </a:lnTo>
                  <a:lnTo>
                    <a:pt x="733" y="272"/>
                  </a:lnTo>
                  <a:lnTo>
                    <a:pt x="733" y="267"/>
                  </a:lnTo>
                  <a:lnTo>
                    <a:pt x="733" y="265"/>
                  </a:lnTo>
                  <a:lnTo>
                    <a:pt x="733" y="263"/>
                  </a:lnTo>
                  <a:lnTo>
                    <a:pt x="731" y="261"/>
                  </a:lnTo>
                  <a:lnTo>
                    <a:pt x="731" y="259"/>
                  </a:lnTo>
                  <a:lnTo>
                    <a:pt x="731" y="254"/>
                  </a:lnTo>
                  <a:lnTo>
                    <a:pt x="729" y="250"/>
                  </a:lnTo>
                  <a:lnTo>
                    <a:pt x="735" y="237"/>
                  </a:lnTo>
                  <a:lnTo>
                    <a:pt x="744" y="222"/>
                  </a:lnTo>
                  <a:lnTo>
                    <a:pt x="746" y="211"/>
                  </a:lnTo>
                  <a:lnTo>
                    <a:pt x="748" y="207"/>
                  </a:lnTo>
                  <a:lnTo>
                    <a:pt x="757" y="198"/>
                  </a:lnTo>
                  <a:lnTo>
                    <a:pt x="765" y="189"/>
                  </a:lnTo>
                  <a:lnTo>
                    <a:pt x="765" y="187"/>
                  </a:lnTo>
                  <a:lnTo>
                    <a:pt x="765" y="187"/>
                  </a:lnTo>
                  <a:lnTo>
                    <a:pt x="763" y="185"/>
                  </a:lnTo>
                  <a:lnTo>
                    <a:pt x="761" y="185"/>
                  </a:lnTo>
                  <a:lnTo>
                    <a:pt x="761" y="183"/>
                  </a:lnTo>
                  <a:lnTo>
                    <a:pt x="761" y="174"/>
                  </a:lnTo>
                  <a:lnTo>
                    <a:pt x="761" y="163"/>
                  </a:lnTo>
                  <a:lnTo>
                    <a:pt x="761" y="159"/>
                  </a:lnTo>
                  <a:lnTo>
                    <a:pt x="759" y="154"/>
                  </a:lnTo>
                  <a:lnTo>
                    <a:pt x="748" y="152"/>
                  </a:lnTo>
                  <a:lnTo>
                    <a:pt x="748" y="152"/>
                  </a:lnTo>
                  <a:lnTo>
                    <a:pt x="746" y="152"/>
                  </a:lnTo>
                  <a:lnTo>
                    <a:pt x="744" y="154"/>
                  </a:lnTo>
                  <a:lnTo>
                    <a:pt x="742" y="157"/>
                  </a:lnTo>
                  <a:lnTo>
                    <a:pt x="739" y="157"/>
                  </a:lnTo>
                  <a:lnTo>
                    <a:pt x="737" y="154"/>
                  </a:lnTo>
                  <a:lnTo>
                    <a:pt x="735" y="154"/>
                  </a:lnTo>
                  <a:lnTo>
                    <a:pt x="733" y="152"/>
                  </a:lnTo>
                  <a:lnTo>
                    <a:pt x="731" y="148"/>
                  </a:lnTo>
                  <a:lnTo>
                    <a:pt x="729" y="146"/>
                  </a:lnTo>
                  <a:lnTo>
                    <a:pt x="726" y="144"/>
                  </a:lnTo>
                  <a:lnTo>
                    <a:pt x="715" y="141"/>
                  </a:lnTo>
                  <a:lnTo>
                    <a:pt x="709" y="137"/>
                  </a:lnTo>
                  <a:lnTo>
                    <a:pt x="702" y="118"/>
                  </a:lnTo>
                  <a:lnTo>
                    <a:pt x="705" y="107"/>
                  </a:lnTo>
                  <a:lnTo>
                    <a:pt x="711" y="96"/>
                  </a:lnTo>
                  <a:lnTo>
                    <a:pt x="652" y="98"/>
                  </a:lnTo>
                  <a:lnTo>
                    <a:pt x="600" y="100"/>
                  </a:lnTo>
                  <a:lnTo>
                    <a:pt x="563" y="118"/>
                  </a:lnTo>
                  <a:lnTo>
                    <a:pt x="550" y="120"/>
                  </a:lnTo>
                  <a:lnTo>
                    <a:pt x="531" y="133"/>
                  </a:lnTo>
                  <a:lnTo>
                    <a:pt x="444" y="170"/>
                  </a:lnTo>
                  <a:lnTo>
                    <a:pt x="424" y="185"/>
                  </a:lnTo>
                  <a:lnTo>
                    <a:pt x="398" y="189"/>
                  </a:lnTo>
                  <a:lnTo>
                    <a:pt x="387" y="194"/>
                  </a:lnTo>
                  <a:lnTo>
                    <a:pt x="379" y="204"/>
                  </a:lnTo>
                  <a:lnTo>
                    <a:pt x="370" y="215"/>
                  </a:lnTo>
                  <a:lnTo>
                    <a:pt x="361" y="226"/>
                  </a:lnTo>
                  <a:lnTo>
                    <a:pt x="339" y="235"/>
                  </a:lnTo>
                  <a:lnTo>
                    <a:pt x="329" y="246"/>
                  </a:lnTo>
                  <a:lnTo>
                    <a:pt x="309" y="267"/>
                  </a:lnTo>
                  <a:lnTo>
                    <a:pt x="298" y="296"/>
                  </a:lnTo>
                  <a:lnTo>
                    <a:pt x="283" y="357"/>
                  </a:lnTo>
                  <a:lnTo>
                    <a:pt x="272" y="380"/>
                  </a:lnTo>
                  <a:lnTo>
                    <a:pt x="261" y="387"/>
                  </a:lnTo>
                  <a:lnTo>
                    <a:pt x="237" y="393"/>
                  </a:lnTo>
                  <a:lnTo>
                    <a:pt x="226" y="402"/>
                  </a:lnTo>
                  <a:lnTo>
                    <a:pt x="218" y="411"/>
                  </a:lnTo>
                  <a:lnTo>
                    <a:pt x="163" y="459"/>
                  </a:lnTo>
                  <a:lnTo>
                    <a:pt x="163" y="459"/>
                  </a:lnTo>
                  <a:lnTo>
                    <a:pt x="163" y="461"/>
                  </a:lnTo>
                  <a:lnTo>
                    <a:pt x="166" y="463"/>
                  </a:lnTo>
                  <a:lnTo>
                    <a:pt x="168" y="472"/>
                  </a:lnTo>
                  <a:lnTo>
                    <a:pt x="168" y="476"/>
                  </a:lnTo>
                  <a:lnTo>
                    <a:pt x="168" y="476"/>
                  </a:lnTo>
                  <a:lnTo>
                    <a:pt x="168" y="476"/>
                  </a:lnTo>
                  <a:lnTo>
                    <a:pt x="224" y="426"/>
                  </a:lnTo>
                  <a:lnTo>
                    <a:pt x="270" y="396"/>
                  </a:lnTo>
                  <a:lnTo>
                    <a:pt x="276" y="415"/>
                  </a:lnTo>
                  <a:lnTo>
                    <a:pt x="279" y="424"/>
                  </a:lnTo>
                  <a:lnTo>
                    <a:pt x="285" y="433"/>
                  </a:lnTo>
                  <a:lnTo>
                    <a:pt x="289" y="437"/>
                  </a:lnTo>
                  <a:lnTo>
                    <a:pt x="292" y="448"/>
                  </a:lnTo>
                  <a:lnTo>
                    <a:pt x="292" y="461"/>
                  </a:lnTo>
                  <a:lnTo>
                    <a:pt x="287" y="472"/>
                  </a:lnTo>
                  <a:lnTo>
                    <a:pt x="294" y="480"/>
                  </a:lnTo>
                  <a:lnTo>
                    <a:pt x="296" y="496"/>
                  </a:lnTo>
                  <a:lnTo>
                    <a:pt x="294" y="511"/>
                  </a:lnTo>
                  <a:lnTo>
                    <a:pt x="283" y="522"/>
                  </a:lnTo>
                  <a:lnTo>
                    <a:pt x="289" y="537"/>
                  </a:lnTo>
                  <a:lnTo>
                    <a:pt x="285" y="543"/>
                  </a:lnTo>
                  <a:lnTo>
                    <a:pt x="276" y="548"/>
                  </a:lnTo>
                  <a:lnTo>
                    <a:pt x="270" y="559"/>
                  </a:lnTo>
                  <a:lnTo>
                    <a:pt x="268" y="561"/>
                  </a:lnTo>
                  <a:lnTo>
                    <a:pt x="266" y="563"/>
                  </a:lnTo>
                  <a:lnTo>
                    <a:pt x="266" y="572"/>
                  </a:lnTo>
                  <a:lnTo>
                    <a:pt x="268" y="576"/>
                  </a:lnTo>
                  <a:lnTo>
                    <a:pt x="270" y="580"/>
                  </a:lnTo>
                  <a:lnTo>
                    <a:pt x="274" y="582"/>
                  </a:lnTo>
                  <a:lnTo>
                    <a:pt x="279" y="585"/>
                  </a:lnTo>
                  <a:lnTo>
                    <a:pt x="289" y="596"/>
                  </a:lnTo>
                  <a:lnTo>
                    <a:pt x="307" y="600"/>
                  </a:lnTo>
                  <a:lnTo>
                    <a:pt x="342" y="602"/>
                  </a:lnTo>
                  <a:lnTo>
                    <a:pt x="348" y="604"/>
                  </a:lnTo>
                  <a:lnTo>
                    <a:pt x="361" y="611"/>
                  </a:lnTo>
                  <a:lnTo>
                    <a:pt x="370" y="613"/>
                  </a:lnTo>
                  <a:lnTo>
                    <a:pt x="379" y="613"/>
                  </a:lnTo>
                  <a:lnTo>
                    <a:pt x="383" y="609"/>
                  </a:lnTo>
                  <a:lnTo>
                    <a:pt x="394" y="602"/>
                  </a:lnTo>
                  <a:lnTo>
                    <a:pt x="405" y="598"/>
                  </a:lnTo>
                  <a:lnTo>
                    <a:pt x="411" y="598"/>
                  </a:lnTo>
                  <a:lnTo>
                    <a:pt x="453" y="609"/>
                  </a:lnTo>
                  <a:lnTo>
                    <a:pt x="457" y="615"/>
                  </a:lnTo>
                  <a:lnTo>
                    <a:pt x="457" y="615"/>
                  </a:lnTo>
                  <a:lnTo>
                    <a:pt x="457" y="615"/>
                  </a:lnTo>
                  <a:lnTo>
                    <a:pt x="457" y="615"/>
                  </a:lnTo>
                  <a:lnTo>
                    <a:pt x="470" y="613"/>
                  </a:lnTo>
                  <a:lnTo>
                    <a:pt x="474" y="615"/>
                  </a:lnTo>
                  <a:lnTo>
                    <a:pt x="487" y="630"/>
                  </a:lnTo>
                  <a:lnTo>
                    <a:pt x="494" y="643"/>
                  </a:lnTo>
                  <a:lnTo>
                    <a:pt x="513" y="635"/>
                  </a:lnTo>
                  <a:lnTo>
                    <a:pt x="520" y="639"/>
                  </a:lnTo>
                  <a:lnTo>
                    <a:pt x="522" y="641"/>
                  </a:lnTo>
                  <a:lnTo>
                    <a:pt x="537" y="643"/>
                  </a:lnTo>
                  <a:lnTo>
                    <a:pt x="539" y="643"/>
                  </a:lnTo>
                  <a:lnTo>
                    <a:pt x="544" y="641"/>
                  </a:lnTo>
                  <a:lnTo>
                    <a:pt x="561" y="632"/>
                  </a:lnTo>
                  <a:lnTo>
                    <a:pt x="563" y="630"/>
                  </a:lnTo>
                  <a:lnTo>
                    <a:pt x="566" y="626"/>
                  </a:lnTo>
                  <a:lnTo>
                    <a:pt x="568" y="622"/>
                  </a:lnTo>
                  <a:lnTo>
                    <a:pt x="570" y="619"/>
                  </a:lnTo>
                  <a:lnTo>
                    <a:pt x="572" y="617"/>
                  </a:lnTo>
                  <a:lnTo>
                    <a:pt x="574" y="615"/>
                  </a:lnTo>
                  <a:lnTo>
                    <a:pt x="585" y="613"/>
                  </a:lnTo>
                  <a:lnTo>
                    <a:pt x="587" y="611"/>
                  </a:lnTo>
                  <a:lnTo>
                    <a:pt x="587" y="611"/>
                  </a:lnTo>
                  <a:lnTo>
                    <a:pt x="589" y="611"/>
                  </a:lnTo>
                  <a:lnTo>
                    <a:pt x="592" y="611"/>
                  </a:lnTo>
                  <a:lnTo>
                    <a:pt x="598" y="622"/>
                  </a:lnTo>
                  <a:lnTo>
                    <a:pt x="605" y="626"/>
                  </a:lnTo>
                  <a:lnTo>
                    <a:pt x="607" y="626"/>
                  </a:lnTo>
                  <a:lnTo>
                    <a:pt x="629" y="628"/>
                  </a:lnTo>
                  <a:lnTo>
                    <a:pt x="635" y="619"/>
                  </a:lnTo>
                  <a:lnTo>
                    <a:pt x="635" y="617"/>
                  </a:lnTo>
                  <a:lnTo>
                    <a:pt x="637" y="615"/>
                  </a:lnTo>
                  <a:lnTo>
                    <a:pt x="637" y="613"/>
                  </a:lnTo>
                  <a:lnTo>
                    <a:pt x="639" y="613"/>
                  </a:lnTo>
                  <a:lnTo>
                    <a:pt x="648" y="609"/>
                  </a:lnTo>
                  <a:lnTo>
                    <a:pt x="657" y="609"/>
                  </a:lnTo>
                  <a:lnTo>
                    <a:pt x="681" y="600"/>
                  </a:lnTo>
                  <a:lnTo>
                    <a:pt x="726" y="563"/>
                  </a:lnTo>
                  <a:lnTo>
                    <a:pt x="746" y="543"/>
                  </a:lnTo>
                  <a:lnTo>
                    <a:pt x="748" y="539"/>
                  </a:lnTo>
                  <a:lnTo>
                    <a:pt x="755" y="535"/>
                  </a:lnTo>
                  <a:lnTo>
                    <a:pt x="770" y="535"/>
                  </a:lnTo>
                  <a:lnTo>
                    <a:pt x="781" y="537"/>
                  </a:lnTo>
                  <a:lnTo>
                    <a:pt x="800" y="550"/>
                  </a:lnTo>
                  <a:lnTo>
                    <a:pt x="826" y="533"/>
                  </a:lnTo>
                  <a:lnTo>
                    <a:pt x="829" y="528"/>
                  </a:lnTo>
                  <a:lnTo>
                    <a:pt x="844" y="504"/>
                  </a:lnTo>
                  <a:lnTo>
                    <a:pt x="846" y="500"/>
                  </a:lnTo>
                  <a:lnTo>
                    <a:pt x="846" y="496"/>
                  </a:lnTo>
                  <a:lnTo>
                    <a:pt x="839" y="4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5"/>
            <p:cNvSpPr>
              <a:spLocks noEditPoints="1"/>
            </p:cNvSpPr>
            <p:nvPr/>
          </p:nvSpPr>
          <p:spPr bwMode="auto">
            <a:xfrm>
              <a:off x="8345941" y="934262"/>
              <a:ext cx="773113" cy="796925"/>
            </a:xfrm>
            <a:custGeom>
              <a:avLst/>
              <a:gdLst>
                <a:gd name="T0" fmla="*/ 285 w 487"/>
                <a:gd name="T1" fmla="*/ 204 h 502"/>
                <a:gd name="T2" fmla="*/ 244 w 487"/>
                <a:gd name="T3" fmla="*/ 222 h 502"/>
                <a:gd name="T4" fmla="*/ 211 w 487"/>
                <a:gd name="T5" fmla="*/ 252 h 502"/>
                <a:gd name="T6" fmla="*/ 194 w 487"/>
                <a:gd name="T7" fmla="*/ 252 h 502"/>
                <a:gd name="T8" fmla="*/ 176 w 487"/>
                <a:gd name="T9" fmla="*/ 289 h 502"/>
                <a:gd name="T10" fmla="*/ 148 w 487"/>
                <a:gd name="T11" fmla="*/ 302 h 502"/>
                <a:gd name="T12" fmla="*/ 83 w 487"/>
                <a:gd name="T13" fmla="*/ 341 h 502"/>
                <a:gd name="T14" fmla="*/ 26 w 487"/>
                <a:gd name="T15" fmla="*/ 382 h 502"/>
                <a:gd name="T16" fmla="*/ 0 w 487"/>
                <a:gd name="T17" fmla="*/ 404 h 502"/>
                <a:gd name="T18" fmla="*/ 9 w 487"/>
                <a:gd name="T19" fmla="*/ 430 h 502"/>
                <a:gd name="T20" fmla="*/ 24 w 487"/>
                <a:gd name="T21" fmla="*/ 445 h 502"/>
                <a:gd name="T22" fmla="*/ 57 w 487"/>
                <a:gd name="T23" fmla="*/ 445 h 502"/>
                <a:gd name="T24" fmla="*/ 111 w 487"/>
                <a:gd name="T25" fmla="*/ 469 h 502"/>
                <a:gd name="T26" fmla="*/ 159 w 487"/>
                <a:gd name="T27" fmla="*/ 502 h 502"/>
                <a:gd name="T28" fmla="*/ 213 w 487"/>
                <a:gd name="T29" fmla="*/ 493 h 502"/>
                <a:gd name="T30" fmla="*/ 228 w 487"/>
                <a:gd name="T31" fmla="*/ 454 h 502"/>
                <a:gd name="T32" fmla="*/ 239 w 487"/>
                <a:gd name="T33" fmla="*/ 419 h 502"/>
                <a:gd name="T34" fmla="*/ 257 w 487"/>
                <a:gd name="T35" fmla="*/ 415 h 502"/>
                <a:gd name="T36" fmla="*/ 276 w 487"/>
                <a:gd name="T37" fmla="*/ 395 h 502"/>
                <a:gd name="T38" fmla="*/ 298 w 487"/>
                <a:gd name="T39" fmla="*/ 389 h 502"/>
                <a:gd name="T40" fmla="*/ 339 w 487"/>
                <a:gd name="T41" fmla="*/ 374 h 502"/>
                <a:gd name="T42" fmla="*/ 367 w 487"/>
                <a:gd name="T43" fmla="*/ 354 h 502"/>
                <a:gd name="T44" fmla="*/ 389 w 487"/>
                <a:gd name="T45" fmla="*/ 319 h 502"/>
                <a:gd name="T46" fmla="*/ 396 w 487"/>
                <a:gd name="T47" fmla="*/ 280 h 502"/>
                <a:gd name="T48" fmla="*/ 300 w 487"/>
                <a:gd name="T49" fmla="*/ 219 h 502"/>
                <a:gd name="T50" fmla="*/ 463 w 487"/>
                <a:gd name="T51" fmla="*/ 158 h 502"/>
                <a:gd name="T52" fmla="*/ 437 w 487"/>
                <a:gd name="T53" fmla="*/ 150 h 502"/>
                <a:gd name="T54" fmla="*/ 437 w 487"/>
                <a:gd name="T55" fmla="*/ 148 h 502"/>
                <a:gd name="T56" fmla="*/ 441 w 487"/>
                <a:gd name="T57" fmla="*/ 139 h 502"/>
                <a:gd name="T58" fmla="*/ 441 w 487"/>
                <a:gd name="T59" fmla="*/ 111 h 502"/>
                <a:gd name="T60" fmla="*/ 431 w 487"/>
                <a:gd name="T61" fmla="*/ 82 h 502"/>
                <a:gd name="T62" fmla="*/ 398 w 487"/>
                <a:gd name="T63" fmla="*/ 52 h 502"/>
                <a:gd name="T64" fmla="*/ 352 w 487"/>
                <a:gd name="T65" fmla="*/ 17 h 502"/>
                <a:gd name="T66" fmla="*/ 335 w 487"/>
                <a:gd name="T67" fmla="*/ 0 h 502"/>
                <a:gd name="T68" fmla="*/ 322 w 487"/>
                <a:gd name="T69" fmla="*/ 2 h 502"/>
                <a:gd name="T70" fmla="*/ 302 w 487"/>
                <a:gd name="T71" fmla="*/ 4 h 502"/>
                <a:gd name="T72" fmla="*/ 274 w 487"/>
                <a:gd name="T73" fmla="*/ 35 h 502"/>
                <a:gd name="T74" fmla="*/ 259 w 487"/>
                <a:gd name="T75" fmla="*/ 78 h 502"/>
                <a:gd name="T76" fmla="*/ 254 w 487"/>
                <a:gd name="T77" fmla="*/ 152 h 502"/>
                <a:gd name="T78" fmla="*/ 270 w 487"/>
                <a:gd name="T79" fmla="*/ 172 h 502"/>
                <a:gd name="T80" fmla="*/ 289 w 487"/>
                <a:gd name="T81" fmla="*/ 204 h 502"/>
                <a:gd name="T82" fmla="*/ 370 w 487"/>
                <a:gd name="T83" fmla="*/ 202 h 502"/>
                <a:gd name="T84" fmla="*/ 387 w 487"/>
                <a:gd name="T85" fmla="*/ 208 h 502"/>
                <a:gd name="T86" fmla="*/ 389 w 487"/>
                <a:gd name="T87" fmla="*/ 208 h 502"/>
                <a:gd name="T88" fmla="*/ 417 w 487"/>
                <a:gd name="T89" fmla="*/ 195 h 502"/>
                <a:gd name="T90" fmla="*/ 428 w 487"/>
                <a:gd name="T91" fmla="*/ 198 h 502"/>
                <a:gd name="T92" fmla="*/ 441 w 487"/>
                <a:gd name="T93" fmla="*/ 198 h 502"/>
                <a:gd name="T94" fmla="*/ 487 w 487"/>
                <a:gd name="T95" fmla="*/ 18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7" h="502">
                  <a:moveTo>
                    <a:pt x="300" y="219"/>
                  </a:moveTo>
                  <a:lnTo>
                    <a:pt x="285" y="204"/>
                  </a:lnTo>
                  <a:lnTo>
                    <a:pt x="274" y="211"/>
                  </a:lnTo>
                  <a:lnTo>
                    <a:pt x="244" y="222"/>
                  </a:lnTo>
                  <a:lnTo>
                    <a:pt x="235" y="228"/>
                  </a:lnTo>
                  <a:lnTo>
                    <a:pt x="211" y="252"/>
                  </a:lnTo>
                  <a:lnTo>
                    <a:pt x="204" y="252"/>
                  </a:lnTo>
                  <a:lnTo>
                    <a:pt x="194" y="252"/>
                  </a:lnTo>
                  <a:lnTo>
                    <a:pt x="189" y="254"/>
                  </a:lnTo>
                  <a:lnTo>
                    <a:pt x="176" y="289"/>
                  </a:lnTo>
                  <a:lnTo>
                    <a:pt x="170" y="293"/>
                  </a:lnTo>
                  <a:lnTo>
                    <a:pt x="148" y="302"/>
                  </a:lnTo>
                  <a:lnTo>
                    <a:pt x="124" y="324"/>
                  </a:lnTo>
                  <a:lnTo>
                    <a:pt x="83" y="341"/>
                  </a:lnTo>
                  <a:lnTo>
                    <a:pt x="61" y="365"/>
                  </a:lnTo>
                  <a:lnTo>
                    <a:pt x="26" y="382"/>
                  </a:lnTo>
                  <a:lnTo>
                    <a:pt x="11" y="397"/>
                  </a:lnTo>
                  <a:lnTo>
                    <a:pt x="0" y="404"/>
                  </a:lnTo>
                  <a:lnTo>
                    <a:pt x="7" y="417"/>
                  </a:lnTo>
                  <a:lnTo>
                    <a:pt x="9" y="430"/>
                  </a:lnTo>
                  <a:lnTo>
                    <a:pt x="11" y="439"/>
                  </a:lnTo>
                  <a:lnTo>
                    <a:pt x="24" y="445"/>
                  </a:lnTo>
                  <a:lnTo>
                    <a:pt x="48" y="445"/>
                  </a:lnTo>
                  <a:lnTo>
                    <a:pt x="57" y="445"/>
                  </a:lnTo>
                  <a:lnTo>
                    <a:pt x="94" y="460"/>
                  </a:lnTo>
                  <a:lnTo>
                    <a:pt x="111" y="469"/>
                  </a:lnTo>
                  <a:lnTo>
                    <a:pt x="144" y="495"/>
                  </a:lnTo>
                  <a:lnTo>
                    <a:pt x="159" y="502"/>
                  </a:lnTo>
                  <a:lnTo>
                    <a:pt x="194" y="500"/>
                  </a:lnTo>
                  <a:lnTo>
                    <a:pt x="213" y="493"/>
                  </a:lnTo>
                  <a:lnTo>
                    <a:pt x="226" y="478"/>
                  </a:lnTo>
                  <a:lnTo>
                    <a:pt x="228" y="454"/>
                  </a:lnTo>
                  <a:lnTo>
                    <a:pt x="224" y="428"/>
                  </a:lnTo>
                  <a:lnTo>
                    <a:pt x="239" y="419"/>
                  </a:lnTo>
                  <a:lnTo>
                    <a:pt x="248" y="417"/>
                  </a:lnTo>
                  <a:lnTo>
                    <a:pt x="257" y="415"/>
                  </a:lnTo>
                  <a:lnTo>
                    <a:pt x="263" y="413"/>
                  </a:lnTo>
                  <a:lnTo>
                    <a:pt x="276" y="395"/>
                  </a:lnTo>
                  <a:lnTo>
                    <a:pt x="283" y="391"/>
                  </a:lnTo>
                  <a:lnTo>
                    <a:pt x="298" y="389"/>
                  </a:lnTo>
                  <a:lnTo>
                    <a:pt x="322" y="376"/>
                  </a:lnTo>
                  <a:lnTo>
                    <a:pt x="339" y="374"/>
                  </a:lnTo>
                  <a:lnTo>
                    <a:pt x="354" y="367"/>
                  </a:lnTo>
                  <a:lnTo>
                    <a:pt x="367" y="354"/>
                  </a:lnTo>
                  <a:lnTo>
                    <a:pt x="378" y="337"/>
                  </a:lnTo>
                  <a:lnTo>
                    <a:pt x="389" y="319"/>
                  </a:lnTo>
                  <a:lnTo>
                    <a:pt x="396" y="298"/>
                  </a:lnTo>
                  <a:lnTo>
                    <a:pt x="396" y="280"/>
                  </a:lnTo>
                  <a:lnTo>
                    <a:pt x="385" y="239"/>
                  </a:lnTo>
                  <a:lnTo>
                    <a:pt x="300" y="219"/>
                  </a:lnTo>
                  <a:close/>
                  <a:moveTo>
                    <a:pt x="474" y="165"/>
                  </a:moveTo>
                  <a:lnTo>
                    <a:pt x="463" y="158"/>
                  </a:lnTo>
                  <a:lnTo>
                    <a:pt x="441" y="152"/>
                  </a:lnTo>
                  <a:lnTo>
                    <a:pt x="437" y="150"/>
                  </a:lnTo>
                  <a:lnTo>
                    <a:pt x="435" y="150"/>
                  </a:lnTo>
                  <a:lnTo>
                    <a:pt x="437" y="148"/>
                  </a:lnTo>
                  <a:lnTo>
                    <a:pt x="439" y="143"/>
                  </a:lnTo>
                  <a:lnTo>
                    <a:pt x="441" y="139"/>
                  </a:lnTo>
                  <a:lnTo>
                    <a:pt x="446" y="135"/>
                  </a:lnTo>
                  <a:lnTo>
                    <a:pt x="441" y="111"/>
                  </a:lnTo>
                  <a:lnTo>
                    <a:pt x="433" y="89"/>
                  </a:lnTo>
                  <a:lnTo>
                    <a:pt x="431" y="82"/>
                  </a:lnTo>
                  <a:lnTo>
                    <a:pt x="424" y="74"/>
                  </a:lnTo>
                  <a:lnTo>
                    <a:pt x="398" y="52"/>
                  </a:lnTo>
                  <a:lnTo>
                    <a:pt x="359" y="30"/>
                  </a:lnTo>
                  <a:lnTo>
                    <a:pt x="352" y="17"/>
                  </a:lnTo>
                  <a:lnTo>
                    <a:pt x="339" y="2"/>
                  </a:lnTo>
                  <a:lnTo>
                    <a:pt x="335" y="0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02" y="4"/>
                  </a:lnTo>
                  <a:lnTo>
                    <a:pt x="287" y="17"/>
                  </a:lnTo>
                  <a:lnTo>
                    <a:pt x="274" y="35"/>
                  </a:lnTo>
                  <a:lnTo>
                    <a:pt x="263" y="56"/>
                  </a:lnTo>
                  <a:lnTo>
                    <a:pt x="259" y="78"/>
                  </a:lnTo>
                  <a:lnTo>
                    <a:pt x="254" y="117"/>
                  </a:lnTo>
                  <a:lnTo>
                    <a:pt x="254" y="152"/>
                  </a:lnTo>
                  <a:lnTo>
                    <a:pt x="263" y="167"/>
                  </a:lnTo>
                  <a:lnTo>
                    <a:pt x="270" y="172"/>
                  </a:lnTo>
                  <a:lnTo>
                    <a:pt x="283" y="195"/>
                  </a:lnTo>
                  <a:lnTo>
                    <a:pt x="289" y="204"/>
                  </a:lnTo>
                  <a:lnTo>
                    <a:pt x="298" y="206"/>
                  </a:lnTo>
                  <a:lnTo>
                    <a:pt x="370" y="202"/>
                  </a:lnTo>
                  <a:lnTo>
                    <a:pt x="378" y="204"/>
                  </a:lnTo>
                  <a:lnTo>
                    <a:pt x="387" y="208"/>
                  </a:lnTo>
                  <a:lnTo>
                    <a:pt x="387" y="213"/>
                  </a:lnTo>
                  <a:lnTo>
                    <a:pt x="389" y="208"/>
                  </a:lnTo>
                  <a:lnTo>
                    <a:pt x="391" y="208"/>
                  </a:lnTo>
                  <a:lnTo>
                    <a:pt x="417" y="195"/>
                  </a:lnTo>
                  <a:lnTo>
                    <a:pt x="426" y="195"/>
                  </a:lnTo>
                  <a:lnTo>
                    <a:pt x="428" y="198"/>
                  </a:lnTo>
                  <a:lnTo>
                    <a:pt x="437" y="200"/>
                  </a:lnTo>
                  <a:lnTo>
                    <a:pt x="441" y="198"/>
                  </a:lnTo>
                  <a:lnTo>
                    <a:pt x="470" y="189"/>
                  </a:lnTo>
                  <a:lnTo>
                    <a:pt x="487" y="180"/>
                  </a:lnTo>
                  <a:lnTo>
                    <a:pt x="474" y="16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9212716" y="410387"/>
              <a:ext cx="814388" cy="847725"/>
            </a:xfrm>
            <a:custGeom>
              <a:avLst/>
              <a:gdLst>
                <a:gd name="T0" fmla="*/ 500 w 513"/>
                <a:gd name="T1" fmla="*/ 310 h 534"/>
                <a:gd name="T2" fmla="*/ 495 w 513"/>
                <a:gd name="T3" fmla="*/ 271 h 534"/>
                <a:gd name="T4" fmla="*/ 491 w 513"/>
                <a:gd name="T5" fmla="*/ 263 h 534"/>
                <a:gd name="T6" fmla="*/ 417 w 513"/>
                <a:gd name="T7" fmla="*/ 173 h 534"/>
                <a:gd name="T8" fmla="*/ 376 w 513"/>
                <a:gd name="T9" fmla="*/ 130 h 534"/>
                <a:gd name="T10" fmla="*/ 330 w 513"/>
                <a:gd name="T11" fmla="*/ 82 h 534"/>
                <a:gd name="T12" fmla="*/ 276 w 513"/>
                <a:gd name="T13" fmla="*/ 89 h 534"/>
                <a:gd name="T14" fmla="*/ 271 w 513"/>
                <a:gd name="T15" fmla="*/ 87 h 534"/>
                <a:gd name="T16" fmla="*/ 241 w 513"/>
                <a:gd name="T17" fmla="*/ 43 h 534"/>
                <a:gd name="T18" fmla="*/ 228 w 513"/>
                <a:gd name="T19" fmla="*/ 24 h 534"/>
                <a:gd name="T20" fmla="*/ 202 w 513"/>
                <a:gd name="T21" fmla="*/ 8 h 534"/>
                <a:gd name="T22" fmla="*/ 154 w 513"/>
                <a:gd name="T23" fmla="*/ 24 h 534"/>
                <a:gd name="T24" fmla="*/ 134 w 513"/>
                <a:gd name="T25" fmla="*/ 50 h 534"/>
                <a:gd name="T26" fmla="*/ 126 w 513"/>
                <a:gd name="T27" fmla="*/ 71 h 534"/>
                <a:gd name="T28" fmla="*/ 113 w 513"/>
                <a:gd name="T29" fmla="*/ 102 h 534"/>
                <a:gd name="T30" fmla="*/ 98 w 513"/>
                <a:gd name="T31" fmla="*/ 115 h 534"/>
                <a:gd name="T32" fmla="*/ 121 w 513"/>
                <a:gd name="T33" fmla="*/ 128 h 534"/>
                <a:gd name="T34" fmla="*/ 124 w 513"/>
                <a:gd name="T35" fmla="*/ 139 h 534"/>
                <a:gd name="T36" fmla="*/ 158 w 513"/>
                <a:gd name="T37" fmla="*/ 197 h 534"/>
                <a:gd name="T38" fmla="*/ 163 w 513"/>
                <a:gd name="T39" fmla="*/ 221 h 534"/>
                <a:gd name="T40" fmla="*/ 119 w 513"/>
                <a:gd name="T41" fmla="*/ 267 h 534"/>
                <a:gd name="T42" fmla="*/ 74 w 513"/>
                <a:gd name="T43" fmla="*/ 252 h 534"/>
                <a:gd name="T44" fmla="*/ 45 w 513"/>
                <a:gd name="T45" fmla="*/ 280 h 534"/>
                <a:gd name="T46" fmla="*/ 30 w 513"/>
                <a:gd name="T47" fmla="*/ 354 h 534"/>
                <a:gd name="T48" fmla="*/ 39 w 513"/>
                <a:gd name="T49" fmla="*/ 376 h 534"/>
                <a:gd name="T50" fmla="*/ 0 w 513"/>
                <a:gd name="T51" fmla="*/ 410 h 534"/>
                <a:gd name="T52" fmla="*/ 26 w 513"/>
                <a:gd name="T53" fmla="*/ 469 h 534"/>
                <a:gd name="T54" fmla="*/ 32 w 513"/>
                <a:gd name="T55" fmla="*/ 473 h 534"/>
                <a:gd name="T56" fmla="*/ 43 w 513"/>
                <a:gd name="T57" fmla="*/ 467 h 534"/>
                <a:gd name="T58" fmla="*/ 74 w 513"/>
                <a:gd name="T59" fmla="*/ 482 h 534"/>
                <a:gd name="T60" fmla="*/ 106 w 513"/>
                <a:gd name="T61" fmla="*/ 482 h 534"/>
                <a:gd name="T62" fmla="*/ 128 w 513"/>
                <a:gd name="T63" fmla="*/ 506 h 534"/>
                <a:gd name="T64" fmla="*/ 137 w 513"/>
                <a:gd name="T65" fmla="*/ 525 h 534"/>
                <a:gd name="T66" fmla="*/ 156 w 513"/>
                <a:gd name="T67" fmla="*/ 523 h 534"/>
                <a:gd name="T68" fmla="*/ 165 w 513"/>
                <a:gd name="T69" fmla="*/ 519 h 534"/>
                <a:gd name="T70" fmla="*/ 171 w 513"/>
                <a:gd name="T71" fmla="*/ 525 h 534"/>
                <a:gd name="T72" fmla="*/ 180 w 513"/>
                <a:gd name="T73" fmla="*/ 523 h 534"/>
                <a:gd name="T74" fmla="*/ 191 w 513"/>
                <a:gd name="T75" fmla="*/ 523 h 534"/>
                <a:gd name="T76" fmla="*/ 213 w 513"/>
                <a:gd name="T77" fmla="*/ 502 h 534"/>
                <a:gd name="T78" fmla="*/ 263 w 513"/>
                <a:gd name="T79" fmla="*/ 478 h 534"/>
                <a:gd name="T80" fmla="*/ 311 w 513"/>
                <a:gd name="T81" fmla="*/ 499 h 534"/>
                <a:gd name="T82" fmla="*/ 315 w 513"/>
                <a:gd name="T83" fmla="*/ 517 h 534"/>
                <a:gd name="T84" fmla="*/ 330 w 513"/>
                <a:gd name="T85" fmla="*/ 512 h 534"/>
                <a:gd name="T86" fmla="*/ 430 w 513"/>
                <a:gd name="T87" fmla="*/ 515 h 534"/>
                <a:gd name="T88" fmla="*/ 484 w 513"/>
                <a:gd name="T89" fmla="*/ 521 h 534"/>
                <a:gd name="T90" fmla="*/ 502 w 513"/>
                <a:gd name="T91" fmla="*/ 373 h 534"/>
                <a:gd name="T92" fmla="*/ 513 w 513"/>
                <a:gd name="T93" fmla="*/ 328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3" h="534">
                  <a:moveTo>
                    <a:pt x="513" y="328"/>
                  </a:moveTo>
                  <a:lnTo>
                    <a:pt x="510" y="321"/>
                  </a:lnTo>
                  <a:lnTo>
                    <a:pt x="500" y="310"/>
                  </a:lnTo>
                  <a:lnTo>
                    <a:pt x="493" y="306"/>
                  </a:lnTo>
                  <a:lnTo>
                    <a:pt x="482" y="302"/>
                  </a:lnTo>
                  <a:lnTo>
                    <a:pt x="495" y="271"/>
                  </a:lnTo>
                  <a:lnTo>
                    <a:pt x="495" y="267"/>
                  </a:lnTo>
                  <a:lnTo>
                    <a:pt x="495" y="263"/>
                  </a:lnTo>
                  <a:lnTo>
                    <a:pt x="491" y="263"/>
                  </a:lnTo>
                  <a:lnTo>
                    <a:pt x="465" y="230"/>
                  </a:lnTo>
                  <a:lnTo>
                    <a:pt x="439" y="195"/>
                  </a:lnTo>
                  <a:lnTo>
                    <a:pt x="417" y="173"/>
                  </a:lnTo>
                  <a:lnTo>
                    <a:pt x="397" y="152"/>
                  </a:lnTo>
                  <a:lnTo>
                    <a:pt x="389" y="143"/>
                  </a:lnTo>
                  <a:lnTo>
                    <a:pt x="376" y="130"/>
                  </a:lnTo>
                  <a:lnTo>
                    <a:pt x="352" y="104"/>
                  </a:lnTo>
                  <a:lnTo>
                    <a:pt x="332" y="84"/>
                  </a:lnTo>
                  <a:lnTo>
                    <a:pt x="330" y="82"/>
                  </a:lnTo>
                  <a:lnTo>
                    <a:pt x="324" y="78"/>
                  </a:lnTo>
                  <a:lnTo>
                    <a:pt x="311" y="78"/>
                  </a:lnTo>
                  <a:lnTo>
                    <a:pt x="276" y="89"/>
                  </a:lnTo>
                  <a:lnTo>
                    <a:pt x="274" y="89"/>
                  </a:lnTo>
                  <a:lnTo>
                    <a:pt x="271" y="87"/>
                  </a:lnTo>
                  <a:lnTo>
                    <a:pt x="271" y="87"/>
                  </a:lnTo>
                  <a:lnTo>
                    <a:pt x="265" y="71"/>
                  </a:lnTo>
                  <a:lnTo>
                    <a:pt x="247" y="47"/>
                  </a:lnTo>
                  <a:lnTo>
                    <a:pt x="241" y="43"/>
                  </a:lnTo>
                  <a:lnTo>
                    <a:pt x="239" y="41"/>
                  </a:lnTo>
                  <a:lnTo>
                    <a:pt x="237" y="41"/>
                  </a:lnTo>
                  <a:lnTo>
                    <a:pt x="228" y="24"/>
                  </a:lnTo>
                  <a:lnTo>
                    <a:pt x="217" y="13"/>
                  </a:lnTo>
                  <a:lnTo>
                    <a:pt x="213" y="13"/>
                  </a:lnTo>
                  <a:lnTo>
                    <a:pt x="202" y="8"/>
                  </a:lnTo>
                  <a:lnTo>
                    <a:pt x="184" y="0"/>
                  </a:lnTo>
                  <a:lnTo>
                    <a:pt x="165" y="17"/>
                  </a:lnTo>
                  <a:lnTo>
                    <a:pt x="154" y="24"/>
                  </a:lnTo>
                  <a:lnTo>
                    <a:pt x="148" y="32"/>
                  </a:lnTo>
                  <a:lnTo>
                    <a:pt x="139" y="41"/>
                  </a:lnTo>
                  <a:lnTo>
                    <a:pt x="134" y="50"/>
                  </a:lnTo>
                  <a:lnTo>
                    <a:pt x="134" y="52"/>
                  </a:lnTo>
                  <a:lnTo>
                    <a:pt x="132" y="58"/>
                  </a:lnTo>
                  <a:lnTo>
                    <a:pt x="126" y="71"/>
                  </a:lnTo>
                  <a:lnTo>
                    <a:pt x="124" y="78"/>
                  </a:lnTo>
                  <a:lnTo>
                    <a:pt x="121" y="87"/>
                  </a:lnTo>
                  <a:lnTo>
                    <a:pt x="113" y="102"/>
                  </a:lnTo>
                  <a:lnTo>
                    <a:pt x="108" y="104"/>
                  </a:lnTo>
                  <a:lnTo>
                    <a:pt x="98" y="102"/>
                  </a:lnTo>
                  <a:lnTo>
                    <a:pt x="98" y="115"/>
                  </a:lnTo>
                  <a:lnTo>
                    <a:pt x="98" y="115"/>
                  </a:lnTo>
                  <a:lnTo>
                    <a:pt x="106" y="121"/>
                  </a:lnTo>
                  <a:lnTo>
                    <a:pt x="121" y="128"/>
                  </a:lnTo>
                  <a:lnTo>
                    <a:pt x="124" y="130"/>
                  </a:lnTo>
                  <a:lnTo>
                    <a:pt x="126" y="134"/>
                  </a:lnTo>
                  <a:lnTo>
                    <a:pt x="124" y="139"/>
                  </a:lnTo>
                  <a:lnTo>
                    <a:pt x="128" y="150"/>
                  </a:lnTo>
                  <a:lnTo>
                    <a:pt x="130" y="158"/>
                  </a:lnTo>
                  <a:lnTo>
                    <a:pt x="158" y="197"/>
                  </a:lnTo>
                  <a:lnTo>
                    <a:pt x="165" y="213"/>
                  </a:lnTo>
                  <a:lnTo>
                    <a:pt x="165" y="217"/>
                  </a:lnTo>
                  <a:lnTo>
                    <a:pt x="163" y="221"/>
                  </a:lnTo>
                  <a:lnTo>
                    <a:pt x="148" y="245"/>
                  </a:lnTo>
                  <a:lnTo>
                    <a:pt x="145" y="250"/>
                  </a:lnTo>
                  <a:lnTo>
                    <a:pt x="119" y="267"/>
                  </a:lnTo>
                  <a:lnTo>
                    <a:pt x="100" y="254"/>
                  </a:lnTo>
                  <a:lnTo>
                    <a:pt x="89" y="252"/>
                  </a:lnTo>
                  <a:lnTo>
                    <a:pt x="74" y="252"/>
                  </a:lnTo>
                  <a:lnTo>
                    <a:pt x="67" y="256"/>
                  </a:lnTo>
                  <a:lnTo>
                    <a:pt x="65" y="260"/>
                  </a:lnTo>
                  <a:lnTo>
                    <a:pt x="45" y="280"/>
                  </a:lnTo>
                  <a:lnTo>
                    <a:pt x="0" y="317"/>
                  </a:lnTo>
                  <a:lnTo>
                    <a:pt x="28" y="349"/>
                  </a:lnTo>
                  <a:lnTo>
                    <a:pt x="30" y="354"/>
                  </a:lnTo>
                  <a:lnTo>
                    <a:pt x="37" y="360"/>
                  </a:lnTo>
                  <a:lnTo>
                    <a:pt x="41" y="367"/>
                  </a:lnTo>
                  <a:lnTo>
                    <a:pt x="39" y="376"/>
                  </a:lnTo>
                  <a:lnTo>
                    <a:pt x="19" y="395"/>
                  </a:lnTo>
                  <a:lnTo>
                    <a:pt x="6" y="402"/>
                  </a:lnTo>
                  <a:lnTo>
                    <a:pt x="0" y="410"/>
                  </a:lnTo>
                  <a:lnTo>
                    <a:pt x="19" y="460"/>
                  </a:lnTo>
                  <a:lnTo>
                    <a:pt x="21" y="462"/>
                  </a:lnTo>
                  <a:lnTo>
                    <a:pt x="26" y="469"/>
                  </a:lnTo>
                  <a:lnTo>
                    <a:pt x="26" y="471"/>
                  </a:lnTo>
                  <a:lnTo>
                    <a:pt x="28" y="471"/>
                  </a:lnTo>
                  <a:lnTo>
                    <a:pt x="32" y="473"/>
                  </a:lnTo>
                  <a:lnTo>
                    <a:pt x="37" y="473"/>
                  </a:lnTo>
                  <a:lnTo>
                    <a:pt x="41" y="471"/>
                  </a:lnTo>
                  <a:lnTo>
                    <a:pt x="43" y="467"/>
                  </a:lnTo>
                  <a:lnTo>
                    <a:pt x="48" y="467"/>
                  </a:lnTo>
                  <a:lnTo>
                    <a:pt x="56" y="469"/>
                  </a:lnTo>
                  <a:lnTo>
                    <a:pt x="74" y="482"/>
                  </a:lnTo>
                  <a:lnTo>
                    <a:pt x="78" y="482"/>
                  </a:lnTo>
                  <a:lnTo>
                    <a:pt x="104" y="482"/>
                  </a:lnTo>
                  <a:lnTo>
                    <a:pt x="106" y="482"/>
                  </a:lnTo>
                  <a:lnTo>
                    <a:pt x="111" y="491"/>
                  </a:lnTo>
                  <a:lnTo>
                    <a:pt x="119" y="497"/>
                  </a:lnTo>
                  <a:lnTo>
                    <a:pt x="128" y="506"/>
                  </a:lnTo>
                  <a:lnTo>
                    <a:pt x="132" y="512"/>
                  </a:lnTo>
                  <a:lnTo>
                    <a:pt x="137" y="525"/>
                  </a:lnTo>
                  <a:lnTo>
                    <a:pt x="137" y="525"/>
                  </a:lnTo>
                  <a:lnTo>
                    <a:pt x="139" y="528"/>
                  </a:lnTo>
                  <a:lnTo>
                    <a:pt x="143" y="528"/>
                  </a:lnTo>
                  <a:lnTo>
                    <a:pt x="156" y="523"/>
                  </a:lnTo>
                  <a:lnTo>
                    <a:pt x="161" y="521"/>
                  </a:lnTo>
                  <a:lnTo>
                    <a:pt x="163" y="519"/>
                  </a:lnTo>
                  <a:lnTo>
                    <a:pt x="165" y="519"/>
                  </a:lnTo>
                  <a:lnTo>
                    <a:pt x="165" y="519"/>
                  </a:lnTo>
                  <a:lnTo>
                    <a:pt x="169" y="523"/>
                  </a:lnTo>
                  <a:lnTo>
                    <a:pt x="171" y="525"/>
                  </a:lnTo>
                  <a:lnTo>
                    <a:pt x="174" y="528"/>
                  </a:lnTo>
                  <a:lnTo>
                    <a:pt x="176" y="528"/>
                  </a:lnTo>
                  <a:lnTo>
                    <a:pt x="180" y="523"/>
                  </a:lnTo>
                  <a:lnTo>
                    <a:pt x="182" y="521"/>
                  </a:lnTo>
                  <a:lnTo>
                    <a:pt x="187" y="521"/>
                  </a:lnTo>
                  <a:lnTo>
                    <a:pt x="191" y="523"/>
                  </a:lnTo>
                  <a:lnTo>
                    <a:pt x="213" y="534"/>
                  </a:lnTo>
                  <a:lnTo>
                    <a:pt x="211" y="506"/>
                  </a:lnTo>
                  <a:lnTo>
                    <a:pt x="213" y="502"/>
                  </a:lnTo>
                  <a:lnTo>
                    <a:pt x="219" y="495"/>
                  </a:lnTo>
                  <a:lnTo>
                    <a:pt x="245" y="482"/>
                  </a:lnTo>
                  <a:lnTo>
                    <a:pt x="263" y="478"/>
                  </a:lnTo>
                  <a:lnTo>
                    <a:pt x="269" y="480"/>
                  </a:lnTo>
                  <a:lnTo>
                    <a:pt x="308" y="497"/>
                  </a:lnTo>
                  <a:lnTo>
                    <a:pt x="311" y="499"/>
                  </a:lnTo>
                  <a:lnTo>
                    <a:pt x="313" y="502"/>
                  </a:lnTo>
                  <a:lnTo>
                    <a:pt x="313" y="508"/>
                  </a:lnTo>
                  <a:lnTo>
                    <a:pt x="315" y="517"/>
                  </a:lnTo>
                  <a:lnTo>
                    <a:pt x="319" y="519"/>
                  </a:lnTo>
                  <a:lnTo>
                    <a:pt x="321" y="519"/>
                  </a:lnTo>
                  <a:lnTo>
                    <a:pt x="330" y="512"/>
                  </a:lnTo>
                  <a:lnTo>
                    <a:pt x="350" y="506"/>
                  </a:lnTo>
                  <a:lnTo>
                    <a:pt x="400" y="506"/>
                  </a:lnTo>
                  <a:lnTo>
                    <a:pt x="430" y="515"/>
                  </a:lnTo>
                  <a:lnTo>
                    <a:pt x="456" y="510"/>
                  </a:lnTo>
                  <a:lnTo>
                    <a:pt x="465" y="515"/>
                  </a:lnTo>
                  <a:lnTo>
                    <a:pt x="484" y="521"/>
                  </a:lnTo>
                  <a:lnTo>
                    <a:pt x="493" y="502"/>
                  </a:lnTo>
                  <a:lnTo>
                    <a:pt x="497" y="469"/>
                  </a:lnTo>
                  <a:lnTo>
                    <a:pt x="502" y="373"/>
                  </a:lnTo>
                  <a:lnTo>
                    <a:pt x="506" y="343"/>
                  </a:lnTo>
                  <a:lnTo>
                    <a:pt x="513" y="328"/>
                  </a:lnTo>
                  <a:lnTo>
                    <a:pt x="513" y="328"/>
                  </a:lnTo>
                  <a:close/>
                </a:path>
              </a:pathLst>
            </a:custGeom>
            <a:solidFill>
              <a:srgbClr val="BFBFBF"/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F4FB432-3BCE-496A-AC77-D0F980FA2C86}"/>
              </a:ext>
            </a:extLst>
          </p:cNvPr>
          <p:cNvGrpSpPr/>
          <p:nvPr/>
        </p:nvGrpSpPr>
        <p:grpSpPr>
          <a:xfrm>
            <a:off x="888582" y="621342"/>
            <a:ext cx="5167399" cy="1874251"/>
            <a:chOff x="888582" y="1562248"/>
            <a:chExt cx="5167399" cy="1874251"/>
          </a:xfrm>
        </p:grpSpPr>
        <p:sp>
          <p:nvSpPr>
            <p:cNvPr id="41" name="Rectangle 40"/>
            <p:cNvSpPr/>
            <p:nvPr/>
          </p:nvSpPr>
          <p:spPr>
            <a:xfrm>
              <a:off x="888582" y="1562248"/>
              <a:ext cx="444846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Open Sans"/>
                  <a:cs typeface="Segoe UI" panose="020B0502040204020203" pitchFamily="34" charset="0"/>
                </a:rPr>
                <a:t>Netherlands</a:t>
              </a:r>
            </a:p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Open Sans"/>
                  <a:cs typeface="Segoe UI" panose="020B0502040204020203" pitchFamily="34" charset="0"/>
                </a:rPr>
                <a:t>Map analysis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5274" y="2642435"/>
              <a:ext cx="5150707" cy="7940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1400" b="1" dirty="0">
                  <a:solidFill>
                    <a:schemeClr val="bg1">
                      <a:lumMod val="50000"/>
                    </a:schemeClr>
                  </a:solidFill>
                  <a:latin typeface="Open Sans"/>
                  <a:cs typeface="Segoe UI Light" panose="020B0502040204020203" pitchFamily="34" charset="0"/>
                </a:rPr>
                <a:t>Ut wisi enim ad minim veniam</a:t>
              </a:r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Open Sans"/>
                  <a:cs typeface="Segoe UI Light" panose="020B0502040204020203" pitchFamily="34" charset="0"/>
                </a:rPr>
                <a:t>, quis nostrud exerci tation ullamcorper suscipit lobortis nisl ut aliquip ex ea commodo consequat. Lorem ipsum dolor sit amet, consectetuer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Open Sans"/>
                <a:cs typeface="Segoe UI Light" panose="020B0502040204020203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005637" y="2846666"/>
            <a:ext cx="528889" cy="528889"/>
            <a:chOff x="4946458" y="2852749"/>
            <a:chExt cx="528889" cy="528889"/>
          </a:xfrm>
          <a:solidFill>
            <a:srgbClr val="FEC804"/>
          </a:solidFill>
        </p:grpSpPr>
        <p:sp>
          <p:nvSpPr>
            <p:cNvPr id="45" name="Teardrop 44"/>
            <p:cNvSpPr/>
            <p:nvPr/>
          </p:nvSpPr>
          <p:spPr>
            <a:xfrm rot="8100000">
              <a:off x="4946458" y="2852749"/>
              <a:ext cx="528889" cy="528889"/>
            </a:xfrm>
            <a:prstGeom prst="teardrop">
              <a:avLst/>
            </a:pr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latin typeface="Montserrat Light" panose="00000400000000000000" pitchFamily="50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90028" y="3001953"/>
              <a:ext cx="429926" cy="2616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  <a:latin typeface="Montserrat Light" panose="00000400000000000000" pitchFamily="50" charset="0"/>
                </a:rPr>
                <a:t>65%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698703" y="4047375"/>
            <a:ext cx="528889" cy="528889"/>
            <a:chOff x="5438229" y="4058092"/>
            <a:chExt cx="528889" cy="528889"/>
          </a:xfrm>
          <a:solidFill>
            <a:srgbClr val="FF6293"/>
          </a:solidFill>
        </p:grpSpPr>
        <p:sp>
          <p:nvSpPr>
            <p:cNvPr id="48" name="Teardrop 47"/>
            <p:cNvSpPr/>
            <p:nvPr/>
          </p:nvSpPr>
          <p:spPr>
            <a:xfrm rot="8100000">
              <a:off x="5438229" y="4058092"/>
              <a:ext cx="528889" cy="528889"/>
            </a:xfrm>
            <a:prstGeom prst="teardrop">
              <a:avLst/>
            </a:pr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latin typeface="Montserrat Light" panose="00000400000000000000" pitchFamily="50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85758" y="4213614"/>
              <a:ext cx="429926" cy="2616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  <a:latin typeface="Montserrat Light" panose="00000400000000000000" pitchFamily="50" charset="0"/>
                </a:rPr>
                <a:t>70%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705313D-232D-445E-B4B5-1D6B24D8B3EC}"/>
              </a:ext>
            </a:extLst>
          </p:cNvPr>
          <p:cNvGrpSpPr/>
          <p:nvPr/>
        </p:nvGrpSpPr>
        <p:grpSpPr>
          <a:xfrm>
            <a:off x="7670785" y="3735288"/>
            <a:ext cx="528889" cy="528889"/>
            <a:chOff x="5438229" y="4058092"/>
            <a:chExt cx="528889" cy="528889"/>
          </a:xfrm>
          <a:solidFill>
            <a:srgbClr val="58D4D8"/>
          </a:solidFill>
        </p:grpSpPr>
        <p:sp>
          <p:nvSpPr>
            <p:cNvPr id="53" name="Teardrop 52">
              <a:extLst>
                <a:ext uri="{FF2B5EF4-FFF2-40B4-BE49-F238E27FC236}">
                  <a16:creationId xmlns:a16="http://schemas.microsoft.com/office/drawing/2014/main" id="{9858D7CB-E122-4BC3-9046-C7B85237E1E5}"/>
                </a:ext>
              </a:extLst>
            </p:cNvPr>
            <p:cNvSpPr/>
            <p:nvPr/>
          </p:nvSpPr>
          <p:spPr>
            <a:xfrm rot="8100000">
              <a:off x="5438229" y="4058092"/>
              <a:ext cx="528889" cy="528889"/>
            </a:xfrm>
            <a:prstGeom prst="teardrop">
              <a:avLst/>
            </a:pr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latin typeface="Montserrat Light" panose="00000400000000000000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0CE4B5F-F36F-4F5B-9B06-119DE11BDBD5}"/>
                </a:ext>
              </a:extLst>
            </p:cNvPr>
            <p:cNvSpPr txBox="1"/>
            <p:nvPr/>
          </p:nvSpPr>
          <p:spPr>
            <a:xfrm>
              <a:off x="5485758" y="4213614"/>
              <a:ext cx="429926" cy="2616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  <a:latin typeface="Montserrat Light" panose="00000400000000000000" pitchFamily="50" charset="0"/>
                </a:rPr>
                <a:t>95%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D62EE29-840B-48B8-8BFC-5165F859F116}"/>
              </a:ext>
            </a:extLst>
          </p:cNvPr>
          <p:cNvGrpSpPr/>
          <p:nvPr/>
        </p:nvGrpSpPr>
        <p:grpSpPr>
          <a:xfrm>
            <a:off x="9429634" y="2692442"/>
            <a:ext cx="528889" cy="528889"/>
            <a:chOff x="4946458" y="2852749"/>
            <a:chExt cx="528889" cy="528889"/>
          </a:xfrm>
          <a:solidFill>
            <a:srgbClr val="CC65FC"/>
          </a:solidFill>
        </p:grpSpPr>
        <p:sp>
          <p:nvSpPr>
            <p:cNvPr id="56" name="Teardrop 55">
              <a:extLst>
                <a:ext uri="{FF2B5EF4-FFF2-40B4-BE49-F238E27FC236}">
                  <a16:creationId xmlns:a16="http://schemas.microsoft.com/office/drawing/2014/main" id="{0E0C2343-D818-4B3A-8294-4865867A76AF}"/>
                </a:ext>
              </a:extLst>
            </p:cNvPr>
            <p:cNvSpPr/>
            <p:nvPr/>
          </p:nvSpPr>
          <p:spPr>
            <a:xfrm rot="8100000">
              <a:off x="4946458" y="2852749"/>
              <a:ext cx="528889" cy="528889"/>
            </a:xfrm>
            <a:prstGeom prst="teardrop">
              <a:avLst/>
            </a:pr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latin typeface="Montserrat Light" panose="00000400000000000000" pitchFamily="50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B46F28-823C-4CB9-9760-4C4F4EFA204A}"/>
                </a:ext>
              </a:extLst>
            </p:cNvPr>
            <p:cNvSpPr txBox="1"/>
            <p:nvPr/>
          </p:nvSpPr>
          <p:spPr>
            <a:xfrm>
              <a:off x="4990028" y="3001953"/>
              <a:ext cx="429926" cy="2616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  <a:latin typeface="Montserrat Light" panose="00000400000000000000" pitchFamily="50" charset="0"/>
                </a:rPr>
                <a:t>80%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826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 noChangeAspect="1"/>
          </p:cNvCxnSpPr>
          <p:nvPr/>
        </p:nvCxnSpPr>
        <p:spPr>
          <a:xfrm rot="5400000">
            <a:off x="10043527" y="1738671"/>
            <a:ext cx="0" cy="2162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ChangeAspect="1"/>
          </p:cNvCxnSpPr>
          <p:nvPr/>
        </p:nvCxnSpPr>
        <p:spPr>
          <a:xfrm rot="16200000" flipH="1">
            <a:off x="2118390" y="1724816"/>
            <a:ext cx="0" cy="2162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3347417" y="2201869"/>
            <a:ext cx="1237802" cy="1237802"/>
            <a:chOff x="2483768" y="1592428"/>
            <a:chExt cx="936104" cy="936104"/>
          </a:xfrm>
        </p:grpSpPr>
        <p:sp>
          <p:nvSpPr>
            <p:cNvPr id="22" name="Oval 21"/>
            <p:cNvSpPr/>
            <p:nvPr/>
          </p:nvSpPr>
          <p:spPr>
            <a:xfrm>
              <a:off x="2483768" y="1592428"/>
              <a:ext cx="936104" cy="936104"/>
            </a:xfrm>
            <a:prstGeom prst="ellipse">
              <a:avLst/>
            </a:prstGeom>
            <a:solidFill>
              <a:srgbClr val="58D4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2871713" y="1916525"/>
              <a:ext cx="160213" cy="287909"/>
            </a:xfrm>
            <a:custGeom>
              <a:avLst/>
              <a:gdLst>
                <a:gd name="T0" fmla="*/ 200 w 200"/>
                <a:gd name="T1" fmla="*/ 62 h 360"/>
                <a:gd name="T2" fmla="*/ 143 w 200"/>
                <a:gd name="T3" fmla="*/ 62 h 360"/>
                <a:gd name="T4" fmla="*/ 128 w 200"/>
                <a:gd name="T5" fmla="*/ 83 h 360"/>
                <a:gd name="T6" fmla="*/ 128 w 200"/>
                <a:gd name="T7" fmla="*/ 125 h 360"/>
                <a:gd name="T8" fmla="*/ 200 w 200"/>
                <a:gd name="T9" fmla="*/ 125 h 360"/>
                <a:gd name="T10" fmla="*/ 200 w 200"/>
                <a:gd name="T11" fmla="*/ 183 h 360"/>
                <a:gd name="T12" fmla="*/ 128 w 200"/>
                <a:gd name="T13" fmla="*/ 183 h 360"/>
                <a:gd name="T14" fmla="*/ 128 w 200"/>
                <a:gd name="T15" fmla="*/ 360 h 360"/>
                <a:gd name="T16" fmla="*/ 61 w 200"/>
                <a:gd name="T17" fmla="*/ 360 h 360"/>
                <a:gd name="T18" fmla="*/ 61 w 200"/>
                <a:gd name="T19" fmla="*/ 183 h 360"/>
                <a:gd name="T20" fmla="*/ 0 w 200"/>
                <a:gd name="T21" fmla="*/ 183 h 360"/>
                <a:gd name="T22" fmla="*/ 0 w 200"/>
                <a:gd name="T23" fmla="*/ 125 h 360"/>
                <a:gd name="T24" fmla="*/ 61 w 200"/>
                <a:gd name="T25" fmla="*/ 125 h 360"/>
                <a:gd name="T26" fmla="*/ 61 w 200"/>
                <a:gd name="T27" fmla="*/ 90 h 360"/>
                <a:gd name="T28" fmla="*/ 143 w 200"/>
                <a:gd name="T29" fmla="*/ 0 h 360"/>
                <a:gd name="T30" fmla="*/ 200 w 200"/>
                <a:gd name="T31" fmla="*/ 0 h 360"/>
                <a:gd name="T32" fmla="*/ 200 w 200"/>
                <a:gd name="T33" fmla="*/ 6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360">
                  <a:moveTo>
                    <a:pt x="200" y="62"/>
                  </a:moveTo>
                  <a:cubicBezTo>
                    <a:pt x="143" y="62"/>
                    <a:pt x="143" y="62"/>
                    <a:pt x="143" y="62"/>
                  </a:cubicBezTo>
                  <a:cubicBezTo>
                    <a:pt x="136" y="62"/>
                    <a:pt x="128" y="71"/>
                    <a:pt x="128" y="83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0" y="183"/>
                    <a:pt x="200" y="183"/>
                    <a:pt x="200" y="183"/>
                  </a:cubicBezTo>
                  <a:cubicBezTo>
                    <a:pt x="128" y="183"/>
                    <a:pt x="128" y="183"/>
                    <a:pt x="128" y="183"/>
                  </a:cubicBezTo>
                  <a:cubicBezTo>
                    <a:pt x="128" y="360"/>
                    <a:pt x="128" y="360"/>
                    <a:pt x="128" y="360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61" y="183"/>
                    <a:pt x="61" y="183"/>
                    <a:pt x="61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40"/>
                    <a:pt x="95" y="0"/>
                    <a:pt x="143" y="0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200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7567314" y="2201869"/>
            <a:ext cx="1237802" cy="1237802"/>
            <a:chOff x="5526019" y="1592428"/>
            <a:chExt cx="936104" cy="936104"/>
          </a:xfrm>
        </p:grpSpPr>
        <p:sp>
          <p:nvSpPr>
            <p:cNvPr id="25" name="Oval 24"/>
            <p:cNvSpPr/>
            <p:nvPr/>
          </p:nvSpPr>
          <p:spPr>
            <a:xfrm>
              <a:off x="5526019" y="1592428"/>
              <a:ext cx="936104" cy="936104"/>
            </a:xfrm>
            <a:prstGeom prst="ellipse">
              <a:avLst/>
            </a:prstGeom>
            <a:solidFill>
              <a:srgbClr val="58D4D8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5847809" y="1953476"/>
              <a:ext cx="292524" cy="237718"/>
            </a:xfrm>
            <a:custGeom>
              <a:avLst/>
              <a:gdLst>
                <a:gd name="T0" fmla="*/ 368 w 368"/>
                <a:gd name="T1" fmla="*/ 36 h 299"/>
                <a:gd name="T2" fmla="*/ 324 w 368"/>
                <a:gd name="T3" fmla="*/ 48 h 299"/>
                <a:gd name="T4" fmla="*/ 358 w 368"/>
                <a:gd name="T5" fmla="*/ 6 h 299"/>
                <a:gd name="T6" fmla="*/ 310 w 368"/>
                <a:gd name="T7" fmla="*/ 24 h 299"/>
                <a:gd name="T8" fmla="*/ 255 w 368"/>
                <a:gd name="T9" fmla="*/ 0 h 299"/>
                <a:gd name="T10" fmla="*/ 179 w 368"/>
                <a:gd name="T11" fmla="*/ 76 h 299"/>
                <a:gd name="T12" fmla="*/ 181 w 368"/>
                <a:gd name="T13" fmla="*/ 93 h 299"/>
                <a:gd name="T14" fmla="*/ 25 w 368"/>
                <a:gd name="T15" fmla="*/ 14 h 299"/>
                <a:gd name="T16" fmla="*/ 15 w 368"/>
                <a:gd name="T17" fmla="*/ 52 h 299"/>
                <a:gd name="T18" fmla="*/ 49 w 368"/>
                <a:gd name="T19" fmla="*/ 115 h 299"/>
                <a:gd name="T20" fmla="*/ 15 w 368"/>
                <a:gd name="T21" fmla="*/ 106 h 299"/>
                <a:gd name="T22" fmla="*/ 14 w 368"/>
                <a:gd name="T23" fmla="*/ 106 h 299"/>
                <a:gd name="T24" fmla="*/ 75 w 368"/>
                <a:gd name="T25" fmla="*/ 181 h 299"/>
                <a:gd name="T26" fmla="*/ 55 w 368"/>
                <a:gd name="T27" fmla="*/ 183 h 299"/>
                <a:gd name="T28" fmla="*/ 41 w 368"/>
                <a:gd name="T29" fmla="*/ 182 h 299"/>
                <a:gd name="T30" fmla="*/ 111 w 368"/>
                <a:gd name="T31" fmla="*/ 234 h 299"/>
                <a:gd name="T32" fmla="*/ 18 w 368"/>
                <a:gd name="T33" fmla="*/ 267 h 299"/>
                <a:gd name="T34" fmla="*/ 0 w 368"/>
                <a:gd name="T35" fmla="*/ 265 h 299"/>
                <a:gd name="T36" fmla="*/ 115 w 368"/>
                <a:gd name="T37" fmla="*/ 299 h 299"/>
                <a:gd name="T38" fmla="*/ 330 w 368"/>
                <a:gd name="T39" fmla="*/ 85 h 299"/>
                <a:gd name="T40" fmla="*/ 330 w 368"/>
                <a:gd name="T41" fmla="*/ 75 h 299"/>
                <a:gd name="T42" fmla="*/ 368 w 368"/>
                <a:gd name="T43" fmla="*/ 3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8" h="299">
                  <a:moveTo>
                    <a:pt x="368" y="36"/>
                  </a:moveTo>
                  <a:cubicBezTo>
                    <a:pt x="354" y="42"/>
                    <a:pt x="340" y="46"/>
                    <a:pt x="324" y="48"/>
                  </a:cubicBezTo>
                  <a:cubicBezTo>
                    <a:pt x="340" y="38"/>
                    <a:pt x="352" y="24"/>
                    <a:pt x="358" y="6"/>
                  </a:cubicBezTo>
                  <a:cubicBezTo>
                    <a:pt x="343" y="15"/>
                    <a:pt x="327" y="21"/>
                    <a:pt x="310" y="24"/>
                  </a:cubicBezTo>
                  <a:cubicBezTo>
                    <a:pt x="296" y="10"/>
                    <a:pt x="276" y="0"/>
                    <a:pt x="255" y="0"/>
                  </a:cubicBezTo>
                  <a:cubicBezTo>
                    <a:pt x="213" y="0"/>
                    <a:pt x="179" y="34"/>
                    <a:pt x="179" y="76"/>
                  </a:cubicBezTo>
                  <a:cubicBezTo>
                    <a:pt x="179" y="82"/>
                    <a:pt x="180" y="88"/>
                    <a:pt x="181" y="93"/>
                  </a:cubicBezTo>
                  <a:cubicBezTo>
                    <a:pt x="118" y="90"/>
                    <a:pt x="63" y="60"/>
                    <a:pt x="25" y="14"/>
                  </a:cubicBezTo>
                  <a:cubicBezTo>
                    <a:pt x="19" y="25"/>
                    <a:pt x="15" y="38"/>
                    <a:pt x="15" y="52"/>
                  </a:cubicBezTo>
                  <a:cubicBezTo>
                    <a:pt x="15" y="78"/>
                    <a:pt x="28" y="101"/>
                    <a:pt x="49" y="115"/>
                  </a:cubicBezTo>
                  <a:cubicBezTo>
                    <a:pt x="36" y="115"/>
                    <a:pt x="25" y="111"/>
                    <a:pt x="15" y="106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4" y="143"/>
                    <a:pt x="41" y="174"/>
                    <a:pt x="75" y="181"/>
                  </a:cubicBezTo>
                  <a:cubicBezTo>
                    <a:pt x="69" y="182"/>
                    <a:pt x="62" y="183"/>
                    <a:pt x="55" y="183"/>
                  </a:cubicBezTo>
                  <a:cubicBezTo>
                    <a:pt x="50" y="183"/>
                    <a:pt x="46" y="183"/>
                    <a:pt x="41" y="182"/>
                  </a:cubicBezTo>
                  <a:cubicBezTo>
                    <a:pt x="51" y="212"/>
                    <a:pt x="78" y="234"/>
                    <a:pt x="111" y="234"/>
                  </a:cubicBezTo>
                  <a:cubicBezTo>
                    <a:pt x="86" y="254"/>
                    <a:pt x="53" y="267"/>
                    <a:pt x="18" y="267"/>
                  </a:cubicBezTo>
                  <a:cubicBezTo>
                    <a:pt x="12" y="267"/>
                    <a:pt x="6" y="266"/>
                    <a:pt x="0" y="265"/>
                  </a:cubicBezTo>
                  <a:cubicBezTo>
                    <a:pt x="33" y="287"/>
                    <a:pt x="73" y="299"/>
                    <a:pt x="115" y="299"/>
                  </a:cubicBezTo>
                  <a:cubicBezTo>
                    <a:pt x="254" y="299"/>
                    <a:pt x="330" y="184"/>
                    <a:pt x="330" y="85"/>
                  </a:cubicBezTo>
                  <a:cubicBezTo>
                    <a:pt x="330" y="81"/>
                    <a:pt x="330" y="78"/>
                    <a:pt x="330" y="75"/>
                  </a:cubicBezTo>
                  <a:cubicBezTo>
                    <a:pt x="345" y="64"/>
                    <a:pt x="358" y="51"/>
                    <a:pt x="368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6501947" y="2201869"/>
            <a:ext cx="1237802" cy="1237802"/>
            <a:chOff x="4765457" y="1592428"/>
            <a:chExt cx="936104" cy="936104"/>
          </a:xfrm>
        </p:grpSpPr>
        <p:sp>
          <p:nvSpPr>
            <p:cNvPr id="28" name="Oval 27"/>
            <p:cNvSpPr/>
            <p:nvPr/>
          </p:nvSpPr>
          <p:spPr>
            <a:xfrm>
              <a:off x="4765457" y="1592428"/>
              <a:ext cx="936104" cy="936104"/>
            </a:xfrm>
            <a:prstGeom prst="ellipse">
              <a:avLst/>
            </a:prstGeom>
            <a:solidFill>
              <a:srgbClr val="CC65F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5107615" y="1913277"/>
              <a:ext cx="251787" cy="318116"/>
            </a:xfrm>
            <a:custGeom>
              <a:avLst/>
              <a:gdLst>
                <a:gd name="T0" fmla="*/ 129 w 323"/>
                <a:gd name="T1" fmla="*/ 272 h 408"/>
                <a:gd name="T2" fmla="*/ 68 w 323"/>
                <a:gd name="T3" fmla="*/ 408 h 408"/>
                <a:gd name="T4" fmla="*/ 98 w 323"/>
                <a:gd name="T5" fmla="*/ 196 h 408"/>
                <a:gd name="T6" fmla="*/ 149 w 323"/>
                <a:gd name="T7" fmla="*/ 99 h 408"/>
                <a:gd name="T8" fmla="*/ 172 w 323"/>
                <a:gd name="T9" fmla="*/ 257 h 408"/>
                <a:gd name="T10" fmla="*/ 234 w 323"/>
                <a:gd name="T11" fmla="*/ 73 h 408"/>
                <a:gd name="T12" fmla="*/ 47 w 323"/>
                <a:gd name="T13" fmla="*/ 173 h 408"/>
                <a:gd name="T14" fmla="*/ 57 w 323"/>
                <a:gd name="T15" fmla="*/ 239 h 408"/>
                <a:gd name="T16" fmla="*/ 1 w 323"/>
                <a:gd name="T17" fmla="*/ 147 h 408"/>
                <a:gd name="T18" fmla="*/ 137 w 323"/>
                <a:gd name="T19" fmla="*/ 9 h 408"/>
                <a:gd name="T20" fmla="*/ 310 w 323"/>
                <a:gd name="T21" fmla="*/ 119 h 408"/>
                <a:gd name="T22" fmla="*/ 183 w 323"/>
                <a:gd name="T23" fmla="*/ 298 h 408"/>
                <a:gd name="T24" fmla="*/ 129 w 323"/>
                <a:gd name="T25" fmla="*/ 27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3" h="408">
                  <a:moveTo>
                    <a:pt x="129" y="272"/>
                  </a:moveTo>
                  <a:cubicBezTo>
                    <a:pt x="118" y="328"/>
                    <a:pt x="106" y="380"/>
                    <a:pt x="68" y="408"/>
                  </a:cubicBezTo>
                  <a:cubicBezTo>
                    <a:pt x="56" y="325"/>
                    <a:pt x="85" y="262"/>
                    <a:pt x="98" y="196"/>
                  </a:cubicBezTo>
                  <a:cubicBezTo>
                    <a:pt x="75" y="157"/>
                    <a:pt x="101" y="80"/>
                    <a:pt x="149" y="99"/>
                  </a:cubicBezTo>
                  <a:cubicBezTo>
                    <a:pt x="209" y="122"/>
                    <a:pt x="98" y="242"/>
                    <a:pt x="172" y="257"/>
                  </a:cubicBezTo>
                  <a:cubicBezTo>
                    <a:pt x="250" y="273"/>
                    <a:pt x="282" y="122"/>
                    <a:pt x="234" y="73"/>
                  </a:cubicBezTo>
                  <a:cubicBezTo>
                    <a:pt x="164" y="2"/>
                    <a:pt x="31" y="72"/>
                    <a:pt x="47" y="173"/>
                  </a:cubicBezTo>
                  <a:cubicBezTo>
                    <a:pt x="51" y="198"/>
                    <a:pt x="77" y="205"/>
                    <a:pt x="57" y="239"/>
                  </a:cubicBezTo>
                  <a:cubicBezTo>
                    <a:pt x="13" y="229"/>
                    <a:pt x="0" y="194"/>
                    <a:pt x="1" y="147"/>
                  </a:cubicBezTo>
                  <a:cubicBezTo>
                    <a:pt x="4" y="70"/>
                    <a:pt x="70" y="17"/>
                    <a:pt x="137" y="9"/>
                  </a:cubicBezTo>
                  <a:cubicBezTo>
                    <a:pt x="221" y="0"/>
                    <a:pt x="300" y="40"/>
                    <a:pt x="310" y="119"/>
                  </a:cubicBezTo>
                  <a:cubicBezTo>
                    <a:pt x="323" y="208"/>
                    <a:pt x="273" y="305"/>
                    <a:pt x="183" y="298"/>
                  </a:cubicBezTo>
                  <a:cubicBezTo>
                    <a:pt x="158" y="296"/>
                    <a:pt x="148" y="284"/>
                    <a:pt x="129" y="2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43611" y="4077231"/>
            <a:ext cx="1963150" cy="728618"/>
            <a:chOff x="5107315" y="1368086"/>
            <a:chExt cx="1484658" cy="551027"/>
          </a:xfrm>
        </p:grpSpPr>
        <p:sp>
          <p:nvSpPr>
            <p:cNvPr id="37" name="Oval 36"/>
            <p:cNvSpPr/>
            <p:nvPr/>
          </p:nvSpPr>
          <p:spPr>
            <a:xfrm>
              <a:off x="5107315" y="1457705"/>
              <a:ext cx="102729" cy="102729"/>
            </a:xfrm>
            <a:prstGeom prst="ellipse">
              <a:avLst/>
            </a:prstGeom>
            <a:solidFill>
              <a:srgbClr val="58D4D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5220073" y="1368086"/>
              <a:ext cx="1371900" cy="5510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b="1" dirty="0"/>
                <a:t>Network Name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consectetur adipiscing.</a:t>
              </a: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1468866" y="3696269"/>
            <a:ext cx="1222770" cy="606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16M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182361" y="4077231"/>
            <a:ext cx="1951081" cy="728618"/>
            <a:chOff x="5107315" y="1368086"/>
            <a:chExt cx="1475531" cy="551027"/>
          </a:xfrm>
        </p:grpSpPr>
        <p:sp>
          <p:nvSpPr>
            <p:cNvPr id="43" name="Oval 42"/>
            <p:cNvSpPr/>
            <p:nvPr/>
          </p:nvSpPr>
          <p:spPr>
            <a:xfrm>
              <a:off x="5107315" y="1457705"/>
              <a:ext cx="102729" cy="102729"/>
            </a:xfrm>
            <a:prstGeom prst="ellipse">
              <a:avLst/>
            </a:prstGeom>
            <a:solidFill>
              <a:srgbClr val="CC65FC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44" name="Content Placeholder 2"/>
            <p:cNvSpPr txBox="1">
              <a:spLocks/>
            </p:cNvSpPr>
            <p:nvPr/>
          </p:nvSpPr>
          <p:spPr>
            <a:xfrm>
              <a:off x="5220072" y="1368086"/>
              <a:ext cx="1362774" cy="5510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b="1" dirty="0"/>
                <a:t>Network Name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consectetur adipiscing.</a:t>
              </a:r>
            </a:p>
          </p:txBody>
        </p: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3312113" y="3696269"/>
            <a:ext cx="1222770" cy="606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50M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62674" y="4077231"/>
            <a:ext cx="1976611" cy="728618"/>
            <a:chOff x="5107315" y="1368086"/>
            <a:chExt cx="1494838" cy="551027"/>
          </a:xfrm>
        </p:grpSpPr>
        <p:sp>
          <p:nvSpPr>
            <p:cNvPr id="48" name="Oval 47"/>
            <p:cNvSpPr/>
            <p:nvPr/>
          </p:nvSpPr>
          <p:spPr>
            <a:xfrm>
              <a:off x="5107315" y="1457705"/>
              <a:ext cx="102729" cy="102729"/>
            </a:xfrm>
            <a:prstGeom prst="ellipse">
              <a:avLst/>
            </a:prstGeom>
            <a:solidFill>
              <a:srgbClr val="FF669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5220072" y="1368086"/>
              <a:ext cx="1382081" cy="5510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b="1" dirty="0"/>
                <a:t>Network Name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consectetur adipiscing.</a:t>
              </a:r>
            </a:p>
          </p:txBody>
        </p:sp>
      </p:grpSp>
      <p:sp>
        <p:nvSpPr>
          <p:cNvPr id="47" name="Content Placeholder 2"/>
          <p:cNvSpPr txBox="1">
            <a:spLocks/>
          </p:cNvSpPr>
          <p:nvPr/>
        </p:nvSpPr>
        <p:spPr>
          <a:xfrm>
            <a:off x="5197443" y="3696269"/>
            <a:ext cx="1222770" cy="606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8M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942985" y="4077231"/>
            <a:ext cx="1988067" cy="728618"/>
            <a:chOff x="5107315" y="1368086"/>
            <a:chExt cx="1503502" cy="551027"/>
          </a:xfrm>
        </p:grpSpPr>
        <p:sp>
          <p:nvSpPr>
            <p:cNvPr id="53" name="Oval 52"/>
            <p:cNvSpPr/>
            <p:nvPr/>
          </p:nvSpPr>
          <p:spPr>
            <a:xfrm>
              <a:off x="5107315" y="1457705"/>
              <a:ext cx="102729" cy="102729"/>
            </a:xfrm>
            <a:prstGeom prst="ellipse">
              <a:avLst/>
            </a:prstGeom>
            <a:solidFill>
              <a:srgbClr val="CC65FC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5220072" y="1368086"/>
              <a:ext cx="1390745" cy="5510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b="1" dirty="0"/>
                <a:t>Network Name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consectetur adipiscing</a:t>
              </a:r>
              <a:r>
                <a:rPr lang="en-US" sz="900" dirty="0"/>
                <a:t>.</a:t>
              </a:r>
            </a:p>
          </p:txBody>
        </p:sp>
      </p:grpSp>
      <p:sp>
        <p:nvSpPr>
          <p:cNvPr id="52" name="Content Placeholder 2"/>
          <p:cNvSpPr txBox="1">
            <a:spLocks/>
          </p:cNvSpPr>
          <p:nvPr/>
        </p:nvSpPr>
        <p:spPr>
          <a:xfrm>
            <a:off x="7088284" y="3696269"/>
            <a:ext cx="1222770" cy="606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85M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8823301" y="4077231"/>
            <a:ext cx="1999526" cy="728618"/>
            <a:chOff x="5107315" y="1368086"/>
            <a:chExt cx="1512168" cy="551027"/>
          </a:xfrm>
        </p:grpSpPr>
        <p:sp>
          <p:nvSpPr>
            <p:cNvPr id="58" name="Oval 57"/>
            <p:cNvSpPr/>
            <p:nvPr/>
          </p:nvSpPr>
          <p:spPr>
            <a:xfrm>
              <a:off x="5107315" y="1457705"/>
              <a:ext cx="102729" cy="102729"/>
            </a:xfrm>
            <a:prstGeom prst="ellipse">
              <a:avLst/>
            </a:prstGeom>
            <a:solidFill>
              <a:srgbClr val="58D4D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59" name="Content Placeholder 2"/>
            <p:cNvSpPr txBox="1">
              <a:spLocks/>
            </p:cNvSpPr>
            <p:nvPr/>
          </p:nvSpPr>
          <p:spPr>
            <a:xfrm>
              <a:off x="5220072" y="1368086"/>
              <a:ext cx="1399411" cy="5510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b="1" dirty="0"/>
                <a:t>Network Name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consectetur adipiscing.</a:t>
              </a:r>
            </a:p>
          </p:txBody>
        </p:sp>
      </p:grpSp>
      <p:sp>
        <p:nvSpPr>
          <p:cNvPr id="57" name="Content Placeholder 2"/>
          <p:cNvSpPr txBox="1">
            <a:spLocks/>
          </p:cNvSpPr>
          <p:nvPr/>
        </p:nvSpPr>
        <p:spPr>
          <a:xfrm>
            <a:off x="8966879" y="3696269"/>
            <a:ext cx="1222770" cy="606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25M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71219" y="2201869"/>
            <a:ext cx="1237802" cy="1237802"/>
            <a:chOff x="4371219" y="2201869"/>
            <a:chExt cx="1237802" cy="1237802"/>
          </a:xfrm>
        </p:grpSpPr>
        <p:sp>
          <p:nvSpPr>
            <p:cNvPr id="19" name="Oval 18"/>
            <p:cNvSpPr/>
            <p:nvPr/>
          </p:nvSpPr>
          <p:spPr>
            <a:xfrm>
              <a:off x="4371219" y="2201869"/>
              <a:ext cx="1237802" cy="1237802"/>
            </a:xfrm>
            <a:prstGeom prst="ellipse">
              <a:avLst/>
            </a:prstGeom>
            <a:solidFill>
              <a:srgbClr val="CC65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42738" y="2481049"/>
              <a:ext cx="3547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200" dirty="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</a:t>
              </a:r>
              <a:endParaRPr lang="id-ID" sz="3600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36584" y="2201869"/>
            <a:ext cx="1237802" cy="1237802"/>
            <a:chOff x="5436584" y="2201869"/>
            <a:chExt cx="1237802" cy="1237802"/>
          </a:xfrm>
        </p:grpSpPr>
        <p:sp>
          <p:nvSpPr>
            <p:cNvPr id="32" name="Oval 31"/>
            <p:cNvSpPr/>
            <p:nvPr/>
          </p:nvSpPr>
          <p:spPr>
            <a:xfrm>
              <a:off x="5436584" y="2201869"/>
              <a:ext cx="1237802" cy="1237802"/>
            </a:xfrm>
            <a:prstGeom prst="ellipse">
              <a:avLst/>
            </a:prstGeom>
            <a:solidFill>
              <a:srgbClr val="FF62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 11"/>
            <p:cNvSpPr>
              <a:spLocks/>
            </p:cNvSpPr>
            <p:nvPr/>
          </p:nvSpPr>
          <p:spPr bwMode="auto">
            <a:xfrm>
              <a:off x="5921827" y="2679717"/>
              <a:ext cx="337084" cy="333310"/>
            </a:xfrm>
            <a:custGeom>
              <a:avLst/>
              <a:gdLst>
                <a:gd name="T0" fmla="*/ 358 w 378"/>
                <a:gd name="T1" fmla="*/ 116 h 374"/>
                <a:gd name="T2" fmla="*/ 192 w 378"/>
                <a:gd name="T3" fmla="*/ 351 h 374"/>
                <a:gd name="T4" fmla="*/ 116 w 378"/>
                <a:gd name="T5" fmla="*/ 319 h 374"/>
                <a:gd name="T6" fmla="*/ 55 w 378"/>
                <a:gd name="T7" fmla="*/ 133 h 374"/>
                <a:gd name="T8" fmla="*/ 14 w 378"/>
                <a:gd name="T9" fmla="*/ 146 h 374"/>
                <a:gd name="T10" fmla="*/ 0 w 378"/>
                <a:gd name="T11" fmla="*/ 126 h 374"/>
                <a:gd name="T12" fmla="*/ 108 w 378"/>
                <a:gd name="T13" fmla="*/ 42 h 374"/>
                <a:gd name="T14" fmla="*/ 169 w 378"/>
                <a:gd name="T15" fmla="*/ 168 h 374"/>
                <a:gd name="T16" fmla="*/ 198 w 378"/>
                <a:gd name="T17" fmla="*/ 241 h 374"/>
                <a:gd name="T18" fmla="*/ 248 w 378"/>
                <a:gd name="T19" fmla="*/ 175 h 374"/>
                <a:gd name="T20" fmla="*/ 206 w 378"/>
                <a:gd name="T21" fmla="*/ 125 h 374"/>
                <a:gd name="T22" fmla="*/ 358 w 378"/>
                <a:gd name="T23" fmla="*/ 116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374">
                  <a:moveTo>
                    <a:pt x="358" y="116"/>
                  </a:moveTo>
                  <a:cubicBezTo>
                    <a:pt x="338" y="231"/>
                    <a:pt x="225" y="329"/>
                    <a:pt x="192" y="351"/>
                  </a:cubicBezTo>
                  <a:cubicBezTo>
                    <a:pt x="158" y="374"/>
                    <a:pt x="127" y="342"/>
                    <a:pt x="116" y="319"/>
                  </a:cubicBezTo>
                  <a:cubicBezTo>
                    <a:pt x="103" y="292"/>
                    <a:pt x="65" y="146"/>
                    <a:pt x="55" y="133"/>
                  </a:cubicBezTo>
                  <a:cubicBezTo>
                    <a:pt x="45" y="121"/>
                    <a:pt x="14" y="146"/>
                    <a:pt x="14" y="14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61" y="51"/>
                    <a:pt x="108" y="42"/>
                  </a:cubicBezTo>
                  <a:cubicBezTo>
                    <a:pt x="157" y="32"/>
                    <a:pt x="157" y="119"/>
                    <a:pt x="169" y="168"/>
                  </a:cubicBezTo>
                  <a:cubicBezTo>
                    <a:pt x="180" y="215"/>
                    <a:pt x="188" y="241"/>
                    <a:pt x="198" y="241"/>
                  </a:cubicBezTo>
                  <a:cubicBezTo>
                    <a:pt x="208" y="241"/>
                    <a:pt x="227" y="215"/>
                    <a:pt x="248" y="175"/>
                  </a:cubicBezTo>
                  <a:cubicBezTo>
                    <a:pt x="269" y="135"/>
                    <a:pt x="247" y="100"/>
                    <a:pt x="206" y="125"/>
                  </a:cubicBezTo>
                  <a:cubicBezTo>
                    <a:pt x="223" y="24"/>
                    <a:pt x="378" y="0"/>
                    <a:pt x="358" y="1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3" name="Title 2"/>
          <p:cNvSpPr txBox="1">
            <a:spLocks/>
          </p:cNvSpPr>
          <p:nvPr/>
        </p:nvSpPr>
        <p:spPr>
          <a:xfrm>
            <a:off x="2481330" y="364364"/>
            <a:ext cx="7229340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SOCIAL NETWORK INFO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012407" y="907622"/>
            <a:ext cx="6167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Ipsum</a:t>
            </a: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is simply dummy text of the printing and typesetting industry.</a:t>
            </a:r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1400031" y="5186811"/>
            <a:ext cx="8963169" cy="81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typese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 1960s with the release of L</a:t>
            </a:r>
          </a:p>
        </p:txBody>
      </p:sp>
    </p:spTree>
    <p:extLst>
      <p:ext uri="{BB962C8B-B14F-4D97-AF65-F5344CB8AC3E}">
        <p14:creationId xmlns:p14="http://schemas.microsoft.com/office/powerpoint/2010/main" val="130504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E91A38DE-D89E-4AD4-85A9-07CA50744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407988"/>
            <a:ext cx="75549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  <a:ea typeface="Roboto Black"/>
                <a:cs typeface="Roboto Black"/>
              </a:rPr>
              <a:t>INFORMATION TITLE HERE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01BC591-3495-4914-922C-C8832F306AF8}"/>
              </a:ext>
            </a:extLst>
          </p:cNvPr>
          <p:cNvSpPr>
            <a:spLocks/>
          </p:cNvSpPr>
          <p:nvPr/>
        </p:nvSpPr>
        <p:spPr bwMode="auto">
          <a:xfrm>
            <a:off x="-84138" y="2351088"/>
            <a:ext cx="9794876" cy="3582987"/>
          </a:xfrm>
          <a:custGeom>
            <a:avLst/>
            <a:gdLst>
              <a:gd name="T0" fmla="*/ 0 w 2828"/>
              <a:gd name="T1" fmla="*/ 2147483646 h 1032"/>
              <a:gd name="T2" fmla="*/ 2147483646 w 2828"/>
              <a:gd name="T3" fmla="*/ 2147483646 h 1032"/>
              <a:gd name="T4" fmla="*/ 2147483646 w 2828"/>
              <a:gd name="T5" fmla="*/ 2147483646 h 1032"/>
              <a:gd name="T6" fmla="*/ 2147483646 w 2828"/>
              <a:gd name="T7" fmla="*/ 2147483646 h 1032"/>
              <a:gd name="T8" fmla="*/ 2147483646 w 2828"/>
              <a:gd name="T9" fmla="*/ 2147483646 h 1032"/>
              <a:gd name="T10" fmla="*/ 2147483646 w 2828"/>
              <a:gd name="T11" fmla="*/ 0 h 10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28" h="1032">
                <a:moveTo>
                  <a:pt x="0" y="856"/>
                </a:moveTo>
                <a:cubicBezTo>
                  <a:pt x="420" y="1032"/>
                  <a:pt x="464" y="536"/>
                  <a:pt x="660" y="540"/>
                </a:cubicBezTo>
                <a:cubicBezTo>
                  <a:pt x="856" y="544"/>
                  <a:pt x="976" y="736"/>
                  <a:pt x="1232" y="720"/>
                </a:cubicBezTo>
                <a:cubicBezTo>
                  <a:pt x="1488" y="704"/>
                  <a:pt x="1508" y="352"/>
                  <a:pt x="1772" y="320"/>
                </a:cubicBezTo>
                <a:cubicBezTo>
                  <a:pt x="2036" y="288"/>
                  <a:pt x="2063" y="491"/>
                  <a:pt x="2315" y="479"/>
                </a:cubicBezTo>
                <a:cubicBezTo>
                  <a:pt x="2567" y="467"/>
                  <a:pt x="2572" y="84"/>
                  <a:pt x="2828" y="0"/>
                </a:cubicBezTo>
              </a:path>
            </a:pathLst>
          </a:custGeom>
          <a:noFill/>
          <a:ln w="15875" cap="flat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451E01-5F81-4904-B759-362385D95277}"/>
              </a:ext>
            </a:extLst>
          </p:cNvPr>
          <p:cNvGrpSpPr>
            <a:grpSpLocks/>
          </p:cNvGrpSpPr>
          <p:nvPr/>
        </p:nvGrpSpPr>
        <p:grpSpPr bwMode="auto">
          <a:xfrm>
            <a:off x="1760538" y="3744913"/>
            <a:ext cx="995362" cy="993775"/>
            <a:chOff x="1760306" y="3744765"/>
            <a:chExt cx="995966" cy="993236"/>
          </a:xfrm>
        </p:grpSpPr>
        <p:sp>
          <p:nvSpPr>
            <p:cNvPr id="7" name="Oval 19">
              <a:extLst>
                <a:ext uri="{FF2B5EF4-FFF2-40B4-BE49-F238E27FC236}">
                  <a16:creationId xmlns:a16="http://schemas.microsoft.com/office/drawing/2014/main" id="{9A5A3E61-D9D3-4D80-ABB8-04A6EDBAA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306" y="3744765"/>
              <a:ext cx="995966" cy="993236"/>
            </a:xfrm>
            <a:prstGeom prst="ellipse">
              <a:avLst/>
            </a:prstGeom>
            <a:solidFill>
              <a:srgbClr val="CC65FC"/>
            </a:solidFill>
            <a:ln>
              <a:noFill/>
            </a:ln>
            <a:effectLst>
              <a:outerShdw blurRad="57150" dist="19050" dir="5400000" algn="ctr" rotWithShape="0">
                <a:srgbClr val="808080">
                  <a:alpha val="62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solidFill>
                  <a:schemeClr val="bg1"/>
                </a:solidFill>
                <a:latin typeface="FontAwesome"/>
              </a:endParaRPr>
            </a:p>
          </p:txBody>
        </p:sp>
        <p:sp>
          <p:nvSpPr>
            <p:cNvPr id="8" name="Shape 2778">
              <a:extLst>
                <a:ext uri="{FF2B5EF4-FFF2-40B4-BE49-F238E27FC236}">
                  <a16:creationId xmlns:a16="http://schemas.microsoft.com/office/drawing/2014/main" id="{D47DF25F-09F6-4A5E-A992-D1ABA218164B}"/>
                </a:ext>
              </a:extLst>
            </p:cNvPr>
            <p:cNvSpPr/>
            <p:nvPr/>
          </p:nvSpPr>
          <p:spPr>
            <a:xfrm>
              <a:off x="2119299" y="4101758"/>
              <a:ext cx="277981" cy="27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35F511-5A70-4822-B5D1-A72FCA8E789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365625"/>
            <a:ext cx="996950" cy="993775"/>
            <a:chOff x="3658379" y="4366074"/>
            <a:chExt cx="995966" cy="993236"/>
          </a:xfrm>
        </p:grpSpPr>
        <p:sp>
          <p:nvSpPr>
            <p:cNvPr id="10" name="Oval 19">
              <a:extLst>
                <a:ext uri="{FF2B5EF4-FFF2-40B4-BE49-F238E27FC236}">
                  <a16:creationId xmlns:a16="http://schemas.microsoft.com/office/drawing/2014/main" id="{6EB8BCF8-6293-493F-A218-06565845F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379" y="4366074"/>
              <a:ext cx="995966" cy="993236"/>
            </a:xfrm>
            <a:prstGeom prst="ellipse">
              <a:avLst/>
            </a:prstGeom>
            <a:solidFill>
              <a:srgbClr val="58D4D8"/>
            </a:solidFill>
            <a:ln>
              <a:noFill/>
            </a:ln>
            <a:effectLst>
              <a:outerShdw blurRad="57150" dist="19050" dir="5400000" algn="ctr" rotWithShape="0">
                <a:srgbClr val="808080">
                  <a:alpha val="62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Shape 2774">
              <a:extLst>
                <a:ext uri="{FF2B5EF4-FFF2-40B4-BE49-F238E27FC236}">
                  <a16:creationId xmlns:a16="http://schemas.microsoft.com/office/drawing/2014/main" id="{E980D149-E958-451E-8D5D-89DCF1FBEB73}"/>
                </a:ext>
              </a:extLst>
            </p:cNvPr>
            <p:cNvSpPr/>
            <p:nvPr/>
          </p:nvSpPr>
          <p:spPr>
            <a:xfrm>
              <a:off x="4031074" y="4724654"/>
              <a:ext cx="279124" cy="27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173362-434D-4D6F-A036-809054992EBB}"/>
              </a:ext>
            </a:extLst>
          </p:cNvPr>
          <p:cNvGrpSpPr>
            <a:grpSpLocks/>
          </p:cNvGrpSpPr>
          <p:nvPr/>
        </p:nvGrpSpPr>
        <p:grpSpPr bwMode="auto">
          <a:xfrm>
            <a:off x="5556250" y="3009900"/>
            <a:ext cx="996950" cy="993775"/>
            <a:chOff x="5556452" y="3010474"/>
            <a:chExt cx="995966" cy="99323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BA6BE8-CA78-4EBF-8A05-6B08F257F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452" y="3010474"/>
              <a:ext cx="995966" cy="993236"/>
            </a:xfrm>
            <a:prstGeom prst="ellipse">
              <a:avLst/>
            </a:prstGeom>
            <a:solidFill>
              <a:srgbClr val="FEC804"/>
            </a:solidFill>
            <a:ln>
              <a:noFill/>
            </a:ln>
            <a:effectLst>
              <a:outerShdw blurRad="57150" dist="19050" dir="5400000" algn="ctr" rotWithShape="0">
                <a:srgbClr val="808080">
                  <a:alpha val="62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solidFill>
                  <a:schemeClr val="bg1"/>
                </a:solidFill>
                <a:latin typeface="FontAwesome"/>
              </a:endParaRPr>
            </a:p>
          </p:txBody>
        </p:sp>
        <p:sp>
          <p:nvSpPr>
            <p:cNvPr id="14" name="Shape 2748">
              <a:extLst>
                <a:ext uri="{FF2B5EF4-FFF2-40B4-BE49-F238E27FC236}">
                  <a16:creationId xmlns:a16="http://schemas.microsoft.com/office/drawing/2014/main" id="{CBA4E2E7-0426-4BB3-BBE2-DA16D69DBCB5}"/>
                </a:ext>
              </a:extLst>
            </p:cNvPr>
            <p:cNvSpPr/>
            <p:nvPr/>
          </p:nvSpPr>
          <p:spPr>
            <a:xfrm>
              <a:off x="5922803" y="3342082"/>
              <a:ext cx="279124" cy="27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FA6A7D-CF71-408B-9C49-3193594C4CEB}"/>
              </a:ext>
            </a:extLst>
          </p:cNvPr>
          <p:cNvGrpSpPr>
            <a:grpSpLocks/>
          </p:cNvGrpSpPr>
          <p:nvPr/>
        </p:nvGrpSpPr>
        <p:grpSpPr bwMode="auto">
          <a:xfrm>
            <a:off x="7454900" y="3536950"/>
            <a:ext cx="995363" cy="992188"/>
            <a:chOff x="7454525" y="3536691"/>
            <a:chExt cx="995966" cy="993236"/>
          </a:xfrm>
        </p:grpSpPr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ADA3C0B0-E7F0-406A-AA01-7C39AB2C4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4525" y="3536691"/>
              <a:ext cx="995966" cy="993236"/>
            </a:xfrm>
            <a:prstGeom prst="ellipse">
              <a:avLst/>
            </a:prstGeom>
            <a:solidFill>
              <a:srgbClr val="FF6695"/>
            </a:solidFill>
            <a:ln>
              <a:noFill/>
            </a:ln>
            <a:effectLst>
              <a:outerShdw blurRad="57150" dist="19050" dir="5400000" algn="ctr" rotWithShape="0">
                <a:srgbClr val="808080">
                  <a:alpha val="62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dirty="0">
                <a:solidFill>
                  <a:schemeClr val="bg1"/>
                </a:solidFill>
                <a:latin typeface="FontAwesome"/>
              </a:endParaRPr>
            </a:p>
          </p:txBody>
        </p:sp>
        <p:sp>
          <p:nvSpPr>
            <p:cNvPr id="17" name="Shape 2784">
              <a:extLst>
                <a:ext uri="{FF2B5EF4-FFF2-40B4-BE49-F238E27FC236}">
                  <a16:creationId xmlns:a16="http://schemas.microsoft.com/office/drawing/2014/main" id="{BAC739D4-1234-4448-842A-1193239BB642}"/>
                </a:ext>
              </a:extLst>
            </p:cNvPr>
            <p:cNvSpPr/>
            <p:nvPr/>
          </p:nvSpPr>
          <p:spPr>
            <a:xfrm>
              <a:off x="7813517" y="3894256"/>
              <a:ext cx="277981" cy="278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sp>
        <p:nvSpPr>
          <p:cNvPr id="18" name="Shape 2587">
            <a:extLst>
              <a:ext uri="{FF2B5EF4-FFF2-40B4-BE49-F238E27FC236}">
                <a16:creationId xmlns:a16="http://schemas.microsoft.com/office/drawing/2014/main" id="{1FF552E6-393D-4844-B783-EDA80558FB3F}"/>
              </a:ext>
            </a:extLst>
          </p:cNvPr>
          <p:cNvSpPr/>
          <p:nvPr/>
        </p:nvSpPr>
        <p:spPr>
          <a:xfrm>
            <a:off x="9656763" y="830263"/>
            <a:ext cx="1589087" cy="1589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0990EA-DCF8-4B11-8477-EAC78209BEF0}"/>
              </a:ext>
            </a:extLst>
          </p:cNvPr>
          <p:cNvGrpSpPr>
            <a:grpSpLocks/>
          </p:cNvGrpSpPr>
          <p:nvPr/>
        </p:nvGrpSpPr>
        <p:grpSpPr bwMode="auto">
          <a:xfrm>
            <a:off x="1611312" y="2933700"/>
            <a:ext cx="1900513" cy="871585"/>
            <a:chOff x="2194602" y="2009322"/>
            <a:chExt cx="1573731" cy="872490"/>
          </a:xfrm>
        </p:grpSpPr>
        <p:sp>
          <p:nvSpPr>
            <p:cNvPr id="32788" name="Rectangle 19">
              <a:extLst>
                <a:ext uri="{FF2B5EF4-FFF2-40B4-BE49-F238E27FC236}">
                  <a16:creationId xmlns:a16="http://schemas.microsoft.com/office/drawing/2014/main" id="{0255FD35-DBD2-4E5B-8CB5-65EEB8966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742" y="2009322"/>
              <a:ext cx="1227591" cy="872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000" dirty="0">
                  <a:latin typeface="Open Sans" panose="020B0606030504020204"/>
                </a:rPr>
                <a:t>Synth chartreuse XOXO, tacos </a:t>
              </a:r>
              <a:r>
                <a:rPr lang="en-US" altLang="en-US" sz="1000" dirty="0" err="1">
                  <a:latin typeface="Open Sans" panose="020B0606030504020204"/>
                </a:rPr>
                <a:t>brooklyn</a:t>
              </a:r>
              <a:r>
                <a:rPr lang="en-US" altLang="en-US" sz="1000" dirty="0">
                  <a:latin typeface="Open Sans" panose="020B0606030504020204"/>
                </a:rPr>
                <a:t> VHS plaid.</a:t>
              </a:r>
              <a:endParaRPr lang="en-US" altLang="en-US" sz="1000" dirty="0">
                <a:latin typeface="Open Sans" panose="020B0606030504020204"/>
                <a:ea typeface="Open Sans" panose="020B0606030504020204"/>
                <a:cs typeface="Open Sans" panose="020B0606030504020204"/>
              </a:endParaRPr>
            </a:p>
          </p:txBody>
        </p:sp>
        <p:sp>
          <p:nvSpPr>
            <p:cNvPr id="21" name="Shape 2778">
              <a:extLst>
                <a:ext uri="{FF2B5EF4-FFF2-40B4-BE49-F238E27FC236}">
                  <a16:creationId xmlns:a16="http://schemas.microsoft.com/office/drawing/2014/main" id="{CFA0DE02-E25D-492E-9B5B-0AB898F41D8C}"/>
                </a:ext>
              </a:extLst>
            </p:cNvPr>
            <p:cNvSpPr/>
            <p:nvPr/>
          </p:nvSpPr>
          <p:spPr>
            <a:xfrm>
              <a:off x="2194602" y="2165059"/>
              <a:ext cx="279492" cy="279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AE238B-BF71-40D4-9229-B3243F9CCC49}"/>
              </a:ext>
            </a:extLst>
          </p:cNvPr>
          <p:cNvGrpSpPr>
            <a:grpSpLocks/>
          </p:cNvGrpSpPr>
          <p:nvPr/>
        </p:nvGrpSpPr>
        <p:grpSpPr bwMode="auto">
          <a:xfrm>
            <a:off x="3382963" y="5478463"/>
            <a:ext cx="1574800" cy="633412"/>
            <a:chOff x="4129724" y="2015877"/>
            <a:chExt cx="1575004" cy="632481"/>
          </a:xfrm>
        </p:grpSpPr>
        <p:sp>
          <p:nvSpPr>
            <p:cNvPr id="32786" name="Rectangle 22">
              <a:extLst>
                <a:ext uri="{FF2B5EF4-FFF2-40B4-BE49-F238E27FC236}">
                  <a16:creationId xmlns:a16="http://schemas.microsoft.com/office/drawing/2014/main" id="{A6E13DA6-6D5B-4D3B-90A5-53F843D86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137" y="2015877"/>
              <a:ext cx="1227591" cy="632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>
                  <a:latin typeface="Source Sans Pro Light" panose="020B0403030403020204" pitchFamily="34" charset="0"/>
                </a:rPr>
                <a:t>Synth chartreuse XOXO, tacos brooklyn VHS plaid.</a:t>
              </a:r>
              <a:endParaRPr lang="en-US" altLang="en-US" sz="900">
                <a:latin typeface="Source Sans Pro Light" panose="020B0403030403020204" pitchFamily="34" charset="0"/>
                <a:ea typeface="Open Sans"/>
                <a:cs typeface="Open Sans"/>
              </a:endParaRPr>
            </a:p>
          </p:txBody>
        </p:sp>
        <p:sp>
          <p:nvSpPr>
            <p:cNvPr id="24" name="Shape 2748">
              <a:extLst>
                <a:ext uri="{FF2B5EF4-FFF2-40B4-BE49-F238E27FC236}">
                  <a16:creationId xmlns:a16="http://schemas.microsoft.com/office/drawing/2014/main" id="{82CB63BF-4833-43A0-B9E9-771CD2776D2A}"/>
                </a:ext>
              </a:extLst>
            </p:cNvPr>
            <p:cNvSpPr/>
            <p:nvPr/>
          </p:nvSpPr>
          <p:spPr>
            <a:xfrm>
              <a:off x="4129724" y="2142690"/>
              <a:ext cx="279436" cy="278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11776B-0C46-46B0-A0FC-B38C00602927}"/>
              </a:ext>
            </a:extLst>
          </p:cNvPr>
          <p:cNvGrpSpPr>
            <a:grpSpLocks/>
          </p:cNvGrpSpPr>
          <p:nvPr/>
        </p:nvGrpSpPr>
        <p:grpSpPr bwMode="auto">
          <a:xfrm>
            <a:off x="5353050" y="4243388"/>
            <a:ext cx="1811338" cy="871585"/>
            <a:chOff x="6064846" y="2015877"/>
            <a:chExt cx="1576277" cy="872490"/>
          </a:xfrm>
        </p:grpSpPr>
        <p:sp>
          <p:nvSpPr>
            <p:cNvPr id="32784" name="Rectangle 25">
              <a:extLst>
                <a:ext uri="{FF2B5EF4-FFF2-40B4-BE49-F238E27FC236}">
                  <a16:creationId xmlns:a16="http://schemas.microsoft.com/office/drawing/2014/main" id="{3F03E30A-4CB5-4DBA-B1C9-998B40035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3532" y="2015877"/>
              <a:ext cx="1227591" cy="872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000" dirty="0">
                  <a:latin typeface="Open Sans" panose="020B0606030504020204"/>
                </a:rPr>
                <a:t>Synth chartreuse XOXO, tacos </a:t>
              </a:r>
              <a:r>
                <a:rPr lang="en-US" altLang="en-US" sz="1000" dirty="0" err="1">
                  <a:latin typeface="Open Sans" panose="020B0606030504020204"/>
                </a:rPr>
                <a:t>brooklyn</a:t>
              </a:r>
              <a:r>
                <a:rPr lang="en-US" altLang="en-US" sz="1000" dirty="0">
                  <a:latin typeface="Open Sans" panose="020B0606030504020204"/>
                </a:rPr>
                <a:t> VHS plaid.</a:t>
              </a:r>
              <a:endParaRPr lang="en-US" altLang="en-US" sz="1000" dirty="0">
                <a:latin typeface="Open Sans" panose="020B0606030504020204"/>
                <a:ea typeface="Open Sans" panose="020B0606030504020204"/>
                <a:cs typeface="Open Sans" panose="020B0606030504020204"/>
              </a:endParaRPr>
            </a:p>
          </p:txBody>
        </p:sp>
        <p:sp>
          <p:nvSpPr>
            <p:cNvPr id="27" name="Shape 2774">
              <a:extLst>
                <a:ext uri="{FF2B5EF4-FFF2-40B4-BE49-F238E27FC236}">
                  <a16:creationId xmlns:a16="http://schemas.microsoft.com/office/drawing/2014/main" id="{E6520E50-DCE9-4705-BE38-90E8263D9452}"/>
                </a:ext>
              </a:extLst>
            </p:cNvPr>
            <p:cNvSpPr/>
            <p:nvPr/>
          </p:nvSpPr>
          <p:spPr>
            <a:xfrm>
              <a:off x="6064846" y="2162079"/>
              <a:ext cx="279380" cy="279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D215DB-AA15-4F7A-9F84-E41407F40A29}"/>
              </a:ext>
            </a:extLst>
          </p:cNvPr>
          <p:cNvGrpSpPr>
            <a:grpSpLocks/>
          </p:cNvGrpSpPr>
          <p:nvPr/>
        </p:nvGrpSpPr>
        <p:grpSpPr bwMode="auto">
          <a:xfrm>
            <a:off x="7164389" y="2736851"/>
            <a:ext cx="1767577" cy="671530"/>
            <a:chOff x="8002514" y="2015877"/>
            <a:chExt cx="1766026" cy="672227"/>
          </a:xfrm>
        </p:grpSpPr>
        <p:sp>
          <p:nvSpPr>
            <p:cNvPr id="32782" name="Rectangle 28">
              <a:extLst>
                <a:ext uri="{FF2B5EF4-FFF2-40B4-BE49-F238E27FC236}">
                  <a16:creationId xmlns:a16="http://schemas.microsoft.com/office/drawing/2014/main" id="{70697B2F-C9A6-4153-976D-DA24B7CA0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9927" y="2015877"/>
              <a:ext cx="1418613" cy="672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000" dirty="0">
                  <a:latin typeface="Open Sans" panose="020B0606030504020204"/>
                </a:rPr>
                <a:t>Synth chartreuse XOXO, tacos </a:t>
              </a:r>
              <a:r>
                <a:rPr lang="en-US" altLang="en-US" sz="1000" dirty="0" err="1">
                  <a:latin typeface="Open Sans" panose="020B0606030504020204"/>
                </a:rPr>
                <a:t>brooklyn</a:t>
              </a:r>
              <a:r>
                <a:rPr lang="en-US" altLang="en-US" sz="1000" dirty="0">
                  <a:latin typeface="Open Sans" panose="020B0606030504020204"/>
                </a:rPr>
                <a:t> VHS plaid.</a:t>
              </a:r>
              <a:endParaRPr lang="en-US" altLang="en-US" sz="1000" dirty="0">
                <a:latin typeface="Open Sans" panose="020B0606030504020204"/>
                <a:ea typeface="Open Sans" panose="020B0606030504020204"/>
                <a:cs typeface="Open Sans" panose="020B0606030504020204"/>
              </a:endParaRPr>
            </a:p>
          </p:txBody>
        </p:sp>
        <p:sp>
          <p:nvSpPr>
            <p:cNvPr id="30" name="Shape 2784">
              <a:extLst>
                <a:ext uri="{FF2B5EF4-FFF2-40B4-BE49-F238E27FC236}">
                  <a16:creationId xmlns:a16="http://schemas.microsoft.com/office/drawing/2014/main" id="{E3DF8793-7E97-46A5-AFF9-7EAC0BE6859B}"/>
                </a:ext>
              </a:extLst>
            </p:cNvPr>
            <p:cNvSpPr/>
            <p:nvPr/>
          </p:nvSpPr>
          <p:spPr>
            <a:xfrm>
              <a:off x="8002514" y="2168435"/>
              <a:ext cx="279155" cy="279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>
            <a:grpSpLocks noChangeAspect="1"/>
          </p:cNvGrpSpPr>
          <p:nvPr/>
        </p:nvGrpSpPr>
        <p:grpSpPr bwMode="auto">
          <a:xfrm>
            <a:off x="1488199" y="2120579"/>
            <a:ext cx="711200" cy="711200"/>
            <a:chOff x="6560458" y="2515732"/>
            <a:chExt cx="359999" cy="359998"/>
          </a:xfrm>
        </p:grpSpPr>
        <p:sp>
          <p:nvSpPr>
            <p:cNvPr id="17" name="Oval 16"/>
            <p:cNvSpPr/>
            <p:nvPr/>
          </p:nvSpPr>
          <p:spPr>
            <a:xfrm>
              <a:off x="6560458" y="2515732"/>
              <a:ext cx="359999" cy="359998"/>
            </a:xfrm>
            <a:prstGeom prst="ellipse">
              <a:avLst/>
            </a:prstGeom>
            <a:solidFill>
              <a:srgbClr val="CC66F6"/>
            </a:solidFill>
            <a:ln>
              <a:noFill/>
            </a:ln>
          </p:spPr>
          <p:style>
            <a:lnRef idx="2">
              <a:schemeClr val="accent3">
                <a:hueOff val="552171"/>
                <a:satOff val="28263"/>
                <a:lumOff val="11872"/>
                <a:alphaOff val="0"/>
              </a:schemeClr>
            </a:lnRef>
            <a:fillRef idx="1">
              <a:schemeClr val="accent3">
                <a:hueOff val="552171"/>
                <a:satOff val="28263"/>
                <a:lumOff val="11872"/>
                <a:alphaOff val="0"/>
              </a:schemeClr>
            </a:fillRef>
            <a:effectRef idx="0">
              <a:schemeClr val="accent3">
                <a:hueOff val="552171"/>
                <a:satOff val="28263"/>
                <a:lumOff val="11872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8" name="Group 17"/>
            <p:cNvGrpSpPr>
              <a:grpSpLocks noChangeAspect="1"/>
            </p:cNvGrpSpPr>
            <p:nvPr/>
          </p:nvGrpSpPr>
          <p:grpSpPr>
            <a:xfrm>
              <a:off x="6653303" y="2610240"/>
              <a:ext cx="174299" cy="177740"/>
              <a:chOff x="7160655" y="2178006"/>
              <a:chExt cx="379359" cy="386846"/>
            </a:xfrm>
            <a:solidFill>
              <a:schemeClr val="bg1">
                <a:lumMod val="95000"/>
              </a:schemeClr>
            </a:solidFill>
          </p:grpSpPr>
          <p:sp>
            <p:nvSpPr>
              <p:cNvPr id="19" name="Freeform 36"/>
              <p:cNvSpPr>
                <a:spLocks noEditPoints="1"/>
              </p:cNvSpPr>
              <p:nvPr/>
            </p:nvSpPr>
            <p:spPr bwMode="auto">
              <a:xfrm>
                <a:off x="7277956" y="2178006"/>
                <a:ext cx="262058" cy="262058"/>
              </a:xfrm>
              <a:custGeom>
                <a:avLst/>
                <a:gdLst>
                  <a:gd name="T0" fmla="*/ 65 w 79"/>
                  <a:gd name="T1" fmla="*/ 14 h 79"/>
                  <a:gd name="T2" fmla="*/ 14 w 79"/>
                  <a:gd name="T3" fmla="*/ 14 h 79"/>
                  <a:gd name="T4" fmla="*/ 11 w 79"/>
                  <a:gd name="T5" fmla="*/ 63 h 79"/>
                  <a:gd name="T6" fmla="*/ 11 w 79"/>
                  <a:gd name="T7" fmla="*/ 63 h 79"/>
                  <a:gd name="T8" fmla="*/ 17 w 79"/>
                  <a:gd name="T9" fmla="*/ 68 h 79"/>
                  <a:gd name="T10" fmla="*/ 64 w 79"/>
                  <a:gd name="T11" fmla="*/ 65 h 79"/>
                  <a:gd name="T12" fmla="*/ 65 w 79"/>
                  <a:gd name="T13" fmla="*/ 14 h 79"/>
                  <a:gd name="T14" fmla="*/ 58 w 79"/>
                  <a:gd name="T15" fmla="*/ 59 h 79"/>
                  <a:gd name="T16" fmla="*/ 20 w 79"/>
                  <a:gd name="T17" fmla="*/ 59 h 79"/>
                  <a:gd name="T18" fmla="*/ 20 w 79"/>
                  <a:gd name="T19" fmla="*/ 21 h 79"/>
                  <a:gd name="T20" fmla="*/ 58 w 79"/>
                  <a:gd name="T21" fmla="*/ 21 h 79"/>
                  <a:gd name="T22" fmla="*/ 58 w 79"/>
                  <a:gd name="T23" fmla="*/ 5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79">
                    <a:moveTo>
                      <a:pt x="65" y="14"/>
                    </a:moveTo>
                    <a:cubicBezTo>
                      <a:pt x="51" y="0"/>
                      <a:pt x="28" y="0"/>
                      <a:pt x="14" y="14"/>
                    </a:cubicBezTo>
                    <a:cubicBezTo>
                      <a:pt x="0" y="28"/>
                      <a:pt x="0" y="49"/>
                      <a:pt x="11" y="63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4" y="66"/>
                      <a:pt x="15" y="67"/>
                      <a:pt x="17" y="68"/>
                    </a:cubicBezTo>
                    <a:cubicBezTo>
                      <a:pt x="31" y="79"/>
                      <a:pt x="51" y="78"/>
                      <a:pt x="64" y="65"/>
                    </a:cubicBezTo>
                    <a:cubicBezTo>
                      <a:pt x="78" y="51"/>
                      <a:pt x="79" y="29"/>
                      <a:pt x="65" y="14"/>
                    </a:cubicBezTo>
                    <a:close/>
                    <a:moveTo>
                      <a:pt x="58" y="59"/>
                    </a:moveTo>
                    <a:cubicBezTo>
                      <a:pt x="47" y="69"/>
                      <a:pt x="30" y="69"/>
                      <a:pt x="20" y="59"/>
                    </a:cubicBezTo>
                    <a:cubicBezTo>
                      <a:pt x="9" y="48"/>
                      <a:pt x="9" y="31"/>
                      <a:pt x="20" y="21"/>
                    </a:cubicBezTo>
                    <a:cubicBezTo>
                      <a:pt x="31" y="10"/>
                      <a:pt x="48" y="10"/>
                      <a:pt x="58" y="21"/>
                    </a:cubicBezTo>
                    <a:cubicBezTo>
                      <a:pt x="69" y="31"/>
                      <a:pt x="69" y="48"/>
                      <a:pt x="58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" name="Freeform 37"/>
              <p:cNvSpPr>
                <a:spLocks/>
              </p:cNvSpPr>
              <p:nvPr/>
            </p:nvSpPr>
            <p:spPr bwMode="auto">
              <a:xfrm>
                <a:off x="7160655" y="2400130"/>
                <a:ext cx="159730" cy="164722"/>
              </a:xfrm>
              <a:custGeom>
                <a:avLst/>
                <a:gdLst>
                  <a:gd name="T0" fmla="*/ 0 w 64"/>
                  <a:gd name="T1" fmla="*/ 52 h 66"/>
                  <a:gd name="T2" fmla="*/ 12 w 64"/>
                  <a:gd name="T3" fmla="*/ 66 h 66"/>
                  <a:gd name="T4" fmla="*/ 64 w 64"/>
                  <a:gd name="T5" fmla="*/ 8 h 66"/>
                  <a:gd name="T6" fmla="*/ 55 w 64"/>
                  <a:gd name="T7" fmla="*/ 0 h 66"/>
                  <a:gd name="T8" fmla="*/ 0 w 64"/>
                  <a:gd name="T9" fmla="*/ 5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6">
                    <a:moveTo>
                      <a:pt x="0" y="52"/>
                    </a:moveTo>
                    <a:lnTo>
                      <a:pt x="12" y="66"/>
                    </a:lnTo>
                    <a:lnTo>
                      <a:pt x="64" y="8"/>
                    </a:lnTo>
                    <a:lnTo>
                      <a:pt x="55" y="0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" name="Freeform 38"/>
              <p:cNvSpPr>
                <a:spLocks/>
              </p:cNvSpPr>
              <p:nvPr/>
            </p:nvSpPr>
            <p:spPr bwMode="auto">
              <a:xfrm>
                <a:off x="7412728" y="2265358"/>
                <a:ext cx="99831" cy="119797"/>
              </a:xfrm>
              <a:custGeom>
                <a:avLst/>
                <a:gdLst>
                  <a:gd name="T0" fmla="*/ 16 w 30"/>
                  <a:gd name="T1" fmla="*/ 0 h 36"/>
                  <a:gd name="T2" fmla="*/ 0 w 30"/>
                  <a:gd name="T3" fmla="*/ 34 h 36"/>
                  <a:gd name="T4" fmla="*/ 6 w 30"/>
                  <a:gd name="T5" fmla="*/ 36 h 36"/>
                  <a:gd name="T6" fmla="*/ 16 w 3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36">
                    <a:moveTo>
                      <a:pt x="16" y="0"/>
                    </a:moveTo>
                    <a:cubicBezTo>
                      <a:pt x="20" y="26"/>
                      <a:pt x="0" y="34"/>
                      <a:pt x="0" y="34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30" y="21"/>
                      <a:pt x="16" y="0"/>
                      <a:pt x="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5585533" y="2106293"/>
            <a:ext cx="711200" cy="711200"/>
            <a:chOff x="6560455" y="4169941"/>
            <a:chExt cx="359999" cy="359998"/>
          </a:xfrm>
        </p:grpSpPr>
        <p:sp>
          <p:nvSpPr>
            <p:cNvPr id="23" name="Oval 22"/>
            <p:cNvSpPr/>
            <p:nvPr/>
          </p:nvSpPr>
          <p:spPr>
            <a:xfrm>
              <a:off x="6560455" y="4169941"/>
              <a:ext cx="359999" cy="359998"/>
            </a:xfrm>
            <a:prstGeom prst="ellipse">
              <a:avLst/>
            </a:prstGeom>
            <a:solidFill>
              <a:srgbClr val="FFC901"/>
            </a:solidFill>
            <a:ln>
              <a:noFill/>
            </a:ln>
          </p:spPr>
          <p:style>
            <a:lnRef idx="2">
              <a:schemeClr val="accent3">
                <a:hueOff val="552171"/>
                <a:satOff val="28263"/>
                <a:lumOff val="11872"/>
                <a:alphaOff val="0"/>
              </a:schemeClr>
            </a:lnRef>
            <a:fillRef idx="1">
              <a:schemeClr val="accent3">
                <a:hueOff val="552171"/>
                <a:satOff val="28263"/>
                <a:lumOff val="11872"/>
                <a:alphaOff val="0"/>
              </a:schemeClr>
            </a:fillRef>
            <a:effectRef idx="0">
              <a:schemeClr val="accent3">
                <a:hueOff val="552171"/>
                <a:satOff val="28263"/>
                <a:lumOff val="11872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6649416" y="4269792"/>
              <a:ext cx="182074" cy="160295"/>
              <a:chOff x="6040049" y="4182118"/>
              <a:chExt cx="521619" cy="459224"/>
            </a:xfrm>
            <a:solidFill>
              <a:schemeClr val="bg1">
                <a:lumMod val="95000"/>
              </a:schemeClr>
            </a:solidFill>
          </p:grpSpPr>
          <p:sp>
            <p:nvSpPr>
              <p:cNvPr id="25" name="Freeform 84"/>
              <p:cNvSpPr>
                <a:spLocks/>
              </p:cNvSpPr>
              <p:nvPr/>
            </p:nvSpPr>
            <p:spPr bwMode="auto">
              <a:xfrm>
                <a:off x="6087469" y="4202084"/>
                <a:ext cx="194671" cy="419291"/>
              </a:xfrm>
              <a:custGeom>
                <a:avLst/>
                <a:gdLst>
                  <a:gd name="T0" fmla="*/ 52 w 59"/>
                  <a:gd name="T1" fmla="*/ 5 h 126"/>
                  <a:gd name="T2" fmla="*/ 9 w 59"/>
                  <a:gd name="T3" fmla="*/ 38 h 126"/>
                  <a:gd name="T4" fmla="*/ 0 w 59"/>
                  <a:gd name="T5" fmla="*/ 39 h 126"/>
                  <a:gd name="T6" fmla="*/ 0 w 59"/>
                  <a:gd name="T7" fmla="*/ 86 h 126"/>
                  <a:gd name="T8" fmla="*/ 9 w 59"/>
                  <a:gd name="T9" fmla="*/ 88 h 126"/>
                  <a:gd name="T10" fmla="*/ 51 w 59"/>
                  <a:gd name="T11" fmla="*/ 119 h 126"/>
                  <a:gd name="T12" fmla="*/ 59 w 59"/>
                  <a:gd name="T13" fmla="*/ 119 h 126"/>
                  <a:gd name="T14" fmla="*/ 59 w 59"/>
                  <a:gd name="T15" fmla="*/ 5 h 126"/>
                  <a:gd name="T16" fmla="*/ 52 w 59"/>
                  <a:gd name="T17" fmla="*/ 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126">
                    <a:moveTo>
                      <a:pt x="52" y="5"/>
                    </a:move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5" y="38"/>
                      <a:pt x="0" y="39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5" y="87"/>
                      <a:pt x="9" y="88"/>
                      <a:pt x="9" y="88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119"/>
                      <a:pt x="59" y="126"/>
                      <a:pt x="59" y="119"/>
                    </a:cubicBezTo>
                    <a:cubicBezTo>
                      <a:pt x="59" y="112"/>
                      <a:pt x="59" y="11"/>
                      <a:pt x="59" y="5"/>
                    </a:cubicBezTo>
                    <a:cubicBezTo>
                      <a:pt x="59" y="0"/>
                      <a:pt x="52" y="5"/>
                      <a:pt x="5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" name="Freeform 85"/>
              <p:cNvSpPr>
                <a:spLocks/>
              </p:cNvSpPr>
              <p:nvPr/>
            </p:nvSpPr>
            <p:spPr bwMode="auto">
              <a:xfrm>
                <a:off x="6040049" y="4339353"/>
                <a:ext cx="27454" cy="147252"/>
              </a:xfrm>
              <a:custGeom>
                <a:avLst/>
                <a:gdLst>
                  <a:gd name="T0" fmla="*/ 0 w 8"/>
                  <a:gd name="T1" fmla="*/ 8 h 44"/>
                  <a:gd name="T2" fmla="*/ 0 w 8"/>
                  <a:gd name="T3" fmla="*/ 38 h 44"/>
                  <a:gd name="T4" fmla="*/ 8 w 8"/>
                  <a:gd name="T5" fmla="*/ 44 h 44"/>
                  <a:gd name="T6" fmla="*/ 8 w 8"/>
                  <a:gd name="T7" fmla="*/ 0 h 44"/>
                  <a:gd name="T8" fmla="*/ 0 w 8"/>
                  <a:gd name="T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4">
                    <a:moveTo>
                      <a:pt x="0" y="8"/>
                    </a:moveTo>
                    <a:cubicBezTo>
                      <a:pt x="0" y="16"/>
                      <a:pt x="0" y="32"/>
                      <a:pt x="0" y="38"/>
                    </a:cubicBezTo>
                    <a:cubicBezTo>
                      <a:pt x="0" y="40"/>
                      <a:pt x="4" y="42"/>
                      <a:pt x="8" y="4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2"/>
                      <a:pt x="0" y="4"/>
                      <a:pt x="0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" name="Freeform 86"/>
              <p:cNvSpPr>
                <a:spLocks/>
              </p:cNvSpPr>
              <p:nvPr/>
            </p:nvSpPr>
            <p:spPr bwMode="auto">
              <a:xfrm>
                <a:off x="6329559" y="4296924"/>
                <a:ext cx="77370" cy="229612"/>
              </a:xfrm>
              <a:custGeom>
                <a:avLst/>
                <a:gdLst>
                  <a:gd name="T0" fmla="*/ 10 w 23"/>
                  <a:gd name="T1" fmla="*/ 2 h 69"/>
                  <a:gd name="T2" fmla="*/ 2 w 23"/>
                  <a:gd name="T3" fmla="*/ 2 h 69"/>
                  <a:gd name="T4" fmla="*/ 2 w 23"/>
                  <a:gd name="T5" fmla="*/ 10 h 69"/>
                  <a:gd name="T6" fmla="*/ 12 w 23"/>
                  <a:gd name="T7" fmla="*/ 35 h 69"/>
                  <a:gd name="T8" fmla="*/ 2 w 23"/>
                  <a:gd name="T9" fmla="*/ 60 h 69"/>
                  <a:gd name="T10" fmla="*/ 2 w 23"/>
                  <a:gd name="T11" fmla="*/ 67 h 69"/>
                  <a:gd name="T12" fmla="*/ 6 w 23"/>
                  <a:gd name="T13" fmla="*/ 69 h 69"/>
                  <a:gd name="T14" fmla="*/ 10 w 23"/>
                  <a:gd name="T15" fmla="*/ 67 h 69"/>
                  <a:gd name="T16" fmla="*/ 23 w 23"/>
                  <a:gd name="T17" fmla="*/ 35 h 69"/>
                  <a:gd name="T18" fmla="*/ 10 w 23"/>
                  <a:gd name="T19" fmla="*/ 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69">
                    <a:moveTo>
                      <a:pt x="10" y="2"/>
                    </a:moveTo>
                    <a:cubicBezTo>
                      <a:pt x="7" y="0"/>
                      <a:pt x="4" y="0"/>
                      <a:pt x="2" y="2"/>
                    </a:cubicBezTo>
                    <a:cubicBezTo>
                      <a:pt x="0" y="4"/>
                      <a:pt x="0" y="8"/>
                      <a:pt x="2" y="10"/>
                    </a:cubicBezTo>
                    <a:cubicBezTo>
                      <a:pt x="9" y="17"/>
                      <a:pt x="12" y="26"/>
                      <a:pt x="12" y="35"/>
                    </a:cubicBezTo>
                    <a:cubicBezTo>
                      <a:pt x="12" y="44"/>
                      <a:pt x="9" y="53"/>
                      <a:pt x="2" y="60"/>
                    </a:cubicBezTo>
                    <a:cubicBezTo>
                      <a:pt x="0" y="62"/>
                      <a:pt x="0" y="65"/>
                      <a:pt x="2" y="67"/>
                    </a:cubicBezTo>
                    <a:cubicBezTo>
                      <a:pt x="3" y="68"/>
                      <a:pt x="4" y="69"/>
                      <a:pt x="6" y="69"/>
                    </a:cubicBezTo>
                    <a:cubicBezTo>
                      <a:pt x="7" y="69"/>
                      <a:pt x="9" y="68"/>
                      <a:pt x="10" y="67"/>
                    </a:cubicBezTo>
                    <a:cubicBezTo>
                      <a:pt x="19" y="58"/>
                      <a:pt x="23" y="47"/>
                      <a:pt x="23" y="35"/>
                    </a:cubicBezTo>
                    <a:cubicBezTo>
                      <a:pt x="23" y="23"/>
                      <a:pt x="19" y="11"/>
                      <a:pt x="10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8" name="Freeform 87"/>
              <p:cNvSpPr>
                <a:spLocks/>
              </p:cNvSpPr>
              <p:nvPr/>
            </p:nvSpPr>
            <p:spPr bwMode="auto">
              <a:xfrm>
                <a:off x="6376980" y="4239521"/>
                <a:ext cx="102328" cy="341923"/>
              </a:xfrm>
              <a:custGeom>
                <a:avLst/>
                <a:gdLst>
                  <a:gd name="T0" fmla="*/ 10 w 31"/>
                  <a:gd name="T1" fmla="*/ 2 h 103"/>
                  <a:gd name="T2" fmla="*/ 3 w 31"/>
                  <a:gd name="T3" fmla="*/ 2 h 103"/>
                  <a:gd name="T4" fmla="*/ 3 w 31"/>
                  <a:gd name="T5" fmla="*/ 10 h 103"/>
                  <a:gd name="T6" fmla="*/ 20 w 31"/>
                  <a:gd name="T7" fmla="*/ 52 h 103"/>
                  <a:gd name="T8" fmla="*/ 3 w 31"/>
                  <a:gd name="T9" fmla="*/ 94 h 103"/>
                  <a:gd name="T10" fmla="*/ 3 w 31"/>
                  <a:gd name="T11" fmla="*/ 102 h 103"/>
                  <a:gd name="T12" fmla="*/ 6 w 31"/>
                  <a:gd name="T13" fmla="*/ 103 h 103"/>
                  <a:gd name="T14" fmla="*/ 10 w 31"/>
                  <a:gd name="T15" fmla="*/ 102 h 103"/>
                  <a:gd name="T16" fmla="*/ 31 w 31"/>
                  <a:gd name="T17" fmla="*/ 52 h 103"/>
                  <a:gd name="T18" fmla="*/ 10 w 31"/>
                  <a:gd name="T19" fmla="*/ 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103">
                    <a:moveTo>
                      <a:pt x="10" y="2"/>
                    </a:moveTo>
                    <a:cubicBezTo>
                      <a:pt x="8" y="0"/>
                      <a:pt x="5" y="0"/>
                      <a:pt x="3" y="2"/>
                    </a:cubicBezTo>
                    <a:cubicBezTo>
                      <a:pt x="0" y="4"/>
                      <a:pt x="0" y="8"/>
                      <a:pt x="3" y="10"/>
                    </a:cubicBezTo>
                    <a:cubicBezTo>
                      <a:pt x="14" y="21"/>
                      <a:pt x="20" y="37"/>
                      <a:pt x="20" y="52"/>
                    </a:cubicBezTo>
                    <a:cubicBezTo>
                      <a:pt x="20" y="67"/>
                      <a:pt x="14" y="82"/>
                      <a:pt x="3" y="94"/>
                    </a:cubicBezTo>
                    <a:cubicBezTo>
                      <a:pt x="0" y="96"/>
                      <a:pt x="0" y="100"/>
                      <a:pt x="3" y="102"/>
                    </a:cubicBezTo>
                    <a:cubicBezTo>
                      <a:pt x="4" y="103"/>
                      <a:pt x="5" y="103"/>
                      <a:pt x="6" y="103"/>
                    </a:cubicBezTo>
                    <a:cubicBezTo>
                      <a:pt x="8" y="103"/>
                      <a:pt x="9" y="103"/>
                      <a:pt x="10" y="102"/>
                    </a:cubicBezTo>
                    <a:cubicBezTo>
                      <a:pt x="24" y="88"/>
                      <a:pt x="31" y="70"/>
                      <a:pt x="31" y="52"/>
                    </a:cubicBezTo>
                    <a:cubicBezTo>
                      <a:pt x="31" y="34"/>
                      <a:pt x="24" y="16"/>
                      <a:pt x="10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2" name="Freeform 88"/>
              <p:cNvSpPr>
                <a:spLocks/>
              </p:cNvSpPr>
              <p:nvPr/>
            </p:nvSpPr>
            <p:spPr bwMode="auto">
              <a:xfrm>
                <a:off x="6436879" y="4182118"/>
                <a:ext cx="124789" cy="459224"/>
              </a:xfrm>
              <a:custGeom>
                <a:avLst/>
                <a:gdLst>
                  <a:gd name="T0" fmla="*/ 10 w 38"/>
                  <a:gd name="T1" fmla="*/ 2 h 138"/>
                  <a:gd name="T2" fmla="*/ 2 w 38"/>
                  <a:gd name="T3" fmla="*/ 2 h 138"/>
                  <a:gd name="T4" fmla="*/ 2 w 38"/>
                  <a:gd name="T5" fmla="*/ 9 h 138"/>
                  <a:gd name="T6" fmla="*/ 27 w 38"/>
                  <a:gd name="T7" fmla="*/ 69 h 138"/>
                  <a:gd name="T8" fmla="*/ 2 w 38"/>
                  <a:gd name="T9" fmla="*/ 128 h 138"/>
                  <a:gd name="T10" fmla="*/ 2 w 38"/>
                  <a:gd name="T11" fmla="*/ 136 h 138"/>
                  <a:gd name="T12" fmla="*/ 6 w 38"/>
                  <a:gd name="T13" fmla="*/ 138 h 138"/>
                  <a:gd name="T14" fmla="*/ 10 w 38"/>
                  <a:gd name="T15" fmla="*/ 136 h 138"/>
                  <a:gd name="T16" fmla="*/ 38 w 38"/>
                  <a:gd name="T17" fmla="*/ 69 h 138"/>
                  <a:gd name="T18" fmla="*/ 10 w 38"/>
                  <a:gd name="T19" fmla="*/ 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38">
                    <a:moveTo>
                      <a:pt x="10" y="2"/>
                    </a:moveTo>
                    <a:cubicBezTo>
                      <a:pt x="8" y="0"/>
                      <a:pt x="5" y="0"/>
                      <a:pt x="2" y="2"/>
                    </a:cubicBezTo>
                    <a:cubicBezTo>
                      <a:pt x="0" y="4"/>
                      <a:pt x="0" y="7"/>
                      <a:pt x="2" y="9"/>
                    </a:cubicBezTo>
                    <a:cubicBezTo>
                      <a:pt x="19" y="26"/>
                      <a:pt x="27" y="47"/>
                      <a:pt x="27" y="69"/>
                    </a:cubicBezTo>
                    <a:cubicBezTo>
                      <a:pt x="27" y="90"/>
                      <a:pt x="19" y="112"/>
                      <a:pt x="2" y="128"/>
                    </a:cubicBezTo>
                    <a:cubicBezTo>
                      <a:pt x="0" y="130"/>
                      <a:pt x="0" y="134"/>
                      <a:pt x="2" y="136"/>
                    </a:cubicBezTo>
                    <a:cubicBezTo>
                      <a:pt x="4" y="137"/>
                      <a:pt x="5" y="138"/>
                      <a:pt x="6" y="138"/>
                    </a:cubicBezTo>
                    <a:cubicBezTo>
                      <a:pt x="8" y="138"/>
                      <a:pt x="9" y="137"/>
                      <a:pt x="10" y="136"/>
                    </a:cubicBezTo>
                    <a:cubicBezTo>
                      <a:pt x="29" y="117"/>
                      <a:pt x="38" y="93"/>
                      <a:pt x="38" y="69"/>
                    </a:cubicBezTo>
                    <a:cubicBezTo>
                      <a:pt x="38" y="45"/>
                      <a:pt x="29" y="20"/>
                      <a:pt x="10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43" name="Group 42"/>
          <p:cNvGrpSpPr>
            <a:grpSpLocks noChangeAspect="1"/>
          </p:cNvGrpSpPr>
          <p:nvPr/>
        </p:nvGrpSpPr>
        <p:grpSpPr bwMode="auto">
          <a:xfrm>
            <a:off x="7619120" y="2120581"/>
            <a:ext cx="711200" cy="711200"/>
            <a:chOff x="6560454" y="4997045"/>
            <a:chExt cx="359999" cy="359998"/>
          </a:xfrm>
        </p:grpSpPr>
        <p:sp>
          <p:nvSpPr>
            <p:cNvPr id="44" name="Oval 43"/>
            <p:cNvSpPr/>
            <p:nvPr/>
          </p:nvSpPr>
          <p:spPr>
            <a:xfrm>
              <a:off x="6560454" y="4997045"/>
              <a:ext cx="359999" cy="359998"/>
            </a:xfrm>
            <a:prstGeom prst="ellipse">
              <a:avLst/>
            </a:prstGeom>
            <a:solidFill>
              <a:srgbClr val="FE6696"/>
            </a:solidFill>
            <a:ln>
              <a:noFill/>
            </a:ln>
          </p:spPr>
          <p:style>
            <a:lnRef idx="2">
              <a:schemeClr val="accent3">
                <a:hueOff val="552171"/>
                <a:satOff val="28263"/>
                <a:lumOff val="11872"/>
                <a:alphaOff val="0"/>
              </a:schemeClr>
            </a:lnRef>
            <a:fillRef idx="1">
              <a:schemeClr val="accent3">
                <a:hueOff val="552171"/>
                <a:satOff val="28263"/>
                <a:lumOff val="11872"/>
                <a:alphaOff val="0"/>
              </a:schemeClr>
            </a:fillRef>
            <a:effectRef idx="0">
              <a:schemeClr val="accent3">
                <a:hueOff val="552171"/>
                <a:satOff val="28263"/>
                <a:lumOff val="1187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Freeform 16"/>
            <p:cNvSpPr>
              <a:spLocks noChangeAspect="1" noEditPoints="1"/>
            </p:cNvSpPr>
            <p:nvPr/>
          </p:nvSpPr>
          <p:spPr bwMode="auto">
            <a:xfrm>
              <a:off x="6643957" y="5058288"/>
              <a:ext cx="179924" cy="208483"/>
            </a:xfrm>
            <a:custGeom>
              <a:avLst/>
              <a:gdLst>
                <a:gd name="T0" fmla="*/ 131007 w 320"/>
                <a:gd name="T1" fmla="*/ 77549 h 371"/>
                <a:gd name="T2" fmla="*/ 146751 w 320"/>
                <a:gd name="T3" fmla="*/ 6743 h 371"/>
                <a:gd name="T4" fmla="*/ 94460 w 320"/>
                <a:gd name="T5" fmla="*/ 58443 h 371"/>
                <a:gd name="T6" fmla="*/ 44981 w 320"/>
                <a:gd name="T7" fmla="*/ 102275 h 371"/>
                <a:gd name="T8" fmla="*/ 44981 w 320"/>
                <a:gd name="T9" fmla="*/ 179262 h 371"/>
                <a:gd name="T10" fmla="*/ 142252 w 320"/>
                <a:gd name="T11" fmla="*/ 208483 h 371"/>
                <a:gd name="T12" fmla="*/ 179924 w 320"/>
                <a:gd name="T13" fmla="*/ 96655 h 371"/>
                <a:gd name="T14" fmla="*/ 131007 w 320"/>
                <a:gd name="T15" fmla="*/ 77549 h 371"/>
                <a:gd name="T16" fmla="*/ 33736 w 320"/>
                <a:gd name="T17" fmla="*/ 78673 h 371"/>
                <a:gd name="T18" fmla="*/ 0 w 320"/>
                <a:gd name="T19" fmla="*/ 113514 h 371"/>
                <a:gd name="T20" fmla="*/ 0 w 320"/>
                <a:gd name="T21" fmla="*/ 168023 h 371"/>
                <a:gd name="T22" fmla="*/ 33736 w 320"/>
                <a:gd name="T23" fmla="*/ 202302 h 371"/>
                <a:gd name="T24" fmla="*/ 22491 w 320"/>
                <a:gd name="T25" fmla="*/ 177014 h 371"/>
                <a:gd name="T26" fmla="*/ 22491 w 320"/>
                <a:gd name="T27" fmla="*/ 105084 h 371"/>
                <a:gd name="T28" fmla="*/ 33736 w 320"/>
                <a:gd name="T29" fmla="*/ 78673 h 3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20" h="371">
                  <a:moveTo>
                    <a:pt x="233" y="138"/>
                  </a:moveTo>
                  <a:cubicBezTo>
                    <a:pt x="230" y="131"/>
                    <a:pt x="304" y="65"/>
                    <a:pt x="261" y="12"/>
                  </a:cubicBezTo>
                  <a:cubicBezTo>
                    <a:pt x="251" y="0"/>
                    <a:pt x="217" y="72"/>
                    <a:pt x="168" y="104"/>
                  </a:cubicBezTo>
                  <a:cubicBezTo>
                    <a:pt x="142" y="122"/>
                    <a:pt x="80" y="161"/>
                    <a:pt x="80" y="182"/>
                  </a:cubicBezTo>
                  <a:cubicBezTo>
                    <a:pt x="80" y="319"/>
                    <a:pt x="80" y="319"/>
                    <a:pt x="80" y="319"/>
                  </a:cubicBezTo>
                  <a:cubicBezTo>
                    <a:pt x="80" y="344"/>
                    <a:pt x="178" y="371"/>
                    <a:pt x="253" y="371"/>
                  </a:cubicBezTo>
                  <a:cubicBezTo>
                    <a:pt x="280" y="371"/>
                    <a:pt x="320" y="199"/>
                    <a:pt x="320" y="172"/>
                  </a:cubicBezTo>
                  <a:cubicBezTo>
                    <a:pt x="320" y="145"/>
                    <a:pt x="235" y="145"/>
                    <a:pt x="233" y="138"/>
                  </a:cubicBezTo>
                  <a:close/>
                  <a:moveTo>
                    <a:pt x="60" y="140"/>
                  </a:moveTo>
                  <a:cubicBezTo>
                    <a:pt x="47" y="140"/>
                    <a:pt x="0" y="148"/>
                    <a:pt x="0" y="20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54"/>
                    <a:pt x="47" y="360"/>
                    <a:pt x="60" y="360"/>
                  </a:cubicBezTo>
                  <a:cubicBezTo>
                    <a:pt x="73" y="360"/>
                    <a:pt x="40" y="348"/>
                    <a:pt x="40" y="315"/>
                  </a:cubicBezTo>
                  <a:cubicBezTo>
                    <a:pt x="40" y="187"/>
                    <a:pt x="40" y="187"/>
                    <a:pt x="40" y="187"/>
                  </a:cubicBezTo>
                  <a:cubicBezTo>
                    <a:pt x="40" y="152"/>
                    <a:pt x="73" y="140"/>
                    <a:pt x="60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 bwMode="auto">
          <a:xfrm>
            <a:off x="3566233" y="2106293"/>
            <a:ext cx="711200" cy="711200"/>
            <a:chOff x="6560456" y="3342837"/>
            <a:chExt cx="359999" cy="359998"/>
          </a:xfrm>
        </p:grpSpPr>
        <p:sp>
          <p:nvSpPr>
            <p:cNvPr id="47" name="Oval 46"/>
            <p:cNvSpPr/>
            <p:nvPr/>
          </p:nvSpPr>
          <p:spPr>
            <a:xfrm>
              <a:off x="6560456" y="3342837"/>
              <a:ext cx="359999" cy="359998"/>
            </a:xfrm>
            <a:prstGeom prst="ellipse">
              <a:avLst/>
            </a:prstGeom>
            <a:solidFill>
              <a:srgbClr val="02D6E7"/>
            </a:solidFill>
            <a:ln>
              <a:noFill/>
            </a:ln>
          </p:spPr>
          <p:style>
            <a:lnRef idx="2">
              <a:schemeClr val="accent3">
                <a:hueOff val="552171"/>
                <a:satOff val="28263"/>
                <a:lumOff val="11872"/>
                <a:alphaOff val="0"/>
              </a:schemeClr>
            </a:lnRef>
            <a:fillRef idx="1">
              <a:schemeClr val="accent3">
                <a:hueOff val="552171"/>
                <a:satOff val="28263"/>
                <a:lumOff val="11872"/>
                <a:alphaOff val="0"/>
              </a:schemeClr>
            </a:fillRef>
            <a:effectRef idx="0">
              <a:schemeClr val="accent3">
                <a:hueOff val="552171"/>
                <a:satOff val="28263"/>
                <a:lumOff val="1187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6664380" y="3422532"/>
              <a:ext cx="167110" cy="146795"/>
            </a:xfrm>
            <a:custGeom>
              <a:avLst/>
              <a:gdLst>
                <a:gd name="T0" fmla="*/ 167110 w 400"/>
                <a:gd name="T1" fmla="*/ 146795 h 352"/>
                <a:gd name="T2" fmla="*/ 164603 w 400"/>
                <a:gd name="T3" fmla="*/ 111764 h 352"/>
                <a:gd name="T4" fmla="*/ 142879 w 400"/>
                <a:gd name="T5" fmla="*/ 98419 h 352"/>
                <a:gd name="T6" fmla="*/ 126586 w 400"/>
                <a:gd name="T7" fmla="*/ 79653 h 352"/>
                <a:gd name="T8" fmla="*/ 132017 w 400"/>
                <a:gd name="T9" fmla="*/ 65474 h 352"/>
                <a:gd name="T10" fmla="*/ 136612 w 400"/>
                <a:gd name="T11" fmla="*/ 55882 h 352"/>
                <a:gd name="T12" fmla="*/ 134524 w 400"/>
                <a:gd name="T13" fmla="*/ 50878 h 352"/>
                <a:gd name="T14" fmla="*/ 135777 w 400"/>
                <a:gd name="T15" fmla="*/ 40869 h 352"/>
                <a:gd name="T16" fmla="*/ 116141 w 400"/>
                <a:gd name="T17" fmla="*/ 21269 h 352"/>
                <a:gd name="T18" fmla="*/ 96088 w 400"/>
                <a:gd name="T19" fmla="*/ 40869 h 352"/>
                <a:gd name="T20" fmla="*/ 97342 w 400"/>
                <a:gd name="T21" fmla="*/ 50878 h 352"/>
                <a:gd name="T22" fmla="*/ 95670 w 400"/>
                <a:gd name="T23" fmla="*/ 55882 h 352"/>
                <a:gd name="T24" fmla="*/ 100266 w 400"/>
                <a:gd name="T25" fmla="*/ 65474 h 352"/>
                <a:gd name="T26" fmla="*/ 105697 w 400"/>
                <a:gd name="T27" fmla="*/ 79653 h 352"/>
                <a:gd name="T28" fmla="*/ 98595 w 400"/>
                <a:gd name="T29" fmla="*/ 93415 h 352"/>
                <a:gd name="T30" fmla="*/ 129510 w 400"/>
                <a:gd name="T31" fmla="*/ 121773 h 352"/>
                <a:gd name="T32" fmla="*/ 129510 w 400"/>
                <a:gd name="T33" fmla="*/ 146795 h 352"/>
                <a:gd name="T34" fmla="*/ 167110 w 400"/>
                <a:gd name="T35" fmla="*/ 146795 h 352"/>
                <a:gd name="T36" fmla="*/ 85226 w 400"/>
                <a:gd name="T37" fmla="*/ 103007 h 352"/>
                <a:gd name="T38" fmla="*/ 63502 w 400"/>
                <a:gd name="T39" fmla="*/ 77985 h 352"/>
                <a:gd name="T40" fmla="*/ 70604 w 400"/>
                <a:gd name="T41" fmla="*/ 59218 h 352"/>
                <a:gd name="T42" fmla="*/ 76871 w 400"/>
                <a:gd name="T43" fmla="*/ 46290 h 352"/>
                <a:gd name="T44" fmla="*/ 74782 w 400"/>
                <a:gd name="T45" fmla="*/ 39618 h 352"/>
                <a:gd name="T46" fmla="*/ 76453 w 400"/>
                <a:gd name="T47" fmla="*/ 26273 h 352"/>
                <a:gd name="T48" fmla="*/ 49715 w 400"/>
                <a:gd name="T49" fmla="*/ 0 h 352"/>
                <a:gd name="T50" fmla="*/ 22978 w 400"/>
                <a:gd name="T51" fmla="*/ 26273 h 352"/>
                <a:gd name="T52" fmla="*/ 24649 w 400"/>
                <a:gd name="T53" fmla="*/ 39618 h 352"/>
                <a:gd name="T54" fmla="*/ 22142 w 400"/>
                <a:gd name="T55" fmla="*/ 46290 h 352"/>
                <a:gd name="T56" fmla="*/ 28409 w 400"/>
                <a:gd name="T57" fmla="*/ 59218 h 352"/>
                <a:gd name="T58" fmla="*/ 35929 w 400"/>
                <a:gd name="T59" fmla="*/ 77985 h 352"/>
                <a:gd name="T60" fmla="*/ 13787 w 400"/>
                <a:gd name="T61" fmla="*/ 103007 h 352"/>
                <a:gd name="T62" fmla="*/ 0 w 400"/>
                <a:gd name="T63" fmla="*/ 116352 h 352"/>
                <a:gd name="T64" fmla="*/ 0 w 400"/>
                <a:gd name="T65" fmla="*/ 146795 h 352"/>
                <a:gd name="T66" fmla="*/ 116141 w 400"/>
                <a:gd name="T67" fmla="*/ 146795 h 352"/>
                <a:gd name="T68" fmla="*/ 116141 w 400"/>
                <a:gd name="T69" fmla="*/ 123858 h 352"/>
                <a:gd name="T70" fmla="*/ 85226 w 400"/>
                <a:gd name="T71" fmla="*/ 103007 h 35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00" h="352">
                  <a:moveTo>
                    <a:pt x="400" y="352"/>
                  </a:moveTo>
                  <a:cubicBezTo>
                    <a:pt x="400" y="352"/>
                    <a:pt x="399" y="276"/>
                    <a:pt x="394" y="268"/>
                  </a:cubicBezTo>
                  <a:cubicBezTo>
                    <a:pt x="387" y="257"/>
                    <a:pt x="371" y="249"/>
                    <a:pt x="342" y="236"/>
                  </a:cubicBezTo>
                  <a:cubicBezTo>
                    <a:pt x="312" y="224"/>
                    <a:pt x="303" y="213"/>
                    <a:pt x="303" y="191"/>
                  </a:cubicBezTo>
                  <a:cubicBezTo>
                    <a:pt x="303" y="177"/>
                    <a:pt x="312" y="182"/>
                    <a:pt x="316" y="157"/>
                  </a:cubicBezTo>
                  <a:cubicBezTo>
                    <a:pt x="317" y="147"/>
                    <a:pt x="325" y="157"/>
                    <a:pt x="327" y="134"/>
                  </a:cubicBezTo>
                  <a:cubicBezTo>
                    <a:pt x="327" y="124"/>
                    <a:pt x="322" y="122"/>
                    <a:pt x="322" y="122"/>
                  </a:cubicBezTo>
                  <a:cubicBezTo>
                    <a:pt x="322" y="122"/>
                    <a:pt x="325" y="108"/>
                    <a:pt x="325" y="98"/>
                  </a:cubicBezTo>
                  <a:cubicBezTo>
                    <a:pt x="327" y="85"/>
                    <a:pt x="319" y="51"/>
                    <a:pt x="278" y="51"/>
                  </a:cubicBezTo>
                  <a:cubicBezTo>
                    <a:pt x="236" y="51"/>
                    <a:pt x="229" y="85"/>
                    <a:pt x="230" y="98"/>
                  </a:cubicBezTo>
                  <a:cubicBezTo>
                    <a:pt x="231" y="108"/>
                    <a:pt x="233" y="122"/>
                    <a:pt x="233" y="122"/>
                  </a:cubicBezTo>
                  <a:cubicBezTo>
                    <a:pt x="233" y="122"/>
                    <a:pt x="229" y="124"/>
                    <a:pt x="229" y="134"/>
                  </a:cubicBezTo>
                  <a:cubicBezTo>
                    <a:pt x="230" y="157"/>
                    <a:pt x="238" y="147"/>
                    <a:pt x="240" y="157"/>
                  </a:cubicBezTo>
                  <a:cubicBezTo>
                    <a:pt x="244" y="182"/>
                    <a:pt x="253" y="177"/>
                    <a:pt x="253" y="191"/>
                  </a:cubicBezTo>
                  <a:cubicBezTo>
                    <a:pt x="253" y="206"/>
                    <a:pt x="248" y="216"/>
                    <a:pt x="236" y="224"/>
                  </a:cubicBezTo>
                  <a:cubicBezTo>
                    <a:pt x="301" y="257"/>
                    <a:pt x="310" y="263"/>
                    <a:pt x="310" y="292"/>
                  </a:cubicBezTo>
                  <a:cubicBezTo>
                    <a:pt x="310" y="352"/>
                    <a:pt x="310" y="352"/>
                    <a:pt x="310" y="352"/>
                  </a:cubicBezTo>
                  <a:lnTo>
                    <a:pt x="400" y="352"/>
                  </a:lnTo>
                  <a:close/>
                  <a:moveTo>
                    <a:pt x="204" y="247"/>
                  </a:moveTo>
                  <a:cubicBezTo>
                    <a:pt x="165" y="231"/>
                    <a:pt x="152" y="217"/>
                    <a:pt x="152" y="187"/>
                  </a:cubicBezTo>
                  <a:cubicBezTo>
                    <a:pt x="152" y="169"/>
                    <a:pt x="164" y="175"/>
                    <a:pt x="169" y="142"/>
                  </a:cubicBezTo>
                  <a:cubicBezTo>
                    <a:pt x="172" y="129"/>
                    <a:pt x="182" y="142"/>
                    <a:pt x="184" y="111"/>
                  </a:cubicBezTo>
                  <a:cubicBezTo>
                    <a:pt x="184" y="98"/>
                    <a:pt x="179" y="95"/>
                    <a:pt x="179" y="95"/>
                  </a:cubicBezTo>
                  <a:cubicBezTo>
                    <a:pt x="179" y="95"/>
                    <a:pt x="181" y="77"/>
                    <a:pt x="183" y="63"/>
                  </a:cubicBezTo>
                  <a:cubicBezTo>
                    <a:pt x="184" y="45"/>
                    <a:pt x="174" y="0"/>
                    <a:pt x="119" y="0"/>
                  </a:cubicBezTo>
                  <a:cubicBezTo>
                    <a:pt x="64" y="0"/>
                    <a:pt x="54" y="45"/>
                    <a:pt x="55" y="63"/>
                  </a:cubicBezTo>
                  <a:cubicBezTo>
                    <a:pt x="56" y="77"/>
                    <a:pt x="59" y="95"/>
                    <a:pt x="59" y="95"/>
                  </a:cubicBezTo>
                  <a:cubicBezTo>
                    <a:pt x="59" y="95"/>
                    <a:pt x="53" y="98"/>
                    <a:pt x="53" y="111"/>
                  </a:cubicBezTo>
                  <a:cubicBezTo>
                    <a:pt x="55" y="142"/>
                    <a:pt x="66" y="129"/>
                    <a:pt x="68" y="142"/>
                  </a:cubicBezTo>
                  <a:cubicBezTo>
                    <a:pt x="74" y="175"/>
                    <a:pt x="86" y="169"/>
                    <a:pt x="86" y="187"/>
                  </a:cubicBezTo>
                  <a:cubicBezTo>
                    <a:pt x="86" y="217"/>
                    <a:pt x="73" y="231"/>
                    <a:pt x="33" y="247"/>
                  </a:cubicBezTo>
                  <a:cubicBezTo>
                    <a:pt x="21" y="252"/>
                    <a:pt x="0" y="260"/>
                    <a:pt x="0" y="279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278" y="352"/>
                    <a:pt x="278" y="352"/>
                    <a:pt x="278" y="352"/>
                  </a:cubicBezTo>
                  <a:cubicBezTo>
                    <a:pt x="278" y="352"/>
                    <a:pt x="278" y="309"/>
                    <a:pt x="278" y="297"/>
                  </a:cubicBezTo>
                  <a:cubicBezTo>
                    <a:pt x="278" y="280"/>
                    <a:pt x="244" y="264"/>
                    <a:pt x="204" y="2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9" name="Content Placeholder 2"/>
          <p:cNvSpPr txBox="1">
            <a:spLocks/>
          </p:cNvSpPr>
          <p:nvPr/>
        </p:nvSpPr>
        <p:spPr>
          <a:xfrm>
            <a:off x="2327723" y="3265706"/>
            <a:ext cx="1528156" cy="904875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80000"/>
              </a:lnSpc>
              <a:defRPr/>
            </a:pPr>
            <a:r>
              <a:rPr lang="id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Searching</a:t>
            </a:r>
          </a:p>
          <a:p>
            <a:pPr algn="l" fontAlgn="auto">
              <a:lnSpc>
                <a:spcPct val="80000"/>
              </a:lnSpc>
              <a:defRPr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Ipsum has been the industry's standard dummy text ever since the 1500s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4389886" y="3265706"/>
            <a:ext cx="1526946" cy="904875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id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Community</a:t>
            </a:r>
          </a:p>
          <a:p>
            <a:pPr algn="l" fontAlgn="auto">
              <a:lnSpc>
                <a:spcPct val="80000"/>
              </a:lnSpc>
              <a:defRPr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Ipsum has been the industry's standard dummy text ever since the 1500s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6423473" y="3265706"/>
            <a:ext cx="1526947" cy="904875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id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Sounding</a:t>
            </a:r>
          </a:p>
          <a:p>
            <a:pPr algn="l" fontAlgn="auto">
              <a:lnSpc>
                <a:spcPct val="80000"/>
              </a:lnSpc>
              <a:defRPr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Ipsum has been the industry's standard dummy text ever since the 1500s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8458648" y="3265706"/>
            <a:ext cx="1526947" cy="904875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id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Satisfaction</a:t>
            </a:r>
          </a:p>
          <a:p>
            <a:pPr algn="l" fontAlgn="auto">
              <a:lnSpc>
                <a:spcPct val="80000"/>
              </a:lnSpc>
              <a:defRPr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Ipsum has been the industry's standard dummy text ever since the 1500s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53" name="Elbow Connector 52"/>
          <p:cNvCxnSpPr/>
          <p:nvPr/>
        </p:nvCxnSpPr>
        <p:spPr>
          <a:xfrm rot="5400000" flipV="1">
            <a:off x="1786158" y="2869929"/>
            <a:ext cx="554038" cy="450850"/>
          </a:xfrm>
          <a:prstGeom prst="bentConnector3">
            <a:avLst>
              <a:gd name="adj1" fmla="val 170412"/>
            </a:avLst>
          </a:prstGeom>
          <a:ln w="6350">
            <a:solidFill>
              <a:srgbClr val="CC66F6"/>
            </a:solidFill>
            <a:prstDash val="solid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5400000" flipV="1">
            <a:off x="3853083" y="2861991"/>
            <a:ext cx="554038" cy="450850"/>
          </a:xfrm>
          <a:prstGeom prst="bentConnector3">
            <a:avLst>
              <a:gd name="adj1" fmla="val 170412"/>
            </a:avLst>
          </a:prstGeom>
          <a:ln w="6350">
            <a:solidFill>
              <a:srgbClr val="02D6E7"/>
            </a:solidFill>
            <a:prstDash val="solid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5400000" flipV="1">
            <a:off x="5877146" y="2866754"/>
            <a:ext cx="555625" cy="450850"/>
          </a:xfrm>
          <a:prstGeom prst="bentConnector3">
            <a:avLst>
              <a:gd name="adj1" fmla="val 170412"/>
            </a:avLst>
          </a:prstGeom>
          <a:ln w="6350">
            <a:solidFill>
              <a:srgbClr val="FFC901"/>
            </a:solidFill>
            <a:prstDash val="solid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5400000" flipV="1">
            <a:off x="7905971" y="2861991"/>
            <a:ext cx="554037" cy="450850"/>
          </a:xfrm>
          <a:prstGeom prst="bentConnector3">
            <a:avLst>
              <a:gd name="adj1" fmla="val 170412"/>
            </a:avLst>
          </a:prstGeom>
          <a:ln w="6350">
            <a:solidFill>
              <a:srgbClr val="FE6696"/>
            </a:solidFill>
            <a:prstDash val="solid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 txBox="1">
            <a:spLocks/>
          </p:cNvSpPr>
          <p:nvPr/>
        </p:nvSpPr>
        <p:spPr>
          <a:xfrm>
            <a:off x="2327723" y="4763752"/>
            <a:ext cx="7773984" cy="1237569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id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Descrition</a:t>
            </a:r>
          </a:p>
          <a:p>
            <a:pPr algn="l" fontAlgn="auto"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ea typeface="Roboto" panose="02000000000000000000" pitchFamily="2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2447778" y="4517414"/>
            <a:ext cx="7385539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itle 2"/>
          <p:cNvSpPr txBox="1">
            <a:spLocks/>
          </p:cNvSpPr>
          <p:nvPr/>
        </p:nvSpPr>
        <p:spPr>
          <a:xfrm>
            <a:off x="2481330" y="364364"/>
            <a:ext cx="7229340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  <a:ea typeface="Source Sans Pro" panose="020B0503030403020204" pitchFamily="34" charset="0"/>
                <a:cs typeface="Open Sans Extrabold" panose="020B0906030804020204" pitchFamily="34" charset="0"/>
              </a:rPr>
              <a:t>INFOGRAPHIC SLIDE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Open Sans" panose="020B0606030504020204"/>
              <a:ea typeface="Source Sans Pro" panose="020B0503030403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037386" y="908798"/>
            <a:ext cx="6167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Ipsum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is simply dummy text of the printing and typesetting industry.</a:t>
            </a:r>
          </a:p>
        </p:txBody>
      </p:sp>
    </p:spTree>
    <p:extLst>
      <p:ext uri="{BB962C8B-B14F-4D97-AF65-F5344CB8AC3E}">
        <p14:creationId xmlns:p14="http://schemas.microsoft.com/office/powerpoint/2010/main" val="265896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2246313" y="2651352"/>
            <a:ext cx="1404938" cy="3114675"/>
          </a:xfrm>
          <a:custGeom>
            <a:avLst/>
            <a:gdLst>
              <a:gd name="T0" fmla="*/ 78 w 78"/>
              <a:gd name="T1" fmla="*/ 0 h 172"/>
              <a:gd name="T2" fmla="*/ 78 w 78"/>
              <a:gd name="T3" fmla="*/ 172 h 172"/>
              <a:gd name="T4" fmla="*/ 0 w 78"/>
              <a:gd name="T5" fmla="*/ 172 h 172"/>
              <a:gd name="T6" fmla="*/ 0 w 78"/>
              <a:gd name="T7" fmla="*/ 0 h 172"/>
              <a:gd name="T8" fmla="*/ 78 w 78"/>
              <a:gd name="T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2">
                <a:moveTo>
                  <a:pt x="78" y="0"/>
                </a:moveTo>
                <a:cubicBezTo>
                  <a:pt x="78" y="172"/>
                  <a:pt x="78" y="172"/>
                  <a:pt x="78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16" y="31"/>
                  <a:pt x="61" y="31"/>
                  <a:pt x="78" y="0"/>
                </a:cubicBezTo>
                <a:close/>
              </a:path>
            </a:pathLst>
          </a:custGeom>
          <a:solidFill>
            <a:srgbClr val="CC65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338638" y="2651352"/>
            <a:ext cx="1404938" cy="3114675"/>
          </a:xfrm>
          <a:custGeom>
            <a:avLst/>
            <a:gdLst>
              <a:gd name="T0" fmla="*/ 78 w 78"/>
              <a:gd name="T1" fmla="*/ 0 h 172"/>
              <a:gd name="T2" fmla="*/ 78 w 78"/>
              <a:gd name="T3" fmla="*/ 172 h 172"/>
              <a:gd name="T4" fmla="*/ 0 w 78"/>
              <a:gd name="T5" fmla="*/ 172 h 172"/>
              <a:gd name="T6" fmla="*/ 0 w 78"/>
              <a:gd name="T7" fmla="*/ 0 h 172"/>
              <a:gd name="T8" fmla="*/ 78 w 78"/>
              <a:gd name="T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2">
                <a:moveTo>
                  <a:pt x="78" y="0"/>
                </a:moveTo>
                <a:cubicBezTo>
                  <a:pt x="78" y="172"/>
                  <a:pt x="78" y="172"/>
                  <a:pt x="78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16" y="31"/>
                  <a:pt x="61" y="31"/>
                  <a:pt x="78" y="0"/>
                </a:cubicBezTo>
                <a:close/>
              </a:path>
            </a:pathLst>
          </a:custGeom>
          <a:solidFill>
            <a:srgbClr val="02D4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430963" y="2651352"/>
            <a:ext cx="1422400" cy="3114675"/>
          </a:xfrm>
          <a:custGeom>
            <a:avLst/>
            <a:gdLst>
              <a:gd name="T0" fmla="*/ 79 w 79"/>
              <a:gd name="T1" fmla="*/ 0 h 172"/>
              <a:gd name="T2" fmla="*/ 79 w 79"/>
              <a:gd name="T3" fmla="*/ 172 h 172"/>
              <a:gd name="T4" fmla="*/ 0 w 79"/>
              <a:gd name="T5" fmla="*/ 172 h 172"/>
              <a:gd name="T6" fmla="*/ 0 w 79"/>
              <a:gd name="T7" fmla="*/ 0 h 172"/>
              <a:gd name="T8" fmla="*/ 79 w 79"/>
              <a:gd name="T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172">
                <a:moveTo>
                  <a:pt x="79" y="0"/>
                </a:moveTo>
                <a:cubicBezTo>
                  <a:pt x="79" y="172"/>
                  <a:pt x="79" y="172"/>
                  <a:pt x="79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17" y="31"/>
                  <a:pt x="62" y="31"/>
                  <a:pt x="79" y="0"/>
                </a:cubicBezTo>
                <a:close/>
              </a:path>
            </a:pathLst>
          </a:custGeom>
          <a:solidFill>
            <a:srgbClr val="FBC70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8540750" y="2651352"/>
            <a:ext cx="1404938" cy="3114675"/>
          </a:xfrm>
          <a:custGeom>
            <a:avLst/>
            <a:gdLst>
              <a:gd name="T0" fmla="*/ 78 w 78"/>
              <a:gd name="T1" fmla="*/ 0 h 172"/>
              <a:gd name="T2" fmla="*/ 78 w 78"/>
              <a:gd name="T3" fmla="*/ 172 h 172"/>
              <a:gd name="T4" fmla="*/ 0 w 78"/>
              <a:gd name="T5" fmla="*/ 172 h 172"/>
              <a:gd name="T6" fmla="*/ 0 w 78"/>
              <a:gd name="T7" fmla="*/ 0 h 172"/>
              <a:gd name="T8" fmla="*/ 78 w 78"/>
              <a:gd name="T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2">
                <a:moveTo>
                  <a:pt x="78" y="0"/>
                </a:moveTo>
                <a:cubicBezTo>
                  <a:pt x="78" y="172"/>
                  <a:pt x="78" y="172"/>
                  <a:pt x="78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17" y="31"/>
                  <a:pt x="62" y="31"/>
                  <a:pt x="78" y="0"/>
                </a:cubicBezTo>
                <a:close/>
              </a:path>
            </a:pathLst>
          </a:custGeom>
          <a:solidFill>
            <a:srgbClr val="FF699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246313" y="1563914"/>
            <a:ext cx="1404938" cy="1412875"/>
          </a:xfrm>
          <a:prstGeom prst="ellipse">
            <a:avLst/>
          </a:prstGeom>
          <a:solidFill>
            <a:srgbClr val="CC65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338638" y="1563914"/>
            <a:ext cx="1404938" cy="1412875"/>
          </a:xfrm>
          <a:prstGeom prst="ellipse">
            <a:avLst/>
          </a:prstGeom>
          <a:solidFill>
            <a:srgbClr val="02D4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6430963" y="1563914"/>
            <a:ext cx="1422400" cy="1412875"/>
          </a:xfrm>
          <a:prstGeom prst="ellipse">
            <a:avLst/>
          </a:prstGeom>
          <a:solidFill>
            <a:srgbClr val="FBC70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8540750" y="1563914"/>
            <a:ext cx="1404938" cy="1412875"/>
          </a:xfrm>
          <a:prstGeom prst="ellipse">
            <a:avLst/>
          </a:prstGeom>
          <a:solidFill>
            <a:srgbClr val="FF699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535238" y="4697639"/>
            <a:ext cx="828675" cy="8143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4627563" y="4697639"/>
            <a:ext cx="809625" cy="8143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737350" y="4697639"/>
            <a:ext cx="809625" cy="8143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847137" y="4697639"/>
            <a:ext cx="811213" cy="8143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733676" y="4915127"/>
            <a:ext cx="431800" cy="415925"/>
          </a:xfrm>
          <a:custGeom>
            <a:avLst/>
            <a:gdLst>
              <a:gd name="T0" fmla="*/ 12 w 24"/>
              <a:gd name="T1" fmla="*/ 9 h 23"/>
              <a:gd name="T2" fmla="*/ 1 w 24"/>
              <a:gd name="T3" fmla="*/ 6 h 23"/>
              <a:gd name="T4" fmla="*/ 23 w 24"/>
              <a:gd name="T5" fmla="*/ 6 h 23"/>
              <a:gd name="T6" fmla="*/ 23 w 24"/>
              <a:gd name="T7" fmla="*/ 11 h 23"/>
              <a:gd name="T8" fmla="*/ 0 w 24"/>
              <a:gd name="T9" fmla="*/ 11 h 23"/>
              <a:gd name="T10" fmla="*/ 12 w 24"/>
              <a:gd name="T11" fmla="*/ 11 h 23"/>
              <a:gd name="T12" fmla="*/ 23 w 24"/>
              <a:gd name="T13" fmla="*/ 11 h 23"/>
              <a:gd name="T14" fmla="*/ 12 w 24"/>
              <a:gd name="T15" fmla="*/ 17 h 23"/>
              <a:gd name="T16" fmla="*/ 1 w 24"/>
              <a:gd name="T17" fmla="*/ 14 h 23"/>
              <a:gd name="T18" fmla="*/ 23 w 24"/>
              <a:gd name="T19" fmla="*/ 14 h 23"/>
              <a:gd name="T20" fmla="*/ 23 w 24"/>
              <a:gd name="T21" fmla="*/ 18 h 23"/>
              <a:gd name="T22" fmla="*/ 0 w 24"/>
              <a:gd name="T23" fmla="*/ 18 h 23"/>
              <a:gd name="T24" fmla="*/ 12 w 24"/>
              <a:gd name="T25" fmla="*/ 19 h 23"/>
              <a:gd name="T26" fmla="*/ 23 w 24"/>
              <a:gd name="T27" fmla="*/ 18 h 23"/>
              <a:gd name="T28" fmla="*/ 23 w 24"/>
              <a:gd name="T29" fmla="*/ 3 h 23"/>
              <a:gd name="T30" fmla="*/ 0 w 24"/>
              <a:gd name="T31" fmla="*/ 3 h 23"/>
              <a:gd name="T32" fmla="*/ 24 w 24"/>
              <a:gd name="T33" fmla="*/ 4 h 23"/>
              <a:gd name="T34" fmla="*/ 12 w 24"/>
              <a:gd name="T35" fmla="*/ 0 h 23"/>
              <a:gd name="T36" fmla="*/ 0 w 24"/>
              <a:gd name="T37" fmla="*/ 4 h 23"/>
              <a:gd name="T38" fmla="*/ 0 w 24"/>
              <a:gd name="T39" fmla="*/ 7 h 23"/>
              <a:gd name="T40" fmla="*/ 1 w 24"/>
              <a:gd name="T41" fmla="*/ 9 h 23"/>
              <a:gd name="T42" fmla="*/ 0 w 24"/>
              <a:gd name="T43" fmla="*/ 12 h 23"/>
              <a:gd name="T44" fmla="*/ 0 w 24"/>
              <a:gd name="T45" fmla="*/ 14 h 23"/>
              <a:gd name="T46" fmla="*/ 1 w 24"/>
              <a:gd name="T47" fmla="*/ 17 h 23"/>
              <a:gd name="T48" fmla="*/ 0 w 24"/>
              <a:gd name="T49" fmla="*/ 20 h 23"/>
              <a:gd name="T50" fmla="*/ 24 w 24"/>
              <a:gd name="T51" fmla="*/ 20 h 23"/>
              <a:gd name="T52" fmla="*/ 23 w 24"/>
              <a:gd name="T53" fmla="*/ 17 h 23"/>
              <a:gd name="T54" fmla="*/ 24 w 24"/>
              <a:gd name="T55" fmla="*/ 14 h 23"/>
              <a:gd name="T56" fmla="*/ 24 w 24"/>
              <a:gd name="T57" fmla="*/ 12 h 23"/>
              <a:gd name="T58" fmla="*/ 23 w 24"/>
              <a:gd name="T59" fmla="*/ 9 h 23"/>
              <a:gd name="T60" fmla="*/ 24 w 24"/>
              <a:gd name="T61" fmla="*/ 7 h 23"/>
              <a:gd name="T62" fmla="*/ 24 w 24"/>
              <a:gd name="T63" fmla="*/ 4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" h="23">
                <a:moveTo>
                  <a:pt x="23" y="7"/>
                </a:moveTo>
                <a:cubicBezTo>
                  <a:pt x="23" y="8"/>
                  <a:pt x="19" y="9"/>
                  <a:pt x="12" y="9"/>
                </a:cubicBezTo>
                <a:cubicBezTo>
                  <a:pt x="5" y="9"/>
                  <a:pt x="0" y="8"/>
                  <a:pt x="0" y="7"/>
                </a:cubicBezTo>
                <a:cubicBezTo>
                  <a:pt x="0" y="6"/>
                  <a:pt x="1" y="6"/>
                  <a:pt x="1" y="6"/>
                </a:cubicBezTo>
                <a:cubicBezTo>
                  <a:pt x="3" y="7"/>
                  <a:pt x="8" y="7"/>
                  <a:pt x="12" y="7"/>
                </a:cubicBezTo>
                <a:cubicBezTo>
                  <a:pt x="16" y="7"/>
                  <a:pt x="20" y="7"/>
                  <a:pt x="23" y="6"/>
                </a:cubicBezTo>
                <a:cubicBezTo>
                  <a:pt x="23" y="6"/>
                  <a:pt x="23" y="6"/>
                  <a:pt x="23" y="7"/>
                </a:cubicBezTo>
                <a:close/>
                <a:moveTo>
                  <a:pt x="23" y="11"/>
                </a:moveTo>
                <a:cubicBezTo>
                  <a:pt x="23" y="12"/>
                  <a:pt x="19" y="13"/>
                  <a:pt x="12" y="13"/>
                </a:cubicBezTo>
                <a:cubicBezTo>
                  <a:pt x="5" y="13"/>
                  <a:pt x="0" y="12"/>
                  <a:pt x="0" y="11"/>
                </a:cubicBezTo>
                <a:cubicBezTo>
                  <a:pt x="0" y="10"/>
                  <a:pt x="1" y="10"/>
                  <a:pt x="1" y="10"/>
                </a:cubicBezTo>
                <a:cubicBezTo>
                  <a:pt x="3" y="11"/>
                  <a:pt x="8" y="11"/>
                  <a:pt x="12" y="11"/>
                </a:cubicBezTo>
                <a:cubicBezTo>
                  <a:pt x="16" y="11"/>
                  <a:pt x="20" y="11"/>
                  <a:pt x="23" y="10"/>
                </a:cubicBezTo>
                <a:cubicBezTo>
                  <a:pt x="23" y="10"/>
                  <a:pt x="23" y="10"/>
                  <a:pt x="23" y="11"/>
                </a:cubicBezTo>
                <a:close/>
                <a:moveTo>
                  <a:pt x="23" y="14"/>
                </a:moveTo>
                <a:cubicBezTo>
                  <a:pt x="23" y="16"/>
                  <a:pt x="19" y="17"/>
                  <a:pt x="12" y="17"/>
                </a:cubicBezTo>
                <a:cubicBezTo>
                  <a:pt x="5" y="17"/>
                  <a:pt x="0" y="16"/>
                  <a:pt x="0" y="14"/>
                </a:cubicBezTo>
                <a:cubicBezTo>
                  <a:pt x="0" y="14"/>
                  <a:pt x="1" y="14"/>
                  <a:pt x="1" y="14"/>
                </a:cubicBezTo>
                <a:cubicBezTo>
                  <a:pt x="3" y="15"/>
                  <a:pt x="8" y="15"/>
                  <a:pt x="12" y="15"/>
                </a:cubicBezTo>
                <a:cubicBezTo>
                  <a:pt x="16" y="15"/>
                  <a:pt x="20" y="15"/>
                  <a:pt x="23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3" y="18"/>
                </a:moveTo>
                <a:cubicBezTo>
                  <a:pt x="23" y="20"/>
                  <a:pt x="19" y="21"/>
                  <a:pt x="12" y="21"/>
                </a:cubicBezTo>
                <a:cubicBezTo>
                  <a:pt x="5" y="21"/>
                  <a:pt x="0" y="20"/>
                  <a:pt x="0" y="18"/>
                </a:cubicBezTo>
                <a:cubicBezTo>
                  <a:pt x="0" y="18"/>
                  <a:pt x="1" y="18"/>
                  <a:pt x="1" y="17"/>
                </a:cubicBezTo>
                <a:cubicBezTo>
                  <a:pt x="3" y="19"/>
                  <a:pt x="8" y="19"/>
                  <a:pt x="12" y="19"/>
                </a:cubicBezTo>
                <a:cubicBezTo>
                  <a:pt x="16" y="19"/>
                  <a:pt x="20" y="19"/>
                  <a:pt x="23" y="17"/>
                </a:cubicBezTo>
                <a:cubicBezTo>
                  <a:pt x="23" y="18"/>
                  <a:pt x="23" y="18"/>
                  <a:pt x="23" y="18"/>
                </a:cubicBezTo>
                <a:close/>
                <a:moveTo>
                  <a:pt x="12" y="0"/>
                </a:moveTo>
                <a:cubicBezTo>
                  <a:pt x="19" y="0"/>
                  <a:pt x="23" y="1"/>
                  <a:pt x="23" y="3"/>
                </a:cubicBezTo>
                <a:cubicBezTo>
                  <a:pt x="23" y="4"/>
                  <a:pt x="19" y="5"/>
                  <a:pt x="12" y="5"/>
                </a:cubicBezTo>
                <a:cubicBezTo>
                  <a:pt x="5" y="5"/>
                  <a:pt x="0" y="4"/>
                  <a:pt x="0" y="3"/>
                </a:cubicBezTo>
                <a:cubicBezTo>
                  <a:pt x="0" y="1"/>
                  <a:pt x="5" y="0"/>
                  <a:pt x="12" y="0"/>
                </a:cubicBezTo>
                <a:close/>
                <a:moveTo>
                  <a:pt x="24" y="4"/>
                </a:moveTo>
                <a:cubicBezTo>
                  <a:pt x="24" y="3"/>
                  <a:pt x="24" y="3"/>
                  <a:pt x="24" y="3"/>
                </a:cubicBezTo>
                <a:cubicBezTo>
                  <a:pt x="24" y="1"/>
                  <a:pt x="18" y="0"/>
                  <a:pt x="12" y="0"/>
                </a:cubicBezTo>
                <a:cubicBezTo>
                  <a:pt x="6" y="0"/>
                  <a:pt x="0" y="1"/>
                  <a:pt x="0" y="3"/>
                </a:cubicBezTo>
                <a:cubicBezTo>
                  <a:pt x="0" y="4"/>
                  <a:pt x="0" y="4"/>
                  <a:pt x="0" y="4"/>
                </a:cubicBezTo>
                <a:cubicBezTo>
                  <a:pt x="0" y="5"/>
                  <a:pt x="0" y="5"/>
                  <a:pt x="1" y="5"/>
                </a:cubicBezTo>
                <a:cubicBezTo>
                  <a:pt x="0" y="6"/>
                  <a:pt x="0" y="6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9"/>
                  <a:pt x="0" y="9"/>
                  <a:pt x="1" y="9"/>
                </a:cubicBezTo>
                <a:cubicBezTo>
                  <a:pt x="0" y="10"/>
                  <a:pt x="0" y="10"/>
                  <a:pt x="0" y="1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3"/>
                  <a:pt x="1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7"/>
                  <a:pt x="1" y="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2"/>
                  <a:pt x="6" y="23"/>
                  <a:pt x="12" y="23"/>
                </a:cubicBezTo>
                <a:cubicBezTo>
                  <a:pt x="18" y="23"/>
                  <a:pt x="24" y="22"/>
                  <a:pt x="24" y="20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3" y="17"/>
                </a:cubicBezTo>
                <a:cubicBezTo>
                  <a:pt x="24" y="17"/>
                  <a:pt x="24" y="16"/>
                  <a:pt x="24" y="16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3" y="13"/>
                </a:cubicBezTo>
                <a:cubicBezTo>
                  <a:pt x="24" y="13"/>
                  <a:pt x="24" y="12"/>
                  <a:pt x="24" y="12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0"/>
                  <a:pt x="24" y="10"/>
                  <a:pt x="23" y="9"/>
                </a:cubicBezTo>
                <a:cubicBezTo>
                  <a:pt x="24" y="9"/>
                  <a:pt x="24" y="9"/>
                  <a:pt x="24" y="8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6"/>
                  <a:pt x="24" y="6"/>
                  <a:pt x="23" y="5"/>
                </a:cubicBezTo>
                <a:cubicBezTo>
                  <a:pt x="24" y="5"/>
                  <a:pt x="24" y="5"/>
                  <a:pt x="24" y="4"/>
                </a:cubicBezTo>
                <a:close/>
              </a:path>
            </a:pathLst>
          </a:custGeom>
          <a:solidFill>
            <a:srgbClr val="CC65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806951" y="4842102"/>
            <a:ext cx="468312" cy="488950"/>
            <a:chOff x="4267201" y="4421188"/>
            <a:chExt cx="468312" cy="488950"/>
          </a:xfrm>
          <a:solidFill>
            <a:srgbClr val="02D4E7"/>
          </a:solidFill>
        </p:grpSpPr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483101" y="4421188"/>
              <a:ext cx="19050" cy="53975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1 w 1"/>
                <a:gd name="T5" fmla="*/ 3 h 3"/>
                <a:gd name="T6" fmla="*/ 0 w 1"/>
                <a:gd name="T7" fmla="*/ 3 h 3"/>
                <a:gd name="T8" fmla="*/ 0 w 1"/>
                <a:gd name="T9" fmla="*/ 1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321176" y="4511675"/>
              <a:ext cx="36513" cy="36513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2 h 2"/>
                <a:gd name="T4" fmla="*/ 2 w 2"/>
                <a:gd name="T5" fmla="*/ 2 h 2"/>
                <a:gd name="T6" fmla="*/ 1 w 2"/>
                <a:gd name="T7" fmla="*/ 2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2 w 2"/>
                <a:gd name="T1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267201" y="4692650"/>
              <a:ext cx="53975" cy="19050"/>
            </a:xfrm>
            <a:custGeom>
              <a:avLst/>
              <a:gdLst>
                <a:gd name="T0" fmla="*/ 2 w 3"/>
                <a:gd name="T1" fmla="*/ 0 h 1"/>
                <a:gd name="T2" fmla="*/ 3 w 3"/>
                <a:gd name="T3" fmla="*/ 0 h 1"/>
                <a:gd name="T4" fmla="*/ 3 w 3"/>
                <a:gd name="T5" fmla="*/ 0 h 1"/>
                <a:gd name="T6" fmla="*/ 2 w 3"/>
                <a:gd name="T7" fmla="*/ 1 h 1"/>
                <a:gd name="T8" fmla="*/ 0 w 3"/>
                <a:gd name="T9" fmla="*/ 1 h 1"/>
                <a:gd name="T10" fmla="*/ 0 w 3"/>
                <a:gd name="T11" fmla="*/ 0 h 1"/>
                <a:gd name="T12" fmla="*/ 0 w 3"/>
                <a:gd name="T13" fmla="*/ 0 h 1"/>
                <a:gd name="T14" fmla="*/ 0 w 3"/>
                <a:gd name="T15" fmla="*/ 0 h 1"/>
                <a:gd name="T16" fmla="*/ 2 w 3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681538" y="4675188"/>
              <a:ext cx="53975" cy="17463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0 h 1"/>
                <a:gd name="T4" fmla="*/ 1 w 3"/>
                <a:gd name="T5" fmla="*/ 0 h 1"/>
                <a:gd name="T6" fmla="*/ 1 w 3"/>
                <a:gd name="T7" fmla="*/ 0 h 1"/>
                <a:gd name="T8" fmla="*/ 3 w 3"/>
                <a:gd name="T9" fmla="*/ 0 h 1"/>
                <a:gd name="T10" fmla="*/ 3 w 3"/>
                <a:gd name="T11" fmla="*/ 1 h 1"/>
                <a:gd name="T12" fmla="*/ 3 w 3"/>
                <a:gd name="T13" fmla="*/ 1 h 1"/>
                <a:gd name="T14" fmla="*/ 3 w 3"/>
                <a:gd name="T15" fmla="*/ 1 h 1"/>
                <a:gd name="T16" fmla="*/ 1 w 3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1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627563" y="4494213"/>
              <a:ext cx="53975" cy="53975"/>
            </a:xfrm>
            <a:custGeom>
              <a:avLst/>
              <a:gdLst>
                <a:gd name="T0" fmla="*/ 1 w 3"/>
                <a:gd name="T1" fmla="*/ 2 h 3"/>
                <a:gd name="T2" fmla="*/ 1 w 3"/>
                <a:gd name="T3" fmla="*/ 2 h 3"/>
                <a:gd name="T4" fmla="*/ 1 w 3"/>
                <a:gd name="T5" fmla="*/ 2 h 3"/>
                <a:gd name="T6" fmla="*/ 1 w 3"/>
                <a:gd name="T7" fmla="*/ 2 h 3"/>
                <a:gd name="T8" fmla="*/ 2 w 3"/>
                <a:gd name="T9" fmla="*/ 0 h 3"/>
                <a:gd name="T10" fmla="*/ 3 w 3"/>
                <a:gd name="T11" fmla="*/ 0 h 3"/>
                <a:gd name="T12" fmla="*/ 3 w 3"/>
                <a:gd name="T13" fmla="*/ 0 h 3"/>
                <a:gd name="T14" fmla="*/ 3 w 3"/>
                <a:gd name="T15" fmla="*/ 1 h 3"/>
                <a:gd name="T16" fmla="*/ 1 w 3"/>
                <a:gd name="T1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4340226" y="4494213"/>
              <a:ext cx="306388" cy="415925"/>
            </a:xfrm>
            <a:custGeom>
              <a:avLst/>
              <a:gdLst>
                <a:gd name="T0" fmla="*/ 11 w 17"/>
                <a:gd name="T1" fmla="*/ 20 h 23"/>
                <a:gd name="T2" fmla="*/ 11 w 17"/>
                <a:gd name="T3" fmla="*/ 21 h 23"/>
                <a:gd name="T4" fmla="*/ 11 w 17"/>
                <a:gd name="T5" fmla="*/ 21 h 23"/>
                <a:gd name="T6" fmla="*/ 7 w 17"/>
                <a:gd name="T7" fmla="*/ 21 h 23"/>
                <a:gd name="T8" fmla="*/ 6 w 17"/>
                <a:gd name="T9" fmla="*/ 21 h 23"/>
                <a:gd name="T10" fmla="*/ 6 w 17"/>
                <a:gd name="T11" fmla="*/ 20 h 23"/>
                <a:gd name="T12" fmla="*/ 6 w 17"/>
                <a:gd name="T13" fmla="*/ 18 h 23"/>
                <a:gd name="T14" fmla="*/ 11 w 17"/>
                <a:gd name="T15" fmla="*/ 18 h 23"/>
                <a:gd name="T16" fmla="*/ 11 w 17"/>
                <a:gd name="T17" fmla="*/ 20 h 23"/>
                <a:gd name="T18" fmla="*/ 6 w 17"/>
                <a:gd name="T19" fmla="*/ 5 h 23"/>
                <a:gd name="T20" fmla="*/ 3 w 17"/>
                <a:gd name="T21" fmla="*/ 9 h 23"/>
                <a:gd name="T22" fmla="*/ 5 w 17"/>
                <a:gd name="T23" fmla="*/ 13 h 23"/>
                <a:gd name="T24" fmla="*/ 5 w 17"/>
                <a:gd name="T25" fmla="*/ 13 h 23"/>
                <a:gd name="T26" fmla="*/ 5 w 17"/>
                <a:gd name="T27" fmla="*/ 13 h 23"/>
                <a:gd name="T28" fmla="*/ 5 w 17"/>
                <a:gd name="T29" fmla="*/ 13 h 23"/>
                <a:gd name="T30" fmla="*/ 3 w 17"/>
                <a:gd name="T31" fmla="*/ 9 h 23"/>
                <a:gd name="T32" fmla="*/ 5 w 17"/>
                <a:gd name="T33" fmla="*/ 4 h 23"/>
                <a:gd name="T34" fmla="*/ 6 w 17"/>
                <a:gd name="T35" fmla="*/ 4 h 23"/>
                <a:gd name="T36" fmla="*/ 6 w 17"/>
                <a:gd name="T37" fmla="*/ 4 h 23"/>
                <a:gd name="T38" fmla="*/ 6 w 17"/>
                <a:gd name="T39" fmla="*/ 5 h 23"/>
                <a:gd name="T40" fmla="*/ 17 w 17"/>
                <a:gd name="T41" fmla="*/ 9 h 23"/>
                <a:gd name="T42" fmla="*/ 9 w 17"/>
                <a:gd name="T43" fmla="*/ 0 h 23"/>
                <a:gd name="T44" fmla="*/ 0 w 17"/>
                <a:gd name="T45" fmla="*/ 9 h 23"/>
                <a:gd name="T46" fmla="*/ 5 w 17"/>
                <a:gd name="T47" fmla="*/ 16 h 23"/>
                <a:gd name="T48" fmla="*/ 5 w 17"/>
                <a:gd name="T49" fmla="*/ 18 h 23"/>
                <a:gd name="T50" fmla="*/ 5 w 17"/>
                <a:gd name="T51" fmla="*/ 20 h 23"/>
                <a:gd name="T52" fmla="*/ 6 w 17"/>
                <a:gd name="T53" fmla="*/ 22 h 23"/>
                <a:gd name="T54" fmla="*/ 7 w 17"/>
                <a:gd name="T55" fmla="*/ 22 h 23"/>
                <a:gd name="T56" fmla="*/ 8 w 17"/>
                <a:gd name="T57" fmla="*/ 23 h 23"/>
                <a:gd name="T58" fmla="*/ 9 w 17"/>
                <a:gd name="T59" fmla="*/ 23 h 23"/>
                <a:gd name="T60" fmla="*/ 11 w 17"/>
                <a:gd name="T61" fmla="*/ 22 h 23"/>
                <a:gd name="T62" fmla="*/ 11 w 17"/>
                <a:gd name="T63" fmla="*/ 22 h 23"/>
                <a:gd name="T64" fmla="*/ 12 w 17"/>
                <a:gd name="T65" fmla="*/ 20 h 23"/>
                <a:gd name="T66" fmla="*/ 12 w 17"/>
                <a:gd name="T67" fmla="*/ 17 h 23"/>
                <a:gd name="T68" fmla="*/ 12 w 17"/>
                <a:gd name="T69" fmla="*/ 16 h 23"/>
                <a:gd name="T70" fmla="*/ 17 w 17"/>
                <a:gd name="T71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" h="23">
                  <a:moveTo>
                    <a:pt x="11" y="20"/>
                  </a:moveTo>
                  <a:cubicBezTo>
                    <a:pt x="11" y="20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20"/>
                    <a:pt x="11" y="20"/>
                    <a:pt x="11" y="20"/>
                  </a:cubicBezTo>
                  <a:close/>
                  <a:moveTo>
                    <a:pt x="6" y="5"/>
                  </a:moveTo>
                  <a:cubicBezTo>
                    <a:pt x="4" y="5"/>
                    <a:pt x="3" y="7"/>
                    <a:pt x="3" y="9"/>
                  </a:cubicBezTo>
                  <a:cubicBezTo>
                    <a:pt x="3" y="10"/>
                    <a:pt x="4" y="12"/>
                    <a:pt x="5" y="13"/>
                  </a:cubicBezTo>
                  <a:cubicBezTo>
                    <a:pt x="5" y="13"/>
                    <a:pt x="6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7"/>
                    <a:pt x="4" y="5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  <a:moveTo>
                    <a:pt x="17" y="9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2"/>
                    <a:pt x="2" y="15"/>
                    <a:pt x="5" y="16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6" y="21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5" y="15"/>
                    <a:pt x="17" y="12"/>
                    <a:pt x="1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53250" y="4842102"/>
            <a:ext cx="377825" cy="488950"/>
            <a:chOff x="5888038" y="4421188"/>
            <a:chExt cx="377825" cy="488950"/>
          </a:xfrm>
          <a:solidFill>
            <a:srgbClr val="FFC901"/>
          </a:solidFill>
        </p:grpSpPr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049963" y="4675188"/>
              <a:ext cx="19050" cy="53975"/>
            </a:xfrm>
            <a:custGeom>
              <a:avLst/>
              <a:gdLst>
                <a:gd name="T0" fmla="*/ 0 w 1"/>
                <a:gd name="T1" fmla="*/ 1 h 3"/>
                <a:gd name="T2" fmla="*/ 1 w 1"/>
                <a:gd name="T3" fmla="*/ 3 h 3"/>
                <a:gd name="T4" fmla="*/ 1 w 1"/>
                <a:gd name="T5" fmla="*/ 0 h 3"/>
                <a:gd name="T6" fmla="*/ 0 w 1"/>
                <a:gd name="T7" fmla="*/ 1 h 3"/>
                <a:gd name="T8" fmla="*/ 0 w 1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2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6086476" y="4746625"/>
              <a:ext cx="17463" cy="55563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3 h 3"/>
                <a:gd name="T4" fmla="*/ 1 w 1"/>
                <a:gd name="T5" fmla="*/ 2 h 3"/>
                <a:gd name="T6" fmla="*/ 1 w 1"/>
                <a:gd name="T7" fmla="*/ 1 h 3"/>
                <a:gd name="T8" fmla="*/ 0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978526" y="4421188"/>
              <a:ext cx="198438" cy="90488"/>
            </a:xfrm>
            <a:custGeom>
              <a:avLst/>
              <a:gdLst>
                <a:gd name="T0" fmla="*/ 8 w 11"/>
                <a:gd name="T1" fmla="*/ 5 h 5"/>
                <a:gd name="T2" fmla="*/ 8 w 11"/>
                <a:gd name="T3" fmla="*/ 5 h 5"/>
                <a:gd name="T4" fmla="*/ 10 w 11"/>
                <a:gd name="T5" fmla="*/ 3 h 5"/>
                <a:gd name="T6" fmla="*/ 6 w 11"/>
                <a:gd name="T7" fmla="*/ 0 h 5"/>
                <a:gd name="T8" fmla="*/ 1 w 11"/>
                <a:gd name="T9" fmla="*/ 3 h 5"/>
                <a:gd name="T10" fmla="*/ 3 w 11"/>
                <a:gd name="T11" fmla="*/ 5 h 5"/>
                <a:gd name="T12" fmla="*/ 3 w 11"/>
                <a:gd name="T13" fmla="*/ 5 h 5"/>
                <a:gd name="T14" fmla="*/ 8 w 1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11" y="0"/>
                    <a:pt x="8" y="0"/>
                    <a:pt x="6" y="0"/>
                  </a:cubicBezTo>
                  <a:cubicBezTo>
                    <a:pt x="3" y="0"/>
                    <a:pt x="0" y="0"/>
                    <a:pt x="1" y="3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8" y="5"/>
                    <a:pt x="8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5888038" y="4548188"/>
              <a:ext cx="377825" cy="361950"/>
            </a:xfrm>
            <a:custGeom>
              <a:avLst/>
              <a:gdLst>
                <a:gd name="T0" fmla="*/ 13 w 21"/>
                <a:gd name="T1" fmla="*/ 14 h 20"/>
                <a:gd name="T2" fmla="*/ 11 w 21"/>
                <a:gd name="T3" fmla="*/ 15 h 20"/>
                <a:gd name="T4" fmla="*/ 11 w 21"/>
                <a:gd name="T5" fmla="*/ 16 h 20"/>
                <a:gd name="T6" fmla="*/ 10 w 21"/>
                <a:gd name="T7" fmla="*/ 16 h 20"/>
                <a:gd name="T8" fmla="*/ 10 w 21"/>
                <a:gd name="T9" fmla="*/ 15 h 20"/>
                <a:gd name="T10" fmla="*/ 7 w 21"/>
                <a:gd name="T11" fmla="*/ 13 h 20"/>
                <a:gd name="T12" fmla="*/ 8 w 21"/>
                <a:gd name="T13" fmla="*/ 12 h 20"/>
                <a:gd name="T14" fmla="*/ 10 w 21"/>
                <a:gd name="T15" fmla="*/ 14 h 20"/>
                <a:gd name="T16" fmla="*/ 10 w 21"/>
                <a:gd name="T17" fmla="*/ 11 h 20"/>
                <a:gd name="T18" fmla="*/ 8 w 21"/>
                <a:gd name="T19" fmla="*/ 10 h 20"/>
                <a:gd name="T20" fmla="*/ 7 w 21"/>
                <a:gd name="T21" fmla="*/ 9 h 20"/>
                <a:gd name="T22" fmla="*/ 10 w 21"/>
                <a:gd name="T23" fmla="*/ 6 h 20"/>
                <a:gd name="T24" fmla="*/ 10 w 21"/>
                <a:gd name="T25" fmla="*/ 5 h 20"/>
                <a:gd name="T26" fmla="*/ 11 w 21"/>
                <a:gd name="T27" fmla="*/ 5 h 20"/>
                <a:gd name="T28" fmla="*/ 11 w 21"/>
                <a:gd name="T29" fmla="*/ 6 h 20"/>
                <a:gd name="T30" fmla="*/ 13 w 21"/>
                <a:gd name="T31" fmla="*/ 8 h 20"/>
                <a:gd name="T32" fmla="*/ 12 w 21"/>
                <a:gd name="T33" fmla="*/ 8 h 20"/>
                <a:gd name="T34" fmla="*/ 11 w 21"/>
                <a:gd name="T35" fmla="*/ 7 h 20"/>
                <a:gd name="T36" fmla="*/ 11 w 21"/>
                <a:gd name="T37" fmla="*/ 10 h 20"/>
                <a:gd name="T38" fmla="*/ 13 w 21"/>
                <a:gd name="T39" fmla="*/ 10 h 20"/>
                <a:gd name="T40" fmla="*/ 13 w 21"/>
                <a:gd name="T41" fmla="*/ 11 h 20"/>
                <a:gd name="T42" fmla="*/ 14 w 21"/>
                <a:gd name="T43" fmla="*/ 12 h 20"/>
                <a:gd name="T44" fmla="*/ 13 w 21"/>
                <a:gd name="T45" fmla="*/ 14 h 20"/>
                <a:gd name="T46" fmla="*/ 14 w 21"/>
                <a:gd name="T47" fmla="*/ 0 h 20"/>
                <a:gd name="T48" fmla="*/ 13 w 21"/>
                <a:gd name="T49" fmla="*/ 1 h 20"/>
                <a:gd name="T50" fmla="*/ 8 w 21"/>
                <a:gd name="T51" fmla="*/ 1 h 20"/>
                <a:gd name="T52" fmla="*/ 7 w 21"/>
                <a:gd name="T53" fmla="*/ 0 h 20"/>
                <a:gd name="T54" fmla="*/ 0 w 21"/>
                <a:gd name="T55" fmla="*/ 13 h 20"/>
                <a:gd name="T56" fmla="*/ 11 w 21"/>
                <a:gd name="T57" fmla="*/ 20 h 20"/>
                <a:gd name="T58" fmla="*/ 21 w 21"/>
                <a:gd name="T59" fmla="*/ 13 h 20"/>
                <a:gd name="T60" fmla="*/ 14 w 21"/>
                <a:gd name="T6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" h="20">
                  <a:moveTo>
                    <a:pt x="13" y="14"/>
                  </a:moveTo>
                  <a:cubicBezTo>
                    <a:pt x="12" y="14"/>
                    <a:pt x="12" y="15"/>
                    <a:pt x="11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5"/>
                    <a:pt x="7" y="14"/>
                    <a:pt x="7" y="1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3"/>
                    <a:pt x="9" y="14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8" y="11"/>
                    <a:pt x="8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7" y="7"/>
                    <a:pt x="8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7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7"/>
                    <a:pt x="11" y="7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3" y="10"/>
                  </a:cubicBezTo>
                  <a:cubicBezTo>
                    <a:pt x="13" y="10"/>
                    <a:pt x="13" y="11"/>
                    <a:pt x="13" y="11"/>
                  </a:cubicBezTo>
                  <a:cubicBezTo>
                    <a:pt x="14" y="11"/>
                    <a:pt x="14" y="12"/>
                    <a:pt x="14" y="12"/>
                  </a:cubicBezTo>
                  <a:cubicBezTo>
                    <a:pt x="14" y="13"/>
                    <a:pt x="13" y="14"/>
                    <a:pt x="13" y="14"/>
                  </a:cubicBezTo>
                  <a:close/>
                  <a:moveTo>
                    <a:pt x="14" y="0"/>
                  </a:moveTo>
                  <a:cubicBezTo>
                    <a:pt x="14" y="0"/>
                    <a:pt x="13" y="1"/>
                    <a:pt x="13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3" y="2"/>
                    <a:pt x="0" y="8"/>
                    <a:pt x="0" y="13"/>
                  </a:cubicBezTo>
                  <a:cubicBezTo>
                    <a:pt x="0" y="19"/>
                    <a:pt x="5" y="20"/>
                    <a:pt x="11" y="20"/>
                  </a:cubicBezTo>
                  <a:cubicBezTo>
                    <a:pt x="16" y="20"/>
                    <a:pt x="21" y="19"/>
                    <a:pt x="21" y="13"/>
                  </a:cubicBezTo>
                  <a:cubicBezTo>
                    <a:pt x="21" y="8"/>
                    <a:pt x="17" y="2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45575" y="4842102"/>
            <a:ext cx="414337" cy="488950"/>
            <a:chOff x="7454901" y="4421188"/>
            <a:chExt cx="414337" cy="488950"/>
          </a:xfrm>
          <a:solidFill>
            <a:srgbClr val="FE6696"/>
          </a:solidFill>
        </p:grpSpPr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7599363" y="4421188"/>
              <a:ext cx="125413" cy="109538"/>
            </a:xfrm>
            <a:custGeom>
              <a:avLst/>
              <a:gdLst>
                <a:gd name="T0" fmla="*/ 3 w 7"/>
                <a:gd name="T1" fmla="*/ 5 h 6"/>
                <a:gd name="T2" fmla="*/ 2 w 7"/>
                <a:gd name="T3" fmla="*/ 3 h 6"/>
                <a:gd name="T4" fmla="*/ 3 w 7"/>
                <a:gd name="T5" fmla="*/ 1 h 6"/>
                <a:gd name="T6" fmla="*/ 5 w 7"/>
                <a:gd name="T7" fmla="*/ 3 h 6"/>
                <a:gd name="T8" fmla="*/ 3 w 7"/>
                <a:gd name="T9" fmla="*/ 5 h 6"/>
                <a:gd name="T10" fmla="*/ 7 w 7"/>
                <a:gd name="T11" fmla="*/ 3 h 6"/>
                <a:gd name="T12" fmla="*/ 3 w 7"/>
                <a:gd name="T13" fmla="*/ 0 h 6"/>
                <a:gd name="T14" fmla="*/ 0 w 7"/>
                <a:gd name="T15" fmla="*/ 3 h 6"/>
                <a:gd name="T16" fmla="*/ 2 w 7"/>
                <a:gd name="T17" fmla="*/ 6 h 6"/>
                <a:gd name="T18" fmla="*/ 3 w 7"/>
                <a:gd name="T19" fmla="*/ 6 h 6"/>
                <a:gd name="T20" fmla="*/ 4 w 7"/>
                <a:gd name="T21" fmla="*/ 6 h 6"/>
                <a:gd name="T22" fmla="*/ 7 w 7"/>
                <a:gd name="T2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">
                  <a:moveTo>
                    <a:pt x="3" y="5"/>
                  </a:moveTo>
                  <a:cubicBezTo>
                    <a:pt x="2" y="5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  <a:moveTo>
                    <a:pt x="7" y="3"/>
                  </a:moveTo>
                  <a:cubicBezTo>
                    <a:pt x="7" y="1"/>
                    <a:pt x="5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6"/>
                    <a:pt x="7" y="4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54901" y="4675188"/>
              <a:ext cx="71438" cy="71438"/>
            </a:xfrm>
            <a:custGeom>
              <a:avLst/>
              <a:gdLst>
                <a:gd name="T0" fmla="*/ 23 w 45"/>
                <a:gd name="T1" fmla="*/ 0 h 45"/>
                <a:gd name="T2" fmla="*/ 11 w 45"/>
                <a:gd name="T3" fmla="*/ 23 h 45"/>
                <a:gd name="T4" fmla="*/ 0 w 45"/>
                <a:gd name="T5" fmla="*/ 34 h 45"/>
                <a:gd name="T6" fmla="*/ 23 w 45"/>
                <a:gd name="T7" fmla="*/ 45 h 45"/>
                <a:gd name="T8" fmla="*/ 45 w 45"/>
                <a:gd name="T9" fmla="*/ 45 h 45"/>
                <a:gd name="T10" fmla="*/ 34 w 45"/>
                <a:gd name="T11" fmla="*/ 23 h 45"/>
                <a:gd name="T12" fmla="*/ 23 w 45"/>
                <a:gd name="T13" fmla="*/ 0 h 45"/>
                <a:gd name="T14" fmla="*/ 23 w 45"/>
                <a:gd name="T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lnTo>
                    <a:pt x="11" y="23"/>
                  </a:lnTo>
                  <a:lnTo>
                    <a:pt x="0" y="34"/>
                  </a:lnTo>
                  <a:lnTo>
                    <a:pt x="23" y="45"/>
                  </a:lnTo>
                  <a:lnTo>
                    <a:pt x="45" y="45"/>
                  </a:lnTo>
                  <a:lnTo>
                    <a:pt x="34" y="23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7796213" y="4675188"/>
              <a:ext cx="73025" cy="71438"/>
            </a:xfrm>
            <a:custGeom>
              <a:avLst/>
              <a:gdLst>
                <a:gd name="T0" fmla="*/ 46 w 46"/>
                <a:gd name="T1" fmla="*/ 34 h 45"/>
                <a:gd name="T2" fmla="*/ 34 w 46"/>
                <a:gd name="T3" fmla="*/ 23 h 45"/>
                <a:gd name="T4" fmla="*/ 12 w 46"/>
                <a:gd name="T5" fmla="*/ 0 h 45"/>
                <a:gd name="T6" fmla="*/ 12 w 46"/>
                <a:gd name="T7" fmla="*/ 23 h 45"/>
                <a:gd name="T8" fmla="*/ 0 w 46"/>
                <a:gd name="T9" fmla="*/ 45 h 45"/>
                <a:gd name="T10" fmla="*/ 23 w 46"/>
                <a:gd name="T11" fmla="*/ 45 h 45"/>
                <a:gd name="T12" fmla="*/ 46 w 46"/>
                <a:gd name="T13" fmla="*/ 34 h 45"/>
                <a:gd name="T14" fmla="*/ 46 w 46"/>
                <a:gd name="T15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45">
                  <a:moveTo>
                    <a:pt x="46" y="34"/>
                  </a:moveTo>
                  <a:lnTo>
                    <a:pt x="34" y="23"/>
                  </a:lnTo>
                  <a:lnTo>
                    <a:pt x="12" y="0"/>
                  </a:lnTo>
                  <a:lnTo>
                    <a:pt x="12" y="23"/>
                  </a:lnTo>
                  <a:lnTo>
                    <a:pt x="0" y="45"/>
                  </a:lnTo>
                  <a:lnTo>
                    <a:pt x="23" y="45"/>
                  </a:lnTo>
                  <a:lnTo>
                    <a:pt x="46" y="34"/>
                  </a:lnTo>
                  <a:lnTo>
                    <a:pt x="4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54901" y="4548188"/>
              <a:ext cx="395288" cy="361950"/>
            </a:xfrm>
            <a:custGeom>
              <a:avLst/>
              <a:gdLst>
                <a:gd name="T0" fmla="*/ 22 w 22"/>
                <a:gd name="T1" fmla="*/ 12 h 20"/>
                <a:gd name="T2" fmla="*/ 22 w 22"/>
                <a:gd name="T3" fmla="*/ 11 h 20"/>
                <a:gd name="T4" fmla="*/ 21 w 22"/>
                <a:gd name="T5" fmla="*/ 11 h 20"/>
                <a:gd name="T6" fmla="*/ 20 w 22"/>
                <a:gd name="T7" fmla="*/ 12 h 20"/>
                <a:gd name="T8" fmla="*/ 19 w 22"/>
                <a:gd name="T9" fmla="*/ 13 h 20"/>
                <a:gd name="T10" fmla="*/ 13 w 22"/>
                <a:gd name="T11" fmla="*/ 13 h 20"/>
                <a:gd name="T12" fmla="*/ 13 w 22"/>
                <a:gd name="T13" fmla="*/ 3 h 20"/>
                <a:gd name="T14" fmla="*/ 15 w 22"/>
                <a:gd name="T15" fmla="*/ 3 h 20"/>
                <a:gd name="T16" fmla="*/ 16 w 22"/>
                <a:gd name="T17" fmla="*/ 2 h 20"/>
                <a:gd name="T18" fmla="*/ 16 w 22"/>
                <a:gd name="T19" fmla="*/ 2 h 20"/>
                <a:gd name="T20" fmla="*/ 15 w 22"/>
                <a:gd name="T21" fmla="*/ 1 h 20"/>
                <a:gd name="T22" fmla="*/ 13 w 22"/>
                <a:gd name="T23" fmla="*/ 1 h 20"/>
                <a:gd name="T24" fmla="*/ 13 w 22"/>
                <a:gd name="T25" fmla="*/ 0 h 20"/>
                <a:gd name="T26" fmla="*/ 11 w 22"/>
                <a:gd name="T27" fmla="*/ 0 h 20"/>
                <a:gd name="T28" fmla="*/ 10 w 22"/>
                <a:gd name="T29" fmla="*/ 0 h 20"/>
                <a:gd name="T30" fmla="*/ 10 w 22"/>
                <a:gd name="T31" fmla="*/ 1 h 20"/>
                <a:gd name="T32" fmla="*/ 8 w 22"/>
                <a:gd name="T33" fmla="*/ 1 h 20"/>
                <a:gd name="T34" fmla="*/ 7 w 22"/>
                <a:gd name="T35" fmla="*/ 2 h 20"/>
                <a:gd name="T36" fmla="*/ 7 w 22"/>
                <a:gd name="T37" fmla="*/ 2 h 20"/>
                <a:gd name="T38" fmla="*/ 8 w 22"/>
                <a:gd name="T39" fmla="*/ 3 h 20"/>
                <a:gd name="T40" fmla="*/ 10 w 22"/>
                <a:gd name="T41" fmla="*/ 3 h 20"/>
                <a:gd name="T42" fmla="*/ 10 w 22"/>
                <a:gd name="T43" fmla="*/ 13 h 20"/>
                <a:gd name="T44" fmla="*/ 4 w 22"/>
                <a:gd name="T45" fmla="*/ 13 h 20"/>
                <a:gd name="T46" fmla="*/ 3 w 22"/>
                <a:gd name="T47" fmla="*/ 12 h 20"/>
                <a:gd name="T48" fmla="*/ 2 w 22"/>
                <a:gd name="T49" fmla="*/ 11 h 20"/>
                <a:gd name="T50" fmla="*/ 1 w 22"/>
                <a:gd name="T51" fmla="*/ 11 h 20"/>
                <a:gd name="T52" fmla="*/ 1 w 22"/>
                <a:gd name="T53" fmla="*/ 12 h 20"/>
                <a:gd name="T54" fmla="*/ 4 w 22"/>
                <a:gd name="T55" fmla="*/ 16 h 20"/>
                <a:gd name="T56" fmla="*/ 5 w 22"/>
                <a:gd name="T57" fmla="*/ 17 h 20"/>
                <a:gd name="T58" fmla="*/ 11 w 22"/>
                <a:gd name="T59" fmla="*/ 19 h 20"/>
                <a:gd name="T60" fmla="*/ 12 w 22"/>
                <a:gd name="T61" fmla="*/ 19 h 20"/>
                <a:gd name="T62" fmla="*/ 18 w 22"/>
                <a:gd name="T63" fmla="*/ 17 h 20"/>
                <a:gd name="T64" fmla="*/ 19 w 22"/>
                <a:gd name="T65" fmla="*/ 16 h 20"/>
                <a:gd name="T66" fmla="*/ 22 w 22"/>
                <a:gd name="T6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0">
                  <a:moveTo>
                    <a:pt x="22" y="12"/>
                  </a:moveTo>
                  <a:cubicBezTo>
                    <a:pt x="22" y="12"/>
                    <a:pt x="22" y="12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3"/>
                    <a:pt x="19" y="13"/>
                  </a:cubicBezTo>
                  <a:cubicBezTo>
                    <a:pt x="18" y="14"/>
                    <a:pt x="14" y="14"/>
                    <a:pt x="13" y="13"/>
                  </a:cubicBezTo>
                  <a:cubicBezTo>
                    <a:pt x="13" y="12"/>
                    <a:pt x="13" y="7"/>
                    <a:pt x="1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3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8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7"/>
                    <a:pt x="10" y="12"/>
                    <a:pt x="10" y="13"/>
                  </a:cubicBezTo>
                  <a:cubicBezTo>
                    <a:pt x="9" y="14"/>
                    <a:pt x="5" y="14"/>
                    <a:pt x="4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4"/>
                    <a:pt x="2" y="15"/>
                    <a:pt x="4" y="16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7" y="17"/>
                    <a:pt x="9" y="18"/>
                    <a:pt x="11" y="19"/>
                  </a:cubicBezTo>
                  <a:cubicBezTo>
                    <a:pt x="11" y="20"/>
                    <a:pt x="12" y="20"/>
                    <a:pt x="12" y="19"/>
                  </a:cubicBezTo>
                  <a:cubicBezTo>
                    <a:pt x="13" y="18"/>
                    <a:pt x="15" y="17"/>
                    <a:pt x="18" y="17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21" y="15"/>
                    <a:pt x="22" y="14"/>
                    <a:pt x="2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692780" y="3149439"/>
            <a:ext cx="1100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Text 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50121" y="3425078"/>
            <a:ext cx="1186195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91723" y="3149439"/>
            <a:ext cx="1100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Text Here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49064" y="3425078"/>
            <a:ext cx="1186195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8009" y="3425078"/>
            <a:ext cx="1186195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55684" y="3425078"/>
            <a:ext cx="1186195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90667" y="3149439"/>
            <a:ext cx="1100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Text Here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41001" y="3149439"/>
            <a:ext cx="1100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Text Here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84739" y="1977963"/>
            <a:ext cx="728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01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88285" y="1977963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02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89340" y="1977963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03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886389" y="1977963"/>
            <a:ext cx="713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04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14198" y="357089"/>
            <a:ext cx="576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Open Sans"/>
                <a:ea typeface="Source Sans Pro" panose="020B0503030403020204" pitchFamily="34" charset="0"/>
              </a:rPr>
              <a:t>ARTICLE PROCESS INFOGRAPHIC</a:t>
            </a:r>
          </a:p>
        </p:txBody>
      </p:sp>
    </p:spTree>
    <p:extLst>
      <p:ext uri="{BB962C8B-B14F-4D97-AF65-F5344CB8AC3E}">
        <p14:creationId xmlns:p14="http://schemas.microsoft.com/office/powerpoint/2010/main" val="187950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4352" y="1859973"/>
            <a:ext cx="4567033" cy="3320266"/>
            <a:chOff x="1894526" y="1952737"/>
            <a:chExt cx="4298000" cy="3124677"/>
          </a:xfrm>
        </p:grpSpPr>
        <p:sp>
          <p:nvSpPr>
            <p:cNvPr id="17" name="Freeform 54"/>
            <p:cNvSpPr>
              <a:spLocks/>
            </p:cNvSpPr>
            <p:nvPr/>
          </p:nvSpPr>
          <p:spPr bwMode="auto">
            <a:xfrm>
              <a:off x="3333693" y="2084147"/>
              <a:ext cx="1045483" cy="1053587"/>
            </a:xfrm>
            <a:custGeom>
              <a:avLst/>
              <a:gdLst>
                <a:gd name="T0" fmla="*/ 0 w 163"/>
                <a:gd name="T1" fmla="*/ 0 h 164"/>
                <a:gd name="T2" fmla="*/ 45 w 163"/>
                <a:gd name="T3" fmla="*/ 164 h 164"/>
                <a:gd name="T4" fmla="*/ 96 w 163"/>
                <a:gd name="T5" fmla="*/ 71 h 164"/>
                <a:gd name="T6" fmla="*/ 163 w 163"/>
                <a:gd name="T7" fmla="*/ 0 h 164"/>
                <a:gd name="T8" fmla="*/ 0 w 163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4">
                  <a:moveTo>
                    <a:pt x="0" y="0"/>
                  </a:moveTo>
                  <a:cubicBezTo>
                    <a:pt x="45" y="164"/>
                    <a:pt x="45" y="164"/>
                    <a:pt x="45" y="164"/>
                  </a:cubicBezTo>
                  <a:cubicBezTo>
                    <a:pt x="52" y="145"/>
                    <a:pt x="87" y="87"/>
                    <a:pt x="96" y="71"/>
                  </a:cubicBezTo>
                  <a:cubicBezTo>
                    <a:pt x="126" y="16"/>
                    <a:pt x="163" y="0"/>
                    <a:pt x="16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36660" y="2475866"/>
              <a:ext cx="2525311" cy="821257"/>
            </a:xfrm>
            <a:custGeom>
              <a:avLst/>
              <a:gdLst>
                <a:gd name="connsiteX0" fmla="*/ 627128 w 3918640"/>
                <a:gd name="connsiteY0" fmla="*/ 0 h 1274382"/>
                <a:gd name="connsiteX1" fmla="*/ 2311115 w 3918640"/>
                <a:gd name="connsiteY1" fmla="*/ 0 h 1274382"/>
                <a:gd name="connsiteX2" fmla="*/ 2343852 w 3918640"/>
                <a:gd name="connsiteY2" fmla="*/ 0 h 1274382"/>
                <a:gd name="connsiteX3" fmla="*/ 2510711 w 3918640"/>
                <a:gd name="connsiteY3" fmla="*/ 0 h 1274382"/>
                <a:gd name="connsiteX4" fmla="*/ 2689091 w 3918640"/>
                <a:gd name="connsiteY4" fmla="*/ 0 h 1274382"/>
                <a:gd name="connsiteX5" fmla="*/ 2839532 w 3918640"/>
                <a:gd name="connsiteY5" fmla="*/ 0 h 1274382"/>
                <a:gd name="connsiteX6" fmla="*/ 2955313 w 3918640"/>
                <a:gd name="connsiteY6" fmla="*/ 0 h 1274382"/>
                <a:gd name="connsiteX7" fmla="*/ 3029711 w 3918640"/>
                <a:gd name="connsiteY7" fmla="*/ 0 h 1274382"/>
                <a:gd name="connsiteX8" fmla="*/ 3056004 w 3918640"/>
                <a:gd name="connsiteY8" fmla="*/ 0 h 1274382"/>
                <a:gd name="connsiteX9" fmla="*/ 3918640 w 3918640"/>
                <a:gd name="connsiteY9" fmla="*/ 0 h 1274382"/>
                <a:gd name="connsiteX10" fmla="*/ 3918640 w 3918640"/>
                <a:gd name="connsiteY10" fmla="*/ 817544 h 1274382"/>
                <a:gd name="connsiteX11" fmla="*/ 2343852 w 3918640"/>
                <a:gd name="connsiteY11" fmla="*/ 817544 h 1274382"/>
                <a:gd name="connsiteX12" fmla="*/ 2343852 w 3918640"/>
                <a:gd name="connsiteY12" fmla="*/ 805669 h 1274382"/>
                <a:gd name="connsiteX13" fmla="*/ 2259651 w 3918640"/>
                <a:gd name="connsiteY13" fmla="*/ 975699 h 1274382"/>
                <a:gd name="connsiteX14" fmla="*/ 0 w 3918640"/>
                <a:gd name="connsiteY14" fmla="*/ 1274382 h 1274382"/>
                <a:gd name="connsiteX15" fmla="*/ 507675 w 3918640"/>
                <a:gd name="connsiteY15" fmla="*/ 59737 h 1274382"/>
                <a:gd name="connsiteX16" fmla="*/ 627128 w 3918640"/>
                <a:gd name="connsiteY16" fmla="*/ 0 h 127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18640" h="1274382">
                  <a:moveTo>
                    <a:pt x="627128" y="0"/>
                  </a:moveTo>
                  <a:cubicBezTo>
                    <a:pt x="683121" y="0"/>
                    <a:pt x="1617903" y="0"/>
                    <a:pt x="2311115" y="0"/>
                  </a:cubicBezTo>
                  <a:lnTo>
                    <a:pt x="2343852" y="0"/>
                  </a:lnTo>
                  <a:lnTo>
                    <a:pt x="2510711" y="0"/>
                  </a:lnTo>
                  <a:lnTo>
                    <a:pt x="2689091" y="0"/>
                  </a:lnTo>
                  <a:lnTo>
                    <a:pt x="2839532" y="0"/>
                  </a:lnTo>
                  <a:lnTo>
                    <a:pt x="2955313" y="0"/>
                  </a:lnTo>
                  <a:lnTo>
                    <a:pt x="3029711" y="0"/>
                  </a:lnTo>
                  <a:lnTo>
                    <a:pt x="3056004" y="0"/>
                  </a:lnTo>
                  <a:lnTo>
                    <a:pt x="3918640" y="0"/>
                  </a:lnTo>
                  <a:lnTo>
                    <a:pt x="3918640" y="817544"/>
                  </a:lnTo>
                  <a:lnTo>
                    <a:pt x="2343852" y="817544"/>
                  </a:lnTo>
                  <a:lnTo>
                    <a:pt x="2343852" y="805669"/>
                  </a:lnTo>
                  <a:lnTo>
                    <a:pt x="2259651" y="975699"/>
                  </a:lnTo>
                  <a:cubicBezTo>
                    <a:pt x="2170061" y="1194733"/>
                    <a:pt x="89589" y="1025479"/>
                    <a:pt x="0" y="1274382"/>
                  </a:cubicBezTo>
                  <a:cubicBezTo>
                    <a:pt x="0" y="1274382"/>
                    <a:pt x="0" y="1274382"/>
                    <a:pt x="507675" y="59737"/>
                  </a:cubicBezTo>
                  <a:cubicBezTo>
                    <a:pt x="507675" y="59737"/>
                    <a:pt x="537538" y="0"/>
                    <a:pt x="627128" y="0"/>
                  </a:cubicBezTo>
                  <a:close/>
                </a:path>
              </a:pathLst>
            </a:custGeom>
            <a:solidFill>
              <a:srgbClr val="FF6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 dirty="0"/>
            </a:p>
          </p:txBody>
        </p:sp>
        <p:sp>
          <p:nvSpPr>
            <p:cNvPr id="19" name="Freeform 56"/>
            <p:cNvSpPr>
              <a:spLocks/>
            </p:cNvSpPr>
            <p:nvPr/>
          </p:nvSpPr>
          <p:spPr bwMode="auto">
            <a:xfrm>
              <a:off x="2420585" y="3002721"/>
              <a:ext cx="2569131" cy="815854"/>
            </a:xfrm>
            <a:custGeom>
              <a:avLst/>
              <a:gdLst>
                <a:gd name="T0" fmla="*/ 51 w 400"/>
                <a:gd name="T1" fmla="*/ 6 h 127"/>
                <a:gd name="T2" fmla="*/ 0 w 400"/>
                <a:gd name="T3" fmla="*/ 127 h 127"/>
                <a:gd name="T4" fmla="*/ 320 w 400"/>
                <a:gd name="T5" fmla="*/ 98 h 127"/>
                <a:gd name="T6" fmla="*/ 400 w 400"/>
                <a:gd name="T7" fmla="*/ 0 h 127"/>
                <a:gd name="T8" fmla="*/ 63 w 400"/>
                <a:gd name="T9" fmla="*/ 0 h 127"/>
                <a:gd name="T10" fmla="*/ 51 w 400"/>
                <a:gd name="T11" fmla="*/ 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127">
                  <a:moveTo>
                    <a:pt x="51" y="6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9" y="102"/>
                    <a:pt x="311" y="119"/>
                    <a:pt x="320" y="98"/>
                  </a:cubicBezTo>
                  <a:cubicBezTo>
                    <a:pt x="347" y="35"/>
                    <a:pt x="400" y="0"/>
                    <a:pt x="400" y="0"/>
                  </a:cubicBezTo>
                  <a:cubicBezTo>
                    <a:pt x="400" y="0"/>
                    <a:pt x="72" y="0"/>
                    <a:pt x="63" y="0"/>
                  </a:cubicBezTo>
                  <a:cubicBezTo>
                    <a:pt x="53" y="0"/>
                    <a:pt x="51" y="6"/>
                    <a:pt x="51" y="6"/>
                  </a:cubicBezTo>
                  <a:close/>
                </a:path>
              </a:pathLst>
            </a:custGeom>
            <a:solidFill>
              <a:srgbClr val="FFC80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112614" y="3548029"/>
              <a:ext cx="3571137" cy="829694"/>
            </a:xfrm>
            <a:custGeom>
              <a:avLst/>
              <a:gdLst>
                <a:gd name="connsiteX0" fmla="*/ 4015982 w 5541497"/>
                <a:gd name="connsiteY0" fmla="*/ 0 h 1287474"/>
                <a:gd name="connsiteX1" fmla="*/ 5541497 w 5541497"/>
                <a:gd name="connsiteY1" fmla="*/ 0 h 1287474"/>
                <a:gd name="connsiteX2" fmla="*/ 5541497 w 5541497"/>
                <a:gd name="connsiteY2" fmla="*/ 809583 h 1287474"/>
                <a:gd name="connsiteX3" fmla="*/ 4162274 w 5541497"/>
                <a:gd name="connsiteY3" fmla="*/ 809583 h 1287474"/>
                <a:gd name="connsiteX4" fmla="*/ 4074241 w 5541497"/>
                <a:gd name="connsiteY4" fmla="*/ 987809 h 1287474"/>
                <a:gd name="connsiteX5" fmla="*/ 0 w 5541497"/>
                <a:gd name="connsiteY5" fmla="*/ 1287474 h 1287474"/>
                <a:gd name="connsiteX6" fmla="*/ 508035 w 5541497"/>
                <a:gd name="connsiteY6" fmla="*/ 68834 h 1287474"/>
                <a:gd name="connsiteX7" fmla="*/ 627573 w 5541497"/>
                <a:gd name="connsiteY7" fmla="*/ 8901 h 1287474"/>
                <a:gd name="connsiteX8" fmla="*/ 3904986 w 5541497"/>
                <a:gd name="connsiteY8" fmla="*/ 8901 h 1287474"/>
                <a:gd name="connsiteX9" fmla="*/ 4015982 w 5541497"/>
                <a:gd name="connsiteY9" fmla="*/ 8901 h 128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41497" h="1287474">
                  <a:moveTo>
                    <a:pt x="4015982" y="0"/>
                  </a:moveTo>
                  <a:lnTo>
                    <a:pt x="5541497" y="0"/>
                  </a:lnTo>
                  <a:lnTo>
                    <a:pt x="5541497" y="809583"/>
                  </a:lnTo>
                  <a:lnTo>
                    <a:pt x="4162274" y="809583"/>
                  </a:lnTo>
                  <a:lnTo>
                    <a:pt x="4074241" y="987809"/>
                  </a:lnTo>
                  <a:cubicBezTo>
                    <a:pt x="3984588" y="1207563"/>
                    <a:pt x="89653" y="1037753"/>
                    <a:pt x="0" y="1287474"/>
                  </a:cubicBezTo>
                  <a:cubicBezTo>
                    <a:pt x="0" y="1287474"/>
                    <a:pt x="0" y="1287474"/>
                    <a:pt x="508035" y="68834"/>
                  </a:cubicBezTo>
                  <a:cubicBezTo>
                    <a:pt x="508035" y="68834"/>
                    <a:pt x="527958" y="8901"/>
                    <a:pt x="627573" y="8901"/>
                  </a:cubicBezTo>
                  <a:cubicBezTo>
                    <a:pt x="689210" y="8901"/>
                    <a:pt x="2671853" y="8901"/>
                    <a:pt x="3904986" y="8901"/>
                  </a:cubicBezTo>
                  <a:lnTo>
                    <a:pt x="4015982" y="8901"/>
                  </a:lnTo>
                  <a:close/>
                </a:path>
              </a:pathLst>
            </a:custGeom>
            <a:solidFill>
              <a:srgbClr val="02D6E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1350" dirty="0"/>
            </a:p>
          </p:txBody>
        </p:sp>
        <p:sp>
          <p:nvSpPr>
            <p:cNvPr id="21" name="Freeform 58"/>
            <p:cNvSpPr>
              <a:spLocks/>
            </p:cNvSpPr>
            <p:nvPr/>
          </p:nvSpPr>
          <p:spPr bwMode="auto">
            <a:xfrm>
              <a:off x="1926210" y="4069753"/>
              <a:ext cx="3563284" cy="588928"/>
            </a:xfrm>
            <a:custGeom>
              <a:avLst/>
              <a:gdLst>
                <a:gd name="T0" fmla="*/ 46 w 555"/>
                <a:gd name="T1" fmla="*/ 0 h 92"/>
                <a:gd name="T2" fmla="*/ 34 w 555"/>
                <a:gd name="T3" fmla="*/ 6 h 92"/>
                <a:gd name="T4" fmla="*/ 0 w 555"/>
                <a:gd name="T5" fmla="*/ 84 h 92"/>
                <a:gd name="T6" fmla="*/ 238 w 555"/>
                <a:gd name="T7" fmla="*/ 92 h 92"/>
                <a:gd name="T8" fmla="*/ 478 w 555"/>
                <a:gd name="T9" fmla="*/ 92 h 92"/>
                <a:gd name="T10" fmla="*/ 555 w 555"/>
                <a:gd name="T11" fmla="*/ 0 h 92"/>
                <a:gd name="T12" fmla="*/ 46 w 555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5" h="92">
                  <a:moveTo>
                    <a:pt x="46" y="0"/>
                  </a:moveTo>
                  <a:cubicBezTo>
                    <a:pt x="36" y="0"/>
                    <a:pt x="34" y="6"/>
                    <a:pt x="34" y="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" y="72"/>
                    <a:pt x="151" y="84"/>
                    <a:pt x="238" y="92"/>
                  </a:cubicBezTo>
                  <a:cubicBezTo>
                    <a:pt x="478" y="92"/>
                    <a:pt x="478" y="92"/>
                    <a:pt x="478" y="92"/>
                  </a:cubicBezTo>
                  <a:cubicBezTo>
                    <a:pt x="505" y="33"/>
                    <a:pt x="555" y="0"/>
                    <a:pt x="555" y="0"/>
                  </a:cubicBezTo>
                  <a:cubicBezTo>
                    <a:pt x="555" y="0"/>
                    <a:pt x="55" y="0"/>
                    <a:pt x="46" y="0"/>
                  </a:cubicBezTo>
                  <a:close/>
                </a:path>
              </a:pathLst>
            </a:custGeom>
            <a:solidFill>
              <a:srgbClr val="CC66F9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/>
            </a:p>
          </p:txBody>
        </p:sp>
        <p:sp>
          <p:nvSpPr>
            <p:cNvPr id="22" name="Freeform 60"/>
            <p:cNvSpPr>
              <a:spLocks/>
            </p:cNvSpPr>
            <p:nvPr/>
          </p:nvSpPr>
          <p:spPr bwMode="auto">
            <a:xfrm>
              <a:off x="3776740" y="3026973"/>
              <a:ext cx="1204871" cy="0"/>
            </a:xfrm>
            <a:custGeom>
              <a:avLst/>
              <a:gdLst>
                <a:gd name="T0" fmla="*/ 187 w 188"/>
                <a:gd name="T1" fmla="*/ 188 w 188"/>
                <a:gd name="T2" fmla="*/ 0 w 188"/>
                <a:gd name="T3" fmla="*/ 0 w 188"/>
                <a:gd name="T4" fmla="*/ 187 w 18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88">
                  <a:moveTo>
                    <a:pt x="187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91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62"/>
            <p:cNvSpPr>
              <a:spLocks/>
            </p:cNvSpPr>
            <p:nvPr/>
          </p:nvSpPr>
          <p:spPr bwMode="auto">
            <a:xfrm>
              <a:off x="4281921" y="4075156"/>
              <a:ext cx="1207573" cy="0"/>
            </a:xfrm>
            <a:custGeom>
              <a:avLst/>
              <a:gdLst>
                <a:gd name="T0" fmla="*/ 187 w 188"/>
                <a:gd name="T1" fmla="*/ 188 w 188"/>
                <a:gd name="T2" fmla="*/ 0 w 188"/>
                <a:gd name="T3" fmla="*/ 0 w 188"/>
                <a:gd name="T4" fmla="*/ 187 w 18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88">
                  <a:moveTo>
                    <a:pt x="187" y="0"/>
                  </a:moveTo>
                  <a:cubicBezTo>
                    <a:pt x="187" y="0"/>
                    <a:pt x="188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91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63"/>
            <p:cNvSpPr>
              <a:spLocks/>
            </p:cNvSpPr>
            <p:nvPr/>
          </p:nvSpPr>
          <p:spPr bwMode="auto">
            <a:xfrm>
              <a:off x="3333693" y="2084147"/>
              <a:ext cx="1045483" cy="0"/>
            </a:xfrm>
            <a:custGeom>
              <a:avLst/>
              <a:gdLst>
                <a:gd name="T0" fmla="*/ 162 w 163"/>
                <a:gd name="T1" fmla="*/ 163 w 163"/>
                <a:gd name="T2" fmla="*/ 0 w 163"/>
                <a:gd name="T3" fmla="*/ 0 w 163"/>
                <a:gd name="T4" fmla="*/ 162 w 16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63">
                  <a:moveTo>
                    <a:pt x="162" y="0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91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61"/>
            <p:cNvSpPr>
              <a:spLocks/>
            </p:cNvSpPr>
            <p:nvPr/>
          </p:nvSpPr>
          <p:spPr bwMode="auto">
            <a:xfrm>
              <a:off x="4025278" y="3549448"/>
              <a:ext cx="1616137" cy="5403"/>
            </a:xfrm>
            <a:custGeom>
              <a:avLst/>
              <a:gdLst>
                <a:gd name="T0" fmla="*/ 187 w 188"/>
                <a:gd name="T1" fmla="*/ 1 h 1"/>
                <a:gd name="T2" fmla="*/ 188 w 188"/>
                <a:gd name="T3" fmla="*/ 0 h 1"/>
                <a:gd name="T4" fmla="*/ 0 w 188"/>
                <a:gd name="T5" fmla="*/ 0 h 1"/>
                <a:gd name="T6" fmla="*/ 0 w 188"/>
                <a:gd name="T7" fmla="*/ 1 h 1"/>
                <a:gd name="T8" fmla="*/ 187 w 18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1">
                  <a:moveTo>
                    <a:pt x="187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59"/>
            <p:cNvSpPr>
              <a:spLocks/>
            </p:cNvSpPr>
            <p:nvPr/>
          </p:nvSpPr>
          <p:spPr bwMode="auto">
            <a:xfrm>
              <a:off x="3511993" y="2477107"/>
              <a:ext cx="1862408" cy="8104"/>
            </a:xfrm>
            <a:custGeom>
              <a:avLst/>
              <a:gdLst>
                <a:gd name="T0" fmla="*/ 185 w 185"/>
                <a:gd name="T1" fmla="*/ 0 h 1"/>
                <a:gd name="T2" fmla="*/ 0 w 185"/>
                <a:gd name="T3" fmla="*/ 0 h 1"/>
                <a:gd name="T4" fmla="*/ 0 w 185"/>
                <a:gd name="T5" fmla="*/ 1 h 1"/>
                <a:gd name="T6" fmla="*/ 184 w 185"/>
                <a:gd name="T7" fmla="*/ 1 h 1"/>
                <a:gd name="T8" fmla="*/ 185 w 18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">
                  <a:moveTo>
                    <a:pt x="1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4" y="1"/>
                    <a:pt x="184" y="1"/>
                    <a:pt x="184" y="1"/>
                  </a:cubicBezTo>
                  <a:cubicBezTo>
                    <a:pt x="184" y="0"/>
                    <a:pt x="185" y="0"/>
                    <a:pt x="185" y="0"/>
                  </a:cubicBez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936770" y="1952737"/>
              <a:ext cx="717959" cy="71795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2075">
              <a:solidFill>
                <a:srgbClr val="92D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8" name="Oval 27"/>
            <p:cNvSpPr/>
            <p:nvPr/>
          </p:nvSpPr>
          <p:spPr>
            <a:xfrm>
              <a:off x="5043376" y="2396697"/>
              <a:ext cx="717959" cy="71795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2075">
              <a:solidFill>
                <a:srgbClr val="FF6796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4411594" y="2918585"/>
              <a:ext cx="717959" cy="71795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2075">
              <a:solidFill>
                <a:srgbClr val="FFC80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31" name="Oval 30"/>
            <p:cNvSpPr/>
            <p:nvPr/>
          </p:nvSpPr>
          <p:spPr>
            <a:xfrm>
              <a:off x="5474567" y="3448443"/>
              <a:ext cx="717959" cy="71795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2075">
              <a:solidFill>
                <a:srgbClr val="02D6E2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32" name="Oval 31"/>
            <p:cNvSpPr/>
            <p:nvPr/>
          </p:nvSpPr>
          <p:spPr>
            <a:xfrm>
              <a:off x="4902991" y="4018744"/>
              <a:ext cx="717959" cy="71795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2075">
              <a:solidFill>
                <a:srgbClr val="CC66F9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 dirty="0"/>
            </a:p>
          </p:txBody>
        </p:sp>
        <p:sp>
          <p:nvSpPr>
            <p:cNvPr id="33" name="Freeform 64"/>
            <p:cNvSpPr>
              <a:spLocks/>
            </p:cNvSpPr>
            <p:nvPr/>
          </p:nvSpPr>
          <p:spPr bwMode="auto">
            <a:xfrm>
              <a:off x="2923065" y="2076044"/>
              <a:ext cx="1680335" cy="2866295"/>
            </a:xfrm>
            <a:custGeom>
              <a:avLst/>
              <a:gdLst>
                <a:gd name="T0" fmla="*/ 262 w 262"/>
                <a:gd name="T1" fmla="*/ 405 h 446"/>
                <a:gd name="T2" fmla="*/ 64 w 262"/>
                <a:gd name="T3" fmla="*/ 0 h 446"/>
                <a:gd name="T4" fmla="*/ 26 w 262"/>
                <a:gd name="T5" fmla="*/ 78 h 446"/>
                <a:gd name="T6" fmla="*/ 207 w 262"/>
                <a:gd name="T7" fmla="*/ 446 h 446"/>
                <a:gd name="T8" fmla="*/ 262 w 262"/>
                <a:gd name="T9" fmla="*/ 406 h 446"/>
                <a:gd name="T10" fmla="*/ 262 w 262"/>
                <a:gd name="T11" fmla="*/ 406 h 446"/>
                <a:gd name="T12" fmla="*/ 262 w 262"/>
                <a:gd name="T13" fmla="*/ 406 h 446"/>
                <a:gd name="T14" fmla="*/ 262 w 262"/>
                <a:gd name="T15" fmla="*/ 40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446">
                  <a:moveTo>
                    <a:pt x="262" y="405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17" y="96"/>
                    <a:pt x="0" y="151"/>
                    <a:pt x="207" y="446"/>
                  </a:cubicBezTo>
                  <a:cubicBezTo>
                    <a:pt x="240" y="434"/>
                    <a:pt x="261" y="419"/>
                    <a:pt x="262" y="406"/>
                  </a:cubicBezTo>
                  <a:cubicBezTo>
                    <a:pt x="262" y="406"/>
                    <a:pt x="262" y="406"/>
                    <a:pt x="262" y="406"/>
                  </a:cubicBezTo>
                  <a:cubicBezTo>
                    <a:pt x="262" y="406"/>
                    <a:pt x="262" y="406"/>
                    <a:pt x="262" y="406"/>
                  </a:cubicBezTo>
                  <a:cubicBezTo>
                    <a:pt x="262" y="406"/>
                    <a:pt x="262" y="406"/>
                    <a:pt x="262" y="405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>
              <a:outerShdw blurRad="114300" dist="38100" dir="840000" sx="97000" sy="97000" algn="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/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auto">
            <a:xfrm>
              <a:off x="2582675" y="2513687"/>
              <a:ext cx="1666829" cy="2536712"/>
            </a:xfrm>
            <a:custGeom>
              <a:avLst/>
              <a:gdLst>
                <a:gd name="T0" fmla="*/ 30 w 260"/>
                <a:gd name="T1" fmla="*/ 92 h 395"/>
                <a:gd name="T2" fmla="*/ 184 w 260"/>
                <a:gd name="T3" fmla="*/ 395 h 395"/>
                <a:gd name="T4" fmla="*/ 260 w 260"/>
                <a:gd name="T5" fmla="*/ 377 h 395"/>
                <a:gd name="T6" fmla="*/ 75 w 260"/>
                <a:gd name="T7" fmla="*/ 0 h 395"/>
                <a:gd name="T8" fmla="*/ 30 w 260"/>
                <a:gd name="T9" fmla="*/ 92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395">
                  <a:moveTo>
                    <a:pt x="30" y="92"/>
                  </a:moveTo>
                  <a:cubicBezTo>
                    <a:pt x="0" y="151"/>
                    <a:pt x="111" y="294"/>
                    <a:pt x="184" y="395"/>
                  </a:cubicBezTo>
                  <a:cubicBezTo>
                    <a:pt x="213" y="391"/>
                    <a:pt x="239" y="384"/>
                    <a:pt x="260" y="377"/>
                  </a:cubicBezTo>
                  <a:cubicBezTo>
                    <a:pt x="108" y="98"/>
                    <a:pt x="65" y="20"/>
                    <a:pt x="75" y="0"/>
                  </a:cubicBezTo>
                  <a:lnTo>
                    <a:pt x="30" y="92"/>
                  </a:lnTo>
                  <a:close/>
                </a:path>
              </a:pathLst>
            </a:custGeom>
            <a:solidFill>
              <a:srgbClr val="FF679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/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auto">
            <a:xfrm>
              <a:off x="2420585" y="3059391"/>
              <a:ext cx="1342649" cy="2018023"/>
            </a:xfrm>
            <a:custGeom>
              <a:avLst/>
              <a:gdLst>
                <a:gd name="T0" fmla="*/ 0 w 209"/>
                <a:gd name="T1" fmla="*/ 103 h 314"/>
                <a:gd name="T2" fmla="*/ 126 w 209"/>
                <a:gd name="T3" fmla="*/ 314 h 314"/>
                <a:gd name="T4" fmla="*/ 137 w 209"/>
                <a:gd name="T5" fmla="*/ 314 h 314"/>
                <a:gd name="T6" fmla="*/ 209 w 209"/>
                <a:gd name="T7" fmla="*/ 309 h 314"/>
                <a:gd name="T8" fmla="*/ 51 w 209"/>
                <a:gd name="T9" fmla="*/ 0 h 314"/>
                <a:gd name="T10" fmla="*/ 0 w 209"/>
                <a:gd name="T11" fmla="*/ 10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314">
                  <a:moveTo>
                    <a:pt x="0" y="103"/>
                  </a:moveTo>
                  <a:cubicBezTo>
                    <a:pt x="31" y="168"/>
                    <a:pt x="78" y="231"/>
                    <a:pt x="126" y="314"/>
                  </a:cubicBezTo>
                  <a:cubicBezTo>
                    <a:pt x="129" y="314"/>
                    <a:pt x="133" y="314"/>
                    <a:pt x="137" y="314"/>
                  </a:cubicBezTo>
                  <a:cubicBezTo>
                    <a:pt x="162" y="314"/>
                    <a:pt x="187" y="313"/>
                    <a:pt x="209" y="309"/>
                  </a:cubicBezTo>
                  <a:cubicBezTo>
                    <a:pt x="88" y="101"/>
                    <a:pt x="43" y="21"/>
                    <a:pt x="51" y="0"/>
                  </a:cubicBezTo>
                  <a:lnTo>
                    <a:pt x="0" y="103"/>
                  </a:lnTo>
                  <a:close/>
                </a:path>
              </a:pathLst>
            </a:custGeom>
            <a:solidFill>
              <a:srgbClr val="FFC80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/>
            </a:p>
          </p:txBody>
        </p:sp>
        <p:sp>
          <p:nvSpPr>
            <p:cNvPr id="36" name="Freeform 67"/>
            <p:cNvSpPr>
              <a:spLocks/>
            </p:cNvSpPr>
            <p:nvPr/>
          </p:nvSpPr>
          <p:spPr bwMode="auto">
            <a:xfrm>
              <a:off x="2126120" y="3586184"/>
              <a:ext cx="1104917" cy="1491230"/>
            </a:xfrm>
            <a:custGeom>
              <a:avLst/>
              <a:gdLst>
                <a:gd name="T0" fmla="*/ 0 w 172"/>
                <a:gd name="T1" fmla="*/ 100 h 232"/>
                <a:gd name="T2" fmla="*/ 78 w 172"/>
                <a:gd name="T3" fmla="*/ 222 h 232"/>
                <a:gd name="T4" fmla="*/ 172 w 172"/>
                <a:gd name="T5" fmla="*/ 232 h 232"/>
                <a:gd name="T6" fmla="*/ 49 w 172"/>
                <a:gd name="T7" fmla="*/ 0 h 232"/>
                <a:gd name="T8" fmla="*/ 0 w 172"/>
                <a:gd name="T9" fmla="*/ 10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232">
                  <a:moveTo>
                    <a:pt x="0" y="100"/>
                  </a:moveTo>
                  <a:cubicBezTo>
                    <a:pt x="22" y="142"/>
                    <a:pt x="51" y="175"/>
                    <a:pt x="78" y="222"/>
                  </a:cubicBezTo>
                  <a:cubicBezTo>
                    <a:pt x="106" y="228"/>
                    <a:pt x="138" y="232"/>
                    <a:pt x="172" y="232"/>
                  </a:cubicBezTo>
                  <a:cubicBezTo>
                    <a:pt x="68" y="54"/>
                    <a:pt x="43" y="13"/>
                    <a:pt x="49" y="0"/>
                  </a:cubicBezTo>
                  <a:lnTo>
                    <a:pt x="0" y="100"/>
                  </a:lnTo>
                  <a:close/>
                </a:path>
              </a:pathLst>
            </a:custGeom>
            <a:solidFill>
              <a:srgbClr val="02D6E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 dirty="0"/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auto">
            <a:xfrm>
              <a:off x="1894526" y="4121081"/>
              <a:ext cx="737511" cy="891497"/>
            </a:xfrm>
            <a:custGeom>
              <a:avLst/>
              <a:gdLst>
                <a:gd name="T0" fmla="*/ 0 w 115"/>
                <a:gd name="T1" fmla="*/ 79 h 139"/>
                <a:gd name="T2" fmla="*/ 0 w 115"/>
                <a:gd name="T3" fmla="*/ 81 h 139"/>
                <a:gd name="T4" fmla="*/ 0 w 115"/>
                <a:gd name="T5" fmla="*/ 81 h 139"/>
                <a:gd name="T6" fmla="*/ 0 w 115"/>
                <a:gd name="T7" fmla="*/ 81 h 139"/>
                <a:gd name="T8" fmla="*/ 115 w 115"/>
                <a:gd name="T9" fmla="*/ 139 h 139"/>
                <a:gd name="T10" fmla="*/ 39 w 115"/>
                <a:gd name="T11" fmla="*/ 0 h 139"/>
                <a:gd name="T12" fmla="*/ 0 w 115"/>
                <a:gd name="T13" fmla="*/ 7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39">
                  <a:moveTo>
                    <a:pt x="0" y="79"/>
                  </a:moveTo>
                  <a:cubicBezTo>
                    <a:pt x="0" y="80"/>
                    <a:pt x="0" y="80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101"/>
                    <a:pt x="48" y="125"/>
                    <a:pt x="115" y="139"/>
                  </a:cubicBezTo>
                  <a:cubicBezTo>
                    <a:pt x="48" y="36"/>
                    <a:pt x="36" y="7"/>
                    <a:pt x="39" y="0"/>
                  </a:cubicBezTo>
                  <a:lnTo>
                    <a:pt x="0" y="79"/>
                  </a:lnTo>
                  <a:close/>
                </a:path>
              </a:pathLst>
            </a:custGeom>
            <a:solidFill>
              <a:srgbClr val="CC66F9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auto">
            <a:xfrm>
              <a:off x="2998707" y="2513687"/>
              <a:ext cx="1250797" cy="2423249"/>
            </a:xfrm>
            <a:custGeom>
              <a:avLst/>
              <a:gdLst>
                <a:gd name="T0" fmla="*/ 9 w 195"/>
                <a:gd name="T1" fmla="*/ 2 h 377"/>
                <a:gd name="T2" fmla="*/ 194 w 195"/>
                <a:gd name="T3" fmla="*/ 377 h 377"/>
                <a:gd name="T4" fmla="*/ 195 w 195"/>
                <a:gd name="T5" fmla="*/ 377 h 377"/>
                <a:gd name="T6" fmla="*/ 10 w 195"/>
                <a:gd name="T7" fmla="*/ 0 h 377"/>
                <a:gd name="T8" fmla="*/ 9 w 195"/>
                <a:gd name="T9" fmla="*/ 2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377">
                  <a:moveTo>
                    <a:pt x="9" y="2"/>
                  </a:moveTo>
                  <a:cubicBezTo>
                    <a:pt x="0" y="21"/>
                    <a:pt x="43" y="99"/>
                    <a:pt x="194" y="377"/>
                  </a:cubicBezTo>
                  <a:cubicBezTo>
                    <a:pt x="195" y="377"/>
                    <a:pt x="195" y="377"/>
                    <a:pt x="195" y="377"/>
                  </a:cubicBezTo>
                  <a:cubicBezTo>
                    <a:pt x="43" y="98"/>
                    <a:pt x="0" y="20"/>
                    <a:pt x="10" y="0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auto">
            <a:xfrm>
              <a:off x="2696139" y="3059391"/>
              <a:ext cx="1067095" cy="1991007"/>
            </a:xfrm>
            <a:custGeom>
              <a:avLst/>
              <a:gdLst>
                <a:gd name="T0" fmla="*/ 7 w 166"/>
                <a:gd name="T1" fmla="*/ 1 h 310"/>
                <a:gd name="T2" fmla="*/ 166 w 166"/>
                <a:gd name="T3" fmla="*/ 310 h 310"/>
                <a:gd name="T4" fmla="*/ 166 w 166"/>
                <a:gd name="T5" fmla="*/ 309 h 310"/>
                <a:gd name="T6" fmla="*/ 8 w 166"/>
                <a:gd name="T7" fmla="*/ 0 h 310"/>
                <a:gd name="T8" fmla="*/ 7 w 166"/>
                <a:gd name="T9" fmla="*/ 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310">
                  <a:moveTo>
                    <a:pt x="7" y="1"/>
                  </a:moveTo>
                  <a:cubicBezTo>
                    <a:pt x="1" y="25"/>
                    <a:pt x="47" y="105"/>
                    <a:pt x="166" y="310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45" y="101"/>
                    <a:pt x="0" y="21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71"/>
            <p:cNvSpPr>
              <a:spLocks/>
            </p:cNvSpPr>
            <p:nvPr/>
          </p:nvSpPr>
          <p:spPr bwMode="auto">
            <a:xfrm>
              <a:off x="2401674" y="3586184"/>
              <a:ext cx="829363" cy="1491230"/>
            </a:xfrm>
            <a:custGeom>
              <a:avLst/>
              <a:gdLst>
                <a:gd name="T0" fmla="*/ 6 w 129"/>
                <a:gd name="T1" fmla="*/ 1 h 232"/>
                <a:gd name="T2" fmla="*/ 128 w 129"/>
                <a:gd name="T3" fmla="*/ 232 h 232"/>
                <a:gd name="T4" fmla="*/ 129 w 129"/>
                <a:gd name="T5" fmla="*/ 232 h 232"/>
                <a:gd name="T6" fmla="*/ 6 w 129"/>
                <a:gd name="T7" fmla="*/ 0 h 232"/>
                <a:gd name="T8" fmla="*/ 6 w 129"/>
                <a:gd name="T9" fmla="*/ 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32">
                  <a:moveTo>
                    <a:pt x="6" y="1"/>
                  </a:moveTo>
                  <a:cubicBezTo>
                    <a:pt x="0" y="14"/>
                    <a:pt x="25" y="55"/>
                    <a:pt x="128" y="232"/>
                  </a:cubicBezTo>
                  <a:cubicBezTo>
                    <a:pt x="129" y="232"/>
                    <a:pt x="129" y="232"/>
                    <a:pt x="129" y="232"/>
                  </a:cubicBezTo>
                  <a:cubicBezTo>
                    <a:pt x="25" y="54"/>
                    <a:pt x="0" y="13"/>
                    <a:pt x="6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2123786" y="4121081"/>
              <a:ext cx="505182" cy="891497"/>
            </a:xfrm>
            <a:custGeom>
              <a:avLst/>
              <a:gdLst>
                <a:gd name="T0" fmla="*/ 3 w 79"/>
                <a:gd name="T1" fmla="*/ 1 h 139"/>
                <a:gd name="T2" fmla="*/ 78 w 79"/>
                <a:gd name="T3" fmla="*/ 139 h 139"/>
                <a:gd name="T4" fmla="*/ 79 w 79"/>
                <a:gd name="T5" fmla="*/ 139 h 139"/>
                <a:gd name="T6" fmla="*/ 3 w 79"/>
                <a:gd name="T7" fmla="*/ 0 h 139"/>
                <a:gd name="T8" fmla="*/ 3 w 79"/>
                <a:gd name="T9" fmla="*/ 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39">
                  <a:moveTo>
                    <a:pt x="3" y="1"/>
                  </a:moveTo>
                  <a:cubicBezTo>
                    <a:pt x="0" y="8"/>
                    <a:pt x="12" y="37"/>
                    <a:pt x="78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12" y="36"/>
                    <a:pt x="0" y="7"/>
                    <a:pt x="3" y="0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TextBox 42"/>
            <p:cNvSpPr txBox="1"/>
            <p:nvPr/>
          </p:nvSpPr>
          <p:spPr>
            <a:xfrm rot="3600000">
              <a:off x="1955305" y="4526445"/>
              <a:ext cx="6399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900" b="1" dirty="0">
                  <a:solidFill>
                    <a:schemeClr val="bg1">
                      <a:lumMod val="95000"/>
                    </a:schemeClr>
                  </a:solidFill>
                </a:rPr>
                <a:t>PHASE 01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3600000">
              <a:off x="2398495" y="4323231"/>
              <a:ext cx="6399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900" b="1" dirty="0">
                  <a:solidFill>
                    <a:schemeClr val="bg1">
                      <a:lumMod val="95000"/>
                    </a:schemeClr>
                  </a:solidFill>
                </a:rPr>
                <a:t>PHASE 02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3600000">
              <a:off x="2822796" y="4069410"/>
              <a:ext cx="6399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900" b="1" dirty="0">
                  <a:solidFill>
                    <a:schemeClr val="bg1">
                      <a:lumMod val="95000"/>
                    </a:schemeClr>
                  </a:solidFill>
                </a:rPr>
                <a:t>PHASE 03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3600000">
              <a:off x="3253037" y="3822910"/>
              <a:ext cx="6399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900" b="1" dirty="0">
                  <a:solidFill>
                    <a:schemeClr val="bg1">
                      <a:lumMod val="95000"/>
                    </a:schemeClr>
                  </a:solidFill>
                </a:rPr>
                <a:t>PHASE 04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rot="3834703">
              <a:off x="3677337" y="3595154"/>
              <a:ext cx="6399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900" b="1" dirty="0">
                  <a:solidFill>
                    <a:schemeClr val="bg1">
                      <a:lumMod val="95000"/>
                    </a:schemeClr>
                  </a:solidFill>
                </a:rPr>
                <a:t>PHASE 05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117432" y="2126329"/>
              <a:ext cx="373856" cy="367903"/>
              <a:chOff x="6297613" y="1392238"/>
              <a:chExt cx="498475" cy="490537"/>
            </a:xfrm>
            <a:solidFill>
              <a:schemeClr val="bg1">
                <a:lumMod val="65000"/>
              </a:schemeClr>
            </a:solidFill>
          </p:grpSpPr>
          <p:sp>
            <p:nvSpPr>
              <p:cNvPr id="81" name="Freeform 80"/>
              <p:cNvSpPr>
                <a:spLocks/>
              </p:cNvSpPr>
              <p:nvPr/>
            </p:nvSpPr>
            <p:spPr bwMode="auto">
              <a:xfrm>
                <a:off x="6570663" y="1454150"/>
                <a:ext cx="160338" cy="160337"/>
              </a:xfrm>
              <a:custGeom>
                <a:avLst/>
                <a:gdLst>
                  <a:gd name="T0" fmla="*/ 38 w 42"/>
                  <a:gd name="T1" fmla="*/ 40 h 42"/>
                  <a:gd name="T2" fmla="*/ 38 w 42"/>
                  <a:gd name="T3" fmla="*/ 40 h 42"/>
                  <a:gd name="T4" fmla="*/ 40 w 42"/>
                  <a:gd name="T5" fmla="*/ 42 h 42"/>
                  <a:gd name="T6" fmla="*/ 42 w 42"/>
                  <a:gd name="T7" fmla="*/ 40 h 42"/>
                  <a:gd name="T8" fmla="*/ 42 w 42"/>
                  <a:gd name="T9" fmla="*/ 40 h 42"/>
                  <a:gd name="T10" fmla="*/ 2 w 42"/>
                  <a:gd name="T11" fmla="*/ 0 h 42"/>
                  <a:gd name="T12" fmla="*/ 2 w 42"/>
                  <a:gd name="T13" fmla="*/ 0 h 42"/>
                  <a:gd name="T14" fmla="*/ 0 w 42"/>
                  <a:gd name="T15" fmla="*/ 2 h 42"/>
                  <a:gd name="T16" fmla="*/ 2 w 42"/>
                  <a:gd name="T17" fmla="*/ 4 h 42"/>
                  <a:gd name="T18" fmla="*/ 2 w 42"/>
                  <a:gd name="T19" fmla="*/ 4 h 42"/>
                  <a:gd name="T20" fmla="*/ 38 w 42"/>
                  <a:gd name="T21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38" y="40"/>
                    </a:move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1"/>
                      <a:pt x="39" y="42"/>
                      <a:pt x="40" y="42"/>
                    </a:cubicBezTo>
                    <a:cubicBezTo>
                      <a:pt x="41" y="42"/>
                      <a:pt x="42" y="41"/>
                      <a:pt x="42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2" y="18"/>
                      <a:pt x="2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2" y="4"/>
                      <a:pt x="38" y="20"/>
                      <a:pt x="38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81"/>
              <p:cNvSpPr>
                <a:spLocks noEditPoints="1"/>
              </p:cNvSpPr>
              <p:nvPr/>
            </p:nvSpPr>
            <p:spPr bwMode="auto">
              <a:xfrm>
                <a:off x="6297613" y="1392238"/>
                <a:ext cx="498475" cy="490537"/>
              </a:xfrm>
              <a:custGeom>
                <a:avLst/>
                <a:gdLst>
                  <a:gd name="T0" fmla="*/ 37 w 130"/>
                  <a:gd name="T1" fmla="*/ 4 h 128"/>
                  <a:gd name="T2" fmla="*/ 29 w 130"/>
                  <a:gd name="T3" fmla="*/ 0 h 128"/>
                  <a:gd name="T4" fmla="*/ 24 w 130"/>
                  <a:gd name="T5" fmla="*/ 1 h 128"/>
                  <a:gd name="T6" fmla="*/ 17 w 130"/>
                  <a:gd name="T7" fmla="*/ 12 h 128"/>
                  <a:gd name="T8" fmla="*/ 17 w 130"/>
                  <a:gd name="T9" fmla="*/ 67 h 128"/>
                  <a:gd name="T10" fmla="*/ 5 w 130"/>
                  <a:gd name="T11" fmla="*/ 80 h 128"/>
                  <a:gd name="T12" fmla="*/ 5 w 130"/>
                  <a:gd name="T13" fmla="*/ 96 h 128"/>
                  <a:gd name="T14" fmla="*/ 33 w 130"/>
                  <a:gd name="T15" fmla="*/ 124 h 128"/>
                  <a:gd name="T16" fmla="*/ 41 w 130"/>
                  <a:gd name="T17" fmla="*/ 128 h 128"/>
                  <a:gd name="T18" fmla="*/ 49 w 130"/>
                  <a:gd name="T19" fmla="*/ 124 h 128"/>
                  <a:gd name="T20" fmla="*/ 62 w 130"/>
                  <a:gd name="T21" fmla="*/ 112 h 128"/>
                  <a:gd name="T22" fmla="*/ 117 w 130"/>
                  <a:gd name="T23" fmla="*/ 112 h 128"/>
                  <a:gd name="T24" fmla="*/ 128 w 130"/>
                  <a:gd name="T25" fmla="*/ 105 h 128"/>
                  <a:gd name="T26" fmla="*/ 125 w 130"/>
                  <a:gd name="T27" fmla="*/ 92 h 128"/>
                  <a:gd name="T28" fmla="*/ 37 w 130"/>
                  <a:gd name="T29" fmla="*/ 4 h 128"/>
                  <a:gd name="T30" fmla="*/ 56 w 130"/>
                  <a:gd name="T31" fmla="*/ 106 h 128"/>
                  <a:gd name="T32" fmla="*/ 44 w 130"/>
                  <a:gd name="T33" fmla="*/ 119 h 128"/>
                  <a:gd name="T34" fmla="*/ 41 w 130"/>
                  <a:gd name="T35" fmla="*/ 120 h 128"/>
                  <a:gd name="T36" fmla="*/ 38 w 130"/>
                  <a:gd name="T37" fmla="*/ 119 h 128"/>
                  <a:gd name="T38" fmla="*/ 10 w 130"/>
                  <a:gd name="T39" fmla="*/ 91 h 128"/>
                  <a:gd name="T40" fmla="*/ 9 w 130"/>
                  <a:gd name="T41" fmla="*/ 88 h 128"/>
                  <a:gd name="T42" fmla="*/ 10 w 130"/>
                  <a:gd name="T43" fmla="*/ 85 h 128"/>
                  <a:gd name="T44" fmla="*/ 23 w 130"/>
                  <a:gd name="T45" fmla="*/ 73 h 128"/>
                  <a:gd name="T46" fmla="*/ 23 w 130"/>
                  <a:gd name="T47" fmla="*/ 73 h 128"/>
                  <a:gd name="T48" fmla="*/ 56 w 130"/>
                  <a:gd name="T49" fmla="*/ 106 h 128"/>
                  <a:gd name="T50" fmla="*/ 56 w 130"/>
                  <a:gd name="T51" fmla="*/ 106 h 128"/>
                  <a:gd name="T52" fmla="*/ 62 w 130"/>
                  <a:gd name="T53" fmla="*/ 104 h 128"/>
                  <a:gd name="T54" fmla="*/ 60 w 130"/>
                  <a:gd name="T55" fmla="*/ 104 h 128"/>
                  <a:gd name="T56" fmla="*/ 25 w 130"/>
                  <a:gd name="T57" fmla="*/ 69 h 128"/>
                  <a:gd name="T58" fmla="*/ 25 w 130"/>
                  <a:gd name="T59" fmla="*/ 67 h 128"/>
                  <a:gd name="T60" fmla="*/ 25 w 130"/>
                  <a:gd name="T61" fmla="*/ 19 h 128"/>
                  <a:gd name="T62" fmla="*/ 110 w 130"/>
                  <a:gd name="T63" fmla="*/ 104 h 128"/>
                  <a:gd name="T64" fmla="*/ 62 w 130"/>
                  <a:gd name="T65" fmla="*/ 104 h 128"/>
                  <a:gd name="T66" fmla="*/ 121 w 130"/>
                  <a:gd name="T67" fmla="*/ 102 h 128"/>
                  <a:gd name="T68" fmla="*/ 117 w 130"/>
                  <a:gd name="T69" fmla="*/ 104 h 128"/>
                  <a:gd name="T70" fmla="*/ 116 w 130"/>
                  <a:gd name="T71" fmla="*/ 104 h 128"/>
                  <a:gd name="T72" fmla="*/ 25 w 130"/>
                  <a:gd name="T73" fmla="*/ 13 h 128"/>
                  <a:gd name="T74" fmla="*/ 25 w 130"/>
                  <a:gd name="T75" fmla="*/ 12 h 128"/>
                  <a:gd name="T76" fmla="*/ 27 w 130"/>
                  <a:gd name="T77" fmla="*/ 8 h 128"/>
                  <a:gd name="T78" fmla="*/ 29 w 130"/>
                  <a:gd name="T79" fmla="*/ 8 h 128"/>
                  <a:gd name="T80" fmla="*/ 32 w 130"/>
                  <a:gd name="T81" fmla="*/ 9 h 128"/>
                  <a:gd name="T82" fmla="*/ 120 w 130"/>
                  <a:gd name="T83" fmla="*/ 97 h 128"/>
                  <a:gd name="T84" fmla="*/ 121 w 130"/>
                  <a:gd name="T85" fmla="*/ 10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0" h="128">
                    <a:moveTo>
                      <a:pt x="37" y="4"/>
                    </a:moveTo>
                    <a:cubicBezTo>
                      <a:pt x="35" y="1"/>
                      <a:pt x="32" y="0"/>
                      <a:pt x="29" y="0"/>
                    </a:cubicBezTo>
                    <a:cubicBezTo>
                      <a:pt x="27" y="0"/>
                      <a:pt x="26" y="0"/>
                      <a:pt x="24" y="1"/>
                    </a:cubicBezTo>
                    <a:cubicBezTo>
                      <a:pt x="20" y="3"/>
                      <a:pt x="17" y="7"/>
                      <a:pt x="17" y="12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0" y="84"/>
                      <a:pt x="0" y="92"/>
                      <a:pt x="5" y="96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5" y="127"/>
                      <a:pt x="38" y="128"/>
                      <a:pt x="41" y="128"/>
                    </a:cubicBezTo>
                    <a:cubicBezTo>
                      <a:pt x="44" y="128"/>
                      <a:pt x="47" y="127"/>
                      <a:pt x="49" y="124"/>
                    </a:cubicBezTo>
                    <a:cubicBezTo>
                      <a:pt x="62" y="112"/>
                      <a:pt x="62" y="112"/>
                      <a:pt x="62" y="112"/>
                    </a:cubicBezTo>
                    <a:cubicBezTo>
                      <a:pt x="117" y="112"/>
                      <a:pt x="117" y="112"/>
                      <a:pt x="117" y="112"/>
                    </a:cubicBezTo>
                    <a:cubicBezTo>
                      <a:pt x="122" y="112"/>
                      <a:pt x="126" y="109"/>
                      <a:pt x="128" y="105"/>
                    </a:cubicBezTo>
                    <a:cubicBezTo>
                      <a:pt x="130" y="100"/>
                      <a:pt x="129" y="95"/>
                      <a:pt x="125" y="92"/>
                    </a:cubicBezTo>
                    <a:lnTo>
                      <a:pt x="37" y="4"/>
                    </a:lnTo>
                    <a:close/>
                    <a:moveTo>
                      <a:pt x="56" y="106"/>
                    </a:moveTo>
                    <a:cubicBezTo>
                      <a:pt x="44" y="119"/>
                      <a:pt x="44" y="119"/>
                      <a:pt x="44" y="119"/>
                    </a:cubicBezTo>
                    <a:cubicBezTo>
                      <a:pt x="43" y="120"/>
                      <a:pt x="42" y="120"/>
                      <a:pt x="41" y="120"/>
                    </a:cubicBezTo>
                    <a:cubicBezTo>
                      <a:pt x="40" y="120"/>
                      <a:pt x="39" y="120"/>
                      <a:pt x="38" y="119"/>
                    </a:cubicBezTo>
                    <a:cubicBezTo>
                      <a:pt x="10" y="91"/>
                      <a:pt x="10" y="91"/>
                      <a:pt x="10" y="91"/>
                    </a:cubicBezTo>
                    <a:cubicBezTo>
                      <a:pt x="9" y="90"/>
                      <a:pt x="9" y="89"/>
                      <a:pt x="9" y="88"/>
                    </a:cubicBezTo>
                    <a:cubicBezTo>
                      <a:pt x="9" y="87"/>
                      <a:pt x="9" y="86"/>
                      <a:pt x="10" y="85"/>
                    </a:cubicBezTo>
                    <a:cubicBezTo>
                      <a:pt x="23" y="73"/>
                      <a:pt x="23" y="73"/>
                      <a:pt x="23" y="73"/>
                    </a:cubicBezTo>
                    <a:cubicBezTo>
                      <a:pt x="23" y="73"/>
                      <a:pt x="23" y="73"/>
                      <a:pt x="23" y="73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lose/>
                    <a:moveTo>
                      <a:pt x="62" y="104"/>
                    </a:moveTo>
                    <a:cubicBezTo>
                      <a:pt x="61" y="104"/>
                      <a:pt x="61" y="104"/>
                      <a:pt x="60" y="104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8"/>
                      <a:pt x="25" y="68"/>
                      <a:pt x="25" y="67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110" y="104"/>
                      <a:pt x="110" y="104"/>
                      <a:pt x="110" y="104"/>
                    </a:cubicBezTo>
                    <a:lnTo>
                      <a:pt x="62" y="104"/>
                    </a:lnTo>
                    <a:close/>
                    <a:moveTo>
                      <a:pt x="121" y="102"/>
                    </a:moveTo>
                    <a:cubicBezTo>
                      <a:pt x="120" y="103"/>
                      <a:pt x="119" y="104"/>
                      <a:pt x="117" y="104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0"/>
                      <a:pt x="26" y="9"/>
                      <a:pt x="27" y="8"/>
                    </a:cubicBezTo>
                    <a:cubicBezTo>
                      <a:pt x="28" y="8"/>
                      <a:pt x="28" y="8"/>
                      <a:pt x="29" y="8"/>
                    </a:cubicBezTo>
                    <a:cubicBezTo>
                      <a:pt x="30" y="8"/>
                      <a:pt x="31" y="8"/>
                      <a:pt x="32" y="9"/>
                    </a:cubicBezTo>
                    <a:cubicBezTo>
                      <a:pt x="120" y="97"/>
                      <a:pt x="120" y="97"/>
                      <a:pt x="120" y="97"/>
                    </a:cubicBezTo>
                    <a:cubicBezTo>
                      <a:pt x="121" y="98"/>
                      <a:pt x="121" y="100"/>
                      <a:pt x="121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82"/>
              <p:cNvSpPr>
                <a:spLocks/>
              </p:cNvSpPr>
              <p:nvPr/>
            </p:nvSpPr>
            <p:spPr bwMode="auto">
              <a:xfrm>
                <a:off x="6562726" y="1392238"/>
                <a:ext cx="230188" cy="230187"/>
              </a:xfrm>
              <a:custGeom>
                <a:avLst/>
                <a:gdLst>
                  <a:gd name="T0" fmla="*/ 4 w 60"/>
                  <a:gd name="T1" fmla="*/ 8 h 60"/>
                  <a:gd name="T2" fmla="*/ 4 w 60"/>
                  <a:gd name="T3" fmla="*/ 8 h 60"/>
                  <a:gd name="T4" fmla="*/ 52 w 60"/>
                  <a:gd name="T5" fmla="*/ 56 h 60"/>
                  <a:gd name="T6" fmla="*/ 52 w 60"/>
                  <a:gd name="T7" fmla="*/ 56 h 60"/>
                  <a:gd name="T8" fmla="*/ 56 w 60"/>
                  <a:gd name="T9" fmla="*/ 60 h 60"/>
                  <a:gd name="T10" fmla="*/ 60 w 60"/>
                  <a:gd name="T11" fmla="*/ 56 h 60"/>
                  <a:gd name="T12" fmla="*/ 60 w 60"/>
                  <a:gd name="T13" fmla="*/ 56 h 60"/>
                  <a:gd name="T14" fmla="*/ 4 w 60"/>
                  <a:gd name="T15" fmla="*/ 0 h 60"/>
                  <a:gd name="T16" fmla="*/ 4 w 60"/>
                  <a:gd name="T17" fmla="*/ 0 h 60"/>
                  <a:gd name="T18" fmla="*/ 0 w 60"/>
                  <a:gd name="T19" fmla="*/ 4 h 60"/>
                  <a:gd name="T20" fmla="*/ 4 w 60"/>
                  <a:gd name="T21" fmla="*/ 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4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0" y="8"/>
                      <a:pt x="52" y="30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8"/>
                      <a:pt x="54" y="60"/>
                      <a:pt x="56" y="60"/>
                    </a:cubicBezTo>
                    <a:cubicBezTo>
                      <a:pt x="58" y="60"/>
                      <a:pt x="60" y="58"/>
                      <a:pt x="60" y="56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0" y="25"/>
                      <a:pt x="3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616520" y="3114442"/>
              <a:ext cx="322660" cy="369094"/>
              <a:chOff x="8004175" y="1949450"/>
              <a:chExt cx="430213" cy="492125"/>
            </a:xfrm>
            <a:solidFill>
              <a:schemeClr val="bg1">
                <a:lumMod val="65000"/>
              </a:schemeClr>
            </a:solidFill>
          </p:grpSpPr>
          <p:sp>
            <p:nvSpPr>
              <p:cNvPr id="77" name="Freeform 15"/>
              <p:cNvSpPr>
                <a:spLocks noEditPoints="1"/>
              </p:cNvSpPr>
              <p:nvPr/>
            </p:nvSpPr>
            <p:spPr bwMode="auto">
              <a:xfrm>
                <a:off x="8004175" y="1949450"/>
                <a:ext cx="430213" cy="492125"/>
              </a:xfrm>
              <a:custGeom>
                <a:avLst/>
                <a:gdLst>
                  <a:gd name="T0" fmla="*/ 112 w 112"/>
                  <a:gd name="T1" fmla="*/ 27 h 128"/>
                  <a:gd name="T2" fmla="*/ 100 w 112"/>
                  <a:gd name="T3" fmla="*/ 16 h 128"/>
                  <a:gd name="T4" fmla="*/ 88 w 112"/>
                  <a:gd name="T5" fmla="*/ 16 h 128"/>
                  <a:gd name="T6" fmla="*/ 88 w 112"/>
                  <a:gd name="T7" fmla="*/ 12 h 128"/>
                  <a:gd name="T8" fmla="*/ 88 w 112"/>
                  <a:gd name="T9" fmla="*/ 12 h 128"/>
                  <a:gd name="T10" fmla="*/ 76 w 112"/>
                  <a:gd name="T11" fmla="*/ 0 h 128"/>
                  <a:gd name="T12" fmla="*/ 36 w 112"/>
                  <a:gd name="T13" fmla="*/ 0 h 128"/>
                  <a:gd name="T14" fmla="*/ 24 w 112"/>
                  <a:gd name="T15" fmla="*/ 12 h 128"/>
                  <a:gd name="T16" fmla="*/ 24 w 112"/>
                  <a:gd name="T17" fmla="*/ 12 h 128"/>
                  <a:gd name="T18" fmla="*/ 24 w 112"/>
                  <a:gd name="T19" fmla="*/ 16 h 128"/>
                  <a:gd name="T20" fmla="*/ 12 w 112"/>
                  <a:gd name="T21" fmla="*/ 16 h 128"/>
                  <a:gd name="T22" fmla="*/ 0 w 112"/>
                  <a:gd name="T23" fmla="*/ 27 h 128"/>
                  <a:gd name="T24" fmla="*/ 0 w 112"/>
                  <a:gd name="T25" fmla="*/ 27 h 128"/>
                  <a:gd name="T26" fmla="*/ 0 w 112"/>
                  <a:gd name="T27" fmla="*/ 32 h 128"/>
                  <a:gd name="T28" fmla="*/ 0 w 112"/>
                  <a:gd name="T29" fmla="*/ 36 h 128"/>
                  <a:gd name="T30" fmla="*/ 8 w 112"/>
                  <a:gd name="T31" fmla="*/ 44 h 128"/>
                  <a:gd name="T32" fmla="*/ 8 w 112"/>
                  <a:gd name="T33" fmla="*/ 44 h 128"/>
                  <a:gd name="T34" fmla="*/ 8 w 112"/>
                  <a:gd name="T35" fmla="*/ 112 h 128"/>
                  <a:gd name="T36" fmla="*/ 24 w 112"/>
                  <a:gd name="T37" fmla="*/ 128 h 128"/>
                  <a:gd name="T38" fmla="*/ 88 w 112"/>
                  <a:gd name="T39" fmla="*/ 128 h 128"/>
                  <a:gd name="T40" fmla="*/ 104 w 112"/>
                  <a:gd name="T41" fmla="*/ 112 h 128"/>
                  <a:gd name="T42" fmla="*/ 104 w 112"/>
                  <a:gd name="T43" fmla="*/ 44 h 128"/>
                  <a:gd name="T44" fmla="*/ 104 w 112"/>
                  <a:gd name="T45" fmla="*/ 44 h 128"/>
                  <a:gd name="T46" fmla="*/ 112 w 112"/>
                  <a:gd name="T47" fmla="*/ 36 h 128"/>
                  <a:gd name="T48" fmla="*/ 112 w 112"/>
                  <a:gd name="T49" fmla="*/ 32 h 128"/>
                  <a:gd name="T50" fmla="*/ 112 w 112"/>
                  <a:gd name="T51" fmla="*/ 27 h 128"/>
                  <a:gd name="T52" fmla="*/ 32 w 112"/>
                  <a:gd name="T53" fmla="*/ 12 h 128"/>
                  <a:gd name="T54" fmla="*/ 36 w 112"/>
                  <a:gd name="T55" fmla="*/ 8 h 128"/>
                  <a:gd name="T56" fmla="*/ 76 w 112"/>
                  <a:gd name="T57" fmla="*/ 8 h 128"/>
                  <a:gd name="T58" fmla="*/ 80 w 112"/>
                  <a:gd name="T59" fmla="*/ 12 h 128"/>
                  <a:gd name="T60" fmla="*/ 80 w 112"/>
                  <a:gd name="T61" fmla="*/ 16 h 128"/>
                  <a:gd name="T62" fmla="*/ 32 w 112"/>
                  <a:gd name="T63" fmla="*/ 16 h 128"/>
                  <a:gd name="T64" fmla="*/ 32 w 112"/>
                  <a:gd name="T65" fmla="*/ 12 h 128"/>
                  <a:gd name="T66" fmla="*/ 96 w 112"/>
                  <a:gd name="T67" fmla="*/ 112 h 128"/>
                  <a:gd name="T68" fmla="*/ 88 w 112"/>
                  <a:gd name="T69" fmla="*/ 120 h 128"/>
                  <a:gd name="T70" fmla="*/ 24 w 112"/>
                  <a:gd name="T71" fmla="*/ 120 h 128"/>
                  <a:gd name="T72" fmla="*/ 16 w 112"/>
                  <a:gd name="T73" fmla="*/ 112 h 128"/>
                  <a:gd name="T74" fmla="*/ 16 w 112"/>
                  <a:gd name="T75" fmla="*/ 44 h 128"/>
                  <a:gd name="T76" fmla="*/ 96 w 112"/>
                  <a:gd name="T77" fmla="*/ 44 h 128"/>
                  <a:gd name="T78" fmla="*/ 96 w 112"/>
                  <a:gd name="T79" fmla="*/ 112 h 128"/>
                  <a:gd name="T80" fmla="*/ 104 w 112"/>
                  <a:gd name="T81" fmla="*/ 32 h 128"/>
                  <a:gd name="T82" fmla="*/ 104 w 112"/>
                  <a:gd name="T83" fmla="*/ 36 h 128"/>
                  <a:gd name="T84" fmla="*/ 8 w 112"/>
                  <a:gd name="T85" fmla="*/ 36 h 128"/>
                  <a:gd name="T86" fmla="*/ 8 w 112"/>
                  <a:gd name="T87" fmla="*/ 32 h 128"/>
                  <a:gd name="T88" fmla="*/ 8 w 112"/>
                  <a:gd name="T89" fmla="*/ 28 h 128"/>
                  <a:gd name="T90" fmla="*/ 12 w 112"/>
                  <a:gd name="T91" fmla="*/ 24 h 128"/>
                  <a:gd name="T92" fmla="*/ 100 w 112"/>
                  <a:gd name="T93" fmla="*/ 24 h 128"/>
                  <a:gd name="T94" fmla="*/ 104 w 112"/>
                  <a:gd name="T95" fmla="*/ 28 h 128"/>
                  <a:gd name="T96" fmla="*/ 104 w 112"/>
                  <a:gd name="T97" fmla="*/ 3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2" h="128">
                    <a:moveTo>
                      <a:pt x="112" y="27"/>
                    </a:moveTo>
                    <a:cubicBezTo>
                      <a:pt x="112" y="21"/>
                      <a:pt x="106" y="16"/>
                      <a:pt x="100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9" y="0"/>
                      <a:pt x="24" y="5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6" y="16"/>
                      <a:pt x="0" y="21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0"/>
                      <a:pt x="4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112"/>
                      <a:pt x="8" y="112"/>
                      <a:pt x="8" y="112"/>
                    </a:cubicBezTo>
                    <a:cubicBezTo>
                      <a:pt x="8" y="121"/>
                      <a:pt x="15" y="128"/>
                      <a:pt x="24" y="128"/>
                    </a:cubicBezTo>
                    <a:cubicBezTo>
                      <a:pt x="88" y="128"/>
                      <a:pt x="88" y="128"/>
                      <a:pt x="88" y="128"/>
                    </a:cubicBezTo>
                    <a:cubicBezTo>
                      <a:pt x="97" y="128"/>
                      <a:pt x="104" y="121"/>
                      <a:pt x="104" y="112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8" y="44"/>
                      <a:pt x="112" y="40"/>
                      <a:pt x="112" y="36"/>
                    </a:cubicBezTo>
                    <a:cubicBezTo>
                      <a:pt x="112" y="32"/>
                      <a:pt x="112" y="32"/>
                      <a:pt x="112" y="32"/>
                    </a:cubicBezTo>
                    <a:cubicBezTo>
                      <a:pt x="112" y="27"/>
                      <a:pt x="112" y="27"/>
                      <a:pt x="112" y="27"/>
                    </a:cubicBezTo>
                    <a:close/>
                    <a:moveTo>
                      <a:pt x="32" y="12"/>
                    </a:moveTo>
                    <a:cubicBezTo>
                      <a:pt x="32" y="10"/>
                      <a:pt x="34" y="8"/>
                      <a:pt x="36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80" y="10"/>
                      <a:pt x="80" y="12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12"/>
                    </a:lnTo>
                    <a:close/>
                    <a:moveTo>
                      <a:pt x="96" y="112"/>
                    </a:moveTo>
                    <a:cubicBezTo>
                      <a:pt x="96" y="116"/>
                      <a:pt x="92" y="120"/>
                      <a:pt x="88" y="120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0" y="120"/>
                      <a:pt x="16" y="116"/>
                      <a:pt x="16" y="112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96" y="44"/>
                      <a:pt x="96" y="44"/>
                      <a:pt x="96" y="44"/>
                    </a:cubicBezTo>
                    <a:lnTo>
                      <a:pt x="96" y="112"/>
                    </a:lnTo>
                    <a:close/>
                    <a:moveTo>
                      <a:pt x="104" y="32"/>
                    </a:moveTo>
                    <a:cubicBezTo>
                      <a:pt x="104" y="36"/>
                      <a:pt x="104" y="36"/>
                      <a:pt x="104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6"/>
                      <a:pt x="10" y="24"/>
                      <a:pt x="12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2" y="24"/>
                      <a:pt x="104" y="26"/>
                      <a:pt x="104" y="28"/>
                    </a:cubicBezTo>
                    <a:lnTo>
                      <a:pt x="104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8096250" y="2149475"/>
                <a:ext cx="61913" cy="230188"/>
              </a:xfrm>
              <a:custGeom>
                <a:avLst/>
                <a:gdLst>
                  <a:gd name="T0" fmla="*/ 4 w 16"/>
                  <a:gd name="T1" fmla="*/ 60 h 60"/>
                  <a:gd name="T2" fmla="*/ 12 w 16"/>
                  <a:gd name="T3" fmla="*/ 60 h 60"/>
                  <a:gd name="T4" fmla="*/ 16 w 16"/>
                  <a:gd name="T5" fmla="*/ 56 h 60"/>
                  <a:gd name="T6" fmla="*/ 16 w 16"/>
                  <a:gd name="T7" fmla="*/ 4 h 60"/>
                  <a:gd name="T8" fmla="*/ 12 w 16"/>
                  <a:gd name="T9" fmla="*/ 0 h 60"/>
                  <a:gd name="T10" fmla="*/ 4 w 16"/>
                  <a:gd name="T11" fmla="*/ 0 h 60"/>
                  <a:gd name="T12" fmla="*/ 0 w 16"/>
                  <a:gd name="T13" fmla="*/ 4 h 60"/>
                  <a:gd name="T14" fmla="*/ 0 w 16"/>
                  <a:gd name="T15" fmla="*/ 56 h 60"/>
                  <a:gd name="T16" fmla="*/ 4 w 16"/>
                  <a:gd name="T17" fmla="*/ 60 h 60"/>
                  <a:gd name="T18" fmla="*/ 4 w 16"/>
                  <a:gd name="T19" fmla="*/ 4 h 60"/>
                  <a:gd name="T20" fmla="*/ 12 w 16"/>
                  <a:gd name="T21" fmla="*/ 4 h 60"/>
                  <a:gd name="T22" fmla="*/ 12 w 16"/>
                  <a:gd name="T23" fmla="*/ 56 h 60"/>
                  <a:gd name="T24" fmla="*/ 4 w 16"/>
                  <a:gd name="T25" fmla="*/ 56 h 60"/>
                  <a:gd name="T26" fmla="*/ 4 w 16"/>
                  <a:gd name="T27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60">
                    <a:moveTo>
                      <a:pt x="4" y="60"/>
                    </a:moveTo>
                    <a:cubicBezTo>
                      <a:pt x="12" y="60"/>
                      <a:pt x="12" y="60"/>
                      <a:pt x="12" y="60"/>
                    </a:cubicBezTo>
                    <a:cubicBezTo>
                      <a:pt x="14" y="60"/>
                      <a:pt x="16" y="58"/>
                      <a:pt x="16" y="5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2"/>
                      <a:pt x="14" y="0"/>
                      <a:pt x="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8"/>
                      <a:pt x="2" y="60"/>
                      <a:pt x="4" y="60"/>
                    </a:cubicBezTo>
                    <a:close/>
                    <a:moveTo>
                      <a:pt x="4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4" y="56"/>
                      <a:pt x="4" y="56"/>
                      <a:pt x="4" y="56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17"/>
              <p:cNvSpPr>
                <a:spLocks noEditPoints="1"/>
              </p:cNvSpPr>
              <p:nvPr/>
            </p:nvSpPr>
            <p:spPr bwMode="auto">
              <a:xfrm>
                <a:off x="8188325" y="2149475"/>
                <a:ext cx="61913" cy="230188"/>
              </a:xfrm>
              <a:custGeom>
                <a:avLst/>
                <a:gdLst>
                  <a:gd name="T0" fmla="*/ 4 w 16"/>
                  <a:gd name="T1" fmla="*/ 60 h 60"/>
                  <a:gd name="T2" fmla="*/ 12 w 16"/>
                  <a:gd name="T3" fmla="*/ 60 h 60"/>
                  <a:gd name="T4" fmla="*/ 16 w 16"/>
                  <a:gd name="T5" fmla="*/ 56 h 60"/>
                  <a:gd name="T6" fmla="*/ 16 w 16"/>
                  <a:gd name="T7" fmla="*/ 4 h 60"/>
                  <a:gd name="T8" fmla="*/ 12 w 16"/>
                  <a:gd name="T9" fmla="*/ 0 h 60"/>
                  <a:gd name="T10" fmla="*/ 4 w 16"/>
                  <a:gd name="T11" fmla="*/ 0 h 60"/>
                  <a:gd name="T12" fmla="*/ 0 w 16"/>
                  <a:gd name="T13" fmla="*/ 4 h 60"/>
                  <a:gd name="T14" fmla="*/ 0 w 16"/>
                  <a:gd name="T15" fmla="*/ 56 h 60"/>
                  <a:gd name="T16" fmla="*/ 4 w 16"/>
                  <a:gd name="T17" fmla="*/ 60 h 60"/>
                  <a:gd name="T18" fmla="*/ 4 w 16"/>
                  <a:gd name="T19" fmla="*/ 4 h 60"/>
                  <a:gd name="T20" fmla="*/ 12 w 16"/>
                  <a:gd name="T21" fmla="*/ 4 h 60"/>
                  <a:gd name="T22" fmla="*/ 12 w 16"/>
                  <a:gd name="T23" fmla="*/ 56 h 60"/>
                  <a:gd name="T24" fmla="*/ 4 w 16"/>
                  <a:gd name="T25" fmla="*/ 56 h 60"/>
                  <a:gd name="T26" fmla="*/ 4 w 16"/>
                  <a:gd name="T27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60">
                    <a:moveTo>
                      <a:pt x="4" y="60"/>
                    </a:moveTo>
                    <a:cubicBezTo>
                      <a:pt x="12" y="60"/>
                      <a:pt x="12" y="60"/>
                      <a:pt x="12" y="60"/>
                    </a:cubicBezTo>
                    <a:cubicBezTo>
                      <a:pt x="14" y="60"/>
                      <a:pt x="16" y="58"/>
                      <a:pt x="16" y="5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2"/>
                      <a:pt x="14" y="0"/>
                      <a:pt x="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8"/>
                      <a:pt x="2" y="60"/>
                      <a:pt x="4" y="60"/>
                    </a:cubicBezTo>
                    <a:close/>
                    <a:moveTo>
                      <a:pt x="4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4" y="56"/>
                      <a:pt x="4" y="56"/>
                      <a:pt x="4" y="56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0" name="Freeform 18"/>
              <p:cNvSpPr>
                <a:spLocks noEditPoints="1"/>
              </p:cNvSpPr>
              <p:nvPr/>
            </p:nvSpPr>
            <p:spPr bwMode="auto">
              <a:xfrm>
                <a:off x="8280400" y="2149475"/>
                <a:ext cx="61913" cy="230188"/>
              </a:xfrm>
              <a:custGeom>
                <a:avLst/>
                <a:gdLst>
                  <a:gd name="T0" fmla="*/ 4 w 16"/>
                  <a:gd name="T1" fmla="*/ 60 h 60"/>
                  <a:gd name="T2" fmla="*/ 12 w 16"/>
                  <a:gd name="T3" fmla="*/ 60 h 60"/>
                  <a:gd name="T4" fmla="*/ 16 w 16"/>
                  <a:gd name="T5" fmla="*/ 56 h 60"/>
                  <a:gd name="T6" fmla="*/ 16 w 16"/>
                  <a:gd name="T7" fmla="*/ 4 h 60"/>
                  <a:gd name="T8" fmla="*/ 12 w 16"/>
                  <a:gd name="T9" fmla="*/ 0 h 60"/>
                  <a:gd name="T10" fmla="*/ 4 w 16"/>
                  <a:gd name="T11" fmla="*/ 0 h 60"/>
                  <a:gd name="T12" fmla="*/ 0 w 16"/>
                  <a:gd name="T13" fmla="*/ 4 h 60"/>
                  <a:gd name="T14" fmla="*/ 0 w 16"/>
                  <a:gd name="T15" fmla="*/ 56 h 60"/>
                  <a:gd name="T16" fmla="*/ 4 w 16"/>
                  <a:gd name="T17" fmla="*/ 60 h 60"/>
                  <a:gd name="T18" fmla="*/ 4 w 16"/>
                  <a:gd name="T19" fmla="*/ 4 h 60"/>
                  <a:gd name="T20" fmla="*/ 12 w 16"/>
                  <a:gd name="T21" fmla="*/ 4 h 60"/>
                  <a:gd name="T22" fmla="*/ 12 w 16"/>
                  <a:gd name="T23" fmla="*/ 56 h 60"/>
                  <a:gd name="T24" fmla="*/ 4 w 16"/>
                  <a:gd name="T25" fmla="*/ 56 h 60"/>
                  <a:gd name="T26" fmla="*/ 4 w 16"/>
                  <a:gd name="T27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60">
                    <a:moveTo>
                      <a:pt x="4" y="60"/>
                    </a:moveTo>
                    <a:cubicBezTo>
                      <a:pt x="12" y="60"/>
                      <a:pt x="12" y="60"/>
                      <a:pt x="12" y="60"/>
                    </a:cubicBezTo>
                    <a:cubicBezTo>
                      <a:pt x="14" y="60"/>
                      <a:pt x="16" y="58"/>
                      <a:pt x="16" y="5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2"/>
                      <a:pt x="14" y="0"/>
                      <a:pt x="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8"/>
                      <a:pt x="2" y="60"/>
                      <a:pt x="4" y="60"/>
                    </a:cubicBezTo>
                    <a:close/>
                    <a:moveTo>
                      <a:pt x="4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4" y="56"/>
                      <a:pt x="4" y="56"/>
                      <a:pt x="4" y="56"/>
                    </a:cubicBezTo>
                    <a:lnTo>
                      <a:pt x="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47881" y="2582722"/>
              <a:ext cx="346472" cy="367904"/>
              <a:chOff x="6881813" y="2154238"/>
              <a:chExt cx="461963" cy="490538"/>
            </a:xfrm>
            <a:solidFill>
              <a:schemeClr val="bg1">
                <a:lumMod val="65000"/>
              </a:schemeClr>
            </a:solidFill>
          </p:grpSpPr>
          <p:sp>
            <p:nvSpPr>
              <p:cNvPr id="74" name="Freeform 22"/>
              <p:cNvSpPr>
                <a:spLocks noEditPoints="1"/>
              </p:cNvSpPr>
              <p:nvPr/>
            </p:nvSpPr>
            <p:spPr bwMode="auto">
              <a:xfrm>
                <a:off x="6881813" y="2154238"/>
                <a:ext cx="461963" cy="490538"/>
              </a:xfrm>
              <a:custGeom>
                <a:avLst/>
                <a:gdLst>
                  <a:gd name="T0" fmla="*/ 104 w 120"/>
                  <a:gd name="T1" fmla="*/ 0 h 128"/>
                  <a:gd name="T2" fmla="*/ 16 w 120"/>
                  <a:gd name="T3" fmla="*/ 0 h 128"/>
                  <a:gd name="T4" fmla="*/ 0 w 120"/>
                  <a:gd name="T5" fmla="*/ 16 h 128"/>
                  <a:gd name="T6" fmla="*/ 0 w 120"/>
                  <a:gd name="T7" fmla="*/ 112 h 128"/>
                  <a:gd name="T8" fmla="*/ 16 w 120"/>
                  <a:gd name="T9" fmla="*/ 128 h 128"/>
                  <a:gd name="T10" fmla="*/ 104 w 120"/>
                  <a:gd name="T11" fmla="*/ 128 h 128"/>
                  <a:gd name="T12" fmla="*/ 120 w 120"/>
                  <a:gd name="T13" fmla="*/ 112 h 128"/>
                  <a:gd name="T14" fmla="*/ 120 w 120"/>
                  <a:gd name="T15" fmla="*/ 16 h 128"/>
                  <a:gd name="T16" fmla="*/ 104 w 120"/>
                  <a:gd name="T17" fmla="*/ 0 h 128"/>
                  <a:gd name="T18" fmla="*/ 112 w 120"/>
                  <a:gd name="T19" fmla="*/ 112 h 128"/>
                  <a:gd name="T20" fmla="*/ 104 w 120"/>
                  <a:gd name="T21" fmla="*/ 120 h 128"/>
                  <a:gd name="T22" fmla="*/ 16 w 120"/>
                  <a:gd name="T23" fmla="*/ 120 h 128"/>
                  <a:gd name="T24" fmla="*/ 8 w 120"/>
                  <a:gd name="T25" fmla="*/ 112 h 128"/>
                  <a:gd name="T26" fmla="*/ 8 w 120"/>
                  <a:gd name="T27" fmla="*/ 16 h 128"/>
                  <a:gd name="T28" fmla="*/ 16 w 120"/>
                  <a:gd name="T29" fmla="*/ 8 h 128"/>
                  <a:gd name="T30" fmla="*/ 104 w 120"/>
                  <a:gd name="T31" fmla="*/ 8 h 128"/>
                  <a:gd name="T32" fmla="*/ 112 w 120"/>
                  <a:gd name="T33" fmla="*/ 16 h 128"/>
                  <a:gd name="T34" fmla="*/ 112 w 120"/>
                  <a:gd name="T35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0" h="128">
                    <a:moveTo>
                      <a:pt x="10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104" y="128"/>
                      <a:pt x="104" y="128"/>
                      <a:pt x="104" y="128"/>
                    </a:cubicBezTo>
                    <a:cubicBezTo>
                      <a:pt x="113" y="128"/>
                      <a:pt x="120" y="121"/>
                      <a:pt x="120" y="112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7"/>
                      <a:pt x="113" y="0"/>
                      <a:pt x="104" y="0"/>
                    </a:cubicBezTo>
                    <a:close/>
                    <a:moveTo>
                      <a:pt x="112" y="112"/>
                    </a:moveTo>
                    <a:cubicBezTo>
                      <a:pt x="112" y="116"/>
                      <a:pt x="108" y="120"/>
                      <a:pt x="104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20"/>
                      <a:pt x="8" y="116"/>
                      <a:pt x="8" y="112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8" y="8"/>
                      <a:pt x="112" y="12"/>
                      <a:pt x="112" y="16"/>
                    </a:cubicBezTo>
                    <a:lnTo>
                      <a:pt x="112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23"/>
              <p:cNvSpPr>
                <a:spLocks noEditPoints="1"/>
              </p:cNvSpPr>
              <p:nvPr/>
            </p:nvSpPr>
            <p:spPr bwMode="auto">
              <a:xfrm>
                <a:off x="6942138" y="2214563"/>
                <a:ext cx="339725" cy="307975"/>
              </a:xfrm>
              <a:custGeom>
                <a:avLst/>
                <a:gdLst>
                  <a:gd name="T0" fmla="*/ 84 w 88"/>
                  <a:gd name="T1" fmla="*/ 0 h 80"/>
                  <a:gd name="T2" fmla="*/ 4 w 88"/>
                  <a:gd name="T3" fmla="*/ 0 h 80"/>
                  <a:gd name="T4" fmla="*/ 0 w 88"/>
                  <a:gd name="T5" fmla="*/ 4 h 80"/>
                  <a:gd name="T6" fmla="*/ 0 w 88"/>
                  <a:gd name="T7" fmla="*/ 76 h 80"/>
                  <a:gd name="T8" fmla="*/ 4 w 88"/>
                  <a:gd name="T9" fmla="*/ 80 h 80"/>
                  <a:gd name="T10" fmla="*/ 84 w 88"/>
                  <a:gd name="T11" fmla="*/ 80 h 80"/>
                  <a:gd name="T12" fmla="*/ 88 w 88"/>
                  <a:gd name="T13" fmla="*/ 76 h 80"/>
                  <a:gd name="T14" fmla="*/ 88 w 88"/>
                  <a:gd name="T15" fmla="*/ 4 h 80"/>
                  <a:gd name="T16" fmla="*/ 84 w 88"/>
                  <a:gd name="T17" fmla="*/ 0 h 80"/>
                  <a:gd name="T18" fmla="*/ 84 w 88"/>
                  <a:gd name="T19" fmla="*/ 4 h 80"/>
                  <a:gd name="T20" fmla="*/ 84 w 88"/>
                  <a:gd name="T21" fmla="*/ 59 h 80"/>
                  <a:gd name="T22" fmla="*/ 71 w 88"/>
                  <a:gd name="T23" fmla="*/ 45 h 80"/>
                  <a:gd name="T24" fmla="*/ 68 w 88"/>
                  <a:gd name="T25" fmla="*/ 44 h 80"/>
                  <a:gd name="T26" fmla="*/ 65 w 88"/>
                  <a:gd name="T27" fmla="*/ 45 h 80"/>
                  <a:gd name="T28" fmla="*/ 55 w 88"/>
                  <a:gd name="T29" fmla="*/ 57 h 80"/>
                  <a:gd name="T30" fmla="*/ 23 w 88"/>
                  <a:gd name="T31" fmla="*/ 21 h 80"/>
                  <a:gd name="T32" fmla="*/ 20 w 88"/>
                  <a:gd name="T33" fmla="*/ 20 h 80"/>
                  <a:gd name="T34" fmla="*/ 17 w 88"/>
                  <a:gd name="T35" fmla="*/ 21 h 80"/>
                  <a:gd name="T36" fmla="*/ 4 w 88"/>
                  <a:gd name="T37" fmla="*/ 36 h 80"/>
                  <a:gd name="T38" fmla="*/ 4 w 88"/>
                  <a:gd name="T39" fmla="*/ 4 h 80"/>
                  <a:gd name="T40" fmla="*/ 84 w 88"/>
                  <a:gd name="T41" fmla="*/ 4 h 80"/>
                  <a:gd name="T42" fmla="*/ 4 w 88"/>
                  <a:gd name="T43" fmla="*/ 42 h 80"/>
                  <a:gd name="T44" fmla="*/ 20 w 88"/>
                  <a:gd name="T45" fmla="*/ 24 h 80"/>
                  <a:gd name="T46" fmla="*/ 52 w 88"/>
                  <a:gd name="T47" fmla="*/ 61 h 80"/>
                  <a:gd name="T48" fmla="*/ 55 w 88"/>
                  <a:gd name="T49" fmla="*/ 63 h 80"/>
                  <a:gd name="T50" fmla="*/ 66 w 88"/>
                  <a:gd name="T51" fmla="*/ 76 h 80"/>
                  <a:gd name="T52" fmla="*/ 4 w 88"/>
                  <a:gd name="T53" fmla="*/ 76 h 80"/>
                  <a:gd name="T54" fmla="*/ 4 w 88"/>
                  <a:gd name="T55" fmla="*/ 42 h 80"/>
                  <a:gd name="T56" fmla="*/ 71 w 88"/>
                  <a:gd name="T57" fmla="*/ 76 h 80"/>
                  <a:gd name="T58" fmla="*/ 57 w 88"/>
                  <a:gd name="T59" fmla="*/ 60 h 80"/>
                  <a:gd name="T60" fmla="*/ 68 w 88"/>
                  <a:gd name="T61" fmla="*/ 48 h 80"/>
                  <a:gd name="T62" fmla="*/ 84 w 88"/>
                  <a:gd name="T63" fmla="*/ 66 h 80"/>
                  <a:gd name="T64" fmla="*/ 84 w 88"/>
                  <a:gd name="T65" fmla="*/ 76 h 80"/>
                  <a:gd name="T66" fmla="*/ 71 w 88"/>
                  <a:gd name="T67" fmla="*/ 7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8" h="80">
                    <a:moveTo>
                      <a:pt x="8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8"/>
                      <a:pt x="2" y="80"/>
                      <a:pt x="4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80"/>
                      <a:pt x="88" y="78"/>
                      <a:pt x="88" y="76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8" y="2"/>
                      <a:pt x="86" y="0"/>
                      <a:pt x="84" y="0"/>
                    </a:cubicBezTo>
                    <a:close/>
                    <a:moveTo>
                      <a:pt x="84" y="4"/>
                    </a:moveTo>
                    <a:cubicBezTo>
                      <a:pt x="84" y="59"/>
                      <a:pt x="84" y="59"/>
                      <a:pt x="84" y="59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0" y="44"/>
                      <a:pt x="69" y="44"/>
                      <a:pt x="68" y="44"/>
                    </a:cubicBezTo>
                    <a:cubicBezTo>
                      <a:pt x="67" y="44"/>
                      <a:pt x="66" y="44"/>
                      <a:pt x="65" y="45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2" y="20"/>
                      <a:pt x="21" y="20"/>
                      <a:pt x="20" y="20"/>
                    </a:cubicBezTo>
                    <a:cubicBezTo>
                      <a:pt x="19" y="20"/>
                      <a:pt x="18" y="20"/>
                      <a:pt x="17" y="21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84" y="4"/>
                    </a:lnTo>
                    <a:close/>
                    <a:moveTo>
                      <a:pt x="4" y="42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4" y="76"/>
                      <a:pt x="4" y="76"/>
                      <a:pt x="4" y="76"/>
                    </a:cubicBezTo>
                    <a:lnTo>
                      <a:pt x="4" y="42"/>
                    </a:lnTo>
                    <a:close/>
                    <a:moveTo>
                      <a:pt x="71" y="76"/>
                    </a:moveTo>
                    <a:cubicBezTo>
                      <a:pt x="57" y="60"/>
                      <a:pt x="57" y="60"/>
                      <a:pt x="57" y="60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4" y="76"/>
                      <a:pt x="84" y="76"/>
                      <a:pt x="84" y="76"/>
                    </a:cubicBezTo>
                    <a:lnTo>
                      <a:pt x="71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6" name="Freeform 24"/>
              <p:cNvSpPr>
                <a:spLocks noEditPoints="1"/>
              </p:cNvSpPr>
              <p:nvPr/>
            </p:nvSpPr>
            <p:spPr bwMode="auto">
              <a:xfrm>
                <a:off x="7127875" y="2260600"/>
                <a:ext cx="92075" cy="92075"/>
              </a:xfrm>
              <a:custGeom>
                <a:avLst/>
                <a:gdLst>
                  <a:gd name="T0" fmla="*/ 12 w 24"/>
                  <a:gd name="T1" fmla="*/ 24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  <a:gd name="T10" fmla="*/ 12 w 24"/>
                  <a:gd name="T11" fmla="*/ 4 h 24"/>
                  <a:gd name="T12" fmla="*/ 20 w 24"/>
                  <a:gd name="T13" fmla="*/ 12 h 24"/>
                  <a:gd name="T14" fmla="*/ 12 w 24"/>
                  <a:gd name="T15" fmla="*/ 20 h 24"/>
                  <a:gd name="T16" fmla="*/ 4 w 24"/>
                  <a:gd name="T17" fmla="*/ 12 h 24"/>
                  <a:gd name="T18" fmla="*/ 12 w 24"/>
                  <a:gd name="T19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lose/>
                    <a:moveTo>
                      <a:pt x="12" y="4"/>
                    </a:moveTo>
                    <a:cubicBezTo>
                      <a:pt x="16" y="4"/>
                      <a:pt x="20" y="8"/>
                      <a:pt x="20" y="12"/>
                    </a:cubicBezTo>
                    <a:cubicBezTo>
                      <a:pt x="20" y="16"/>
                      <a:pt x="16" y="20"/>
                      <a:pt x="12" y="20"/>
                    </a:cubicBezTo>
                    <a:cubicBezTo>
                      <a:pt x="8" y="20"/>
                      <a:pt x="4" y="16"/>
                      <a:pt x="4" y="12"/>
                    </a:cubicBezTo>
                    <a:cubicBezTo>
                      <a:pt x="4" y="8"/>
                      <a:pt x="8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5670431" y="3629141"/>
              <a:ext cx="369094" cy="369094"/>
            </a:xfrm>
            <a:custGeom>
              <a:avLst/>
              <a:gdLst>
                <a:gd name="T0" fmla="*/ 114 w 128"/>
                <a:gd name="T1" fmla="*/ 29 h 128"/>
                <a:gd name="T2" fmla="*/ 112 w 128"/>
                <a:gd name="T3" fmla="*/ 8 h 128"/>
                <a:gd name="T4" fmla="*/ 24 w 128"/>
                <a:gd name="T5" fmla="*/ 0 h 128"/>
                <a:gd name="T6" fmla="*/ 16 w 128"/>
                <a:gd name="T7" fmla="*/ 27 h 128"/>
                <a:gd name="T8" fmla="*/ 2 w 128"/>
                <a:gd name="T9" fmla="*/ 45 h 128"/>
                <a:gd name="T10" fmla="*/ 0 w 128"/>
                <a:gd name="T11" fmla="*/ 56 h 128"/>
                <a:gd name="T12" fmla="*/ 12 w 128"/>
                <a:gd name="T13" fmla="*/ 68 h 128"/>
                <a:gd name="T14" fmla="*/ 20 w 128"/>
                <a:gd name="T15" fmla="*/ 128 h 128"/>
                <a:gd name="T16" fmla="*/ 116 w 128"/>
                <a:gd name="T17" fmla="*/ 120 h 128"/>
                <a:gd name="T18" fmla="*/ 116 w 128"/>
                <a:gd name="T19" fmla="*/ 68 h 128"/>
                <a:gd name="T20" fmla="*/ 128 w 128"/>
                <a:gd name="T21" fmla="*/ 52 h 128"/>
                <a:gd name="T22" fmla="*/ 104 w 128"/>
                <a:gd name="T23" fmla="*/ 8 h 128"/>
                <a:gd name="T24" fmla="*/ 24 w 128"/>
                <a:gd name="T25" fmla="*/ 24 h 128"/>
                <a:gd name="T26" fmla="*/ 24 w 128"/>
                <a:gd name="T27" fmla="*/ 8 h 128"/>
                <a:gd name="T28" fmla="*/ 41 w 128"/>
                <a:gd name="T29" fmla="*/ 60 h 128"/>
                <a:gd name="T30" fmla="*/ 40 w 128"/>
                <a:gd name="T31" fmla="*/ 32 h 128"/>
                <a:gd name="T32" fmla="*/ 41 w 128"/>
                <a:gd name="T33" fmla="*/ 60 h 128"/>
                <a:gd name="T34" fmla="*/ 62 w 128"/>
                <a:gd name="T35" fmla="*/ 32 h 128"/>
                <a:gd name="T36" fmla="*/ 45 w 128"/>
                <a:gd name="T37" fmla="*/ 60 h 128"/>
                <a:gd name="T38" fmla="*/ 66 w 128"/>
                <a:gd name="T39" fmla="*/ 32 h 128"/>
                <a:gd name="T40" fmla="*/ 83 w 128"/>
                <a:gd name="T41" fmla="*/ 60 h 128"/>
                <a:gd name="T42" fmla="*/ 66 w 128"/>
                <a:gd name="T43" fmla="*/ 32 h 128"/>
                <a:gd name="T44" fmla="*/ 88 w 128"/>
                <a:gd name="T45" fmla="*/ 32 h 128"/>
                <a:gd name="T46" fmla="*/ 87 w 128"/>
                <a:gd name="T47" fmla="*/ 60 h 128"/>
                <a:gd name="T48" fmla="*/ 8 w 128"/>
                <a:gd name="T49" fmla="*/ 56 h 128"/>
                <a:gd name="T50" fmla="*/ 9 w 128"/>
                <a:gd name="T51" fmla="*/ 50 h 128"/>
                <a:gd name="T52" fmla="*/ 24 w 128"/>
                <a:gd name="T53" fmla="*/ 32 h 128"/>
                <a:gd name="T54" fmla="*/ 19 w 128"/>
                <a:gd name="T55" fmla="*/ 60 h 128"/>
                <a:gd name="T56" fmla="*/ 8 w 128"/>
                <a:gd name="T57" fmla="*/ 56 h 128"/>
                <a:gd name="T58" fmla="*/ 50 w 128"/>
                <a:gd name="T59" fmla="*/ 120 h 128"/>
                <a:gd name="T60" fmla="*/ 80 w 128"/>
                <a:gd name="T61" fmla="*/ 80 h 128"/>
                <a:gd name="T62" fmla="*/ 108 w 128"/>
                <a:gd name="T63" fmla="*/ 120 h 128"/>
                <a:gd name="T64" fmla="*/ 84 w 128"/>
                <a:gd name="T65" fmla="*/ 80 h 128"/>
                <a:gd name="T66" fmla="*/ 50 w 128"/>
                <a:gd name="T67" fmla="*/ 76 h 128"/>
                <a:gd name="T68" fmla="*/ 46 w 128"/>
                <a:gd name="T69" fmla="*/ 120 h 128"/>
                <a:gd name="T70" fmla="*/ 20 w 128"/>
                <a:gd name="T71" fmla="*/ 68 h 128"/>
                <a:gd name="T72" fmla="*/ 108 w 128"/>
                <a:gd name="T73" fmla="*/ 120 h 128"/>
                <a:gd name="T74" fmla="*/ 116 w 128"/>
                <a:gd name="T75" fmla="*/ 60 h 128"/>
                <a:gd name="T76" fmla="*/ 93 w 128"/>
                <a:gd name="T77" fmla="*/ 32 h 128"/>
                <a:gd name="T78" fmla="*/ 104 w 128"/>
                <a:gd name="T79" fmla="*/ 32 h 128"/>
                <a:gd name="T80" fmla="*/ 119 w 128"/>
                <a:gd name="T81" fmla="*/ 50 h 128"/>
                <a:gd name="T82" fmla="*/ 120 w 128"/>
                <a:gd name="T83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126" y="45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3" y="28"/>
                    <a:pt x="113" y="28"/>
                    <a:pt x="112" y="27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4"/>
                    <a:pt x="108" y="0"/>
                    <a:pt x="10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6" y="4"/>
                    <a:pt x="16" y="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7"/>
                    <a:pt x="0" y="49"/>
                    <a:pt x="0" y="5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8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2" y="124"/>
                    <a:pt x="16" y="128"/>
                    <a:pt x="20" y="128"/>
                  </a:cubicBezTo>
                  <a:cubicBezTo>
                    <a:pt x="108" y="128"/>
                    <a:pt x="108" y="128"/>
                    <a:pt x="108" y="128"/>
                  </a:cubicBezTo>
                  <a:cubicBezTo>
                    <a:pt x="112" y="128"/>
                    <a:pt x="116" y="124"/>
                    <a:pt x="116" y="120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3" y="68"/>
                    <a:pt x="128" y="63"/>
                    <a:pt x="128" y="56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28" y="49"/>
                    <a:pt x="127" y="47"/>
                    <a:pt x="126" y="45"/>
                  </a:cubicBezTo>
                  <a:close/>
                  <a:moveTo>
                    <a:pt x="104" y="8"/>
                  </a:moveTo>
                  <a:cubicBezTo>
                    <a:pt x="104" y="24"/>
                    <a:pt x="104" y="24"/>
                    <a:pt x="10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lnTo>
                    <a:pt x="104" y="8"/>
                  </a:lnTo>
                  <a:close/>
                  <a:moveTo>
                    <a:pt x="41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9" y="32"/>
                    <a:pt x="49" y="32"/>
                    <a:pt x="49" y="32"/>
                  </a:cubicBezTo>
                  <a:lnTo>
                    <a:pt x="41" y="60"/>
                  </a:lnTo>
                  <a:close/>
                  <a:moveTo>
                    <a:pt x="53" y="32"/>
                  </a:moveTo>
                  <a:cubicBezTo>
                    <a:pt x="62" y="32"/>
                    <a:pt x="62" y="32"/>
                    <a:pt x="62" y="32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45" y="60"/>
                    <a:pt x="45" y="60"/>
                    <a:pt x="45" y="60"/>
                  </a:cubicBezTo>
                  <a:lnTo>
                    <a:pt x="53" y="32"/>
                  </a:lnTo>
                  <a:close/>
                  <a:moveTo>
                    <a:pt x="66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6" y="60"/>
                    <a:pt x="66" y="60"/>
                    <a:pt x="66" y="60"/>
                  </a:cubicBezTo>
                  <a:lnTo>
                    <a:pt x="66" y="32"/>
                  </a:lnTo>
                  <a:close/>
                  <a:moveTo>
                    <a:pt x="79" y="32"/>
                  </a:moveTo>
                  <a:cubicBezTo>
                    <a:pt x="88" y="32"/>
                    <a:pt x="88" y="32"/>
                    <a:pt x="88" y="32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87" y="60"/>
                    <a:pt x="87" y="60"/>
                    <a:pt x="87" y="60"/>
                  </a:cubicBezTo>
                  <a:lnTo>
                    <a:pt x="79" y="32"/>
                  </a:lnTo>
                  <a:close/>
                  <a:moveTo>
                    <a:pt x="8" y="56"/>
                  </a:moveTo>
                  <a:cubicBezTo>
                    <a:pt x="8" y="52"/>
                    <a:pt x="8" y="52"/>
                    <a:pt x="8" y="52"/>
                  </a:cubicBezTo>
                  <a:cubicBezTo>
                    <a:pt x="8" y="51"/>
                    <a:pt x="8" y="50"/>
                    <a:pt x="9" y="5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3"/>
                    <a:pt x="23" y="32"/>
                    <a:pt x="2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8"/>
                    <a:pt x="8" y="56"/>
                  </a:cubicBezTo>
                  <a:close/>
                  <a:moveTo>
                    <a:pt x="80" y="120"/>
                  </a:moveTo>
                  <a:cubicBezTo>
                    <a:pt x="50" y="120"/>
                    <a:pt x="50" y="120"/>
                    <a:pt x="50" y="12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80" y="80"/>
                    <a:pt x="80" y="80"/>
                    <a:pt x="80" y="80"/>
                  </a:cubicBezTo>
                  <a:lnTo>
                    <a:pt x="80" y="120"/>
                  </a:lnTo>
                  <a:close/>
                  <a:moveTo>
                    <a:pt x="108" y="120"/>
                  </a:moveTo>
                  <a:cubicBezTo>
                    <a:pt x="84" y="120"/>
                    <a:pt x="84" y="120"/>
                    <a:pt x="84" y="12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78"/>
                    <a:pt x="82" y="76"/>
                    <a:pt x="80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6"/>
                    <a:pt x="46" y="78"/>
                    <a:pt x="46" y="8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108" y="68"/>
                    <a:pt x="108" y="68"/>
                    <a:pt x="108" y="68"/>
                  </a:cubicBezTo>
                  <a:lnTo>
                    <a:pt x="108" y="120"/>
                  </a:lnTo>
                  <a:close/>
                  <a:moveTo>
                    <a:pt x="120" y="56"/>
                  </a:moveTo>
                  <a:cubicBezTo>
                    <a:pt x="120" y="58"/>
                    <a:pt x="118" y="60"/>
                    <a:pt x="116" y="60"/>
                  </a:cubicBezTo>
                  <a:cubicBezTo>
                    <a:pt x="109" y="60"/>
                    <a:pt x="109" y="60"/>
                    <a:pt x="109" y="60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2"/>
                    <a:pt x="106" y="33"/>
                    <a:pt x="107" y="34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0" y="50"/>
                    <a:pt x="120" y="51"/>
                    <a:pt x="120" y="52"/>
                  </a:cubicBezTo>
                  <a:lnTo>
                    <a:pt x="120" y="5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5076233" y="4237840"/>
              <a:ext cx="371475" cy="367904"/>
              <a:chOff x="7219950" y="3429000"/>
              <a:chExt cx="495300" cy="490538"/>
            </a:xfrm>
            <a:solidFill>
              <a:schemeClr val="bg1">
                <a:lumMod val="65000"/>
              </a:schemeClr>
            </a:solidFill>
          </p:grpSpPr>
          <p:sp>
            <p:nvSpPr>
              <p:cNvPr id="68" name="Freeform 32"/>
              <p:cNvSpPr>
                <a:spLocks noEditPoints="1"/>
              </p:cNvSpPr>
              <p:nvPr/>
            </p:nvSpPr>
            <p:spPr bwMode="auto">
              <a:xfrm>
                <a:off x="7219950" y="3475038"/>
                <a:ext cx="452438" cy="444500"/>
              </a:xfrm>
              <a:custGeom>
                <a:avLst/>
                <a:gdLst>
                  <a:gd name="T0" fmla="*/ 84 w 118"/>
                  <a:gd name="T1" fmla="*/ 3 h 116"/>
                  <a:gd name="T2" fmla="*/ 77 w 118"/>
                  <a:gd name="T3" fmla="*/ 0 h 116"/>
                  <a:gd name="T4" fmla="*/ 70 w 118"/>
                  <a:gd name="T5" fmla="*/ 3 h 116"/>
                  <a:gd name="T6" fmla="*/ 64 w 118"/>
                  <a:gd name="T7" fmla="*/ 9 h 116"/>
                  <a:gd name="T8" fmla="*/ 61 w 118"/>
                  <a:gd name="T9" fmla="*/ 16 h 116"/>
                  <a:gd name="T10" fmla="*/ 62 w 118"/>
                  <a:gd name="T11" fmla="*/ 21 h 116"/>
                  <a:gd name="T12" fmla="*/ 8 w 118"/>
                  <a:gd name="T13" fmla="*/ 43 h 116"/>
                  <a:gd name="T14" fmla="*/ 1 w 118"/>
                  <a:gd name="T15" fmla="*/ 51 h 116"/>
                  <a:gd name="T16" fmla="*/ 5 w 118"/>
                  <a:gd name="T17" fmla="*/ 62 h 116"/>
                  <a:gd name="T18" fmla="*/ 55 w 118"/>
                  <a:gd name="T19" fmla="*/ 112 h 116"/>
                  <a:gd name="T20" fmla="*/ 64 w 118"/>
                  <a:gd name="T21" fmla="*/ 116 h 116"/>
                  <a:gd name="T22" fmla="*/ 64 w 118"/>
                  <a:gd name="T23" fmla="*/ 116 h 116"/>
                  <a:gd name="T24" fmla="*/ 66 w 118"/>
                  <a:gd name="T25" fmla="*/ 116 h 116"/>
                  <a:gd name="T26" fmla="*/ 75 w 118"/>
                  <a:gd name="T27" fmla="*/ 108 h 116"/>
                  <a:gd name="T28" fmla="*/ 96 w 118"/>
                  <a:gd name="T29" fmla="*/ 55 h 116"/>
                  <a:gd name="T30" fmla="*/ 102 w 118"/>
                  <a:gd name="T31" fmla="*/ 57 h 116"/>
                  <a:gd name="T32" fmla="*/ 109 w 118"/>
                  <a:gd name="T33" fmla="*/ 54 h 116"/>
                  <a:gd name="T34" fmla="*/ 115 w 118"/>
                  <a:gd name="T35" fmla="*/ 48 h 116"/>
                  <a:gd name="T36" fmla="*/ 118 w 118"/>
                  <a:gd name="T37" fmla="*/ 41 h 116"/>
                  <a:gd name="T38" fmla="*/ 115 w 118"/>
                  <a:gd name="T39" fmla="*/ 34 h 116"/>
                  <a:gd name="T40" fmla="*/ 84 w 118"/>
                  <a:gd name="T41" fmla="*/ 3 h 116"/>
                  <a:gd name="T42" fmla="*/ 68 w 118"/>
                  <a:gd name="T43" fmla="*/ 105 h 116"/>
                  <a:gd name="T44" fmla="*/ 65 w 118"/>
                  <a:gd name="T45" fmla="*/ 108 h 116"/>
                  <a:gd name="T46" fmla="*/ 64 w 118"/>
                  <a:gd name="T47" fmla="*/ 108 h 116"/>
                  <a:gd name="T48" fmla="*/ 61 w 118"/>
                  <a:gd name="T49" fmla="*/ 107 h 116"/>
                  <a:gd name="T50" fmla="*/ 10 w 118"/>
                  <a:gd name="T51" fmla="*/ 56 h 116"/>
                  <a:gd name="T52" fmla="*/ 9 w 118"/>
                  <a:gd name="T53" fmla="*/ 53 h 116"/>
                  <a:gd name="T54" fmla="*/ 11 w 118"/>
                  <a:gd name="T55" fmla="*/ 50 h 116"/>
                  <a:gd name="T56" fmla="*/ 36 w 118"/>
                  <a:gd name="T57" fmla="*/ 40 h 116"/>
                  <a:gd name="T58" fmla="*/ 87 w 118"/>
                  <a:gd name="T59" fmla="*/ 58 h 116"/>
                  <a:gd name="T60" fmla="*/ 68 w 118"/>
                  <a:gd name="T61" fmla="*/ 105 h 116"/>
                  <a:gd name="T62" fmla="*/ 109 w 118"/>
                  <a:gd name="T63" fmla="*/ 42 h 116"/>
                  <a:gd name="T64" fmla="*/ 103 w 118"/>
                  <a:gd name="T65" fmla="*/ 48 h 116"/>
                  <a:gd name="T66" fmla="*/ 100 w 118"/>
                  <a:gd name="T67" fmla="*/ 48 h 116"/>
                  <a:gd name="T68" fmla="*/ 93 w 118"/>
                  <a:gd name="T69" fmla="*/ 41 h 116"/>
                  <a:gd name="T70" fmla="*/ 88 w 118"/>
                  <a:gd name="T71" fmla="*/ 55 h 116"/>
                  <a:gd name="T72" fmla="*/ 88 w 118"/>
                  <a:gd name="T73" fmla="*/ 54 h 116"/>
                  <a:gd name="T74" fmla="*/ 53 w 118"/>
                  <a:gd name="T75" fmla="*/ 39 h 116"/>
                  <a:gd name="T76" fmla="*/ 42 w 118"/>
                  <a:gd name="T77" fmla="*/ 38 h 116"/>
                  <a:gd name="T78" fmla="*/ 76 w 118"/>
                  <a:gd name="T79" fmla="*/ 24 h 116"/>
                  <a:gd name="T80" fmla="*/ 70 w 118"/>
                  <a:gd name="T81" fmla="*/ 17 h 116"/>
                  <a:gd name="T82" fmla="*/ 70 w 118"/>
                  <a:gd name="T83" fmla="*/ 14 h 116"/>
                  <a:gd name="T84" fmla="*/ 75 w 118"/>
                  <a:gd name="T85" fmla="*/ 9 h 116"/>
                  <a:gd name="T86" fmla="*/ 78 w 118"/>
                  <a:gd name="T87" fmla="*/ 9 h 116"/>
                  <a:gd name="T88" fmla="*/ 109 w 118"/>
                  <a:gd name="T89" fmla="*/ 39 h 116"/>
                  <a:gd name="T90" fmla="*/ 109 w 118"/>
                  <a:gd name="T91" fmla="*/ 4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8" h="116">
                    <a:moveTo>
                      <a:pt x="84" y="3"/>
                    </a:moveTo>
                    <a:cubicBezTo>
                      <a:pt x="82" y="1"/>
                      <a:pt x="79" y="0"/>
                      <a:pt x="77" y="0"/>
                    </a:cubicBezTo>
                    <a:cubicBezTo>
                      <a:pt x="74" y="0"/>
                      <a:pt x="71" y="1"/>
                      <a:pt x="70" y="3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2" y="10"/>
                      <a:pt x="61" y="13"/>
                      <a:pt x="61" y="16"/>
                    </a:cubicBezTo>
                    <a:cubicBezTo>
                      <a:pt x="61" y="18"/>
                      <a:pt x="62" y="19"/>
                      <a:pt x="62" y="21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5" y="44"/>
                      <a:pt x="2" y="48"/>
                      <a:pt x="1" y="51"/>
                    </a:cubicBezTo>
                    <a:cubicBezTo>
                      <a:pt x="0" y="55"/>
                      <a:pt x="2" y="59"/>
                      <a:pt x="5" y="62"/>
                    </a:cubicBezTo>
                    <a:cubicBezTo>
                      <a:pt x="55" y="112"/>
                      <a:pt x="55" y="112"/>
                      <a:pt x="55" y="112"/>
                    </a:cubicBezTo>
                    <a:cubicBezTo>
                      <a:pt x="58" y="115"/>
                      <a:pt x="61" y="116"/>
                      <a:pt x="64" y="11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5" y="116"/>
                      <a:pt x="66" y="116"/>
                      <a:pt x="66" y="116"/>
                    </a:cubicBezTo>
                    <a:cubicBezTo>
                      <a:pt x="70" y="115"/>
                      <a:pt x="74" y="112"/>
                      <a:pt x="75" y="108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8" y="56"/>
                      <a:pt x="100" y="57"/>
                      <a:pt x="102" y="57"/>
                    </a:cubicBezTo>
                    <a:cubicBezTo>
                      <a:pt x="105" y="57"/>
                      <a:pt x="107" y="56"/>
                      <a:pt x="109" y="54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7" y="46"/>
                      <a:pt x="118" y="44"/>
                      <a:pt x="118" y="41"/>
                    </a:cubicBezTo>
                    <a:cubicBezTo>
                      <a:pt x="118" y="38"/>
                      <a:pt x="117" y="36"/>
                      <a:pt x="115" y="34"/>
                    </a:cubicBezTo>
                    <a:lnTo>
                      <a:pt x="84" y="3"/>
                    </a:lnTo>
                    <a:close/>
                    <a:moveTo>
                      <a:pt x="68" y="105"/>
                    </a:moveTo>
                    <a:cubicBezTo>
                      <a:pt x="67" y="107"/>
                      <a:pt x="66" y="108"/>
                      <a:pt x="65" y="108"/>
                    </a:cubicBezTo>
                    <a:cubicBezTo>
                      <a:pt x="64" y="108"/>
                      <a:pt x="64" y="108"/>
                      <a:pt x="64" y="108"/>
                    </a:cubicBezTo>
                    <a:cubicBezTo>
                      <a:pt x="63" y="108"/>
                      <a:pt x="62" y="108"/>
                      <a:pt x="61" y="107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9" y="56"/>
                      <a:pt x="9" y="54"/>
                      <a:pt x="9" y="53"/>
                    </a:cubicBezTo>
                    <a:cubicBezTo>
                      <a:pt x="9" y="52"/>
                      <a:pt x="10" y="51"/>
                      <a:pt x="11" y="50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53" y="46"/>
                      <a:pt x="70" y="40"/>
                      <a:pt x="87" y="58"/>
                    </a:cubicBezTo>
                    <a:lnTo>
                      <a:pt x="68" y="105"/>
                    </a:lnTo>
                    <a:close/>
                    <a:moveTo>
                      <a:pt x="109" y="42"/>
                    </a:move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9"/>
                      <a:pt x="101" y="49"/>
                      <a:pt x="100" y="48"/>
                    </a:cubicBezTo>
                    <a:cubicBezTo>
                      <a:pt x="93" y="41"/>
                      <a:pt x="93" y="41"/>
                      <a:pt x="93" y="41"/>
                    </a:cubicBezTo>
                    <a:cubicBezTo>
                      <a:pt x="88" y="55"/>
                      <a:pt x="88" y="55"/>
                      <a:pt x="88" y="55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76" y="42"/>
                      <a:pt x="64" y="41"/>
                      <a:pt x="53" y="39"/>
                    </a:cubicBezTo>
                    <a:cubicBezTo>
                      <a:pt x="49" y="39"/>
                      <a:pt x="46" y="38"/>
                      <a:pt x="42" y="38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69" y="16"/>
                      <a:pt x="69" y="15"/>
                      <a:pt x="70" y="1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8"/>
                      <a:pt x="77" y="8"/>
                      <a:pt x="78" y="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40"/>
                      <a:pt x="110" y="42"/>
                      <a:pt x="10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9" name="Freeform 33"/>
              <p:cNvSpPr>
                <a:spLocks noEditPoints="1"/>
              </p:cNvSpPr>
              <p:nvPr/>
            </p:nvSpPr>
            <p:spPr bwMode="auto">
              <a:xfrm>
                <a:off x="7439025" y="3675063"/>
                <a:ext cx="76200" cy="76200"/>
              </a:xfrm>
              <a:custGeom>
                <a:avLst/>
                <a:gdLst>
                  <a:gd name="T0" fmla="*/ 10 w 20"/>
                  <a:gd name="T1" fmla="*/ 20 h 20"/>
                  <a:gd name="T2" fmla="*/ 20 w 20"/>
                  <a:gd name="T3" fmla="*/ 10 h 20"/>
                  <a:gd name="T4" fmla="*/ 10 w 20"/>
                  <a:gd name="T5" fmla="*/ 0 h 20"/>
                  <a:gd name="T6" fmla="*/ 0 w 20"/>
                  <a:gd name="T7" fmla="*/ 10 h 20"/>
                  <a:gd name="T8" fmla="*/ 10 w 20"/>
                  <a:gd name="T9" fmla="*/ 20 h 20"/>
                  <a:gd name="T10" fmla="*/ 10 w 20"/>
                  <a:gd name="T11" fmla="*/ 4 h 20"/>
                  <a:gd name="T12" fmla="*/ 16 w 20"/>
                  <a:gd name="T13" fmla="*/ 10 h 20"/>
                  <a:gd name="T14" fmla="*/ 10 w 20"/>
                  <a:gd name="T15" fmla="*/ 16 h 20"/>
                  <a:gd name="T16" fmla="*/ 4 w 20"/>
                  <a:gd name="T17" fmla="*/ 10 h 20"/>
                  <a:gd name="T18" fmla="*/ 10 w 20"/>
                  <a:gd name="T1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34"/>
              <p:cNvSpPr>
                <a:spLocks noEditPoints="1"/>
              </p:cNvSpPr>
              <p:nvPr/>
            </p:nvSpPr>
            <p:spPr bwMode="auto">
              <a:xfrm>
                <a:off x="7639050" y="3429000"/>
                <a:ext cx="76200" cy="76200"/>
              </a:xfrm>
              <a:custGeom>
                <a:avLst/>
                <a:gdLst>
                  <a:gd name="T0" fmla="*/ 10 w 20"/>
                  <a:gd name="T1" fmla="*/ 0 h 20"/>
                  <a:gd name="T2" fmla="*/ 0 w 20"/>
                  <a:gd name="T3" fmla="*/ 10 h 20"/>
                  <a:gd name="T4" fmla="*/ 10 w 20"/>
                  <a:gd name="T5" fmla="*/ 20 h 20"/>
                  <a:gd name="T6" fmla="*/ 20 w 20"/>
                  <a:gd name="T7" fmla="*/ 10 h 20"/>
                  <a:gd name="T8" fmla="*/ 10 w 20"/>
                  <a:gd name="T9" fmla="*/ 0 h 20"/>
                  <a:gd name="T10" fmla="*/ 10 w 20"/>
                  <a:gd name="T11" fmla="*/ 16 h 20"/>
                  <a:gd name="T12" fmla="*/ 4 w 20"/>
                  <a:gd name="T13" fmla="*/ 10 h 20"/>
                  <a:gd name="T14" fmla="*/ 10 w 20"/>
                  <a:gd name="T15" fmla="*/ 4 h 20"/>
                  <a:gd name="T16" fmla="*/ 16 w 20"/>
                  <a:gd name="T17" fmla="*/ 10 h 20"/>
                  <a:gd name="T18" fmla="*/ 10 w 20"/>
                  <a:gd name="T1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  <a:moveTo>
                      <a:pt x="10" y="16"/>
                    </a:move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5"/>
              <p:cNvSpPr>
                <a:spLocks noEditPoints="1"/>
              </p:cNvSpPr>
              <p:nvPr/>
            </p:nvSpPr>
            <p:spPr bwMode="auto">
              <a:xfrm>
                <a:off x="7346950" y="3659188"/>
                <a:ext cx="61913" cy="61913"/>
              </a:xfrm>
              <a:custGeom>
                <a:avLst/>
                <a:gdLst>
                  <a:gd name="T0" fmla="*/ 0 w 16"/>
                  <a:gd name="T1" fmla="*/ 8 h 16"/>
                  <a:gd name="T2" fmla="*/ 8 w 16"/>
                  <a:gd name="T3" fmla="*/ 16 h 16"/>
                  <a:gd name="T4" fmla="*/ 16 w 16"/>
                  <a:gd name="T5" fmla="*/ 8 h 16"/>
                  <a:gd name="T6" fmla="*/ 8 w 16"/>
                  <a:gd name="T7" fmla="*/ 0 h 16"/>
                  <a:gd name="T8" fmla="*/ 0 w 16"/>
                  <a:gd name="T9" fmla="*/ 8 h 16"/>
                  <a:gd name="T10" fmla="*/ 8 w 16"/>
                  <a:gd name="T11" fmla="*/ 4 h 16"/>
                  <a:gd name="T12" fmla="*/ 12 w 16"/>
                  <a:gd name="T13" fmla="*/ 8 h 16"/>
                  <a:gd name="T14" fmla="*/ 8 w 16"/>
                  <a:gd name="T15" fmla="*/ 12 h 16"/>
                  <a:gd name="T16" fmla="*/ 4 w 16"/>
                  <a:gd name="T17" fmla="*/ 8 h 16"/>
                  <a:gd name="T18" fmla="*/ 8 w 16"/>
                  <a:gd name="T1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6">
                    <a:moveTo>
                      <a:pt x="0" y="8"/>
                    </a:moveTo>
                    <a:cubicBezTo>
                      <a:pt x="0" y="12"/>
                      <a:pt x="4" y="16"/>
                      <a:pt x="8" y="16"/>
                    </a:cubicBezTo>
                    <a:cubicBezTo>
                      <a:pt x="12" y="16"/>
                      <a:pt x="16" y="12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lose/>
                    <a:moveTo>
                      <a:pt x="8" y="4"/>
                    </a:moveTo>
                    <a:cubicBezTo>
                      <a:pt x="10" y="4"/>
                      <a:pt x="12" y="6"/>
                      <a:pt x="12" y="8"/>
                    </a:cubicBezTo>
                    <a:cubicBezTo>
                      <a:pt x="12" y="10"/>
                      <a:pt x="10" y="12"/>
                      <a:pt x="8" y="12"/>
                    </a:cubicBezTo>
                    <a:cubicBezTo>
                      <a:pt x="6" y="12"/>
                      <a:pt x="4" y="10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Oval 36"/>
              <p:cNvSpPr>
                <a:spLocks noChangeArrowheads="1"/>
              </p:cNvSpPr>
              <p:nvPr/>
            </p:nvSpPr>
            <p:spPr bwMode="auto">
              <a:xfrm>
                <a:off x="7408863" y="3767138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Oval 37"/>
              <p:cNvSpPr>
                <a:spLocks noChangeArrowheads="1"/>
              </p:cNvSpPr>
              <p:nvPr/>
            </p:nvSpPr>
            <p:spPr bwMode="auto">
              <a:xfrm>
                <a:off x="7653338" y="3536950"/>
                <a:ext cx="31750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cxnSp>
        <p:nvCxnSpPr>
          <p:cNvPr id="53" name="Straight Connector 52"/>
          <p:cNvCxnSpPr/>
          <p:nvPr/>
        </p:nvCxnSpPr>
        <p:spPr>
          <a:xfrm>
            <a:off x="3979430" y="2156679"/>
            <a:ext cx="2877619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87492" y="2673910"/>
            <a:ext cx="1743329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497991" y="3290750"/>
            <a:ext cx="2358683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644689" y="3847178"/>
            <a:ext cx="1261154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19209" y="4476741"/>
            <a:ext cx="1864898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0753A3A-03D7-475D-9F30-B0B42B74C552}"/>
              </a:ext>
            </a:extLst>
          </p:cNvPr>
          <p:cNvGrpSpPr/>
          <p:nvPr/>
        </p:nvGrpSpPr>
        <p:grpSpPr>
          <a:xfrm>
            <a:off x="7324400" y="1819034"/>
            <a:ext cx="2580654" cy="659466"/>
            <a:chOff x="7695460" y="2004562"/>
            <a:chExt cx="2580654" cy="659466"/>
          </a:xfrm>
        </p:grpSpPr>
        <p:sp>
          <p:nvSpPr>
            <p:cNvPr id="58" name="TextBox 57"/>
            <p:cNvSpPr txBox="1"/>
            <p:nvPr/>
          </p:nvSpPr>
          <p:spPr>
            <a:xfrm>
              <a:off x="7695460" y="2004562"/>
              <a:ext cx="1048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 dirty="0">
                  <a:solidFill>
                    <a:srgbClr val="92D05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Content 01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695460" y="2233141"/>
              <a:ext cx="2580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Suitable for all category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Lorem Ipsum is not simply random text.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6C3E94-30A7-4F2D-BB1F-E2E43F163488}"/>
              </a:ext>
            </a:extLst>
          </p:cNvPr>
          <p:cNvGrpSpPr/>
          <p:nvPr/>
        </p:nvGrpSpPr>
        <p:grpSpPr>
          <a:xfrm>
            <a:off x="7324400" y="2447823"/>
            <a:ext cx="2580654" cy="646213"/>
            <a:chOff x="7695460" y="2527335"/>
            <a:chExt cx="2580654" cy="646213"/>
          </a:xfrm>
        </p:grpSpPr>
        <p:sp>
          <p:nvSpPr>
            <p:cNvPr id="60" name="TextBox 59"/>
            <p:cNvSpPr txBox="1"/>
            <p:nvPr/>
          </p:nvSpPr>
          <p:spPr>
            <a:xfrm>
              <a:off x="7695460" y="2527335"/>
              <a:ext cx="1048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 dirty="0">
                  <a:solidFill>
                    <a:srgbClr val="FF6796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Content 02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5460" y="2742661"/>
              <a:ext cx="2580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Suitable for all category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Lorem Ipsum is not simply random text.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A8E8E0-6F1D-498D-B9EA-0F1E5A24DF50}"/>
              </a:ext>
            </a:extLst>
          </p:cNvPr>
          <p:cNvGrpSpPr/>
          <p:nvPr/>
        </p:nvGrpSpPr>
        <p:grpSpPr>
          <a:xfrm>
            <a:off x="7324400" y="3017440"/>
            <a:ext cx="2580654" cy="646214"/>
            <a:chOff x="7695460" y="3096952"/>
            <a:chExt cx="2580654" cy="646214"/>
          </a:xfrm>
        </p:grpSpPr>
        <p:sp>
          <p:nvSpPr>
            <p:cNvPr id="62" name="TextBox 61"/>
            <p:cNvSpPr txBox="1"/>
            <p:nvPr/>
          </p:nvSpPr>
          <p:spPr>
            <a:xfrm>
              <a:off x="7695460" y="3096952"/>
              <a:ext cx="1048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 dirty="0">
                  <a:solidFill>
                    <a:srgbClr val="FFC80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Content 03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695460" y="3312279"/>
              <a:ext cx="2580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Suitable for all category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Lorem Ipsum is not simply random text.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5D1470-1FF7-40F4-94FE-88C05E8EE4DC}"/>
              </a:ext>
            </a:extLst>
          </p:cNvPr>
          <p:cNvGrpSpPr/>
          <p:nvPr/>
        </p:nvGrpSpPr>
        <p:grpSpPr>
          <a:xfrm>
            <a:off x="7324400" y="3573806"/>
            <a:ext cx="2580654" cy="644076"/>
            <a:chOff x="7695460" y="3573806"/>
            <a:chExt cx="2580654" cy="644076"/>
          </a:xfrm>
        </p:grpSpPr>
        <p:sp>
          <p:nvSpPr>
            <p:cNvPr id="64" name="TextBox 63"/>
            <p:cNvSpPr txBox="1"/>
            <p:nvPr/>
          </p:nvSpPr>
          <p:spPr>
            <a:xfrm>
              <a:off x="7695460" y="3573806"/>
              <a:ext cx="1048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 dirty="0">
                  <a:solidFill>
                    <a:srgbClr val="02D6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Content 04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95460" y="3802384"/>
              <a:ext cx="258065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Suitable for all category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Lorem Ipsum is not simply random text.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6B692F-CB22-418C-B544-193C37F54F56}"/>
              </a:ext>
            </a:extLst>
          </p:cNvPr>
          <p:cNvGrpSpPr/>
          <p:nvPr/>
        </p:nvGrpSpPr>
        <p:grpSpPr>
          <a:xfrm>
            <a:off x="7324400" y="4202315"/>
            <a:ext cx="2580654" cy="657329"/>
            <a:chOff x="7695460" y="4202315"/>
            <a:chExt cx="2580654" cy="657329"/>
          </a:xfrm>
        </p:grpSpPr>
        <p:sp>
          <p:nvSpPr>
            <p:cNvPr id="66" name="TextBox 65"/>
            <p:cNvSpPr txBox="1"/>
            <p:nvPr/>
          </p:nvSpPr>
          <p:spPr>
            <a:xfrm>
              <a:off x="7695460" y="4202315"/>
              <a:ext cx="1048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 dirty="0">
                  <a:solidFill>
                    <a:srgbClr val="CC66F9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Content 05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695460" y="4444146"/>
              <a:ext cx="258065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Suitable for all category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, Lorem Ipsum is not simply random text.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84" name="Content Placeholder 2"/>
          <p:cNvSpPr txBox="1">
            <a:spLocks/>
          </p:cNvSpPr>
          <p:nvPr/>
        </p:nvSpPr>
        <p:spPr>
          <a:xfrm>
            <a:off x="929496" y="5456412"/>
            <a:ext cx="8934251" cy="817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Lorem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Ipsum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is simply dummy text of the printing and typesetting industry. Lorem Ipsum has been the industry's standard dummy text ever since the 1500s, when an unknown printer took a containing Lorem Ipsum passages, and more recently with desktop publishing software like Aldus PageMaker including versions of Lorem Ipsum.</a:t>
            </a:r>
          </a:p>
        </p:txBody>
      </p:sp>
      <p:sp>
        <p:nvSpPr>
          <p:cNvPr id="85" name="Title 2"/>
          <p:cNvSpPr txBox="1">
            <a:spLocks/>
          </p:cNvSpPr>
          <p:nvPr/>
        </p:nvSpPr>
        <p:spPr>
          <a:xfrm>
            <a:off x="2481330" y="390868"/>
            <a:ext cx="7229340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PYRAMID TIPIS INFOGRAPHIC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012407" y="854614"/>
            <a:ext cx="6167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Ipsum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is simply dummy text of the printing and typesetting industry.</a:t>
            </a:r>
          </a:p>
        </p:txBody>
      </p:sp>
    </p:spTree>
    <p:extLst>
      <p:ext uri="{BB962C8B-B14F-4D97-AF65-F5344CB8AC3E}">
        <p14:creationId xmlns:p14="http://schemas.microsoft.com/office/powerpoint/2010/main" val="380604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CFAAECC3-7348-4CBA-866E-2AFAA6C54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407988"/>
            <a:ext cx="75549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latin typeface="Open Sans"/>
                <a:ea typeface="Roboto Black"/>
                <a:cs typeface="Roboto Black"/>
              </a:rPr>
              <a:t>INFORMATION TITLE HERE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5A1694-1826-434A-A39E-2891BA8F1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88" y="939800"/>
            <a:ext cx="70467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Letterpress next level trust fund, before they sold out +1 meh gluten-free locavore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EBCD04-FC98-4BC8-8B56-E77B6A6FC155}"/>
              </a:ext>
            </a:extLst>
          </p:cNvPr>
          <p:cNvGrpSpPr>
            <a:grpSpLocks/>
          </p:cNvGrpSpPr>
          <p:nvPr/>
        </p:nvGrpSpPr>
        <p:grpSpPr bwMode="auto">
          <a:xfrm>
            <a:off x="7643813" y="2152650"/>
            <a:ext cx="1965325" cy="1879600"/>
            <a:chOff x="7643214" y="2152536"/>
            <a:chExt cx="1965917" cy="1880402"/>
          </a:xfrm>
          <a:solidFill>
            <a:srgbClr val="CD66F6"/>
          </a:solidFill>
        </p:grpSpPr>
        <p:sp>
          <p:nvSpPr>
            <p:cNvPr id="22569" name="Freeform 4">
              <a:extLst>
                <a:ext uri="{FF2B5EF4-FFF2-40B4-BE49-F238E27FC236}">
                  <a16:creationId xmlns:a16="http://schemas.microsoft.com/office/drawing/2014/main" id="{E46B9AF4-BB4F-4EA1-A0B5-CEE2955B3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214" y="2152536"/>
              <a:ext cx="1965917" cy="1880402"/>
            </a:xfrm>
            <a:custGeom>
              <a:avLst/>
              <a:gdLst>
                <a:gd name="T0" fmla="*/ 2147483646 w 11035"/>
                <a:gd name="T1" fmla="*/ 2147483646 h 10555"/>
                <a:gd name="T2" fmla="*/ 2147483646 w 11035"/>
                <a:gd name="T3" fmla="*/ 2147483646 h 10555"/>
                <a:gd name="T4" fmla="*/ 2147483646 w 11035"/>
                <a:gd name="T5" fmla="*/ 2147483646 h 10555"/>
                <a:gd name="T6" fmla="*/ 2147483646 w 11035"/>
                <a:gd name="T7" fmla="*/ 2147483646 h 10555"/>
                <a:gd name="T8" fmla="*/ 2147483646 w 11035"/>
                <a:gd name="T9" fmla="*/ 2147483646 h 10555"/>
                <a:gd name="T10" fmla="*/ 2147483646 w 11035"/>
                <a:gd name="T11" fmla="*/ 2147483646 h 10555"/>
                <a:gd name="T12" fmla="*/ 2147483646 w 11035"/>
                <a:gd name="T13" fmla="*/ 2147483646 h 10555"/>
                <a:gd name="T14" fmla="*/ 2147483646 w 11035"/>
                <a:gd name="T15" fmla="*/ 2147483646 h 10555"/>
                <a:gd name="T16" fmla="*/ 2147483646 w 11035"/>
                <a:gd name="T17" fmla="*/ 2147483646 h 10555"/>
                <a:gd name="T18" fmla="*/ 2147483646 w 11035"/>
                <a:gd name="T19" fmla="*/ 2147483646 h 10555"/>
                <a:gd name="T20" fmla="*/ 2147483646 w 11035"/>
                <a:gd name="T21" fmla="*/ 2147483646 h 10555"/>
                <a:gd name="T22" fmla="*/ 2147483646 w 11035"/>
                <a:gd name="T23" fmla="*/ 2147483646 h 10555"/>
                <a:gd name="T24" fmla="*/ 2147483646 w 11035"/>
                <a:gd name="T25" fmla="*/ 2147483646 h 10555"/>
                <a:gd name="T26" fmla="*/ 2147483646 w 11035"/>
                <a:gd name="T27" fmla="*/ 2147483646 h 10555"/>
                <a:gd name="T28" fmla="*/ 2147483646 w 11035"/>
                <a:gd name="T29" fmla="*/ 2147483646 h 10555"/>
                <a:gd name="T30" fmla="*/ 2147483646 w 11035"/>
                <a:gd name="T31" fmla="*/ 2147483646 h 10555"/>
                <a:gd name="T32" fmla="*/ 2147483646 w 11035"/>
                <a:gd name="T33" fmla="*/ 2147483646 h 10555"/>
                <a:gd name="T34" fmla="*/ 2147483646 w 11035"/>
                <a:gd name="T35" fmla="*/ 2147483646 h 10555"/>
                <a:gd name="T36" fmla="*/ 2147483646 w 11035"/>
                <a:gd name="T37" fmla="*/ 2147483646 h 10555"/>
                <a:gd name="T38" fmla="*/ 2147483646 w 11035"/>
                <a:gd name="T39" fmla="*/ 2147483646 h 10555"/>
                <a:gd name="T40" fmla="*/ 2147483646 w 11035"/>
                <a:gd name="T41" fmla="*/ 2147483646 h 10555"/>
                <a:gd name="T42" fmla="*/ 2147483646 w 11035"/>
                <a:gd name="T43" fmla="*/ 2147483646 h 10555"/>
                <a:gd name="T44" fmla="*/ 2147483646 w 11035"/>
                <a:gd name="T45" fmla="*/ 2147483646 h 10555"/>
                <a:gd name="T46" fmla="*/ 2147483646 w 11035"/>
                <a:gd name="T47" fmla="*/ 2147483646 h 10555"/>
                <a:gd name="T48" fmla="*/ 2147483646 w 11035"/>
                <a:gd name="T49" fmla="*/ 2147483646 h 10555"/>
                <a:gd name="T50" fmla="*/ 2147483646 w 11035"/>
                <a:gd name="T51" fmla="*/ 2147483646 h 10555"/>
                <a:gd name="T52" fmla="*/ 2147483646 w 11035"/>
                <a:gd name="T53" fmla="*/ 2147483646 h 10555"/>
                <a:gd name="T54" fmla="*/ 2147483646 w 11035"/>
                <a:gd name="T55" fmla="*/ 2147483646 h 10555"/>
                <a:gd name="T56" fmla="*/ 2147483646 w 11035"/>
                <a:gd name="T57" fmla="*/ 2147483646 h 10555"/>
                <a:gd name="T58" fmla="*/ 2147483646 w 11035"/>
                <a:gd name="T59" fmla="*/ 2147483646 h 10555"/>
                <a:gd name="T60" fmla="*/ 1142171589 w 11035"/>
                <a:gd name="T61" fmla="*/ 2147483646 h 10555"/>
                <a:gd name="T62" fmla="*/ 441037401 w 11035"/>
                <a:gd name="T63" fmla="*/ 2147483646 h 10555"/>
                <a:gd name="T64" fmla="*/ 424057472 w 11035"/>
                <a:gd name="T65" fmla="*/ 2147483646 h 10555"/>
                <a:gd name="T66" fmla="*/ 90454629 w 11035"/>
                <a:gd name="T67" fmla="*/ 2147483646 h 10555"/>
                <a:gd name="T68" fmla="*/ 0 w 11035"/>
                <a:gd name="T69" fmla="*/ 2147483646 h 10555"/>
                <a:gd name="T70" fmla="*/ 169641980 w 11035"/>
                <a:gd name="T71" fmla="*/ 2147483646 h 10555"/>
                <a:gd name="T72" fmla="*/ 593699452 w 11035"/>
                <a:gd name="T73" fmla="*/ 2147483646 h 10555"/>
                <a:gd name="T74" fmla="*/ 1577559583 w 11035"/>
                <a:gd name="T75" fmla="*/ 2147483646 h 10555"/>
                <a:gd name="T76" fmla="*/ 2147483646 w 11035"/>
                <a:gd name="T77" fmla="*/ 2147483646 h 10555"/>
                <a:gd name="T78" fmla="*/ 2147483646 w 11035"/>
                <a:gd name="T79" fmla="*/ 2147483646 h 10555"/>
                <a:gd name="T80" fmla="*/ 2147483646 w 11035"/>
                <a:gd name="T81" fmla="*/ 2147483646 h 10555"/>
                <a:gd name="T82" fmla="*/ 2147483646 w 11035"/>
                <a:gd name="T83" fmla="*/ 2147483646 h 10555"/>
                <a:gd name="T84" fmla="*/ 2147483646 w 11035"/>
                <a:gd name="T85" fmla="*/ 2147483646 h 10555"/>
                <a:gd name="T86" fmla="*/ 2147483646 w 11035"/>
                <a:gd name="T87" fmla="*/ 2147483646 h 10555"/>
                <a:gd name="T88" fmla="*/ 2147483646 w 11035"/>
                <a:gd name="T89" fmla="*/ 2147483646 h 10555"/>
                <a:gd name="T90" fmla="*/ 2147483646 w 11035"/>
                <a:gd name="T91" fmla="*/ 2147483646 h 10555"/>
                <a:gd name="T92" fmla="*/ 2147483646 w 11035"/>
                <a:gd name="T93" fmla="*/ 2147483646 h 10555"/>
                <a:gd name="T94" fmla="*/ 2147483646 w 11035"/>
                <a:gd name="T95" fmla="*/ 2147483646 h 10555"/>
                <a:gd name="T96" fmla="*/ 2147483646 w 11035"/>
                <a:gd name="T97" fmla="*/ 1837653007 h 10555"/>
                <a:gd name="T98" fmla="*/ 2147483646 w 11035"/>
                <a:gd name="T99" fmla="*/ 1023436269 h 10555"/>
                <a:gd name="T100" fmla="*/ 2147483646 w 11035"/>
                <a:gd name="T101" fmla="*/ 441036665 h 10555"/>
                <a:gd name="T102" fmla="*/ 2147483646 w 11035"/>
                <a:gd name="T103" fmla="*/ 96135664 h 10555"/>
                <a:gd name="T104" fmla="*/ 2147483646 w 11035"/>
                <a:gd name="T105" fmla="*/ 5649401 h 10555"/>
                <a:gd name="T106" fmla="*/ 2147483646 w 11035"/>
                <a:gd name="T107" fmla="*/ 192239438 h 10555"/>
                <a:gd name="T108" fmla="*/ 2147483646 w 11035"/>
                <a:gd name="T109" fmla="*/ 655905596 h 10555"/>
                <a:gd name="T110" fmla="*/ 2147483646 w 11035"/>
                <a:gd name="T111" fmla="*/ 1125189444 h 10555"/>
                <a:gd name="T112" fmla="*/ 2147483646 w 11035"/>
                <a:gd name="T113" fmla="*/ 2147483646 h 10555"/>
                <a:gd name="T114" fmla="*/ 2147483646 w 11035"/>
                <a:gd name="T115" fmla="*/ 2147483646 h 10555"/>
                <a:gd name="T116" fmla="*/ 2147483646 w 11035"/>
                <a:gd name="T117" fmla="*/ 2147483646 h 10555"/>
                <a:gd name="T118" fmla="*/ 2147483646 w 11035"/>
                <a:gd name="T119" fmla="*/ 2147483646 h 1055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035" h="10555">
                  <a:moveTo>
                    <a:pt x="11035" y="1823"/>
                  </a:moveTo>
                  <a:lnTo>
                    <a:pt x="11035" y="1823"/>
                  </a:lnTo>
                  <a:lnTo>
                    <a:pt x="11028" y="1815"/>
                  </a:lnTo>
                  <a:lnTo>
                    <a:pt x="11021" y="1809"/>
                  </a:lnTo>
                  <a:lnTo>
                    <a:pt x="11013" y="1803"/>
                  </a:lnTo>
                  <a:lnTo>
                    <a:pt x="11005" y="1798"/>
                  </a:lnTo>
                  <a:lnTo>
                    <a:pt x="10987" y="1789"/>
                  </a:lnTo>
                  <a:lnTo>
                    <a:pt x="10968" y="1782"/>
                  </a:lnTo>
                  <a:lnTo>
                    <a:pt x="10948" y="1776"/>
                  </a:lnTo>
                  <a:lnTo>
                    <a:pt x="10927" y="1772"/>
                  </a:lnTo>
                  <a:lnTo>
                    <a:pt x="10905" y="1770"/>
                  </a:lnTo>
                  <a:lnTo>
                    <a:pt x="10882" y="1769"/>
                  </a:lnTo>
                  <a:lnTo>
                    <a:pt x="10858" y="1769"/>
                  </a:lnTo>
                  <a:lnTo>
                    <a:pt x="10833" y="1770"/>
                  </a:lnTo>
                  <a:lnTo>
                    <a:pt x="10806" y="1773"/>
                  </a:lnTo>
                  <a:lnTo>
                    <a:pt x="10780" y="1777"/>
                  </a:lnTo>
                  <a:lnTo>
                    <a:pt x="10754" y="1781"/>
                  </a:lnTo>
                  <a:lnTo>
                    <a:pt x="10728" y="1787"/>
                  </a:lnTo>
                  <a:lnTo>
                    <a:pt x="10701" y="1793"/>
                  </a:lnTo>
                  <a:lnTo>
                    <a:pt x="10674" y="1800"/>
                  </a:lnTo>
                  <a:lnTo>
                    <a:pt x="10647" y="1808"/>
                  </a:lnTo>
                  <a:lnTo>
                    <a:pt x="10620" y="1816"/>
                  </a:lnTo>
                  <a:lnTo>
                    <a:pt x="10568" y="1836"/>
                  </a:lnTo>
                  <a:lnTo>
                    <a:pt x="10518" y="1855"/>
                  </a:lnTo>
                  <a:lnTo>
                    <a:pt x="10471" y="1875"/>
                  </a:lnTo>
                  <a:lnTo>
                    <a:pt x="10427" y="1896"/>
                  </a:lnTo>
                  <a:lnTo>
                    <a:pt x="10389" y="1916"/>
                  </a:lnTo>
                  <a:lnTo>
                    <a:pt x="10357" y="1934"/>
                  </a:lnTo>
                  <a:lnTo>
                    <a:pt x="10332" y="1951"/>
                  </a:lnTo>
                  <a:lnTo>
                    <a:pt x="10312" y="1966"/>
                  </a:lnTo>
                  <a:lnTo>
                    <a:pt x="10293" y="1981"/>
                  </a:lnTo>
                  <a:lnTo>
                    <a:pt x="10273" y="1997"/>
                  </a:lnTo>
                  <a:lnTo>
                    <a:pt x="10255" y="2014"/>
                  </a:lnTo>
                  <a:lnTo>
                    <a:pt x="10237" y="2030"/>
                  </a:lnTo>
                  <a:lnTo>
                    <a:pt x="10220" y="2047"/>
                  </a:lnTo>
                  <a:lnTo>
                    <a:pt x="10186" y="2082"/>
                  </a:lnTo>
                  <a:lnTo>
                    <a:pt x="10155" y="2118"/>
                  </a:lnTo>
                  <a:lnTo>
                    <a:pt x="10125" y="2156"/>
                  </a:lnTo>
                  <a:lnTo>
                    <a:pt x="10096" y="2196"/>
                  </a:lnTo>
                  <a:lnTo>
                    <a:pt x="10069" y="2236"/>
                  </a:lnTo>
                  <a:lnTo>
                    <a:pt x="10044" y="2277"/>
                  </a:lnTo>
                  <a:lnTo>
                    <a:pt x="10020" y="2319"/>
                  </a:lnTo>
                  <a:lnTo>
                    <a:pt x="9998" y="2364"/>
                  </a:lnTo>
                  <a:lnTo>
                    <a:pt x="9977" y="2408"/>
                  </a:lnTo>
                  <a:lnTo>
                    <a:pt x="9957" y="2453"/>
                  </a:lnTo>
                  <a:lnTo>
                    <a:pt x="9936" y="2498"/>
                  </a:lnTo>
                  <a:lnTo>
                    <a:pt x="9918" y="2545"/>
                  </a:lnTo>
                  <a:lnTo>
                    <a:pt x="9901" y="2592"/>
                  </a:lnTo>
                  <a:lnTo>
                    <a:pt x="9885" y="2639"/>
                  </a:lnTo>
                  <a:lnTo>
                    <a:pt x="9869" y="2687"/>
                  </a:lnTo>
                  <a:lnTo>
                    <a:pt x="9854" y="2736"/>
                  </a:lnTo>
                  <a:lnTo>
                    <a:pt x="9840" y="2784"/>
                  </a:lnTo>
                  <a:lnTo>
                    <a:pt x="9813" y="2880"/>
                  </a:lnTo>
                  <a:lnTo>
                    <a:pt x="9787" y="2977"/>
                  </a:lnTo>
                  <a:lnTo>
                    <a:pt x="9736" y="3168"/>
                  </a:lnTo>
                  <a:lnTo>
                    <a:pt x="9711" y="3261"/>
                  </a:lnTo>
                  <a:lnTo>
                    <a:pt x="9698" y="3306"/>
                  </a:lnTo>
                  <a:lnTo>
                    <a:pt x="9684" y="3350"/>
                  </a:lnTo>
                  <a:lnTo>
                    <a:pt x="9670" y="3395"/>
                  </a:lnTo>
                  <a:lnTo>
                    <a:pt x="9655" y="3439"/>
                  </a:lnTo>
                  <a:lnTo>
                    <a:pt x="9639" y="3485"/>
                  </a:lnTo>
                  <a:lnTo>
                    <a:pt x="9622" y="3529"/>
                  </a:lnTo>
                  <a:lnTo>
                    <a:pt x="9605" y="3573"/>
                  </a:lnTo>
                  <a:lnTo>
                    <a:pt x="9585" y="3617"/>
                  </a:lnTo>
                  <a:lnTo>
                    <a:pt x="9567" y="3662"/>
                  </a:lnTo>
                  <a:lnTo>
                    <a:pt x="9547" y="3706"/>
                  </a:lnTo>
                  <a:lnTo>
                    <a:pt x="9527" y="3749"/>
                  </a:lnTo>
                  <a:lnTo>
                    <a:pt x="9506" y="3792"/>
                  </a:lnTo>
                  <a:lnTo>
                    <a:pt x="9485" y="3836"/>
                  </a:lnTo>
                  <a:lnTo>
                    <a:pt x="9463" y="3879"/>
                  </a:lnTo>
                  <a:lnTo>
                    <a:pt x="9418" y="3964"/>
                  </a:lnTo>
                  <a:lnTo>
                    <a:pt x="9369" y="4049"/>
                  </a:lnTo>
                  <a:lnTo>
                    <a:pt x="9320" y="4132"/>
                  </a:lnTo>
                  <a:lnTo>
                    <a:pt x="9269" y="4214"/>
                  </a:lnTo>
                  <a:lnTo>
                    <a:pt x="9215" y="4295"/>
                  </a:lnTo>
                  <a:lnTo>
                    <a:pt x="9161" y="4375"/>
                  </a:lnTo>
                  <a:lnTo>
                    <a:pt x="9106" y="4454"/>
                  </a:lnTo>
                  <a:lnTo>
                    <a:pt x="9048" y="4531"/>
                  </a:lnTo>
                  <a:lnTo>
                    <a:pt x="8991" y="4607"/>
                  </a:lnTo>
                  <a:lnTo>
                    <a:pt x="8933" y="4681"/>
                  </a:lnTo>
                  <a:lnTo>
                    <a:pt x="8869" y="4758"/>
                  </a:lnTo>
                  <a:lnTo>
                    <a:pt x="8805" y="4833"/>
                  </a:lnTo>
                  <a:lnTo>
                    <a:pt x="8740" y="4908"/>
                  </a:lnTo>
                  <a:lnTo>
                    <a:pt x="8672" y="4980"/>
                  </a:lnTo>
                  <a:lnTo>
                    <a:pt x="8603" y="5050"/>
                  </a:lnTo>
                  <a:lnTo>
                    <a:pt x="8533" y="5120"/>
                  </a:lnTo>
                  <a:lnTo>
                    <a:pt x="8460" y="5188"/>
                  </a:lnTo>
                  <a:lnTo>
                    <a:pt x="8388" y="5254"/>
                  </a:lnTo>
                  <a:lnTo>
                    <a:pt x="8312" y="5319"/>
                  </a:lnTo>
                  <a:lnTo>
                    <a:pt x="8237" y="5381"/>
                  </a:lnTo>
                  <a:lnTo>
                    <a:pt x="8159" y="5443"/>
                  </a:lnTo>
                  <a:lnTo>
                    <a:pt x="8080" y="5502"/>
                  </a:lnTo>
                  <a:lnTo>
                    <a:pt x="8000" y="5559"/>
                  </a:lnTo>
                  <a:lnTo>
                    <a:pt x="7919" y="5615"/>
                  </a:lnTo>
                  <a:lnTo>
                    <a:pt x="7837" y="5668"/>
                  </a:lnTo>
                  <a:lnTo>
                    <a:pt x="7753" y="5719"/>
                  </a:lnTo>
                  <a:lnTo>
                    <a:pt x="7669" y="5769"/>
                  </a:lnTo>
                  <a:lnTo>
                    <a:pt x="7582" y="5817"/>
                  </a:lnTo>
                  <a:lnTo>
                    <a:pt x="7496" y="5862"/>
                  </a:lnTo>
                  <a:lnTo>
                    <a:pt x="7407" y="5905"/>
                  </a:lnTo>
                  <a:lnTo>
                    <a:pt x="7319" y="5946"/>
                  </a:lnTo>
                  <a:lnTo>
                    <a:pt x="7273" y="5967"/>
                  </a:lnTo>
                  <a:lnTo>
                    <a:pt x="7228" y="5986"/>
                  </a:lnTo>
                  <a:lnTo>
                    <a:pt x="7183" y="6005"/>
                  </a:lnTo>
                  <a:lnTo>
                    <a:pt x="7137" y="6023"/>
                  </a:lnTo>
                  <a:lnTo>
                    <a:pt x="7091" y="6040"/>
                  </a:lnTo>
                  <a:lnTo>
                    <a:pt x="7045" y="6057"/>
                  </a:lnTo>
                  <a:lnTo>
                    <a:pt x="6998" y="6073"/>
                  </a:lnTo>
                  <a:lnTo>
                    <a:pt x="6952" y="6089"/>
                  </a:lnTo>
                  <a:lnTo>
                    <a:pt x="6904" y="6104"/>
                  </a:lnTo>
                  <a:lnTo>
                    <a:pt x="6858" y="6119"/>
                  </a:lnTo>
                  <a:lnTo>
                    <a:pt x="6811" y="6133"/>
                  </a:lnTo>
                  <a:lnTo>
                    <a:pt x="6762" y="6147"/>
                  </a:lnTo>
                  <a:lnTo>
                    <a:pt x="6715" y="6160"/>
                  </a:lnTo>
                  <a:lnTo>
                    <a:pt x="6667" y="6172"/>
                  </a:lnTo>
                  <a:lnTo>
                    <a:pt x="6619" y="6183"/>
                  </a:lnTo>
                  <a:lnTo>
                    <a:pt x="6570" y="6194"/>
                  </a:lnTo>
                  <a:lnTo>
                    <a:pt x="6522" y="6205"/>
                  </a:lnTo>
                  <a:lnTo>
                    <a:pt x="6474" y="6214"/>
                  </a:lnTo>
                  <a:lnTo>
                    <a:pt x="6425" y="6223"/>
                  </a:lnTo>
                  <a:lnTo>
                    <a:pt x="6375" y="6232"/>
                  </a:lnTo>
                  <a:lnTo>
                    <a:pt x="6326" y="6240"/>
                  </a:lnTo>
                  <a:lnTo>
                    <a:pt x="6277" y="6247"/>
                  </a:lnTo>
                  <a:lnTo>
                    <a:pt x="6050" y="6277"/>
                  </a:lnTo>
                  <a:lnTo>
                    <a:pt x="5825" y="6306"/>
                  </a:lnTo>
                  <a:lnTo>
                    <a:pt x="5600" y="6337"/>
                  </a:lnTo>
                  <a:lnTo>
                    <a:pt x="5375" y="6367"/>
                  </a:lnTo>
                  <a:lnTo>
                    <a:pt x="5150" y="6399"/>
                  </a:lnTo>
                  <a:lnTo>
                    <a:pt x="5038" y="6416"/>
                  </a:lnTo>
                  <a:lnTo>
                    <a:pt x="4926" y="6433"/>
                  </a:lnTo>
                  <a:lnTo>
                    <a:pt x="4815" y="6451"/>
                  </a:lnTo>
                  <a:lnTo>
                    <a:pt x="4704" y="6470"/>
                  </a:lnTo>
                  <a:lnTo>
                    <a:pt x="4593" y="6490"/>
                  </a:lnTo>
                  <a:lnTo>
                    <a:pt x="4482" y="6511"/>
                  </a:lnTo>
                  <a:lnTo>
                    <a:pt x="4372" y="6533"/>
                  </a:lnTo>
                  <a:lnTo>
                    <a:pt x="4262" y="6557"/>
                  </a:lnTo>
                  <a:lnTo>
                    <a:pt x="4153" y="6581"/>
                  </a:lnTo>
                  <a:lnTo>
                    <a:pt x="4044" y="6607"/>
                  </a:lnTo>
                  <a:lnTo>
                    <a:pt x="3935" y="6634"/>
                  </a:lnTo>
                  <a:lnTo>
                    <a:pt x="3828" y="6663"/>
                  </a:lnTo>
                  <a:lnTo>
                    <a:pt x="3720" y="6695"/>
                  </a:lnTo>
                  <a:lnTo>
                    <a:pt x="3613" y="6727"/>
                  </a:lnTo>
                  <a:lnTo>
                    <a:pt x="3507" y="6761"/>
                  </a:lnTo>
                  <a:lnTo>
                    <a:pt x="3400" y="6797"/>
                  </a:lnTo>
                  <a:lnTo>
                    <a:pt x="3296" y="6836"/>
                  </a:lnTo>
                  <a:lnTo>
                    <a:pt x="3191" y="6877"/>
                  </a:lnTo>
                  <a:lnTo>
                    <a:pt x="3088" y="6919"/>
                  </a:lnTo>
                  <a:lnTo>
                    <a:pt x="3035" y="6942"/>
                  </a:lnTo>
                  <a:lnTo>
                    <a:pt x="2984" y="6964"/>
                  </a:lnTo>
                  <a:lnTo>
                    <a:pt x="2933" y="6988"/>
                  </a:lnTo>
                  <a:lnTo>
                    <a:pt x="2881" y="7012"/>
                  </a:lnTo>
                  <a:lnTo>
                    <a:pt x="2830" y="7036"/>
                  </a:lnTo>
                  <a:lnTo>
                    <a:pt x="2780" y="7062"/>
                  </a:lnTo>
                  <a:lnTo>
                    <a:pt x="2730" y="7088"/>
                  </a:lnTo>
                  <a:lnTo>
                    <a:pt x="2679" y="7115"/>
                  </a:lnTo>
                  <a:lnTo>
                    <a:pt x="2629" y="7142"/>
                  </a:lnTo>
                  <a:lnTo>
                    <a:pt x="2579" y="7170"/>
                  </a:lnTo>
                  <a:lnTo>
                    <a:pt x="2528" y="7199"/>
                  </a:lnTo>
                  <a:lnTo>
                    <a:pt x="2479" y="7229"/>
                  </a:lnTo>
                  <a:lnTo>
                    <a:pt x="2430" y="7259"/>
                  </a:lnTo>
                  <a:lnTo>
                    <a:pt x="2381" y="7290"/>
                  </a:lnTo>
                  <a:lnTo>
                    <a:pt x="2332" y="7321"/>
                  </a:lnTo>
                  <a:lnTo>
                    <a:pt x="2283" y="7353"/>
                  </a:lnTo>
                  <a:lnTo>
                    <a:pt x="2235" y="7386"/>
                  </a:lnTo>
                  <a:lnTo>
                    <a:pt x="2186" y="7421"/>
                  </a:lnTo>
                  <a:lnTo>
                    <a:pt x="2138" y="7456"/>
                  </a:lnTo>
                  <a:lnTo>
                    <a:pt x="2091" y="7491"/>
                  </a:lnTo>
                  <a:lnTo>
                    <a:pt x="2043" y="7527"/>
                  </a:lnTo>
                  <a:lnTo>
                    <a:pt x="1995" y="7564"/>
                  </a:lnTo>
                  <a:lnTo>
                    <a:pt x="1949" y="7603"/>
                  </a:lnTo>
                  <a:lnTo>
                    <a:pt x="1902" y="7642"/>
                  </a:lnTo>
                  <a:lnTo>
                    <a:pt x="1856" y="7682"/>
                  </a:lnTo>
                  <a:lnTo>
                    <a:pt x="1809" y="7722"/>
                  </a:lnTo>
                  <a:lnTo>
                    <a:pt x="1763" y="7764"/>
                  </a:lnTo>
                  <a:lnTo>
                    <a:pt x="1717" y="7806"/>
                  </a:lnTo>
                  <a:lnTo>
                    <a:pt x="1672" y="7850"/>
                  </a:lnTo>
                  <a:lnTo>
                    <a:pt x="1626" y="7894"/>
                  </a:lnTo>
                  <a:lnTo>
                    <a:pt x="1581" y="7939"/>
                  </a:lnTo>
                  <a:lnTo>
                    <a:pt x="1537" y="7985"/>
                  </a:lnTo>
                  <a:lnTo>
                    <a:pt x="1492" y="8032"/>
                  </a:lnTo>
                  <a:lnTo>
                    <a:pt x="1448" y="8080"/>
                  </a:lnTo>
                  <a:lnTo>
                    <a:pt x="1404" y="8130"/>
                  </a:lnTo>
                  <a:lnTo>
                    <a:pt x="1361" y="8180"/>
                  </a:lnTo>
                  <a:lnTo>
                    <a:pt x="1317" y="8230"/>
                  </a:lnTo>
                  <a:lnTo>
                    <a:pt x="1274" y="8282"/>
                  </a:lnTo>
                  <a:lnTo>
                    <a:pt x="1232" y="8336"/>
                  </a:lnTo>
                  <a:lnTo>
                    <a:pt x="1189" y="8390"/>
                  </a:lnTo>
                  <a:lnTo>
                    <a:pt x="1148" y="8445"/>
                  </a:lnTo>
                  <a:lnTo>
                    <a:pt x="1105" y="8502"/>
                  </a:lnTo>
                  <a:lnTo>
                    <a:pt x="1064" y="8559"/>
                  </a:lnTo>
                  <a:lnTo>
                    <a:pt x="1023" y="8617"/>
                  </a:lnTo>
                  <a:lnTo>
                    <a:pt x="982" y="8677"/>
                  </a:lnTo>
                  <a:lnTo>
                    <a:pt x="941" y="8737"/>
                  </a:lnTo>
                  <a:lnTo>
                    <a:pt x="901" y="8799"/>
                  </a:lnTo>
                  <a:lnTo>
                    <a:pt x="861" y="8862"/>
                  </a:lnTo>
                  <a:lnTo>
                    <a:pt x="822" y="8926"/>
                  </a:lnTo>
                  <a:lnTo>
                    <a:pt x="782" y="8991"/>
                  </a:lnTo>
                  <a:lnTo>
                    <a:pt x="743" y="9058"/>
                  </a:lnTo>
                  <a:lnTo>
                    <a:pt x="705" y="9125"/>
                  </a:lnTo>
                  <a:lnTo>
                    <a:pt x="667" y="9193"/>
                  </a:lnTo>
                  <a:lnTo>
                    <a:pt x="629" y="9264"/>
                  </a:lnTo>
                  <a:lnTo>
                    <a:pt x="591" y="9334"/>
                  </a:lnTo>
                  <a:lnTo>
                    <a:pt x="554" y="9407"/>
                  </a:lnTo>
                  <a:lnTo>
                    <a:pt x="517" y="9480"/>
                  </a:lnTo>
                  <a:lnTo>
                    <a:pt x="481" y="9555"/>
                  </a:lnTo>
                  <a:lnTo>
                    <a:pt x="445" y="9632"/>
                  </a:lnTo>
                  <a:lnTo>
                    <a:pt x="408" y="9708"/>
                  </a:lnTo>
                  <a:lnTo>
                    <a:pt x="373" y="9788"/>
                  </a:lnTo>
                  <a:lnTo>
                    <a:pt x="338" y="9867"/>
                  </a:lnTo>
                  <a:lnTo>
                    <a:pt x="304" y="9949"/>
                  </a:lnTo>
                  <a:lnTo>
                    <a:pt x="270" y="10031"/>
                  </a:lnTo>
                  <a:lnTo>
                    <a:pt x="235" y="10116"/>
                  </a:lnTo>
                  <a:lnTo>
                    <a:pt x="202" y="10200"/>
                  </a:lnTo>
                  <a:lnTo>
                    <a:pt x="169" y="10287"/>
                  </a:lnTo>
                  <a:lnTo>
                    <a:pt x="136" y="10375"/>
                  </a:lnTo>
                  <a:lnTo>
                    <a:pt x="104" y="10465"/>
                  </a:lnTo>
                  <a:lnTo>
                    <a:pt x="71" y="10555"/>
                  </a:lnTo>
                  <a:lnTo>
                    <a:pt x="75" y="10542"/>
                  </a:lnTo>
                  <a:lnTo>
                    <a:pt x="78" y="10528"/>
                  </a:lnTo>
                  <a:lnTo>
                    <a:pt x="81" y="10513"/>
                  </a:lnTo>
                  <a:lnTo>
                    <a:pt x="82" y="10497"/>
                  </a:lnTo>
                  <a:lnTo>
                    <a:pt x="83" y="10480"/>
                  </a:lnTo>
                  <a:lnTo>
                    <a:pt x="84" y="10463"/>
                  </a:lnTo>
                  <a:lnTo>
                    <a:pt x="83" y="10425"/>
                  </a:lnTo>
                  <a:lnTo>
                    <a:pt x="80" y="10386"/>
                  </a:lnTo>
                  <a:lnTo>
                    <a:pt x="75" y="10346"/>
                  </a:lnTo>
                  <a:lnTo>
                    <a:pt x="69" y="10304"/>
                  </a:lnTo>
                  <a:lnTo>
                    <a:pt x="63" y="10261"/>
                  </a:lnTo>
                  <a:lnTo>
                    <a:pt x="47" y="10176"/>
                  </a:lnTo>
                  <a:lnTo>
                    <a:pt x="32" y="10095"/>
                  </a:lnTo>
                  <a:lnTo>
                    <a:pt x="25" y="10057"/>
                  </a:lnTo>
                  <a:lnTo>
                    <a:pt x="20" y="10022"/>
                  </a:lnTo>
                  <a:lnTo>
                    <a:pt x="16" y="9990"/>
                  </a:lnTo>
                  <a:lnTo>
                    <a:pt x="13" y="9961"/>
                  </a:lnTo>
                  <a:lnTo>
                    <a:pt x="8" y="9857"/>
                  </a:lnTo>
                  <a:lnTo>
                    <a:pt x="4" y="9754"/>
                  </a:lnTo>
                  <a:lnTo>
                    <a:pt x="2" y="9650"/>
                  </a:lnTo>
                  <a:lnTo>
                    <a:pt x="1" y="9546"/>
                  </a:lnTo>
                  <a:lnTo>
                    <a:pt x="0" y="9443"/>
                  </a:lnTo>
                  <a:lnTo>
                    <a:pt x="1" y="9339"/>
                  </a:lnTo>
                  <a:lnTo>
                    <a:pt x="3" y="9236"/>
                  </a:lnTo>
                  <a:lnTo>
                    <a:pt x="7" y="9132"/>
                  </a:lnTo>
                  <a:lnTo>
                    <a:pt x="11" y="9028"/>
                  </a:lnTo>
                  <a:lnTo>
                    <a:pt x="16" y="8924"/>
                  </a:lnTo>
                  <a:lnTo>
                    <a:pt x="23" y="8820"/>
                  </a:lnTo>
                  <a:lnTo>
                    <a:pt x="30" y="8718"/>
                  </a:lnTo>
                  <a:lnTo>
                    <a:pt x="38" y="8614"/>
                  </a:lnTo>
                  <a:lnTo>
                    <a:pt x="48" y="8511"/>
                  </a:lnTo>
                  <a:lnTo>
                    <a:pt x="58" y="8407"/>
                  </a:lnTo>
                  <a:lnTo>
                    <a:pt x="70" y="8305"/>
                  </a:lnTo>
                  <a:lnTo>
                    <a:pt x="86" y="8172"/>
                  </a:lnTo>
                  <a:lnTo>
                    <a:pt x="105" y="8039"/>
                  </a:lnTo>
                  <a:lnTo>
                    <a:pt x="124" y="7906"/>
                  </a:lnTo>
                  <a:lnTo>
                    <a:pt x="146" y="7775"/>
                  </a:lnTo>
                  <a:lnTo>
                    <a:pt x="169" y="7642"/>
                  </a:lnTo>
                  <a:lnTo>
                    <a:pt x="194" y="7509"/>
                  </a:lnTo>
                  <a:lnTo>
                    <a:pt x="220" y="7376"/>
                  </a:lnTo>
                  <a:lnTo>
                    <a:pt x="248" y="7245"/>
                  </a:lnTo>
                  <a:lnTo>
                    <a:pt x="279" y="7112"/>
                  </a:lnTo>
                  <a:lnTo>
                    <a:pt x="310" y="6980"/>
                  </a:lnTo>
                  <a:lnTo>
                    <a:pt x="343" y="6848"/>
                  </a:lnTo>
                  <a:lnTo>
                    <a:pt x="378" y="6717"/>
                  </a:lnTo>
                  <a:lnTo>
                    <a:pt x="414" y="6585"/>
                  </a:lnTo>
                  <a:lnTo>
                    <a:pt x="454" y="6454"/>
                  </a:lnTo>
                  <a:lnTo>
                    <a:pt x="493" y="6324"/>
                  </a:lnTo>
                  <a:lnTo>
                    <a:pt x="534" y="6194"/>
                  </a:lnTo>
                  <a:lnTo>
                    <a:pt x="577" y="6063"/>
                  </a:lnTo>
                  <a:lnTo>
                    <a:pt x="623" y="5934"/>
                  </a:lnTo>
                  <a:lnTo>
                    <a:pt x="669" y="5805"/>
                  </a:lnTo>
                  <a:lnTo>
                    <a:pt x="717" y="5676"/>
                  </a:lnTo>
                  <a:lnTo>
                    <a:pt x="766" y="5548"/>
                  </a:lnTo>
                  <a:lnTo>
                    <a:pt x="818" y="5421"/>
                  </a:lnTo>
                  <a:lnTo>
                    <a:pt x="870" y="5294"/>
                  </a:lnTo>
                  <a:lnTo>
                    <a:pt x="924" y="5168"/>
                  </a:lnTo>
                  <a:lnTo>
                    <a:pt x="981" y="5042"/>
                  </a:lnTo>
                  <a:lnTo>
                    <a:pt x="1038" y="4918"/>
                  </a:lnTo>
                  <a:lnTo>
                    <a:pt x="1097" y="4793"/>
                  </a:lnTo>
                  <a:lnTo>
                    <a:pt x="1158" y="4669"/>
                  </a:lnTo>
                  <a:lnTo>
                    <a:pt x="1220" y="4547"/>
                  </a:lnTo>
                  <a:lnTo>
                    <a:pt x="1283" y="4425"/>
                  </a:lnTo>
                  <a:lnTo>
                    <a:pt x="1349" y="4303"/>
                  </a:lnTo>
                  <a:lnTo>
                    <a:pt x="1416" y="4184"/>
                  </a:lnTo>
                  <a:lnTo>
                    <a:pt x="1483" y="4064"/>
                  </a:lnTo>
                  <a:lnTo>
                    <a:pt x="1554" y="3945"/>
                  </a:lnTo>
                  <a:lnTo>
                    <a:pt x="1625" y="3828"/>
                  </a:lnTo>
                  <a:lnTo>
                    <a:pt x="1698" y="3712"/>
                  </a:lnTo>
                  <a:lnTo>
                    <a:pt x="1772" y="3596"/>
                  </a:lnTo>
                  <a:lnTo>
                    <a:pt x="1848" y="3482"/>
                  </a:lnTo>
                  <a:lnTo>
                    <a:pt x="1925" y="3368"/>
                  </a:lnTo>
                  <a:lnTo>
                    <a:pt x="2003" y="3256"/>
                  </a:lnTo>
                  <a:lnTo>
                    <a:pt x="2084" y="3145"/>
                  </a:lnTo>
                  <a:lnTo>
                    <a:pt x="2165" y="3035"/>
                  </a:lnTo>
                  <a:lnTo>
                    <a:pt x="2248" y="2926"/>
                  </a:lnTo>
                  <a:lnTo>
                    <a:pt x="2332" y="2819"/>
                  </a:lnTo>
                  <a:lnTo>
                    <a:pt x="2419" y="2712"/>
                  </a:lnTo>
                  <a:lnTo>
                    <a:pt x="2506" y="2607"/>
                  </a:lnTo>
                  <a:lnTo>
                    <a:pt x="2595" y="2503"/>
                  </a:lnTo>
                  <a:lnTo>
                    <a:pt x="2685" y="2402"/>
                  </a:lnTo>
                  <a:lnTo>
                    <a:pt x="2777" y="2300"/>
                  </a:lnTo>
                  <a:lnTo>
                    <a:pt x="2869" y="2201"/>
                  </a:lnTo>
                  <a:lnTo>
                    <a:pt x="2964" y="2103"/>
                  </a:lnTo>
                  <a:lnTo>
                    <a:pt x="3059" y="2007"/>
                  </a:lnTo>
                  <a:lnTo>
                    <a:pt x="3157" y="1911"/>
                  </a:lnTo>
                  <a:lnTo>
                    <a:pt x="3254" y="1817"/>
                  </a:lnTo>
                  <a:lnTo>
                    <a:pt x="3355" y="1726"/>
                  </a:lnTo>
                  <a:lnTo>
                    <a:pt x="3456" y="1635"/>
                  </a:lnTo>
                  <a:lnTo>
                    <a:pt x="3558" y="1546"/>
                  </a:lnTo>
                  <a:lnTo>
                    <a:pt x="3663" y="1459"/>
                  </a:lnTo>
                  <a:lnTo>
                    <a:pt x="3767" y="1374"/>
                  </a:lnTo>
                  <a:lnTo>
                    <a:pt x="3874" y="1291"/>
                  </a:lnTo>
                  <a:lnTo>
                    <a:pt x="3982" y="1208"/>
                  </a:lnTo>
                  <a:lnTo>
                    <a:pt x="4091" y="1129"/>
                  </a:lnTo>
                  <a:lnTo>
                    <a:pt x="4202" y="1050"/>
                  </a:lnTo>
                  <a:lnTo>
                    <a:pt x="4314" y="974"/>
                  </a:lnTo>
                  <a:lnTo>
                    <a:pt x="4370" y="936"/>
                  </a:lnTo>
                  <a:lnTo>
                    <a:pt x="4427" y="899"/>
                  </a:lnTo>
                  <a:lnTo>
                    <a:pt x="4484" y="862"/>
                  </a:lnTo>
                  <a:lnTo>
                    <a:pt x="4542" y="827"/>
                  </a:lnTo>
                  <a:lnTo>
                    <a:pt x="4600" y="792"/>
                  </a:lnTo>
                  <a:lnTo>
                    <a:pt x="4658" y="758"/>
                  </a:lnTo>
                  <a:lnTo>
                    <a:pt x="4717" y="723"/>
                  </a:lnTo>
                  <a:lnTo>
                    <a:pt x="4775" y="691"/>
                  </a:lnTo>
                  <a:lnTo>
                    <a:pt x="4834" y="658"/>
                  </a:lnTo>
                  <a:lnTo>
                    <a:pt x="4895" y="627"/>
                  </a:lnTo>
                  <a:lnTo>
                    <a:pt x="4954" y="596"/>
                  </a:lnTo>
                  <a:lnTo>
                    <a:pt x="5015" y="566"/>
                  </a:lnTo>
                  <a:lnTo>
                    <a:pt x="5075" y="536"/>
                  </a:lnTo>
                  <a:lnTo>
                    <a:pt x="5135" y="507"/>
                  </a:lnTo>
                  <a:lnTo>
                    <a:pt x="5197" y="479"/>
                  </a:lnTo>
                  <a:lnTo>
                    <a:pt x="5258" y="452"/>
                  </a:lnTo>
                  <a:lnTo>
                    <a:pt x="5319" y="425"/>
                  </a:lnTo>
                  <a:lnTo>
                    <a:pt x="5381" y="399"/>
                  </a:lnTo>
                  <a:lnTo>
                    <a:pt x="5443" y="373"/>
                  </a:lnTo>
                  <a:lnTo>
                    <a:pt x="5505" y="349"/>
                  </a:lnTo>
                  <a:lnTo>
                    <a:pt x="5568" y="325"/>
                  </a:lnTo>
                  <a:lnTo>
                    <a:pt x="5630" y="302"/>
                  </a:lnTo>
                  <a:lnTo>
                    <a:pt x="5693" y="280"/>
                  </a:lnTo>
                  <a:lnTo>
                    <a:pt x="5757" y="259"/>
                  </a:lnTo>
                  <a:lnTo>
                    <a:pt x="5820" y="239"/>
                  </a:lnTo>
                  <a:lnTo>
                    <a:pt x="5883" y="219"/>
                  </a:lnTo>
                  <a:lnTo>
                    <a:pt x="5948" y="199"/>
                  </a:lnTo>
                  <a:lnTo>
                    <a:pt x="6011" y="181"/>
                  </a:lnTo>
                  <a:lnTo>
                    <a:pt x="6076" y="164"/>
                  </a:lnTo>
                  <a:lnTo>
                    <a:pt x="6140" y="148"/>
                  </a:lnTo>
                  <a:lnTo>
                    <a:pt x="6204" y="132"/>
                  </a:lnTo>
                  <a:lnTo>
                    <a:pt x="6270" y="117"/>
                  </a:lnTo>
                  <a:lnTo>
                    <a:pt x="6334" y="103"/>
                  </a:lnTo>
                  <a:lnTo>
                    <a:pt x="6399" y="90"/>
                  </a:lnTo>
                  <a:lnTo>
                    <a:pt x="6465" y="78"/>
                  </a:lnTo>
                  <a:lnTo>
                    <a:pt x="6530" y="67"/>
                  </a:lnTo>
                  <a:lnTo>
                    <a:pt x="6595" y="56"/>
                  </a:lnTo>
                  <a:lnTo>
                    <a:pt x="6661" y="47"/>
                  </a:lnTo>
                  <a:lnTo>
                    <a:pt x="6726" y="38"/>
                  </a:lnTo>
                  <a:lnTo>
                    <a:pt x="6793" y="30"/>
                  </a:lnTo>
                  <a:lnTo>
                    <a:pt x="6858" y="24"/>
                  </a:lnTo>
                  <a:lnTo>
                    <a:pt x="6924" y="17"/>
                  </a:lnTo>
                  <a:lnTo>
                    <a:pt x="6991" y="12"/>
                  </a:lnTo>
                  <a:lnTo>
                    <a:pt x="7057" y="8"/>
                  </a:lnTo>
                  <a:lnTo>
                    <a:pt x="7123" y="4"/>
                  </a:lnTo>
                  <a:lnTo>
                    <a:pt x="7190" y="2"/>
                  </a:lnTo>
                  <a:lnTo>
                    <a:pt x="7256" y="1"/>
                  </a:lnTo>
                  <a:lnTo>
                    <a:pt x="7324" y="0"/>
                  </a:lnTo>
                  <a:lnTo>
                    <a:pt x="7390" y="1"/>
                  </a:lnTo>
                  <a:lnTo>
                    <a:pt x="7456" y="3"/>
                  </a:lnTo>
                  <a:lnTo>
                    <a:pt x="7524" y="5"/>
                  </a:lnTo>
                  <a:lnTo>
                    <a:pt x="7590" y="9"/>
                  </a:lnTo>
                  <a:lnTo>
                    <a:pt x="7658" y="13"/>
                  </a:lnTo>
                  <a:lnTo>
                    <a:pt x="7724" y="19"/>
                  </a:lnTo>
                  <a:lnTo>
                    <a:pt x="7791" y="26"/>
                  </a:lnTo>
                  <a:lnTo>
                    <a:pt x="7859" y="34"/>
                  </a:lnTo>
                  <a:lnTo>
                    <a:pt x="7925" y="43"/>
                  </a:lnTo>
                  <a:lnTo>
                    <a:pt x="7992" y="52"/>
                  </a:lnTo>
                  <a:lnTo>
                    <a:pt x="8060" y="63"/>
                  </a:lnTo>
                  <a:lnTo>
                    <a:pt x="8127" y="75"/>
                  </a:lnTo>
                  <a:lnTo>
                    <a:pt x="8194" y="87"/>
                  </a:lnTo>
                  <a:lnTo>
                    <a:pt x="8261" y="101"/>
                  </a:lnTo>
                  <a:lnTo>
                    <a:pt x="8328" y="116"/>
                  </a:lnTo>
                  <a:lnTo>
                    <a:pt x="8395" y="132"/>
                  </a:lnTo>
                  <a:lnTo>
                    <a:pt x="8444" y="144"/>
                  </a:lnTo>
                  <a:lnTo>
                    <a:pt x="8492" y="157"/>
                  </a:lnTo>
                  <a:lnTo>
                    <a:pt x="8541" y="171"/>
                  </a:lnTo>
                  <a:lnTo>
                    <a:pt x="8589" y="185"/>
                  </a:lnTo>
                  <a:lnTo>
                    <a:pt x="8637" y="199"/>
                  </a:lnTo>
                  <a:lnTo>
                    <a:pt x="8684" y="216"/>
                  </a:lnTo>
                  <a:lnTo>
                    <a:pt x="8732" y="231"/>
                  </a:lnTo>
                  <a:lnTo>
                    <a:pt x="8779" y="248"/>
                  </a:lnTo>
                  <a:lnTo>
                    <a:pt x="8872" y="282"/>
                  </a:lnTo>
                  <a:lnTo>
                    <a:pt x="8964" y="318"/>
                  </a:lnTo>
                  <a:lnTo>
                    <a:pt x="9055" y="357"/>
                  </a:lnTo>
                  <a:lnTo>
                    <a:pt x="9146" y="398"/>
                  </a:lnTo>
                  <a:lnTo>
                    <a:pt x="9234" y="440"/>
                  </a:lnTo>
                  <a:lnTo>
                    <a:pt x="9323" y="485"/>
                  </a:lnTo>
                  <a:lnTo>
                    <a:pt x="9409" y="531"/>
                  </a:lnTo>
                  <a:lnTo>
                    <a:pt x="9496" y="579"/>
                  </a:lnTo>
                  <a:lnTo>
                    <a:pt x="9580" y="629"/>
                  </a:lnTo>
                  <a:lnTo>
                    <a:pt x="9665" y="680"/>
                  </a:lnTo>
                  <a:lnTo>
                    <a:pt x="9748" y="733"/>
                  </a:lnTo>
                  <a:lnTo>
                    <a:pt x="9831" y="788"/>
                  </a:lnTo>
                  <a:lnTo>
                    <a:pt x="9912" y="843"/>
                  </a:lnTo>
                  <a:lnTo>
                    <a:pt x="9993" y="901"/>
                  </a:lnTo>
                  <a:lnTo>
                    <a:pt x="10072" y="960"/>
                  </a:lnTo>
                  <a:lnTo>
                    <a:pt x="10151" y="1020"/>
                  </a:lnTo>
                  <a:lnTo>
                    <a:pt x="10229" y="1081"/>
                  </a:lnTo>
                  <a:lnTo>
                    <a:pt x="10306" y="1144"/>
                  </a:lnTo>
                  <a:lnTo>
                    <a:pt x="10382" y="1207"/>
                  </a:lnTo>
                  <a:lnTo>
                    <a:pt x="10457" y="1272"/>
                  </a:lnTo>
                  <a:lnTo>
                    <a:pt x="10532" y="1338"/>
                  </a:lnTo>
                  <a:lnTo>
                    <a:pt x="10606" y="1404"/>
                  </a:lnTo>
                  <a:lnTo>
                    <a:pt x="10680" y="1473"/>
                  </a:lnTo>
                  <a:lnTo>
                    <a:pt x="10752" y="1541"/>
                  </a:lnTo>
                  <a:lnTo>
                    <a:pt x="10824" y="1610"/>
                  </a:lnTo>
                  <a:lnTo>
                    <a:pt x="10895" y="1680"/>
                  </a:lnTo>
                  <a:lnTo>
                    <a:pt x="10964" y="1751"/>
                  </a:lnTo>
                  <a:lnTo>
                    <a:pt x="11035" y="18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6C85A2-6BD3-40A4-9ADA-AFB542467DD7}"/>
                </a:ext>
              </a:extLst>
            </p:cNvPr>
            <p:cNvSpPr txBox="1"/>
            <p:nvPr/>
          </p:nvSpPr>
          <p:spPr>
            <a:xfrm>
              <a:off x="8140251" y="2441584"/>
              <a:ext cx="971843" cy="73850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01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XOXO</a:t>
              </a:r>
              <a:endParaRPr lang="en-US" sz="900" dirty="0">
                <a:solidFill>
                  <a:schemeClr val="bg1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24931CB-5EF3-4E68-A300-47B70D765120}"/>
              </a:ext>
            </a:extLst>
          </p:cNvPr>
          <p:cNvGrpSpPr>
            <a:grpSpLocks/>
          </p:cNvGrpSpPr>
          <p:nvPr/>
        </p:nvGrpSpPr>
        <p:grpSpPr bwMode="auto">
          <a:xfrm>
            <a:off x="8834438" y="1916113"/>
            <a:ext cx="2243137" cy="1512887"/>
            <a:chOff x="8835056" y="1915592"/>
            <a:chExt cx="2242944" cy="1513408"/>
          </a:xfrm>
          <a:solidFill>
            <a:srgbClr val="13D0DC"/>
          </a:solidFill>
        </p:grpSpPr>
        <p:sp>
          <p:nvSpPr>
            <p:cNvPr id="22567" name="Freeform 7">
              <a:extLst>
                <a:ext uri="{FF2B5EF4-FFF2-40B4-BE49-F238E27FC236}">
                  <a16:creationId xmlns:a16="http://schemas.microsoft.com/office/drawing/2014/main" id="{274C4E13-377C-417D-8DBC-87DDCC99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056" y="1915592"/>
              <a:ext cx="2242944" cy="1513408"/>
            </a:xfrm>
            <a:custGeom>
              <a:avLst/>
              <a:gdLst>
                <a:gd name="T0" fmla="*/ 2147483646 w 12590"/>
                <a:gd name="T1" fmla="*/ 2147483646 h 8493"/>
                <a:gd name="T2" fmla="*/ 2147483646 w 12590"/>
                <a:gd name="T3" fmla="*/ 2147483646 h 8493"/>
                <a:gd name="T4" fmla="*/ 2147483646 w 12590"/>
                <a:gd name="T5" fmla="*/ 2147483646 h 8493"/>
                <a:gd name="T6" fmla="*/ 2147483646 w 12590"/>
                <a:gd name="T7" fmla="*/ 2147483646 h 8493"/>
                <a:gd name="T8" fmla="*/ 2147483646 w 12590"/>
                <a:gd name="T9" fmla="*/ 2147483646 h 8493"/>
                <a:gd name="T10" fmla="*/ 2147483646 w 12590"/>
                <a:gd name="T11" fmla="*/ 2147483646 h 8493"/>
                <a:gd name="T12" fmla="*/ 2147483646 w 12590"/>
                <a:gd name="T13" fmla="*/ 2147483646 h 8493"/>
                <a:gd name="T14" fmla="*/ 2147483646 w 12590"/>
                <a:gd name="T15" fmla="*/ 2147483646 h 8493"/>
                <a:gd name="T16" fmla="*/ 2147483646 w 12590"/>
                <a:gd name="T17" fmla="*/ 2147483646 h 8493"/>
                <a:gd name="T18" fmla="*/ 2147483646 w 12590"/>
                <a:gd name="T19" fmla="*/ 2147483646 h 8493"/>
                <a:gd name="T20" fmla="*/ 2147483646 w 12590"/>
                <a:gd name="T21" fmla="*/ 2147483646 h 8493"/>
                <a:gd name="T22" fmla="*/ 2147483646 w 12590"/>
                <a:gd name="T23" fmla="*/ 2147483646 h 8493"/>
                <a:gd name="T24" fmla="*/ 2147483646 w 12590"/>
                <a:gd name="T25" fmla="*/ 2147483646 h 8493"/>
                <a:gd name="T26" fmla="*/ 2147483646 w 12590"/>
                <a:gd name="T27" fmla="*/ 2147483646 h 8493"/>
                <a:gd name="T28" fmla="*/ 2147483646 w 12590"/>
                <a:gd name="T29" fmla="*/ 2147483646 h 8493"/>
                <a:gd name="T30" fmla="*/ 2147483646 w 12590"/>
                <a:gd name="T31" fmla="*/ 2147483646 h 8493"/>
                <a:gd name="T32" fmla="*/ 2147483646 w 12590"/>
                <a:gd name="T33" fmla="*/ 2147483646 h 8493"/>
                <a:gd name="T34" fmla="*/ 2147483646 w 12590"/>
                <a:gd name="T35" fmla="*/ 2147483646 h 8493"/>
                <a:gd name="T36" fmla="*/ 2147483646 w 12590"/>
                <a:gd name="T37" fmla="*/ 2147483646 h 8493"/>
                <a:gd name="T38" fmla="*/ 2147483646 w 12590"/>
                <a:gd name="T39" fmla="*/ 2147483646 h 8493"/>
                <a:gd name="T40" fmla="*/ 2147483646 w 12590"/>
                <a:gd name="T41" fmla="*/ 2147483646 h 8493"/>
                <a:gd name="T42" fmla="*/ 2147483646 w 12590"/>
                <a:gd name="T43" fmla="*/ 2147483646 h 8493"/>
                <a:gd name="T44" fmla="*/ 2147483646 w 12590"/>
                <a:gd name="T45" fmla="*/ 2147483646 h 8493"/>
                <a:gd name="T46" fmla="*/ 2147483646 w 12590"/>
                <a:gd name="T47" fmla="*/ 2147483646 h 8493"/>
                <a:gd name="T48" fmla="*/ 2147483646 w 12590"/>
                <a:gd name="T49" fmla="*/ 2147483646 h 8493"/>
                <a:gd name="T50" fmla="*/ 2147483646 w 12590"/>
                <a:gd name="T51" fmla="*/ 2147483646 h 8493"/>
                <a:gd name="T52" fmla="*/ 2147483646 w 12590"/>
                <a:gd name="T53" fmla="*/ 2147483646 h 8493"/>
                <a:gd name="T54" fmla="*/ 2147483646 w 12590"/>
                <a:gd name="T55" fmla="*/ 2147483646 h 8493"/>
                <a:gd name="T56" fmla="*/ 2147483646 w 12590"/>
                <a:gd name="T57" fmla="*/ 2147483646 h 8493"/>
                <a:gd name="T58" fmla="*/ 2147483646 w 12590"/>
                <a:gd name="T59" fmla="*/ 2147483646 h 8493"/>
                <a:gd name="T60" fmla="*/ 2137329129 w 12590"/>
                <a:gd name="T61" fmla="*/ 2147483646 h 8493"/>
                <a:gd name="T62" fmla="*/ 158311228 w 12590"/>
                <a:gd name="T63" fmla="*/ 2147483646 h 8493"/>
                <a:gd name="T64" fmla="*/ 1125190762 w 12590"/>
                <a:gd name="T65" fmla="*/ 2147483646 h 8493"/>
                <a:gd name="T66" fmla="*/ 2147483646 w 12590"/>
                <a:gd name="T67" fmla="*/ 2147483646 h 8493"/>
                <a:gd name="T68" fmla="*/ 2147483646 w 12590"/>
                <a:gd name="T69" fmla="*/ 2147483646 h 8493"/>
                <a:gd name="T70" fmla="*/ 2147483646 w 12590"/>
                <a:gd name="T71" fmla="*/ 1986046227 h 8493"/>
                <a:gd name="T72" fmla="*/ 2147483646 w 12590"/>
                <a:gd name="T73" fmla="*/ 1126006201 h 8493"/>
                <a:gd name="T74" fmla="*/ 2147483646 w 12590"/>
                <a:gd name="T75" fmla="*/ 339506970 h 8493"/>
                <a:gd name="T76" fmla="*/ 2147483646 w 12590"/>
                <a:gd name="T77" fmla="*/ 11304140 h 8493"/>
                <a:gd name="T78" fmla="*/ 2147483646 w 12590"/>
                <a:gd name="T79" fmla="*/ 141461327 h 8493"/>
                <a:gd name="T80" fmla="*/ 2147483646 w 12590"/>
                <a:gd name="T81" fmla="*/ 746902754 h 8493"/>
                <a:gd name="T82" fmla="*/ 2147483646 w 12590"/>
                <a:gd name="T83" fmla="*/ 1821976442 h 8493"/>
                <a:gd name="T84" fmla="*/ 2147483646 w 12590"/>
                <a:gd name="T85" fmla="*/ 2147483646 h 8493"/>
                <a:gd name="T86" fmla="*/ 2147483646 w 12590"/>
                <a:gd name="T87" fmla="*/ 2147483646 h 8493"/>
                <a:gd name="T88" fmla="*/ 2147483646 w 12590"/>
                <a:gd name="T89" fmla="*/ 2147483646 h 8493"/>
                <a:gd name="T90" fmla="*/ 2147483646 w 12590"/>
                <a:gd name="T91" fmla="*/ 2147483646 h 8493"/>
                <a:gd name="T92" fmla="*/ 2147483646 w 12590"/>
                <a:gd name="T93" fmla="*/ 2147483646 h 8493"/>
                <a:gd name="T94" fmla="*/ 2147483646 w 12590"/>
                <a:gd name="T95" fmla="*/ 2147483646 h 8493"/>
                <a:gd name="T96" fmla="*/ 2147483646 w 12590"/>
                <a:gd name="T97" fmla="*/ 2147483646 h 8493"/>
                <a:gd name="T98" fmla="*/ 2147483646 w 12590"/>
                <a:gd name="T99" fmla="*/ 2147483646 h 8493"/>
                <a:gd name="T100" fmla="*/ 2147483646 w 12590"/>
                <a:gd name="T101" fmla="*/ 2147483646 h 8493"/>
                <a:gd name="T102" fmla="*/ 2147483646 w 12590"/>
                <a:gd name="T103" fmla="*/ 2147483646 h 8493"/>
                <a:gd name="T104" fmla="*/ 2147483646 w 12590"/>
                <a:gd name="T105" fmla="*/ 2147483646 h 8493"/>
                <a:gd name="T106" fmla="*/ 2147483646 w 12590"/>
                <a:gd name="T107" fmla="*/ 2147483646 h 8493"/>
                <a:gd name="T108" fmla="*/ 2147483646 w 12590"/>
                <a:gd name="T109" fmla="*/ 2147483646 h 8493"/>
                <a:gd name="T110" fmla="*/ 2147483646 w 12590"/>
                <a:gd name="T111" fmla="*/ 2147483646 h 8493"/>
                <a:gd name="T112" fmla="*/ 2147483646 w 12590"/>
                <a:gd name="T113" fmla="*/ 2147483646 h 8493"/>
                <a:gd name="T114" fmla="*/ 2147483646 w 12590"/>
                <a:gd name="T115" fmla="*/ 2147483646 h 8493"/>
                <a:gd name="T116" fmla="*/ 2147483646 w 12590"/>
                <a:gd name="T117" fmla="*/ 2147483646 h 8493"/>
                <a:gd name="T118" fmla="*/ 2147483646 w 12590"/>
                <a:gd name="T119" fmla="*/ 2147483646 h 849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590" h="8493">
                  <a:moveTo>
                    <a:pt x="11839" y="8493"/>
                  </a:moveTo>
                  <a:lnTo>
                    <a:pt x="11839" y="8493"/>
                  </a:lnTo>
                  <a:lnTo>
                    <a:pt x="11843" y="8485"/>
                  </a:lnTo>
                  <a:lnTo>
                    <a:pt x="11846" y="8476"/>
                  </a:lnTo>
                  <a:lnTo>
                    <a:pt x="11849" y="8467"/>
                  </a:lnTo>
                  <a:lnTo>
                    <a:pt x="11851" y="8458"/>
                  </a:lnTo>
                  <a:lnTo>
                    <a:pt x="11854" y="8438"/>
                  </a:lnTo>
                  <a:lnTo>
                    <a:pt x="11855" y="8418"/>
                  </a:lnTo>
                  <a:lnTo>
                    <a:pt x="11854" y="8398"/>
                  </a:lnTo>
                  <a:lnTo>
                    <a:pt x="11851" y="8376"/>
                  </a:lnTo>
                  <a:lnTo>
                    <a:pt x="11846" y="8354"/>
                  </a:lnTo>
                  <a:lnTo>
                    <a:pt x="11839" y="8331"/>
                  </a:lnTo>
                  <a:lnTo>
                    <a:pt x="11831" y="8309"/>
                  </a:lnTo>
                  <a:lnTo>
                    <a:pt x="11822" y="8286"/>
                  </a:lnTo>
                  <a:lnTo>
                    <a:pt x="11811" y="8262"/>
                  </a:lnTo>
                  <a:lnTo>
                    <a:pt x="11799" y="8239"/>
                  </a:lnTo>
                  <a:lnTo>
                    <a:pt x="11786" y="8216"/>
                  </a:lnTo>
                  <a:lnTo>
                    <a:pt x="11772" y="8192"/>
                  </a:lnTo>
                  <a:lnTo>
                    <a:pt x="11757" y="8168"/>
                  </a:lnTo>
                  <a:lnTo>
                    <a:pt x="11742" y="8145"/>
                  </a:lnTo>
                  <a:lnTo>
                    <a:pt x="11726" y="8123"/>
                  </a:lnTo>
                  <a:lnTo>
                    <a:pt x="11709" y="8100"/>
                  </a:lnTo>
                  <a:lnTo>
                    <a:pt x="11674" y="8057"/>
                  </a:lnTo>
                  <a:lnTo>
                    <a:pt x="11639" y="8016"/>
                  </a:lnTo>
                  <a:lnTo>
                    <a:pt x="11605" y="7978"/>
                  </a:lnTo>
                  <a:lnTo>
                    <a:pt x="11571" y="7944"/>
                  </a:lnTo>
                  <a:lnTo>
                    <a:pt x="11540" y="7915"/>
                  </a:lnTo>
                  <a:lnTo>
                    <a:pt x="11511" y="7890"/>
                  </a:lnTo>
                  <a:lnTo>
                    <a:pt x="11487" y="7872"/>
                  </a:lnTo>
                  <a:lnTo>
                    <a:pt x="11467" y="7858"/>
                  </a:lnTo>
                  <a:lnTo>
                    <a:pt x="11446" y="7845"/>
                  </a:lnTo>
                  <a:lnTo>
                    <a:pt x="11425" y="7832"/>
                  </a:lnTo>
                  <a:lnTo>
                    <a:pt x="11404" y="7819"/>
                  </a:lnTo>
                  <a:lnTo>
                    <a:pt x="11382" y="7808"/>
                  </a:lnTo>
                  <a:lnTo>
                    <a:pt x="11361" y="7797"/>
                  </a:lnTo>
                  <a:lnTo>
                    <a:pt x="11316" y="7777"/>
                  </a:lnTo>
                  <a:lnTo>
                    <a:pt x="11271" y="7759"/>
                  </a:lnTo>
                  <a:lnTo>
                    <a:pt x="11226" y="7743"/>
                  </a:lnTo>
                  <a:lnTo>
                    <a:pt x="11180" y="7729"/>
                  </a:lnTo>
                  <a:lnTo>
                    <a:pt x="11132" y="7717"/>
                  </a:lnTo>
                  <a:lnTo>
                    <a:pt x="11085" y="7707"/>
                  </a:lnTo>
                  <a:lnTo>
                    <a:pt x="11038" y="7698"/>
                  </a:lnTo>
                  <a:lnTo>
                    <a:pt x="10988" y="7691"/>
                  </a:lnTo>
                  <a:lnTo>
                    <a:pt x="10940" y="7685"/>
                  </a:lnTo>
                  <a:lnTo>
                    <a:pt x="10891" y="7681"/>
                  </a:lnTo>
                  <a:lnTo>
                    <a:pt x="10842" y="7678"/>
                  </a:lnTo>
                  <a:lnTo>
                    <a:pt x="10791" y="7676"/>
                  </a:lnTo>
                  <a:lnTo>
                    <a:pt x="10741" y="7675"/>
                  </a:lnTo>
                  <a:lnTo>
                    <a:pt x="10691" y="7675"/>
                  </a:lnTo>
                  <a:lnTo>
                    <a:pt x="10641" y="7676"/>
                  </a:lnTo>
                  <a:lnTo>
                    <a:pt x="10590" y="7678"/>
                  </a:lnTo>
                  <a:lnTo>
                    <a:pt x="10540" y="7680"/>
                  </a:lnTo>
                  <a:lnTo>
                    <a:pt x="10439" y="7686"/>
                  </a:lnTo>
                  <a:lnTo>
                    <a:pt x="10340" y="7693"/>
                  </a:lnTo>
                  <a:lnTo>
                    <a:pt x="10143" y="7707"/>
                  </a:lnTo>
                  <a:lnTo>
                    <a:pt x="10047" y="7713"/>
                  </a:lnTo>
                  <a:lnTo>
                    <a:pt x="10000" y="7716"/>
                  </a:lnTo>
                  <a:lnTo>
                    <a:pt x="9954" y="7718"/>
                  </a:lnTo>
                  <a:lnTo>
                    <a:pt x="9906" y="7719"/>
                  </a:lnTo>
                  <a:lnTo>
                    <a:pt x="9859" y="7719"/>
                  </a:lnTo>
                  <a:lnTo>
                    <a:pt x="9812" y="7718"/>
                  </a:lnTo>
                  <a:lnTo>
                    <a:pt x="9764" y="7717"/>
                  </a:lnTo>
                  <a:lnTo>
                    <a:pt x="9716" y="7715"/>
                  </a:lnTo>
                  <a:lnTo>
                    <a:pt x="9668" y="7712"/>
                  </a:lnTo>
                  <a:lnTo>
                    <a:pt x="9621" y="7709"/>
                  </a:lnTo>
                  <a:lnTo>
                    <a:pt x="9572" y="7705"/>
                  </a:lnTo>
                  <a:lnTo>
                    <a:pt x="9525" y="7700"/>
                  </a:lnTo>
                  <a:lnTo>
                    <a:pt x="9477" y="7694"/>
                  </a:lnTo>
                  <a:lnTo>
                    <a:pt x="9430" y="7688"/>
                  </a:lnTo>
                  <a:lnTo>
                    <a:pt x="9381" y="7682"/>
                  </a:lnTo>
                  <a:lnTo>
                    <a:pt x="9286" y="7667"/>
                  </a:lnTo>
                  <a:lnTo>
                    <a:pt x="9190" y="7648"/>
                  </a:lnTo>
                  <a:lnTo>
                    <a:pt x="9096" y="7628"/>
                  </a:lnTo>
                  <a:lnTo>
                    <a:pt x="9001" y="7607"/>
                  </a:lnTo>
                  <a:lnTo>
                    <a:pt x="8907" y="7583"/>
                  </a:lnTo>
                  <a:lnTo>
                    <a:pt x="8814" y="7558"/>
                  </a:lnTo>
                  <a:lnTo>
                    <a:pt x="8722" y="7531"/>
                  </a:lnTo>
                  <a:lnTo>
                    <a:pt x="8630" y="7503"/>
                  </a:lnTo>
                  <a:lnTo>
                    <a:pt x="8540" y="7474"/>
                  </a:lnTo>
                  <a:lnTo>
                    <a:pt x="8450" y="7442"/>
                  </a:lnTo>
                  <a:lnTo>
                    <a:pt x="8357" y="7408"/>
                  </a:lnTo>
                  <a:lnTo>
                    <a:pt x="8264" y="7372"/>
                  </a:lnTo>
                  <a:lnTo>
                    <a:pt x="8172" y="7334"/>
                  </a:lnTo>
                  <a:lnTo>
                    <a:pt x="8082" y="7294"/>
                  </a:lnTo>
                  <a:lnTo>
                    <a:pt x="7992" y="7252"/>
                  </a:lnTo>
                  <a:lnTo>
                    <a:pt x="7904" y="7208"/>
                  </a:lnTo>
                  <a:lnTo>
                    <a:pt x="7816" y="7163"/>
                  </a:lnTo>
                  <a:lnTo>
                    <a:pt x="7730" y="7115"/>
                  </a:lnTo>
                  <a:lnTo>
                    <a:pt x="7644" y="7065"/>
                  </a:lnTo>
                  <a:lnTo>
                    <a:pt x="7560" y="7014"/>
                  </a:lnTo>
                  <a:lnTo>
                    <a:pt x="7478" y="6961"/>
                  </a:lnTo>
                  <a:lnTo>
                    <a:pt x="7396" y="6905"/>
                  </a:lnTo>
                  <a:lnTo>
                    <a:pt x="7316" y="6849"/>
                  </a:lnTo>
                  <a:lnTo>
                    <a:pt x="7236" y="6791"/>
                  </a:lnTo>
                  <a:lnTo>
                    <a:pt x="7159" y="6729"/>
                  </a:lnTo>
                  <a:lnTo>
                    <a:pt x="7082" y="6668"/>
                  </a:lnTo>
                  <a:lnTo>
                    <a:pt x="7008" y="6604"/>
                  </a:lnTo>
                  <a:lnTo>
                    <a:pt x="6935" y="6538"/>
                  </a:lnTo>
                  <a:lnTo>
                    <a:pt x="6863" y="6471"/>
                  </a:lnTo>
                  <a:lnTo>
                    <a:pt x="6794" y="6402"/>
                  </a:lnTo>
                  <a:lnTo>
                    <a:pt x="6725" y="6331"/>
                  </a:lnTo>
                  <a:lnTo>
                    <a:pt x="6692" y="6295"/>
                  </a:lnTo>
                  <a:lnTo>
                    <a:pt x="6659" y="6259"/>
                  </a:lnTo>
                  <a:lnTo>
                    <a:pt x="6627" y="6222"/>
                  </a:lnTo>
                  <a:lnTo>
                    <a:pt x="6595" y="6184"/>
                  </a:lnTo>
                  <a:lnTo>
                    <a:pt x="6563" y="6147"/>
                  </a:lnTo>
                  <a:lnTo>
                    <a:pt x="6532" y="6109"/>
                  </a:lnTo>
                  <a:lnTo>
                    <a:pt x="6501" y="6070"/>
                  </a:lnTo>
                  <a:lnTo>
                    <a:pt x="6471" y="6032"/>
                  </a:lnTo>
                  <a:lnTo>
                    <a:pt x="6442" y="5992"/>
                  </a:lnTo>
                  <a:lnTo>
                    <a:pt x="6412" y="5952"/>
                  </a:lnTo>
                  <a:lnTo>
                    <a:pt x="6383" y="5912"/>
                  </a:lnTo>
                  <a:lnTo>
                    <a:pt x="6355" y="5872"/>
                  </a:lnTo>
                  <a:lnTo>
                    <a:pt x="6327" y="5830"/>
                  </a:lnTo>
                  <a:lnTo>
                    <a:pt x="6300" y="5789"/>
                  </a:lnTo>
                  <a:lnTo>
                    <a:pt x="6274" y="5748"/>
                  </a:lnTo>
                  <a:lnTo>
                    <a:pt x="6248" y="5706"/>
                  </a:lnTo>
                  <a:lnTo>
                    <a:pt x="6221" y="5663"/>
                  </a:lnTo>
                  <a:lnTo>
                    <a:pt x="6196" y="5620"/>
                  </a:lnTo>
                  <a:lnTo>
                    <a:pt x="6172" y="5577"/>
                  </a:lnTo>
                  <a:lnTo>
                    <a:pt x="6148" y="5534"/>
                  </a:lnTo>
                  <a:lnTo>
                    <a:pt x="6124" y="5489"/>
                  </a:lnTo>
                  <a:lnTo>
                    <a:pt x="6102" y="5445"/>
                  </a:lnTo>
                  <a:lnTo>
                    <a:pt x="5999" y="5242"/>
                  </a:lnTo>
                  <a:lnTo>
                    <a:pt x="5897" y="5038"/>
                  </a:lnTo>
                  <a:lnTo>
                    <a:pt x="5795" y="4835"/>
                  </a:lnTo>
                  <a:lnTo>
                    <a:pt x="5692" y="4632"/>
                  </a:lnTo>
                  <a:lnTo>
                    <a:pt x="5589" y="4431"/>
                  </a:lnTo>
                  <a:lnTo>
                    <a:pt x="5537" y="4330"/>
                  </a:lnTo>
                  <a:lnTo>
                    <a:pt x="5484" y="4231"/>
                  </a:lnTo>
                  <a:lnTo>
                    <a:pt x="5430" y="4131"/>
                  </a:lnTo>
                  <a:lnTo>
                    <a:pt x="5376" y="4031"/>
                  </a:lnTo>
                  <a:lnTo>
                    <a:pt x="5320" y="3934"/>
                  </a:lnTo>
                  <a:lnTo>
                    <a:pt x="5265" y="3836"/>
                  </a:lnTo>
                  <a:lnTo>
                    <a:pt x="5208" y="3739"/>
                  </a:lnTo>
                  <a:lnTo>
                    <a:pt x="5150" y="3643"/>
                  </a:lnTo>
                  <a:lnTo>
                    <a:pt x="5091" y="3548"/>
                  </a:lnTo>
                  <a:lnTo>
                    <a:pt x="5031" y="3453"/>
                  </a:lnTo>
                  <a:lnTo>
                    <a:pt x="4969" y="3360"/>
                  </a:lnTo>
                  <a:lnTo>
                    <a:pt x="4907" y="3267"/>
                  </a:lnTo>
                  <a:lnTo>
                    <a:pt x="4843" y="3176"/>
                  </a:lnTo>
                  <a:lnTo>
                    <a:pt x="4776" y="3085"/>
                  </a:lnTo>
                  <a:lnTo>
                    <a:pt x="4709" y="2996"/>
                  </a:lnTo>
                  <a:lnTo>
                    <a:pt x="4640" y="2908"/>
                  </a:lnTo>
                  <a:lnTo>
                    <a:pt x="4570" y="2821"/>
                  </a:lnTo>
                  <a:lnTo>
                    <a:pt x="4497" y="2735"/>
                  </a:lnTo>
                  <a:lnTo>
                    <a:pt x="4422" y="2652"/>
                  </a:lnTo>
                  <a:lnTo>
                    <a:pt x="4385" y="2609"/>
                  </a:lnTo>
                  <a:lnTo>
                    <a:pt x="4346" y="2568"/>
                  </a:lnTo>
                  <a:lnTo>
                    <a:pt x="4308" y="2528"/>
                  </a:lnTo>
                  <a:lnTo>
                    <a:pt x="4267" y="2487"/>
                  </a:lnTo>
                  <a:lnTo>
                    <a:pt x="4228" y="2448"/>
                  </a:lnTo>
                  <a:lnTo>
                    <a:pt x="4187" y="2407"/>
                  </a:lnTo>
                  <a:lnTo>
                    <a:pt x="4146" y="2368"/>
                  </a:lnTo>
                  <a:lnTo>
                    <a:pt x="4104" y="2329"/>
                  </a:lnTo>
                  <a:lnTo>
                    <a:pt x="4062" y="2291"/>
                  </a:lnTo>
                  <a:lnTo>
                    <a:pt x="4019" y="2253"/>
                  </a:lnTo>
                  <a:lnTo>
                    <a:pt x="3976" y="2215"/>
                  </a:lnTo>
                  <a:lnTo>
                    <a:pt x="3931" y="2178"/>
                  </a:lnTo>
                  <a:lnTo>
                    <a:pt x="3887" y="2141"/>
                  </a:lnTo>
                  <a:lnTo>
                    <a:pt x="3842" y="2105"/>
                  </a:lnTo>
                  <a:lnTo>
                    <a:pt x="3796" y="2069"/>
                  </a:lnTo>
                  <a:lnTo>
                    <a:pt x="3749" y="2033"/>
                  </a:lnTo>
                  <a:lnTo>
                    <a:pt x="3702" y="1999"/>
                  </a:lnTo>
                  <a:lnTo>
                    <a:pt x="3654" y="1964"/>
                  </a:lnTo>
                  <a:lnTo>
                    <a:pt x="3606" y="1931"/>
                  </a:lnTo>
                  <a:lnTo>
                    <a:pt x="3556" y="1897"/>
                  </a:lnTo>
                  <a:lnTo>
                    <a:pt x="3506" y="1863"/>
                  </a:lnTo>
                  <a:lnTo>
                    <a:pt x="3456" y="1831"/>
                  </a:lnTo>
                  <a:lnTo>
                    <a:pt x="3404" y="1799"/>
                  </a:lnTo>
                  <a:lnTo>
                    <a:pt x="3352" y="1768"/>
                  </a:lnTo>
                  <a:lnTo>
                    <a:pt x="3299" y="1737"/>
                  </a:lnTo>
                  <a:lnTo>
                    <a:pt x="3245" y="1706"/>
                  </a:lnTo>
                  <a:lnTo>
                    <a:pt x="3191" y="1676"/>
                  </a:lnTo>
                  <a:lnTo>
                    <a:pt x="3136" y="1647"/>
                  </a:lnTo>
                  <a:lnTo>
                    <a:pt x="3081" y="1618"/>
                  </a:lnTo>
                  <a:lnTo>
                    <a:pt x="3024" y="1590"/>
                  </a:lnTo>
                  <a:lnTo>
                    <a:pt x="2966" y="1562"/>
                  </a:lnTo>
                  <a:lnTo>
                    <a:pt x="2909" y="1535"/>
                  </a:lnTo>
                  <a:lnTo>
                    <a:pt x="2849" y="1508"/>
                  </a:lnTo>
                  <a:lnTo>
                    <a:pt x="2789" y="1482"/>
                  </a:lnTo>
                  <a:lnTo>
                    <a:pt x="2729" y="1457"/>
                  </a:lnTo>
                  <a:lnTo>
                    <a:pt x="2667" y="1432"/>
                  </a:lnTo>
                  <a:lnTo>
                    <a:pt x="2605" y="1408"/>
                  </a:lnTo>
                  <a:lnTo>
                    <a:pt x="2541" y="1385"/>
                  </a:lnTo>
                  <a:lnTo>
                    <a:pt x="2477" y="1362"/>
                  </a:lnTo>
                  <a:lnTo>
                    <a:pt x="2412" y="1338"/>
                  </a:lnTo>
                  <a:lnTo>
                    <a:pt x="2346" y="1317"/>
                  </a:lnTo>
                  <a:lnTo>
                    <a:pt x="2279" y="1296"/>
                  </a:lnTo>
                  <a:lnTo>
                    <a:pt x="2212" y="1276"/>
                  </a:lnTo>
                  <a:lnTo>
                    <a:pt x="2143" y="1256"/>
                  </a:lnTo>
                  <a:lnTo>
                    <a:pt x="2073" y="1237"/>
                  </a:lnTo>
                  <a:lnTo>
                    <a:pt x="2002" y="1218"/>
                  </a:lnTo>
                  <a:lnTo>
                    <a:pt x="1931" y="1201"/>
                  </a:lnTo>
                  <a:lnTo>
                    <a:pt x="1859" y="1184"/>
                  </a:lnTo>
                  <a:lnTo>
                    <a:pt x="1785" y="1166"/>
                  </a:lnTo>
                  <a:lnTo>
                    <a:pt x="1711" y="1151"/>
                  </a:lnTo>
                  <a:lnTo>
                    <a:pt x="1635" y="1136"/>
                  </a:lnTo>
                  <a:lnTo>
                    <a:pt x="1559" y="1121"/>
                  </a:lnTo>
                  <a:lnTo>
                    <a:pt x="1481" y="1108"/>
                  </a:lnTo>
                  <a:lnTo>
                    <a:pt x="1403" y="1095"/>
                  </a:lnTo>
                  <a:lnTo>
                    <a:pt x="1324" y="1083"/>
                  </a:lnTo>
                  <a:lnTo>
                    <a:pt x="1243" y="1071"/>
                  </a:lnTo>
                  <a:lnTo>
                    <a:pt x="1162" y="1061"/>
                  </a:lnTo>
                  <a:lnTo>
                    <a:pt x="1078" y="1051"/>
                  </a:lnTo>
                  <a:lnTo>
                    <a:pt x="995" y="1041"/>
                  </a:lnTo>
                  <a:lnTo>
                    <a:pt x="910" y="1033"/>
                  </a:lnTo>
                  <a:lnTo>
                    <a:pt x="824" y="1025"/>
                  </a:lnTo>
                  <a:lnTo>
                    <a:pt x="737" y="1018"/>
                  </a:lnTo>
                  <a:lnTo>
                    <a:pt x="649" y="1012"/>
                  </a:lnTo>
                  <a:lnTo>
                    <a:pt x="560" y="1007"/>
                  </a:lnTo>
                  <a:lnTo>
                    <a:pt x="470" y="1002"/>
                  </a:lnTo>
                  <a:lnTo>
                    <a:pt x="378" y="998"/>
                  </a:lnTo>
                  <a:lnTo>
                    <a:pt x="286" y="996"/>
                  </a:lnTo>
                  <a:lnTo>
                    <a:pt x="191" y="993"/>
                  </a:lnTo>
                  <a:lnTo>
                    <a:pt x="97" y="992"/>
                  </a:lnTo>
                  <a:lnTo>
                    <a:pt x="0" y="992"/>
                  </a:lnTo>
                  <a:lnTo>
                    <a:pt x="14" y="991"/>
                  </a:lnTo>
                  <a:lnTo>
                    <a:pt x="28" y="988"/>
                  </a:lnTo>
                  <a:lnTo>
                    <a:pt x="43" y="986"/>
                  </a:lnTo>
                  <a:lnTo>
                    <a:pt x="59" y="982"/>
                  </a:lnTo>
                  <a:lnTo>
                    <a:pt x="75" y="978"/>
                  </a:lnTo>
                  <a:lnTo>
                    <a:pt x="92" y="972"/>
                  </a:lnTo>
                  <a:lnTo>
                    <a:pt x="127" y="959"/>
                  </a:lnTo>
                  <a:lnTo>
                    <a:pt x="163" y="944"/>
                  </a:lnTo>
                  <a:lnTo>
                    <a:pt x="199" y="926"/>
                  </a:lnTo>
                  <a:lnTo>
                    <a:pt x="237" y="907"/>
                  </a:lnTo>
                  <a:lnTo>
                    <a:pt x="275" y="887"/>
                  </a:lnTo>
                  <a:lnTo>
                    <a:pt x="350" y="845"/>
                  </a:lnTo>
                  <a:lnTo>
                    <a:pt x="421" y="803"/>
                  </a:lnTo>
                  <a:lnTo>
                    <a:pt x="456" y="785"/>
                  </a:lnTo>
                  <a:lnTo>
                    <a:pt x="487" y="768"/>
                  </a:lnTo>
                  <a:lnTo>
                    <a:pt x="516" y="753"/>
                  </a:lnTo>
                  <a:lnTo>
                    <a:pt x="542" y="742"/>
                  </a:lnTo>
                  <a:lnTo>
                    <a:pt x="639" y="703"/>
                  </a:lnTo>
                  <a:lnTo>
                    <a:pt x="735" y="666"/>
                  </a:lnTo>
                  <a:lnTo>
                    <a:pt x="833" y="629"/>
                  </a:lnTo>
                  <a:lnTo>
                    <a:pt x="930" y="594"/>
                  </a:lnTo>
                  <a:lnTo>
                    <a:pt x="1028" y="560"/>
                  </a:lnTo>
                  <a:lnTo>
                    <a:pt x="1126" y="527"/>
                  </a:lnTo>
                  <a:lnTo>
                    <a:pt x="1225" y="495"/>
                  </a:lnTo>
                  <a:lnTo>
                    <a:pt x="1324" y="465"/>
                  </a:lnTo>
                  <a:lnTo>
                    <a:pt x="1423" y="434"/>
                  </a:lnTo>
                  <a:lnTo>
                    <a:pt x="1523" y="405"/>
                  </a:lnTo>
                  <a:lnTo>
                    <a:pt x="1623" y="378"/>
                  </a:lnTo>
                  <a:lnTo>
                    <a:pt x="1724" y="351"/>
                  </a:lnTo>
                  <a:lnTo>
                    <a:pt x="1823" y="325"/>
                  </a:lnTo>
                  <a:lnTo>
                    <a:pt x="1925" y="301"/>
                  </a:lnTo>
                  <a:lnTo>
                    <a:pt x="2026" y="277"/>
                  </a:lnTo>
                  <a:lnTo>
                    <a:pt x="2127" y="253"/>
                  </a:lnTo>
                  <a:lnTo>
                    <a:pt x="2257" y="225"/>
                  </a:lnTo>
                  <a:lnTo>
                    <a:pt x="2389" y="199"/>
                  </a:lnTo>
                  <a:lnTo>
                    <a:pt x="2520" y="175"/>
                  </a:lnTo>
                  <a:lnTo>
                    <a:pt x="2653" y="152"/>
                  </a:lnTo>
                  <a:lnTo>
                    <a:pt x="2786" y="130"/>
                  </a:lnTo>
                  <a:lnTo>
                    <a:pt x="2919" y="111"/>
                  </a:lnTo>
                  <a:lnTo>
                    <a:pt x="3052" y="92"/>
                  </a:lnTo>
                  <a:lnTo>
                    <a:pt x="3187" y="75"/>
                  </a:lnTo>
                  <a:lnTo>
                    <a:pt x="3322" y="60"/>
                  </a:lnTo>
                  <a:lnTo>
                    <a:pt x="3457" y="47"/>
                  </a:lnTo>
                  <a:lnTo>
                    <a:pt x="3592" y="35"/>
                  </a:lnTo>
                  <a:lnTo>
                    <a:pt x="3728" y="25"/>
                  </a:lnTo>
                  <a:lnTo>
                    <a:pt x="3864" y="17"/>
                  </a:lnTo>
                  <a:lnTo>
                    <a:pt x="4001" y="10"/>
                  </a:lnTo>
                  <a:lnTo>
                    <a:pt x="4138" y="5"/>
                  </a:lnTo>
                  <a:lnTo>
                    <a:pt x="4274" y="2"/>
                  </a:lnTo>
                  <a:lnTo>
                    <a:pt x="4411" y="0"/>
                  </a:lnTo>
                  <a:lnTo>
                    <a:pt x="4548" y="0"/>
                  </a:lnTo>
                  <a:lnTo>
                    <a:pt x="4685" y="2"/>
                  </a:lnTo>
                  <a:lnTo>
                    <a:pt x="4822" y="5"/>
                  </a:lnTo>
                  <a:lnTo>
                    <a:pt x="4959" y="10"/>
                  </a:lnTo>
                  <a:lnTo>
                    <a:pt x="5096" y="17"/>
                  </a:lnTo>
                  <a:lnTo>
                    <a:pt x="5234" y="25"/>
                  </a:lnTo>
                  <a:lnTo>
                    <a:pt x="5371" y="35"/>
                  </a:lnTo>
                  <a:lnTo>
                    <a:pt x="5507" y="47"/>
                  </a:lnTo>
                  <a:lnTo>
                    <a:pt x="5645" y="60"/>
                  </a:lnTo>
                  <a:lnTo>
                    <a:pt x="5781" y="75"/>
                  </a:lnTo>
                  <a:lnTo>
                    <a:pt x="5918" y="93"/>
                  </a:lnTo>
                  <a:lnTo>
                    <a:pt x="6054" y="111"/>
                  </a:lnTo>
                  <a:lnTo>
                    <a:pt x="6190" y="132"/>
                  </a:lnTo>
                  <a:lnTo>
                    <a:pt x="6326" y="153"/>
                  </a:lnTo>
                  <a:lnTo>
                    <a:pt x="6462" y="177"/>
                  </a:lnTo>
                  <a:lnTo>
                    <a:pt x="6597" y="202"/>
                  </a:lnTo>
                  <a:lnTo>
                    <a:pt x="6731" y="229"/>
                  </a:lnTo>
                  <a:lnTo>
                    <a:pt x="6866" y="258"/>
                  </a:lnTo>
                  <a:lnTo>
                    <a:pt x="7000" y="290"/>
                  </a:lnTo>
                  <a:lnTo>
                    <a:pt x="7134" y="322"/>
                  </a:lnTo>
                  <a:lnTo>
                    <a:pt x="7266" y="356"/>
                  </a:lnTo>
                  <a:lnTo>
                    <a:pt x="7398" y="391"/>
                  </a:lnTo>
                  <a:lnTo>
                    <a:pt x="7531" y="429"/>
                  </a:lnTo>
                  <a:lnTo>
                    <a:pt x="7662" y="469"/>
                  </a:lnTo>
                  <a:lnTo>
                    <a:pt x="7792" y="510"/>
                  </a:lnTo>
                  <a:lnTo>
                    <a:pt x="7922" y="552"/>
                  </a:lnTo>
                  <a:lnTo>
                    <a:pt x="8052" y="597"/>
                  </a:lnTo>
                  <a:lnTo>
                    <a:pt x="8181" y="644"/>
                  </a:lnTo>
                  <a:lnTo>
                    <a:pt x="8308" y="692"/>
                  </a:lnTo>
                  <a:lnTo>
                    <a:pt x="8435" y="742"/>
                  </a:lnTo>
                  <a:lnTo>
                    <a:pt x="8561" y="793"/>
                  </a:lnTo>
                  <a:lnTo>
                    <a:pt x="8686" y="847"/>
                  </a:lnTo>
                  <a:lnTo>
                    <a:pt x="8811" y="902"/>
                  </a:lnTo>
                  <a:lnTo>
                    <a:pt x="8935" y="959"/>
                  </a:lnTo>
                  <a:lnTo>
                    <a:pt x="9057" y="1019"/>
                  </a:lnTo>
                  <a:lnTo>
                    <a:pt x="9178" y="1079"/>
                  </a:lnTo>
                  <a:lnTo>
                    <a:pt x="9299" y="1141"/>
                  </a:lnTo>
                  <a:lnTo>
                    <a:pt x="9419" y="1206"/>
                  </a:lnTo>
                  <a:lnTo>
                    <a:pt x="9537" y="1272"/>
                  </a:lnTo>
                  <a:lnTo>
                    <a:pt x="9655" y="1339"/>
                  </a:lnTo>
                  <a:lnTo>
                    <a:pt x="9771" y="1409"/>
                  </a:lnTo>
                  <a:lnTo>
                    <a:pt x="9886" y="1480"/>
                  </a:lnTo>
                  <a:lnTo>
                    <a:pt x="10000" y="1554"/>
                  </a:lnTo>
                  <a:lnTo>
                    <a:pt x="10113" y="1629"/>
                  </a:lnTo>
                  <a:lnTo>
                    <a:pt x="10224" y="1706"/>
                  </a:lnTo>
                  <a:lnTo>
                    <a:pt x="10335" y="1785"/>
                  </a:lnTo>
                  <a:lnTo>
                    <a:pt x="10443" y="1865"/>
                  </a:lnTo>
                  <a:lnTo>
                    <a:pt x="10498" y="1907"/>
                  </a:lnTo>
                  <a:lnTo>
                    <a:pt x="10551" y="1948"/>
                  </a:lnTo>
                  <a:lnTo>
                    <a:pt x="10604" y="1990"/>
                  </a:lnTo>
                  <a:lnTo>
                    <a:pt x="10657" y="2033"/>
                  </a:lnTo>
                  <a:lnTo>
                    <a:pt x="10709" y="2077"/>
                  </a:lnTo>
                  <a:lnTo>
                    <a:pt x="10760" y="2121"/>
                  </a:lnTo>
                  <a:lnTo>
                    <a:pt x="10811" y="2165"/>
                  </a:lnTo>
                  <a:lnTo>
                    <a:pt x="10862" y="2209"/>
                  </a:lnTo>
                  <a:lnTo>
                    <a:pt x="10911" y="2255"/>
                  </a:lnTo>
                  <a:lnTo>
                    <a:pt x="10961" y="2301"/>
                  </a:lnTo>
                  <a:lnTo>
                    <a:pt x="11010" y="2347"/>
                  </a:lnTo>
                  <a:lnTo>
                    <a:pt x="11058" y="2394"/>
                  </a:lnTo>
                  <a:lnTo>
                    <a:pt x="11106" y="2442"/>
                  </a:lnTo>
                  <a:lnTo>
                    <a:pt x="11152" y="2490"/>
                  </a:lnTo>
                  <a:lnTo>
                    <a:pt x="11200" y="2538"/>
                  </a:lnTo>
                  <a:lnTo>
                    <a:pt x="11245" y="2586"/>
                  </a:lnTo>
                  <a:lnTo>
                    <a:pt x="11291" y="2637"/>
                  </a:lnTo>
                  <a:lnTo>
                    <a:pt x="11335" y="2686"/>
                  </a:lnTo>
                  <a:lnTo>
                    <a:pt x="11380" y="2736"/>
                  </a:lnTo>
                  <a:lnTo>
                    <a:pt x="11423" y="2787"/>
                  </a:lnTo>
                  <a:lnTo>
                    <a:pt x="11466" y="2839"/>
                  </a:lnTo>
                  <a:lnTo>
                    <a:pt x="11508" y="2890"/>
                  </a:lnTo>
                  <a:lnTo>
                    <a:pt x="11550" y="2942"/>
                  </a:lnTo>
                  <a:lnTo>
                    <a:pt x="11591" y="2996"/>
                  </a:lnTo>
                  <a:lnTo>
                    <a:pt x="11630" y="3049"/>
                  </a:lnTo>
                  <a:lnTo>
                    <a:pt x="11670" y="3102"/>
                  </a:lnTo>
                  <a:lnTo>
                    <a:pt x="11709" y="3157"/>
                  </a:lnTo>
                  <a:lnTo>
                    <a:pt x="11747" y="3211"/>
                  </a:lnTo>
                  <a:lnTo>
                    <a:pt x="11784" y="3266"/>
                  </a:lnTo>
                  <a:lnTo>
                    <a:pt x="11821" y="3321"/>
                  </a:lnTo>
                  <a:lnTo>
                    <a:pt x="11856" y="3377"/>
                  </a:lnTo>
                  <a:lnTo>
                    <a:pt x="11892" y="3433"/>
                  </a:lnTo>
                  <a:lnTo>
                    <a:pt x="11927" y="3490"/>
                  </a:lnTo>
                  <a:lnTo>
                    <a:pt x="11960" y="3548"/>
                  </a:lnTo>
                  <a:lnTo>
                    <a:pt x="11993" y="3605"/>
                  </a:lnTo>
                  <a:lnTo>
                    <a:pt x="12025" y="3663"/>
                  </a:lnTo>
                  <a:lnTo>
                    <a:pt x="12057" y="3722"/>
                  </a:lnTo>
                  <a:lnTo>
                    <a:pt x="12087" y="3780"/>
                  </a:lnTo>
                  <a:lnTo>
                    <a:pt x="12117" y="3839"/>
                  </a:lnTo>
                  <a:lnTo>
                    <a:pt x="12146" y="3900"/>
                  </a:lnTo>
                  <a:lnTo>
                    <a:pt x="12174" y="3959"/>
                  </a:lnTo>
                  <a:lnTo>
                    <a:pt x="12201" y="4019"/>
                  </a:lnTo>
                  <a:lnTo>
                    <a:pt x="12228" y="4081"/>
                  </a:lnTo>
                  <a:lnTo>
                    <a:pt x="12253" y="4142"/>
                  </a:lnTo>
                  <a:lnTo>
                    <a:pt x="12278" y="4203"/>
                  </a:lnTo>
                  <a:lnTo>
                    <a:pt x="12302" y="4266"/>
                  </a:lnTo>
                  <a:lnTo>
                    <a:pt x="12325" y="4328"/>
                  </a:lnTo>
                  <a:lnTo>
                    <a:pt x="12347" y="4391"/>
                  </a:lnTo>
                  <a:lnTo>
                    <a:pt x="12368" y="4455"/>
                  </a:lnTo>
                  <a:lnTo>
                    <a:pt x="12388" y="4518"/>
                  </a:lnTo>
                  <a:lnTo>
                    <a:pt x="12408" y="4582"/>
                  </a:lnTo>
                  <a:lnTo>
                    <a:pt x="12427" y="4647"/>
                  </a:lnTo>
                  <a:lnTo>
                    <a:pt x="12444" y="4711"/>
                  </a:lnTo>
                  <a:lnTo>
                    <a:pt x="12461" y="4777"/>
                  </a:lnTo>
                  <a:lnTo>
                    <a:pt x="12476" y="4842"/>
                  </a:lnTo>
                  <a:lnTo>
                    <a:pt x="12491" y="4907"/>
                  </a:lnTo>
                  <a:lnTo>
                    <a:pt x="12505" y="4974"/>
                  </a:lnTo>
                  <a:lnTo>
                    <a:pt x="12517" y="5040"/>
                  </a:lnTo>
                  <a:lnTo>
                    <a:pt x="12529" y="5107"/>
                  </a:lnTo>
                  <a:lnTo>
                    <a:pt x="12540" y="5175"/>
                  </a:lnTo>
                  <a:lnTo>
                    <a:pt x="12550" y="5242"/>
                  </a:lnTo>
                  <a:lnTo>
                    <a:pt x="12558" y="5309"/>
                  </a:lnTo>
                  <a:lnTo>
                    <a:pt x="12566" y="5378"/>
                  </a:lnTo>
                  <a:lnTo>
                    <a:pt x="12574" y="5446"/>
                  </a:lnTo>
                  <a:lnTo>
                    <a:pt x="12578" y="5497"/>
                  </a:lnTo>
                  <a:lnTo>
                    <a:pt x="12582" y="5547"/>
                  </a:lnTo>
                  <a:lnTo>
                    <a:pt x="12585" y="5597"/>
                  </a:lnTo>
                  <a:lnTo>
                    <a:pt x="12587" y="5647"/>
                  </a:lnTo>
                  <a:lnTo>
                    <a:pt x="12589" y="5698"/>
                  </a:lnTo>
                  <a:lnTo>
                    <a:pt x="12590" y="5748"/>
                  </a:lnTo>
                  <a:lnTo>
                    <a:pt x="12590" y="5797"/>
                  </a:lnTo>
                  <a:lnTo>
                    <a:pt x="12590" y="5847"/>
                  </a:lnTo>
                  <a:lnTo>
                    <a:pt x="12588" y="5947"/>
                  </a:lnTo>
                  <a:lnTo>
                    <a:pt x="12584" y="6046"/>
                  </a:lnTo>
                  <a:lnTo>
                    <a:pt x="12577" y="6144"/>
                  </a:lnTo>
                  <a:lnTo>
                    <a:pt x="12567" y="6243"/>
                  </a:lnTo>
                  <a:lnTo>
                    <a:pt x="12556" y="6341"/>
                  </a:lnTo>
                  <a:lnTo>
                    <a:pt x="12543" y="6439"/>
                  </a:lnTo>
                  <a:lnTo>
                    <a:pt x="12528" y="6536"/>
                  </a:lnTo>
                  <a:lnTo>
                    <a:pt x="12511" y="6633"/>
                  </a:lnTo>
                  <a:lnTo>
                    <a:pt x="12492" y="6729"/>
                  </a:lnTo>
                  <a:lnTo>
                    <a:pt x="12471" y="6826"/>
                  </a:lnTo>
                  <a:lnTo>
                    <a:pt x="12448" y="6922"/>
                  </a:lnTo>
                  <a:lnTo>
                    <a:pt x="12424" y="7018"/>
                  </a:lnTo>
                  <a:lnTo>
                    <a:pt x="12398" y="7113"/>
                  </a:lnTo>
                  <a:lnTo>
                    <a:pt x="12369" y="7208"/>
                  </a:lnTo>
                  <a:lnTo>
                    <a:pt x="12340" y="7303"/>
                  </a:lnTo>
                  <a:lnTo>
                    <a:pt x="12309" y="7396"/>
                  </a:lnTo>
                  <a:lnTo>
                    <a:pt x="12276" y="7490"/>
                  </a:lnTo>
                  <a:lnTo>
                    <a:pt x="12243" y="7583"/>
                  </a:lnTo>
                  <a:lnTo>
                    <a:pt x="12207" y="7676"/>
                  </a:lnTo>
                  <a:lnTo>
                    <a:pt x="12170" y="7768"/>
                  </a:lnTo>
                  <a:lnTo>
                    <a:pt x="12133" y="7861"/>
                  </a:lnTo>
                  <a:lnTo>
                    <a:pt x="12094" y="7952"/>
                  </a:lnTo>
                  <a:lnTo>
                    <a:pt x="12054" y="8044"/>
                  </a:lnTo>
                  <a:lnTo>
                    <a:pt x="12013" y="8134"/>
                  </a:lnTo>
                  <a:lnTo>
                    <a:pt x="11971" y="8225"/>
                  </a:lnTo>
                  <a:lnTo>
                    <a:pt x="11928" y="8315"/>
                  </a:lnTo>
                  <a:lnTo>
                    <a:pt x="11884" y="8405"/>
                  </a:lnTo>
                  <a:lnTo>
                    <a:pt x="11839" y="84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C22281-2F62-41BF-A137-244B1B65B93F}"/>
                </a:ext>
              </a:extLst>
            </p:cNvPr>
            <p:cNvSpPr txBox="1"/>
            <p:nvPr/>
          </p:nvSpPr>
          <p:spPr>
            <a:xfrm>
              <a:off x="9922399" y="2274491"/>
              <a:ext cx="993689" cy="73844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02</a:t>
              </a:r>
              <a:endParaRPr lang="en-US" sz="2000" b="1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XOXO</a:t>
              </a:r>
              <a:endParaRPr lang="en-US" sz="900" dirty="0">
                <a:solidFill>
                  <a:schemeClr val="bg1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DFEC1E-C997-49DE-B765-C996AECAB27A}"/>
              </a:ext>
            </a:extLst>
          </p:cNvPr>
          <p:cNvGrpSpPr>
            <a:grpSpLocks/>
          </p:cNvGrpSpPr>
          <p:nvPr/>
        </p:nvGrpSpPr>
        <p:grpSpPr bwMode="auto">
          <a:xfrm>
            <a:off x="10418763" y="2574925"/>
            <a:ext cx="1141412" cy="2435225"/>
            <a:chOff x="10418834" y="2574758"/>
            <a:chExt cx="1141960" cy="2435348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457401A-CFE9-4145-B1F4-456727E48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8834" y="2574758"/>
              <a:ext cx="1141960" cy="2435348"/>
            </a:xfrm>
            <a:custGeom>
              <a:avLst/>
              <a:gdLst>
                <a:gd name="T0" fmla="*/ 89 w 6408"/>
                <a:gd name="T1" fmla="*/ 13555 h 13673"/>
                <a:gd name="T2" fmla="*/ 225 w 6408"/>
                <a:gd name="T3" fmla="*/ 13477 h 13673"/>
                <a:gd name="T4" fmla="*/ 351 w 6408"/>
                <a:gd name="T5" fmla="*/ 13337 h 13673"/>
                <a:gd name="T6" fmla="*/ 506 w 6408"/>
                <a:gd name="T7" fmla="*/ 13062 h 13673"/>
                <a:gd name="T8" fmla="*/ 546 w 6408"/>
                <a:gd name="T9" fmla="*/ 12913 h 13673"/>
                <a:gd name="T10" fmla="*/ 552 w 6408"/>
                <a:gd name="T11" fmla="*/ 12601 h 13673"/>
                <a:gd name="T12" fmla="*/ 478 w 6408"/>
                <a:gd name="T13" fmla="*/ 12263 h 13673"/>
                <a:gd name="T14" fmla="*/ 265 w 6408"/>
                <a:gd name="T15" fmla="*/ 11703 h 13673"/>
                <a:gd name="T16" fmla="*/ 153 w 6408"/>
                <a:gd name="T17" fmla="*/ 11391 h 13673"/>
                <a:gd name="T18" fmla="*/ 75 w 6408"/>
                <a:gd name="T19" fmla="*/ 11064 h 13673"/>
                <a:gd name="T20" fmla="*/ 8 w 6408"/>
                <a:gd name="T21" fmla="*/ 10488 h 13673"/>
                <a:gd name="T22" fmla="*/ 7 w 6408"/>
                <a:gd name="T23" fmla="*/ 9911 h 13673"/>
                <a:gd name="T24" fmla="*/ 96 w 6408"/>
                <a:gd name="T25" fmla="*/ 9224 h 13673"/>
                <a:gd name="T26" fmla="*/ 289 w 6408"/>
                <a:gd name="T27" fmla="*/ 8563 h 13673"/>
                <a:gd name="T28" fmla="*/ 562 w 6408"/>
                <a:gd name="T29" fmla="*/ 7986 h 13673"/>
                <a:gd name="T30" fmla="*/ 746 w 6408"/>
                <a:gd name="T31" fmla="*/ 7695 h 13673"/>
                <a:gd name="T32" fmla="*/ 956 w 6408"/>
                <a:gd name="T33" fmla="*/ 7421 h 13673"/>
                <a:gd name="T34" fmla="*/ 1192 w 6408"/>
                <a:gd name="T35" fmla="*/ 7165 h 13673"/>
                <a:gd name="T36" fmla="*/ 2082 w 6408"/>
                <a:gd name="T37" fmla="*/ 6288 h 13673"/>
                <a:gd name="T38" fmla="*/ 2619 w 6408"/>
                <a:gd name="T39" fmla="*/ 5711 h 13673"/>
                <a:gd name="T40" fmla="*/ 3102 w 6408"/>
                <a:gd name="T41" fmla="*/ 5095 h 13673"/>
                <a:gd name="T42" fmla="*/ 3426 w 6408"/>
                <a:gd name="T43" fmla="*/ 4569 h 13673"/>
                <a:gd name="T44" fmla="*/ 3600 w 6408"/>
                <a:gd name="T45" fmla="*/ 4211 h 13673"/>
                <a:gd name="T46" fmla="*/ 3746 w 6408"/>
                <a:gd name="T47" fmla="*/ 3832 h 13673"/>
                <a:gd name="T48" fmla="*/ 3860 w 6408"/>
                <a:gd name="T49" fmla="*/ 3429 h 13673"/>
                <a:gd name="T50" fmla="*/ 3938 w 6408"/>
                <a:gd name="T51" fmla="*/ 2998 h 13673"/>
                <a:gd name="T52" fmla="*/ 3978 w 6408"/>
                <a:gd name="T53" fmla="*/ 2540 h 13673"/>
                <a:gd name="T54" fmla="*/ 3977 w 6408"/>
                <a:gd name="T55" fmla="*/ 2049 h 13673"/>
                <a:gd name="T56" fmla="*/ 3930 w 6408"/>
                <a:gd name="T57" fmla="*/ 1524 h 13673"/>
                <a:gd name="T58" fmla="*/ 3835 w 6408"/>
                <a:gd name="T59" fmla="*/ 962 h 13673"/>
                <a:gd name="T60" fmla="*/ 3689 w 6408"/>
                <a:gd name="T61" fmla="*/ 362 h 13673"/>
                <a:gd name="T62" fmla="*/ 3591 w 6408"/>
                <a:gd name="T63" fmla="*/ 26 h 13673"/>
                <a:gd name="T64" fmla="*/ 3703 w 6408"/>
                <a:gd name="T65" fmla="*/ 169 h 13673"/>
                <a:gd name="T66" fmla="*/ 3964 w 6408"/>
                <a:gd name="T67" fmla="*/ 419 h 13673"/>
                <a:gd name="T68" fmla="*/ 4304 w 6408"/>
                <a:gd name="T69" fmla="*/ 847 h 13673"/>
                <a:gd name="T70" fmla="*/ 4714 w 6408"/>
                <a:gd name="T71" fmla="*/ 1447 h 13673"/>
                <a:gd name="T72" fmla="*/ 5061 w 6408"/>
                <a:gd name="T73" fmla="*/ 2034 h 13673"/>
                <a:gd name="T74" fmla="*/ 5478 w 6408"/>
                <a:gd name="T75" fmla="*/ 2881 h 13673"/>
                <a:gd name="T76" fmla="*/ 5823 w 6408"/>
                <a:gd name="T77" fmla="*/ 3769 h 13673"/>
                <a:gd name="T78" fmla="*/ 6092 w 6408"/>
                <a:gd name="T79" fmla="*/ 4691 h 13673"/>
                <a:gd name="T80" fmla="*/ 6281 w 6408"/>
                <a:gd name="T81" fmla="*/ 5635 h 13673"/>
                <a:gd name="T82" fmla="*/ 6387 w 6408"/>
                <a:gd name="T83" fmla="*/ 6590 h 13673"/>
                <a:gd name="T84" fmla="*/ 6404 w 6408"/>
                <a:gd name="T85" fmla="*/ 7549 h 13673"/>
                <a:gd name="T86" fmla="*/ 6328 w 6408"/>
                <a:gd name="T87" fmla="*/ 8500 h 13673"/>
                <a:gd name="T88" fmla="*/ 6153 w 6408"/>
                <a:gd name="T89" fmla="*/ 9434 h 13673"/>
                <a:gd name="T90" fmla="*/ 5922 w 6408"/>
                <a:gd name="T91" fmla="*/ 10213 h 13673"/>
                <a:gd name="T92" fmla="*/ 5749 w 6408"/>
                <a:gd name="T93" fmla="*/ 10654 h 13673"/>
                <a:gd name="T94" fmla="*/ 5543 w 6408"/>
                <a:gd name="T95" fmla="*/ 11078 h 13673"/>
                <a:gd name="T96" fmla="*/ 5306 w 6408"/>
                <a:gd name="T97" fmla="*/ 11482 h 13673"/>
                <a:gd name="T98" fmla="*/ 5037 w 6408"/>
                <a:gd name="T99" fmla="*/ 11863 h 13673"/>
                <a:gd name="T100" fmla="*/ 4736 w 6408"/>
                <a:gd name="T101" fmla="*/ 12217 h 13673"/>
                <a:gd name="T102" fmla="*/ 4404 w 6408"/>
                <a:gd name="T103" fmla="*/ 12542 h 13673"/>
                <a:gd name="T104" fmla="*/ 4041 w 6408"/>
                <a:gd name="T105" fmla="*/ 12834 h 13673"/>
                <a:gd name="T106" fmla="*/ 3646 w 6408"/>
                <a:gd name="T107" fmla="*/ 13088 h 13673"/>
                <a:gd name="T108" fmla="*/ 3221 w 6408"/>
                <a:gd name="T109" fmla="*/ 13303 h 13673"/>
                <a:gd name="T110" fmla="*/ 2923 w 6408"/>
                <a:gd name="T111" fmla="*/ 13421 h 13673"/>
                <a:gd name="T112" fmla="*/ 2397 w 6408"/>
                <a:gd name="T113" fmla="*/ 13567 h 13673"/>
                <a:gd name="T114" fmla="*/ 1714 w 6408"/>
                <a:gd name="T115" fmla="*/ 13659 h 13673"/>
                <a:gd name="T116" fmla="*/ 1021 w 6408"/>
                <a:gd name="T117" fmla="*/ 13664 h 13673"/>
                <a:gd name="T118" fmla="*/ 327 w 6408"/>
                <a:gd name="T119" fmla="*/ 13601 h 1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408" h="13673">
                  <a:moveTo>
                    <a:pt x="32" y="13558"/>
                  </a:moveTo>
                  <a:lnTo>
                    <a:pt x="32" y="13558"/>
                  </a:lnTo>
                  <a:lnTo>
                    <a:pt x="41" y="13559"/>
                  </a:lnTo>
                  <a:lnTo>
                    <a:pt x="51" y="13559"/>
                  </a:lnTo>
                  <a:lnTo>
                    <a:pt x="60" y="13559"/>
                  </a:lnTo>
                  <a:lnTo>
                    <a:pt x="70" y="13559"/>
                  </a:lnTo>
                  <a:lnTo>
                    <a:pt x="89" y="13555"/>
                  </a:lnTo>
                  <a:lnTo>
                    <a:pt x="108" y="13550"/>
                  </a:lnTo>
                  <a:lnTo>
                    <a:pt x="127" y="13543"/>
                  </a:lnTo>
                  <a:lnTo>
                    <a:pt x="147" y="13533"/>
                  </a:lnTo>
                  <a:lnTo>
                    <a:pt x="167" y="13522"/>
                  </a:lnTo>
                  <a:lnTo>
                    <a:pt x="186" y="13509"/>
                  </a:lnTo>
                  <a:lnTo>
                    <a:pt x="206" y="13494"/>
                  </a:lnTo>
                  <a:lnTo>
                    <a:pt x="225" y="13477"/>
                  </a:lnTo>
                  <a:lnTo>
                    <a:pt x="243" y="13460"/>
                  </a:lnTo>
                  <a:lnTo>
                    <a:pt x="262" y="13442"/>
                  </a:lnTo>
                  <a:lnTo>
                    <a:pt x="280" y="13422"/>
                  </a:lnTo>
                  <a:lnTo>
                    <a:pt x="298" y="13402"/>
                  </a:lnTo>
                  <a:lnTo>
                    <a:pt x="316" y="13381"/>
                  </a:lnTo>
                  <a:lnTo>
                    <a:pt x="333" y="13359"/>
                  </a:lnTo>
                  <a:lnTo>
                    <a:pt x="351" y="13337"/>
                  </a:lnTo>
                  <a:lnTo>
                    <a:pt x="367" y="13314"/>
                  </a:lnTo>
                  <a:lnTo>
                    <a:pt x="398" y="13268"/>
                  </a:lnTo>
                  <a:lnTo>
                    <a:pt x="426" y="13222"/>
                  </a:lnTo>
                  <a:lnTo>
                    <a:pt x="451" y="13178"/>
                  </a:lnTo>
                  <a:lnTo>
                    <a:pt x="473" y="13136"/>
                  </a:lnTo>
                  <a:lnTo>
                    <a:pt x="492" y="13096"/>
                  </a:lnTo>
                  <a:lnTo>
                    <a:pt x="506" y="13062"/>
                  </a:lnTo>
                  <a:lnTo>
                    <a:pt x="517" y="13033"/>
                  </a:lnTo>
                  <a:lnTo>
                    <a:pt x="517" y="13033"/>
                  </a:lnTo>
                  <a:lnTo>
                    <a:pt x="524" y="13010"/>
                  </a:lnTo>
                  <a:lnTo>
                    <a:pt x="531" y="12986"/>
                  </a:lnTo>
                  <a:lnTo>
                    <a:pt x="536" y="12962"/>
                  </a:lnTo>
                  <a:lnTo>
                    <a:pt x="541" y="12937"/>
                  </a:lnTo>
                  <a:lnTo>
                    <a:pt x="546" y="12913"/>
                  </a:lnTo>
                  <a:lnTo>
                    <a:pt x="550" y="12890"/>
                  </a:lnTo>
                  <a:lnTo>
                    <a:pt x="555" y="12842"/>
                  </a:lnTo>
                  <a:lnTo>
                    <a:pt x="559" y="12794"/>
                  </a:lnTo>
                  <a:lnTo>
                    <a:pt x="560" y="12745"/>
                  </a:lnTo>
                  <a:lnTo>
                    <a:pt x="560" y="12697"/>
                  </a:lnTo>
                  <a:lnTo>
                    <a:pt x="557" y="12649"/>
                  </a:lnTo>
                  <a:lnTo>
                    <a:pt x="552" y="12601"/>
                  </a:lnTo>
                  <a:lnTo>
                    <a:pt x="546" y="12552"/>
                  </a:lnTo>
                  <a:lnTo>
                    <a:pt x="538" y="12503"/>
                  </a:lnTo>
                  <a:lnTo>
                    <a:pt x="529" y="12455"/>
                  </a:lnTo>
                  <a:lnTo>
                    <a:pt x="518" y="12407"/>
                  </a:lnTo>
                  <a:lnTo>
                    <a:pt x="505" y="12359"/>
                  </a:lnTo>
                  <a:lnTo>
                    <a:pt x="492" y="12311"/>
                  </a:lnTo>
                  <a:lnTo>
                    <a:pt x="478" y="12263"/>
                  </a:lnTo>
                  <a:lnTo>
                    <a:pt x="462" y="12215"/>
                  </a:lnTo>
                  <a:lnTo>
                    <a:pt x="446" y="12167"/>
                  </a:lnTo>
                  <a:lnTo>
                    <a:pt x="430" y="12120"/>
                  </a:lnTo>
                  <a:lnTo>
                    <a:pt x="412" y="12073"/>
                  </a:lnTo>
                  <a:lnTo>
                    <a:pt x="377" y="11978"/>
                  </a:lnTo>
                  <a:lnTo>
                    <a:pt x="340" y="11886"/>
                  </a:lnTo>
                  <a:lnTo>
                    <a:pt x="265" y="11703"/>
                  </a:lnTo>
                  <a:lnTo>
                    <a:pt x="230" y="11613"/>
                  </a:lnTo>
                  <a:lnTo>
                    <a:pt x="214" y="11570"/>
                  </a:lnTo>
                  <a:lnTo>
                    <a:pt x="198" y="11526"/>
                  </a:lnTo>
                  <a:lnTo>
                    <a:pt x="198" y="11526"/>
                  </a:lnTo>
                  <a:lnTo>
                    <a:pt x="183" y="11481"/>
                  </a:lnTo>
                  <a:lnTo>
                    <a:pt x="168" y="11436"/>
                  </a:lnTo>
                  <a:lnTo>
                    <a:pt x="153" y="11391"/>
                  </a:lnTo>
                  <a:lnTo>
                    <a:pt x="140" y="11345"/>
                  </a:lnTo>
                  <a:lnTo>
                    <a:pt x="128" y="11298"/>
                  </a:lnTo>
                  <a:lnTo>
                    <a:pt x="116" y="11252"/>
                  </a:lnTo>
                  <a:lnTo>
                    <a:pt x="105" y="11206"/>
                  </a:lnTo>
                  <a:lnTo>
                    <a:pt x="94" y="11159"/>
                  </a:lnTo>
                  <a:lnTo>
                    <a:pt x="84" y="11111"/>
                  </a:lnTo>
                  <a:lnTo>
                    <a:pt x="75" y="11064"/>
                  </a:lnTo>
                  <a:lnTo>
                    <a:pt x="66" y="11017"/>
                  </a:lnTo>
                  <a:lnTo>
                    <a:pt x="58" y="10969"/>
                  </a:lnTo>
                  <a:lnTo>
                    <a:pt x="44" y="10874"/>
                  </a:lnTo>
                  <a:lnTo>
                    <a:pt x="32" y="10777"/>
                  </a:lnTo>
                  <a:lnTo>
                    <a:pt x="22" y="10681"/>
                  </a:lnTo>
                  <a:lnTo>
                    <a:pt x="14" y="10584"/>
                  </a:lnTo>
                  <a:lnTo>
                    <a:pt x="8" y="10488"/>
                  </a:lnTo>
                  <a:lnTo>
                    <a:pt x="3" y="10391"/>
                  </a:lnTo>
                  <a:lnTo>
                    <a:pt x="1" y="10295"/>
                  </a:lnTo>
                  <a:lnTo>
                    <a:pt x="0" y="10199"/>
                  </a:lnTo>
                  <a:lnTo>
                    <a:pt x="1" y="10104"/>
                  </a:lnTo>
                  <a:lnTo>
                    <a:pt x="3" y="10009"/>
                  </a:lnTo>
                  <a:lnTo>
                    <a:pt x="3" y="10009"/>
                  </a:lnTo>
                  <a:lnTo>
                    <a:pt x="7" y="9911"/>
                  </a:lnTo>
                  <a:lnTo>
                    <a:pt x="14" y="9811"/>
                  </a:lnTo>
                  <a:lnTo>
                    <a:pt x="22" y="9713"/>
                  </a:lnTo>
                  <a:lnTo>
                    <a:pt x="33" y="9614"/>
                  </a:lnTo>
                  <a:lnTo>
                    <a:pt x="45" y="9516"/>
                  </a:lnTo>
                  <a:lnTo>
                    <a:pt x="60" y="9418"/>
                  </a:lnTo>
                  <a:lnTo>
                    <a:pt x="77" y="9321"/>
                  </a:lnTo>
                  <a:lnTo>
                    <a:pt x="96" y="9224"/>
                  </a:lnTo>
                  <a:lnTo>
                    <a:pt x="117" y="9127"/>
                  </a:lnTo>
                  <a:lnTo>
                    <a:pt x="140" y="9032"/>
                  </a:lnTo>
                  <a:lnTo>
                    <a:pt x="167" y="8936"/>
                  </a:lnTo>
                  <a:lnTo>
                    <a:pt x="194" y="8842"/>
                  </a:lnTo>
                  <a:lnTo>
                    <a:pt x="224" y="8748"/>
                  </a:lnTo>
                  <a:lnTo>
                    <a:pt x="255" y="8656"/>
                  </a:lnTo>
                  <a:lnTo>
                    <a:pt x="289" y="8563"/>
                  </a:lnTo>
                  <a:lnTo>
                    <a:pt x="325" y="8472"/>
                  </a:lnTo>
                  <a:lnTo>
                    <a:pt x="364" y="8381"/>
                  </a:lnTo>
                  <a:lnTo>
                    <a:pt x="404" y="8292"/>
                  </a:lnTo>
                  <a:lnTo>
                    <a:pt x="446" y="8203"/>
                  </a:lnTo>
                  <a:lnTo>
                    <a:pt x="490" y="8116"/>
                  </a:lnTo>
                  <a:lnTo>
                    <a:pt x="538" y="8029"/>
                  </a:lnTo>
                  <a:lnTo>
                    <a:pt x="562" y="7986"/>
                  </a:lnTo>
                  <a:lnTo>
                    <a:pt x="586" y="7944"/>
                  </a:lnTo>
                  <a:lnTo>
                    <a:pt x="612" y="7901"/>
                  </a:lnTo>
                  <a:lnTo>
                    <a:pt x="637" y="7860"/>
                  </a:lnTo>
                  <a:lnTo>
                    <a:pt x="663" y="7818"/>
                  </a:lnTo>
                  <a:lnTo>
                    <a:pt x="690" y="7777"/>
                  </a:lnTo>
                  <a:lnTo>
                    <a:pt x="718" y="7737"/>
                  </a:lnTo>
                  <a:lnTo>
                    <a:pt x="746" y="7695"/>
                  </a:lnTo>
                  <a:lnTo>
                    <a:pt x="774" y="7655"/>
                  </a:lnTo>
                  <a:lnTo>
                    <a:pt x="803" y="7615"/>
                  </a:lnTo>
                  <a:lnTo>
                    <a:pt x="832" y="7576"/>
                  </a:lnTo>
                  <a:lnTo>
                    <a:pt x="862" y="7536"/>
                  </a:lnTo>
                  <a:lnTo>
                    <a:pt x="893" y="7497"/>
                  </a:lnTo>
                  <a:lnTo>
                    <a:pt x="924" y="7459"/>
                  </a:lnTo>
                  <a:lnTo>
                    <a:pt x="956" y="7421"/>
                  </a:lnTo>
                  <a:lnTo>
                    <a:pt x="988" y="7384"/>
                  </a:lnTo>
                  <a:lnTo>
                    <a:pt x="1020" y="7346"/>
                  </a:lnTo>
                  <a:lnTo>
                    <a:pt x="1054" y="7309"/>
                  </a:lnTo>
                  <a:lnTo>
                    <a:pt x="1088" y="7272"/>
                  </a:lnTo>
                  <a:lnTo>
                    <a:pt x="1122" y="7237"/>
                  </a:lnTo>
                  <a:lnTo>
                    <a:pt x="1156" y="7201"/>
                  </a:lnTo>
                  <a:lnTo>
                    <a:pt x="1192" y="7165"/>
                  </a:lnTo>
                  <a:lnTo>
                    <a:pt x="1192" y="7165"/>
                  </a:lnTo>
                  <a:lnTo>
                    <a:pt x="1354" y="7005"/>
                  </a:lnTo>
                  <a:lnTo>
                    <a:pt x="1517" y="6847"/>
                  </a:lnTo>
                  <a:lnTo>
                    <a:pt x="1680" y="6688"/>
                  </a:lnTo>
                  <a:lnTo>
                    <a:pt x="1842" y="6529"/>
                  </a:lnTo>
                  <a:lnTo>
                    <a:pt x="2003" y="6369"/>
                  </a:lnTo>
                  <a:lnTo>
                    <a:pt x="2082" y="6288"/>
                  </a:lnTo>
                  <a:lnTo>
                    <a:pt x="2162" y="6208"/>
                  </a:lnTo>
                  <a:lnTo>
                    <a:pt x="2240" y="6127"/>
                  </a:lnTo>
                  <a:lnTo>
                    <a:pt x="2318" y="6044"/>
                  </a:lnTo>
                  <a:lnTo>
                    <a:pt x="2394" y="5962"/>
                  </a:lnTo>
                  <a:lnTo>
                    <a:pt x="2471" y="5879"/>
                  </a:lnTo>
                  <a:lnTo>
                    <a:pt x="2546" y="5796"/>
                  </a:lnTo>
                  <a:lnTo>
                    <a:pt x="2619" y="5711"/>
                  </a:lnTo>
                  <a:lnTo>
                    <a:pt x="2693" y="5626"/>
                  </a:lnTo>
                  <a:lnTo>
                    <a:pt x="2764" y="5540"/>
                  </a:lnTo>
                  <a:lnTo>
                    <a:pt x="2835" y="5453"/>
                  </a:lnTo>
                  <a:lnTo>
                    <a:pt x="2904" y="5365"/>
                  </a:lnTo>
                  <a:lnTo>
                    <a:pt x="2971" y="5276"/>
                  </a:lnTo>
                  <a:lnTo>
                    <a:pt x="3038" y="5185"/>
                  </a:lnTo>
                  <a:lnTo>
                    <a:pt x="3102" y="5095"/>
                  </a:lnTo>
                  <a:lnTo>
                    <a:pt x="3166" y="5002"/>
                  </a:lnTo>
                  <a:lnTo>
                    <a:pt x="3226" y="4908"/>
                  </a:lnTo>
                  <a:lnTo>
                    <a:pt x="3286" y="4813"/>
                  </a:lnTo>
                  <a:lnTo>
                    <a:pt x="3344" y="4717"/>
                  </a:lnTo>
                  <a:lnTo>
                    <a:pt x="3372" y="4667"/>
                  </a:lnTo>
                  <a:lnTo>
                    <a:pt x="3399" y="4619"/>
                  </a:lnTo>
                  <a:lnTo>
                    <a:pt x="3426" y="4569"/>
                  </a:lnTo>
                  <a:lnTo>
                    <a:pt x="3452" y="4520"/>
                  </a:lnTo>
                  <a:lnTo>
                    <a:pt x="3478" y="4469"/>
                  </a:lnTo>
                  <a:lnTo>
                    <a:pt x="3504" y="4418"/>
                  </a:lnTo>
                  <a:lnTo>
                    <a:pt x="3529" y="4367"/>
                  </a:lnTo>
                  <a:lnTo>
                    <a:pt x="3554" y="4316"/>
                  </a:lnTo>
                  <a:lnTo>
                    <a:pt x="3577" y="4263"/>
                  </a:lnTo>
                  <a:lnTo>
                    <a:pt x="3600" y="4211"/>
                  </a:lnTo>
                  <a:lnTo>
                    <a:pt x="3623" y="4159"/>
                  </a:lnTo>
                  <a:lnTo>
                    <a:pt x="3645" y="4105"/>
                  </a:lnTo>
                  <a:lnTo>
                    <a:pt x="3666" y="4051"/>
                  </a:lnTo>
                  <a:lnTo>
                    <a:pt x="3688" y="3997"/>
                  </a:lnTo>
                  <a:lnTo>
                    <a:pt x="3708" y="3942"/>
                  </a:lnTo>
                  <a:lnTo>
                    <a:pt x="3727" y="3887"/>
                  </a:lnTo>
                  <a:lnTo>
                    <a:pt x="3746" y="3832"/>
                  </a:lnTo>
                  <a:lnTo>
                    <a:pt x="3764" y="3776"/>
                  </a:lnTo>
                  <a:lnTo>
                    <a:pt x="3782" y="3719"/>
                  </a:lnTo>
                  <a:lnTo>
                    <a:pt x="3799" y="3662"/>
                  </a:lnTo>
                  <a:lnTo>
                    <a:pt x="3815" y="3605"/>
                  </a:lnTo>
                  <a:lnTo>
                    <a:pt x="3830" y="3546"/>
                  </a:lnTo>
                  <a:lnTo>
                    <a:pt x="3845" y="3488"/>
                  </a:lnTo>
                  <a:lnTo>
                    <a:pt x="3860" y="3429"/>
                  </a:lnTo>
                  <a:lnTo>
                    <a:pt x="3874" y="3368"/>
                  </a:lnTo>
                  <a:lnTo>
                    <a:pt x="3886" y="3308"/>
                  </a:lnTo>
                  <a:lnTo>
                    <a:pt x="3898" y="3248"/>
                  </a:lnTo>
                  <a:lnTo>
                    <a:pt x="3909" y="3186"/>
                  </a:lnTo>
                  <a:lnTo>
                    <a:pt x="3920" y="3124"/>
                  </a:lnTo>
                  <a:lnTo>
                    <a:pt x="3930" y="3062"/>
                  </a:lnTo>
                  <a:lnTo>
                    <a:pt x="3938" y="2998"/>
                  </a:lnTo>
                  <a:lnTo>
                    <a:pt x="3947" y="2935"/>
                  </a:lnTo>
                  <a:lnTo>
                    <a:pt x="3954" y="2870"/>
                  </a:lnTo>
                  <a:lnTo>
                    <a:pt x="3960" y="2805"/>
                  </a:lnTo>
                  <a:lnTo>
                    <a:pt x="3966" y="2740"/>
                  </a:lnTo>
                  <a:lnTo>
                    <a:pt x="3971" y="2673"/>
                  </a:lnTo>
                  <a:lnTo>
                    <a:pt x="3975" y="2607"/>
                  </a:lnTo>
                  <a:lnTo>
                    <a:pt x="3978" y="2540"/>
                  </a:lnTo>
                  <a:lnTo>
                    <a:pt x="3981" y="2471"/>
                  </a:lnTo>
                  <a:lnTo>
                    <a:pt x="3982" y="2403"/>
                  </a:lnTo>
                  <a:lnTo>
                    <a:pt x="3983" y="2334"/>
                  </a:lnTo>
                  <a:lnTo>
                    <a:pt x="3983" y="2263"/>
                  </a:lnTo>
                  <a:lnTo>
                    <a:pt x="3982" y="2193"/>
                  </a:lnTo>
                  <a:lnTo>
                    <a:pt x="3980" y="2121"/>
                  </a:lnTo>
                  <a:lnTo>
                    <a:pt x="3977" y="2049"/>
                  </a:lnTo>
                  <a:lnTo>
                    <a:pt x="3973" y="1976"/>
                  </a:lnTo>
                  <a:lnTo>
                    <a:pt x="3968" y="1902"/>
                  </a:lnTo>
                  <a:lnTo>
                    <a:pt x="3963" y="1828"/>
                  </a:lnTo>
                  <a:lnTo>
                    <a:pt x="3956" y="1753"/>
                  </a:lnTo>
                  <a:lnTo>
                    <a:pt x="3948" y="1678"/>
                  </a:lnTo>
                  <a:lnTo>
                    <a:pt x="3940" y="1601"/>
                  </a:lnTo>
                  <a:lnTo>
                    <a:pt x="3930" y="1524"/>
                  </a:lnTo>
                  <a:lnTo>
                    <a:pt x="3920" y="1446"/>
                  </a:lnTo>
                  <a:lnTo>
                    <a:pt x="3909" y="1367"/>
                  </a:lnTo>
                  <a:lnTo>
                    <a:pt x="3896" y="1288"/>
                  </a:lnTo>
                  <a:lnTo>
                    <a:pt x="3883" y="1207"/>
                  </a:lnTo>
                  <a:lnTo>
                    <a:pt x="3868" y="1127"/>
                  </a:lnTo>
                  <a:lnTo>
                    <a:pt x="3852" y="1044"/>
                  </a:lnTo>
                  <a:lnTo>
                    <a:pt x="3835" y="962"/>
                  </a:lnTo>
                  <a:lnTo>
                    <a:pt x="3817" y="878"/>
                  </a:lnTo>
                  <a:lnTo>
                    <a:pt x="3799" y="795"/>
                  </a:lnTo>
                  <a:lnTo>
                    <a:pt x="3779" y="709"/>
                  </a:lnTo>
                  <a:lnTo>
                    <a:pt x="3758" y="624"/>
                  </a:lnTo>
                  <a:lnTo>
                    <a:pt x="3736" y="538"/>
                  </a:lnTo>
                  <a:lnTo>
                    <a:pt x="3713" y="450"/>
                  </a:lnTo>
                  <a:lnTo>
                    <a:pt x="3689" y="362"/>
                  </a:lnTo>
                  <a:lnTo>
                    <a:pt x="3663" y="272"/>
                  </a:lnTo>
                  <a:lnTo>
                    <a:pt x="3637" y="183"/>
                  </a:lnTo>
                  <a:lnTo>
                    <a:pt x="3609" y="91"/>
                  </a:lnTo>
                  <a:lnTo>
                    <a:pt x="3581" y="0"/>
                  </a:lnTo>
                  <a:lnTo>
                    <a:pt x="3581" y="0"/>
                  </a:lnTo>
                  <a:lnTo>
                    <a:pt x="3586" y="13"/>
                  </a:lnTo>
                  <a:lnTo>
                    <a:pt x="3591" y="26"/>
                  </a:lnTo>
                  <a:lnTo>
                    <a:pt x="3599" y="39"/>
                  </a:lnTo>
                  <a:lnTo>
                    <a:pt x="3607" y="53"/>
                  </a:lnTo>
                  <a:lnTo>
                    <a:pt x="3616" y="67"/>
                  </a:lnTo>
                  <a:lnTo>
                    <a:pt x="3626" y="81"/>
                  </a:lnTo>
                  <a:lnTo>
                    <a:pt x="3649" y="110"/>
                  </a:lnTo>
                  <a:lnTo>
                    <a:pt x="3674" y="140"/>
                  </a:lnTo>
                  <a:lnTo>
                    <a:pt x="3703" y="169"/>
                  </a:lnTo>
                  <a:lnTo>
                    <a:pt x="3733" y="200"/>
                  </a:lnTo>
                  <a:lnTo>
                    <a:pt x="3764" y="230"/>
                  </a:lnTo>
                  <a:lnTo>
                    <a:pt x="3827" y="288"/>
                  </a:lnTo>
                  <a:lnTo>
                    <a:pt x="3888" y="344"/>
                  </a:lnTo>
                  <a:lnTo>
                    <a:pt x="3916" y="371"/>
                  </a:lnTo>
                  <a:lnTo>
                    <a:pt x="3941" y="395"/>
                  </a:lnTo>
                  <a:lnTo>
                    <a:pt x="3964" y="419"/>
                  </a:lnTo>
                  <a:lnTo>
                    <a:pt x="3983" y="440"/>
                  </a:lnTo>
                  <a:lnTo>
                    <a:pt x="3983" y="440"/>
                  </a:lnTo>
                  <a:lnTo>
                    <a:pt x="4050" y="520"/>
                  </a:lnTo>
                  <a:lnTo>
                    <a:pt x="4114" y="601"/>
                  </a:lnTo>
                  <a:lnTo>
                    <a:pt x="4178" y="682"/>
                  </a:lnTo>
                  <a:lnTo>
                    <a:pt x="4242" y="765"/>
                  </a:lnTo>
                  <a:lnTo>
                    <a:pt x="4304" y="847"/>
                  </a:lnTo>
                  <a:lnTo>
                    <a:pt x="4365" y="931"/>
                  </a:lnTo>
                  <a:lnTo>
                    <a:pt x="4426" y="1015"/>
                  </a:lnTo>
                  <a:lnTo>
                    <a:pt x="4485" y="1101"/>
                  </a:lnTo>
                  <a:lnTo>
                    <a:pt x="4544" y="1186"/>
                  </a:lnTo>
                  <a:lnTo>
                    <a:pt x="4602" y="1273"/>
                  </a:lnTo>
                  <a:lnTo>
                    <a:pt x="4659" y="1359"/>
                  </a:lnTo>
                  <a:lnTo>
                    <a:pt x="4714" y="1447"/>
                  </a:lnTo>
                  <a:lnTo>
                    <a:pt x="4770" y="1534"/>
                  </a:lnTo>
                  <a:lnTo>
                    <a:pt x="4824" y="1623"/>
                  </a:lnTo>
                  <a:lnTo>
                    <a:pt x="4877" y="1711"/>
                  </a:lnTo>
                  <a:lnTo>
                    <a:pt x="4930" y="1801"/>
                  </a:lnTo>
                  <a:lnTo>
                    <a:pt x="4930" y="1801"/>
                  </a:lnTo>
                  <a:lnTo>
                    <a:pt x="4996" y="1917"/>
                  </a:lnTo>
                  <a:lnTo>
                    <a:pt x="5061" y="2034"/>
                  </a:lnTo>
                  <a:lnTo>
                    <a:pt x="5125" y="2152"/>
                  </a:lnTo>
                  <a:lnTo>
                    <a:pt x="5187" y="2271"/>
                  </a:lnTo>
                  <a:lnTo>
                    <a:pt x="5248" y="2391"/>
                  </a:lnTo>
                  <a:lnTo>
                    <a:pt x="5308" y="2512"/>
                  </a:lnTo>
                  <a:lnTo>
                    <a:pt x="5365" y="2634"/>
                  </a:lnTo>
                  <a:lnTo>
                    <a:pt x="5422" y="2757"/>
                  </a:lnTo>
                  <a:lnTo>
                    <a:pt x="5478" y="2881"/>
                  </a:lnTo>
                  <a:lnTo>
                    <a:pt x="5531" y="3005"/>
                  </a:lnTo>
                  <a:lnTo>
                    <a:pt x="5583" y="3131"/>
                  </a:lnTo>
                  <a:lnTo>
                    <a:pt x="5635" y="3257"/>
                  </a:lnTo>
                  <a:lnTo>
                    <a:pt x="5684" y="3384"/>
                  </a:lnTo>
                  <a:lnTo>
                    <a:pt x="5731" y="3512"/>
                  </a:lnTo>
                  <a:lnTo>
                    <a:pt x="5777" y="3641"/>
                  </a:lnTo>
                  <a:lnTo>
                    <a:pt x="5823" y="3769"/>
                  </a:lnTo>
                  <a:lnTo>
                    <a:pt x="5866" y="3899"/>
                  </a:lnTo>
                  <a:lnTo>
                    <a:pt x="5907" y="4030"/>
                  </a:lnTo>
                  <a:lnTo>
                    <a:pt x="5947" y="4161"/>
                  </a:lnTo>
                  <a:lnTo>
                    <a:pt x="5986" y="4292"/>
                  </a:lnTo>
                  <a:lnTo>
                    <a:pt x="6023" y="4425"/>
                  </a:lnTo>
                  <a:lnTo>
                    <a:pt x="6058" y="4558"/>
                  </a:lnTo>
                  <a:lnTo>
                    <a:pt x="6092" y="4691"/>
                  </a:lnTo>
                  <a:lnTo>
                    <a:pt x="6124" y="4824"/>
                  </a:lnTo>
                  <a:lnTo>
                    <a:pt x="6155" y="4959"/>
                  </a:lnTo>
                  <a:lnTo>
                    <a:pt x="6184" y="5093"/>
                  </a:lnTo>
                  <a:lnTo>
                    <a:pt x="6211" y="5228"/>
                  </a:lnTo>
                  <a:lnTo>
                    <a:pt x="6236" y="5363"/>
                  </a:lnTo>
                  <a:lnTo>
                    <a:pt x="6260" y="5499"/>
                  </a:lnTo>
                  <a:lnTo>
                    <a:pt x="6281" y="5635"/>
                  </a:lnTo>
                  <a:lnTo>
                    <a:pt x="6302" y="5771"/>
                  </a:lnTo>
                  <a:lnTo>
                    <a:pt x="6321" y="5906"/>
                  </a:lnTo>
                  <a:lnTo>
                    <a:pt x="6338" y="6043"/>
                  </a:lnTo>
                  <a:lnTo>
                    <a:pt x="6353" y="6180"/>
                  </a:lnTo>
                  <a:lnTo>
                    <a:pt x="6366" y="6317"/>
                  </a:lnTo>
                  <a:lnTo>
                    <a:pt x="6378" y="6453"/>
                  </a:lnTo>
                  <a:lnTo>
                    <a:pt x="6387" y="6590"/>
                  </a:lnTo>
                  <a:lnTo>
                    <a:pt x="6395" y="6728"/>
                  </a:lnTo>
                  <a:lnTo>
                    <a:pt x="6401" y="6865"/>
                  </a:lnTo>
                  <a:lnTo>
                    <a:pt x="6405" y="7001"/>
                  </a:lnTo>
                  <a:lnTo>
                    <a:pt x="6408" y="7138"/>
                  </a:lnTo>
                  <a:lnTo>
                    <a:pt x="6408" y="7276"/>
                  </a:lnTo>
                  <a:lnTo>
                    <a:pt x="6407" y="7413"/>
                  </a:lnTo>
                  <a:lnTo>
                    <a:pt x="6404" y="7549"/>
                  </a:lnTo>
                  <a:lnTo>
                    <a:pt x="6399" y="7685"/>
                  </a:lnTo>
                  <a:lnTo>
                    <a:pt x="6392" y="7822"/>
                  </a:lnTo>
                  <a:lnTo>
                    <a:pt x="6383" y="7958"/>
                  </a:lnTo>
                  <a:lnTo>
                    <a:pt x="6372" y="8095"/>
                  </a:lnTo>
                  <a:lnTo>
                    <a:pt x="6359" y="8229"/>
                  </a:lnTo>
                  <a:lnTo>
                    <a:pt x="6344" y="8365"/>
                  </a:lnTo>
                  <a:lnTo>
                    <a:pt x="6328" y="8500"/>
                  </a:lnTo>
                  <a:lnTo>
                    <a:pt x="6308" y="8635"/>
                  </a:lnTo>
                  <a:lnTo>
                    <a:pt x="6287" y="8769"/>
                  </a:lnTo>
                  <a:lnTo>
                    <a:pt x="6264" y="8903"/>
                  </a:lnTo>
                  <a:lnTo>
                    <a:pt x="6240" y="9037"/>
                  </a:lnTo>
                  <a:lnTo>
                    <a:pt x="6213" y="9169"/>
                  </a:lnTo>
                  <a:lnTo>
                    <a:pt x="6184" y="9302"/>
                  </a:lnTo>
                  <a:lnTo>
                    <a:pt x="6153" y="9434"/>
                  </a:lnTo>
                  <a:lnTo>
                    <a:pt x="6119" y="9566"/>
                  </a:lnTo>
                  <a:lnTo>
                    <a:pt x="6084" y="9696"/>
                  </a:lnTo>
                  <a:lnTo>
                    <a:pt x="6047" y="9826"/>
                  </a:lnTo>
                  <a:lnTo>
                    <a:pt x="6008" y="9956"/>
                  </a:lnTo>
                  <a:lnTo>
                    <a:pt x="5966" y="10085"/>
                  </a:lnTo>
                  <a:lnTo>
                    <a:pt x="5922" y="10213"/>
                  </a:lnTo>
                  <a:lnTo>
                    <a:pt x="5922" y="10213"/>
                  </a:lnTo>
                  <a:lnTo>
                    <a:pt x="5899" y="10277"/>
                  </a:lnTo>
                  <a:lnTo>
                    <a:pt x="5876" y="10340"/>
                  </a:lnTo>
                  <a:lnTo>
                    <a:pt x="5852" y="10403"/>
                  </a:lnTo>
                  <a:lnTo>
                    <a:pt x="5828" y="10467"/>
                  </a:lnTo>
                  <a:lnTo>
                    <a:pt x="5802" y="10530"/>
                  </a:lnTo>
                  <a:lnTo>
                    <a:pt x="5775" y="10592"/>
                  </a:lnTo>
                  <a:lnTo>
                    <a:pt x="5749" y="10654"/>
                  </a:lnTo>
                  <a:lnTo>
                    <a:pt x="5722" y="10716"/>
                  </a:lnTo>
                  <a:lnTo>
                    <a:pt x="5694" y="10777"/>
                  </a:lnTo>
                  <a:lnTo>
                    <a:pt x="5665" y="10839"/>
                  </a:lnTo>
                  <a:lnTo>
                    <a:pt x="5636" y="10899"/>
                  </a:lnTo>
                  <a:lnTo>
                    <a:pt x="5605" y="10959"/>
                  </a:lnTo>
                  <a:lnTo>
                    <a:pt x="5575" y="11019"/>
                  </a:lnTo>
                  <a:lnTo>
                    <a:pt x="5543" y="11078"/>
                  </a:lnTo>
                  <a:lnTo>
                    <a:pt x="5512" y="11137"/>
                  </a:lnTo>
                  <a:lnTo>
                    <a:pt x="5479" y="11196"/>
                  </a:lnTo>
                  <a:lnTo>
                    <a:pt x="5446" y="11254"/>
                  </a:lnTo>
                  <a:lnTo>
                    <a:pt x="5411" y="11312"/>
                  </a:lnTo>
                  <a:lnTo>
                    <a:pt x="5377" y="11370"/>
                  </a:lnTo>
                  <a:lnTo>
                    <a:pt x="5342" y="11426"/>
                  </a:lnTo>
                  <a:lnTo>
                    <a:pt x="5306" y="11482"/>
                  </a:lnTo>
                  <a:lnTo>
                    <a:pt x="5270" y="11539"/>
                  </a:lnTo>
                  <a:lnTo>
                    <a:pt x="5232" y="11594"/>
                  </a:lnTo>
                  <a:lnTo>
                    <a:pt x="5195" y="11649"/>
                  </a:lnTo>
                  <a:lnTo>
                    <a:pt x="5156" y="11704"/>
                  </a:lnTo>
                  <a:lnTo>
                    <a:pt x="5117" y="11758"/>
                  </a:lnTo>
                  <a:lnTo>
                    <a:pt x="5077" y="11811"/>
                  </a:lnTo>
                  <a:lnTo>
                    <a:pt x="5037" y="11863"/>
                  </a:lnTo>
                  <a:lnTo>
                    <a:pt x="4996" y="11916"/>
                  </a:lnTo>
                  <a:lnTo>
                    <a:pt x="4955" y="11968"/>
                  </a:lnTo>
                  <a:lnTo>
                    <a:pt x="4911" y="12019"/>
                  </a:lnTo>
                  <a:lnTo>
                    <a:pt x="4869" y="12070"/>
                  </a:lnTo>
                  <a:lnTo>
                    <a:pt x="4825" y="12120"/>
                  </a:lnTo>
                  <a:lnTo>
                    <a:pt x="4781" y="12169"/>
                  </a:lnTo>
                  <a:lnTo>
                    <a:pt x="4736" y="12217"/>
                  </a:lnTo>
                  <a:lnTo>
                    <a:pt x="4690" y="12266"/>
                  </a:lnTo>
                  <a:lnTo>
                    <a:pt x="4645" y="12314"/>
                  </a:lnTo>
                  <a:lnTo>
                    <a:pt x="4598" y="12360"/>
                  </a:lnTo>
                  <a:lnTo>
                    <a:pt x="4550" y="12407"/>
                  </a:lnTo>
                  <a:lnTo>
                    <a:pt x="4502" y="12453"/>
                  </a:lnTo>
                  <a:lnTo>
                    <a:pt x="4454" y="12498"/>
                  </a:lnTo>
                  <a:lnTo>
                    <a:pt x="4404" y="12542"/>
                  </a:lnTo>
                  <a:lnTo>
                    <a:pt x="4354" y="12585"/>
                  </a:lnTo>
                  <a:lnTo>
                    <a:pt x="4303" y="12629"/>
                  </a:lnTo>
                  <a:lnTo>
                    <a:pt x="4252" y="12671"/>
                  </a:lnTo>
                  <a:lnTo>
                    <a:pt x="4200" y="12713"/>
                  </a:lnTo>
                  <a:lnTo>
                    <a:pt x="4148" y="12753"/>
                  </a:lnTo>
                  <a:lnTo>
                    <a:pt x="4095" y="12794"/>
                  </a:lnTo>
                  <a:lnTo>
                    <a:pt x="4041" y="12834"/>
                  </a:lnTo>
                  <a:lnTo>
                    <a:pt x="3986" y="12872"/>
                  </a:lnTo>
                  <a:lnTo>
                    <a:pt x="3931" y="12910"/>
                  </a:lnTo>
                  <a:lnTo>
                    <a:pt x="3876" y="12947"/>
                  </a:lnTo>
                  <a:lnTo>
                    <a:pt x="3819" y="12984"/>
                  </a:lnTo>
                  <a:lnTo>
                    <a:pt x="3762" y="13019"/>
                  </a:lnTo>
                  <a:lnTo>
                    <a:pt x="3705" y="13054"/>
                  </a:lnTo>
                  <a:lnTo>
                    <a:pt x="3646" y="13088"/>
                  </a:lnTo>
                  <a:lnTo>
                    <a:pt x="3588" y="13121"/>
                  </a:lnTo>
                  <a:lnTo>
                    <a:pt x="3528" y="13154"/>
                  </a:lnTo>
                  <a:lnTo>
                    <a:pt x="3468" y="13186"/>
                  </a:lnTo>
                  <a:lnTo>
                    <a:pt x="3407" y="13216"/>
                  </a:lnTo>
                  <a:lnTo>
                    <a:pt x="3346" y="13246"/>
                  </a:lnTo>
                  <a:lnTo>
                    <a:pt x="3284" y="13275"/>
                  </a:lnTo>
                  <a:lnTo>
                    <a:pt x="3221" y="13303"/>
                  </a:lnTo>
                  <a:lnTo>
                    <a:pt x="3158" y="13331"/>
                  </a:lnTo>
                  <a:lnTo>
                    <a:pt x="3158" y="13331"/>
                  </a:lnTo>
                  <a:lnTo>
                    <a:pt x="3111" y="13350"/>
                  </a:lnTo>
                  <a:lnTo>
                    <a:pt x="3064" y="13369"/>
                  </a:lnTo>
                  <a:lnTo>
                    <a:pt x="3018" y="13387"/>
                  </a:lnTo>
                  <a:lnTo>
                    <a:pt x="2970" y="13404"/>
                  </a:lnTo>
                  <a:lnTo>
                    <a:pt x="2923" y="13421"/>
                  </a:lnTo>
                  <a:lnTo>
                    <a:pt x="2876" y="13437"/>
                  </a:lnTo>
                  <a:lnTo>
                    <a:pt x="2829" y="13453"/>
                  </a:lnTo>
                  <a:lnTo>
                    <a:pt x="2781" y="13468"/>
                  </a:lnTo>
                  <a:lnTo>
                    <a:pt x="2686" y="13497"/>
                  </a:lnTo>
                  <a:lnTo>
                    <a:pt x="2590" y="13523"/>
                  </a:lnTo>
                  <a:lnTo>
                    <a:pt x="2494" y="13546"/>
                  </a:lnTo>
                  <a:lnTo>
                    <a:pt x="2397" y="13567"/>
                  </a:lnTo>
                  <a:lnTo>
                    <a:pt x="2301" y="13587"/>
                  </a:lnTo>
                  <a:lnTo>
                    <a:pt x="2203" y="13604"/>
                  </a:lnTo>
                  <a:lnTo>
                    <a:pt x="2107" y="13619"/>
                  </a:lnTo>
                  <a:lnTo>
                    <a:pt x="2008" y="13632"/>
                  </a:lnTo>
                  <a:lnTo>
                    <a:pt x="1910" y="13643"/>
                  </a:lnTo>
                  <a:lnTo>
                    <a:pt x="1812" y="13652"/>
                  </a:lnTo>
                  <a:lnTo>
                    <a:pt x="1714" y="13659"/>
                  </a:lnTo>
                  <a:lnTo>
                    <a:pt x="1616" y="13665"/>
                  </a:lnTo>
                  <a:lnTo>
                    <a:pt x="1516" y="13669"/>
                  </a:lnTo>
                  <a:lnTo>
                    <a:pt x="1418" y="13672"/>
                  </a:lnTo>
                  <a:lnTo>
                    <a:pt x="1319" y="13673"/>
                  </a:lnTo>
                  <a:lnTo>
                    <a:pt x="1220" y="13672"/>
                  </a:lnTo>
                  <a:lnTo>
                    <a:pt x="1121" y="13668"/>
                  </a:lnTo>
                  <a:lnTo>
                    <a:pt x="1021" y="13664"/>
                  </a:lnTo>
                  <a:lnTo>
                    <a:pt x="922" y="13659"/>
                  </a:lnTo>
                  <a:lnTo>
                    <a:pt x="823" y="13652"/>
                  </a:lnTo>
                  <a:lnTo>
                    <a:pt x="724" y="13644"/>
                  </a:lnTo>
                  <a:lnTo>
                    <a:pt x="625" y="13635"/>
                  </a:lnTo>
                  <a:lnTo>
                    <a:pt x="526" y="13625"/>
                  </a:lnTo>
                  <a:lnTo>
                    <a:pt x="427" y="13614"/>
                  </a:lnTo>
                  <a:lnTo>
                    <a:pt x="327" y="13601"/>
                  </a:lnTo>
                  <a:lnTo>
                    <a:pt x="229" y="13588"/>
                  </a:lnTo>
                  <a:lnTo>
                    <a:pt x="130" y="13573"/>
                  </a:lnTo>
                  <a:lnTo>
                    <a:pt x="32" y="13558"/>
                  </a:lnTo>
                  <a:lnTo>
                    <a:pt x="32" y="13558"/>
                  </a:lnTo>
                  <a:close/>
                </a:path>
              </a:pathLst>
            </a:custGeom>
            <a:solidFill>
              <a:srgbClr val="FDCA0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34D691-0A5A-4747-B5E2-6BCC8D589A71}"/>
                </a:ext>
              </a:extLst>
            </p:cNvPr>
            <p:cNvSpPr txBox="1"/>
            <p:nvPr/>
          </p:nvSpPr>
          <p:spPr>
            <a:xfrm>
              <a:off x="10493482" y="3787669"/>
              <a:ext cx="992664" cy="739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03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XOXO</a:t>
              </a:r>
              <a:endParaRPr lang="en-US" sz="900" dirty="0">
                <a:solidFill>
                  <a:schemeClr val="bg1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37B604-9320-48C2-81D3-324AF151CC79}"/>
              </a:ext>
            </a:extLst>
          </p:cNvPr>
          <p:cNvGrpSpPr>
            <a:grpSpLocks/>
          </p:cNvGrpSpPr>
          <p:nvPr/>
        </p:nvGrpSpPr>
        <p:grpSpPr bwMode="auto">
          <a:xfrm>
            <a:off x="7724775" y="3414713"/>
            <a:ext cx="1482725" cy="2306637"/>
            <a:chOff x="7724274" y="3414748"/>
            <a:chExt cx="1484013" cy="2307078"/>
          </a:xfrm>
          <a:solidFill>
            <a:srgbClr val="92D050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40B0016-F1F2-474A-9836-E62DFC975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4274" y="3414748"/>
              <a:ext cx="1484013" cy="2307078"/>
            </a:xfrm>
            <a:custGeom>
              <a:avLst/>
              <a:gdLst>
                <a:gd name="T0" fmla="*/ 2920 w 8330"/>
                <a:gd name="T1" fmla="*/ 36 h 12948"/>
                <a:gd name="T2" fmla="*/ 2859 w 8330"/>
                <a:gd name="T3" fmla="*/ 180 h 12948"/>
                <a:gd name="T4" fmla="*/ 2844 w 8330"/>
                <a:gd name="T5" fmla="*/ 369 h 12948"/>
                <a:gd name="T6" fmla="*/ 2885 w 8330"/>
                <a:gd name="T7" fmla="*/ 682 h 12948"/>
                <a:gd name="T8" fmla="*/ 2944 w 8330"/>
                <a:gd name="T9" fmla="*/ 823 h 12948"/>
                <a:gd name="T10" fmla="*/ 3128 w 8330"/>
                <a:gd name="T11" fmla="*/ 1077 h 12948"/>
                <a:gd name="T12" fmla="*/ 3391 w 8330"/>
                <a:gd name="T13" fmla="*/ 1301 h 12948"/>
                <a:gd name="T14" fmla="*/ 3900 w 8330"/>
                <a:gd name="T15" fmla="*/ 1619 h 12948"/>
                <a:gd name="T16" fmla="*/ 4176 w 8330"/>
                <a:gd name="T17" fmla="*/ 1801 h 12948"/>
                <a:gd name="T18" fmla="*/ 4437 w 8330"/>
                <a:gd name="T19" fmla="*/ 2013 h 12948"/>
                <a:gd name="T20" fmla="*/ 4839 w 8330"/>
                <a:gd name="T21" fmla="*/ 2431 h 12948"/>
                <a:gd name="T22" fmla="*/ 5188 w 8330"/>
                <a:gd name="T23" fmla="*/ 2891 h 12948"/>
                <a:gd name="T24" fmla="*/ 5532 w 8330"/>
                <a:gd name="T25" fmla="*/ 3492 h 12948"/>
                <a:gd name="T26" fmla="*/ 5777 w 8330"/>
                <a:gd name="T27" fmla="*/ 4135 h 12948"/>
                <a:gd name="T28" fmla="*/ 5909 w 8330"/>
                <a:gd name="T29" fmla="*/ 4759 h 12948"/>
                <a:gd name="T30" fmla="*/ 5938 w 8330"/>
                <a:gd name="T31" fmla="*/ 5102 h 12948"/>
                <a:gd name="T32" fmla="*/ 5936 w 8330"/>
                <a:gd name="T33" fmla="*/ 5448 h 12948"/>
                <a:gd name="T34" fmla="*/ 5903 w 8330"/>
                <a:gd name="T35" fmla="*/ 5794 h 12948"/>
                <a:gd name="T36" fmla="*/ 5723 w 8330"/>
                <a:gd name="T37" fmla="*/ 7031 h 12948"/>
                <a:gd name="T38" fmla="*/ 5645 w 8330"/>
                <a:gd name="T39" fmla="*/ 7815 h 12948"/>
                <a:gd name="T40" fmla="*/ 5633 w 8330"/>
                <a:gd name="T41" fmla="*/ 8599 h 12948"/>
                <a:gd name="T42" fmla="*/ 5692 w 8330"/>
                <a:gd name="T43" fmla="*/ 9213 h 12948"/>
                <a:gd name="T44" fmla="*/ 5769 w 8330"/>
                <a:gd name="T45" fmla="*/ 9603 h 12948"/>
                <a:gd name="T46" fmla="*/ 5882 w 8330"/>
                <a:gd name="T47" fmla="*/ 9993 h 12948"/>
                <a:gd name="T48" fmla="*/ 6036 w 8330"/>
                <a:gd name="T49" fmla="*/ 10383 h 12948"/>
                <a:gd name="T50" fmla="*/ 6233 w 8330"/>
                <a:gd name="T51" fmla="*/ 10774 h 12948"/>
                <a:gd name="T52" fmla="*/ 6478 w 8330"/>
                <a:gd name="T53" fmla="*/ 11164 h 12948"/>
                <a:gd name="T54" fmla="*/ 6776 w 8330"/>
                <a:gd name="T55" fmla="*/ 11554 h 12948"/>
                <a:gd name="T56" fmla="*/ 7130 w 8330"/>
                <a:gd name="T57" fmla="*/ 11944 h 12948"/>
                <a:gd name="T58" fmla="*/ 7545 w 8330"/>
                <a:gd name="T59" fmla="*/ 12334 h 12948"/>
                <a:gd name="T60" fmla="*/ 8025 w 8330"/>
                <a:gd name="T61" fmla="*/ 12724 h 12948"/>
                <a:gd name="T62" fmla="*/ 8306 w 8330"/>
                <a:gd name="T63" fmla="*/ 12933 h 12948"/>
                <a:gd name="T64" fmla="*/ 8130 w 8330"/>
                <a:gd name="T65" fmla="*/ 12885 h 12948"/>
                <a:gd name="T66" fmla="*/ 7772 w 8330"/>
                <a:gd name="T67" fmla="*/ 12845 h 12948"/>
                <a:gd name="T68" fmla="*/ 7242 w 8330"/>
                <a:gd name="T69" fmla="*/ 12708 h 12948"/>
                <a:gd name="T70" fmla="*/ 6553 w 8330"/>
                <a:gd name="T71" fmla="*/ 12479 h 12948"/>
                <a:gd name="T72" fmla="*/ 5921 w 8330"/>
                <a:gd name="T73" fmla="*/ 12221 h 12948"/>
                <a:gd name="T74" fmla="*/ 5077 w 8330"/>
                <a:gd name="T75" fmla="*/ 11797 h 12948"/>
                <a:gd name="T76" fmla="*/ 4266 w 8330"/>
                <a:gd name="T77" fmla="*/ 11298 h 12948"/>
                <a:gd name="T78" fmla="*/ 3494 w 8330"/>
                <a:gd name="T79" fmla="*/ 10726 h 12948"/>
                <a:gd name="T80" fmla="*/ 2772 w 8330"/>
                <a:gd name="T81" fmla="*/ 10089 h 12948"/>
                <a:gd name="T82" fmla="*/ 2111 w 8330"/>
                <a:gd name="T83" fmla="*/ 9391 h 12948"/>
                <a:gd name="T84" fmla="*/ 1518 w 8330"/>
                <a:gd name="T85" fmla="*/ 8638 h 12948"/>
                <a:gd name="T86" fmla="*/ 1004 w 8330"/>
                <a:gd name="T87" fmla="*/ 7833 h 12948"/>
                <a:gd name="T88" fmla="*/ 579 w 8330"/>
                <a:gd name="T89" fmla="*/ 6984 h 12948"/>
                <a:gd name="T90" fmla="*/ 292 w 8330"/>
                <a:gd name="T91" fmla="*/ 6224 h 12948"/>
                <a:gd name="T92" fmla="*/ 164 w 8330"/>
                <a:gd name="T93" fmla="*/ 5768 h 12948"/>
                <a:gd name="T94" fmla="*/ 71 w 8330"/>
                <a:gd name="T95" fmla="*/ 5305 h 12948"/>
                <a:gd name="T96" fmla="*/ 16 w 8330"/>
                <a:gd name="T97" fmla="*/ 4840 h 12948"/>
                <a:gd name="T98" fmla="*/ 0 w 8330"/>
                <a:gd name="T99" fmla="*/ 4374 h 12948"/>
                <a:gd name="T100" fmla="*/ 26 w 8330"/>
                <a:gd name="T101" fmla="*/ 3909 h 12948"/>
                <a:gd name="T102" fmla="*/ 94 w 8330"/>
                <a:gd name="T103" fmla="*/ 3451 h 12948"/>
                <a:gd name="T104" fmla="*/ 208 w 8330"/>
                <a:gd name="T105" fmla="*/ 2999 h 12948"/>
                <a:gd name="T106" fmla="*/ 368 w 8330"/>
                <a:gd name="T107" fmla="*/ 2558 h 12948"/>
                <a:gd name="T108" fmla="*/ 577 w 8330"/>
                <a:gd name="T109" fmla="*/ 2130 h 12948"/>
                <a:gd name="T110" fmla="*/ 743 w 8330"/>
                <a:gd name="T111" fmla="*/ 1856 h 12948"/>
                <a:gd name="T112" fmla="*/ 1074 w 8330"/>
                <a:gd name="T113" fmla="*/ 1422 h 12948"/>
                <a:gd name="T114" fmla="*/ 1562 w 8330"/>
                <a:gd name="T115" fmla="*/ 935 h 12948"/>
                <a:gd name="T116" fmla="*/ 2111 w 8330"/>
                <a:gd name="T117" fmla="*/ 513 h 12948"/>
                <a:gd name="T118" fmla="*/ 2702 w 8330"/>
                <a:gd name="T119" fmla="*/ 144 h 12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30" h="12948">
                  <a:moveTo>
                    <a:pt x="2964" y="0"/>
                  </a:moveTo>
                  <a:lnTo>
                    <a:pt x="2964" y="0"/>
                  </a:lnTo>
                  <a:lnTo>
                    <a:pt x="2956" y="5"/>
                  </a:lnTo>
                  <a:lnTo>
                    <a:pt x="2948" y="10"/>
                  </a:lnTo>
                  <a:lnTo>
                    <a:pt x="2940" y="16"/>
                  </a:lnTo>
                  <a:lnTo>
                    <a:pt x="2933" y="22"/>
                  </a:lnTo>
                  <a:lnTo>
                    <a:pt x="2920" y="36"/>
                  </a:lnTo>
                  <a:lnTo>
                    <a:pt x="2908" y="52"/>
                  </a:lnTo>
                  <a:lnTo>
                    <a:pt x="2897" y="70"/>
                  </a:lnTo>
                  <a:lnTo>
                    <a:pt x="2887" y="89"/>
                  </a:lnTo>
                  <a:lnTo>
                    <a:pt x="2879" y="110"/>
                  </a:lnTo>
                  <a:lnTo>
                    <a:pt x="2871" y="132"/>
                  </a:lnTo>
                  <a:lnTo>
                    <a:pt x="2865" y="156"/>
                  </a:lnTo>
                  <a:lnTo>
                    <a:pt x="2859" y="180"/>
                  </a:lnTo>
                  <a:lnTo>
                    <a:pt x="2855" y="205"/>
                  </a:lnTo>
                  <a:lnTo>
                    <a:pt x="2851" y="231"/>
                  </a:lnTo>
                  <a:lnTo>
                    <a:pt x="2848" y="258"/>
                  </a:lnTo>
                  <a:lnTo>
                    <a:pt x="2846" y="285"/>
                  </a:lnTo>
                  <a:lnTo>
                    <a:pt x="2845" y="312"/>
                  </a:lnTo>
                  <a:lnTo>
                    <a:pt x="2844" y="341"/>
                  </a:lnTo>
                  <a:lnTo>
                    <a:pt x="2844" y="369"/>
                  </a:lnTo>
                  <a:lnTo>
                    <a:pt x="2845" y="397"/>
                  </a:lnTo>
                  <a:lnTo>
                    <a:pt x="2848" y="452"/>
                  </a:lnTo>
                  <a:lnTo>
                    <a:pt x="2853" y="506"/>
                  </a:lnTo>
                  <a:lnTo>
                    <a:pt x="2860" y="557"/>
                  </a:lnTo>
                  <a:lnTo>
                    <a:pt x="2868" y="603"/>
                  </a:lnTo>
                  <a:lnTo>
                    <a:pt x="2876" y="645"/>
                  </a:lnTo>
                  <a:lnTo>
                    <a:pt x="2885" y="682"/>
                  </a:lnTo>
                  <a:lnTo>
                    <a:pt x="2895" y="711"/>
                  </a:lnTo>
                  <a:lnTo>
                    <a:pt x="2895" y="711"/>
                  </a:lnTo>
                  <a:lnTo>
                    <a:pt x="2903" y="734"/>
                  </a:lnTo>
                  <a:lnTo>
                    <a:pt x="2913" y="757"/>
                  </a:lnTo>
                  <a:lnTo>
                    <a:pt x="2922" y="779"/>
                  </a:lnTo>
                  <a:lnTo>
                    <a:pt x="2933" y="801"/>
                  </a:lnTo>
                  <a:lnTo>
                    <a:pt x="2944" y="823"/>
                  </a:lnTo>
                  <a:lnTo>
                    <a:pt x="2955" y="844"/>
                  </a:lnTo>
                  <a:lnTo>
                    <a:pt x="2980" y="887"/>
                  </a:lnTo>
                  <a:lnTo>
                    <a:pt x="3007" y="927"/>
                  </a:lnTo>
                  <a:lnTo>
                    <a:pt x="3035" y="966"/>
                  </a:lnTo>
                  <a:lnTo>
                    <a:pt x="3064" y="1004"/>
                  </a:lnTo>
                  <a:lnTo>
                    <a:pt x="3095" y="1042"/>
                  </a:lnTo>
                  <a:lnTo>
                    <a:pt x="3128" y="1077"/>
                  </a:lnTo>
                  <a:lnTo>
                    <a:pt x="3163" y="1112"/>
                  </a:lnTo>
                  <a:lnTo>
                    <a:pt x="3198" y="1146"/>
                  </a:lnTo>
                  <a:lnTo>
                    <a:pt x="3235" y="1178"/>
                  </a:lnTo>
                  <a:lnTo>
                    <a:pt x="3272" y="1210"/>
                  </a:lnTo>
                  <a:lnTo>
                    <a:pt x="3311" y="1242"/>
                  </a:lnTo>
                  <a:lnTo>
                    <a:pt x="3351" y="1272"/>
                  </a:lnTo>
                  <a:lnTo>
                    <a:pt x="3391" y="1301"/>
                  </a:lnTo>
                  <a:lnTo>
                    <a:pt x="3432" y="1330"/>
                  </a:lnTo>
                  <a:lnTo>
                    <a:pt x="3474" y="1358"/>
                  </a:lnTo>
                  <a:lnTo>
                    <a:pt x="3516" y="1386"/>
                  </a:lnTo>
                  <a:lnTo>
                    <a:pt x="3559" y="1414"/>
                  </a:lnTo>
                  <a:lnTo>
                    <a:pt x="3644" y="1466"/>
                  </a:lnTo>
                  <a:lnTo>
                    <a:pt x="3730" y="1518"/>
                  </a:lnTo>
                  <a:lnTo>
                    <a:pt x="3900" y="1619"/>
                  </a:lnTo>
                  <a:lnTo>
                    <a:pt x="3981" y="1669"/>
                  </a:lnTo>
                  <a:lnTo>
                    <a:pt x="4021" y="1694"/>
                  </a:lnTo>
                  <a:lnTo>
                    <a:pt x="4060" y="1719"/>
                  </a:lnTo>
                  <a:lnTo>
                    <a:pt x="4060" y="1719"/>
                  </a:lnTo>
                  <a:lnTo>
                    <a:pt x="4099" y="1745"/>
                  </a:lnTo>
                  <a:lnTo>
                    <a:pt x="4138" y="1773"/>
                  </a:lnTo>
                  <a:lnTo>
                    <a:pt x="4176" y="1801"/>
                  </a:lnTo>
                  <a:lnTo>
                    <a:pt x="4215" y="1829"/>
                  </a:lnTo>
                  <a:lnTo>
                    <a:pt x="4253" y="1858"/>
                  </a:lnTo>
                  <a:lnTo>
                    <a:pt x="4290" y="1888"/>
                  </a:lnTo>
                  <a:lnTo>
                    <a:pt x="4327" y="1918"/>
                  </a:lnTo>
                  <a:lnTo>
                    <a:pt x="4364" y="1950"/>
                  </a:lnTo>
                  <a:lnTo>
                    <a:pt x="4401" y="1981"/>
                  </a:lnTo>
                  <a:lnTo>
                    <a:pt x="4437" y="2013"/>
                  </a:lnTo>
                  <a:lnTo>
                    <a:pt x="4472" y="2045"/>
                  </a:lnTo>
                  <a:lnTo>
                    <a:pt x="4507" y="2078"/>
                  </a:lnTo>
                  <a:lnTo>
                    <a:pt x="4577" y="2146"/>
                  </a:lnTo>
                  <a:lnTo>
                    <a:pt x="4645" y="2215"/>
                  </a:lnTo>
                  <a:lnTo>
                    <a:pt x="4711" y="2285"/>
                  </a:lnTo>
                  <a:lnTo>
                    <a:pt x="4776" y="2358"/>
                  </a:lnTo>
                  <a:lnTo>
                    <a:pt x="4839" y="2431"/>
                  </a:lnTo>
                  <a:lnTo>
                    <a:pt x="4900" y="2506"/>
                  </a:lnTo>
                  <a:lnTo>
                    <a:pt x="4961" y="2581"/>
                  </a:lnTo>
                  <a:lnTo>
                    <a:pt x="5019" y="2657"/>
                  </a:lnTo>
                  <a:lnTo>
                    <a:pt x="5076" y="2733"/>
                  </a:lnTo>
                  <a:lnTo>
                    <a:pt x="5132" y="2809"/>
                  </a:lnTo>
                  <a:lnTo>
                    <a:pt x="5132" y="2809"/>
                  </a:lnTo>
                  <a:lnTo>
                    <a:pt x="5188" y="2891"/>
                  </a:lnTo>
                  <a:lnTo>
                    <a:pt x="5243" y="2974"/>
                  </a:lnTo>
                  <a:lnTo>
                    <a:pt x="5296" y="3058"/>
                  </a:lnTo>
                  <a:lnTo>
                    <a:pt x="5347" y="3142"/>
                  </a:lnTo>
                  <a:lnTo>
                    <a:pt x="5396" y="3229"/>
                  </a:lnTo>
                  <a:lnTo>
                    <a:pt x="5444" y="3315"/>
                  </a:lnTo>
                  <a:lnTo>
                    <a:pt x="5489" y="3403"/>
                  </a:lnTo>
                  <a:lnTo>
                    <a:pt x="5532" y="3492"/>
                  </a:lnTo>
                  <a:lnTo>
                    <a:pt x="5573" y="3582"/>
                  </a:lnTo>
                  <a:lnTo>
                    <a:pt x="5612" y="3672"/>
                  </a:lnTo>
                  <a:lnTo>
                    <a:pt x="5650" y="3763"/>
                  </a:lnTo>
                  <a:lnTo>
                    <a:pt x="5685" y="3855"/>
                  </a:lnTo>
                  <a:lnTo>
                    <a:pt x="5718" y="3948"/>
                  </a:lnTo>
                  <a:lnTo>
                    <a:pt x="5749" y="4041"/>
                  </a:lnTo>
                  <a:lnTo>
                    <a:pt x="5777" y="4135"/>
                  </a:lnTo>
                  <a:lnTo>
                    <a:pt x="5805" y="4229"/>
                  </a:lnTo>
                  <a:lnTo>
                    <a:pt x="5829" y="4325"/>
                  </a:lnTo>
                  <a:lnTo>
                    <a:pt x="5851" y="4420"/>
                  </a:lnTo>
                  <a:lnTo>
                    <a:pt x="5870" y="4517"/>
                  </a:lnTo>
                  <a:lnTo>
                    <a:pt x="5887" y="4613"/>
                  </a:lnTo>
                  <a:lnTo>
                    <a:pt x="5902" y="4711"/>
                  </a:lnTo>
                  <a:lnTo>
                    <a:pt x="5909" y="4759"/>
                  </a:lnTo>
                  <a:lnTo>
                    <a:pt x="5915" y="4808"/>
                  </a:lnTo>
                  <a:lnTo>
                    <a:pt x="5920" y="4857"/>
                  </a:lnTo>
                  <a:lnTo>
                    <a:pt x="5925" y="4906"/>
                  </a:lnTo>
                  <a:lnTo>
                    <a:pt x="5929" y="4954"/>
                  </a:lnTo>
                  <a:lnTo>
                    <a:pt x="5933" y="5004"/>
                  </a:lnTo>
                  <a:lnTo>
                    <a:pt x="5936" y="5053"/>
                  </a:lnTo>
                  <a:lnTo>
                    <a:pt x="5938" y="5102"/>
                  </a:lnTo>
                  <a:lnTo>
                    <a:pt x="5940" y="5151"/>
                  </a:lnTo>
                  <a:lnTo>
                    <a:pt x="5941" y="5201"/>
                  </a:lnTo>
                  <a:lnTo>
                    <a:pt x="5941" y="5250"/>
                  </a:lnTo>
                  <a:lnTo>
                    <a:pt x="5941" y="5299"/>
                  </a:lnTo>
                  <a:lnTo>
                    <a:pt x="5940" y="5348"/>
                  </a:lnTo>
                  <a:lnTo>
                    <a:pt x="5938" y="5399"/>
                  </a:lnTo>
                  <a:lnTo>
                    <a:pt x="5936" y="5448"/>
                  </a:lnTo>
                  <a:lnTo>
                    <a:pt x="5934" y="5497"/>
                  </a:lnTo>
                  <a:lnTo>
                    <a:pt x="5930" y="5547"/>
                  </a:lnTo>
                  <a:lnTo>
                    <a:pt x="5926" y="5596"/>
                  </a:lnTo>
                  <a:lnTo>
                    <a:pt x="5921" y="5646"/>
                  </a:lnTo>
                  <a:lnTo>
                    <a:pt x="5916" y="5695"/>
                  </a:lnTo>
                  <a:lnTo>
                    <a:pt x="5910" y="5745"/>
                  </a:lnTo>
                  <a:lnTo>
                    <a:pt x="5903" y="5794"/>
                  </a:lnTo>
                  <a:lnTo>
                    <a:pt x="5903" y="5794"/>
                  </a:lnTo>
                  <a:lnTo>
                    <a:pt x="5870" y="6019"/>
                  </a:lnTo>
                  <a:lnTo>
                    <a:pt x="5836" y="6244"/>
                  </a:lnTo>
                  <a:lnTo>
                    <a:pt x="5803" y="6470"/>
                  </a:lnTo>
                  <a:lnTo>
                    <a:pt x="5769" y="6694"/>
                  </a:lnTo>
                  <a:lnTo>
                    <a:pt x="5738" y="6919"/>
                  </a:lnTo>
                  <a:lnTo>
                    <a:pt x="5723" y="7031"/>
                  </a:lnTo>
                  <a:lnTo>
                    <a:pt x="5709" y="7143"/>
                  </a:lnTo>
                  <a:lnTo>
                    <a:pt x="5696" y="7255"/>
                  </a:lnTo>
                  <a:lnTo>
                    <a:pt x="5683" y="7368"/>
                  </a:lnTo>
                  <a:lnTo>
                    <a:pt x="5672" y="7479"/>
                  </a:lnTo>
                  <a:lnTo>
                    <a:pt x="5662" y="7592"/>
                  </a:lnTo>
                  <a:lnTo>
                    <a:pt x="5652" y="7704"/>
                  </a:lnTo>
                  <a:lnTo>
                    <a:pt x="5645" y="7815"/>
                  </a:lnTo>
                  <a:lnTo>
                    <a:pt x="5638" y="7928"/>
                  </a:lnTo>
                  <a:lnTo>
                    <a:pt x="5633" y="8039"/>
                  </a:lnTo>
                  <a:lnTo>
                    <a:pt x="5629" y="8151"/>
                  </a:lnTo>
                  <a:lnTo>
                    <a:pt x="5628" y="8263"/>
                  </a:lnTo>
                  <a:lnTo>
                    <a:pt x="5627" y="8375"/>
                  </a:lnTo>
                  <a:lnTo>
                    <a:pt x="5629" y="8487"/>
                  </a:lnTo>
                  <a:lnTo>
                    <a:pt x="5633" y="8599"/>
                  </a:lnTo>
                  <a:lnTo>
                    <a:pt x="5638" y="8710"/>
                  </a:lnTo>
                  <a:lnTo>
                    <a:pt x="5646" y="8822"/>
                  </a:lnTo>
                  <a:lnTo>
                    <a:pt x="5656" y="8933"/>
                  </a:lnTo>
                  <a:lnTo>
                    <a:pt x="5669" y="9045"/>
                  </a:lnTo>
                  <a:lnTo>
                    <a:pt x="5676" y="9101"/>
                  </a:lnTo>
                  <a:lnTo>
                    <a:pt x="5684" y="9157"/>
                  </a:lnTo>
                  <a:lnTo>
                    <a:pt x="5692" y="9213"/>
                  </a:lnTo>
                  <a:lnTo>
                    <a:pt x="5701" y="9268"/>
                  </a:lnTo>
                  <a:lnTo>
                    <a:pt x="5710" y="9325"/>
                  </a:lnTo>
                  <a:lnTo>
                    <a:pt x="5721" y="9380"/>
                  </a:lnTo>
                  <a:lnTo>
                    <a:pt x="5732" y="9436"/>
                  </a:lnTo>
                  <a:lnTo>
                    <a:pt x="5743" y="9491"/>
                  </a:lnTo>
                  <a:lnTo>
                    <a:pt x="5756" y="9548"/>
                  </a:lnTo>
                  <a:lnTo>
                    <a:pt x="5769" y="9603"/>
                  </a:lnTo>
                  <a:lnTo>
                    <a:pt x="5783" y="9658"/>
                  </a:lnTo>
                  <a:lnTo>
                    <a:pt x="5798" y="9715"/>
                  </a:lnTo>
                  <a:lnTo>
                    <a:pt x="5814" y="9770"/>
                  </a:lnTo>
                  <a:lnTo>
                    <a:pt x="5830" y="9826"/>
                  </a:lnTo>
                  <a:lnTo>
                    <a:pt x="5846" y="9882"/>
                  </a:lnTo>
                  <a:lnTo>
                    <a:pt x="5864" y="9938"/>
                  </a:lnTo>
                  <a:lnTo>
                    <a:pt x="5882" y="9993"/>
                  </a:lnTo>
                  <a:lnTo>
                    <a:pt x="5902" y="10050"/>
                  </a:lnTo>
                  <a:lnTo>
                    <a:pt x="5922" y="10105"/>
                  </a:lnTo>
                  <a:lnTo>
                    <a:pt x="5943" y="10160"/>
                  </a:lnTo>
                  <a:lnTo>
                    <a:pt x="5964" y="10217"/>
                  </a:lnTo>
                  <a:lnTo>
                    <a:pt x="5988" y="10272"/>
                  </a:lnTo>
                  <a:lnTo>
                    <a:pt x="6011" y="10328"/>
                  </a:lnTo>
                  <a:lnTo>
                    <a:pt x="6036" y="10383"/>
                  </a:lnTo>
                  <a:lnTo>
                    <a:pt x="6061" y="10440"/>
                  </a:lnTo>
                  <a:lnTo>
                    <a:pt x="6087" y="10495"/>
                  </a:lnTo>
                  <a:lnTo>
                    <a:pt x="6114" y="10550"/>
                  </a:lnTo>
                  <a:lnTo>
                    <a:pt x="6142" y="10607"/>
                  </a:lnTo>
                  <a:lnTo>
                    <a:pt x="6172" y="10662"/>
                  </a:lnTo>
                  <a:lnTo>
                    <a:pt x="6202" y="10718"/>
                  </a:lnTo>
                  <a:lnTo>
                    <a:pt x="6233" y="10774"/>
                  </a:lnTo>
                  <a:lnTo>
                    <a:pt x="6265" y="10830"/>
                  </a:lnTo>
                  <a:lnTo>
                    <a:pt x="6297" y="10885"/>
                  </a:lnTo>
                  <a:lnTo>
                    <a:pt x="6332" y="10941"/>
                  </a:lnTo>
                  <a:lnTo>
                    <a:pt x="6367" y="10997"/>
                  </a:lnTo>
                  <a:lnTo>
                    <a:pt x="6403" y="11052"/>
                  </a:lnTo>
                  <a:lnTo>
                    <a:pt x="6440" y="11108"/>
                  </a:lnTo>
                  <a:lnTo>
                    <a:pt x="6478" y="11164"/>
                  </a:lnTo>
                  <a:lnTo>
                    <a:pt x="6518" y="11219"/>
                  </a:lnTo>
                  <a:lnTo>
                    <a:pt x="6558" y="11275"/>
                  </a:lnTo>
                  <a:lnTo>
                    <a:pt x="6599" y="11331"/>
                  </a:lnTo>
                  <a:lnTo>
                    <a:pt x="6641" y="11387"/>
                  </a:lnTo>
                  <a:lnTo>
                    <a:pt x="6686" y="11442"/>
                  </a:lnTo>
                  <a:lnTo>
                    <a:pt x="6730" y="11498"/>
                  </a:lnTo>
                  <a:lnTo>
                    <a:pt x="6776" y="11554"/>
                  </a:lnTo>
                  <a:lnTo>
                    <a:pt x="6823" y="11609"/>
                  </a:lnTo>
                  <a:lnTo>
                    <a:pt x="6872" y="11666"/>
                  </a:lnTo>
                  <a:lnTo>
                    <a:pt x="6921" y="11721"/>
                  </a:lnTo>
                  <a:lnTo>
                    <a:pt x="6971" y="11776"/>
                  </a:lnTo>
                  <a:lnTo>
                    <a:pt x="7024" y="11832"/>
                  </a:lnTo>
                  <a:lnTo>
                    <a:pt x="7076" y="11888"/>
                  </a:lnTo>
                  <a:lnTo>
                    <a:pt x="7130" y="11944"/>
                  </a:lnTo>
                  <a:lnTo>
                    <a:pt x="7185" y="11999"/>
                  </a:lnTo>
                  <a:lnTo>
                    <a:pt x="7243" y="12056"/>
                  </a:lnTo>
                  <a:lnTo>
                    <a:pt x="7300" y="12111"/>
                  </a:lnTo>
                  <a:lnTo>
                    <a:pt x="7359" y="12166"/>
                  </a:lnTo>
                  <a:lnTo>
                    <a:pt x="7421" y="12223"/>
                  </a:lnTo>
                  <a:lnTo>
                    <a:pt x="7482" y="12278"/>
                  </a:lnTo>
                  <a:lnTo>
                    <a:pt x="7545" y="12334"/>
                  </a:lnTo>
                  <a:lnTo>
                    <a:pt x="7610" y="12390"/>
                  </a:lnTo>
                  <a:lnTo>
                    <a:pt x="7675" y="12446"/>
                  </a:lnTo>
                  <a:lnTo>
                    <a:pt x="7743" y="12501"/>
                  </a:lnTo>
                  <a:lnTo>
                    <a:pt x="7811" y="12557"/>
                  </a:lnTo>
                  <a:lnTo>
                    <a:pt x="7881" y="12613"/>
                  </a:lnTo>
                  <a:lnTo>
                    <a:pt x="7953" y="12668"/>
                  </a:lnTo>
                  <a:lnTo>
                    <a:pt x="8025" y="12724"/>
                  </a:lnTo>
                  <a:lnTo>
                    <a:pt x="8100" y="12780"/>
                  </a:lnTo>
                  <a:lnTo>
                    <a:pt x="8175" y="12836"/>
                  </a:lnTo>
                  <a:lnTo>
                    <a:pt x="8251" y="12891"/>
                  </a:lnTo>
                  <a:lnTo>
                    <a:pt x="8330" y="12948"/>
                  </a:lnTo>
                  <a:lnTo>
                    <a:pt x="8330" y="12948"/>
                  </a:lnTo>
                  <a:lnTo>
                    <a:pt x="8319" y="12940"/>
                  </a:lnTo>
                  <a:lnTo>
                    <a:pt x="8306" y="12933"/>
                  </a:lnTo>
                  <a:lnTo>
                    <a:pt x="8292" y="12927"/>
                  </a:lnTo>
                  <a:lnTo>
                    <a:pt x="8278" y="12921"/>
                  </a:lnTo>
                  <a:lnTo>
                    <a:pt x="8262" y="12915"/>
                  </a:lnTo>
                  <a:lnTo>
                    <a:pt x="8244" y="12909"/>
                  </a:lnTo>
                  <a:lnTo>
                    <a:pt x="8209" y="12900"/>
                  </a:lnTo>
                  <a:lnTo>
                    <a:pt x="8170" y="12892"/>
                  </a:lnTo>
                  <a:lnTo>
                    <a:pt x="8130" y="12885"/>
                  </a:lnTo>
                  <a:lnTo>
                    <a:pt x="8088" y="12879"/>
                  </a:lnTo>
                  <a:lnTo>
                    <a:pt x="8045" y="12874"/>
                  </a:lnTo>
                  <a:lnTo>
                    <a:pt x="7960" y="12866"/>
                  </a:lnTo>
                  <a:lnTo>
                    <a:pt x="7877" y="12858"/>
                  </a:lnTo>
                  <a:lnTo>
                    <a:pt x="7839" y="12854"/>
                  </a:lnTo>
                  <a:lnTo>
                    <a:pt x="7804" y="12850"/>
                  </a:lnTo>
                  <a:lnTo>
                    <a:pt x="7772" y="12845"/>
                  </a:lnTo>
                  <a:lnTo>
                    <a:pt x="7744" y="12839"/>
                  </a:lnTo>
                  <a:lnTo>
                    <a:pt x="7744" y="12839"/>
                  </a:lnTo>
                  <a:lnTo>
                    <a:pt x="7642" y="12815"/>
                  </a:lnTo>
                  <a:lnTo>
                    <a:pt x="7541" y="12791"/>
                  </a:lnTo>
                  <a:lnTo>
                    <a:pt x="7441" y="12765"/>
                  </a:lnTo>
                  <a:lnTo>
                    <a:pt x="7341" y="12737"/>
                  </a:lnTo>
                  <a:lnTo>
                    <a:pt x="7242" y="12708"/>
                  </a:lnTo>
                  <a:lnTo>
                    <a:pt x="7142" y="12679"/>
                  </a:lnTo>
                  <a:lnTo>
                    <a:pt x="7043" y="12648"/>
                  </a:lnTo>
                  <a:lnTo>
                    <a:pt x="6944" y="12617"/>
                  </a:lnTo>
                  <a:lnTo>
                    <a:pt x="6845" y="12584"/>
                  </a:lnTo>
                  <a:lnTo>
                    <a:pt x="6748" y="12549"/>
                  </a:lnTo>
                  <a:lnTo>
                    <a:pt x="6649" y="12515"/>
                  </a:lnTo>
                  <a:lnTo>
                    <a:pt x="6553" y="12479"/>
                  </a:lnTo>
                  <a:lnTo>
                    <a:pt x="6455" y="12443"/>
                  </a:lnTo>
                  <a:lnTo>
                    <a:pt x="6359" y="12405"/>
                  </a:lnTo>
                  <a:lnTo>
                    <a:pt x="6262" y="12366"/>
                  </a:lnTo>
                  <a:lnTo>
                    <a:pt x="6167" y="12327"/>
                  </a:lnTo>
                  <a:lnTo>
                    <a:pt x="6167" y="12327"/>
                  </a:lnTo>
                  <a:lnTo>
                    <a:pt x="6044" y="12275"/>
                  </a:lnTo>
                  <a:lnTo>
                    <a:pt x="5921" y="12221"/>
                  </a:lnTo>
                  <a:lnTo>
                    <a:pt x="5800" y="12165"/>
                  </a:lnTo>
                  <a:lnTo>
                    <a:pt x="5678" y="12108"/>
                  </a:lnTo>
                  <a:lnTo>
                    <a:pt x="5556" y="12049"/>
                  </a:lnTo>
                  <a:lnTo>
                    <a:pt x="5436" y="11988"/>
                  </a:lnTo>
                  <a:lnTo>
                    <a:pt x="5316" y="11926"/>
                  </a:lnTo>
                  <a:lnTo>
                    <a:pt x="5196" y="11863"/>
                  </a:lnTo>
                  <a:lnTo>
                    <a:pt x="5077" y="11797"/>
                  </a:lnTo>
                  <a:lnTo>
                    <a:pt x="4960" y="11731"/>
                  </a:lnTo>
                  <a:lnTo>
                    <a:pt x="4842" y="11663"/>
                  </a:lnTo>
                  <a:lnTo>
                    <a:pt x="4725" y="11592"/>
                  </a:lnTo>
                  <a:lnTo>
                    <a:pt x="4609" y="11521"/>
                  </a:lnTo>
                  <a:lnTo>
                    <a:pt x="4494" y="11447"/>
                  </a:lnTo>
                  <a:lnTo>
                    <a:pt x="4379" y="11373"/>
                  </a:lnTo>
                  <a:lnTo>
                    <a:pt x="4266" y="11298"/>
                  </a:lnTo>
                  <a:lnTo>
                    <a:pt x="4152" y="11220"/>
                  </a:lnTo>
                  <a:lnTo>
                    <a:pt x="4041" y="11142"/>
                  </a:lnTo>
                  <a:lnTo>
                    <a:pt x="3929" y="11061"/>
                  </a:lnTo>
                  <a:lnTo>
                    <a:pt x="3819" y="10980"/>
                  </a:lnTo>
                  <a:lnTo>
                    <a:pt x="3710" y="10896"/>
                  </a:lnTo>
                  <a:lnTo>
                    <a:pt x="3601" y="10812"/>
                  </a:lnTo>
                  <a:lnTo>
                    <a:pt x="3494" y="10726"/>
                  </a:lnTo>
                  <a:lnTo>
                    <a:pt x="3388" y="10639"/>
                  </a:lnTo>
                  <a:lnTo>
                    <a:pt x="3282" y="10550"/>
                  </a:lnTo>
                  <a:lnTo>
                    <a:pt x="3178" y="10461"/>
                  </a:lnTo>
                  <a:lnTo>
                    <a:pt x="3075" y="10370"/>
                  </a:lnTo>
                  <a:lnTo>
                    <a:pt x="2973" y="10278"/>
                  </a:lnTo>
                  <a:lnTo>
                    <a:pt x="2872" y="10184"/>
                  </a:lnTo>
                  <a:lnTo>
                    <a:pt x="2772" y="10089"/>
                  </a:lnTo>
                  <a:lnTo>
                    <a:pt x="2674" y="9993"/>
                  </a:lnTo>
                  <a:lnTo>
                    <a:pt x="2577" y="9896"/>
                  </a:lnTo>
                  <a:lnTo>
                    <a:pt x="2481" y="9797"/>
                  </a:lnTo>
                  <a:lnTo>
                    <a:pt x="2386" y="9698"/>
                  </a:lnTo>
                  <a:lnTo>
                    <a:pt x="2294" y="9596"/>
                  </a:lnTo>
                  <a:lnTo>
                    <a:pt x="2201" y="9495"/>
                  </a:lnTo>
                  <a:lnTo>
                    <a:pt x="2111" y="9391"/>
                  </a:lnTo>
                  <a:lnTo>
                    <a:pt x="2022" y="9286"/>
                  </a:lnTo>
                  <a:lnTo>
                    <a:pt x="1935" y="9181"/>
                  </a:lnTo>
                  <a:lnTo>
                    <a:pt x="1848" y="9074"/>
                  </a:lnTo>
                  <a:lnTo>
                    <a:pt x="1764" y="8967"/>
                  </a:lnTo>
                  <a:lnTo>
                    <a:pt x="1680" y="8858"/>
                  </a:lnTo>
                  <a:lnTo>
                    <a:pt x="1599" y="8748"/>
                  </a:lnTo>
                  <a:lnTo>
                    <a:pt x="1518" y="8638"/>
                  </a:lnTo>
                  <a:lnTo>
                    <a:pt x="1440" y="8525"/>
                  </a:lnTo>
                  <a:lnTo>
                    <a:pt x="1363" y="8412"/>
                  </a:lnTo>
                  <a:lnTo>
                    <a:pt x="1288" y="8299"/>
                  </a:lnTo>
                  <a:lnTo>
                    <a:pt x="1214" y="8183"/>
                  </a:lnTo>
                  <a:lnTo>
                    <a:pt x="1143" y="8068"/>
                  </a:lnTo>
                  <a:lnTo>
                    <a:pt x="1073" y="7951"/>
                  </a:lnTo>
                  <a:lnTo>
                    <a:pt x="1004" y="7833"/>
                  </a:lnTo>
                  <a:lnTo>
                    <a:pt x="938" y="7715"/>
                  </a:lnTo>
                  <a:lnTo>
                    <a:pt x="874" y="7595"/>
                  </a:lnTo>
                  <a:lnTo>
                    <a:pt x="811" y="7474"/>
                  </a:lnTo>
                  <a:lnTo>
                    <a:pt x="750" y="7354"/>
                  </a:lnTo>
                  <a:lnTo>
                    <a:pt x="692" y="7231"/>
                  </a:lnTo>
                  <a:lnTo>
                    <a:pt x="634" y="7108"/>
                  </a:lnTo>
                  <a:lnTo>
                    <a:pt x="579" y="6984"/>
                  </a:lnTo>
                  <a:lnTo>
                    <a:pt x="527" y="6859"/>
                  </a:lnTo>
                  <a:lnTo>
                    <a:pt x="475" y="6734"/>
                  </a:lnTo>
                  <a:lnTo>
                    <a:pt x="426" y="6607"/>
                  </a:lnTo>
                  <a:lnTo>
                    <a:pt x="380" y="6481"/>
                  </a:lnTo>
                  <a:lnTo>
                    <a:pt x="334" y="6353"/>
                  </a:lnTo>
                  <a:lnTo>
                    <a:pt x="292" y="6224"/>
                  </a:lnTo>
                  <a:lnTo>
                    <a:pt x="292" y="6224"/>
                  </a:lnTo>
                  <a:lnTo>
                    <a:pt x="271" y="6159"/>
                  </a:lnTo>
                  <a:lnTo>
                    <a:pt x="252" y="6095"/>
                  </a:lnTo>
                  <a:lnTo>
                    <a:pt x="233" y="6029"/>
                  </a:lnTo>
                  <a:lnTo>
                    <a:pt x="215" y="5964"/>
                  </a:lnTo>
                  <a:lnTo>
                    <a:pt x="197" y="5899"/>
                  </a:lnTo>
                  <a:lnTo>
                    <a:pt x="180" y="5833"/>
                  </a:lnTo>
                  <a:lnTo>
                    <a:pt x="164" y="5768"/>
                  </a:lnTo>
                  <a:lnTo>
                    <a:pt x="148" y="5701"/>
                  </a:lnTo>
                  <a:lnTo>
                    <a:pt x="133" y="5636"/>
                  </a:lnTo>
                  <a:lnTo>
                    <a:pt x="119" y="5570"/>
                  </a:lnTo>
                  <a:lnTo>
                    <a:pt x="106" y="5504"/>
                  </a:lnTo>
                  <a:lnTo>
                    <a:pt x="93" y="5438"/>
                  </a:lnTo>
                  <a:lnTo>
                    <a:pt x="82" y="5372"/>
                  </a:lnTo>
                  <a:lnTo>
                    <a:pt x="71" y="5305"/>
                  </a:lnTo>
                  <a:lnTo>
                    <a:pt x="61" y="5239"/>
                  </a:lnTo>
                  <a:lnTo>
                    <a:pt x="51" y="5172"/>
                  </a:lnTo>
                  <a:lnTo>
                    <a:pt x="43" y="5106"/>
                  </a:lnTo>
                  <a:lnTo>
                    <a:pt x="35" y="5040"/>
                  </a:lnTo>
                  <a:lnTo>
                    <a:pt x="28" y="4973"/>
                  </a:lnTo>
                  <a:lnTo>
                    <a:pt x="21" y="4906"/>
                  </a:lnTo>
                  <a:lnTo>
                    <a:pt x="16" y="4840"/>
                  </a:lnTo>
                  <a:lnTo>
                    <a:pt x="11" y="4773"/>
                  </a:lnTo>
                  <a:lnTo>
                    <a:pt x="7" y="4707"/>
                  </a:lnTo>
                  <a:lnTo>
                    <a:pt x="4" y="4640"/>
                  </a:lnTo>
                  <a:lnTo>
                    <a:pt x="2" y="4573"/>
                  </a:lnTo>
                  <a:lnTo>
                    <a:pt x="1" y="4507"/>
                  </a:lnTo>
                  <a:lnTo>
                    <a:pt x="0" y="4440"/>
                  </a:lnTo>
                  <a:lnTo>
                    <a:pt x="0" y="4374"/>
                  </a:lnTo>
                  <a:lnTo>
                    <a:pt x="1" y="4308"/>
                  </a:lnTo>
                  <a:lnTo>
                    <a:pt x="3" y="4241"/>
                  </a:lnTo>
                  <a:lnTo>
                    <a:pt x="6" y="4175"/>
                  </a:lnTo>
                  <a:lnTo>
                    <a:pt x="10" y="4109"/>
                  </a:lnTo>
                  <a:lnTo>
                    <a:pt x="14" y="4042"/>
                  </a:lnTo>
                  <a:lnTo>
                    <a:pt x="20" y="3976"/>
                  </a:lnTo>
                  <a:lnTo>
                    <a:pt x="26" y="3909"/>
                  </a:lnTo>
                  <a:lnTo>
                    <a:pt x="33" y="3844"/>
                  </a:lnTo>
                  <a:lnTo>
                    <a:pt x="41" y="3778"/>
                  </a:lnTo>
                  <a:lnTo>
                    <a:pt x="50" y="3712"/>
                  </a:lnTo>
                  <a:lnTo>
                    <a:pt x="59" y="3647"/>
                  </a:lnTo>
                  <a:lnTo>
                    <a:pt x="70" y="3582"/>
                  </a:lnTo>
                  <a:lnTo>
                    <a:pt x="82" y="3516"/>
                  </a:lnTo>
                  <a:lnTo>
                    <a:pt x="94" y="3451"/>
                  </a:lnTo>
                  <a:lnTo>
                    <a:pt x="107" y="3386"/>
                  </a:lnTo>
                  <a:lnTo>
                    <a:pt x="122" y="3321"/>
                  </a:lnTo>
                  <a:lnTo>
                    <a:pt x="137" y="3256"/>
                  </a:lnTo>
                  <a:lnTo>
                    <a:pt x="153" y="3191"/>
                  </a:lnTo>
                  <a:lnTo>
                    <a:pt x="171" y="3127"/>
                  </a:lnTo>
                  <a:lnTo>
                    <a:pt x="189" y="3063"/>
                  </a:lnTo>
                  <a:lnTo>
                    <a:pt x="208" y="2999"/>
                  </a:lnTo>
                  <a:lnTo>
                    <a:pt x="228" y="2935"/>
                  </a:lnTo>
                  <a:lnTo>
                    <a:pt x="249" y="2872"/>
                  </a:lnTo>
                  <a:lnTo>
                    <a:pt x="270" y="2808"/>
                  </a:lnTo>
                  <a:lnTo>
                    <a:pt x="293" y="2746"/>
                  </a:lnTo>
                  <a:lnTo>
                    <a:pt x="317" y="2683"/>
                  </a:lnTo>
                  <a:lnTo>
                    <a:pt x="343" y="2620"/>
                  </a:lnTo>
                  <a:lnTo>
                    <a:pt x="368" y="2558"/>
                  </a:lnTo>
                  <a:lnTo>
                    <a:pt x="395" y="2496"/>
                  </a:lnTo>
                  <a:lnTo>
                    <a:pt x="423" y="2434"/>
                  </a:lnTo>
                  <a:lnTo>
                    <a:pt x="451" y="2373"/>
                  </a:lnTo>
                  <a:lnTo>
                    <a:pt x="481" y="2312"/>
                  </a:lnTo>
                  <a:lnTo>
                    <a:pt x="512" y="2250"/>
                  </a:lnTo>
                  <a:lnTo>
                    <a:pt x="544" y="2190"/>
                  </a:lnTo>
                  <a:lnTo>
                    <a:pt x="577" y="2130"/>
                  </a:lnTo>
                  <a:lnTo>
                    <a:pt x="611" y="2069"/>
                  </a:lnTo>
                  <a:lnTo>
                    <a:pt x="611" y="2069"/>
                  </a:lnTo>
                  <a:lnTo>
                    <a:pt x="636" y="2026"/>
                  </a:lnTo>
                  <a:lnTo>
                    <a:pt x="662" y="1983"/>
                  </a:lnTo>
                  <a:lnTo>
                    <a:pt x="688" y="1940"/>
                  </a:lnTo>
                  <a:lnTo>
                    <a:pt x="716" y="1897"/>
                  </a:lnTo>
                  <a:lnTo>
                    <a:pt x="743" y="1856"/>
                  </a:lnTo>
                  <a:lnTo>
                    <a:pt x="771" y="1814"/>
                  </a:lnTo>
                  <a:lnTo>
                    <a:pt x="799" y="1773"/>
                  </a:lnTo>
                  <a:lnTo>
                    <a:pt x="827" y="1732"/>
                  </a:lnTo>
                  <a:lnTo>
                    <a:pt x="887" y="1652"/>
                  </a:lnTo>
                  <a:lnTo>
                    <a:pt x="947" y="1574"/>
                  </a:lnTo>
                  <a:lnTo>
                    <a:pt x="1009" y="1497"/>
                  </a:lnTo>
                  <a:lnTo>
                    <a:pt x="1074" y="1422"/>
                  </a:lnTo>
                  <a:lnTo>
                    <a:pt x="1139" y="1347"/>
                  </a:lnTo>
                  <a:lnTo>
                    <a:pt x="1206" y="1276"/>
                  </a:lnTo>
                  <a:lnTo>
                    <a:pt x="1275" y="1204"/>
                  </a:lnTo>
                  <a:lnTo>
                    <a:pt x="1344" y="1135"/>
                  </a:lnTo>
                  <a:lnTo>
                    <a:pt x="1416" y="1067"/>
                  </a:lnTo>
                  <a:lnTo>
                    <a:pt x="1488" y="1000"/>
                  </a:lnTo>
                  <a:lnTo>
                    <a:pt x="1562" y="935"/>
                  </a:lnTo>
                  <a:lnTo>
                    <a:pt x="1637" y="871"/>
                  </a:lnTo>
                  <a:lnTo>
                    <a:pt x="1713" y="808"/>
                  </a:lnTo>
                  <a:lnTo>
                    <a:pt x="1791" y="747"/>
                  </a:lnTo>
                  <a:lnTo>
                    <a:pt x="1869" y="687"/>
                  </a:lnTo>
                  <a:lnTo>
                    <a:pt x="1949" y="627"/>
                  </a:lnTo>
                  <a:lnTo>
                    <a:pt x="2029" y="569"/>
                  </a:lnTo>
                  <a:lnTo>
                    <a:pt x="2111" y="513"/>
                  </a:lnTo>
                  <a:lnTo>
                    <a:pt x="2193" y="457"/>
                  </a:lnTo>
                  <a:lnTo>
                    <a:pt x="2277" y="402"/>
                  </a:lnTo>
                  <a:lnTo>
                    <a:pt x="2360" y="349"/>
                  </a:lnTo>
                  <a:lnTo>
                    <a:pt x="2444" y="296"/>
                  </a:lnTo>
                  <a:lnTo>
                    <a:pt x="2530" y="244"/>
                  </a:lnTo>
                  <a:lnTo>
                    <a:pt x="2615" y="194"/>
                  </a:lnTo>
                  <a:lnTo>
                    <a:pt x="2702" y="144"/>
                  </a:lnTo>
                  <a:lnTo>
                    <a:pt x="2789" y="95"/>
                  </a:lnTo>
                  <a:lnTo>
                    <a:pt x="2877" y="47"/>
                  </a:lnTo>
                  <a:lnTo>
                    <a:pt x="2964" y="0"/>
                  </a:lnTo>
                  <a:lnTo>
                    <a:pt x="29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354524-3F5F-43AA-B7F2-28868D3F52C5}"/>
                </a:ext>
              </a:extLst>
            </p:cNvPr>
            <p:cNvSpPr txBox="1"/>
            <p:nvPr/>
          </p:nvSpPr>
          <p:spPr>
            <a:xfrm>
              <a:off x="7832843" y="4184832"/>
              <a:ext cx="844234" cy="36940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START</a:t>
              </a:r>
              <a:endParaRPr lang="en-US" sz="700" dirty="0">
                <a:solidFill>
                  <a:schemeClr val="bg1"/>
                </a:solidFill>
                <a:latin typeface="Source Sans Pro" panose="020B0503030403020204" pitchFamily="34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C6BE40-6B34-4582-9F4F-6E72DB1544D9}"/>
              </a:ext>
            </a:extLst>
          </p:cNvPr>
          <p:cNvGrpSpPr>
            <a:grpSpLocks/>
          </p:cNvGrpSpPr>
          <p:nvPr/>
        </p:nvGrpSpPr>
        <p:grpSpPr bwMode="auto">
          <a:xfrm>
            <a:off x="8777288" y="4713288"/>
            <a:ext cx="2495550" cy="1050925"/>
            <a:chOff x="8777157" y="4713481"/>
            <a:chExt cx="2495921" cy="1050211"/>
          </a:xfrm>
          <a:solidFill>
            <a:srgbClr val="FE6794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F5C3F9E-B689-4EA0-B21D-4795FA689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7157" y="4713481"/>
              <a:ext cx="2495921" cy="1050211"/>
            </a:xfrm>
            <a:custGeom>
              <a:avLst/>
              <a:gdLst>
                <a:gd name="T0" fmla="*/ 18 w 14013"/>
                <a:gd name="T1" fmla="*/ 1202 h 5897"/>
                <a:gd name="T2" fmla="*/ 131 w 14013"/>
                <a:gd name="T3" fmla="*/ 1311 h 5897"/>
                <a:gd name="T4" fmla="*/ 301 w 14013"/>
                <a:gd name="T5" fmla="*/ 1392 h 5897"/>
                <a:gd name="T6" fmla="*/ 608 w 14013"/>
                <a:gd name="T7" fmla="*/ 1466 h 5897"/>
                <a:gd name="T8" fmla="*/ 761 w 14013"/>
                <a:gd name="T9" fmla="*/ 1463 h 5897"/>
                <a:gd name="T10" fmla="*/ 1064 w 14013"/>
                <a:gd name="T11" fmla="*/ 1383 h 5897"/>
                <a:gd name="T12" fmla="*/ 1368 w 14013"/>
                <a:gd name="T13" fmla="*/ 1218 h 5897"/>
                <a:gd name="T14" fmla="*/ 1848 w 14013"/>
                <a:gd name="T15" fmla="*/ 859 h 5897"/>
                <a:gd name="T16" fmla="*/ 2117 w 14013"/>
                <a:gd name="T17" fmla="*/ 666 h 5897"/>
                <a:gd name="T18" fmla="*/ 2409 w 14013"/>
                <a:gd name="T19" fmla="*/ 500 h 5897"/>
                <a:gd name="T20" fmla="*/ 2945 w 14013"/>
                <a:gd name="T21" fmla="*/ 276 h 5897"/>
                <a:gd name="T22" fmla="*/ 3500 w 14013"/>
                <a:gd name="T23" fmla="*/ 116 h 5897"/>
                <a:gd name="T24" fmla="*/ 4184 w 14013"/>
                <a:gd name="T25" fmla="*/ 12 h 5897"/>
                <a:gd name="T26" fmla="*/ 4873 w 14013"/>
                <a:gd name="T27" fmla="*/ 15 h 5897"/>
                <a:gd name="T28" fmla="*/ 5502 w 14013"/>
                <a:gd name="T29" fmla="*/ 118 h 5897"/>
                <a:gd name="T30" fmla="*/ 5832 w 14013"/>
                <a:gd name="T31" fmla="*/ 213 h 5897"/>
                <a:gd name="T32" fmla="*/ 6154 w 14013"/>
                <a:gd name="T33" fmla="*/ 340 h 5897"/>
                <a:gd name="T34" fmla="*/ 6466 w 14013"/>
                <a:gd name="T35" fmla="*/ 496 h 5897"/>
                <a:gd name="T36" fmla="*/ 7554 w 14013"/>
                <a:gd name="T37" fmla="*/ 1110 h 5897"/>
                <a:gd name="T38" fmla="*/ 8258 w 14013"/>
                <a:gd name="T39" fmla="*/ 1466 h 5897"/>
                <a:gd name="T40" fmla="*/ 8983 w 14013"/>
                <a:gd name="T41" fmla="*/ 1760 h 5897"/>
                <a:gd name="T42" fmla="*/ 9578 w 14013"/>
                <a:gd name="T43" fmla="*/ 1926 h 5897"/>
                <a:gd name="T44" fmla="*/ 9970 w 14013"/>
                <a:gd name="T45" fmla="*/ 1994 h 5897"/>
                <a:gd name="T46" fmla="*/ 10375 w 14013"/>
                <a:gd name="T47" fmla="*/ 2030 h 5897"/>
                <a:gd name="T48" fmla="*/ 10795 w 14013"/>
                <a:gd name="T49" fmla="*/ 2028 h 5897"/>
                <a:gd name="T50" fmla="*/ 11229 w 14013"/>
                <a:gd name="T51" fmla="*/ 1984 h 5897"/>
                <a:gd name="T52" fmla="*/ 11682 w 14013"/>
                <a:gd name="T53" fmla="*/ 1897 h 5897"/>
                <a:gd name="T54" fmla="*/ 12153 w 14013"/>
                <a:gd name="T55" fmla="*/ 1759 h 5897"/>
                <a:gd name="T56" fmla="*/ 12645 w 14013"/>
                <a:gd name="T57" fmla="*/ 1569 h 5897"/>
                <a:gd name="T58" fmla="*/ 13158 w 14013"/>
                <a:gd name="T59" fmla="*/ 1323 h 5897"/>
                <a:gd name="T60" fmla="*/ 13695 w 14013"/>
                <a:gd name="T61" fmla="*/ 1016 h 5897"/>
                <a:gd name="T62" fmla="*/ 13991 w 14013"/>
                <a:gd name="T63" fmla="*/ 830 h 5897"/>
                <a:gd name="T64" fmla="*/ 13883 w 14013"/>
                <a:gd name="T65" fmla="*/ 977 h 5897"/>
                <a:gd name="T66" fmla="*/ 13716 w 14013"/>
                <a:gd name="T67" fmla="*/ 1296 h 5897"/>
                <a:gd name="T68" fmla="*/ 13398 w 14013"/>
                <a:gd name="T69" fmla="*/ 1742 h 5897"/>
                <a:gd name="T70" fmla="*/ 12936 w 14013"/>
                <a:gd name="T71" fmla="*/ 2302 h 5897"/>
                <a:gd name="T72" fmla="*/ 12467 w 14013"/>
                <a:gd name="T73" fmla="*/ 2797 h 5897"/>
                <a:gd name="T74" fmla="*/ 11768 w 14013"/>
                <a:gd name="T75" fmla="*/ 3430 h 5897"/>
                <a:gd name="T76" fmla="*/ 11009 w 14013"/>
                <a:gd name="T77" fmla="*/ 4009 h 5897"/>
                <a:gd name="T78" fmla="*/ 10197 w 14013"/>
                <a:gd name="T79" fmla="*/ 4521 h 5897"/>
                <a:gd name="T80" fmla="*/ 9343 w 14013"/>
                <a:gd name="T81" fmla="*/ 4965 h 5897"/>
                <a:gd name="T82" fmla="*/ 8453 w 14013"/>
                <a:gd name="T83" fmla="*/ 5330 h 5897"/>
                <a:gd name="T84" fmla="*/ 7536 w 14013"/>
                <a:gd name="T85" fmla="*/ 5610 h 5897"/>
                <a:gd name="T86" fmla="*/ 6601 w 14013"/>
                <a:gd name="T87" fmla="*/ 5799 h 5897"/>
                <a:gd name="T88" fmla="*/ 5655 w 14013"/>
                <a:gd name="T89" fmla="*/ 5890 h 5897"/>
                <a:gd name="T90" fmla="*/ 4843 w 14013"/>
                <a:gd name="T91" fmla="*/ 5884 h 5897"/>
                <a:gd name="T92" fmla="*/ 4371 w 14013"/>
                <a:gd name="T93" fmla="*/ 5840 h 5897"/>
                <a:gd name="T94" fmla="*/ 3906 w 14013"/>
                <a:gd name="T95" fmla="*/ 5759 h 5897"/>
                <a:gd name="T96" fmla="*/ 3452 w 14013"/>
                <a:gd name="T97" fmla="*/ 5643 h 5897"/>
                <a:gd name="T98" fmla="*/ 3011 w 14013"/>
                <a:gd name="T99" fmla="*/ 5489 h 5897"/>
                <a:gd name="T100" fmla="*/ 2588 w 14013"/>
                <a:gd name="T101" fmla="*/ 5298 h 5897"/>
                <a:gd name="T102" fmla="*/ 2185 w 14013"/>
                <a:gd name="T103" fmla="*/ 5068 h 5897"/>
                <a:gd name="T104" fmla="*/ 1804 w 14013"/>
                <a:gd name="T105" fmla="*/ 4800 h 5897"/>
                <a:gd name="T106" fmla="*/ 1450 w 14013"/>
                <a:gd name="T107" fmla="*/ 4491 h 5897"/>
                <a:gd name="T108" fmla="*/ 1126 w 14013"/>
                <a:gd name="T109" fmla="*/ 4142 h 5897"/>
                <a:gd name="T110" fmla="*/ 930 w 14013"/>
                <a:gd name="T111" fmla="*/ 3888 h 5897"/>
                <a:gd name="T112" fmla="*/ 645 w 14013"/>
                <a:gd name="T113" fmla="*/ 3423 h 5897"/>
                <a:gd name="T114" fmla="*/ 367 w 14013"/>
                <a:gd name="T115" fmla="*/ 2792 h 5897"/>
                <a:gd name="T116" fmla="*/ 171 w 14013"/>
                <a:gd name="T117" fmla="*/ 2128 h 5897"/>
                <a:gd name="T118" fmla="*/ 40 w 14013"/>
                <a:gd name="T119" fmla="*/ 1443 h 5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013" h="5897">
                  <a:moveTo>
                    <a:pt x="0" y="1148"/>
                  </a:moveTo>
                  <a:lnTo>
                    <a:pt x="0" y="1148"/>
                  </a:lnTo>
                  <a:lnTo>
                    <a:pt x="2" y="1157"/>
                  </a:lnTo>
                  <a:lnTo>
                    <a:pt x="4" y="1166"/>
                  </a:lnTo>
                  <a:lnTo>
                    <a:pt x="7" y="1175"/>
                  </a:lnTo>
                  <a:lnTo>
                    <a:pt x="10" y="1184"/>
                  </a:lnTo>
                  <a:lnTo>
                    <a:pt x="18" y="1202"/>
                  </a:lnTo>
                  <a:lnTo>
                    <a:pt x="29" y="1219"/>
                  </a:lnTo>
                  <a:lnTo>
                    <a:pt x="41" y="1235"/>
                  </a:lnTo>
                  <a:lnTo>
                    <a:pt x="56" y="1251"/>
                  </a:lnTo>
                  <a:lnTo>
                    <a:pt x="73" y="1267"/>
                  </a:lnTo>
                  <a:lnTo>
                    <a:pt x="91" y="1282"/>
                  </a:lnTo>
                  <a:lnTo>
                    <a:pt x="110" y="1296"/>
                  </a:lnTo>
                  <a:lnTo>
                    <a:pt x="131" y="1311"/>
                  </a:lnTo>
                  <a:lnTo>
                    <a:pt x="152" y="1324"/>
                  </a:lnTo>
                  <a:lnTo>
                    <a:pt x="175" y="1337"/>
                  </a:lnTo>
                  <a:lnTo>
                    <a:pt x="199" y="1349"/>
                  </a:lnTo>
                  <a:lnTo>
                    <a:pt x="223" y="1361"/>
                  </a:lnTo>
                  <a:lnTo>
                    <a:pt x="250" y="1372"/>
                  </a:lnTo>
                  <a:lnTo>
                    <a:pt x="275" y="1382"/>
                  </a:lnTo>
                  <a:lnTo>
                    <a:pt x="301" y="1392"/>
                  </a:lnTo>
                  <a:lnTo>
                    <a:pt x="327" y="1402"/>
                  </a:lnTo>
                  <a:lnTo>
                    <a:pt x="380" y="1419"/>
                  </a:lnTo>
                  <a:lnTo>
                    <a:pt x="432" y="1433"/>
                  </a:lnTo>
                  <a:lnTo>
                    <a:pt x="482" y="1445"/>
                  </a:lnTo>
                  <a:lnTo>
                    <a:pt x="528" y="1455"/>
                  </a:lnTo>
                  <a:lnTo>
                    <a:pt x="571" y="1462"/>
                  </a:lnTo>
                  <a:lnTo>
                    <a:pt x="608" y="1466"/>
                  </a:lnTo>
                  <a:lnTo>
                    <a:pt x="639" y="1468"/>
                  </a:lnTo>
                  <a:lnTo>
                    <a:pt x="639" y="1468"/>
                  </a:lnTo>
                  <a:lnTo>
                    <a:pt x="664" y="1468"/>
                  </a:lnTo>
                  <a:lnTo>
                    <a:pt x="688" y="1468"/>
                  </a:lnTo>
                  <a:lnTo>
                    <a:pt x="713" y="1467"/>
                  </a:lnTo>
                  <a:lnTo>
                    <a:pt x="737" y="1465"/>
                  </a:lnTo>
                  <a:lnTo>
                    <a:pt x="761" y="1463"/>
                  </a:lnTo>
                  <a:lnTo>
                    <a:pt x="786" y="1460"/>
                  </a:lnTo>
                  <a:lnTo>
                    <a:pt x="834" y="1452"/>
                  </a:lnTo>
                  <a:lnTo>
                    <a:pt x="881" y="1442"/>
                  </a:lnTo>
                  <a:lnTo>
                    <a:pt x="927" y="1430"/>
                  </a:lnTo>
                  <a:lnTo>
                    <a:pt x="974" y="1416"/>
                  </a:lnTo>
                  <a:lnTo>
                    <a:pt x="1019" y="1400"/>
                  </a:lnTo>
                  <a:lnTo>
                    <a:pt x="1064" y="1383"/>
                  </a:lnTo>
                  <a:lnTo>
                    <a:pt x="1109" y="1364"/>
                  </a:lnTo>
                  <a:lnTo>
                    <a:pt x="1154" y="1343"/>
                  </a:lnTo>
                  <a:lnTo>
                    <a:pt x="1197" y="1320"/>
                  </a:lnTo>
                  <a:lnTo>
                    <a:pt x="1241" y="1296"/>
                  </a:lnTo>
                  <a:lnTo>
                    <a:pt x="1283" y="1271"/>
                  </a:lnTo>
                  <a:lnTo>
                    <a:pt x="1327" y="1245"/>
                  </a:lnTo>
                  <a:lnTo>
                    <a:pt x="1368" y="1218"/>
                  </a:lnTo>
                  <a:lnTo>
                    <a:pt x="1410" y="1191"/>
                  </a:lnTo>
                  <a:lnTo>
                    <a:pt x="1451" y="1162"/>
                  </a:lnTo>
                  <a:lnTo>
                    <a:pt x="1493" y="1133"/>
                  </a:lnTo>
                  <a:lnTo>
                    <a:pt x="1533" y="1102"/>
                  </a:lnTo>
                  <a:lnTo>
                    <a:pt x="1613" y="1042"/>
                  </a:lnTo>
                  <a:lnTo>
                    <a:pt x="1693" y="981"/>
                  </a:lnTo>
                  <a:lnTo>
                    <a:pt x="1848" y="859"/>
                  </a:lnTo>
                  <a:lnTo>
                    <a:pt x="1924" y="801"/>
                  </a:lnTo>
                  <a:lnTo>
                    <a:pt x="1962" y="773"/>
                  </a:lnTo>
                  <a:lnTo>
                    <a:pt x="2000" y="745"/>
                  </a:lnTo>
                  <a:lnTo>
                    <a:pt x="2000" y="745"/>
                  </a:lnTo>
                  <a:lnTo>
                    <a:pt x="2039" y="718"/>
                  </a:lnTo>
                  <a:lnTo>
                    <a:pt x="2078" y="692"/>
                  </a:lnTo>
                  <a:lnTo>
                    <a:pt x="2117" y="666"/>
                  </a:lnTo>
                  <a:lnTo>
                    <a:pt x="2157" y="641"/>
                  </a:lnTo>
                  <a:lnTo>
                    <a:pt x="2199" y="616"/>
                  </a:lnTo>
                  <a:lnTo>
                    <a:pt x="2240" y="592"/>
                  </a:lnTo>
                  <a:lnTo>
                    <a:pt x="2281" y="567"/>
                  </a:lnTo>
                  <a:lnTo>
                    <a:pt x="2323" y="544"/>
                  </a:lnTo>
                  <a:lnTo>
                    <a:pt x="2367" y="522"/>
                  </a:lnTo>
                  <a:lnTo>
                    <a:pt x="2409" y="500"/>
                  </a:lnTo>
                  <a:lnTo>
                    <a:pt x="2452" y="479"/>
                  </a:lnTo>
                  <a:lnTo>
                    <a:pt x="2495" y="458"/>
                  </a:lnTo>
                  <a:lnTo>
                    <a:pt x="2584" y="418"/>
                  </a:lnTo>
                  <a:lnTo>
                    <a:pt x="2672" y="379"/>
                  </a:lnTo>
                  <a:lnTo>
                    <a:pt x="2763" y="342"/>
                  </a:lnTo>
                  <a:lnTo>
                    <a:pt x="2853" y="308"/>
                  </a:lnTo>
                  <a:lnTo>
                    <a:pt x="2945" y="276"/>
                  </a:lnTo>
                  <a:lnTo>
                    <a:pt x="3036" y="245"/>
                  </a:lnTo>
                  <a:lnTo>
                    <a:pt x="3128" y="215"/>
                  </a:lnTo>
                  <a:lnTo>
                    <a:pt x="3219" y="188"/>
                  </a:lnTo>
                  <a:lnTo>
                    <a:pt x="3312" y="163"/>
                  </a:lnTo>
                  <a:lnTo>
                    <a:pt x="3404" y="139"/>
                  </a:lnTo>
                  <a:lnTo>
                    <a:pt x="3404" y="139"/>
                  </a:lnTo>
                  <a:lnTo>
                    <a:pt x="3500" y="116"/>
                  </a:lnTo>
                  <a:lnTo>
                    <a:pt x="3597" y="95"/>
                  </a:lnTo>
                  <a:lnTo>
                    <a:pt x="3694" y="76"/>
                  </a:lnTo>
                  <a:lnTo>
                    <a:pt x="3792" y="59"/>
                  </a:lnTo>
                  <a:lnTo>
                    <a:pt x="3889" y="43"/>
                  </a:lnTo>
                  <a:lnTo>
                    <a:pt x="3987" y="31"/>
                  </a:lnTo>
                  <a:lnTo>
                    <a:pt x="4085" y="20"/>
                  </a:lnTo>
                  <a:lnTo>
                    <a:pt x="4184" y="12"/>
                  </a:lnTo>
                  <a:lnTo>
                    <a:pt x="4283" y="5"/>
                  </a:lnTo>
                  <a:lnTo>
                    <a:pt x="4381" y="1"/>
                  </a:lnTo>
                  <a:lnTo>
                    <a:pt x="4480" y="0"/>
                  </a:lnTo>
                  <a:lnTo>
                    <a:pt x="4578" y="0"/>
                  </a:lnTo>
                  <a:lnTo>
                    <a:pt x="4677" y="3"/>
                  </a:lnTo>
                  <a:lnTo>
                    <a:pt x="4774" y="7"/>
                  </a:lnTo>
                  <a:lnTo>
                    <a:pt x="4873" y="15"/>
                  </a:lnTo>
                  <a:lnTo>
                    <a:pt x="4970" y="24"/>
                  </a:lnTo>
                  <a:lnTo>
                    <a:pt x="5068" y="36"/>
                  </a:lnTo>
                  <a:lnTo>
                    <a:pt x="5166" y="50"/>
                  </a:lnTo>
                  <a:lnTo>
                    <a:pt x="5262" y="67"/>
                  </a:lnTo>
                  <a:lnTo>
                    <a:pt x="5359" y="85"/>
                  </a:lnTo>
                  <a:lnTo>
                    <a:pt x="5454" y="106"/>
                  </a:lnTo>
                  <a:lnTo>
                    <a:pt x="5502" y="118"/>
                  </a:lnTo>
                  <a:lnTo>
                    <a:pt x="5550" y="129"/>
                  </a:lnTo>
                  <a:lnTo>
                    <a:pt x="5597" y="142"/>
                  </a:lnTo>
                  <a:lnTo>
                    <a:pt x="5644" y="155"/>
                  </a:lnTo>
                  <a:lnTo>
                    <a:pt x="5692" y="169"/>
                  </a:lnTo>
                  <a:lnTo>
                    <a:pt x="5739" y="183"/>
                  </a:lnTo>
                  <a:lnTo>
                    <a:pt x="5786" y="198"/>
                  </a:lnTo>
                  <a:lnTo>
                    <a:pt x="5832" y="213"/>
                  </a:lnTo>
                  <a:lnTo>
                    <a:pt x="5879" y="231"/>
                  </a:lnTo>
                  <a:lnTo>
                    <a:pt x="5926" y="247"/>
                  </a:lnTo>
                  <a:lnTo>
                    <a:pt x="5971" y="265"/>
                  </a:lnTo>
                  <a:lnTo>
                    <a:pt x="6017" y="282"/>
                  </a:lnTo>
                  <a:lnTo>
                    <a:pt x="6064" y="301"/>
                  </a:lnTo>
                  <a:lnTo>
                    <a:pt x="6109" y="320"/>
                  </a:lnTo>
                  <a:lnTo>
                    <a:pt x="6154" y="340"/>
                  </a:lnTo>
                  <a:lnTo>
                    <a:pt x="6199" y="360"/>
                  </a:lnTo>
                  <a:lnTo>
                    <a:pt x="6245" y="381"/>
                  </a:lnTo>
                  <a:lnTo>
                    <a:pt x="6289" y="403"/>
                  </a:lnTo>
                  <a:lnTo>
                    <a:pt x="6333" y="426"/>
                  </a:lnTo>
                  <a:lnTo>
                    <a:pt x="6377" y="449"/>
                  </a:lnTo>
                  <a:lnTo>
                    <a:pt x="6422" y="472"/>
                  </a:lnTo>
                  <a:lnTo>
                    <a:pt x="6466" y="496"/>
                  </a:lnTo>
                  <a:lnTo>
                    <a:pt x="6466" y="496"/>
                  </a:lnTo>
                  <a:lnTo>
                    <a:pt x="6664" y="609"/>
                  </a:lnTo>
                  <a:lnTo>
                    <a:pt x="6861" y="721"/>
                  </a:lnTo>
                  <a:lnTo>
                    <a:pt x="7059" y="834"/>
                  </a:lnTo>
                  <a:lnTo>
                    <a:pt x="7256" y="945"/>
                  </a:lnTo>
                  <a:lnTo>
                    <a:pt x="7455" y="1056"/>
                  </a:lnTo>
                  <a:lnTo>
                    <a:pt x="7554" y="1110"/>
                  </a:lnTo>
                  <a:lnTo>
                    <a:pt x="7654" y="1164"/>
                  </a:lnTo>
                  <a:lnTo>
                    <a:pt x="7753" y="1216"/>
                  </a:lnTo>
                  <a:lnTo>
                    <a:pt x="7854" y="1268"/>
                  </a:lnTo>
                  <a:lnTo>
                    <a:pt x="7954" y="1320"/>
                  </a:lnTo>
                  <a:lnTo>
                    <a:pt x="8055" y="1370"/>
                  </a:lnTo>
                  <a:lnTo>
                    <a:pt x="8157" y="1419"/>
                  </a:lnTo>
                  <a:lnTo>
                    <a:pt x="8258" y="1466"/>
                  </a:lnTo>
                  <a:lnTo>
                    <a:pt x="8360" y="1513"/>
                  </a:lnTo>
                  <a:lnTo>
                    <a:pt x="8462" y="1558"/>
                  </a:lnTo>
                  <a:lnTo>
                    <a:pt x="8565" y="1602"/>
                  </a:lnTo>
                  <a:lnTo>
                    <a:pt x="8668" y="1644"/>
                  </a:lnTo>
                  <a:lnTo>
                    <a:pt x="8773" y="1685"/>
                  </a:lnTo>
                  <a:lnTo>
                    <a:pt x="8878" y="1723"/>
                  </a:lnTo>
                  <a:lnTo>
                    <a:pt x="8983" y="1760"/>
                  </a:lnTo>
                  <a:lnTo>
                    <a:pt x="9090" y="1795"/>
                  </a:lnTo>
                  <a:lnTo>
                    <a:pt x="9196" y="1827"/>
                  </a:lnTo>
                  <a:lnTo>
                    <a:pt x="9305" y="1859"/>
                  </a:lnTo>
                  <a:lnTo>
                    <a:pt x="9414" y="1888"/>
                  </a:lnTo>
                  <a:lnTo>
                    <a:pt x="9468" y="1901"/>
                  </a:lnTo>
                  <a:lnTo>
                    <a:pt x="9523" y="1914"/>
                  </a:lnTo>
                  <a:lnTo>
                    <a:pt x="9578" y="1926"/>
                  </a:lnTo>
                  <a:lnTo>
                    <a:pt x="9633" y="1938"/>
                  </a:lnTo>
                  <a:lnTo>
                    <a:pt x="9689" y="1949"/>
                  </a:lnTo>
                  <a:lnTo>
                    <a:pt x="9745" y="1959"/>
                  </a:lnTo>
                  <a:lnTo>
                    <a:pt x="9801" y="1969"/>
                  </a:lnTo>
                  <a:lnTo>
                    <a:pt x="9857" y="1978"/>
                  </a:lnTo>
                  <a:lnTo>
                    <a:pt x="9914" y="1987"/>
                  </a:lnTo>
                  <a:lnTo>
                    <a:pt x="9970" y="1994"/>
                  </a:lnTo>
                  <a:lnTo>
                    <a:pt x="10027" y="2001"/>
                  </a:lnTo>
                  <a:lnTo>
                    <a:pt x="10084" y="2008"/>
                  </a:lnTo>
                  <a:lnTo>
                    <a:pt x="10142" y="2014"/>
                  </a:lnTo>
                  <a:lnTo>
                    <a:pt x="10200" y="2019"/>
                  </a:lnTo>
                  <a:lnTo>
                    <a:pt x="10258" y="2023"/>
                  </a:lnTo>
                  <a:lnTo>
                    <a:pt x="10317" y="2026"/>
                  </a:lnTo>
                  <a:lnTo>
                    <a:pt x="10375" y="2030"/>
                  </a:lnTo>
                  <a:lnTo>
                    <a:pt x="10434" y="2032"/>
                  </a:lnTo>
                  <a:lnTo>
                    <a:pt x="10494" y="2034"/>
                  </a:lnTo>
                  <a:lnTo>
                    <a:pt x="10553" y="2034"/>
                  </a:lnTo>
                  <a:lnTo>
                    <a:pt x="10612" y="2034"/>
                  </a:lnTo>
                  <a:lnTo>
                    <a:pt x="10673" y="2033"/>
                  </a:lnTo>
                  <a:lnTo>
                    <a:pt x="10733" y="2031"/>
                  </a:lnTo>
                  <a:lnTo>
                    <a:pt x="10795" y="2028"/>
                  </a:lnTo>
                  <a:lnTo>
                    <a:pt x="10856" y="2024"/>
                  </a:lnTo>
                  <a:lnTo>
                    <a:pt x="10917" y="2019"/>
                  </a:lnTo>
                  <a:lnTo>
                    <a:pt x="10979" y="2014"/>
                  </a:lnTo>
                  <a:lnTo>
                    <a:pt x="11041" y="2008"/>
                  </a:lnTo>
                  <a:lnTo>
                    <a:pt x="11103" y="2001"/>
                  </a:lnTo>
                  <a:lnTo>
                    <a:pt x="11167" y="1993"/>
                  </a:lnTo>
                  <a:lnTo>
                    <a:pt x="11229" y="1984"/>
                  </a:lnTo>
                  <a:lnTo>
                    <a:pt x="11293" y="1975"/>
                  </a:lnTo>
                  <a:lnTo>
                    <a:pt x="11357" y="1964"/>
                  </a:lnTo>
                  <a:lnTo>
                    <a:pt x="11421" y="1952"/>
                  </a:lnTo>
                  <a:lnTo>
                    <a:pt x="11485" y="1940"/>
                  </a:lnTo>
                  <a:lnTo>
                    <a:pt x="11551" y="1926"/>
                  </a:lnTo>
                  <a:lnTo>
                    <a:pt x="11616" y="1912"/>
                  </a:lnTo>
                  <a:lnTo>
                    <a:pt x="11682" y="1897"/>
                  </a:lnTo>
                  <a:lnTo>
                    <a:pt x="11748" y="1880"/>
                  </a:lnTo>
                  <a:lnTo>
                    <a:pt x="11814" y="1863"/>
                  </a:lnTo>
                  <a:lnTo>
                    <a:pt x="11882" y="1843"/>
                  </a:lnTo>
                  <a:lnTo>
                    <a:pt x="11948" y="1824"/>
                  </a:lnTo>
                  <a:lnTo>
                    <a:pt x="12016" y="1803"/>
                  </a:lnTo>
                  <a:lnTo>
                    <a:pt x="12085" y="1782"/>
                  </a:lnTo>
                  <a:lnTo>
                    <a:pt x="12153" y="1759"/>
                  </a:lnTo>
                  <a:lnTo>
                    <a:pt x="12222" y="1736"/>
                  </a:lnTo>
                  <a:lnTo>
                    <a:pt x="12291" y="1711"/>
                  </a:lnTo>
                  <a:lnTo>
                    <a:pt x="12361" y="1685"/>
                  </a:lnTo>
                  <a:lnTo>
                    <a:pt x="12431" y="1657"/>
                  </a:lnTo>
                  <a:lnTo>
                    <a:pt x="12502" y="1629"/>
                  </a:lnTo>
                  <a:lnTo>
                    <a:pt x="12573" y="1600"/>
                  </a:lnTo>
                  <a:lnTo>
                    <a:pt x="12645" y="1569"/>
                  </a:lnTo>
                  <a:lnTo>
                    <a:pt x="12716" y="1538"/>
                  </a:lnTo>
                  <a:lnTo>
                    <a:pt x="12789" y="1505"/>
                  </a:lnTo>
                  <a:lnTo>
                    <a:pt x="12862" y="1471"/>
                  </a:lnTo>
                  <a:lnTo>
                    <a:pt x="12936" y="1436"/>
                  </a:lnTo>
                  <a:lnTo>
                    <a:pt x="13009" y="1399"/>
                  </a:lnTo>
                  <a:lnTo>
                    <a:pt x="13084" y="1362"/>
                  </a:lnTo>
                  <a:lnTo>
                    <a:pt x="13158" y="1323"/>
                  </a:lnTo>
                  <a:lnTo>
                    <a:pt x="13233" y="1283"/>
                  </a:lnTo>
                  <a:lnTo>
                    <a:pt x="13309" y="1242"/>
                  </a:lnTo>
                  <a:lnTo>
                    <a:pt x="13385" y="1199"/>
                  </a:lnTo>
                  <a:lnTo>
                    <a:pt x="13462" y="1156"/>
                  </a:lnTo>
                  <a:lnTo>
                    <a:pt x="13539" y="1110"/>
                  </a:lnTo>
                  <a:lnTo>
                    <a:pt x="13617" y="1064"/>
                  </a:lnTo>
                  <a:lnTo>
                    <a:pt x="13695" y="1016"/>
                  </a:lnTo>
                  <a:lnTo>
                    <a:pt x="13774" y="968"/>
                  </a:lnTo>
                  <a:lnTo>
                    <a:pt x="13853" y="917"/>
                  </a:lnTo>
                  <a:lnTo>
                    <a:pt x="13933" y="865"/>
                  </a:lnTo>
                  <a:lnTo>
                    <a:pt x="14013" y="813"/>
                  </a:lnTo>
                  <a:lnTo>
                    <a:pt x="14013" y="813"/>
                  </a:lnTo>
                  <a:lnTo>
                    <a:pt x="14002" y="821"/>
                  </a:lnTo>
                  <a:lnTo>
                    <a:pt x="13991" y="830"/>
                  </a:lnTo>
                  <a:lnTo>
                    <a:pt x="13980" y="841"/>
                  </a:lnTo>
                  <a:lnTo>
                    <a:pt x="13969" y="852"/>
                  </a:lnTo>
                  <a:lnTo>
                    <a:pt x="13959" y="865"/>
                  </a:lnTo>
                  <a:lnTo>
                    <a:pt x="13947" y="878"/>
                  </a:lnTo>
                  <a:lnTo>
                    <a:pt x="13925" y="908"/>
                  </a:lnTo>
                  <a:lnTo>
                    <a:pt x="13904" y="941"/>
                  </a:lnTo>
                  <a:lnTo>
                    <a:pt x="13883" y="977"/>
                  </a:lnTo>
                  <a:lnTo>
                    <a:pt x="13863" y="1014"/>
                  </a:lnTo>
                  <a:lnTo>
                    <a:pt x="13843" y="1052"/>
                  </a:lnTo>
                  <a:lnTo>
                    <a:pt x="13804" y="1129"/>
                  </a:lnTo>
                  <a:lnTo>
                    <a:pt x="13766" y="1202"/>
                  </a:lnTo>
                  <a:lnTo>
                    <a:pt x="13749" y="1236"/>
                  </a:lnTo>
                  <a:lnTo>
                    <a:pt x="13732" y="1268"/>
                  </a:lnTo>
                  <a:lnTo>
                    <a:pt x="13716" y="1296"/>
                  </a:lnTo>
                  <a:lnTo>
                    <a:pt x="13701" y="1321"/>
                  </a:lnTo>
                  <a:lnTo>
                    <a:pt x="13701" y="1321"/>
                  </a:lnTo>
                  <a:lnTo>
                    <a:pt x="13643" y="1406"/>
                  </a:lnTo>
                  <a:lnTo>
                    <a:pt x="13582" y="1492"/>
                  </a:lnTo>
                  <a:lnTo>
                    <a:pt x="13522" y="1575"/>
                  </a:lnTo>
                  <a:lnTo>
                    <a:pt x="13461" y="1658"/>
                  </a:lnTo>
                  <a:lnTo>
                    <a:pt x="13398" y="1742"/>
                  </a:lnTo>
                  <a:lnTo>
                    <a:pt x="13335" y="1823"/>
                  </a:lnTo>
                  <a:lnTo>
                    <a:pt x="13271" y="1905"/>
                  </a:lnTo>
                  <a:lnTo>
                    <a:pt x="13205" y="1985"/>
                  </a:lnTo>
                  <a:lnTo>
                    <a:pt x="13139" y="2066"/>
                  </a:lnTo>
                  <a:lnTo>
                    <a:pt x="13071" y="2145"/>
                  </a:lnTo>
                  <a:lnTo>
                    <a:pt x="13004" y="2224"/>
                  </a:lnTo>
                  <a:lnTo>
                    <a:pt x="12936" y="2302"/>
                  </a:lnTo>
                  <a:lnTo>
                    <a:pt x="12866" y="2378"/>
                  </a:lnTo>
                  <a:lnTo>
                    <a:pt x="12797" y="2455"/>
                  </a:lnTo>
                  <a:lnTo>
                    <a:pt x="12726" y="2531"/>
                  </a:lnTo>
                  <a:lnTo>
                    <a:pt x="12654" y="2607"/>
                  </a:lnTo>
                  <a:lnTo>
                    <a:pt x="12654" y="2607"/>
                  </a:lnTo>
                  <a:lnTo>
                    <a:pt x="12562" y="2702"/>
                  </a:lnTo>
                  <a:lnTo>
                    <a:pt x="12467" y="2797"/>
                  </a:lnTo>
                  <a:lnTo>
                    <a:pt x="12370" y="2890"/>
                  </a:lnTo>
                  <a:lnTo>
                    <a:pt x="12274" y="2984"/>
                  </a:lnTo>
                  <a:lnTo>
                    <a:pt x="12175" y="3075"/>
                  </a:lnTo>
                  <a:lnTo>
                    <a:pt x="12075" y="3166"/>
                  </a:lnTo>
                  <a:lnTo>
                    <a:pt x="11974" y="3255"/>
                  </a:lnTo>
                  <a:lnTo>
                    <a:pt x="11872" y="3344"/>
                  </a:lnTo>
                  <a:lnTo>
                    <a:pt x="11768" y="3430"/>
                  </a:lnTo>
                  <a:lnTo>
                    <a:pt x="11662" y="3517"/>
                  </a:lnTo>
                  <a:lnTo>
                    <a:pt x="11557" y="3602"/>
                  </a:lnTo>
                  <a:lnTo>
                    <a:pt x="11449" y="3686"/>
                  </a:lnTo>
                  <a:lnTo>
                    <a:pt x="11341" y="3768"/>
                  </a:lnTo>
                  <a:lnTo>
                    <a:pt x="11231" y="3850"/>
                  </a:lnTo>
                  <a:lnTo>
                    <a:pt x="11120" y="3929"/>
                  </a:lnTo>
                  <a:lnTo>
                    <a:pt x="11009" y="4009"/>
                  </a:lnTo>
                  <a:lnTo>
                    <a:pt x="10896" y="4086"/>
                  </a:lnTo>
                  <a:lnTo>
                    <a:pt x="10781" y="4161"/>
                  </a:lnTo>
                  <a:lnTo>
                    <a:pt x="10667" y="4237"/>
                  </a:lnTo>
                  <a:lnTo>
                    <a:pt x="10551" y="4310"/>
                  </a:lnTo>
                  <a:lnTo>
                    <a:pt x="10433" y="4382"/>
                  </a:lnTo>
                  <a:lnTo>
                    <a:pt x="10316" y="4452"/>
                  </a:lnTo>
                  <a:lnTo>
                    <a:pt x="10197" y="4521"/>
                  </a:lnTo>
                  <a:lnTo>
                    <a:pt x="10077" y="4590"/>
                  </a:lnTo>
                  <a:lnTo>
                    <a:pt x="9958" y="4656"/>
                  </a:lnTo>
                  <a:lnTo>
                    <a:pt x="9836" y="4720"/>
                  </a:lnTo>
                  <a:lnTo>
                    <a:pt x="9714" y="4784"/>
                  </a:lnTo>
                  <a:lnTo>
                    <a:pt x="9591" y="4845"/>
                  </a:lnTo>
                  <a:lnTo>
                    <a:pt x="9467" y="4905"/>
                  </a:lnTo>
                  <a:lnTo>
                    <a:pt x="9343" y="4965"/>
                  </a:lnTo>
                  <a:lnTo>
                    <a:pt x="9218" y="5022"/>
                  </a:lnTo>
                  <a:lnTo>
                    <a:pt x="9092" y="5077"/>
                  </a:lnTo>
                  <a:lnTo>
                    <a:pt x="8965" y="5131"/>
                  </a:lnTo>
                  <a:lnTo>
                    <a:pt x="8838" y="5183"/>
                  </a:lnTo>
                  <a:lnTo>
                    <a:pt x="8711" y="5234"/>
                  </a:lnTo>
                  <a:lnTo>
                    <a:pt x="8582" y="5283"/>
                  </a:lnTo>
                  <a:lnTo>
                    <a:pt x="8453" y="5330"/>
                  </a:lnTo>
                  <a:lnTo>
                    <a:pt x="8323" y="5375"/>
                  </a:lnTo>
                  <a:lnTo>
                    <a:pt x="8194" y="5419"/>
                  </a:lnTo>
                  <a:lnTo>
                    <a:pt x="8063" y="5461"/>
                  </a:lnTo>
                  <a:lnTo>
                    <a:pt x="7932" y="5501"/>
                  </a:lnTo>
                  <a:lnTo>
                    <a:pt x="7801" y="5539"/>
                  </a:lnTo>
                  <a:lnTo>
                    <a:pt x="7669" y="5576"/>
                  </a:lnTo>
                  <a:lnTo>
                    <a:pt x="7536" y="5610"/>
                  </a:lnTo>
                  <a:lnTo>
                    <a:pt x="7403" y="5644"/>
                  </a:lnTo>
                  <a:lnTo>
                    <a:pt x="7270" y="5674"/>
                  </a:lnTo>
                  <a:lnTo>
                    <a:pt x="7137" y="5703"/>
                  </a:lnTo>
                  <a:lnTo>
                    <a:pt x="7004" y="5730"/>
                  </a:lnTo>
                  <a:lnTo>
                    <a:pt x="6869" y="5755"/>
                  </a:lnTo>
                  <a:lnTo>
                    <a:pt x="6735" y="5778"/>
                  </a:lnTo>
                  <a:lnTo>
                    <a:pt x="6601" y="5799"/>
                  </a:lnTo>
                  <a:lnTo>
                    <a:pt x="6466" y="5819"/>
                  </a:lnTo>
                  <a:lnTo>
                    <a:pt x="6331" y="5836"/>
                  </a:lnTo>
                  <a:lnTo>
                    <a:pt x="6196" y="5851"/>
                  </a:lnTo>
                  <a:lnTo>
                    <a:pt x="6062" y="5864"/>
                  </a:lnTo>
                  <a:lnTo>
                    <a:pt x="5926" y="5875"/>
                  </a:lnTo>
                  <a:lnTo>
                    <a:pt x="5791" y="5884"/>
                  </a:lnTo>
                  <a:lnTo>
                    <a:pt x="5655" y="5890"/>
                  </a:lnTo>
                  <a:lnTo>
                    <a:pt x="5520" y="5895"/>
                  </a:lnTo>
                  <a:lnTo>
                    <a:pt x="5385" y="5897"/>
                  </a:lnTo>
                  <a:lnTo>
                    <a:pt x="5249" y="5897"/>
                  </a:lnTo>
                  <a:lnTo>
                    <a:pt x="5113" y="5895"/>
                  </a:lnTo>
                  <a:lnTo>
                    <a:pt x="4978" y="5891"/>
                  </a:lnTo>
                  <a:lnTo>
                    <a:pt x="4843" y="5884"/>
                  </a:lnTo>
                  <a:lnTo>
                    <a:pt x="4843" y="5884"/>
                  </a:lnTo>
                  <a:lnTo>
                    <a:pt x="4775" y="5880"/>
                  </a:lnTo>
                  <a:lnTo>
                    <a:pt x="4707" y="5875"/>
                  </a:lnTo>
                  <a:lnTo>
                    <a:pt x="4640" y="5869"/>
                  </a:lnTo>
                  <a:lnTo>
                    <a:pt x="4572" y="5863"/>
                  </a:lnTo>
                  <a:lnTo>
                    <a:pt x="4505" y="5856"/>
                  </a:lnTo>
                  <a:lnTo>
                    <a:pt x="4437" y="5848"/>
                  </a:lnTo>
                  <a:lnTo>
                    <a:pt x="4371" y="5840"/>
                  </a:lnTo>
                  <a:lnTo>
                    <a:pt x="4304" y="5830"/>
                  </a:lnTo>
                  <a:lnTo>
                    <a:pt x="4237" y="5820"/>
                  </a:lnTo>
                  <a:lnTo>
                    <a:pt x="4171" y="5810"/>
                  </a:lnTo>
                  <a:lnTo>
                    <a:pt x="4105" y="5797"/>
                  </a:lnTo>
                  <a:lnTo>
                    <a:pt x="4038" y="5785"/>
                  </a:lnTo>
                  <a:lnTo>
                    <a:pt x="3972" y="5772"/>
                  </a:lnTo>
                  <a:lnTo>
                    <a:pt x="3906" y="5759"/>
                  </a:lnTo>
                  <a:lnTo>
                    <a:pt x="3840" y="5744"/>
                  </a:lnTo>
                  <a:lnTo>
                    <a:pt x="3775" y="5729"/>
                  </a:lnTo>
                  <a:lnTo>
                    <a:pt x="3710" y="5714"/>
                  </a:lnTo>
                  <a:lnTo>
                    <a:pt x="3645" y="5697"/>
                  </a:lnTo>
                  <a:lnTo>
                    <a:pt x="3581" y="5680"/>
                  </a:lnTo>
                  <a:lnTo>
                    <a:pt x="3516" y="5662"/>
                  </a:lnTo>
                  <a:lnTo>
                    <a:pt x="3452" y="5643"/>
                  </a:lnTo>
                  <a:lnTo>
                    <a:pt x="3388" y="5622"/>
                  </a:lnTo>
                  <a:lnTo>
                    <a:pt x="3324" y="5602"/>
                  </a:lnTo>
                  <a:lnTo>
                    <a:pt x="3262" y="5581"/>
                  </a:lnTo>
                  <a:lnTo>
                    <a:pt x="3198" y="5559"/>
                  </a:lnTo>
                  <a:lnTo>
                    <a:pt x="3136" y="5537"/>
                  </a:lnTo>
                  <a:lnTo>
                    <a:pt x="3074" y="5513"/>
                  </a:lnTo>
                  <a:lnTo>
                    <a:pt x="3011" y="5489"/>
                  </a:lnTo>
                  <a:lnTo>
                    <a:pt x="2950" y="5465"/>
                  </a:lnTo>
                  <a:lnTo>
                    <a:pt x="2889" y="5438"/>
                  </a:lnTo>
                  <a:lnTo>
                    <a:pt x="2827" y="5412"/>
                  </a:lnTo>
                  <a:lnTo>
                    <a:pt x="2767" y="5384"/>
                  </a:lnTo>
                  <a:lnTo>
                    <a:pt x="2707" y="5356"/>
                  </a:lnTo>
                  <a:lnTo>
                    <a:pt x="2647" y="5328"/>
                  </a:lnTo>
                  <a:lnTo>
                    <a:pt x="2588" y="5298"/>
                  </a:lnTo>
                  <a:lnTo>
                    <a:pt x="2529" y="5268"/>
                  </a:lnTo>
                  <a:lnTo>
                    <a:pt x="2470" y="5236"/>
                  </a:lnTo>
                  <a:lnTo>
                    <a:pt x="2413" y="5204"/>
                  </a:lnTo>
                  <a:lnTo>
                    <a:pt x="2355" y="5172"/>
                  </a:lnTo>
                  <a:lnTo>
                    <a:pt x="2297" y="5138"/>
                  </a:lnTo>
                  <a:lnTo>
                    <a:pt x="2241" y="5104"/>
                  </a:lnTo>
                  <a:lnTo>
                    <a:pt x="2185" y="5068"/>
                  </a:lnTo>
                  <a:lnTo>
                    <a:pt x="2128" y="5032"/>
                  </a:lnTo>
                  <a:lnTo>
                    <a:pt x="2073" y="4996"/>
                  </a:lnTo>
                  <a:lnTo>
                    <a:pt x="2019" y="4958"/>
                  </a:lnTo>
                  <a:lnTo>
                    <a:pt x="1964" y="4920"/>
                  </a:lnTo>
                  <a:lnTo>
                    <a:pt x="1910" y="4880"/>
                  </a:lnTo>
                  <a:lnTo>
                    <a:pt x="1857" y="4840"/>
                  </a:lnTo>
                  <a:lnTo>
                    <a:pt x="1804" y="4800"/>
                  </a:lnTo>
                  <a:lnTo>
                    <a:pt x="1752" y="4758"/>
                  </a:lnTo>
                  <a:lnTo>
                    <a:pt x="1700" y="4715"/>
                  </a:lnTo>
                  <a:lnTo>
                    <a:pt x="1650" y="4672"/>
                  </a:lnTo>
                  <a:lnTo>
                    <a:pt x="1598" y="4628"/>
                  </a:lnTo>
                  <a:lnTo>
                    <a:pt x="1549" y="4584"/>
                  </a:lnTo>
                  <a:lnTo>
                    <a:pt x="1499" y="4537"/>
                  </a:lnTo>
                  <a:lnTo>
                    <a:pt x="1450" y="4491"/>
                  </a:lnTo>
                  <a:lnTo>
                    <a:pt x="1402" y="4444"/>
                  </a:lnTo>
                  <a:lnTo>
                    <a:pt x="1355" y="4396"/>
                  </a:lnTo>
                  <a:lnTo>
                    <a:pt x="1308" y="4346"/>
                  </a:lnTo>
                  <a:lnTo>
                    <a:pt x="1261" y="4296"/>
                  </a:lnTo>
                  <a:lnTo>
                    <a:pt x="1215" y="4246"/>
                  </a:lnTo>
                  <a:lnTo>
                    <a:pt x="1171" y="4195"/>
                  </a:lnTo>
                  <a:lnTo>
                    <a:pt x="1126" y="4142"/>
                  </a:lnTo>
                  <a:lnTo>
                    <a:pt x="1082" y="4089"/>
                  </a:lnTo>
                  <a:lnTo>
                    <a:pt x="1082" y="4089"/>
                  </a:lnTo>
                  <a:lnTo>
                    <a:pt x="1051" y="4049"/>
                  </a:lnTo>
                  <a:lnTo>
                    <a:pt x="1020" y="4010"/>
                  </a:lnTo>
                  <a:lnTo>
                    <a:pt x="990" y="3969"/>
                  </a:lnTo>
                  <a:lnTo>
                    <a:pt x="960" y="3929"/>
                  </a:lnTo>
                  <a:lnTo>
                    <a:pt x="930" y="3888"/>
                  </a:lnTo>
                  <a:lnTo>
                    <a:pt x="902" y="3848"/>
                  </a:lnTo>
                  <a:lnTo>
                    <a:pt x="874" y="3806"/>
                  </a:lnTo>
                  <a:lnTo>
                    <a:pt x="846" y="3764"/>
                  </a:lnTo>
                  <a:lnTo>
                    <a:pt x="793" y="3681"/>
                  </a:lnTo>
                  <a:lnTo>
                    <a:pt x="741" y="3596"/>
                  </a:lnTo>
                  <a:lnTo>
                    <a:pt x="692" y="3510"/>
                  </a:lnTo>
                  <a:lnTo>
                    <a:pt x="645" y="3423"/>
                  </a:lnTo>
                  <a:lnTo>
                    <a:pt x="600" y="3336"/>
                  </a:lnTo>
                  <a:lnTo>
                    <a:pt x="556" y="3247"/>
                  </a:lnTo>
                  <a:lnTo>
                    <a:pt x="515" y="3158"/>
                  </a:lnTo>
                  <a:lnTo>
                    <a:pt x="475" y="3067"/>
                  </a:lnTo>
                  <a:lnTo>
                    <a:pt x="438" y="2976"/>
                  </a:lnTo>
                  <a:lnTo>
                    <a:pt x="401" y="2884"/>
                  </a:lnTo>
                  <a:lnTo>
                    <a:pt x="367" y="2792"/>
                  </a:lnTo>
                  <a:lnTo>
                    <a:pt x="334" y="2699"/>
                  </a:lnTo>
                  <a:lnTo>
                    <a:pt x="304" y="2605"/>
                  </a:lnTo>
                  <a:lnTo>
                    <a:pt x="274" y="2510"/>
                  </a:lnTo>
                  <a:lnTo>
                    <a:pt x="247" y="2416"/>
                  </a:lnTo>
                  <a:lnTo>
                    <a:pt x="219" y="2320"/>
                  </a:lnTo>
                  <a:lnTo>
                    <a:pt x="194" y="2225"/>
                  </a:lnTo>
                  <a:lnTo>
                    <a:pt x="171" y="2128"/>
                  </a:lnTo>
                  <a:lnTo>
                    <a:pt x="149" y="2032"/>
                  </a:lnTo>
                  <a:lnTo>
                    <a:pt x="128" y="1934"/>
                  </a:lnTo>
                  <a:lnTo>
                    <a:pt x="108" y="1836"/>
                  </a:lnTo>
                  <a:lnTo>
                    <a:pt x="90" y="1739"/>
                  </a:lnTo>
                  <a:lnTo>
                    <a:pt x="72" y="1640"/>
                  </a:lnTo>
                  <a:lnTo>
                    <a:pt x="55" y="1542"/>
                  </a:lnTo>
                  <a:lnTo>
                    <a:pt x="40" y="1443"/>
                  </a:lnTo>
                  <a:lnTo>
                    <a:pt x="26" y="1345"/>
                  </a:lnTo>
                  <a:lnTo>
                    <a:pt x="13" y="1246"/>
                  </a:lnTo>
                  <a:lnTo>
                    <a:pt x="0" y="1148"/>
                  </a:lnTo>
                  <a:lnTo>
                    <a:pt x="0" y="11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A3D51B-14BC-4165-8C75-2CEEC0E4A7BD}"/>
                </a:ext>
              </a:extLst>
            </p:cNvPr>
            <p:cNvSpPr txBox="1"/>
            <p:nvPr/>
          </p:nvSpPr>
          <p:spPr>
            <a:xfrm>
              <a:off x="9175678" y="4868950"/>
              <a:ext cx="993923" cy="73927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Roboto Black" panose="02000000000000000000" pitchFamily="2" charset="0"/>
                  <a:cs typeface="Roboto Black" panose="02000000000000000000" pitchFamily="2" charset="0"/>
                </a:rPr>
                <a:t>04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XOXO</a:t>
              </a:r>
              <a:endParaRPr lang="en-US" sz="900" dirty="0">
                <a:solidFill>
                  <a:schemeClr val="bg1"/>
                </a:solidFill>
                <a:latin typeface="Source Sans Pro" panose="020B05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6D48E5-51DF-40F4-898B-43FF5D782BAA}"/>
              </a:ext>
            </a:extLst>
          </p:cNvPr>
          <p:cNvGrpSpPr>
            <a:grpSpLocks/>
          </p:cNvGrpSpPr>
          <p:nvPr/>
        </p:nvGrpSpPr>
        <p:grpSpPr bwMode="auto">
          <a:xfrm>
            <a:off x="627063" y="1839913"/>
            <a:ext cx="2822575" cy="1600200"/>
            <a:chOff x="626777" y="1839284"/>
            <a:chExt cx="2823433" cy="1601515"/>
          </a:xfrm>
        </p:grpSpPr>
        <p:grpSp>
          <p:nvGrpSpPr>
            <p:cNvPr id="22556" name="Group 19">
              <a:extLst>
                <a:ext uri="{FF2B5EF4-FFF2-40B4-BE49-F238E27FC236}">
                  <a16:creationId xmlns:a16="http://schemas.microsoft.com/office/drawing/2014/main" id="{64EB73C0-4895-4939-8AF8-871E4F0F94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1353C260-AD78-4D19-A0BD-577362C68CF0}"/>
                  </a:ext>
                </a:extLst>
              </p:cNvPr>
              <p:cNvSpPr/>
              <p:nvPr/>
            </p:nvSpPr>
            <p:spPr>
              <a:xfrm>
                <a:off x="626777" y="1839284"/>
                <a:ext cx="605021" cy="605334"/>
              </a:xfrm>
              <a:prstGeom prst="roundRect">
                <a:avLst>
                  <a:gd name="adj" fmla="val 50000"/>
                </a:avLst>
              </a:prstGeom>
              <a:solidFill>
                <a:srgbClr val="CC66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22559" name="TextBox 22">
                <a:extLst>
                  <a:ext uri="{FF2B5EF4-FFF2-40B4-BE49-F238E27FC236}">
                    <a16:creationId xmlns:a16="http://schemas.microsoft.com/office/drawing/2014/main" id="{B4F2EC8D-7941-4A81-A683-4C6DCA5EB2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AU" altLang="en-US" sz="1400" b="1" dirty="0">
                    <a:solidFill>
                      <a:srgbClr val="CC66F9"/>
                    </a:solidFill>
                    <a:latin typeface="Open Sans" panose="020B0606030504020204"/>
                    <a:ea typeface="Roboto Black"/>
                    <a:cs typeface="Roboto Black"/>
                  </a:rPr>
                  <a:t>Analysis 01</a:t>
                </a:r>
              </a:p>
            </p:txBody>
          </p:sp>
          <p:sp>
            <p:nvSpPr>
              <p:cNvPr id="22560" name="Text Placeholder 32">
                <a:extLst>
                  <a:ext uri="{FF2B5EF4-FFF2-40B4-BE49-F238E27FC236}">
                    <a16:creationId xmlns:a16="http://schemas.microsoft.com/office/drawing/2014/main" id="{960695A0-CAA3-48AC-9A97-F2395A3BF30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26777" y="2648814"/>
                <a:ext cx="2823433" cy="7919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defTabSz="6858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514350" indent="-171450" defTabSz="6858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857250" indent="-171450" defTabSz="6858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200150" indent="-171450" defTabSz="6858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43050" indent="-171450" defTabSz="6858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000250" indent="-171450" defTabSz="6858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457450" indent="-171450" defTabSz="6858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2914650" indent="-171450" defTabSz="6858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371850" indent="-171450" defTabSz="6858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</a:pPr>
                <a:r>
                  <a:rPr lang="en-US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altLang="en-US" sz="11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Sans Pro Light" panose="020B0403030403020204" pitchFamily="34" charset="0"/>
                  </a:rPr>
                  <a:t> VHS plaid</a:t>
                </a:r>
                <a:r>
                  <a:rPr lang="en-US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</a:pPr>
                <a:r>
                  <a:rPr lang="en-US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/>
                    <a:ea typeface="Roboto Light"/>
                    <a:cs typeface="Roboto Light"/>
                  </a:rPr>
                  <a:t>Hashtag fashion axe </a:t>
                </a:r>
                <a:r>
                  <a:rPr lang="en-US" altLang="en-US" sz="11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/>
                    <a:ea typeface="Roboto Light"/>
                    <a:cs typeface="Roboto Light"/>
                  </a:rPr>
                  <a:t>fingerstache</a:t>
                </a:r>
                <a:r>
                  <a:rPr lang="en-US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/>
                    <a:ea typeface="Roboto Light"/>
                    <a:cs typeface="Roboto Light"/>
                  </a:rPr>
                  <a:t>, everyday carry </a:t>
                </a:r>
                <a:r>
                  <a:rPr lang="en-US" altLang="en-US" sz="11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/>
                    <a:ea typeface="Roboto Light"/>
                    <a:cs typeface="Roboto Light"/>
                  </a:rPr>
                  <a:t>shoreditch</a:t>
                </a:r>
                <a:r>
                  <a:rPr lang="en-US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/>
                    <a:ea typeface="Roboto Light"/>
                    <a:cs typeface="Roboto Light"/>
                  </a:rPr>
                  <a:t> </a:t>
                </a:r>
                <a:r>
                  <a:rPr lang="en-US" altLang="en-US" sz="11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/>
                    <a:ea typeface="Roboto Light"/>
                    <a:cs typeface="Roboto Light"/>
                  </a:rPr>
                  <a:t>pinterest</a:t>
                </a:r>
                <a:r>
                  <a:rPr lang="en-US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/>
                    <a:ea typeface="Roboto Light"/>
                    <a:cs typeface="Roboto Light"/>
                  </a:rPr>
                  <a:t> umami authentic </a:t>
                </a:r>
                <a:r>
                  <a:rPr lang="en-US" altLang="en-US" sz="11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/>
                    <a:ea typeface="Roboto Light"/>
                    <a:cs typeface="Roboto Light"/>
                  </a:rPr>
                  <a:t>brooklyn</a:t>
                </a:r>
                <a:r>
                  <a:rPr lang="en-US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/>
                    <a:ea typeface="Roboto Light"/>
                    <a:cs typeface="Roboto Light"/>
                  </a:rPr>
                  <a:t> YOLO.</a:t>
                </a:r>
              </a:p>
            </p:txBody>
          </p:sp>
        </p:grpSp>
        <p:sp>
          <p:nvSpPr>
            <p:cNvPr id="21" name="Shape 2540">
              <a:extLst>
                <a:ext uri="{FF2B5EF4-FFF2-40B4-BE49-F238E27FC236}">
                  <a16:creationId xmlns:a16="http://schemas.microsoft.com/office/drawing/2014/main" id="{50888816-FABA-40B5-9DCE-09A5522BFB53}"/>
                </a:ext>
              </a:extLst>
            </p:cNvPr>
            <p:cNvSpPr/>
            <p:nvPr/>
          </p:nvSpPr>
          <p:spPr>
            <a:xfrm>
              <a:off x="788751" y="2026763"/>
              <a:ext cx="279485" cy="27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7532E8-C948-4697-B959-9F99F63CD88E}"/>
              </a:ext>
            </a:extLst>
          </p:cNvPr>
          <p:cNvGrpSpPr>
            <a:grpSpLocks/>
          </p:cNvGrpSpPr>
          <p:nvPr/>
        </p:nvGrpSpPr>
        <p:grpSpPr bwMode="auto">
          <a:xfrm>
            <a:off x="3848100" y="1812925"/>
            <a:ext cx="2833688" cy="1601788"/>
            <a:chOff x="4698371" y="1819574"/>
            <a:chExt cx="2833384" cy="1601515"/>
          </a:xfrm>
        </p:grpSpPr>
        <p:grpSp>
          <p:nvGrpSpPr>
            <p:cNvPr id="22551" name="Group 25">
              <a:extLst>
                <a:ext uri="{FF2B5EF4-FFF2-40B4-BE49-F238E27FC236}">
                  <a16:creationId xmlns:a16="http://schemas.microsoft.com/office/drawing/2014/main" id="{E7655AE1-29E0-4B2E-A424-13EBBFF4DA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BA4D8354-10E9-4212-B2A6-B5D307D5C9AA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773" cy="604735"/>
              </a:xfrm>
              <a:prstGeom prst="roundRect">
                <a:avLst>
                  <a:gd name="adj" fmla="val 50000"/>
                </a:avLst>
              </a:prstGeom>
              <a:solidFill>
                <a:srgbClr val="13D0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22554" name="TextBox 28">
                <a:extLst>
                  <a:ext uri="{FF2B5EF4-FFF2-40B4-BE49-F238E27FC236}">
                    <a16:creationId xmlns:a16="http://schemas.microsoft.com/office/drawing/2014/main" id="{BA79D6BF-8CF9-4F83-9786-6934C005B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8336" y="2007829"/>
                <a:ext cx="1768620" cy="2568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AU" altLang="en-US" sz="1400" b="1" dirty="0">
                    <a:solidFill>
                      <a:srgbClr val="13D0DC"/>
                    </a:solidFill>
                    <a:latin typeface="Open Sans" panose="020B0606030504020204"/>
                    <a:ea typeface="Roboto Black"/>
                    <a:cs typeface="Roboto Black"/>
                  </a:rPr>
                  <a:t>Analysis 02</a:t>
                </a:r>
              </a:p>
            </p:txBody>
          </p:sp>
          <p:sp>
            <p:nvSpPr>
              <p:cNvPr id="22555" name="Text Placeholder 32">
                <a:extLst>
                  <a:ext uri="{FF2B5EF4-FFF2-40B4-BE49-F238E27FC236}">
                    <a16:creationId xmlns:a16="http://schemas.microsoft.com/office/drawing/2014/main" id="{5D7EE14F-D6CA-47D6-B4AA-0649B0156F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98373" y="2629104"/>
                <a:ext cx="2833382" cy="7919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defTabSz="6858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514350" indent="-171450" defTabSz="6858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857250" indent="-171450" defTabSz="6858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200150" indent="-171450" defTabSz="6858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43050" indent="-171450" defTabSz="6858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000250" indent="-171450" defTabSz="6858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457450" indent="-171450" defTabSz="6858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2914650" indent="-171450" defTabSz="6858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371850" indent="-171450" defTabSz="6858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</a:pPr>
                <a:r>
                  <a:rPr lang="en-US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</a:pPr>
                <a:r>
                  <a:rPr lang="en-US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Hashtag fashion axe </a:t>
                </a:r>
                <a:r>
                  <a:rPr lang="en-US" alt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fingerstache</a:t>
                </a:r>
                <a:r>
                  <a:rPr lang="en-US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, everyday carry </a:t>
                </a:r>
                <a:r>
                  <a:rPr lang="en-US" alt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shoreditch</a:t>
                </a:r>
                <a:r>
                  <a:rPr lang="en-US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 </a:t>
                </a:r>
                <a:r>
                  <a:rPr lang="en-US" alt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pinterest</a:t>
                </a:r>
                <a:r>
                  <a:rPr lang="en-US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 umami authentic </a:t>
                </a:r>
                <a:r>
                  <a:rPr lang="en-US" alt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brooklyn</a:t>
                </a:r>
                <a:r>
                  <a:rPr lang="en-US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 YOLO</a:t>
                </a:r>
                <a:r>
                  <a:rPr lang="en-US" alt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.</a:t>
                </a:r>
              </a:p>
            </p:txBody>
          </p:sp>
        </p:grpSp>
        <p:sp>
          <p:nvSpPr>
            <p:cNvPr id="27" name="Shape 2540">
              <a:extLst>
                <a:ext uri="{FF2B5EF4-FFF2-40B4-BE49-F238E27FC236}">
                  <a16:creationId xmlns:a16="http://schemas.microsoft.com/office/drawing/2014/main" id="{194CC1FE-F4D8-4F38-940C-BCBE255DED68}"/>
                </a:ext>
              </a:extLst>
            </p:cNvPr>
            <p:cNvSpPr/>
            <p:nvPr/>
          </p:nvSpPr>
          <p:spPr>
            <a:xfrm>
              <a:off x="4860279" y="1995757"/>
              <a:ext cx="279370" cy="279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41F0C0-C8CC-4FDA-B52D-6A908FE15783}"/>
              </a:ext>
            </a:extLst>
          </p:cNvPr>
          <p:cNvGrpSpPr>
            <a:grpSpLocks/>
          </p:cNvGrpSpPr>
          <p:nvPr/>
        </p:nvGrpSpPr>
        <p:grpSpPr bwMode="auto">
          <a:xfrm>
            <a:off x="627063" y="3940175"/>
            <a:ext cx="2822575" cy="1601788"/>
            <a:chOff x="626777" y="3940087"/>
            <a:chExt cx="2823433" cy="1601516"/>
          </a:xfrm>
        </p:grpSpPr>
        <p:grpSp>
          <p:nvGrpSpPr>
            <p:cNvPr id="22546" name="Group 31">
              <a:extLst>
                <a:ext uri="{FF2B5EF4-FFF2-40B4-BE49-F238E27FC236}">
                  <a16:creationId xmlns:a16="http://schemas.microsoft.com/office/drawing/2014/main" id="{CBFE13F3-625C-4840-9A30-617A6622E6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6791126-823E-4A7D-A358-417C53DDA3E7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5021" cy="604735"/>
              </a:xfrm>
              <a:prstGeom prst="roundRect">
                <a:avLst>
                  <a:gd name="adj" fmla="val 50000"/>
                </a:avLst>
              </a:prstGeom>
              <a:solidFill>
                <a:srgbClr val="FDCA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549" name="TextBox 34">
                <a:extLst>
                  <a:ext uri="{FF2B5EF4-FFF2-40B4-BE49-F238E27FC236}">
                    <a16:creationId xmlns:a16="http://schemas.microsoft.com/office/drawing/2014/main" id="{AA9E6A34-FF30-48CE-9489-F1E53A5350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6744" y="4128343"/>
                <a:ext cx="1768620" cy="2568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AU" altLang="en-US" sz="1400" b="1" dirty="0">
                    <a:solidFill>
                      <a:srgbClr val="FFC000"/>
                    </a:solidFill>
                    <a:latin typeface="Open Sans" panose="020B0606030504020204"/>
                    <a:ea typeface="Roboto Black"/>
                    <a:cs typeface="Roboto Black"/>
                  </a:rPr>
                  <a:t>Analysis 03</a:t>
                </a:r>
              </a:p>
            </p:txBody>
          </p:sp>
          <p:sp>
            <p:nvSpPr>
              <p:cNvPr id="22550" name="Text Placeholder 32">
                <a:extLst>
                  <a:ext uri="{FF2B5EF4-FFF2-40B4-BE49-F238E27FC236}">
                    <a16:creationId xmlns:a16="http://schemas.microsoft.com/office/drawing/2014/main" id="{34767374-37EF-44E7-A41A-5C698D292E2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26779" y="4749618"/>
                <a:ext cx="2823431" cy="7919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defTabSz="6858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514350" indent="-171450" defTabSz="6858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857250" indent="-171450" defTabSz="6858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200150" indent="-171450" defTabSz="6858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43050" indent="-171450" defTabSz="6858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000250" indent="-171450" defTabSz="6858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457450" indent="-171450" defTabSz="6858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2914650" indent="-171450" defTabSz="6858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371850" indent="-171450" defTabSz="6858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</a:pPr>
                <a:r>
                  <a:rPr lang="en-US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/>
                  </a:rPr>
                  <a:t>Synth chartreuse XOXO, tacos </a:t>
                </a:r>
                <a:r>
                  <a:rPr lang="en-US" alt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/>
                  </a:rPr>
                  <a:t>brooklyn</a:t>
                </a:r>
                <a:r>
                  <a:rPr lang="en-US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/>
                  </a:rPr>
                  <a:t> VHS plaid.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</a:pPr>
                <a:r>
                  <a:rPr lang="en-US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Hashtag fashion axe </a:t>
                </a:r>
                <a:r>
                  <a:rPr lang="en-US" altLang="en-US" sz="1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fingerstache</a:t>
                </a:r>
                <a:r>
                  <a:rPr lang="en-US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, everyday carry </a:t>
                </a:r>
                <a:r>
                  <a:rPr lang="en-US" altLang="en-US" sz="1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shoreditch</a:t>
                </a:r>
                <a:r>
                  <a:rPr lang="en-US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 </a:t>
                </a:r>
                <a:r>
                  <a:rPr lang="en-US" altLang="en-US" sz="1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pinterest</a:t>
                </a:r>
                <a:r>
                  <a:rPr lang="en-US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 umami authentic </a:t>
                </a:r>
                <a:r>
                  <a:rPr lang="en-US" altLang="en-US" sz="1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brooklyn</a:t>
                </a:r>
                <a:r>
                  <a:rPr lang="en-US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 YOLO.</a:t>
                </a:r>
              </a:p>
            </p:txBody>
          </p:sp>
        </p:grpSp>
        <p:sp>
          <p:nvSpPr>
            <p:cNvPr id="33" name="Shape 2540">
              <a:extLst>
                <a:ext uri="{FF2B5EF4-FFF2-40B4-BE49-F238E27FC236}">
                  <a16:creationId xmlns:a16="http://schemas.microsoft.com/office/drawing/2014/main" id="{ED77351B-E9BA-40A8-B26A-7CAB11FD36B2}"/>
                </a:ext>
              </a:extLst>
            </p:cNvPr>
            <p:cNvSpPr/>
            <p:nvPr/>
          </p:nvSpPr>
          <p:spPr>
            <a:xfrm>
              <a:off x="783987" y="4116270"/>
              <a:ext cx="279485" cy="279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62F287C-D36B-46AF-A458-A6FC939EE67C}"/>
              </a:ext>
            </a:extLst>
          </p:cNvPr>
          <p:cNvGrpSpPr>
            <a:grpSpLocks/>
          </p:cNvGrpSpPr>
          <p:nvPr/>
        </p:nvGrpSpPr>
        <p:grpSpPr bwMode="auto">
          <a:xfrm>
            <a:off x="3848100" y="3940175"/>
            <a:ext cx="2833688" cy="1601788"/>
            <a:chOff x="4698371" y="3950877"/>
            <a:chExt cx="2833384" cy="1601516"/>
          </a:xfrm>
        </p:grpSpPr>
        <p:grpSp>
          <p:nvGrpSpPr>
            <p:cNvPr id="22541" name="Group 37">
              <a:extLst>
                <a:ext uri="{FF2B5EF4-FFF2-40B4-BE49-F238E27FC236}">
                  <a16:creationId xmlns:a16="http://schemas.microsoft.com/office/drawing/2014/main" id="{51001537-AF5E-46FC-BB50-DDD420740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62F70CB3-904E-40A8-99C2-5E69028BC948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773" cy="604735"/>
              </a:xfrm>
              <a:prstGeom prst="roundRect">
                <a:avLst>
                  <a:gd name="adj" fmla="val 50000"/>
                </a:avLst>
              </a:prstGeom>
              <a:solidFill>
                <a:srgbClr val="FE67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22544" name="TextBox 40">
                <a:extLst>
                  <a:ext uri="{FF2B5EF4-FFF2-40B4-BE49-F238E27FC236}">
                    <a16:creationId xmlns:a16="http://schemas.microsoft.com/office/drawing/2014/main" id="{2B97BC8C-9E93-495C-8FA4-5B10AFA87F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8336" y="4139132"/>
                <a:ext cx="1768620" cy="2568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AU" altLang="en-US" sz="1400" b="1" dirty="0">
                    <a:solidFill>
                      <a:srgbClr val="FE6794"/>
                    </a:solidFill>
                    <a:latin typeface="Open Sans" panose="020B0606030504020204"/>
                    <a:ea typeface="Roboto Black"/>
                    <a:cs typeface="Roboto Black"/>
                  </a:rPr>
                  <a:t>Analysis 04</a:t>
                </a:r>
              </a:p>
            </p:txBody>
          </p:sp>
          <p:sp>
            <p:nvSpPr>
              <p:cNvPr id="22545" name="Text Placeholder 32">
                <a:extLst>
                  <a:ext uri="{FF2B5EF4-FFF2-40B4-BE49-F238E27FC236}">
                    <a16:creationId xmlns:a16="http://schemas.microsoft.com/office/drawing/2014/main" id="{58229CAF-8FF8-489C-AF62-F1535CBC611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98373" y="4760408"/>
                <a:ext cx="2833382" cy="7919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defTabSz="6858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514350" indent="-171450" defTabSz="6858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857250" indent="-171450" defTabSz="6858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200150" indent="-171450" defTabSz="6858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43050" indent="-171450" defTabSz="6858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000250" indent="-171450" defTabSz="6858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457450" indent="-171450" defTabSz="6858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2914650" indent="-171450" defTabSz="6858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371850" indent="-171450" defTabSz="6858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</a:pPr>
                <a:r>
                  <a:rPr lang="en-US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altLang="en-US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</a:pPr>
                <a:r>
                  <a:rPr lang="en-US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Hashtag fashion axe </a:t>
                </a:r>
                <a:r>
                  <a:rPr lang="en-US" alt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fingerstache</a:t>
                </a:r>
                <a:r>
                  <a:rPr lang="en-US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, everyday carry </a:t>
                </a:r>
                <a:r>
                  <a:rPr lang="en-US" alt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shoreditch</a:t>
                </a:r>
                <a:r>
                  <a:rPr lang="en-US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 </a:t>
                </a:r>
                <a:r>
                  <a:rPr lang="en-US" alt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pinterest</a:t>
                </a:r>
                <a:r>
                  <a:rPr lang="en-US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 umami authentic </a:t>
                </a:r>
                <a:r>
                  <a:rPr lang="en-US" alt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brooklyn</a:t>
                </a:r>
                <a:r>
                  <a:rPr lang="en-US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Light" panose="020B0403030403020204" pitchFamily="34" charset="0"/>
                    <a:ea typeface="Roboto Light"/>
                    <a:cs typeface="Roboto Light"/>
                  </a:rPr>
                  <a:t> YOLO.</a:t>
                </a:r>
              </a:p>
            </p:txBody>
          </p:sp>
        </p:grpSp>
        <p:sp>
          <p:nvSpPr>
            <p:cNvPr id="39" name="Shape 2540">
              <a:extLst>
                <a:ext uri="{FF2B5EF4-FFF2-40B4-BE49-F238E27FC236}">
                  <a16:creationId xmlns:a16="http://schemas.microsoft.com/office/drawing/2014/main" id="{3FE7D8A9-F00C-44C3-B278-81947F7B3CFE}"/>
                </a:ext>
              </a:extLst>
            </p:cNvPr>
            <p:cNvSpPr/>
            <p:nvPr/>
          </p:nvSpPr>
          <p:spPr>
            <a:xfrm>
              <a:off x="4858692" y="4115949"/>
              <a:ext cx="279370" cy="279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25430EC-CA7C-4C3B-85DC-15BA7F95C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407988"/>
            <a:ext cx="75549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  <a:ea typeface="Roboto Black"/>
                <a:cs typeface="Roboto Black"/>
              </a:rPr>
              <a:t>INFORMATION TITLE HERE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FC6D20-FAE2-404C-95C9-C4EC6D3E9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88" y="939800"/>
            <a:ext cx="70467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/>
              </a:rPr>
              <a:t>Letterpress next level trust fund, before they sold out +1 meh gluten-free locavore tacos PBR&amp;B tofu. </a:t>
            </a:r>
          </a:p>
        </p:txBody>
      </p:sp>
      <p:pic>
        <p:nvPicPr>
          <p:cNvPr id="38916" name="Picture 15">
            <a:extLst>
              <a:ext uri="{FF2B5EF4-FFF2-40B4-BE49-F238E27FC236}">
                <a16:creationId xmlns:a16="http://schemas.microsoft.com/office/drawing/2014/main" id="{9E56A8BA-A027-4DCA-B2C8-785BC93FF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4489450"/>
            <a:ext cx="666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B7A7331-4C72-435A-8B3B-B1F53FAEDE42}"/>
              </a:ext>
            </a:extLst>
          </p:cNvPr>
          <p:cNvGrpSpPr>
            <a:grpSpLocks/>
          </p:cNvGrpSpPr>
          <p:nvPr/>
        </p:nvGrpSpPr>
        <p:grpSpPr bwMode="auto">
          <a:xfrm>
            <a:off x="7134225" y="4162425"/>
            <a:ext cx="1106488" cy="1106488"/>
            <a:chOff x="666769" y="4162433"/>
            <a:chExt cx="1106633" cy="1106633"/>
          </a:xfrm>
        </p:grpSpPr>
        <p:sp>
          <p:nvSpPr>
            <p:cNvPr id="6" name="Freeform 33">
              <a:extLst>
                <a:ext uri="{FF2B5EF4-FFF2-40B4-BE49-F238E27FC236}">
                  <a16:creationId xmlns:a16="http://schemas.microsoft.com/office/drawing/2014/main" id="{926A954E-74C7-4D14-A29B-648FB0DF8A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69" y="4162433"/>
              <a:ext cx="1106633" cy="1106633"/>
            </a:xfrm>
            <a:custGeom>
              <a:avLst/>
              <a:gdLst>
                <a:gd name="T0" fmla="*/ 281 w 657"/>
                <a:gd name="T1" fmla="*/ 648 h 657"/>
                <a:gd name="T2" fmla="*/ 329 w 657"/>
                <a:gd name="T3" fmla="*/ 657 h 657"/>
                <a:gd name="T4" fmla="*/ 411 w 657"/>
                <a:gd name="T5" fmla="*/ 635 h 657"/>
                <a:gd name="T6" fmla="*/ 371 w 657"/>
                <a:gd name="T7" fmla="*/ 654 h 657"/>
                <a:gd name="T8" fmla="*/ 200 w 657"/>
                <a:gd name="T9" fmla="*/ 625 h 657"/>
                <a:gd name="T10" fmla="*/ 245 w 657"/>
                <a:gd name="T11" fmla="*/ 646 h 657"/>
                <a:gd name="T12" fmla="*/ 488 w 657"/>
                <a:gd name="T13" fmla="*/ 604 h 657"/>
                <a:gd name="T14" fmla="*/ 452 w 657"/>
                <a:gd name="T15" fmla="*/ 632 h 657"/>
                <a:gd name="T16" fmla="*/ 128 w 657"/>
                <a:gd name="T17" fmla="*/ 582 h 657"/>
                <a:gd name="T18" fmla="*/ 167 w 657"/>
                <a:gd name="T19" fmla="*/ 614 h 657"/>
                <a:gd name="T20" fmla="*/ 553 w 657"/>
                <a:gd name="T21" fmla="*/ 553 h 657"/>
                <a:gd name="T22" fmla="*/ 525 w 657"/>
                <a:gd name="T23" fmla="*/ 590 h 657"/>
                <a:gd name="T24" fmla="*/ 69 w 657"/>
                <a:gd name="T25" fmla="*/ 521 h 657"/>
                <a:gd name="T26" fmla="*/ 100 w 657"/>
                <a:gd name="T27" fmla="*/ 562 h 657"/>
                <a:gd name="T28" fmla="*/ 604 w 657"/>
                <a:gd name="T29" fmla="*/ 487 h 657"/>
                <a:gd name="T30" fmla="*/ 585 w 657"/>
                <a:gd name="T31" fmla="*/ 530 h 657"/>
                <a:gd name="T32" fmla="*/ 28 w 657"/>
                <a:gd name="T33" fmla="*/ 447 h 657"/>
                <a:gd name="T34" fmla="*/ 49 w 657"/>
                <a:gd name="T35" fmla="*/ 495 h 657"/>
                <a:gd name="T36" fmla="*/ 636 w 657"/>
                <a:gd name="T37" fmla="*/ 411 h 657"/>
                <a:gd name="T38" fmla="*/ 627 w 657"/>
                <a:gd name="T39" fmla="*/ 457 h 657"/>
                <a:gd name="T40" fmla="*/ 7 w 657"/>
                <a:gd name="T41" fmla="*/ 366 h 657"/>
                <a:gd name="T42" fmla="*/ 16 w 657"/>
                <a:gd name="T43" fmla="*/ 418 h 657"/>
                <a:gd name="T44" fmla="*/ 647 w 657"/>
                <a:gd name="T45" fmla="*/ 328 h 657"/>
                <a:gd name="T46" fmla="*/ 657 w 657"/>
                <a:gd name="T47" fmla="*/ 328 h 657"/>
                <a:gd name="T48" fmla="*/ 0 w 657"/>
                <a:gd name="T49" fmla="*/ 329 h 657"/>
                <a:gd name="T50" fmla="*/ 13 w 657"/>
                <a:gd name="T51" fmla="*/ 287 h 657"/>
                <a:gd name="T52" fmla="*/ 649 w 657"/>
                <a:gd name="T53" fmla="*/ 291 h 657"/>
                <a:gd name="T54" fmla="*/ 646 w 657"/>
                <a:gd name="T55" fmla="*/ 242 h 657"/>
                <a:gd name="T56" fmla="*/ 16 w 657"/>
                <a:gd name="T57" fmla="*/ 250 h 657"/>
                <a:gd name="T58" fmla="*/ 32 w 657"/>
                <a:gd name="T59" fmla="*/ 200 h 657"/>
                <a:gd name="T60" fmla="*/ 627 w 657"/>
                <a:gd name="T61" fmla="*/ 209 h 657"/>
                <a:gd name="T62" fmla="*/ 613 w 657"/>
                <a:gd name="T63" fmla="*/ 163 h 657"/>
                <a:gd name="T64" fmla="*/ 48 w 657"/>
                <a:gd name="T65" fmla="*/ 172 h 657"/>
                <a:gd name="T66" fmla="*/ 75 w 657"/>
                <a:gd name="T67" fmla="*/ 128 h 657"/>
                <a:gd name="T68" fmla="*/ 585 w 657"/>
                <a:gd name="T69" fmla="*/ 136 h 657"/>
                <a:gd name="T70" fmla="*/ 560 w 657"/>
                <a:gd name="T71" fmla="*/ 95 h 657"/>
                <a:gd name="T72" fmla="*/ 100 w 657"/>
                <a:gd name="T73" fmla="*/ 105 h 657"/>
                <a:gd name="T74" fmla="*/ 136 w 657"/>
                <a:gd name="T75" fmla="*/ 69 h 657"/>
                <a:gd name="T76" fmla="*/ 525 w 657"/>
                <a:gd name="T77" fmla="*/ 77 h 657"/>
                <a:gd name="T78" fmla="*/ 492 w 657"/>
                <a:gd name="T79" fmla="*/ 43 h 657"/>
                <a:gd name="T80" fmla="*/ 167 w 657"/>
                <a:gd name="T81" fmla="*/ 54 h 657"/>
                <a:gd name="T82" fmla="*/ 209 w 657"/>
                <a:gd name="T83" fmla="*/ 28 h 657"/>
                <a:gd name="T84" fmla="*/ 452 w 657"/>
                <a:gd name="T85" fmla="*/ 35 h 657"/>
                <a:gd name="T86" fmla="*/ 413 w 657"/>
                <a:gd name="T87" fmla="*/ 11 h 657"/>
                <a:gd name="T88" fmla="*/ 244 w 657"/>
                <a:gd name="T89" fmla="*/ 21 h 657"/>
                <a:gd name="T90" fmla="*/ 291 w 657"/>
                <a:gd name="T91" fmla="*/ 7 h 657"/>
                <a:gd name="T92" fmla="*/ 370 w 657"/>
                <a:gd name="T93" fmla="*/ 13 h 657"/>
                <a:gd name="T94" fmla="*/ 323 w 657"/>
                <a:gd name="T95" fmla="*/ 5 h 657"/>
                <a:gd name="T96" fmla="*/ 375 w 657"/>
                <a:gd name="T97" fmla="*/ 8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7" h="657">
                  <a:moveTo>
                    <a:pt x="329" y="657"/>
                  </a:moveTo>
                  <a:cubicBezTo>
                    <a:pt x="328" y="657"/>
                    <a:pt x="328" y="657"/>
                    <a:pt x="328" y="657"/>
                  </a:cubicBezTo>
                  <a:cubicBezTo>
                    <a:pt x="314" y="657"/>
                    <a:pt x="300" y="656"/>
                    <a:pt x="286" y="654"/>
                  </a:cubicBezTo>
                  <a:cubicBezTo>
                    <a:pt x="283" y="654"/>
                    <a:pt x="281" y="651"/>
                    <a:pt x="281" y="648"/>
                  </a:cubicBezTo>
                  <a:cubicBezTo>
                    <a:pt x="282" y="645"/>
                    <a:pt x="284" y="643"/>
                    <a:pt x="287" y="644"/>
                  </a:cubicBezTo>
                  <a:cubicBezTo>
                    <a:pt x="301" y="645"/>
                    <a:pt x="315" y="646"/>
                    <a:pt x="329" y="646"/>
                  </a:cubicBezTo>
                  <a:cubicBezTo>
                    <a:pt x="331" y="646"/>
                    <a:pt x="334" y="649"/>
                    <a:pt x="334" y="652"/>
                  </a:cubicBezTo>
                  <a:cubicBezTo>
                    <a:pt x="334" y="654"/>
                    <a:pt x="332" y="657"/>
                    <a:pt x="329" y="657"/>
                  </a:cubicBezTo>
                  <a:close/>
                  <a:moveTo>
                    <a:pt x="371" y="654"/>
                  </a:moveTo>
                  <a:cubicBezTo>
                    <a:pt x="368" y="654"/>
                    <a:pt x="366" y="652"/>
                    <a:pt x="366" y="649"/>
                  </a:cubicBezTo>
                  <a:cubicBezTo>
                    <a:pt x="365" y="647"/>
                    <a:pt x="367" y="644"/>
                    <a:pt x="370" y="643"/>
                  </a:cubicBezTo>
                  <a:cubicBezTo>
                    <a:pt x="384" y="642"/>
                    <a:pt x="398" y="639"/>
                    <a:pt x="411" y="635"/>
                  </a:cubicBezTo>
                  <a:cubicBezTo>
                    <a:pt x="414" y="635"/>
                    <a:pt x="417" y="636"/>
                    <a:pt x="418" y="639"/>
                  </a:cubicBezTo>
                  <a:cubicBezTo>
                    <a:pt x="418" y="642"/>
                    <a:pt x="417" y="645"/>
                    <a:pt x="414" y="646"/>
                  </a:cubicBezTo>
                  <a:cubicBezTo>
                    <a:pt x="400" y="649"/>
                    <a:pt x="386" y="652"/>
                    <a:pt x="372" y="654"/>
                  </a:cubicBezTo>
                  <a:lnTo>
                    <a:pt x="371" y="654"/>
                  </a:lnTo>
                  <a:close/>
                  <a:moveTo>
                    <a:pt x="245" y="646"/>
                  </a:moveTo>
                  <a:cubicBezTo>
                    <a:pt x="245" y="646"/>
                    <a:pt x="244" y="646"/>
                    <a:pt x="244" y="646"/>
                  </a:cubicBezTo>
                  <a:cubicBezTo>
                    <a:pt x="230" y="642"/>
                    <a:pt x="216" y="637"/>
                    <a:pt x="203" y="632"/>
                  </a:cubicBezTo>
                  <a:cubicBezTo>
                    <a:pt x="200" y="631"/>
                    <a:pt x="199" y="628"/>
                    <a:pt x="200" y="625"/>
                  </a:cubicBezTo>
                  <a:cubicBezTo>
                    <a:pt x="201" y="622"/>
                    <a:pt x="204" y="621"/>
                    <a:pt x="207" y="622"/>
                  </a:cubicBezTo>
                  <a:cubicBezTo>
                    <a:pt x="220" y="627"/>
                    <a:pt x="233" y="632"/>
                    <a:pt x="246" y="636"/>
                  </a:cubicBezTo>
                  <a:cubicBezTo>
                    <a:pt x="249" y="636"/>
                    <a:pt x="251" y="639"/>
                    <a:pt x="250" y="642"/>
                  </a:cubicBezTo>
                  <a:cubicBezTo>
                    <a:pt x="250" y="644"/>
                    <a:pt x="247" y="646"/>
                    <a:pt x="245" y="646"/>
                  </a:cubicBezTo>
                  <a:close/>
                  <a:moveTo>
                    <a:pt x="452" y="632"/>
                  </a:moveTo>
                  <a:cubicBezTo>
                    <a:pt x="450" y="632"/>
                    <a:pt x="448" y="631"/>
                    <a:pt x="448" y="629"/>
                  </a:cubicBezTo>
                  <a:cubicBezTo>
                    <a:pt x="446" y="626"/>
                    <a:pt x="448" y="623"/>
                    <a:pt x="450" y="622"/>
                  </a:cubicBezTo>
                  <a:cubicBezTo>
                    <a:pt x="463" y="617"/>
                    <a:pt x="476" y="611"/>
                    <a:pt x="488" y="604"/>
                  </a:cubicBezTo>
                  <a:cubicBezTo>
                    <a:pt x="490" y="602"/>
                    <a:pt x="493" y="603"/>
                    <a:pt x="495" y="606"/>
                  </a:cubicBezTo>
                  <a:cubicBezTo>
                    <a:pt x="496" y="608"/>
                    <a:pt x="495" y="611"/>
                    <a:pt x="493" y="613"/>
                  </a:cubicBezTo>
                  <a:cubicBezTo>
                    <a:pt x="481" y="620"/>
                    <a:pt x="468" y="626"/>
                    <a:pt x="454" y="632"/>
                  </a:cubicBezTo>
                  <a:cubicBezTo>
                    <a:pt x="454" y="632"/>
                    <a:pt x="453" y="632"/>
                    <a:pt x="452" y="632"/>
                  </a:cubicBezTo>
                  <a:close/>
                  <a:moveTo>
                    <a:pt x="167" y="614"/>
                  </a:moveTo>
                  <a:cubicBezTo>
                    <a:pt x="166" y="614"/>
                    <a:pt x="165" y="613"/>
                    <a:pt x="164" y="613"/>
                  </a:cubicBezTo>
                  <a:cubicBezTo>
                    <a:pt x="152" y="606"/>
                    <a:pt x="140" y="598"/>
                    <a:pt x="129" y="589"/>
                  </a:cubicBezTo>
                  <a:cubicBezTo>
                    <a:pt x="126" y="587"/>
                    <a:pt x="126" y="584"/>
                    <a:pt x="128" y="582"/>
                  </a:cubicBezTo>
                  <a:cubicBezTo>
                    <a:pt x="130" y="579"/>
                    <a:pt x="133" y="579"/>
                    <a:pt x="135" y="581"/>
                  </a:cubicBezTo>
                  <a:cubicBezTo>
                    <a:pt x="146" y="589"/>
                    <a:pt x="158" y="597"/>
                    <a:pt x="170" y="604"/>
                  </a:cubicBezTo>
                  <a:cubicBezTo>
                    <a:pt x="172" y="605"/>
                    <a:pt x="173" y="608"/>
                    <a:pt x="172" y="611"/>
                  </a:cubicBezTo>
                  <a:cubicBezTo>
                    <a:pt x="171" y="613"/>
                    <a:pt x="169" y="614"/>
                    <a:pt x="167" y="614"/>
                  </a:cubicBezTo>
                  <a:close/>
                  <a:moveTo>
                    <a:pt x="525" y="590"/>
                  </a:moveTo>
                  <a:cubicBezTo>
                    <a:pt x="524" y="590"/>
                    <a:pt x="522" y="589"/>
                    <a:pt x="521" y="588"/>
                  </a:cubicBezTo>
                  <a:cubicBezTo>
                    <a:pt x="519" y="586"/>
                    <a:pt x="520" y="582"/>
                    <a:pt x="522" y="580"/>
                  </a:cubicBezTo>
                  <a:cubicBezTo>
                    <a:pt x="533" y="572"/>
                    <a:pt x="544" y="563"/>
                    <a:pt x="553" y="553"/>
                  </a:cubicBezTo>
                  <a:cubicBezTo>
                    <a:pt x="556" y="551"/>
                    <a:pt x="559" y="551"/>
                    <a:pt x="561" y="553"/>
                  </a:cubicBezTo>
                  <a:cubicBezTo>
                    <a:pt x="563" y="555"/>
                    <a:pt x="563" y="558"/>
                    <a:pt x="561" y="561"/>
                  </a:cubicBezTo>
                  <a:cubicBezTo>
                    <a:pt x="551" y="571"/>
                    <a:pt x="540" y="580"/>
                    <a:pt x="529" y="589"/>
                  </a:cubicBezTo>
                  <a:cubicBezTo>
                    <a:pt x="528" y="590"/>
                    <a:pt x="527" y="590"/>
                    <a:pt x="525" y="590"/>
                  </a:cubicBezTo>
                  <a:close/>
                  <a:moveTo>
                    <a:pt x="100" y="562"/>
                  </a:moveTo>
                  <a:cubicBezTo>
                    <a:pt x="99" y="562"/>
                    <a:pt x="97" y="562"/>
                    <a:pt x="96" y="561"/>
                  </a:cubicBezTo>
                  <a:cubicBezTo>
                    <a:pt x="86" y="551"/>
                    <a:pt x="77" y="540"/>
                    <a:pt x="68" y="528"/>
                  </a:cubicBezTo>
                  <a:cubicBezTo>
                    <a:pt x="66" y="526"/>
                    <a:pt x="67" y="523"/>
                    <a:pt x="69" y="521"/>
                  </a:cubicBezTo>
                  <a:cubicBezTo>
                    <a:pt x="71" y="519"/>
                    <a:pt x="75" y="520"/>
                    <a:pt x="76" y="522"/>
                  </a:cubicBezTo>
                  <a:cubicBezTo>
                    <a:pt x="85" y="533"/>
                    <a:pt x="94" y="543"/>
                    <a:pt x="104" y="553"/>
                  </a:cubicBezTo>
                  <a:cubicBezTo>
                    <a:pt x="106" y="555"/>
                    <a:pt x="106" y="559"/>
                    <a:pt x="104" y="561"/>
                  </a:cubicBezTo>
                  <a:cubicBezTo>
                    <a:pt x="103" y="562"/>
                    <a:pt x="102" y="562"/>
                    <a:pt x="100" y="562"/>
                  </a:cubicBezTo>
                  <a:close/>
                  <a:moveTo>
                    <a:pt x="585" y="530"/>
                  </a:moveTo>
                  <a:cubicBezTo>
                    <a:pt x="584" y="530"/>
                    <a:pt x="583" y="530"/>
                    <a:pt x="582" y="529"/>
                  </a:cubicBezTo>
                  <a:cubicBezTo>
                    <a:pt x="580" y="527"/>
                    <a:pt x="579" y="524"/>
                    <a:pt x="581" y="522"/>
                  </a:cubicBezTo>
                  <a:cubicBezTo>
                    <a:pt x="589" y="511"/>
                    <a:pt x="597" y="499"/>
                    <a:pt x="604" y="487"/>
                  </a:cubicBezTo>
                  <a:cubicBezTo>
                    <a:pt x="605" y="485"/>
                    <a:pt x="609" y="484"/>
                    <a:pt x="611" y="485"/>
                  </a:cubicBezTo>
                  <a:cubicBezTo>
                    <a:pt x="614" y="487"/>
                    <a:pt x="615" y="490"/>
                    <a:pt x="613" y="493"/>
                  </a:cubicBezTo>
                  <a:cubicBezTo>
                    <a:pt x="606" y="505"/>
                    <a:pt x="598" y="517"/>
                    <a:pt x="589" y="528"/>
                  </a:cubicBezTo>
                  <a:cubicBezTo>
                    <a:pt x="588" y="530"/>
                    <a:pt x="587" y="530"/>
                    <a:pt x="585" y="530"/>
                  </a:cubicBezTo>
                  <a:close/>
                  <a:moveTo>
                    <a:pt x="49" y="495"/>
                  </a:moveTo>
                  <a:cubicBezTo>
                    <a:pt x="47" y="495"/>
                    <a:pt x="45" y="494"/>
                    <a:pt x="44" y="493"/>
                  </a:cubicBezTo>
                  <a:cubicBezTo>
                    <a:pt x="37" y="480"/>
                    <a:pt x="31" y="467"/>
                    <a:pt x="25" y="454"/>
                  </a:cubicBezTo>
                  <a:cubicBezTo>
                    <a:pt x="24" y="452"/>
                    <a:pt x="25" y="449"/>
                    <a:pt x="28" y="447"/>
                  </a:cubicBezTo>
                  <a:cubicBezTo>
                    <a:pt x="31" y="446"/>
                    <a:pt x="34" y="448"/>
                    <a:pt x="35" y="450"/>
                  </a:cubicBezTo>
                  <a:cubicBezTo>
                    <a:pt x="40" y="463"/>
                    <a:pt x="46" y="476"/>
                    <a:pt x="53" y="487"/>
                  </a:cubicBezTo>
                  <a:cubicBezTo>
                    <a:pt x="55" y="490"/>
                    <a:pt x="54" y="493"/>
                    <a:pt x="51" y="495"/>
                  </a:cubicBezTo>
                  <a:cubicBezTo>
                    <a:pt x="51" y="495"/>
                    <a:pt x="50" y="495"/>
                    <a:pt x="49" y="495"/>
                  </a:cubicBezTo>
                  <a:close/>
                  <a:moveTo>
                    <a:pt x="627" y="457"/>
                  </a:moveTo>
                  <a:cubicBezTo>
                    <a:pt x="627" y="457"/>
                    <a:pt x="626" y="457"/>
                    <a:pt x="625" y="457"/>
                  </a:cubicBezTo>
                  <a:cubicBezTo>
                    <a:pt x="623" y="456"/>
                    <a:pt x="621" y="453"/>
                    <a:pt x="622" y="450"/>
                  </a:cubicBezTo>
                  <a:cubicBezTo>
                    <a:pt x="628" y="437"/>
                    <a:pt x="632" y="424"/>
                    <a:pt x="636" y="411"/>
                  </a:cubicBezTo>
                  <a:cubicBezTo>
                    <a:pt x="637" y="408"/>
                    <a:pt x="639" y="406"/>
                    <a:pt x="642" y="407"/>
                  </a:cubicBezTo>
                  <a:cubicBezTo>
                    <a:pt x="645" y="408"/>
                    <a:pt x="647" y="410"/>
                    <a:pt x="646" y="413"/>
                  </a:cubicBezTo>
                  <a:cubicBezTo>
                    <a:pt x="642" y="427"/>
                    <a:pt x="638" y="441"/>
                    <a:pt x="632" y="454"/>
                  </a:cubicBezTo>
                  <a:cubicBezTo>
                    <a:pt x="631" y="456"/>
                    <a:pt x="629" y="457"/>
                    <a:pt x="627" y="457"/>
                  </a:cubicBezTo>
                  <a:close/>
                  <a:moveTo>
                    <a:pt x="16" y="418"/>
                  </a:moveTo>
                  <a:cubicBezTo>
                    <a:pt x="14" y="418"/>
                    <a:pt x="12" y="416"/>
                    <a:pt x="11" y="414"/>
                  </a:cubicBezTo>
                  <a:cubicBezTo>
                    <a:pt x="8" y="400"/>
                    <a:pt x="5" y="386"/>
                    <a:pt x="3" y="371"/>
                  </a:cubicBezTo>
                  <a:cubicBezTo>
                    <a:pt x="2" y="369"/>
                    <a:pt x="4" y="366"/>
                    <a:pt x="7" y="366"/>
                  </a:cubicBezTo>
                  <a:cubicBezTo>
                    <a:pt x="10" y="365"/>
                    <a:pt x="13" y="367"/>
                    <a:pt x="13" y="370"/>
                  </a:cubicBezTo>
                  <a:cubicBezTo>
                    <a:pt x="15" y="384"/>
                    <a:pt x="18" y="398"/>
                    <a:pt x="21" y="411"/>
                  </a:cubicBezTo>
                  <a:cubicBezTo>
                    <a:pt x="22" y="414"/>
                    <a:pt x="21" y="417"/>
                    <a:pt x="18" y="417"/>
                  </a:cubicBezTo>
                  <a:cubicBezTo>
                    <a:pt x="17" y="417"/>
                    <a:pt x="17" y="418"/>
                    <a:pt x="16" y="418"/>
                  </a:cubicBezTo>
                  <a:close/>
                  <a:moveTo>
                    <a:pt x="649" y="376"/>
                  </a:moveTo>
                  <a:cubicBezTo>
                    <a:pt x="648" y="376"/>
                    <a:pt x="648" y="376"/>
                    <a:pt x="648" y="376"/>
                  </a:cubicBezTo>
                  <a:cubicBezTo>
                    <a:pt x="646" y="375"/>
                    <a:pt x="643" y="373"/>
                    <a:pt x="644" y="370"/>
                  </a:cubicBezTo>
                  <a:cubicBezTo>
                    <a:pt x="646" y="356"/>
                    <a:pt x="647" y="342"/>
                    <a:pt x="647" y="328"/>
                  </a:cubicBezTo>
                  <a:cubicBezTo>
                    <a:pt x="647" y="328"/>
                    <a:pt x="647" y="328"/>
                    <a:pt x="647" y="328"/>
                  </a:cubicBezTo>
                  <a:cubicBezTo>
                    <a:pt x="647" y="325"/>
                    <a:pt x="649" y="322"/>
                    <a:pt x="652" y="322"/>
                  </a:cubicBezTo>
                  <a:cubicBezTo>
                    <a:pt x="655" y="322"/>
                    <a:pt x="657" y="325"/>
                    <a:pt x="657" y="328"/>
                  </a:cubicBezTo>
                  <a:cubicBezTo>
                    <a:pt x="657" y="328"/>
                    <a:pt x="657" y="328"/>
                    <a:pt x="657" y="328"/>
                  </a:cubicBezTo>
                  <a:cubicBezTo>
                    <a:pt x="657" y="343"/>
                    <a:pt x="656" y="357"/>
                    <a:pt x="654" y="371"/>
                  </a:cubicBezTo>
                  <a:cubicBezTo>
                    <a:pt x="654" y="374"/>
                    <a:pt x="652" y="376"/>
                    <a:pt x="649" y="376"/>
                  </a:cubicBezTo>
                  <a:close/>
                  <a:moveTo>
                    <a:pt x="5" y="334"/>
                  </a:moveTo>
                  <a:cubicBezTo>
                    <a:pt x="2" y="334"/>
                    <a:pt x="0" y="332"/>
                    <a:pt x="0" y="329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14"/>
                    <a:pt x="1" y="300"/>
                    <a:pt x="3" y="286"/>
                  </a:cubicBezTo>
                  <a:cubicBezTo>
                    <a:pt x="3" y="283"/>
                    <a:pt x="6" y="281"/>
                    <a:pt x="9" y="281"/>
                  </a:cubicBezTo>
                  <a:cubicBezTo>
                    <a:pt x="12" y="282"/>
                    <a:pt x="14" y="284"/>
                    <a:pt x="13" y="287"/>
                  </a:cubicBezTo>
                  <a:cubicBezTo>
                    <a:pt x="11" y="301"/>
                    <a:pt x="11" y="314"/>
                    <a:pt x="11" y="328"/>
                  </a:cubicBezTo>
                  <a:cubicBezTo>
                    <a:pt x="11" y="329"/>
                    <a:pt x="11" y="329"/>
                    <a:pt x="11" y="329"/>
                  </a:cubicBezTo>
                  <a:cubicBezTo>
                    <a:pt x="11" y="332"/>
                    <a:pt x="8" y="334"/>
                    <a:pt x="5" y="334"/>
                  </a:cubicBezTo>
                  <a:close/>
                  <a:moveTo>
                    <a:pt x="649" y="291"/>
                  </a:moveTo>
                  <a:cubicBezTo>
                    <a:pt x="646" y="291"/>
                    <a:pt x="644" y="289"/>
                    <a:pt x="644" y="286"/>
                  </a:cubicBezTo>
                  <a:cubicBezTo>
                    <a:pt x="642" y="272"/>
                    <a:pt x="639" y="259"/>
                    <a:pt x="636" y="245"/>
                  </a:cubicBezTo>
                  <a:cubicBezTo>
                    <a:pt x="635" y="242"/>
                    <a:pt x="637" y="240"/>
                    <a:pt x="639" y="239"/>
                  </a:cubicBezTo>
                  <a:cubicBezTo>
                    <a:pt x="642" y="238"/>
                    <a:pt x="645" y="240"/>
                    <a:pt x="646" y="242"/>
                  </a:cubicBezTo>
                  <a:cubicBezTo>
                    <a:pt x="650" y="256"/>
                    <a:pt x="652" y="270"/>
                    <a:pt x="654" y="285"/>
                  </a:cubicBezTo>
                  <a:cubicBezTo>
                    <a:pt x="655" y="288"/>
                    <a:pt x="653" y="290"/>
                    <a:pt x="650" y="291"/>
                  </a:cubicBezTo>
                  <a:lnTo>
                    <a:pt x="649" y="291"/>
                  </a:lnTo>
                  <a:close/>
                  <a:moveTo>
                    <a:pt x="16" y="250"/>
                  </a:moveTo>
                  <a:cubicBezTo>
                    <a:pt x="16" y="250"/>
                    <a:pt x="15" y="250"/>
                    <a:pt x="15" y="250"/>
                  </a:cubicBezTo>
                  <a:cubicBezTo>
                    <a:pt x="12" y="249"/>
                    <a:pt x="10" y="246"/>
                    <a:pt x="11" y="244"/>
                  </a:cubicBezTo>
                  <a:cubicBezTo>
                    <a:pt x="15" y="230"/>
                    <a:pt x="19" y="216"/>
                    <a:pt x="25" y="203"/>
                  </a:cubicBezTo>
                  <a:cubicBezTo>
                    <a:pt x="26" y="200"/>
                    <a:pt x="29" y="199"/>
                    <a:pt x="32" y="200"/>
                  </a:cubicBezTo>
                  <a:cubicBezTo>
                    <a:pt x="34" y="201"/>
                    <a:pt x="36" y="204"/>
                    <a:pt x="35" y="207"/>
                  </a:cubicBezTo>
                  <a:cubicBezTo>
                    <a:pt x="29" y="220"/>
                    <a:pt x="25" y="233"/>
                    <a:pt x="21" y="246"/>
                  </a:cubicBezTo>
                  <a:cubicBezTo>
                    <a:pt x="21" y="249"/>
                    <a:pt x="18" y="250"/>
                    <a:pt x="16" y="250"/>
                  </a:cubicBezTo>
                  <a:close/>
                  <a:moveTo>
                    <a:pt x="627" y="209"/>
                  </a:moveTo>
                  <a:cubicBezTo>
                    <a:pt x="625" y="209"/>
                    <a:pt x="623" y="208"/>
                    <a:pt x="622" y="206"/>
                  </a:cubicBezTo>
                  <a:cubicBezTo>
                    <a:pt x="617" y="193"/>
                    <a:pt x="611" y="181"/>
                    <a:pt x="604" y="169"/>
                  </a:cubicBezTo>
                  <a:cubicBezTo>
                    <a:pt x="602" y="166"/>
                    <a:pt x="603" y="163"/>
                    <a:pt x="606" y="161"/>
                  </a:cubicBezTo>
                  <a:cubicBezTo>
                    <a:pt x="608" y="160"/>
                    <a:pt x="611" y="161"/>
                    <a:pt x="613" y="163"/>
                  </a:cubicBezTo>
                  <a:cubicBezTo>
                    <a:pt x="620" y="176"/>
                    <a:pt x="626" y="189"/>
                    <a:pt x="632" y="202"/>
                  </a:cubicBezTo>
                  <a:cubicBezTo>
                    <a:pt x="633" y="205"/>
                    <a:pt x="632" y="208"/>
                    <a:pt x="629" y="209"/>
                  </a:cubicBezTo>
                  <a:cubicBezTo>
                    <a:pt x="628" y="209"/>
                    <a:pt x="628" y="209"/>
                    <a:pt x="627" y="209"/>
                  </a:cubicBezTo>
                  <a:close/>
                  <a:moveTo>
                    <a:pt x="48" y="172"/>
                  </a:moveTo>
                  <a:cubicBezTo>
                    <a:pt x="47" y="172"/>
                    <a:pt x="47" y="172"/>
                    <a:pt x="46" y="172"/>
                  </a:cubicBezTo>
                  <a:cubicBezTo>
                    <a:pt x="43" y="170"/>
                    <a:pt x="42" y="167"/>
                    <a:pt x="44" y="164"/>
                  </a:cubicBezTo>
                  <a:cubicBezTo>
                    <a:pt x="51" y="152"/>
                    <a:pt x="59" y="140"/>
                    <a:pt x="68" y="129"/>
                  </a:cubicBezTo>
                  <a:cubicBezTo>
                    <a:pt x="69" y="126"/>
                    <a:pt x="73" y="126"/>
                    <a:pt x="75" y="128"/>
                  </a:cubicBezTo>
                  <a:cubicBezTo>
                    <a:pt x="77" y="129"/>
                    <a:pt x="78" y="133"/>
                    <a:pt x="76" y="135"/>
                  </a:cubicBezTo>
                  <a:cubicBezTo>
                    <a:pt x="68" y="146"/>
                    <a:pt x="60" y="158"/>
                    <a:pt x="53" y="170"/>
                  </a:cubicBezTo>
                  <a:cubicBezTo>
                    <a:pt x="52" y="171"/>
                    <a:pt x="50" y="172"/>
                    <a:pt x="48" y="172"/>
                  </a:cubicBezTo>
                  <a:close/>
                  <a:moveTo>
                    <a:pt x="585" y="136"/>
                  </a:moveTo>
                  <a:cubicBezTo>
                    <a:pt x="583" y="136"/>
                    <a:pt x="582" y="136"/>
                    <a:pt x="580" y="134"/>
                  </a:cubicBezTo>
                  <a:cubicBezTo>
                    <a:pt x="572" y="123"/>
                    <a:pt x="563" y="113"/>
                    <a:pt x="553" y="103"/>
                  </a:cubicBezTo>
                  <a:cubicBezTo>
                    <a:pt x="551" y="101"/>
                    <a:pt x="551" y="98"/>
                    <a:pt x="553" y="96"/>
                  </a:cubicBezTo>
                  <a:cubicBezTo>
                    <a:pt x="555" y="93"/>
                    <a:pt x="558" y="93"/>
                    <a:pt x="560" y="95"/>
                  </a:cubicBezTo>
                  <a:cubicBezTo>
                    <a:pt x="571" y="106"/>
                    <a:pt x="580" y="116"/>
                    <a:pt x="589" y="128"/>
                  </a:cubicBezTo>
                  <a:cubicBezTo>
                    <a:pt x="591" y="130"/>
                    <a:pt x="590" y="133"/>
                    <a:pt x="588" y="135"/>
                  </a:cubicBezTo>
                  <a:cubicBezTo>
                    <a:pt x="587" y="136"/>
                    <a:pt x="586" y="136"/>
                    <a:pt x="585" y="136"/>
                  </a:cubicBezTo>
                  <a:close/>
                  <a:moveTo>
                    <a:pt x="100" y="105"/>
                  </a:moveTo>
                  <a:cubicBezTo>
                    <a:pt x="98" y="105"/>
                    <a:pt x="97" y="105"/>
                    <a:pt x="96" y="104"/>
                  </a:cubicBezTo>
                  <a:cubicBezTo>
                    <a:pt x="94" y="102"/>
                    <a:pt x="94" y="98"/>
                    <a:pt x="96" y="96"/>
                  </a:cubicBezTo>
                  <a:cubicBezTo>
                    <a:pt x="106" y="86"/>
                    <a:pt x="117" y="77"/>
                    <a:pt x="128" y="68"/>
                  </a:cubicBezTo>
                  <a:cubicBezTo>
                    <a:pt x="131" y="66"/>
                    <a:pt x="134" y="66"/>
                    <a:pt x="136" y="69"/>
                  </a:cubicBezTo>
                  <a:cubicBezTo>
                    <a:pt x="137" y="71"/>
                    <a:pt x="137" y="74"/>
                    <a:pt x="135" y="76"/>
                  </a:cubicBezTo>
                  <a:cubicBezTo>
                    <a:pt x="124" y="85"/>
                    <a:pt x="113" y="94"/>
                    <a:pt x="103" y="104"/>
                  </a:cubicBezTo>
                  <a:cubicBezTo>
                    <a:pt x="102" y="105"/>
                    <a:pt x="101" y="105"/>
                    <a:pt x="100" y="105"/>
                  </a:cubicBezTo>
                  <a:close/>
                  <a:moveTo>
                    <a:pt x="525" y="77"/>
                  </a:moveTo>
                  <a:cubicBezTo>
                    <a:pt x="524" y="77"/>
                    <a:pt x="523" y="76"/>
                    <a:pt x="522" y="76"/>
                  </a:cubicBezTo>
                  <a:cubicBezTo>
                    <a:pt x="511" y="67"/>
                    <a:pt x="499" y="59"/>
                    <a:pt x="487" y="53"/>
                  </a:cubicBezTo>
                  <a:cubicBezTo>
                    <a:pt x="485" y="51"/>
                    <a:pt x="484" y="48"/>
                    <a:pt x="485" y="45"/>
                  </a:cubicBezTo>
                  <a:cubicBezTo>
                    <a:pt x="487" y="43"/>
                    <a:pt x="490" y="42"/>
                    <a:pt x="492" y="43"/>
                  </a:cubicBezTo>
                  <a:cubicBezTo>
                    <a:pt x="505" y="50"/>
                    <a:pt x="517" y="59"/>
                    <a:pt x="528" y="67"/>
                  </a:cubicBezTo>
                  <a:cubicBezTo>
                    <a:pt x="530" y="69"/>
                    <a:pt x="531" y="72"/>
                    <a:pt x="529" y="75"/>
                  </a:cubicBezTo>
                  <a:cubicBezTo>
                    <a:pt x="528" y="76"/>
                    <a:pt x="527" y="77"/>
                    <a:pt x="525" y="77"/>
                  </a:cubicBezTo>
                  <a:close/>
                  <a:moveTo>
                    <a:pt x="167" y="54"/>
                  </a:moveTo>
                  <a:cubicBezTo>
                    <a:pt x="165" y="54"/>
                    <a:pt x="163" y="53"/>
                    <a:pt x="162" y="51"/>
                  </a:cubicBezTo>
                  <a:cubicBezTo>
                    <a:pt x="160" y="49"/>
                    <a:pt x="161" y="45"/>
                    <a:pt x="164" y="44"/>
                  </a:cubicBezTo>
                  <a:cubicBezTo>
                    <a:pt x="176" y="37"/>
                    <a:pt x="189" y="30"/>
                    <a:pt x="202" y="25"/>
                  </a:cubicBezTo>
                  <a:cubicBezTo>
                    <a:pt x="205" y="24"/>
                    <a:pt x="208" y="25"/>
                    <a:pt x="209" y="28"/>
                  </a:cubicBezTo>
                  <a:cubicBezTo>
                    <a:pt x="210" y="30"/>
                    <a:pt x="209" y="33"/>
                    <a:pt x="206" y="35"/>
                  </a:cubicBezTo>
                  <a:cubicBezTo>
                    <a:pt x="194" y="40"/>
                    <a:pt x="181" y="46"/>
                    <a:pt x="169" y="53"/>
                  </a:cubicBezTo>
                  <a:cubicBezTo>
                    <a:pt x="168" y="54"/>
                    <a:pt x="167" y="54"/>
                    <a:pt x="167" y="54"/>
                  </a:cubicBezTo>
                  <a:close/>
                  <a:moveTo>
                    <a:pt x="452" y="35"/>
                  </a:moveTo>
                  <a:cubicBezTo>
                    <a:pt x="451" y="35"/>
                    <a:pt x="450" y="34"/>
                    <a:pt x="450" y="34"/>
                  </a:cubicBezTo>
                  <a:cubicBezTo>
                    <a:pt x="437" y="29"/>
                    <a:pt x="424" y="24"/>
                    <a:pt x="410" y="21"/>
                  </a:cubicBezTo>
                  <a:cubicBezTo>
                    <a:pt x="408" y="20"/>
                    <a:pt x="406" y="17"/>
                    <a:pt x="407" y="14"/>
                  </a:cubicBezTo>
                  <a:cubicBezTo>
                    <a:pt x="407" y="12"/>
                    <a:pt x="410" y="10"/>
                    <a:pt x="413" y="11"/>
                  </a:cubicBezTo>
                  <a:cubicBezTo>
                    <a:pt x="427" y="14"/>
                    <a:pt x="441" y="19"/>
                    <a:pt x="454" y="24"/>
                  </a:cubicBezTo>
                  <a:cubicBezTo>
                    <a:pt x="457" y="25"/>
                    <a:pt x="458" y="29"/>
                    <a:pt x="457" y="31"/>
                  </a:cubicBezTo>
                  <a:cubicBezTo>
                    <a:pt x="456" y="33"/>
                    <a:pt x="454" y="35"/>
                    <a:pt x="452" y="35"/>
                  </a:cubicBezTo>
                  <a:close/>
                  <a:moveTo>
                    <a:pt x="244" y="21"/>
                  </a:moveTo>
                  <a:cubicBezTo>
                    <a:pt x="242" y="21"/>
                    <a:pt x="240" y="20"/>
                    <a:pt x="239" y="17"/>
                  </a:cubicBezTo>
                  <a:cubicBezTo>
                    <a:pt x="239" y="15"/>
                    <a:pt x="240" y="12"/>
                    <a:pt x="243" y="11"/>
                  </a:cubicBezTo>
                  <a:cubicBezTo>
                    <a:pt x="257" y="7"/>
                    <a:pt x="271" y="4"/>
                    <a:pt x="285" y="3"/>
                  </a:cubicBezTo>
                  <a:cubicBezTo>
                    <a:pt x="288" y="2"/>
                    <a:pt x="291" y="4"/>
                    <a:pt x="291" y="7"/>
                  </a:cubicBezTo>
                  <a:cubicBezTo>
                    <a:pt x="291" y="10"/>
                    <a:pt x="289" y="13"/>
                    <a:pt x="287" y="13"/>
                  </a:cubicBezTo>
                  <a:cubicBezTo>
                    <a:pt x="273" y="15"/>
                    <a:pt x="259" y="18"/>
                    <a:pt x="246" y="21"/>
                  </a:cubicBezTo>
                  <a:cubicBezTo>
                    <a:pt x="245" y="21"/>
                    <a:pt x="245" y="21"/>
                    <a:pt x="244" y="21"/>
                  </a:cubicBezTo>
                  <a:close/>
                  <a:moveTo>
                    <a:pt x="370" y="13"/>
                  </a:moveTo>
                  <a:cubicBezTo>
                    <a:pt x="370" y="13"/>
                    <a:pt x="370" y="13"/>
                    <a:pt x="370" y="13"/>
                  </a:cubicBezTo>
                  <a:cubicBezTo>
                    <a:pt x="356" y="11"/>
                    <a:pt x="342" y="10"/>
                    <a:pt x="329" y="10"/>
                  </a:cubicBezTo>
                  <a:cubicBezTo>
                    <a:pt x="328" y="10"/>
                    <a:pt x="328" y="10"/>
                    <a:pt x="328" y="10"/>
                  </a:cubicBezTo>
                  <a:cubicBezTo>
                    <a:pt x="325" y="10"/>
                    <a:pt x="323" y="8"/>
                    <a:pt x="323" y="5"/>
                  </a:cubicBezTo>
                  <a:cubicBezTo>
                    <a:pt x="323" y="2"/>
                    <a:pt x="325" y="0"/>
                    <a:pt x="328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7" y="1"/>
                    <a:pt x="371" y="2"/>
                  </a:cubicBezTo>
                  <a:cubicBezTo>
                    <a:pt x="374" y="3"/>
                    <a:pt x="376" y="5"/>
                    <a:pt x="375" y="8"/>
                  </a:cubicBezTo>
                  <a:cubicBezTo>
                    <a:pt x="375" y="11"/>
                    <a:pt x="373" y="13"/>
                    <a:pt x="370" y="13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CF3958-115C-47B6-B2D0-CC6383633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269" y="4248169"/>
              <a:ext cx="935160" cy="933572"/>
            </a:xfrm>
            <a:prstGeom prst="ellipse">
              <a:avLst/>
            </a:prstGeom>
            <a:solidFill>
              <a:srgbClr val="FEC804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Shape 2543">
              <a:extLst>
                <a:ext uri="{FF2B5EF4-FFF2-40B4-BE49-F238E27FC236}">
                  <a16:creationId xmlns:a16="http://schemas.microsoft.com/office/drawing/2014/main" id="{BCBFD714-8692-4259-8929-57D5FB7D274E}"/>
                </a:ext>
              </a:extLst>
            </p:cNvPr>
            <p:cNvSpPr/>
            <p:nvPr/>
          </p:nvSpPr>
          <p:spPr>
            <a:xfrm>
              <a:off x="1085924" y="4584763"/>
              <a:ext cx="279437" cy="279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6FCD101-F61E-4F1D-A7AC-4C222B17BAED}"/>
              </a:ext>
            </a:extLst>
          </p:cNvPr>
          <p:cNvGrpSpPr>
            <a:grpSpLocks/>
          </p:cNvGrpSpPr>
          <p:nvPr/>
        </p:nvGrpSpPr>
        <p:grpSpPr bwMode="auto">
          <a:xfrm>
            <a:off x="10271125" y="5367338"/>
            <a:ext cx="1108075" cy="1106487"/>
            <a:chOff x="3804451" y="5367952"/>
            <a:chExt cx="1107744" cy="1106633"/>
          </a:xfrm>
        </p:grpSpPr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F63E02ED-0F70-474B-B6D0-659779BB15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4451" y="5367952"/>
              <a:ext cx="1107744" cy="1106633"/>
            </a:xfrm>
            <a:custGeom>
              <a:avLst/>
              <a:gdLst>
                <a:gd name="T0" fmla="*/ 287 w 657"/>
                <a:gd name="T1" fmla="*/ 644 h 657"/>
                <a:gd name="T2" fmla="*/ 329 w 657"/>
                <a:gd name="T3" fmla="*/ 652 h 657"/>
                <a:gd name="T4" fmla="*/ 370 w 657"/>
                <a:gd name="T5" fmla="*/ 644 h 657"/>
                <a:gd name="T6" fmla="*/ 371 w 657"/>
                <a:gd name="T7" fmla="*/ 654 h 657"/>
                <a:gd name="T8" fmla="*/ 200 w 657"/>
                <a:gd name="T9" fmla="*/ 625 h 657"/>
                <a:gd name="T10" fmla="*/ 245 w 657"/>
                <a:gd name="T11" fmla="*/ 646 h 657"/>
                <a:gd name="T12" fmla="*/ 487 w 657"/>
                <a:gd name="T13" fmla="*/ 604 h 657"/>
                <a:gd name="T14" fmla="*/ 452 w 657"/>
                <a:gd name="T15" fmla="*/ 633 h 657"/>
                <a:gd name="T16" fmla="*/ 128 w 657"/>
                <a:gd name="T17" fmla="*/ 582 h 657"/>
                <a:gd name="T18" fmla="*/ 167 w 657"/>
                <a:gd name="T19" fmla="*/ 614 h 657"/>
                <a:gd name="T20" fmla="*/ 553 w 657"/>
                <a:gd name="T21" fmla="*/ 553 h 657"/>
                <a:gd name="T22" fmla="*/ 525 w 657"/>
                <a:gd name="T23" fmla="*/ 590 h 657"/>
                <a:gd name="T24" fmla="*/ 69 w 657"/>
                <a:gd name="T25" fmla="*/ 521 h 657"/>
                <a:gd name="T26" fmla="*/ 100 w 657"/>
                <a:gd name="T27" fmla="*/ 563 h 657"/>
                <a:gd name="T28" fmla="*/ 604 w 657"/>
                <a:gd name="T29" fmla="*/ 488 h 657"/>
                <a:gd name="T30" fmla="*/ 585 w 657"/>
                <a:gd name="T31" fmla="*/ 531 h 657"/>
                <a:gd name="T32" fmla="*/ 28 w 657"/>
                <a:gd name="T33" fmla="*/ 448 h 657"/>
                <a:gd name="T34" fmla="*/ 49 w 657"/>
                <a:gd name="T35" fmla="*/ 496 h 657"/>
                <a:gd name="T36" fmla="*/ 636 w 657"/>
                <a:gd name="T37" fmla="*/ 411 h 657"/>
                <a:gd name="T38" fmla="*/ 627 w 657"/>
                <a:gd name="T39" fmla="*/ 458 h 657"/>
                <a:gd name="T40" fmla="*/ 7 w 657"/>
                <a:gd name="T41" fmla="*/ 366 h 657"/>
                <a:gd name="T42" fmla="*/ 16 w 657"/>
                <a:gd name="T43" fmla="*/ 418 h 657"/>
                <a:gd name="T44" fmla="*/ 646 w 657"/>
                <a:gd name="T45" fmla="*/ 329 h 657"/>
                <a:gd name="T46" fmla="*/ 657 w 657"/>
                <a:gd name="T47" fmla="*/ 329 h 657"/>
                <a:gd name="T48" fmla="*/ 0 w 657"/>
                <a:gd name="T49" fmla="*/ 329 h 657"/>
                <a:gd name="T50" fmla="*/ 13 w 657"/>
                <a:gd name="T51" fmla="*/ 287 h 657"/>
                <a:gd name="T52" fmla="*/ 649 w 657"/>
                <a:gd name="T53" fmla="*/ 291 h 657"/>
                <a:gd name="T54" fmla="*/ 646 w 657"/>
                <a:gd name="T55" fmla="*/ 243 h 657"/>
                <a:gd name="T56" fmla="*/ 16 w 657"/>
                <a:gd name="T57" fmla="*/ 251 h 657"/>
                <a:gd name="T58" fmla="*/ 32 w 657"/>
                <a:gd name="T59" fmla="*/ 200 h 657"/>
                <a:gd name="T60" fmla="*/ 627 w 657"/>
                <a:gd name="T61" fmla="*/ 210 h 657"/>
                <a:gd name="T62" fmla="*/ 613 w 657"/>
                <a:gd name="T63" fmla="*/ 164 h 657"/>
                <a:gd name="T64" fmla="*/ 48 w 657"/>
                <a:gd name="T65" fmla="*/ 173 h 657"/>
                <a:gd name="T66" fmla="*/ 75 w 657"/>
                <a:gd name="T67" fmla="*/ 128 h 657"/>
                <a:gd name="T68" fmla="*/ 585 w 657"/>
                <a:gd name="T69" fmla="*/ 137 h 657"/>
                <a:gd name="T70" fmla="*/ 560 w 657"/>
                <a:gd name="T71" fmla="*/ 96 h 657"/>
                <a:gd name="T72" fmla="*/ 100 w 657"/>
                <a:gd name="T73" fmla="*/ 106 h 657"/>
                <a:gd name="T74" fmla="*/ 135 w 657"/>
                <a:gd name="T75" fmla="*/ 69 h 657"/>
                <a:gd name="T76" fmla="*/ 525 w 657"/>
                <a:gd name="T77" fmla="*/ 77 h 657"/>
                <a:gd name="T78" fmla="*/ 492 w 657"/>
                <a:gd name="T79" fmla="*/ 44 h 657"/>
                <a:gd name="T80" fmla="*/ 166 w 657"/>
                <a:gd name="T81" fmla="*/ 54 h 657"/>
                <a:gd name="T82" fmla="*/ 209 w 657"/>
                <a:gd name="T83" fmla="*/ 28 h 657"/>
                <a:gd name="T84" fmla="*/ 452 w 657"/>
                <a:gd name="T85" fmla="*/ 35 h 657"/>
                <a:gd name="T86" fmla="*/ 413 w 657"/>
                <a:gd name="T87" fmla="*/ 11 h 657"/>
                <a:gd name="T88" fmla="*/ 244 w 657"/>
                <a:gd name="T89" fmla="*/ 22 h 657"/>
                <a:gd name="T90" fmla="*/ 291 w 657"/>
                <a:gd name="T91" fmla="*/ 7 h 657"/>
                <a:gd name="T92" fmla="*/ 370 w 657"/>
                <a:gd name="T93" fmla="*/ 13 h 657"/>
                <a:gd name="T94" fmla="*/ 323 w 657"/>
                <a:gd name="T95" fmla="*/ 5 h 657"/>
                <a:gd name="T96" fmla="*/ 371 w 657"/>
                <a:gd name="T97" fmla="*/ 3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7" h="657">
                  <a:moveTo>
                    <a:pt x="329" y="657"/>
                  </a:moveTo>
                  <a:cubicBezTo>
                    <a:pt x="314" y="657"/>
                    <a:pt x="300" y="656"/>
                    <a:pt x="286" y="654"/>
                  </a:cubicBezTo>
                  <a:cubicBezTo>
                    <a:pt x="283" y="654"/>
                    <a:pt x="281" y="651"/>
                    <a:pt x="281" y="648"/>
                  </a:cubicBezTo>
                  <a:cubicBezTo>
                    <a:pt x="282" y="646"/>
                    <a:pt x="284" y="644"/>
                    <a:pt x="287" y="644"/>
                  </a:cubicBezTo>
                  <a:cubicBezTo>
                    <a:pt x="301" y="646"/>
                    <a:pt x="315" y="647"/>
                    <a:pt x="328" y="647"/>
                  </a:cubicBezTo>
                  <a:cubicBezTo>
                    <a:pt x="331" y="647"/>
                    <a:pt x="334" y="649"/>
                    <a:pt x="334" y="652"/>
                  </a:cubicBezTo>
                  <a:cubicBezTo>
                    <a:pt x="334" y="655"/>
                    <a:pt x="332" y="657"/>
                    <a:pt x="329" y="657"/>
                  </a:cubicBezTo>
                  <a:cubicBezTo>
                    <a:pt x="329" y="652"/>
                    <a:pt x="329" y="652"/>
                    <a:pt x="329" y="652"/>
                  </a:cubicBezTo>
                  <a:cubicBezTo>
                    <a:pt x="329" y="657"/>
                    <a:pt x="329" y="657"/>
                    <a:pt x="329" y="657"/>
                  </a:cubicBezTo>
                  <a:close/>
                  <a:moveTo>
                    <a:pt x="371" y="654"/>
                  </a:moveTo>
                  <a:cubicBezTo>
                    <a:pt x="368" y="654"/>
                    <a:pt x="366" y="652"/>
                    <a:pt x="366" y="650"/>
                  </a:cubicBezTo>
                  <a:cubicBezTo>
                    <a:pt x="365" y="647"/>
                    <a:pt x="367" y="644"/>
                    <a:pt x="370" y="644"/>
                  </a:cubicBezTo>
                  <a:cubicBezTo>
                    <a:pt x="384" y="642"/>
                    <a:pt x="398" y="639"/>
                    <a:pt x="411" y="636"/>
                  </a:cubicBezTo>
                  <a:cubicBezTo>
                    <a:pt x="414" y="635"/>
                    <a:pt x="417" y="637"/>
                    <a:pt x="417" y="640"/>
                  </a:cubicBezTo>
                  <a:cubicBezTo>
                    <a:pt x="418" y="642"/>
                    <a:pt x="416" y="645"/>
                    <a:pt x="414" y="646"/>
                  </a:cubicBezTo>
                  <a:cubicBezTo>
                    <a:pt x="400" y="650"/>
                    <a:pt x="386" y="653"/>
                    <a:pt x="371" y="654"/>
                  </a:cubicBezTo>
                  <a:close/>
                  <a:moveTo>
                    <a:pt x="245" y="646"/>
                  </a:moveTo>
                  <a:cubicBezTo>
                    <a:pt x="244" y="646"/>
                    <a:pt x="244" y="646"/>
                    <a:pt x="244" y="646"/>
                  </a:cubicBezTo>
                  <a:cubicBezTo>
                    <a:pt x="230" y="642"/>
                    <a:pt x="216" y="638"/>
                    <a:pt x="203" y="632"/>
                  </a:cubicBezTo>
                  <a:cubicBezTo>
                    <a:pt x="200" y="631"/>
                    <a:pt x="199" y="628"/>
                    <a:pt x="200" y="625"/>
                  </a:cubicBezTo>
                  <a:cubicBezTo>
                    <a:pt x="201" y="623"/>
                    <a:pt x="204" y="621"/>
                    <a:pt x="207" y="623"/>
                  </a:cubicBezTo>
                  <a:cubicBezTo>
                    <a:pt x="220" y="628"/>
                    <a:pt x="233" y="632"/>
                    <a:pt x="246" y="636"/>
                  </a:cubicBezTo>
                  <a:cubicBezTo>
                    <a:pt x="249" y="637"/>
                    <a:pt x="251" y="640"/>
                    <a:pt x="250" y="642"/>
                  </a:cubicBezTo>
                  <a:cubicBezTo>
                    <a:pt x="249" y="645"/>
                    <a:pt x="247" y="646"/>
                    <a:pt x="245" y="646"/>
                  </a:cubicBezTo>
                  <a:close/>
                  <a:moveTo>
                    <a:pt x="452" y="633"/>
                  </a:moveTo>
                  <a:cubicBezTo>
                    <a:pt x="450" y="633"/>
                    <a:pt x="448" y="631"/>
                    <a:pt x="447" y="629"/>
                  </a:cubicBezTo>
                  <a:cubicBezTo>
                    <a:pt x="446" y="627"/>
                    <a:pt x="448" y="624"/>
                    <a:pt x="450" y="622"/>
                  </a:cubicBezTo>
                  <a:cubicBezTo>
                    <a:pt x="463" y="617"/>
                    <a:pt x="476" y="611"/>
                    <a:pt x="487" y="604"/>
                  </a:cubicBezTo>
                  <a:cubicBezTo>
                    <a:pt x="490" y="603"/>
                    <a:pt x="493" y="603"/>
                    <a:pt x="495" y="606"/>
                  </a:cubicBezTo>
                  <a:cubicBezTo>
                    <a:pt x="496" y="608"/>
                    <a:pt x="495" y="612"/>
                    <a:pt x="493" y="613"/>
                  </a:cubicBezTo>
                  <a:cubicBezTo>
                    <a:pt x="480" y="620"/>
                    <a:pt x="467" y="627"/>
                    <a:pt x="454" y="632"/>
                  </a:cubicBezTo>
                  <a:cubicBezTo>
                    <a:pt x="454" y="632"/>
                    <a:pt x="453" y="633"/>
                    <a:pt x="452" y="633"/>
                  </a:cubicBezTo>
                  <a:close/>
                  <a:moveTo>
                    <a:pt x="167" y="614"/>
                  </a:moveTo>
                  <a:cubicBezTo>
                    <a:pt x="166" y="614"/>
                    <a:pt x="165" y="614"/>
                    <a:pt x="164" y="613"/>
                  </a:cubicBezTo>
                  <a:cubicBezTo>
                    <a:pt x="152" y="606"/>
                    <a:pt x="140" y="598"/>
                    <a:pt x="129" y="589"/>
                  </a:cubicBezTo>
                  <a:cubicBezTo>
                    <a:pt x="126" y="588"/>
                    <a:pt x="126" y="584"/>
                    <a:pt x="128" y="582"/>
                  </a:cubicBezTo>
                  <a:cubicBezTo>
                    <a:pt x="129" y="580"/>
                    <a:pt x="133" y="579"/>
                    <a:pt x="135" y="581"/>
                  </a:cubicBezTo>
                  <a:cubicBezTo>
                    <a:pt x="146" y="589"/>
                    <a:pt x="158" y="597"/>
                    <a:pt x="170" y="604"/>
                  </a:cubicBezTo>
                  <a:cubicBezTo>
                    <a:pt x="172" y="606"/>
                    <a:pt x="173" y="609"/>
                    <a:pt x="172" y="611"/>
                  </a:cubicBezTo>
                  <a:cubicBezTo>
                    <a:pt x="171" y="613"/>
                    <a:pt x="169" y="614"/>
                    <a:pt x="167" y="614"/>
                  </a:cubicBezTo>
                  <a:close/>
                  <a:moveTo>
                    <a:pt x="525" y="590"/>
                  </a:moveTo>
                  <a:cubicBezTo>
                    <a:pt x="524" y="590"/>
                    <a:pt x="522" y="590"/>
                    <a:pt x="521" y="588"/>
                  </a:cubicBezTo>
                  <a:cubicBezTo>
                    <a:pt x="519" y="586"/>
                    <a:pt x="520" y="583"/>
                    <a:pt x="522" y="581"/>
                  </a:cubicBezTo>
                  <a:cubicBezTo>
                    <a:pt x="533" y="572"/>
                    <a:pt x="544" y="563"/>
                    <a:pt x="553" y="553"/>
                  </a:cubicBezTo>
                  <a:cubicBezTo>
                    <a:pt x="555" y="551"/>
                    <a:pt x="559" y="551"/>
                    <a:pt x="561" y="553"/>
                  </a:cubicBezTo>
                  <a:cubicBezTo>
                    <a:pt x="563" y="555"/>
                    <a:pt x="563" y="559"/>
                    <a:pt x="561" y="561"/>
                  </a:cubicBezTo>
                  <a:cubicBezTo>
                    <a:pt x="551" y="571"/>
                    <a:pt x="540" y="581"/>
                    <a:pt x="528" y="589"/>
                  </a:cubicBezTo>
                  <a:cubicBezTo>
                    <a:pt x="528" y="590"/>
                    <a:pt x="526" y="590"/>
                    <a:pt x="525" y="590"/>
                  </a:cubicBezTo>
                  <a:close/>
                  <a:moveTo>
                    <a:pt x="100" y="563"/>
                  </a:moveTo>
                  <a:cubicBezTo>
                    <a:pt x="99" y="563"/>
                    <a:pt x="97" y="562"/>
                    <a:pt x="96" y="561"/>
                  </a:cubicBezTo>
                  <a:cubicBezTo>
                    <a:pt x="86" y="551"/>
                    <a:pt x="77" y="540"/>
                    <a:pt x="68" y="529"/>
                  </a:cubicBezTo>
                  <a:cubicBezTo>
                    <a:pt x="66" y="526"/>
                    <a:pt x="67" y="523"/>
                    <a:pt x="69" y="521"/>
                  </a:cubicBezTo>
                  <a:cubicBezTo>
                    <a:pt x="71" y="520"/>
                    <a:pt x="75" y="520"/>
                    <a:pt x="76" y="522"/>
                  </a:cubicBezTo>
                  <a:cubicBezTo>
                    <a:pt x="85" y="533"/>
                    <a:pt x="94" y="544"/>
                    <a:pt x="104" y="554"/>
                  </a:cubicBezTo>
                  <a:cubicBezTo>
                    <a:pt x="106" y="556"/>
                    <a:pt x="106" y="559"/>
                    <a:pt x="104" y="561"/>
                  </a:cubicBezTo>
                  <a:cubicBezTo>
                    <a:pt x="103" y="562"/>
                    <a:pt x="101" y="563"/>
                    <a:pt x="100" y="563"/>
                  </a:cubicBezTo>
                  <a:close/>
                  <a:moveTo>
                    <a:pt x="585" y="531"/>
                  </a:moveTo>
                  <a:cubicBezTo>
                    <a:pt x="584" y="531"/>
                    <a:pt x="583" y="530"/>
                    <a:pt x="582" y="530"/>
                  </a:cubicBezTo>
                  <a:cubicBezTo>
                    <a:pt x="579" y="528"/>
                    <a:pt x="579" y="524"/>
                    <a:pt x="581" y="522"/>
                  </a:cubicBezTo>
                  <a:cubicBezTo>
                    <a:pt x="589" y="511"/>
                    <a:pt x="597" y="500"/>
                    <a:pt x="604" y="488"/>
                  </a:cubicBezTo>
                  <a:cubicBezTo>
                    <a:pt x="605" y="485"/>
                    <a:pt x="609" y="484"/>
                    <a:pt x="611" y="486"/>
                  </a:cubicBezTo>
                  <a:cubicBezTo>
                    <a:pt x="614" y="487"/>
                    <a:pt x="614" y="490"/>
                    <a:pt x="613" y="493"/>
                  </a:cubicBezTo>
                  <a:cubicBezTo>
                    <a:pt x="606" y="505"/>
                    <a:pt x="598" y="517"/>
                    <a:pt x="589" y="529"/>
                  </a:cubicBezTo>
                  <a:cubicBezTo>
                    <a:pt x="588" y="530"/>
                    <a:pt x="587" y="531"/>
                    <a:pt x="585" y="531"/>
                  </a:cubicBezTo>
                  <a:close/>
                  <a:moveTo>
                    <a:pt x="49" y="496"/>
                  </a:moveTo>
                  <a:cubicBezTo>
                    <a:pt x="47" y="496"/>
                    <a:pt x="45" y="495"/>
                    <a:pt x="44" y="493"/>
                  </a:cubicBezTo>
                  <a:cubicBezTo>
                    <a:pt x="37" y="481"/>
                    <a:pt x="30" y="468"/>
                    <a:pt x="25" y="455"/>
                  </a:cubicBezTo>
                  <a:cubicBezTo>
                    <a:pt x="24" y="452"/>
                    <a:pt x="25" y="449"/>
                    <a:pt x="28" y="448"/>
                  </a:cubicBezTo>
                  <a:cubicBezTo>
                    <a:pt x="30" y="447"/>
                    <a:pt x="34" y="448"/>
                    <a:pt x="35" y="451"/>
                  </a:cubicBezTo>
                  <a:cubicBezTo>
                    <a:pt x="40" y="463"/>
                    <a:pt x="46" y="476"/>
                    <a:pt x="53" y="488"/>
                  </a:cubicBezTo>
                  <a:cubicBezTo>
                    <a:pt x="55" y="490"/>
                    <a:pt x="54" y="494"/>
                    <a:pt x="51" y="495"/>
                  </a:cubicBezTo>
                  <a:cubicBezTo>
                    <a:pt x="50" y="496"/>
                    <a:pt x="49" y="496"/>
                    <a:pt x="49" y="496"/>
                  </a:cubicBezTo>
                  <a:close/>
                  <a:moveTo>
                    <a:pt x="627" y="458"/>
                  </a:moveTo>
                  <a:cubicBezTo>
                    <a:pt x="626" y="458"/>
                    <a:pt x="626" y="457"/>
                    <a:pt x="625" y="457"/>
                  </a:cubicBezTo>
                  <a:cubicBezTo>
                    <a:pt x="622" y="456"/>
                    <a:pt x="621" y="453"/>
                    <a:pt x="622" y="450"/>
                  </a:cubicBezTo>
                  <a:cubicBezTo>
                    <a:pt x="628" y="438"/>
                    <a:pt x="632" y="424"/>
                    <a:pt x="636" y="411"/>
                  </a:cubicBezTo>
                  <a:cubicBezTo>
                    <a:pt x="636" y="408"/>
                    <a:pt x="639" y="406"/>
                    <a:pt x="642" y="407"/>
                  </a:cubicBezTo>
                  <a:cubicBezTo>
                    <a:pt x="645" y="408"/>
                    <a:pt x="647" y="411"/>
                    <a:pt x="646" y="414"/>
                  </a:cubicBezTo>
                  <a:cubicBezTo>
                    <a:pt x="642" y="427"/>
                    <a:pt x="638" y="441"/>
                    <a:pt x="632" y="454"/>
                  </a:cubicBezTo>
                  <a:cubicBezTo>
                    <a:pt x="631" y="456"/>
                    <a:pt x="629" y="458"/>
                    <a:pt x="627" y="458"/>
                  </a:cubicBezTo>
                  <a:close/>
                  <a:moveTo>
                    <a:pt x="16" y="418"/>
                  </a:moveTo>
                  <a:cubicBezTo>
                    <a:pt x="14" y="418"/>
                    <a:pt x="12" y="416"/>
                    <a:pt x="11" y="414"/>
                  </a:cubicBezTo>
                  <a:cubicBezTo>
                    <a:pt x="7" y="400"/>
                    <a:pt x="5" y="386"/>
                    <a:pt x="3" y="372"/>
                  </a:cubicBezTo>
                  <a:cubicBezTo>
                    <a:pt x="2" y="369"/>
                    <a:pt x="4" y="366"/>
                    <a:pt x="7" y="366"/>
                  </a:cubicBezTo>
                  <a:cubicBezTo>
                    <a:pt x="10" y="366"/>
                    <a:pt x="13" y="368"/>
                    <a:pt x="13" y="370"/>
                  </a:cubicBezTo>
                  <a:cubicBezTo>
                    <a:pt x="15" y="384"/>
                    <a:pt x="18" y="398"/>
                    <a:pt x="21" y="411"/>
                  </a:cubicBezTo>
                  <a:cubicBezTo>
                    <a:pt x="22" y="414"/>
                    <a:pt x="20" y="417"/>
                    <a:pt x="18" y="418"/>
                  </a:cubicBezTo>
                  <a:cubicBezTo>
                    <a:pt x="17" y="418"/>
                    <a:pt x="17" y="418"/>
                    <a:pt x="16" y="418"/>
                  </a:cubicBezTo>
                  <a:close/>
                  <a:moveTo>
                    <a:pt x="649" y="376"/>
                  </a:moveTo>
                  <a:cubicBezTo>
                    <a:pt x="648" y="376"/>
                    <a:pt x="648" y="376"/>
                    <a:pt x="648" y="376"/>
                  </a:cubicBezTo>
                  <a:cubicBezTo>
                    <a:pt x="645" y="376"/>
                    <a:pt x="643" y="373"/>
                    <a:pt x="644" y="370"/>
                  </a:cubicBezTo>
                  <a:cubicBezTo>
                    <a:pt x="645" y="356"/>
                    <a:pt x="646" y="342"/>
                    <a:pt x="646" y="329"/>
                  </a:cubicBezTo>
                  <a:cubicBezTo>
                    <a:pt x="646" y="328"/>
                    <a:pt x="646" y="328"/>
                    <a:pt x="646" y="328"/>
                  </a:cubicBezTo>
                  <a:cubicBezTo>
                    <a:pt x="646" y="325"/>
                    <a:pt x="649" y="323"/>
                    <a:pt x="652" y="323"/>
                  </a:cubicBezTo>
                  <a:cubicBezTo>
                    <a:pt x="655" y="323"/>
                    <a:pt x="657" y="325"/>
                    <a:pt x="657" y="328"/>
                  </a:cubicBezTo>
                  <a:cubicBezTo>
                    <a:pt x="657" y="329"/>
                    <a:pt x="657" y="329"/>
                    <a:pt x="657" y="329"/>
                  </a:cubicBezTo>
                  <a:cubicBezTo>
                    <a:pt x="657" y="343"/>
                    <a:pt x="656" y="357"/>
                    <a:pt x="654" y="371"/>
                  </a:cubicBezTo>
                  <a:cubicBezTo>
                    <a:pt x="654" y="374"/>
                    <a:pt x="652" y="376"/>
                    <a:pt x="649" y="376"/>
                  </a:cubicBezTo>
                  <a:close/>
                  <a:moveTo>
                    <a:pt x="5" y="334"/>
                  </a:moveTo>
                  <a:cubicBezTo>
                    <a:pt x="2" y="334"/>
                    <a:pt x="0" y="332"/>
                    <a:pt x="0" y="329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14"/>
                    <a:pt x="1" y="300"/>
                    <a:pt x="3" y="286"/>
                  </a:cubicBezTo>
                  <a:cubicBezTo>
                    <a:pt x="3" y="283"/>
                    <a:pt x="6" y="281"/>
                    <a:pt x="9" y="282"/>
                  </a:cubicBezTo>
                  <a:cubicBezTo>
                    <a:pt x="11" y="282"/>
                    <a:pt x="13" y="285"/>
                    <a:pt x="13" y="287"/>
                  </a:cubicBezTo>
                  <a:cubicBezTo>
                    <a:pt x="11" y="301"/>
                    <a:pt x="10" y="315"/>
                    <a:pt x="10" y="329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10" y="332"/>
                    <a:pt x="8" y="334"/>
                    <a:pt x="5" y="334"/>
                  </a:cubicBezTo>
                  <a:close/>
                  <a:moveTo>
                    <a:pt x="649" y="291"/>
                  </a:moveTo>
                  <a:cubicBezTo>
                    <a:pt x="646" y="291"/>
                    <a:pt x="644" y="289"/>
                    <a:pt x="644" y="286"/>
                  </a:cubicBezTo>
                  <a:cubicBezTo>
                    <a:pt x="642" y="273"/>
                    <a:pt x="639" y="259"/>
                    <a:pt x="635" y="246"/>
                  </a:cubicBezTo>
                  <a:cubicBezTo>
                    <a:pt x="635" y="243"/>
                    <a:pt x="636" y="240"/>
                    <a:pt x="639" y="239"/>
                  </a:cubicBezTo>
                  <a:cubicBezTo>
                    <a:pt x="642" y="238"/>
                    <a:pt x="645" y="240"/>
                    <a:pt x="646" y="243"/>
                  </a:cubicBezTo>
                  <a:cubicBezTo>
                    <a:pt x="649" y="257"/>
                    <a:pt x="652" y="271"/>
                    <a:pt x="654" y="285"/>
                  </a:cubicBezTo>
                  <a:cubicBezTo>
                    <a:pt x="655" y="288"/>
                    <a:pt x="652" y="291"/>
                    <a:pt x="650" y="291"/>
                  </a:cubicBezTo>
                  <a:lnTo>
                    <a:pt x="649" y="291"/>
                  </a:lnTo>
                  <a:close/>
                  <a:moveTo>
                    <a:pt x="16" y="251"/>
                  </a:moveTo>
                  <a:cubicBezTo>
                    <a:pt x="16" y="251"/>
                    <a:pt x="15" y="251"/>
                    <a:pt x="15" y="250"/>
                  </a:cubicBezTo>
                  <a:cubicBezTo>
                    <a:pt x="12" y="250"/>
                    <a:pt x="10" y="247"/>
                    <a:pt x="11" y="244"/>
                  </a:cubicBezTo>
                  <a:cubicBezTo>
                    <a:pt x="15" y="230"/>
                    <a:pt x="19" y="216"/>
                    <a:pt x="25" y="203"/>
                  </a:cubicBezTo>
                  <a:cubicBezTo>
                    <a:pt x="26" y="201"/>
                    <a:pt x="29" y="199"/>
                    <a:pt x="32" y="200"/>
                  </a:cubicBezTo>
                  <a:cubicBezTo>
                    <a:pt x="34" y="201"/>
                    <a:pt x="36" y="205"/>
                    <a:pt x="34" y="207"/>
                  </a:cubicBezTo>
                  <a:cubicBezTo>
                    <a:pt x="29" y="220"/>
                    <a:pt x="25" y="233"/>
                    <a:pt x="21" y="247"/>
                  </a:cubicBezTo>
                  <a:cubicBezTo>
                    <a:pt x="20" y="249"/>
                    <a:pt x="18" y="251"/>
                    <a:pt x="16" y="251"/>
                  </a:cubicBezTo>
                  <a:close/>
                  <a:moveTo>
                    <a:pt x="627" y="210"/>
                  </a:moveTo>
                  <a:cubicBezTo>
                    <a:pt x="625" y="210"/>
                    <a:pt x="623" y="208"/>
                    <a:pt x="622" y="206"/>
                  </a:cubicBezTo>
                  <a:cubicBezTo>
                    <a:pt x="617" y="194"/>
                    <a:pt x="610" y="181"/>
                    <a:pt x="604" y="169"/>
                  </a:cubicBezTo>
                  <a:cubicBezTo>
                    <a:pt x="602" y="167"/>
                    <a:pt x="603" y="163"/>
                    <a:pt x="605" y="162"/>
                  </a:cubicBezTo>
                  <a:cubicBezTo>
                    <a:pt x="608" y="160"/>
                    <a:pt x="611" y="161"/>
                    <a:pt x="613" y="164"/>
                  </a:cubicBezTo>
                  <a:cubicBezTo>
                    <a:pt x="620" y="176"/>
                    <a:pt x="626" y="189"/>
                    <a:pt x="632" y="202"/>
                  </a:cubicBezTo>
                  <a:cubicBezTo>
                    <a:pt x="633" y="205"/>
                    <a:pt x="632" y="208"/>
                    <a:pt x="629" y="209"/>
                  </a:cubicBezTo>
                  <a:cubicBezTo>
                    <a:pt x="628" y="209"/>
                    <a:pt x="628" y="210"/>
                    <a:pt x="627" y="210"/>
                  </a:cubicBezTo>
                  <a:close/>
                  <a:moveTo>
                    <a:pt x="48" y="173"/>
                  </a:moveTo>
                  <a:cubicBezTo>
                    <a:pt x="47" y="173"/>
                    <a:pt x="46" y="172"/>
                    <a:pt x="46" y="172"/>
                  </a:cubicBezTo>
                  <a:cubicBezTo>
                    <a:pt x="43" y="170"/>
                    <a:pt x="42" y="167"/>
                    <a:pt x="44" y="165"/>
                  </a:cubicBezTo>
                  <a:cubicBezTo>
                    <a:pt x="51" y="152"/>
                    <a:pt x="59" y="140"/>
                    <a:pt x="67" y="129"/>
                  </a:cubicBezTo>
                  <a:cubicBezTo>
                    <a:pt x="69" y="127"/>
                    <a:pt x="73" y="126"/>
                    <a:pt x="75" y="128"/>
                  </a:cubicBezTo>
                  <a:cubicBezTo>
                    <a:pt x="77" y="130"/>
                    <a:pt x="78" y="133"/>
                    <a:pt x="76" y="135"/>
                  </a:cubicBezTo>
                  <a:cubicBezTo>
                    <a:pt x="67" y="146"/>
                    <a:pt x="60" y="158"/>
                    <a:pt x="53" y="170"/>
                  </a:cubicBezTo>
                  <a:cubicBezTo>
                    <a:pt x="52" y="172"/>
                    <a:pt x="50" y="173"/>
                    <a:pt x="48" y="173"/>
                  </a:cubicBezTo>
                  <a:close/>
                  <a:moveTo>
                    <a:pt x="585" y="137"/>
                  </a:moveTo>
                  <a:cubicBezTo>
                    <a:pt x="583" y="137"/>
                    <a:pt x="581" y="136"/>
                    <a:pt x="580" y="135"/>
                  </a:cubicBezTo>
                  <a:cubicBezTo>
                    <a:pt x="572" y="124"/>
                    <a:pt x="563" y="113"/>
                    <a:pt x="553" y="103"/>
                  </a:cubicBezTo>
                  <a:cubicBezTo>
                    <a:pt x="551" y="101"/>
                    <a:pt x="551" y="98"/>
                    <a:pt x="553" y="96"/>
                  </a:cubicBezTo>
                  <a:cubicBezTo>
                    <a:pt x="555" y="94"/>
                    <a:pt x="558" y="94"/>
                    <a:pt x="560" y="96"/>
                  </a:cubicBezTo>
                  <a:cubicBezTo>
                    <a:pt x="570" y="106"/>
                    <a:pt x="580" y="117"/>
                    <a:pt x="589" y="128"/>
                  </a:cubicBezTo>
                  <a:cubicBezTo>
                    <a:pt x="591" y="130"/>
                    <a:pt x="590" y="134"/>
                    <a:pt x="588" y="136"/>
                  </a:cubicBezTo>
                  <a:cubicBezTo>
                    <a:pt x="587" y="136"/>
                    <a:pt x="586" y="137"/>
                    <a:pt x="585" y="137"/>
                  </a:cubicBezTo>
                  <a:close/>
                  <a:moveTo>
                    <a:pt x="100" y="106"/>
                  </a:moveTo>
                  <a:cubicBezTo>
                    <a:pt x="98" y="106"/>
                    <a:pt x="97" y="105"/>
                    <a:pt x="96" y="104"/>
                  </a:cubicBezTo>
                  <a:cubicBezTo>
                    <a:pt x="94" y="102"/>
                    <a:pt x="94" y="99"/>
                    <a:pt x="96" y="97"/>
                  </a:cubicBezTo>
                  <a:cubicBezTo>
                    <a:pt x="106" y="86"/>
                    <a:pt x="117" y="77"/>
                    <a:pt x="128" y="68"/>
                  </a:cubicBezTo>
                  <a:cubicBezTo>
                    <a:pt x="130" y="66"/>
                    <a:pt x="134" y="67"/>
                    <a:pt x="135" y="69"/>
                  </a:cubicBezTo>
                  <a:cubicBezTo>
                    <a:pt x="137" y="71"/>
                    <a:pt x="137" y="75"/>
                    <a:pt x="135" y="77"/>
                  </a:cubicBezTo>
                  <a:cubicBezTo>
                    <a:pt x="124" y="85"/>
                    <a:pt x="113" y="94"/>
                    <a:pt x="103" y="104"/>
                  </a:cubicBezTo>
                  <a:cubicBezTo>
                    <a:pt x="102" y="105"/>
                    <a:pt x="101" y="106"/>
                    <a:pt x="100" y="106"/>
                  </a:cubicBezTo>
                  <a:close/>
                  <a:moveTo>
                    <a:pt x="525" y="77"/>
                  </a:moveTo>
                  <a:cubicBezTo>
                    <a:pt x="524" y="77"/>
                    <a:pt x="523" y="77"/>
                    <a:pt x="522" y="76"/>
                  </a:cubicBezTo>
                  <a:cubicBezTo>
                    <a:pt x="511" y="68"/>
                    <a:pt x="499" y="60"/>
                    <a:pt x="487" y="53"/>
                  </a:cubicBezTo>
                  <a:cubicBezTo>
                    <a:pt x="484" y="51"/>
                    <a:pt x="484" y="48"/>
                    <a:pt x="485" y="46"/>
                  </a:cubicBezTo>
                  <a:cubicBezTo>
                    <a:pt x="486" y="43"/>
                    <a:pt x="490" y="42"/>
                    <a:pt x="492" y="44"/>
                  </a:cubicBezTo>
                  <a:cubicBezTo>
                    <a:pt x="505" y="51"/>
                    <a:pt x="517" y="59"/>
                    <a:pt x="528" y="68"/>
                  </a:cubicBezTo>
                  <a:cubicBezTo>
                    <a:pt x="530" y="69"/>
                    <a:pt x="531" y="73"/>
                    <a:pt x="529" y="75"/>
                  </a:cubicBezTo>
                  <a:cubicBezTo>
                    <a:pt x="528" y="76"/>
                    <a:pt x="526" y="77"/>
                    <a:pt x="525" y="77"/>
                  </a:cubicBezTo>
                  <a:close/>
                  <a:moveTo>
                    <a:pt x="166" y="54"/>
                  </a:moveTo>
                  <a:cubicBezTo>
                    <a:pt x="165" y="54"/>
                    <a:pt x="163" y="53"/>
                    <a:pt x="162" y="51"/>
                  </a:cubicBezTo>
                  <a:cubicBezTo>
                    <a:pt x="160" y="49"/>
                    <a:pt x="161" y="46"/>
                    <a:pt x="164" y="44"/>
                  </a:cubicBezTo>
                  <a:cubicBezTo>
                    <a:pt x="176" y="37"/>
                    <a:pt x="189" y="31"/>
                    <a:pt x="202" y="25"/>
                  </a:cubicBezTo>
                  <a:cubicBezTo>
                    <a:pt x="205" y="24"/>
                    <a:pt x="208" y="25"/>
                    <a:pt x="209" y="28"/>
                  </a:cubicBezTo>
                  <a:cubicBezTo>
                    <a:pt x="210" y="31"/>
                    <a:pt x="209" y="34"/>
                    <a:pt x="206" y="35"/>
                  </a:cubicBezTo>
                  <a:cubicBezTo>
                    <a:pt x="194" y="40"/>
                    <a:pt x="181" y="46"/>
                    <a:pt x="169" y="53"/>
                  </a:cubicBezTo>
                  <a:cubicBezTo>
                    <a:pt x="168" y="54"/>
                    <a:pt x="167" y="54"/>
                    <a:pt x="166" y="54"/>
                  </a:cubicBezTo>
                  <a:close/>
                  <a:moveTo>
                    <a:pt x="452" y="35"/>
                  </a:moveTo>
                  <a:cubicBezTo>
                    <a:pt x="451" y="35"/>
                    <a:pt x="450" y="35"/>
                    <a:pt x="450" y="35"/>
                  </a:cubicBezTo>
                  <a:cubicBezTo>
                    <a:pt x="437" y="29"/>
                    <a:pt x="424" y="25"/>
                    <a:pt x="410" y="21"/>
                  </a:cubicBezTo>
                  <a:cubicBezTo>
                    <a:pt x="407" y="20"/>
                    <a:pt x="406" y="18"/>
                    <a:pt x="406" y="15"/>
                  </a:cubicBezTo>
                  <a:cubicBezTo>
                    <a:pt x="407" y="12"/>
                    <a:pt x="410" y="10"/>
                    <a:pt x="413" y="11"/>
                  </a:cubicBezTo>
                  <a:cubicBezTo>
                    <a:pt x="427" y="15"/>
                    <a:pt x="440" y="19"/>
                    <a:pt x="454" y="25"/>
                  </a:cubicBezTo>
                  <a:cubicBezTo>
                    <a:pt x="456" y="26"/>
                    <a:pt x="458" y="29"/>
                    <a:pt x="457" y="32"/>
                  </a:cubicBezTo>
                  <a:cubicBezTo>
                    <a:pt x="456" y="34"/>
                    <a:pt x="454" y="35"/>
                    <a:pt x="452" y="35"/>
                  </a:cubicBezTo>
                  <a:close/>
                  <a:moveTo>
                    <a:pt x="244" y="22"/>
                  </a:moveTo>
                  <a:cubicBezTo>
                    <a:pt x="242" y="22"/>
                    <a:pt x="240" y="20"/>
                    <a:pt x="239" y="18"/>
                  </a:cubicBezTo>
                  <a:cubicBezTo>
                    <a:pt x="238" y="15"/>
                    <a:pt x="240" y="12"/>
                    <a:pt x="243" y="11"/>
                  </a:cubicBezTo>
                  <a:cubicBezTo>
                    <a:pt x="257" y="8"/>
                    <a:pt x="271" y="5"/>
                    <a:pt x="285" y="3"/>
                  </a:cubicBezTo>
                  <a:cubicBezTo>
                    <a:pt x="288" y="3"/>
                    <a:pt x="291" y="5"/>
                    <a:pt x="291" y="7"/>
                  </a:cubicBezTo>
                  <a:cubicBezTo>
                    <a:pt x="291" y="10"/>
                    <a:pt x="289" y="13"/>
                    <a:pt x="286" y="13"/>
                  </a:cubicBezTo>
                  <a:cubicBezTo>
                    <a:pt x="273" y="15"/>
                    <a:pt x="259" y="18"/>
                    <a:pt x="246" y="22"/>
                  </a:cubicBezTo>
                  <a:cubicBezTo>
                    <a:pt x="245" y="22"/>
                    <a:pt x="245" y="22"/>
                    <a:pt x="244" y="22"/>
                  </a:cubicBezTo>
                  <a:close/>
                  <a:moveTo>
                    <a:pt x="370" y="13"/>
                  </a:moveTo>
                  <a:cubicBezTo>
                    <a:pt x="369" y="13"/>
                    <a:pt x="369" y="13"/>
                    <a:pt x="369" y="13"/>
                  </a:cubicBezTo>
                  <a:cubicBezTo>
                    <a:pt x="356" y="12"/>
                    <a:pt x="342" y="11"/>
                    <a:pt x="328" y="11"/>
                  </a:cubicBezTo>
                  <a:cubicBezTo>
                    <a:pt x="328" y="11"/>
                    <a:pt x="328" y="11"/>
                    <a:pt x="328" y="11"/>
                  </a:cubicBezTo>
                  <a:cubicBezTo>
                    <a:pt x="325" y="11"/>
                    <a:pt x="323" y="8"/>
                    <a:pt x="323" y="5"/>
                  </a:cubicBezTo>
                  <a:cubicBezTo>
                    <a:pt x="323" y="2"/>
                    <a:pt x="325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43" y="0"/>
                    <a:pt x="357" y="1"/>
                    <a:pt x="371" y="3"/>
                  </a:cubicBezTo>
                  <a:cubicBezTo>
                    <a:pt x="374" y="3"/>
                    <a:pt x="376" y="6"/>
                    <a:pt x="375" y="9"/>
                  </a:cubicBezTo>
                  <a:cubicBezTo>
                    <a:pt x="375" y="11"/>
                    <a:pt x="373" y="13"/>
                    <a:pt x="370" y="1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rgbClr val="FE6794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7FB18F71-1EEB-41DC-841C-89D398B1F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912" y="5453688"/>
              <a:ext cx="934758" cy="935160"/>
            </a:xfrm>
            <a:prstGeom prst="ellipse">
              <a:avLst/>
            </a:prstGeom>
            <a:solidFill>
              <a:srgbClr val="FE6794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Shape 2546">
              <a:extLst>
                <a:ext uri="{FF2B5EF4-FFF2-40B4-BE49-F238E27FC236}">
                  <a16:creationId xmlns:a16="http://schemas.microsoft.com/office/drawing/2014/main" id="{3C6DB2E7-FC54-412B-9FA8-0E7BBD57F26A}"/>
                </a:ext>
              </a:extLst>
            </p:cNvPr>
            <p:cNvSpPr/>
            <p:nvPr/>
          </p:nvSpPr>
          <p:spPr>
            <a:xfrm>
              <a:off x="4223426" y="5801396"/>
              <a:ext cx="279317" cy="228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400"/>
                  </a:moveTo>
                  <a:lnTo>
                    <a:pt x="18655" y="20400"/>
                  </a:lnTo>
                  <a:lnTo>
                    <a:pt x="18655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1109" y="0"/>
                  </a:moveTo>
                  <a:lnTo>
                    <a:pt x="18164" y="0"/>
                  </a:lnTo>
                  <a:cubicBezTo>
                    <a:pt x="17893" y="0"/>
                    <a:pt x="17673" y="269"/>
                    <a:pt x="17673" y="600"/>
                  </a:cubicBezTo>
                  <a:lnTo>
                    <a:pt x="17673" y="21000"/>
                  </a:lnTo>
                  <a:cubicBezTo>
                    <a:pt x="17673" y="21332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lnTo>
                    <a:pt x="21600" y="600"/>
                  </a:lnTo>
                  <a:cubicBezTo>
                    <a:pt x="21600" y="269"/>
                    <a:pt x="21380" y="0"/>
                    <a:pt x="21109" y="0"/>
                  </a:cubicBezTo>
                  <a:moveTo>
                    <a:pt x="8836" y="20400"/>
                  </a:moveTo>
                  <a:lnTo>
                    <a:pt x="6873" y="20400"/>
                  </a:lnTo>
                  <a:lnTo>
                    <a:pt x="6873" y="3600"/>
                  </a:lnTo>
                  <a:lnTo>
                    <a:pt x="8836" y="3600"/>
                  </a:lnTo>
                  <a:cubicBezTo>
                    <a:pt x="8836" y="3600"/>
                    <a:pt x="8836" y="20400"/>
                    <a:pt x="8836" y="20400"/>
                  </a:cubicBezTo>
                  <a:close/>
                  <a:moveTo>
                    <a:pt x="9327" y="2400"/>
                  </a:moveTo>
                  <a:lnTo>
                    <a:pt x="6382" y="2400"/>
                  </a:lnTo>
                  <a:cubicBezTo>
                    <a:pt x="6111" y="2400"/>
                    <a:pt x="5891" y="2669"/>
                    <a:pt x="5891" y="3000"/>
                  </a:cubicBezTo>
                  <a:lnTo>
                    <a:pt x="5891" y="21000"/>
                  </a:lnTo>
                  <a:cubicBezTo>
                    <a:pt x="5891" y="21332"/>
                    <a:pt x="6111" y="21600"/>
                    <a:pt x="6382" y="21600"/>
                  </a:cubicBezTo>
                  <a:lnTo>
                    <a:pt x="9327" y="21600"/>
                  </a:lnTo>
                  <a:cubicBezTo>
                    <a:pt x="9598" y="21600"/>
                    <a:pt x="9818" y="21332"/>
                    <a:pt x="9818" y="21000"/>
                  </a:cubicBezTo>
                  <a:lnTo>
                    <a:pt x="9818" y="3000"/>
                  </a:lnTo>
                  <a:cubicBezTo>
                    <a:pt x="9818" y="2669"/>
                    <a:pt x="9598" y="2400"/>
                    <a:pt x="9327" y="2400"/>
                  </a:cubicBezTo>
                  <a:moveTo>
                    <a:pt x="14727" y="20400"/>
                  </a:moveTo>
                  <a:lnTo>
                    <a:pt x="12764" y="20400"/>
                  </a:lnTo>
                  <a:lnTo>
                    <a:pt x="12764" y="10800"/>
                  </a:lnTo>
                  <a:lnTo>
                    <a:pt x="14727" y="10800"/>
                  </a:lnTo>
                  <a:cubicBezTo>
                    <a:pt x="14727" y="10800"/>
                    <a:pt x="14727" y="20400"/>
                    <a:pt x="14727" y="20400"/>
                  </a:cubicBezTo>
                  <a:close/>
                  <a:moveTo>
                    <a:pt x="15218" y="9600"/>
                  </a:moveTo>
                  <a:lnTo>
                    <a:pt x="12273" y="9600"/>
                  </a:lnTo>
                  <a:cubicBezTo>
                    <a:pt x="12002" y="9600"/>
                    <a:pt x="11782" y="9869"/>
                    <a:pt x="11782" y="10200"/>
                  </a:cubicBezTo>
                  <a:lnTo>
                    <a:pt x="11782" y="21000"/>
                  </a:lnTo>
                  <a:cubicBezTo>
                    <a:pt x="11782" y="21332"/>
                    <a:pt x="12002" y="21600"/>
                    <a:pt x="12273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0200"/>
                  </a:lnTo>
                  <a:cubicBezTo>
                    <a:pt x="15709" y="9869"/>
                    <a:pt x="15489" y="9600"/>
                    <a:pt x="15218" y="9600"/>
                  </a:cubicBezTo>
                  <a:moveTo>
                    <a:pt x="2945" y="20400"/>
                  </a:moveTo>
                  <a:lnTo>
                    <a:pt x="982" y="20400"/>
                  </a:lnTo>
                  <a:lnTo>
                    <a:pt x="982" y="14400"/>
                  </a:lnTo>
                  <a:lnTo>
                    <a:pt x="2945" y="14400"/>
                  </a:lnTo>
                  <a:cubicBezTo>
                    <a:pt x="2945" y="14400"/>
                    <a:pt x="2945" y="20400"/>
                    <a:pt x="2945" y="20400"/>
                  </a:cubicBezTo>
                  <a:close/>
                  <a:moveTo>
                    <a:pt x="3436" y="13200"/>
                  </a:moveTo>
                  <a:lnTo>
                    <a:pt x="491" y="13200"/>
                  </a:lnTo>
                  <a:cubicBezTo>
                    <a:pt x="220" y="13200"/>
                    <a:pt x="0" y="13469"/>
                    <a:pt x="0" y="13800"/>
                  </a:cubicBezTo>
                  <a:lnTo>
                    <a:pt x="0" y="21000"/>
                  </a:lnTo>
                  <a:cubicBezTo>
                    <a:pt x="0" y="21332"/>
                    <a:pt x="220" y="21600"/>
                    <a:pt x="491" y="21600"/>
                  </a:cubicBezTo>
                  <a:lnTo>
                    <a:pt x="3436" y="21600"/>
                  </a:lnTo>
                  <a:cubicBezTo>
                    <a:pt x="3707" y="21600"/>
                    <a:pt x="3927" y="21332"/>
                    <a:pt x="3927" y="21000"/>
                  </a:cubicBezTo>
                  <a:lnTo>
                    <a:pt x="3927" y="13800"/>
                  </a:lnTo>
                  <a:cubicBezTo>
                    <a:pt x="3927" y="13469"/>
                    <a:pt x="3707" y="13200"/>
                    <a:pt x="3436" y="132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69C83C-3E63-4F98-BB77-42C53489F0B4}"/>
              </a:ext>
            </a:extLst>
          </p:cNvPr>
          <p:cNvGrpSpPr>
            <a:grpSpLocks/>
          </p:cNvGrpSpPr>
          <p:nvPr/>
        </p:nvGrpSpPr>
        <p:grpSpPr bwMode="auto">
          <a:xfrm>
            <a:off x="10267950" y="2954338"/>
            <a:ext cx="1108075" cy="1106487"/>
            <a:chOff x="3801118" y="2954692"/>
            <a:chExt cx="1107744" cy="1106633"/>
          </a:xfrm>
        </p:grpSpPr>
        <p:sp>
          <p:nvSpPr>
            <p:cNvPr id="38957" name="Freeform 36">
              <a:extLst>
                <a:ext uri="{FF2B5EF4-FFF2-40B4-BE49-F238E27FC236}">
                  <a16:creationId xmlns:a16="http://schemas.microsoft.com/office/drawing/2014/main" id="{877008CB-AD37-41D6-825D-5D7EE35B7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1118" y="2954692"/>
              <a:ext cx="1107744" cy="1106633"/>
            </a:xfrm>
            <a:custGeom>
              <a:avLst/>
              <a:gdLst>
                <a:gd name="T0" fmla="*/ 2147483646 w 657"/>
                <a:gd name="T1" fmla="*/ 2147483646 h 657"/>
                <a:gd name="T2" fmla="*/ 2147483646 w 657"/>
                <a:gd name="T3" fmla="*/ 2147483646 h 657"/>
                <a:gd name="T4" fmla="*/ 2147483646 w 657"/>
                <a:gd name="T5" fmla="*/ 2147483646 h 657"/>
                <a:gd name="T6" fmla="*/ 2147483646 w 657"/>
                <a:gd name="T7" fmla="*/ 2147483646 h 657"/>
                <a:gd name="T8" fmla="*/ 2147483646 w 657"/>
                <a:gd name="T9" fmla="*/ 2147483646 h 657"/>
                <a:gd name="T10" fmla="*/ 2147483646 w 657"/>
                <a:gd name="T11" fmla="*/ 2147483646 h 657"/>
                <a:gd name="T12" fmla="*/ 2147483646 w 657"/>
                <a:gd name="T13" fmla="*/ 2147483646 h 657"/>
                <a:gd name="T14" fmla="*/ 2147483646 w 657"/>
                <a:gd name="T15" fmla="*/ 2147483646 h 657"/>
                <a:gd name="T16" fmla="*/ 2147483646 w 657"/>
                <a:gd name="T17" fmla="*/ 2147483646 h 657"/>
                <a:gd name="T18" fmla="*/ 2147483646 w 657"/>
                <a:gd name="T19" fmla="*/ 2147483646 h 657"/>
                <a:gd name="T20" fmla="*/ 2147483646 w 657"/>
                <a:gd name="T21" fmla="*/ 2147483646 h 657"/>
                <a:gd name="T22" fmla="*/ 2147483646 w 657"/>
                <a:gd name="T23" fmla="*/ 2147483646 h 657"/>
                <a:gd name="T24" fmla="*/ 2147483646 w 657"/>
                <a:gd name="T25" fmla="*/ 2147483646 h 657"/>
                <a:gd name="T26" fmla="*/ 2147483646 w 657"/>
                <a:gd name="T27" fmla="*/ 2147483646 h 657"/>
                <a:gd name="T28" fmla="*/ 2147483646 w 657"/>
                <a:gd name="T29" fmla="*/ 2147483646 h 657"/>
                <a:gd name="T30" fmla="*/ 2147483646 w 657"/>
                <a:gd name="T31" fmla="*/ 2147483646 h 657"/>
                <a:gd name="T32" fmla="*/ 2147483646 w 657"/>
                <a:gd name="T33" fmla="*/ 2147483646 h 657"/>
                <a:gd name="T34" fmla="*/ 2147483646 w 657"/>
                <a:gd name="T35" fmla="*/ 2147483646 h 657"/>
                <a:gd name="T36" fmla="*/ 2147483646 w 657"/>
                <a:gd name="T37" fmla="*/ 2147483646 h 657"/>
                <a:gd name="T38" fmla="*/ 2147483646 w 657"/>
                <a:gd name="T39" fmla="*/ 2147483646 h 657"/>
                <a:gd name="T40" fmla="*/ 2147483646 w 657"/>
                <a:gd name="T41" fmla="*/ 2147483646 h 657"/>
                <a:gd name="T42" fmla="*/ 2147483646 w 657"/>
                <a:gd name="T43" fmla="*/ 2147483646 h 657"/>
                <a:gd name="T44" fmla="*/ 2147483646 w 657"/>
                <a:gd name="T45" fmla="*/ 2147483646 h 657"/>
                <a:gd name="T46" fmla="*/ 2147483646 w 657"/>
                <a:gd name="T47" fmla="*/ 2147483646 h 657"/>
                <a:gd name="T48" fmla="*/ 0 w 657"/>
                <a:gd name="T49" fmla="*/ 2147483646 h 657"/>
                <a:gd name="T50" fmla="*/ 2147483646 w 657"/>
                <a:gd name="T51" fmla="*/ 2147483646 h 657"/>
                <a:gd name="T52" fmla="*/ 2147483646 w 657"/>
                <a:gd name="T53" fmla="*/ 2147483646 h 657"/>
                <a:gd name="T54" fmla="*/ 2147483646 w 657"/>
                <a:gd name="T55" fmla="*/ 2147483646 h 657"/>
                <a:gd name="T56" fmla="*/ 2147483646 w 657"/>
                <a:gd name="T57" fmla="*/ 2147483646 h 657"/>
                <a:gd name="T58" fmla="*/ 2147483646 w 657"/>
                <a:gd name="T59" fmla="*/ 2147483646 h 657"/>
                <a:gd name="T60" fmla="*/ 2147483646 w 657"/>
                <a:gd name="T61" fmla="*/ 2147483646 h 657"/>
                <a:gd name="T62" fmla="*/ 2147483646 w 657"/>
                <a:gd name="T63" fmla="*/ 2147483646 h 657"/>
                <a:gd name="T64" fmla="*/ 2147483646 w 657"/>
                <a:gd name="T65" fmla="*/ 2147483646 h 657"/>
                <a:gd name="T66" fmla="*/ 2147483646 w 657"/>
                <a:gd name="T67" fmla="*/ 2147483646 h 657"/>
                <a:gd name="T68" fmla="*/ 2147483646 w 657"/>
                <a:gd name="T69" fmla="*/ 2147483646 h 657"/>
                <a:gd name="T70" fmla="*/ 2147483646 w 657"/>
                <a:gd name="T71" fmla="*/ 2147483646 h 657"/>
                <a:gd name="T72" fmla="*/ 2147483646 w 657"/>
                <a:gd name="T73" fmla="*/ 2147483646 h 657"/>
                <a:gd name="T74" fmla="*/ 2147483646 w 657"/>
                <a:gd name="T75" fmla="*/ 2147483646 h 657"/>
                <a:gd name="T76" fmla="*/ 2147483646 w 657"/>
                <a:gd name="T77" fmla="*/ 2147483646 h 657"/>
                <a:gd name="T78" fmla="*/ 2147483646 w 657"/>
                <a:gd name="T79" fmla="*/ 2147483646 h 657"/>
                <a:gd name="T80" fmla="*/ 2147483646 w 657"/>
                <a:gd name="T81" fmla="*/ 2147483646 h 657"/>
                <a:gd name="T82" fmla="*/ 2147483646 w 657"/>
                <a:gd name="T83" fmla="*/ 2147483646 h 657"/>
                <a:gd name="T84" fmla="*/ 2147483646 w 657"/>
                <a:gd name="T85" fmla="*/ 2147483646 h 657"/>
                <a:gd name="T86" fmla="*/ 2147483646 w 657"/>
                <a:gd name="T87" fmla="*/ 2147483646 h 657"/>
                <a:gd name="T88" fmla="*/ 2147483646 w 657"/>
                <a:gd name="T89" fmla="*/ 2147483646 h 657"/>
                <a:gd name="T90" fmla="*/ 2147483646 w 657"/>
                <a:gd name="T91" fmla="*/ 2147483646 h 657"/>
                <a:gd name="T92" fmla="*/ 2147483646 w 657"/>
                <a:gd name="T93" fmla="*/ 2147483646 h 657"/>
                <a:gd name="T94" fmla="*/ 2147483646 w 657"/>
                <a:gd name="T95" fmla="*/ 2147483646 h 657"/>
                <a:gd name="T96" fmla="*/ 2147483646 w 657"/>
                <a:gd name="T97" fmla="*/ 2147483646 h 6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57" h="657">
                  <a:moveTo>
                    <a:pt x="329" y="657"/>
                  </a:moveTo>
                  <a:cubicBezTo>
                    <a:pt x="329" y="657"/>
                    <a:pt x="329" y="657"/>
                    <a:pt x="329" y="657"/>
                  </a:cubicBezTo>
                  <a:cubicBezTo>
                    <a:pt x="315" y="657"/>
                    <a:pt x="300" y="657"/>
                    <a:pt x="286" y="655"/>
                  </a:cubicBezTo>
                  <a:cubicBezTo>
                    <a:pt x="283" y="654"/>
                    <a:pt x="281" y="652"/>
                    <a:pt x="282" y="649"/>
                  </a:cubicBezTo>
                  <a:cubicBezTo>
                    <a:pt x="282" y="646"/>
                    <a:pt x="285" y="644"/>
                    <a:pt x="288" y="644"/>
                  </a:cubicBezTo>
                  <a:cubicBezTo>
                    <a:pt x="301" y="646"/>
                    <a:pt x="315" y="647"/>
                    <a:pt x="329" y="647"/>
                  </a:cubicBezTo>
                  <a:cubicBezTo>
                    <a:pt x="332" y="647"/>
                    <a:pt x="334" y="649"/>
                    <a:pt x="334" y="652"/>
                  </a:cubicBezTo>
                  <a:cubicBezTo>
                    <a:pt x="334" y="655"/>
                    <a:pt x="332" y="657"/>
                    <a:pt x="329" y="657"/>
                  </a:cubicBezTo>
                  <a:close/>
                  <a:moveTo>
                    <a:pt x="371" y="655"/>
                  </a:moveTo>
                  <a:cubicBezTo>
                    <a:pt x="369" y="655"/>
                    <a:pt x="366" y="653"/>
                    <a:pt x="366" y="650"/>
                  </a:cubicBezTo>
                  <a:cubicBezTo>
                    <a:pt x="366" y="647"/>
                    <a:pt x="368" y="645"/>
                    <a:pt x="371" y="644"/>
                  </a:cubicBezTo>
                  <a:cubicBezTo>
                    <a:pt x="384" y="642"/>
                    <a:pt x="398" y="640"/>
                    <a:pt x="411" y="636"/>
                  </a:cubicBezTo>
                  <a:cubicBezTo>
                    <a:pt x="414" y="635"/>
                    <a:pt x="417" y="637"/>
                    <a:pt x="418" y="640"/>
                  </a:cubicBezTo>
                  <a:cubicBezTo>
                    <a:pt x="419" y="643"/>
                    <a:pt x="417" y="646"/>
                    <a:pt x="414" y="646"/>
                  </a:cubicBezTo>
                  <a:cubicBezTo>
                    <a:pt x="400" y="650"/>
                    <a:pt x="386" y="653"/>
                    <a:pt x="372" y="655"/>
                  </a:cubicBezTo>
                  <a:lnTo>
                    <a:pt x="371" y="655"/>
                  </a:lnTo>
                  <a:close/>
                  <a:moveTo>
                    <a:pt x="245" y="647"/>
                  </a:moveTo>
                  <a:cubicBezTo>
                    <a:pt x="245" y="647"/>
                    <a:pt x="244" y="647"/>
                    <a:pt x="244" y="646"/>
                  </a:cubicBezTo>
                  <a:cubicBezTo>
                    <a:pt x="230" y="643"/>
                    <a:pt x="217" y="638"/>
                    <a:pt x="203" y="633"/>
                  </a:cubicBezTo>
                  <a:cubicBezTo>
                    <a:pt x="201" y="631"/>
                    <a:pt x="199" y="628"/>
                    <a:pt x="200" y="626"/>
                  </a:cubicBezTo>
                  <a:cubicBezTo>
                    <a:pt x="202" y="623"/>
                    <a:pt x="205" y="622"/>
                    <a:pt x="207" y="623"/>
                  </a:cubicBezTo>
                  <a:cubicBezTo>
                    <a:pt x="220" y="628"/>
                    <a:pt x="233" y="633"/>
                    <a:pt x="247" y="636"/>
                  </a:cubicBezTo>
                  <a:cubicBezTo>
                    <a:pt x="250" y="637"/>
                    <a:pt x="251" y="640"/>
                    <a:pt x="251" y="643"/>
                  </a:cubicBezTo>
                  <a:cubicBezTo>
                    <a:pt x="250" y="645"/>
                    <a:pt x="248" y="647"/>
                    <a:pt x="245" y="647"/>
                  </a:cubicBezTo>
                  <a:close/>
                  <a:moveTo>
                    <a:pt x="453" y="633"/>
                  </a:moveTo>
                  <a:cubicBezTo>
                    <a:pt x="451" y="633"/>
                    <a:pt x="449" y="632"/>
                    <a:pt x="448" y="630"/>
                  </a:cubicBezTo>
                  <a:cubicBezTo>
                    <a:pt x="447" y="627"/>
                    <a:pt x="448" y="624"/>
                    <a:pt x="451" y="623"/>
                  </a:cubicBezTo>
                  <a:cubicBezTo>
                    <a:pt x="463" y="617"/>
                    <a:pt x="476" y="611"/>
                    <a:pt x="488" y="604"/>
                  </a:cubicBezTo>
                  <a:cubicBezTo>
                    <a:pt x="490" y="603"/>
                    <a:pt x="494" y="604"/>
                    <a:pt x="495" y="606"/>
                  </a:cubicBezTo>
                  <a:cubicBezTo>
                    <a:pt x="497" y="609"/>
                    <a:pt x="496" y="612"/>
                    <a:pt x="493" y="613"/>
                  </a:cubicBezTo>
                  <a:cubicBezTo>
                    <a:pt x="481" y="621"/>
                    <a:pt x="468" y="627"/>
                    <a:pt x="455" y="632"/>
                  </a:cubicBezTo>
                  <a:cubicBezTo>
                    <a:pt x="454" y="633"/>
                    <a:pt x="453" y="633"/>
                    <a:pt x="453" y="633"/>
                  </a:cubicBezTo>
                  <a:close/>
                  <a:moveTo>
                    <a:pt x="167" y="614"/>
                  </a:moveTo>
                  <a:cubicBezTo>
                    <a:pt x="166" y="614"/>
                    <a:pt x="166" y="614"/>
                    <a:pt x="165" y="614"/>
                  </a:cubicBezTo>
                  <a:cubicBezTo>
                    <a:pt x="152" y="606"/>
                    <a:pt x="140" y="598"/>
                    <a:pt x="129" y="590"/>
                  </a:cubicBezTo>
                  <a:cubicBezTo>
                    <a:pt x="127" y="588"/>
                    <a:pt x="126" y="585"/>
                    <a:pt x="128" y="582"/>
                  </a:cubicBezTo>
                  <a:cubicBezTo>
                    <a:pt x="130" y="580"/>
                    <a:pt x="133" y="579"/>
                    <a:pt x="135" y="581"/>
                  </a:cubicBezTo>
                  <a:cubicBezTo>
                    <a:pt x="146" y="590"/>
                    <a:pt x="158" y="597"/>
                    <a:pt x="170" y="604"/>
                  </a:cubicBezTo>
                  <a:cubicBezTo>
                    <a:pt x="173" y="606"/>
                    <a:pt x="173" y="609"/>
                    <a:pt x="172" y="612"/>
                  </a:cubicBezTo>
                  <a:cubicBezTo>
                    <a:pt x="171" y="613"/>
                    <a:pt x="169" y="614"/>
                    <a:pt x="167" y="614"/>
                  </a:cubicBezTo>
                  <a:close/>
                  <a:moveTo>
                    <a:pt x="526" y="591"/>
                  </a:moveTo>
                  <a:cubicBezTo>
                    <a:pt x="524" y="591"/>
                    <a:pt x="523" y="590"/>
                    <a:pt x="522" y="589"/>
                  </a:cubicBezTo>
                  <a:cubicBezTo>
                    <a:pt x="520" y="586"/>
                    <a:pt x="520" y="583"/>
                    <a:pt x="522" y="581"/>
                  </a:cubicBezTo>
                  <a:cubicBezTo>
                    <a:pt x="533" y="573"/>
                    <a:pt x="544" y="563"/>
                    <a:pt x="554" y="554"/>
                  </a:cubicBezTo>
                  <a:cubicBezTo>
                    <a:pt x="556" y="552"/>
                    <a:pt x="559" y="552"/>
                    <a:pt x="561" y="554"/>
                  </a:cubicBezTo>
                  <a:cubicBezTo>
                    <a:pt x="563" y="556"/>
                    <a:pt x="563" y="559"/>
                    <a:pt x="561" y="561"/>
                  </a:cubicBezTo>
                  <a:cubicBezTo>
                    <a:pt x="551" y="571"/>
                    <a:pt x="540" y="581"/>
                    <a:pt x="529" y="590"/>
                  </a:cubicBezTo>
                  <a:cubicBezTo>
                    <a:pt x="528" y="590"/>
                    <a:pt x="527" y="591"/>
                    <a:pt x="526" y="591"/>
                  </a:cubicBezTo>
                  <a:close/>
                  <a:moveTo>
                    <a:pt x="100" y="563"/>
                  </a:moveTo>
                  <a:cubicBezTo>
                    <a:pt x="99" y="563"/>
                    <a:pt x="98" y="562"/>
                    <a:pt x="97" y="561"/>
                  </a:cubicBezTo>
                  <a:cubicBezTo>
                    <a:pt x="87" y="551"/>
                    <a:pt x="77" y="540"/>
                    <a:pt x="68" y="529"/>
                  </a:cubicBezTo>
                  <a:cubicBezTo>
                    <a:pt x="67" y="527"/>
                    <a:pt x="67" y="523"/>
                    <a:pt x="69" y="522"/>
                  </a:cubicBezTo>
                  <a:cubicBezTo>
                    <a:pt x="72" y="520"/>
                    <a:pt x="75" y="520"/>
                    <a:pt x="77" y="523"/>
                  </a:cubicBezTo>
                  <a:cubicBezTo>
                    <a:pt x="85" y="534"/>
                    <a:pt x="94" y="544"/>
                    <a:pt x="104" y="554"/>
                  </a:cubicBezTo>
                  <a:cubicBezTo>
                    <a:pt x="106" y="556"/>
                    <a:pt x="106" y="559"/>
                    <a:pt x="104" y="561"/>
                  </a:cubicBezTo>
                  <a:cubicBezTo>
                    <a:pt x="103" y="562"/>
                    <a:pt x="102" y="563"/>
                    <a:pt x="100" y="563"/>
                  </a:cubicBezTo>
                  <a:close/>
                  <a:moveTo>
                    <a:pt x="585" y="531"/>
                  </a:moveTo>
                  <a:cubicBezTo>
                    <a:pt x="584" y="531"/>
                    <a:pt x="583" y="531"/>
                    <a:pt x="582" y="530"/>
                  </a:cubicBezTo>
                  <a:cubicBezTo>
                    <a:pt x="580" y="528"/>
                    <a:pt x="579" y="525"/>
                    <a:pt x="581" y="522"/>
                  </a:cubicBezTo>
                  <a:cubicBezTo>
                    <a:pt x="590" y="511"/>
                    <a:pt x="597" y="500"/>
                    <a:pt x="604" y="488"/>
                  </a:cubicBezTo>
                  <a:cubicBezTo>
                    <a:pt x="606" y="485"/>
                    <a:pt x="609" y="484"/>
                    <a:pt x="612" y="486"/>
                  </a:cubicBezTo>
                  <a:cubicBezTo>
                    <a:pt x="614" y="487"/>
                    <a:pt x="615" y="491"/>
                    <a:pt x="613" y="493"/>
                  </a:cubicBezTo>
                  <a:cubicBezTo>
                    <a:pt x="606" y="506"/>
                    <a:pt x="598" y="518"/>
                    <a:pt x="590" y="529"/>
                  </a:cubicBezTo>
                  <a:cubicBezTo>
                    <a:pt x="589" y="530"/>
                    <a:pt x="587" y="531"/>
                    <a:pt x="585" y="531"/>
                  </a:cubicBezTo>
                  <a:close/>
                  <a:moveTo>
                    <a:pt x="49" y="496"/>
                  </a:moveTo>
                  <a:cubicBezTo>
                    <a:pt x="47" y="496"/>
                    <a:pt x="45" y="495"/>
                    <a:pt x="44" y="493"/>
                  </a:cubicBezTo>
                  <a:cubicBezTo>
                    <a:pt x="37" y="481"/>
                    <a:pt x="31" y="468"/>
                    <a:pt x="25" y="455"/>
                  </a:cubicBezTo>
                  <a:cubicBezTo>
                    <a:pt x="24" y="452"/>
                    <a:pt x="26" y="449"/>
                    <a:pt x="28" y="448"/>
                  </a:cubicBezTo>
                  <a:cubicBezTo>
                    <a:pt x="31" y="447"/>
                    <a:pt x="34" y="448"/>
                    <a:pt x="35" y="451"/>
                  </a:cubicBezTo>
                  <a:cubicBezTo>
                    <a:pt x="40" y="464"/>
                    <a:pt x="47" y="476"/>
                    <a:pt x="54" y="488"/>
                  </a:cubicBezTo>
                  <a:cubicBezTo>
                    <a:pt x="55" y="491"/>
                    <a:pt x="54" y="494"/>
                    <a:pt x="52" y="495"/>
                  </a:cubicBezTo>
                  <a:cubicBezTo>
                    <a:pt x="51" y="496"/>
                    <a:pt x="50" y="496"/>
                    <a:pt x="49" y="496"/>
                  </a:cubicBezTo>
                  <a:close/>
                  <a:moveTo>
                    <a:pt x="628" y="458"/>
                  </a:moveTo>
                  <a:cubicBezTo>
                    <a:pt x="627" y="458"/>
                    <a:pt x="626" y="458"/>
                    <a:pt x="626" y="457"/>
                  </a:cubicBezTo>
                  <a:cubicBezTo>
                    <a:pt x="623" y="456"/>
                    <a:pt x="622" y="453"/>
                    <a:pt x="623" y="451"/>
                  </a:cubicBezTo>
                  <a:cubicBezTo>
                    <a:pt x="628" y="438"/>
                    <a:pt x="633" y="425"/>
                    <a:pt x="636" y="411"/>
                  </a:cubicBezTo>
                  <a:cubicBezTo>
                    <a:pt x="637" y="408"/>
                    <a:pt x="640" y="407"/>
                    <a:pt x="643" y="407"/>
                  </a:cubicBezTo>
                  <a:cubicBezTo>
                    <a:pt x="645" y="408"/>
                    <a:pt x="647" y="411"/>
                    <a:pt x="646" y="414"/>
                  </a:cubicBezTo>
                  <a:cubicBezTo>
                    <a:pt x="643" y="428"/>
                    <a:pt x="638" y="441"/>
                    <a:pt x="633" y="455"/>
                  </a:cubicBezTo>
                  <a:cubicBezTo>
                    <a:pt x="632" y="457"/>
                    <a:pt x="630" y="458"/>
                    <a:pt x="628" y="458"/>
                  </a:cubicBezTo>
                  <a:close/>
                  <a:moveTo>
                    <a:pt x="17" y="418"/>
                  </a:moveTo>
                  <a:cubicBezTo>
                    <a:pt x="14" y="418"/>
                    <a:pt x="12" y="417"/>
                    <a:pt x="11" y="414"/>
                  </a:cubicBezTo>
                  <a:cubicBezTo>
                    <a:pt x="8" y="400"/>
                    <a:pt x="5" y="386"/>
                    <a:pt x="3" y="372"/>
                  </a:cubicBezTo>
                  <a:cubicBezTo>
                    <a:pt x="3" y="369"/>
                    <a:pt x="5" y="367"/>
                    <a:pt x="8" y="366"/>
                  </a:cubicBezTo>
                  <a:cubicBezTo>
                    <a:pt x="11" y="366"/>
                    <a:pt x="13" y="368"/>
                    <a:pt x="14" y="371"/>
                  </a:cubicBezTo>
                  <a:cubicBezTo>
                    <a:pt x="15" y="384"/>
                    <a:pt x="18" y="398"/>
                    <a:pt x="22" y="412"/>
                  </a:cubicBezTo>
                  <a:cubicBezTo>
                    <a:pt x="22" y="414"/>
                    <a:pt x="21" y="417"/>
                    <a:pt x="18" y="418"/>
                  </a:cubicBezTo>
                  <a:cubicBezTo>
                    <a:pt x="18" y="418"/>
                    <a:pt x="17" y="418"/>
                    <a:pt x="17" y="418"/>
                  </a:cubicBezTo>
                  <a:close/>
                  <a:moveTo>
                    <a:pt x="649" y="376"/>
                  </a:moveTo>
                  <a:cubicBezTo>
                    <a:pt x="649" y="376"/>
                    <a:pt x="649" y="376"/>
                    <a:pt x="649" y="376"/>
                  </a:cubicBezTo>
                  <a:cubicBezTo>
                    <a:pt x="646" y="376"/>
                    <a:pt x="644" y="373"/>
                    <a:pt x="644" y="370"/>
                  </a:cubicBezTo>
                  <a:cubicBezTo>
                    <a:pt x="646" y="357"/>
                    <a:pt x="647" y="343"/>
                    <a:pt x="647" y="329"/>
                  </a:cubicBezTo>
                  <a:cubicBezTo>
                    <a:pt x="647" y="328"/>
                    <a:pt x="647" y="328"/>
                    <a:pt x="647" y="328"/>
                  </a:cubicBezTo>
                  <a:cubicBezTo>
                    <a:pt x="647" y="325"/>
                    <a:pt x="649" y="323"/>
                    <a:pt x="652" y="323"/>
                  </a:cubicBezTo>
                  <a:cubicBezTo>
                    <a:pt x="655" y="323"/>
                    <a:pt x="657" y="325"/>
                    <a:pt x="657" y="328"/>
                  </a:cubicBezTo>
                  <a:cubicBezTo>
                    <a:pt x="657" y="329"/>
                    <a:pt x="657" y="329"/>
                    <a:pt x="657" y="329"/>
                  </a:cubicBezTo>
                  <a:cubicBezTo>
                    <a:pt x="657" y="343"/>
                    <a:pt x="656" y="358"/>
                    <a:pt x="655" y="372"/>
                  </a:cubicBezTo>
                  <a:cubicBezTo>
                    <a:pt x="654" y="374"/>
                    <a:pt x="652" y="376"/>
                    <a:pt x="649" y="376"/>
                  </a:cubicBezTo>
                  <a:close/>
                  <a:moveTo>
                    <a:pt x="6" y="335"/>
                  </a:moveTo>
                  <a:cubicBezTo>
                    <a:pt x="3" y="335"/>
                    <a:pt x="0" y="332"/>
                    <a:pt x="0" y="329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15"/>
                    <a:pt x="1" y="300"/>
                    <a:pt x="3" y="286"/>
                  </a:cubicBezTo>
                  <a:cubicBezTo>
                    <a:pt x="3" y="283"/>
                    <a:pt x="6" y="281"/>
                    <a:pt x="9" y="282"/>
                  </a:cubicBezTo>
                  <a:cubicBezTo>
                    <a:pt x="12" y="282"/>
                    <a:pt x="14" y="285"/>
                    <a:pt x="14" y="288"/>
                  </a:cubicBezTo>
                  <a:cubicBezTo>
                    <a:pt x="12" y="301"/>
                    <a:pt x="11" y="315"/>
                    <a:pt x="11" y="329"/>
                  </a:cubicBezTo>
                  <a:cubicBezTo>
                    <a:pt x="11" y="329"/>
                    <a:pt x="11" y="329"/>
                    <a:pt x="11" y="329"/>
                  </a:cubicBezTo>
                  <a:cubicBezTo>
                    <a:pt x="11" y="332"/>
                    <a:pt x="9" y="335"/>
                    <a:pt x="6" y="335"/>
                  </a:cubicBezTo>
                  <a:close/>
                  <a:moveTo>
                    <a:pt x="649" y="291"/>
                  </a:moveTo>
                  <a:cubicBezTo>
                    <a:pt x="647" y="291"/>
                    <a:pt x="644" y="289"/>
                    <a:pt x="644" y="287"/>
                  </a:cubicBezTo>
                  <a:cubicBezTo>
                    <a:pt x="642" y="273"/>
                    <a:pt x="639" y="259"/>
                    <a:pt x="636" y="246"/>
                  </a:cubicBezTo>
                  <a:cubicBezTo>
                    <a:pt x="635" y="243"/>
                    <a:pt x="637" y="240"/>
                    <a:pt x="640" y="239"/>
                  </a:cubicBezTo>
                  <a:cubicBezTo>
                    <a:pt x="642" y="239"/>
                    <a:pt x="645" y="240"/>
                    <a:pt x="646" y="243"/>
                  </a:cubicBezTo>
                  <a:cubicBezTo>
                    <a:pt x="650" y="257"/>
                    <a:pt x="653" y="271"/>
                    <a:pt x="655" y="285"/>
                  </a:cubicBezTo>
                  <a:cubicBezTo>
                    <a:pt x="655" y="288"/>
                    <a:pt x="653" y="291"/>
                    <a:pt x="650" y="291"/>
                  </a:cubicBezTo>
                  <a:lnTo>
                    <a:pt x="649" y="291"/>
                  </a:lnTo>
                  <a:close/>
                  <a:moveTo>
                    <a:pt x="16" y="251"/>
                  </a:moveTo>
                  <a:cubicBezTo>
                    <a:pt x="16" y="251"/>
                    <a:pt x="16" y="251"/>
                    <a:pt x="15" y="251"/>
                  </a:cubicBezTo>
                  <a:cubicBezTo>
                    <a:pt x="12" y="250"/>
                    <a:pt x="11" y="247"/>
                    <a:pt x="11" y="244"/>
                  </a:cubicBezTo>
                  <a:cubicBezTo>
                    <a:pt x="15" y="230"/>
                    <a:pt x="20" y="217"/>
                    <a:pt x="25" y="203"/>
                  </a:cubicBezTo>
                  <a:cubicBezTo>
                    <a:pt x="26" y="201"/>
                    <a:pt x="29" y="199"/>
                    <a:pt x="32" y="201"/>
                  </a:cubicBezTo>
                  <a:cubicBezTo>
                    <a:pt x="35" y="202"/>
                    <a:pt x="36" y="205"/>
                    <a:pt x="35" y="208"/>
                  </a:cubicBezTo>
                  <a:cubicBezTo>
                    <a:pt x="30" y="220"/>
                    <a:pt x="25" y="234"/>
                    <a:pt x="22" y="247"/>
                  </a:cubicBezTo>
                  <a:cubicBezTo>
                    <a:pt x="21" y="249"/>
                    <a:pt x="19" y="251"/>
                    <a:pt x="16" y="251"/>
                  </a:cubicBezTo>
                  <a:close/>
                  <a:moveTo>
                    <a:pt x="627" y="210"/>
                  </a:moveTo>
                  <a:cubicBezTo>
                    <a:pt x="625" y="210"/>
                    <a:pt x="623" y="209"/>
                    <a:pt x="622" y="207"/>
                  </a:cubicBezTo>
                  <a:cubicBezTo>
                    <a:pt x="617" y="194"/>
                    <a:pt x="611" y="181"/>
                    <a:pt x="604" y="169"/>
                  </a:cubicBezTo>
                  <a:cubicBezTo>
                    <a:pt x="603" y="167"/>
                    <a:pt x="603" y="164"/>
                    <a:pt x="606" y="162"/>
                  </a:cubicBezTo>
                  <a:cubicBezTo>
                    <a:pt x="608" y="161"/>
                    <a:pt x="612" y="161"/>
                    <a:pt x="613" y="164"/>
                  </a:cubicBezTo>
                  <a:cubicBezTo>
                    <a:pt x="620" y="176"/>
                    <a:pt x="627" y="189"/>
                    <a:pt x="632" y="202"/>
                  </a:cubicBezTo>
                  <a:cubicBezTo>
                    <a:pt x="633" y="205"/>
                    <a:pt x="632" y="208"/>
                    <a:pt x="629" y="209"/>
                  </a:cubicBezTo>
                  <a:cubicBezTo>
                    <a:pt x="629" y="210"/>
                    <a:pt x="628" y="210"/>
                    <a:pt x="627" y="210"/>
                  </a:cubicBezTo>
                  <a:close/>
                  <a:moveTo>
                    <a:pt x="49" y="173"/>
                  </a:moveTo>
                  <a:cubicBezTo>
                    <a:pt x="48" y="173"/>
                    <a:pt x="47" y="173"/>
                    <a:pt x="46" y="172"/>
                  </a:cubicBezTo>
                  <a:cubicBezTo>
                    <a:pt x="43" y="171"/>
                    <a:pt x="43" y="167"/>
                    <a:pt x="44" y="165"/>
                  </a:cubicBezTo>
                  <a:cubicBezTo>
                    <a:pt x="51" y="153"/>
                    <a:pt x="59" y="141"/>
                    <a:pt x="68" y="129"/>
                  </a:cubicBezTo>
                  <a:cubicBezTo>
                    <a:pt x="70" y="127"/>
                    <a:pt x="73" y="126"/>
                    <a:pt x="75" y="128"/>
                  </a:cubicBezTo>
                  <a:cubicBezTo>
                    <a:pt x="78" y="130"/>
                    <a:pt x="78" y="133"/>
                    <a:pt x="76" y="136"/>
                  </a:cubicBezTo>
                  <a:cubicBezTo>
                    <a:pt x="68" y="147"/>
                    <a:pt x="60" y="158"/>
                    <a:pt x="53" y="170"/>
                  </a:cubicBezTo>
                  <a:cubicBezTo>
                    <a:pt x="52" y="172"/>
                    <a:pt x="50" y="173"/>
                    <a:pt x="49" y="173"/>
                  </a:cubicBezTo>
                  <a:close/>
                  <a:moveTo>
                    <a:pt x="585" y="137"/>
                  </a:moveTo>
                  <a:cubicBezTo>
                    <a:pt x="583" y="137"/>
                    <a:pt x="582" y="136"/>
                    <a:pt x="581" y="135"/>
                  </a:cubicBezTo>
                  <a:cubicBezTo>
                    <a:pt x="572" y="124"/>
                    <a:pt x="563" y="113"/>
                    <a:pt x="553" y="104"/>
                  </a:cubicBezTo>
                  <a:cubicBezTo>
                    <a:pt x="551" y="102"/>
                    <a:pt x="551" y="98"/>
                    <a:pt x="553" y="96"/>
                  </a:cubicBezTo>
                  <a:cubicBezTo>
                    <a:pt x="555" y="94"/>
                    <a:pt x="559" y="94"/>
                    <a:pt x="561" y="96"/>
                  </a:cubicBezTo>
                  <a:cubicBezTo>
                    <a:pt x="571" y="106"/>
                    <a:pt x="580" y="117"/>
                    <a:pt x="589" y="128"/>
                  </a:cubicBezTo>
                  <a:cubicBezTo>
                    <a:pt x="591" y="131"/>
                    <a:pt x="591" y="134"/>
                    <a:pt x="588" y="136"/>
                  </a:cubicBezTo>
                  <a:cubicBezTo>
                    <a:pt x="587" y="137"/>
                    <a:pt x="586" y="137"/>
                    <a:pt x="585" y="137"/>
                  </a:cubicBezTo>
                  <a:close/>
                  <a:moveTo>
                    <a:pt x="100" y="106"/>
                  </a:moveTo>
                  <a:cubicBezTo>
                    <a:pt x="99" y="106"/>
                    <a:pt x="97" y="105"/>
                    <a:pt x="96" y="104"/>
                  </a:cubicBezTo>
                  <a:cubicBezTo>
                    <a:pt x="94" y="102"/>
                    <a:pt x="94" y="99"/>
                    <a:pt x="96" y="97"/>
                  </a:cubicBezTo>
                  <a:cubicBezTo>
                    <a:pt x="106" y="87"/>
                    <a:pt x="117" y="77"/>
                    <a:pt x="128" y="68"/>
                  </a:cubicBezTo>
                  <a:cubicBezTo>
                    <a:pt x="131" y="67"/>
                    <a:pt x="134" y="67"/>
                    <a:pt x="136" y="69"/>
                  </a:cubicBezTo>
                  <a:cubicBezTo>
                    <a:pt x="138" y="72"/>
                    <a:pt x="137" y="75"/>
                    <a:pt x="135" y="77"/>
                  </a:cubicBezTo>
                  <a:cubicBezTo>
                    <a:pt x="124" y="85"/>
                    <a:pt x="114" y="95"/>
                    <a:pt x="104" y="104"/>
                  </a:cubicBezTo>
                  <a:cubicBezTo>
                    <a:pt x="103" y="105"/>
                    <a:pt x="101" y="106"/>
                    <a:pt x="100" y="106"/>
                  </a:cubicBezTo>
                  <a:close/>
                  <a:moveTo>
                    <a:pt x="525" y="77"/>
                  </a:moveTo>
                  <a:cubicBezTo>
                    <a:pt x="524" y="77"/>
                    <a:pt x="523" y="77"/>
                    <a:pt x="522" y="76"/>
                  </a:cubicBezTo>
                  <a:cubicBezTo>
                    <a:pt x="511" y="68"/>
                    <a:pt x="499" y="60"/>
                    <a:pt x="487" y="53"/>
                  </a:cubicBezTo>
                  <a:cubicBezTo>
                    <a:pt x="485" y="52"/>
                    <a:pt x="484" y="48"/>
                    <a:pt x="485" y="46"/>
                  </a:cubicBezTo>
                  <a:cubicBezTo>
                    <a:pt x="487" y="43"/>
                    <a:pt x="490" y="43"/>
                    <a:pt x="493" y="44"/>
                  </a:cubicBezTo>
                  <a:cubicBezTo>
                    <a:pt x="505" y="51"/>
                    <a:pt x="517" y="59"/>
                    <a:pt x="528" y="68"/>
                  </a:cubicBezTo>
                  <a:cubicBezTo>
                    <a:pt x="531" y="70"/>
                    <a:pt x="531" y="73"/>
                    <a:pt x="529" y="75"/>
                  </a:cubicBezTo>
                  <a:cubicBezTo>
                    <a:pt x="528" y="77"/>
                    <a:pt x="527" y="77"/>
                    <a:pt x="525" y="77"/>
                  </a:cubicBezTo>
                  <a:close/>
                  <a:moveTo>
                    <a:pt x="167" y="54"/>
                  </a:moveTo>
                  <a:cubicBezTo>
                    <a:pt x="165" y="54"/>
                    <a:pt x="163" y="53"/>
                    <a:pt x="162" y="52"/>
                  </a:cubicBezTo>
                  <a:cubicBezTo>
                    <a:pt x="161" y="49"/>
                    <a:pt x="162" y="46"/>
                    <a:pt x="164" y="45"/>
                  </a:cubicBezTo>
                  <a:cubicBezTo>
                    <a:pt x="177" y="37"/>
                    <a:pt x="189" y="31"/>
                    <a:pt x="203" y="25"/>
                  </a:cubicBezTo>
                  <a:cubicBezTo>
                    <a:pt x="205" y="24"/>
                    <a:pt x="208" y="26"/>
                    <a:pt x="210" y="28"/>
                  </a:cubicBezTo>
                  <a:cubicBezTo>
                    <a:pt x="211" y="31"/>
                    <a:pt x="209" y="34"/>
                    <a:pt x="207" y="35"/>
                  </a:cubicBezTo>
                  <a:cubicBezTo>
                    <a:pt x="194" y="41"/>
                    <a:pt x="181" y="47"/>
                    <a:pt x="169" y="54"/>
                  </a:cubicBezTo>
                  <a:cubicBezTo>
                    <a:pt x="169" y="54"/>
                    <a:pt x="168" y="54"/>
                    <a:pt x="167" y="54"/>
                  </a:cubicBezTo>
                  <a:close/>
                  <a:moveTo>
                    <a:pt x="452" y="35"/>
                  </a:moveTo>
                  <a:cubicBezTo>
                    <a:pt x="451" y="35"/>
                    <a:pt x="451" y="35"/>
                    <a:pt x="450" y="35"/>
                  </a:cubicBezTo>
                  <a:cubicBezTo>
                    <a:pt x="437" y="30"/>
                    <a:pt x="424" y="25"/>
                    <a:pt x="411" y="22"/>
                  </a:cubicBezTo>
                  <a:cubicBezTo>
                    <a:pt x="408" y="21"/>
                    <a:pt x="406" y="18"/>
                    <a:pt x="407" y="15"/>
                  </a:cubicBezTo>
                  <a:cubicBezTo>
                    <a:pt x="408" y="12"/>
                    <a:pt x="411" y="11"/>
                    <a:pt x="413" y="11"/>
                  </a:cubicBezTo>
                  <a:cubicBezTo>
                    <a:pt x="427" y="15"/>
                    <a:pt x="441" y="20"/>
                    <a:pt x="454" y="25"/>
                  </a:cubicBezTo>
                  <a:cubicBezTo>
                    <a:pt x="457" y="26"/>
                    <a:pt x="458" y="29"/>
                    <a:pt x="457" y="32"/>
                  </a:cubicBezTo>
                  <a:cubicBezTo>
                    <a:pt x="456" y="34"/>
                    <a:pt x="454" y="35"/>
                    <a:pt x="452" y="35"/>
                  </a:cubicBezTo>
                  <a:close/>
                  <a:moveTo>
                    <a:pt x="245" y="22"/>
                  </a:moveTo>
                  <a:cubicBezTo>
                    <a:pt x="242" y="22"/>
                    <a:pt x="240" y="20"/>
                    <a:pt x="240" y="18"/>
                  </a:cubicBezTo>
                  <a:cubicBezTo>
                    <a:pt x="239" y="15"/>
                    <a:pt x="240" y="12"/>
                    <a:pt x="243" y="12"/>
                  </a:cubicBezTo>
                  <a:cubicBezTo>
                    <a:pt x="257" y="8"/>
                    <a:pt x="271" y="5"/>
                    <a:pt x="285" y="3"/>
                  </a:cubicBezTo>
                  <a:cubicBezTo>
                    <a:pt x="288" y="3"/>
                    <a:pt x="291" y="5"/>
                    <a:pt x="291" y="8"/>
                  </a:cubicBezTo>
                  <a:cubicBezTo>
                    <a:pt x="292" y="11"/>
                    <a:pt x="290" y="13"/>
                    <a:pt x="287" y="14"/>
                  </a:cubicBezTo>
                  <a:cubicBezTo>
                    <a:pt x="273" y="15"/>
                    <a:pt x="259" y="18"/>
                    <a:pt x="246" y="22"/>
                  </a:cubicBezTo>
                  <a:cubicBezTo>
                    <a:pt x="246" y="22"/>
                    <a:pt x="245" y="22"/>
                    <a:pt x="245" y="22"/>
                  </a:cubicBezTo>
                  <a:close/>
                  <a:moveTo>
                    <a:pt x="371" y="14"/>
                  </a:moveTo>
                  <a:cubicBezTo>
                    <a:pt x="370" y="14"/>
                    <a:pt x="370" y="14"/>
                    <a:pt x="370" y="14"/>
                  </a:cubicBezTo>
                  <a:cubicBezTo>
                    <a:pt x="356" y="12"/>
                    <a:pt x="343" y="11"/>
                    <a:pt x="329" y="11"/>
                  </a:cubicBezTo>
                  <a:cubicBezTo>
                    <a:pt x="328" y="11"/>
                    <a:pt x="328" y="11"/>
                    <a:pt x="328" y="11"/>
                  </a:cubicBezTo>
                  <a:cubicBezTo>
                    <a:pt x="325" y="11"/>
                    <a:pt x="323" y="9"/>
                    <a:pt x="323" y="6"/>
                  </a:cubicBezTo>
                  <a:cubicBezTo>
                    <a:pt x="323" y="3"/>
                    <a:pt x="325" y="0"/>
                    <a:pt x="328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7" y="1"/>
                    <a:pt x="371" y="3"/>
                  </a:cubicBezTo>
                  <a:cubicBezTo>
                    <a:pt x="374" y="3"/>
                    <a:pt x="376" y="6"/>
                    <a:pt x="376" y="9"/>
                  </a:cubicBezTo>
                  <a:cubicBezTo>
                    <a:pt x="375" y="12"/>
                    <a:pt x="373" y="14"/>
                    <a:pt x="371" y="1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58D4D8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58" name="Oval 6">
              <a:extLst>
                <a:ext uri="{FF2B5EF4-FFF2-40B4-BE49-F238E27FC236}">
                  <a16:creationId xmlns:a16="http://schemas.microsoft.com/office/drawing/2014/main" id="{5FB4C4A1-5FAA-499E-AB6A-31C98FA1C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226" y="3035188"/>
              <a:ext cx="935527" cy="934416"/>
            </a:xfrm>
            <a:prstGeom prst="ellipse">
              <a:avLst/>
            </a:prstGeom>
            <a:solidFill>
              <a:srgbClr val="58D4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" name="Shape 2563">
              <a:extLst>
                <a:ext uri="{FF2B5EF4-FFF2-40B4-BE49-F238E27FC236}">
                  <a16:creationId xmlns:a16="http://schemas.microsoft.com/office/drawing/2014/main" id="{6062779C-9DF0-4F8C-8E7B-2882C24C37B7}"/>
                </a:ext>
              </a:extLst>
            </p:cNvPr>
            <p:cNvSpPr/>
            <p:nvPr/>
          </p:nvSpPr>
          <p:spPr>
            <a:xfrm>
              <a:off x="4224854" y="3362733"/>
              <a:ext cx="279317" cy="279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F14E24-9C6D-4BD4-A9A0-0003A87ADDDE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1749425"/>
            <a:ext cx="1106488" cy="1104900"/>
            <a:chOff x="670102" y="1749173"/>
            <a:chExt cx="1106633" cy="1105522"/>
          </a:xfrm>
        </p:grpSpPr>
        <p:sp>
          <p:nvSpPr>
            <p:cNvPr id="38954" name="Oval 6">
              <a:extLst>
                <a:ext uri="{FF2B5EF4-FFF2-40B4-BE49-F238E27FC236}">
                  <a16:creationId xmlns:a16="http://schemas.microsoft.com/office/drawing/2014/main" id="{C5D0D15B-A33B-49B8-BBB5-89D10C7C6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766" y="1835837"/>
              <a:ext cx="935527" cy="934416"/>
            </a:xfrm>
            <a:prstGeom prst="ellipse">
              <a:avLst/>
            </a:prstGeom>
            <a:solidFill>
              <a:srgbClr val="CC65FC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38955" name="Freeform 30">
              <a:extLst>
                <a:ext uri="{FF2B5EF4-FFF2-40B4-BE49-F238E27FC236}">
                  <a16:creationId xmlns:a16="http://schemas.microsoft.com/office/drawing/2014/main" id="{9546B578-4A77-43B6-AAA6-BEE36F09EC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102" y="1749173"/>
              <a:ext cx="1106633" cy="1105522"/>
            </a:xfrm>
            <a:custGeom>
              <a:avLst/>
              <a:gdLst>
                <a:gd name="T0" fmla="*/ 2147483646 w 657"/>
                <a:gd name="T1" fmla="*/ 2147483646 h 657"/>
                <a:gd name="T2" fmla="*/ 2147483646 w 657"/>
                <a:gd name="T3" fmla="*/ 2147483646 h 657"/>
                <a:gd name="T4" fmla="*/ 2147483646 w 657"/>
                <a:gd name="T5" fmla="*/ 2147483646 h 657"/>
                <a:gd name="T6" fmla="*/ 2147483646 w 657"/>
                <a:gd name="T7" fmla="*/ 2147483646 h 657"/>
                <a:gd name="T8" fmla="*/ 2147483646 w 657"/>
                <a:gd name="T9" fmla="*/ 2147483646 h 657"/>
                <a:gd name="T10" fmla="*/ 2147483646 w 657"/>
                <a:gd name="T11" fmla="*/ 2147483646 h 657"/>
                <a:gd name="T12" fmla="*/ 2147483646 w 657"/>
                <a:gd name="T13" fmla="*/ 2147483646 h 657"/>
                <a:gd name="T14" fmla="*/ 2147483646 w 657"/>
                <a:gd name="T15" fmla="*/ 2147483646 h 657"/>
                <a:gd name="T16" fmla="*/ 2147483646 w 657"/>
                <a:gd name="T17" fmla="*/ 2147483646 h 657"/>
                <a:gd name="T18" fmla="*/ 2147483646 w 657"/>
                <a:gd name="T19" fmla="*/ 2147483646 h 657"/>
                <a:gd name="T20" fmla="*/ 2147483646 w 657"/>
                <a:gd name="T21" fmla="*/ 2147483646 h 657"/>
                <a:gd name="T22" fmla="*/ 2147483646 w 657"/>
                <a:gd name="T23" fmla="*/ 2147483646 h 657"/>
                <a:gd name="T24" fmla="*/ 2147483646 w 657"/>
                <a:gd name="T25" fmla="*/ 2147483646 h 657"/>
                <a:gd name="T26" fmla="*/ 2147483646 w 657"/>
                <a:gd name="T27" fmla="*/ 2147483646 h 657"/>
                <a:gd name="T28" fmla="*/ 2147483646 w 657"/>
                <a:gd name="T29" fmla="*/ 2147483646 h 657"/>
                <a:gd name="T30" fmla="*/ 2147483646 w 657"/>
                <a:gd name="T31" fmla="*/ 2147483646 h 657"/>
                <a:gd name="T32" fmla="*/ 2147483646 w 657"/>
                <a:gd name="T33" fmla="*/ 2147483646 h 657"/>
                <a:gd name="T34" fmla="*/ 2147483646 w 657"/>
                <a:gd name="T35" fmla="*/ 2147483646 h 657"/>
                <a:gd name="T36" fmla="*/ 2147483646 w 657"/>
                <a:gd name="T37" fmla="*/ 2147483646 h 657"/>
                <a:gd name="T38" fmla="*/ 2147483646 w 657"/>
                <a:gd name="T39" fmla="*/ 2147483646 h 657"/>
                <a:gd name="T40" fmla="*/ 2147483646 w 657"/>
                <a:gd name="T41" fmla="*/ 2147483646 h 657"/>
                <a:gd name="T42" fmla="*/ 2147483646 w 657"/>
                <a:gd name="T43" fmla="*/ 2147483646 h 657"/>
                <a:gd name="T44" fmla="*/ 2147483646 w 657"/>
                <a:gd name="T45" fmla="*/ 2147483646 h 657"/>
                <a:gd name="T46" fmla="*/ 2147483646 w 657"/>
                <a:gd name="T47" fmla="*/ 2147483646 h 657"/>
                <a:gd name="T48" fmla="*/ 0 w 657"/>
                <a:gd name="T49" fmla="*/ 2147483646 h 657"/>
                <a:gd name="T50" fmla="*/ 2147483646 w 657"/>
                <a:gd name="T51" fmla="*/ 2147483646 h 657"/>
                <a:gd name="T52" fmla="*/ 2147483646 w 657"/>
                <a:gd name="T53" fmla="*/ 2147483646 h 657"/>
                <a:gd name="T54" fmla="*/ 2147483646 w 657"/>
                <a:gd name="T55" fmla="*/ 2147483646 h 657"/>
                <a:gd name="T56" fmla="*/ 2147483646 w 657"/>
                <a:gd name="T57" fmla="*/ 2147483646 h 657"/>
                <a:gd name="T58" fmla="*/ 2147483646 w 657"/>
                <a:gd name="T59" fmla="*/ 2147483646 h 657"/>
                <a:gd name="T60" fmla="*/ 2147483646 w 657"/>
                <a:gd name="T61" fmla="*/ 2147483646 h 657"/>
                <a:gd name="T62" fmla="*/ 2147483646 w 657"/>
                <a:gd name="T63" fmla="*/ 2147483646 h 657"/>
                <a:gd name="T64" fmla="*/ 2147483646 w 657"/>
                <a:gd name="T65" fmla="*/ 2147483646 h 657"/>
                <a:gd name="T66" fmla="*/ 2147483646 w 657"/>
                <a:gd name="T67" fmla="*/ 2147483646 h 657"/>
                <a:gd name="T68" fmla="*/ 2147483646 w 657"/>
                <a:gd name="T69" fmla="*/ 2147483646 h 657"/>
                <a:gd name="T70" fmla="*/ 2147483646 w 657"/>
                <a:gd name="T71" fmla="*/ 2147483646 h 657"/>
                <a:gd name="T72" fmla="*/ 2147483646 w 657"/>
                <a:gd name="T73" fmla="*/ 2147483646 h 657"/>
                <a:gd name="T74" fmla="*/ 2147483646 w 657"/>
                <a:gd name="T75" fmla="*/ 2147483646 h 657"/>
                <a:gd name="T76" fmla="*/ 2147483646 w 657"/>
                <a:gd name="T77" fmla="*/ 2147483646 h 657"/>
                <a:gd name="T78" fmla="*/ 2147483646 w 657"/>
                <a:gd name="T79" fmla="*/ 2147483646 h 657"/>
                <a:gd name="T80" fmla="*/ 2147483646 w 657"/>
                <a:gd name="T81" fmla="*/ 2147483646 h 657"/>
                <a:gd name="T82" fmla="*/ 2147483646 w 657"/>
                <a:gd name="T83" fmla="*/ 2147483646 h 657"/>
                <a:gd name="T84" fmla="*/ 2147483646 w 657"/>
                <a:gd name="T85" fmla="*/ 2147483646 h 657"/>
                <a:gd name="T86" fmla="*/ 2147483646 w 657"/>
                <a:gd name="T87" fmla="*/ 2147483646 h 657"/>
                <a:gd name="T88" fmla="*/ 2147483646 w 657"/>
                <a:gd name="T89" fmla="*/ 2147483646 h 657"/>
                <a:gd name="T90" fmla="*/ 2147483646 w 657"/>
                <a:gd name="T91" fmla="*/ 2147483646 h 657"/>
                <a:gd name="T92" fmla="*/ 2147483646 w 657"/>
                <a:gd name="T93" fmla="*/ 2147483646 h 657"/>
                <a:gd name="T94" fmla="*/ 2147483646 w 657"/>
                <a:gd name="T95" fmla="*/ 2147483646 h 657"/>
                <a:gd name="T96" fmla="*/ 2147483646 w 657"/>
                <a:gd name="T97" fmla="*/ 2147483646 h 6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57" h="657">
                  <a:moveTo>
                    <a:pt x="329" y="657"/>
                  </a:moveTo>
                  <a:cubicBezTo>
                    <a:pt x="329" y="657"/>
                    <a:pt x="329" y="657"/>
                    <a:pt x="329" y="657"/>
                  </a:cubicBezTo>
                  <a:cubicBezTo>
                    <a:pt x="314" y="657"/>
                    <a:pt x="300" y="656"/>
                    <a:pt x="286" y="654"/>
                  </a:cubicBezTo>
                  <a:cubicBezTo>
                    <a:pt x="283" y="654"/>
                    <a:pt x="281" y="651"/>
                    <a:pt x="281" y="648"/>
                  </a:cubicBezTo>
                  <a:cubicBezTo>
                    <a:pt x="282" y="646"/>
                    <a:pt x="284" y="643"/>
                    <a:pt x="287" y="644"/>
                  </a:cubicBezTo>
                  <a:cubicBezTo>
                    <a:pt x="301" y="646"/>
                    <a:pt x="315" y="646"/>
                    <a:pt x="329" y="646"/>
                  </a:cubicBezTo>
                  <a:cubicBezTo>
                    <a:pt x="332" y="646"/>
                    <a:pt x="334" y="649"/>
                    <a:pt x="334" y="652"/>
                  </a:cubicBezTo>
                  <a:cubicBezTo>
                    <a:pt x="334" y="655"/>
                    <a:pt x="332" y="657"/>
                    <a:pt x="329" y="657"/>
                  </a:cubicBezTo>
                  <a:close/>
                  <a:moveTo>
                    <a:pt x="371" y="654"/>
                  </a:moveTo>
                  <a:cubicBezTo>
                    <a:pt x="368" y="654"/>
                    <a:pt x="366" y="652"/>
                    <a:pt x="366" y="650"/>
                  </a:cubicBezTo>
                  <a:cubicBezTo>
                    <a:pt x="365" y="647"/>
                    <a:pt x="367" y="644"/>
                    <a:pt x="370" y="644"/>
                  </a:cubicBezTo>
                  <a:cubicBezTo>
                    <a:pt x="384" y="642"/>
                    <a:pt x="398" y="639"/>
                    <a:pt x="411" y="636"/>
                  </a:cubicBezTo>
                  <a:cubicBezTo>
                    <a:pt x="414" y="635"/>
                    <a:pt x="417" y="637"/>
                    <a:pt x="418" y="639"/>
                  </a:cubicBezTo>
                  <a:cubicBezTo>
                    <a:pt x="418" y="642"/>
                    <a:pt x="417" y="645"/>
                    <a:pt x="414" y="646"/>
                  </a:cubicBezTo>
                  <a:cubicBezTo>
                    <a:pt x="400" y="650"/>
                    <a:pt x="386" y="652"/>
                    <a:pt x="372" y="654"/>
                  </a:cubicBezTo>
                  <a:lnTo>
                    <a:pt x="371" y="654"/>
                  </a:lnTo>
                  <a:close/>
                  <a:moveTo>
                    <a:pt x="245" y="646"/>
                  </a:moveTo>
                  <a:cubicBezTo>
                    <a:pt x="245" y="646"/>
                    <a:pt x="244" y="646"/>
                    <a:pt x="244" y="646"/>
                  </a:cubicBezTo>
                  <a:cubicBezTo>
                    <a:pt x="230" y="642"/>
                    <a:pt x="216" y="638"/>
                    <a:pt x="203" y="632"/>
                  </a:cubicBezTo>
                  <a:cubicBezTo>
                    <a:pt x="200" y="631"/>
                    <a:pt x="199" y="628"/>
                    <a:pt x="200" y="625"/>
                  </a:cubicBezTo>
                  <a:cubicBezTo>
                    <a:pt x="201" y="623"/>
                    <a:pt x="204" y="621"/>
                    <a:pt x="207" y="622"/>
                  </a:cubicBezTo>
                  <a:cubicBezTo>
                    <a:pt x="220" y="628"/>
                    <a:pt x="233" y="632"/>
                    <a:pt x="247" y="636"/>
                  </a:cubicBezTo>
                  <a:cubicBezTo>
                    <a:pt x="249" y="637"/>
                    <a:pt x="251" y="639"/>
                    <a:pt x="250" y="642"/>
                  </a:cubicBezTo>
                  <a:cubicBezTo>
                    <a:pt x="250" y="645"/>
                    <a:pt x="248" y="646"/>
                    <a:pt x="245" y="646"/>
                  </a:cubicBezTo>
                  <a:close/>
                  <a:moveTo>
                    <a:pt x="453" y="633"/>
                  </a:moveTo>
                  <a:cubicBezTo>
                    <a:pt x="450" y="633"/>
                    <a:pt x="449" y="631"/>
                    <a:pt x="448" y="629"/>
                  </a:cubicBezTo>
                  <a:cubicBezTo>
                    <a:pt x="447" y="627"/>
                    <a:pt x="448" y="623"/>
                    <a:pt x="451" y="622"/>
                  </a:cubicBezTo>
                  <a:cubicBezTo>
                    <a:pt x="463" y="617"/>
                    <a:pt x="476" y="611"/>
                    <a:pt x="488" y="604"/>
                  </a:cubicBezTo>
                  <a:cubicBezTo>
                    <a:pt x="490" y="602"/>
                    <a:pt x="494" y="603"/>
                    <a:pt x="495" y="606"/>
                  </a:cubicBezTo>
                  <a:cubicBezTo>
                    <a:pt x="496" y="608"/>
                    <a:pt x="496" y="612"/>
                    <a:pt x="493" y="613"/>
                  </a:cubicBezTo>
                  <a:cubicBezTo>
                    <a:pt x="481" y="620"/>
                    <a:pt x="468" y="627"/>
                    <a:pt x="455" y="632"/>
                  </a:cubicBezTo>
                  <a:cubicBezTo>
                    <a:pt x="454" y="632"/>
                    <a:pt x="453" y="633"/>
                    <a:pt x="453" y="633"/>
                  </a:cubicBezTo>
                  <a:close/>
                  <a:moveTo>
                    <a:pt x="167" y="614"/>
                  </a:moveTo>
                  <a:cubicBezTo>
                    <a:pt x="166" y="614"/>
                    <a:pt x="165" y="614"/>
                    <a:pt x="165" y="613"/>
                  </a:cubicBezTo>
                  <a:cubicBezTo>
                    <a:pt x="152" y="606"/>
                    <a:pt x="140" y="598"/>
                    <a:pt x="129" y="589"/>
                  </a:cubicBezTo>
                  <a:cubicBezTo>
                    <a:pt x="127" y="588"/>
                    <a:pt x="126" y="584"/>
                    <a:pt x="128" y="582"/>
                  </a:cubicBezTo>
                  <a:cubicBezTo>
                    <a:pt x="130" y="580"/>
                    <a:pt x="133" y="579"/>
                    <a:pt x="135" y="581"/>
                  </a:cubicBezTo>
                  <a:cubicBezTo>
                    <a:pt x="146" y="589"/>
                    <a:pt x="158" y="597"/>
                    <a:pt x="170" y="604"/>
                  </a:cubicBezTo>
                  <a:cubicBezTo>
                    <a:pt x="172" y="606"/>
                    <a:pt x="173" y="609"/>
                    <a:pt x="172" y="611"/>
                  </a:cubicBezTo>
                  <a:cubicBezTo>
                    <a:pt x="171" y="613"/>
                    <a:pt x="169" y="614"/>
                    <a:pt x="167" y="614"/>
                  </a:cubicBezTo>
                  <a:close/>
                  <a:moveTo>
                    <a:pt x="526" y="590"/>
                  </a:moveTo>
                  <a:cubicBezTo>
                    <a:pt x="524" y="590"/>
                    <a:pt x="522" y="590"/>
                    <a:pt x="521" y="588"/>
                  </a:cubicBezTo>
                  <a:cubicBezTo>
                    <a:pt x="520" y="586"/>
                    <a:pt x="520" y="583"/>
                    <a:pt x="522" y="581"/>
                  </a:cubicBezTo>
                  <a:cubicBezTo>
                    <a:pt x="533" y="572"/>
                    <a:pt x="544" y="563"/>
                    <a:pt x="554" y="553"/>
                  </a:cubicBezTo>
                  <a:cubicBezTo>
                    <a:pt x="556" y="551"/>
                    <a:pt x="559" y="551"/>
                    <a:pt x="561" y="553"/>
                  </a:cubicBezTo>
                  <a:cubicBezTo>
                    <a:pt x="563" y="555"/>
                    <a:pt x="563" y="559"/>
                    <a:pt x="561" y="561"/>
                  </a:cubicBezTo>
                  <a:cubicBezTo>
                    <a:pt x="551" y="571"/>
                    <a:pt x="540" y="580"/>
                    <a:pt x="529" y="589"/>
                  </a:cubicBezTo>
                  <a:cubicBezTo>
                    <a:pt x="528" y="590"/>
                    <a:pt x="527" y="590"/>
                    <a:pt x="526" y="590"/>
                  </a:cubicBezTo>
                  <a:close/>
                  <a:moveTo>
                    <a:pt x="100" y="563"/>
                  </a:moveTo>
                  <a:cubicBezTo>
                    <a:pt x="99" y="563"/>
                    <a:pt x="98" y="562"/>
                    <a:pt x="97" y="561"/>
                  </a:cubicBezTo>
                  <a:cubicBezTo>
                    <a:pt x="86" y="551"/>
                    <a:pt x="77" y="540"/>
                    <a:pt x="68" y="529"/>
                  </a:cubicBezTo>
                  <a:cubicBezTo>
                    <a:pt x="66" y="526"/>
                    <a:pt x="67" y="523"/>
                    <a:pt x="69" y="521"/>
                  </a:cubicBezTo>
                  <a:cubicBezTo>
                    <a:pt x="71" y="520"/>
                    <a:pt x="75" y="520"/>
                    <a:pt x="77" y="522"/>
                  </a:cubicBezTo>
                  <a:cubicBezTo>
                    <a:pt x="85" y="533"/>
                    <a:pt x="94" y="544"/>
                    <a:pt x="104" y="554"/>
                  </a:cubicBezTo>
                  <a:cubicBezTo>
                    <a:pt x="106" y="556"/>
                    <a:pt x="106" y="559"/>
                    <a:pt x="104" y="561"/>
                  </a:cubicBezTo>
                  <a:cubicBezTo>
                    <a:pt x="103" y="562"/>
                    <a:pt x="102" y="563"/>
                    <a:pt x="100" y="563"/>
                  </a:cubicBezTo>
                  <a:close/>
                  <a:moveTo>
                    <a:pt x="585" y="531"/>
                  </a:moveTo>
                  <a:cubicBezTo>
                    <a:pt x="584" y="531"/>
                    <a:pt x="583" y="530"/>
                    <a:pt x="582" y="529"/>
                  </a:cubicBezTo>
                  <a:cubicBezTo>
                    <a:pt x="580" y="528"/>
                    <a:pt x="579" y="524"/>
                    <a:pt x="581" y="522"/>
                  </a:cubicBezTo>
                  <a:cubicBezTo>
                    <a:pt x="589" y="511"/>
                    <a:pt x="597" y="499"/>
                    <a:pt x="604" y="488"/>
                  </a:cubicBezTo>
                  <a:cubicBezTo>
                    <a:pt x="606" y="485"/>
                    <a:pt x="609" y="484"/>
                    <a:pt x="611" y="486"/>
                  </a:cubicBezTo>
                  <a:cubicBezTo>
                    <a:pt x="614" y="487"/>
                    <a:pt x="615" y="490"/>
                    <a:pt x="613" y="493"/>
                  </a:cubicBezTo>
                  <a:cubicBezTo>
                    <a:pt x="606" y="505"/>
                    <a:pt x="598" y="517"/>
                    <a:pt x="589" y="529"/>
                  </a:cubicBezTo>
                  <a:cubicBezTo>
                    <a:pt x="588" y="530"/>
                    <a:pt x="587" y="531"/>
                    <a:pt x="585" y="531"/>
                  </a:cubicBezTo>
                  <a:close/>
                  <a:moveTo>
                    <a:pt x="49" y="496"/>
                  </a:moveTo>
                  <a:cubicBezTo>
                    <a:pt x="47" y="496"/>
                    <a:pt x="45" y="495"/>
                    <a:pt x="44" y="493"/>
                  </a:cubicBezTo>
                  <a:cubicBezTo>
                    <a:pt x="37" y="481"/>
                    <a:pt x="31" y="468"/>
                    <a:pt x="25" y="455"/>
                  </a:cubicBezTo>
                  <a:cubicBezTo>
                    <a:pt x="24" y="452"/>
                    <a:pt x="25" y="449"/>
                    <a:pt x="28" y="448"/>
                  </a:cubicBezTo>
                  <a:cubicBezTo>
                    <a:pt x="31" y="447"/>
                    <a:pt x="34" y="448"/>
                    <a:pt x="35" y="451"/>
                  </a:cubicBezTo>
                  <a:cubicBezTo>
                    <a:pt x="40" y="463"/>
                    <a:pt x="46" y="476"/>
                    <a:pt x="53" y="488"/>
                  </a:cubicBezTo>
                  <a:cubicBezTo>
                    <a:pt x="55" y="490"/>
                    <a:pt x="54" y="494"/>
                    <a:pt x="51" y="495"/>
                  </a:cubicBezTo>
                  <a:cubicBezTo>
                    <a:pt x="51" y="495"/>
                    <a:pt x="50" y="496"/>
                    <a:pt x="49" y="496"/>
                  </a:cubicBezTo>
                  <a:close/>
                  <a:moveTo>
                    <a:pt x="627" y="458"/>
                  </a:moveTo>
                  <a:cubicBezTo>
                    <a:pt x="627" y="458"/>
                    <a:pt x="626" y="457"/>
                    <a:pt x="625" y="457"/>
                  </a:cubicBezTo>
                  <a:cubicBezTo>
                    <a:pt x="623" y="456"/>
                    <a:pt x="621" y="453"/>
                    <a:pt x="623" y="450"/>
                  </a:cubicBezTo>
                  <a:cubicBezTo>
                    <a:pt x="628" y="437"/>
                    <a:pt x="632" y="424"/>
                    <a:pt x="636" y="411"/>
                  </a:cubicBezTo>
                  <a:cubicBezTo>
                    <a:pt x="637" y="408"/>
                    <a:pt x="640" y="406"/>
                    <a:pt x="642" y="407"/>
                  </a:cubicBezTo>
                  <a:cubicBezTo>
                    <a:pt x="645" y="408"/>
                    <a:pt x="647" y="411"/>
                    <a:pt x="646" y="414"/>
                  </a:cubicBezTo>
                  <a:cubicBezTo>
                    <a:pt x="642" y="427"/>
                    <a:pt x="638" y="441"/>
                    <a:pt x="632" y="454"/>
                  </a:cubicBezTo>
                  <a:cubicBezTo>
                    <a:pt x="631" y="456"/>
                    <a:pt x="630" y="458"/>
                    <a:pt x="627" y="458"/>
                  </a:cubicBezTo>
                  <a:close/>
                  <a:moveTo>
                    <a:pt x="16" y="418"/>
                  </a:moveTo>
                  <a:cubicBezTo>
                    <a:pt x="14" y="418"/>
                    <a:pt x="12" y="416"/>
                    <a:pt x="11" y="414"/>
                  </a:cubicBezTo>
                  <a:cubicBezTo>
                    <a:pt x="8" y="400"/>
                    <a:pt x="5" y="386"/>
                    <a:pt x="3" y="372"/>
                  </a:cubicBezTo>
                  <a:cubicBezTo>
                    <a:pt x="3" y="369"/>
                    <a:pt x="5" y="366"/>
                    <a:pt x="8" y="366"/>
                  </a:cubicBezTo>
                  <a:cubicBezTo>
                    <a:pt x="10" y="365"/>
                    <a:pt x="13" y="367"/>
                    <a:pt x="13" y="370"/>
                  </a:cubicBezTo>
                  <a:cubicBezTo>
                    <a:pt x="15" y="384"/>
                    <a:pt x="18" y="398"/>
                    <a:pt x="22" y="411"/>
                  </a:cubicBezTo>
                  <a:cubicBezTo>
                    <a:pt x="22" y="414"/>
                    <a:pt x="21" y="417"/>
                    <a:pt x="18" y="418"/>
                  </a:cubicBezTo>
                  <a:cubicBezTo>
                    <a:pt x="17" y="418"/>
                    <a:pt x="17" y="418"/>
                    <a:pt x="16" y="418"/>
                  </a:cubicBezTo>
                  <a:close/>
                  <a:moveTo>
                    <a:pt x="649" y="376"/>
                  </a:moveTo>
                  <a:cubicBezTo>
                    <a:pt x="649" y="376"/>
                    <a:pt x="649" y="376"/>
                    <a:pt x="649" y="376"/>
                  </a:cubicBezTo>
                  <a:cubicBezTo>
                    <a:pt x="646" y="376"/>
                    <a:pt x="644" y="373"/>
                    <a:pt x="644" y="370"/>
                  </a:cubicBezTo>
                  <a:cubicBezTo>
                    <a:pt x="646" y="356"/>
                    <a:pt x="647" y="342"/>
                    <a:pt x="647" y="329"/>
                  </a:cubicBezTo>
                  <a:cubicBezTo>
                    <a:pt x="647" y="328"/>
                    <a:pt x="647" y="328"/>
                    <a:pt x="647" y="328"/>
                  </a:cubicBezTo>
                  <a:cubicBezTo>
                    <a:pt x="647" y="325"/>
                    <a:pt x="649" y="322"/>
                    <a:pt x="652" y="322"/>
                  </a:cubicBezTo>
                  <a:cubicBezTo>
                    <a:pt x="655" y="322"/>
                    <a:pt x="657" y="325"/>
                    <a:pt x="657" y="328"/>
                  </a:cubicBezTo>
                  <a:cubicBezTo>
                    <a:pt x="657" y="329"/>
                    <a:pt x="657" y="329"/>
                    <a:pt x="657" y="329"/>
                  </a:cubicBezTo>
                  <a:cubicBezTo>
                    <a:pt x="657" y="343"/>
                    <a:pt x="656" y="357"/>
                    <a:pt x="654" y="371"/>
                  </a:cubicBezTo>
                  <a:cubicBezTo>
                    <a:pt x="654" y="374"/>
                    <a:pt x="652" y="376"/>
                    <a:pt x="649" y="376"/>
                  </a:cubicBezTo>
                  <a:close/>
                  <a:moveTo>
                    <a:pt x="5" y="334"/>
                  </a:moveTo>
                  <a:cubicBezTo>
                    <a:pt x="2" y="334"/>
                    <a:pt x="0" y="332"/>
                    <a:pt x="0" y="329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14"/>
                    <a:pt x="1" y="300"/>
                    <a:pt x="3" y="286"/>
                  </a:cubicBezTo>
                  <a:cubicBezTo>
                    <a:pt x="3" y="283"/>
                    <a:pt x="6" y="281"/>
                    <a:pt x="9" y="281"/>
                  </a:cubicBezTo>
                  <a:cubicBezTo>
                    <a:pt x="12" y="282"/>
                    <a:pt x="14" y="284"/>
                    <a:pt x="13" y="287"/>
                  </a:cubicBezTo>
                  <a:cubicBezTo>
                    <a:pt x="12" y="301"/>
                    <a:pt x="11" y="315"/>
                    <a:pt x="11" y="329"/>
                  </a:cubicBezTo>
                  <a:cubicBezTo>
                    <a:pt x="11" y="329"/>
                    <a:pt x="11" y="329"/>
                    <a:pt x="11" y="329"/>
                  </a:cubicBezTo>
                  <a:cubicBezTo>
                    <a:pt x="11" y="332"/>
                    <a:pt x="8" y="334"/>
                    <a:pt x="5" y="334"/>
                  </a:cubicBezTo>
                  <a:close/>
                  <a:moveTo>
                    <a:pt x="649" y="291"/>
                  </a:moveTo>
                  <a:cubicBezTo>
                    <a:pt x="647" y="291"/>
                    <a:pt x="644" y="289"/>
                    <a:pt x="644" y="286"/>
                  </a:cubicBezTo>
                  <a:cubicBezTo>
                    <a:pt x="642" y="273"/>
                    <a:pt x="639" y="259"/>
                    <a:pt x="636" y="246"/>
                  </a:cubicBezTo>
                  <a:cubicBezTo>
                    <a:pt x="635" y="243"/>
                    <a:pt x="637" y="240"/>
                    <a:pt x="639" y="239"/>
                  </a:cubicBezTo>
                  <a:cubicBezTo>
                    <a:pt x="642" y="238"/>
                    <a:pt x="645" y="240"/>
                    <a:pt x="646" y="243"/>
                  </a:cubicBezTo>
                  <a:cubicBezTo>
                    <a:pt x="650" y="257"/>
                    <a:pt x="652" y="271"/>
                    <a:pt x="654" y="285"/>
                  </a:cubicBezTo>
                  <a:cubicBezTo>
                    <a:pt x="655" y="288"/>
                    <a:pt x="653" y="290"/>
                    <a:pt x="650" y="291"/>
                  </a:cubicBezTo>
                  <a:lnTo>
                    <a:pt x="649" y="291"/>
                  </a:lnTo>
                  <a:close/>
                  <a:moveTo>
                    <a:pt x="16" y="251"/>
                  </a:moveTo>
                  <a:cubicBezTo>
                    <a:pt x="16" y="251"/>
                    <a:pt x="15" y="250"/>
                    <a:pt x="15" y="250"/>
                  </a:cubicBezTo>
                  <a:cubicBezTo>
                    <a:pt x="12" y="250"/>
                    <a:pt x="10" y="247"/>
                    <a:pt x="11" y="244"/>
                  </a:cubicBezTo>
                  <a:cubicBezTo>
                    <a:pt x="15" y="230"/>
                    <a:pt x="19" y="216"/>
                    <a:pt x="25" y="203"/>
                  </a:cubicBezTo>
                  <a:cubicBezTo>
                    <a:pt x="26" y="200"/>
                    <a:pt x="29" y="199"/>
                    <a:pt x="32" y="200"/>
                  </a:cubicBezTo>
                  <a:cubicBezTo>
                    <a:pt x="35" y="201"/>
                    <a:pt x="36" y="204"/>
                    <a:pt x="35" y="207"/>
                  </a:cubicBezTo>
                  <a:cubicBezTo>
                    <a:pt x="29" y="220"/>
                    <a:pt x="25" y="233"/>
                    <a:pt x="21" y="247"/>
                  </a:cubicBezTo>
                  <a:cubicBezTo>
                    <a:pt x="21" y="249"/>
                    <a:pt x="19" y="251"/>
                    <a:pt x="16" y="251"/>
                  </a:cubicBezTo>
                  <a:close/>
                  <a:moveTo>
                    <a:pt x="627" y="209"/>
                  </a:moveTo>
                  <a:cubicBezTo>
                    <a:pt x="625" y="209"/>
                    <a:pt x="623" y="208"/>
                    <a:pt x="622" y="206"/>
                  </a:cubicBezTo>
                  <a:cubicBezTo>
                    <a:pt x="617" y="193"/>
                    <a:pt x="611" y="181"/>
                    <a:pt x="604" y="169"/>
                  </a:cubicBezTo>
                  <a:cubicBezTo>
                    <a:pt x="602" y="166"/>
                    <a:pt x="603" y="163"/>
                    <a:pt x="606" y="162"/>
                  </a:cubicBezTo>
                  <a:cubicBezTo>
                    <a:pt x="608" y="160"/>
                    <a:pt x="611" y="161"/>
                    <a:pt x="613" y="164"/>
                  </a:cubicBezTo>
                  <a:cubicBezTo>
                    <a:pt x="620" y="176"/>
                    <a:pt x="627" y="189"/>
                    <a:pt x="632" y="202"/>
                  </a:cubicBezTo>
                  <a:cubicBezTo>
                    <a:pt x="633" y="205"/>
                    <a:pt x="632" y="208"/>
                    <a:pt x="629" y="209"/>
                  </a:cubicBezTo>
                  <a:cubicBezTo>
                    <a:pt x="629" y="209"/>
                    <a:pt x="628" y="209"/>
                    <a:pt x="627" y="209"/>
                  </a:cubicBezTo>
                  <a:close/>
                  <a:moveTo>
                    <a:pt x="48" y="173"/>
                  </a:moveTo>
                  <a:cubicBezTo>
                    <a:pt x="48" y="173"/>
                    <a:pt x="47" y="172"/>
                    <a:pt x="46" y="172"/>
                  </a:cubicBezTo>
                  <a:cubicBezTo>
                    <a:pt x="43" y="170"/>
                    <a:pt x="42" y="167"/>
                    <a:pt x="44" y="165"/>
                  </a:cubicBezTo>
                  <a:cubicBezTo>
                    <a:pt x="51" y="152"/>
                    <a:pt x="59" y="140"/>
                    <a:pt x="68" y="129"/>
                  </a:cubicBezTo>
                  <a:cubicBezTo>
                    <a:pt x="70" y="126"/>
                    <a:pt x="73" y="126"/>
                    <a:pt x="75" y="128"/>
                  </a:cubicBezTo>
                  <a:cubicBezTo>
                    <a:pt x="78" y="130"/>
                    <a:pt x="78" y="133"/>
                    <a:pt x="76" y="135"/>
                  </a:cubicBezTo>
                  <a:cubicBezTo>
                    <a:pt x="68" y="146"/>
                    <a:pt x="60" y="158"/>
                    <a:pt x="53" y="170"/>
                  </a:cubicBezTo>
                  <a:cubicBezTo>
                    <a:pt x="52" y="172"/>
                    <a:pt x="50" y="173"/>
                    <a:pt x="48" y="173"/>
                  </a:cubicBezTo>
                  <a:close/>
                  <a:moveTo>
                    <a:pt x="585" y="137"/>
                  </a:moveTo>
                  <a:cubicBezTo>
                    <a:pt x="583" y="137"/>
                    <a:pt x="582" y="136"/>
                    <a:pt x="581" y="134"/>
                  </a:cubicBezTo>
                  <a:cubicBezTo>
                    <a:pt x="572" y="124"/>
                    <a:pt x="563" y="113"/>
                    <a:pt x="553" y="103"/>
                  </a:cubicBezTo>
                  <a:cubicBezTo>
                    <a:pt x="551" y="101"/>
                    <a:pt x="551" y="98"/>
                    <a:pt x="553" y="96"/>
                  </a:cubicBezTo>
                  <a:cubicBezTo>
                    <a:pt x="555" y="94"/>
                    <a:pt x="559" y="94"/>
                    <a:pt x="561" y="96"/>
                  </a:cubicBezTo>
                  <a:cubicBezTo>
                    <a:pt x="571" y="106"/>
                    <a:pt x="580" y="117"/>
                    <a:pt x="589" y="128"/>
                  </a:cubicBezTo>
                  <a:cubicBezTo>
                    <a:pt x="591" y="130"/>
                    <a:pt x="590" y="134"/>
                    <a:pt x="588" y="135"/>
                  </a:cubicBezTo>
                  <a:cubicBezTo>
                    <a:pt x="587" y="136"/>
                    <a:pt x="586" y="137"/>
                    <a:pt x="585" y="137"/>
                  </a:cubicBezTo>
                  <a:close/>
                  <a:moveTo>
                    <a:pt x="100" y="106"/>
                  </a:moveTo>
                  <a:cubicBezTo>
                    <a:pt x="98" y="106"/>
                    <a:pt x="97" y="105"/>
                    <a:pt x="96" y="104"/>
                  </a:cubicBezTo>
                  <a:cubicBezTo>
                    <a:pt x="94" y="102"/>
                    <a:pt x="94" y="99"/>
                    <a:pt x="96" y="96"/>
                  </a:cubicBezTo>
                  <a:cubicBezTo>
                    <a:pt x="106" y="86"/>
                    <a:pt x="117" y="77"/>
                    <a:pt x="128" y="68"/>
                  </a:cubicBezTo>
                  <a:cubicBezTo>
                    <a:pt x="131" y="66"/>
                    <a:pt x="134" y="67"/>
                    <a:pt x="136" y="69"/>
                  </a:cubicBezTo>
                  <a:cubicBezTo>
                    <a:pt x="138" y="71"/>
                    <a:pt x="137" y="75"/>
                    <a:pt x="135" y="76"/>
                  </a:cubicBezTo>
                  <a:cubicBezTo>
                    <a:pt x="124" y="85"/>
                    <a:pt x="113" y="94"/>
                    <a:pt x="104" y="104"/>
                  </a:cubicBezTo>
                  <a:cubicBezTo>
                    <a:pt x="103" y="105"/>
                    <a:pt x="101" y="106"/>
                    <a:pt x="100" y="106"/>
                  </a:cubicBezTo>
                  <a:close/>
                  <a:moveTo>
                    <a:pt x="525" y="77"/>
                  </a:moveTo>
                  <a:cubicBezTo>
                    <a:pt x="524" y="77"/>
                    <a:pt x="523" y="77"/>
                    <a:pt x="522" y="76"/>
                  </a:cubicBezTo>
                  <a:cubicBezTo>
                    <a:pt x="511" y="67"/>
                    <a:pt x="499" y="60"/>
                    <a:pt x="487" y="53"/>
                  </a:cubicBezTo>
                  <a:cubicBezTo>
                    <a:pt x="485" y="51"/>
                    <a:pt x="484" y="48"/>
                    <a:pt x="485" y="46"/>
                  </a:cubicBezTo>
                  <a:cubicBezTo>
                    <a:pt x="487" y="43"/>
                    <a:pt x="490" y="42"/>
                    <a:pt x="492" y="44"/>
                  </a:cubicBezTo>
                  <a:cubicBezTo>
                    <a:pt x="505" y="51"/>
                    <a:pt x="517" y="59"/>
                    <a:pt x="528" y="67"/>
                  </a:cubicBezTo>
                  <a:cubicBezTo>
                    <a:pt x="531" y="69"/>
                    <a:pt x="531" y="73"/>
                    <a:pt x="529" y="75"/>
                  </a:cubicBezTo>
                  <a:cubicBezTo>
                    <a:pt x="528" y="76"/>
                    <a:pt x="527" y="77"/>
                    <a:pt x="525" y="77"/>
                  </a:cubicBezTo>
                  <a:close/>
                  <a:moveTo>
                    <a:pt x="167" y="54"/>
                  </a:moveTo>
                  <a:cubicBezTo>
                    <a:pt x="165" y="54"/>
                    <a:pt x="163" y="53"/>
                    <a:pt x="162" y="51"/>
                  </a:cubicBezTo>
                  <a:cubicBezTo>
                    <a:pt x="161" y="49"/>
                    <a:pt x="161" y="46"/>
                    <a:pt x="164" y="44"/>
                  </a:cubicBezTo>
                  <a:cubicBezTo>
                    <a:pt x="176" y="37"/>
                    <a:pt x="189" y="31"/>
                    <a:pt x="202" y="25"/>
                  </a:cubicBezTo>
                  <a:cubicBezTo>
                    <a:pt x="205" y="24"/>
                    <a:pt x="208" y="25"/>
                    <a:pt x="209" y="28"/>
                  </a:cubicBezTo>
                  <a:cubicBezTo>
                    <a:pt x="211" y="31"/>
                    <a:pt x="209" y="34"/>
                    <a:pt x="207" y="35"/>
                  </a:cubicBezTo>
                  <a:cubicBezTo>
                    <a:pt x="194" y="40"/>
                    <a:pt x="181" y="46"/>
                    <a:pt x="169" y="53"/>
                  </a:cubicBezTo>
                  <a:cubicBezTo>
                    <a:pt x="168" y="54"/>
                    <a:pt x="168" y="54"/>
                    <a:pt x="167" y="54"/>
                  </a:cubicBezTo>
                  <a:close/>
                  <a:moveTo>
                    <a:pt x="452" y="35"/>
                  </a:moveTo>
                  <a:cubicBezTo>
                    <a:pt x="451" y="35"/>
                    <a:pt x="451" y="35"/>
                    <a:pt x="450" y="34"/>
                  </a:cubicBezTo>
                  <a:cubicBezTo>
                    <a:pt x="437" y="29"/>
                    <a:pt x="424" y="25"/>
                    <a:pt x="410" y="21"/>
                  </a:cubicBezTo>
                  <a:cubicBezTo>
                    <a:pt x="408" y="20"/>
                    <a:pt x="406" y="18"/>
                    <a:pt x="407" y="15"/>
                  </a:cubicBezTo>
                  <a:cubicBezTo>
                    <a:pt x="407" y="12"/>
                    <a:pt x="410" y="10"/>
                    <a:pt x="413" y="11"/>
                  </a:cubicBezTo>
                  <a:cubicBezTo>
                    <a:pt x="427" y="15"/>
                    <a:pt x="441" y="19"/>
                    <a:pt x="454" y="25"/>
                  </a:cubicBezTo>
                  <a:cubicBezTo>
                    <a:pt x="457" y="26"/>
                    <a:pt x="458" y="29"/>
                    <a:pt x="457" y="32"/>
                  </a:cubicBezTo>
                  <a:cubicBezTo>
                    <a:pt x="456" y="34"/>
                    <a:pt x="454" y="35"/>
                    <a:pt x="452" y="35"/>
                  </a:cubicBezTo>
                  <a:close/>
                  <a:moveTo>
                    <a:pt x="244" y="22"/>
                  </a:moveTo>
                  <a:cubicBezTo>
                    <a:pt x="242" y="22"/>
                    <a:pt x="240" y="20"/>
                    <a:pt x="239" y="18"/>
                  </a:cubicBezTo>
                  <a:cubicBezTo>
                    <a:pt x="239" y="15"/>
                    <a:pt x="240" y="12"/>
                    <a:pt x="243" y="11"/>
                  </a:cubicBezTo>
                  <a:cubicBezTo>
                    <a:pt x="257" y="8"/>
                    <a:pt x="271" y="5"/>
                    <a:pt x="285" y="3"/>
                  </a:cubicBezTo>
                  <a:cubicBezTo>
                    <a:pt x="288" y="2"/>
                    <a:pt x="291" y="4"/>
                    <a:pt x="291" y="7"/>
                  </a:cubicBezTo>
                  <a:cubicBezTo>
                    <a:pt x="292" y="10"/>
                    <a:pt x="290" y="13"/>
                    <a:pt x="287" y="13"/>
                  </a:cubicBezTo>
                  <a:cubicBezTo>
                    <a:pt x="273" y="15"/>
                    <a:pt x="259" y="18"/>
                    <a:pt x="246" y="21"/>
                  </a:cubicBezTo>
                  <a:cubicBezTo>
                    <a:pt x="245" y="22"/>
                    <a:pt x="245" y="22"/>
                    <a:pt x="244" y="22"/>
                  </a:cubicBezTo>
                  <a:close/>
                  <a:moveTo>
                    <a:pt x="370" y="13"/>
                  </a:moveTo>
                  <a:cubicBezTo>
                    <a:pt x="370" y="13"/>
                    <a:pt x="370" y="13"/>
                    <a:pt x="370" y="13"/>
                  </a:cubicBezTo>
                  <a:cubicBezTo>
                    <a:pt x="356" y="11"/>
                    <a:pt x="342" y="11"/>
                    <a:pt x="329" y="11"/>
                  </a:cubicBezTo>
                  <a:cubicBezTo>
                    <a:pt x="328" y="11"/>
                    <a:pt x="328" y="11"/>
                    <a:pt x="328" y="11"/>
                  </a:cubicBezTo>
                  <a:cubicBezTo>
                    <a:pt x="325" y="11"/>
                    <a:pt x="323" y="8"/>
                    <a:pt x="323" y="5"/>
                  </a:cubicBezTo>
                  <a:cubicBezTo>
                    <a:pt x="323" y="2"/>
                    <a:pt x="325" y="0"/>
                    <a:pt x="328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7" y="1"/>
                    <a:pt x="371" y="3"/>
                  </a:cubicBezTo>
                  <a:cubicBezTo>
                    <a:pt x="374" y="3"/>
                    <a:pt x="376" y="6"/>
                    <a:pt x="376" y="9"/>
                  </a:cubicBezTo>
                  <a:cubicBezTo>
                    <a:pt x="375" y="11"/>
                    <a:pt x="373" y="13"/>
                    <a:pt x="370" y="13"/>
                  </a:cubicBezTo>
                  <a:close/>
                </a:path>
              </a:pathLst>
            </a:custGeom>
            <a:solidFill>
              <a:srgbClr val="CC65FC"/>
            </a:solidFill>
            <a:ln w="9525">
              <a:solidFill>
                <a:srgbClr val="CC65F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Shape 2620">
              <a:extLst>
                <a:ext uri="{FF2B5EF4-FFF2-40B4-BE49-F238E27FC236}">
                  <a16:creationId xmlns:a16="http://schemas.microsoft.com/office/drawing/2014/main" id="{6B3D1A89-88AD-4011-B963-62531C1AEE0C}"/>
                </a:ext>
              </a:extLst>
            </p:cNvPr>
            <p:cNvSpPr/>
            <p:nvPr/>
          </p:nvSpPr>
          <p:spPr>
            <a:xfrm>
              <a:off x="1073380" y="2171686"/>
              <a:ext cx="279437" cy="254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5457EA-4BAF-4A7F-B635-4E3BB5D33340}"/>
              </a:ext>
            </a:extLst>
          </p:cNvPr>
          <p:cNvGrpSpPr>
            <a:grpSpLocks/>
          </p:cNvGrpSpPr>
          <p:nvPr/>
        </p:nvGrpSpPr>
        <p:grpSpPr bwMode="auto">
          <a:xfrm>
            <a:off x="8135938" y="1757363"/>
            <a:ext cx="3244850" cy="1089025"/>
            <a:chOff x="1668961" y="1756951"/>
            <a:chExt cx="3244345" cy="1089967"/>
          </a:xfrm>
          <a:solidFill>
            <a:srgbClr val="CC65FC"/>
          </a:solidFill>
        </p:grpSpPr>
        <p:sp>
          <p:nvSpPr>
            <p:cNvPr id="38952" name="Freeform 10">
              <a:extLst>
                <a:ext uri="{FF2B5EF4-FFF2-40B4-BE49-F238E27FC236}">
                  <a16:creationId xmlns:a16="http://schemas.microsoft.com/office/drawing/2014/main" id="{FAC23865-F7BA-4C3F-885E-B2F9DF253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961" y="1756951"/>
              <a:ext cx="3244345" cy="1089967"/>
            </a:xfrm>
            <a:custGeom>
              <a:avLst/>
              <a:gdLst>
                <a:gd name="T0" fmla="*/ 2147483646 w 1926"/>
                <a:gd name="T1" fmla="*/ 0 h 647"/>
                <a:gd name="T2" fmla="*/ 2147483646 w 1926"/>
                <a:gd name="T3" fmla="*/ 0 h 647"/>
                <a:gd name="T4" fmla="*/ 0 w 1926"/>
                <a:gd name="T5" fmla="*/ 0 h 647"/>
                <a:gd name="T6" fmla="*/ 2147483646 w 1926"/>
                <a:gd name="T7" fmla="*/ 2147483646 h 647"/>
                <a:gd name="T8" fmla="*/ 2147483646 w 1926"/>
                <a:gd name="T9" fmla="*/ 2147483646 h 647"/>
                <a:gd name="T10" fmla="*/ 2147483646 w 1926"/>
                <a:gd name="T11" fmla="*/ 2147483646 h 647"/>
                <a:gd name="T12" fmla="*/ 2147483646 w 1926"/>
                <a:gd name="T13" fmla="*/ 2147483646 h 647"/>
                <a:gd name="T14" fmla="*/ 2147483646 w 1926"/>
                <a:gd name="T15" fmla="*/ 0 h 6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26" h="647">
                  <a:moveTo>
                    <a:pt x="1603" y="0"/>
                  </a:moveTo>
                  <a:cubicBezTo>
                    <a:pt x="1603" y="0"/>
                    <a:pt x="1603" y="0"/>
                    <a:pt x="16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78"/>
                    <a:pt x="150" y="195"/>
                    <a:pt x="150" y="325"/>
                  </a:cubicBezTo>
                  <a:cubicBezTo>
                    <a:pt x="150" y="453"/>
                    <a:pt x="93" y="569"/>
                    <a:pt x="3" y="647"/>
                  </a:cubicBezTo>
                  <a:cubicBezTo>
                    <a:pt x="1603" y="647"/>
                    <a:pt x="1603" y="647"/>
                    <a:pt x="1603" y="647"/>
                  </a:cubicBezTo>
                  <a:cubicBezTo>
                    <a:pt x="1781" y="647"/>
                    <a:pt x="1926" y="502"/>
                    <a:pt x="1926" y="324"/>
                  </a:cubicBezTo>
                  <a:cubicBezTo>
                    <a:pt x="1926" y="145"/>
                    <a:pt x="1781" y="0"/>
                    <a:pt x="160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3" name="Rectangle 22">
              <a:extLst>
                <a:ext uri="{FF2B5EF4-FFF2-40B4-BE49-F238E27FC236}">
                  <a16:creationId xmlns:a16="http://schemas.microsoft.com/office/drawing/2014/main" id="{DEEB88ED-4250-477F-A880-9FEC42BFB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578" y="2062214"/>
              <a:ext cx="2561493" cy="462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Open Sans" panose="020B0606030504020204"/>
                </a:rPr>
                <a:t>Hashtag fashion axe </a:t>
              </a:r>
              <a:r>
                <a:rPr lang="en-US" altLang="en-US" sz="1200" dirty="0" err="1">
                  <a:solidFill>
                    <a:schemeClr val="bg1"/>
                  </a:solidFill>
                  <a:latin typeface="Open Sans" panose="020B0606030504020204"/>
                </a:rPr>
                <a:t>fingerstache</a:t>
              </a:r>
              <a:r>
                <a:rPr lang="en-US" altLang="en-US" sz="1200" dirty="0">
                  <a:solidFill>
                    <a:schemeClr val="bg1"/>
                  </a:solidFill>
                  <a:latin typeface="Open Sans" panose="020B0606030504020204"/>
                </a:rPr>
                <a:t>, everyday YOLO.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C2FE53-C95C-4870-ACEF-C5FBA306E932}"/>
              </a:ext>
            </a:extLst>
          </p:cNvPr>
          <p:cNvGrpSpPr>
            <a:grpSpLocks/>
          </p:cNvGrpSpPr>
          <p:nvPr/>
        </p:nvGrpSpPr>
        <p:grpSpPr bwMode="auto">
          <a:xfrm>
            <a:off x="8139113" y="4170363"/>
            <a:ext cx="3244850" cy="1089025"/>
            <a:chOff x="1672294" y="4170210"/>
            <a:chExt cx="3244345" cy="1089967"/>
          </a:xfrm>
          <a:solidFill>
            <a:srgbClr val="FEC804"/>
          </a:solidFill>
        </p:grpSpPr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36CFF97B-E58B-4A90-999D-5F4BBF7EF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94" y="4170210"/>
              <a:ext cx="3244345" cy="1089967"/>
            </a:xfrm>
            <a:custGeom>
              <a:avLst/>
              <a:gdLst>
                <a:gd name="T0" fmla="*/ 1603 w 1926"/>
                <a:gd name="T1" fmla="*/ 0 h 647"/>
                <a:gd name="T2" fmla="*/ 1603 w 1926"/>
                <a:gd name="T3" fmla="*/ 0 h 647"/>
                <a:gd name="T4" fmla="*/ 0 w 1926"/>
                <a:gd name="T5" fmla="*/ 0 h 647"/>
                <a:gd name="T6" fmla="*/ 150 w 1926"/>
                <a:gd name="T7" fmla="*/ 324 h 647"/>
                <a:gd name="T8" fmla="*/ 3 w 1926"/>
                <a:gd name="T9" fmla="*/ 647 h 647"/>
                <a:gd name="T10" fmla="*/ 1603 w 1926"/>
                <a:gd name="T11" fmla="*/ 647 h 647"/>
                <a:gd name="T12" fmla="*/ 1926 w 1926"/>
                <a:gd name="T13" fmla="*/ 323 h 647"/>
                <a:gd name="T14" fmla="*/ 1603 w 1926"/>
                <a:gd name="T15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6" h="647">
                  <a:moveTo>
                    <a:pt x="1603" y="0"/>
                  </a:moveTo>
                  <a:cubicBezTo>
                    <a:pt x="1603" y="0"/>
                    <a:pt x="1603" y="0"/>
                    <a:pt x="16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78"/>
                    <a:pt x="150" y="194"/>
                    <a:pt x="150" y="324"/>
                  </a:cubicBezTo>
                  <a:cubicBezTo>
                    <a:pt x="150" y="453"/>
                    <a:pt x="93" y="568"/>
                    <a:pt x="3" y="647"/>
                  </a:cubicBezTo>
                  <a:cubicBezTo>
                    <a:pt x="1603" y="647"/>
                    <a:pt x="1603" y="647"/>
                    <a:pt x="1603" y="647"/>
                  </a:cubicBezTo>
                  <a:cubicBezTo>
                    <a:pt x="1781" y="647"/>
                    <a:pt x="1926" y="502"/>
                    <a:pt x="1926" y="323"/>
                  </a:cubicBezTo>
                  <a:cubicBezTo>
                    <a:pt x="1926" y="145"/>
                    <a:pt x="1781" y="0"/>
                    <a:pt x="16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8951" name="Rectangle 25">
              <a:extLst>
                <a:ext uri="{FF2B5EF4-FFF2-40B4-BE49-F238E27FC236}">
                  <a16:creationId xmlns:a16="http://schemas.microsoft.com/office/drawing/2014/main" id="{C28F2F3E-670A-4570-9946-E6143320F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578" y="4502074"/>
              <a:ext cx="2561493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Open Sans" panose="020B0606030504020204"/>
                </a:rPr>
                <a:t>Hashtag fashion axe </a:t>
              </a:r>
              <a:r>
                <a:rPr lang="en-US" altLang="en-US" sz="1200" dirty="0" err="1">
                  <a:solidFill>
                    <a:schemeClr val="bg1"/>
                  </a:solidFill>
                  <a:latin typeface="Open Sans" panose="020B0606030504020204"/>
                </a:rPr>
                <a:t>fingerstache</a:t>
              </a:r>
              <a:r>
                <a:rPr lang="en-US" altLang="en-US" sz="1200" dirty="0">
                  <a:solidFill>
                    <a:schemeClr val="bg1"/>
                  </a:solidFill>
                  <a:latin typeface="Open Sans" panose="020B0606030504020204"/>
                </a:rPr>
                <a:t>, everyday YOLO.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C787ED-D876-4A44-B7E1-60EA423EEC70}"/>
              </a:ext>
            </a:extLst>
          </p:cNvPr>
          <p:cNvGrpSpPr>
            <a:grpSpLocks/>
          </p:cNvGrpSpPr>
          <p:nvPr/>
        </p:nvGrpSpPr>
        <p:grpSpPr bwMode="auto">
          <a:xfrm>
            <a:off x="7142163" y="2965450"/>
            <a:ext cx="3243262" cy="1087438"/>
            <a:chOff x="674547" y="2964692"/>
            <a:chExt cx="3243234" cy="1087745"/>
          </a:xfrm>
        </p:grpSpPr>
        <p:sp>
          <p:nvSpPr>
            <p:cNvPr id="38948" name="Freeform 37">
              <a:extLst>
                <a:ext uri="{FF2B5EF4-FFF2-40B4-BE49-F238E27FC236}">
                  <a16:creationId xmlns:a16="http://schemas.microsoft.com/office/drawing/2014/main" id="{E9181A14-E0BE-4D4A-8EBE-3249DB71F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547" y="2964692"/>
              <a:ext cx="3243234" cy="1087745"/>
            </a:xfrm>
            <a:custGeom>
              <a:avLst/>
              <a:gdLst>
                <a:gd name="T0" fmla="*/ 2147483646 w 1925"/>
                <a:gd name="T1" fmla="*/ 0 h 646"/>
                <a:gd name="T2" fmla="*/ 2147483646 w 1925"/>
                <a:gd name="T3" fmla="*/ 0 h 646"/>
                <a:gd name="T4" fmla="*/ 2147483646 w 1925"/>
                <a:gd name="T5" fmla="*/ 0 h 646"/>
                <a:gd name="T6" fmla="*/ 2147483646 w 1925"/>
                <a:gd name="T7" fmla="*/ 2147483646 h 646"/>
                <a:gd name="T8" fmla="*/ 2147483646 w 1925"/>
                <a:gd name="T9" fmla="*/ 2147483646 h 646"/>
                <a:gd name="T10" fmla="*/ 2147483646 w 1925"/>
                <a:gd name="T11" fmla="*/ 2147483646 h 646"/>
                <a:gd name="T12" fmla="*/ 0 w 1925"/>
                <a:gd name="T13" fmla="*/ 2147483646 h 646"/>
                <a:gd name="T14" fmla="*/ 2147483646 w 1925"/>
                <a:gd name="T15" fmla="*/ 0 h 6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25" h="646">
                  <a:moveTo>
                    <a:pt x="323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1925" y="0"/>
                    <a:pt x="1925" y="0"/>
                    <a:pt x="1925" y="0"/>
                  </a:cubicBezTo>
                  <a:cubicBezTo>
                    <a:pt x="1834" y="78"/>
                    <a:pt x="1775" y="194"/>
                    <a:pt x="1775" y="324"/>
                  </a:cubicBezTo>
                  <a:cubicBezTo>
                    <a:pt x="1775" y="453"/>
                    <a:pt x="1832" y="568"/>
                    <a:pt x="1923" y="646"/>
                  </a:cubicBezTo>
                  <a:cubicBezTo>
                    <a:pt x="323" y="646"/>
                    <a:pt x="323" y="646"/>
                    <a:pt x="323" y="646"/>
                  </a:cubicBezTo>
                  <a:cubicBezTo>
                    <a:pt x="144" y="646"/>
                    <a:pt x="0" y="501"/>
                    <a:pt x="0" y="323"/>
                  </a:cubicBezTo>
                  <a:cubicBezTo>
                    <a:pt x="0" y="144"/>
                    <a:pt x="144" y="0"/>
                    <a:pt x="323" y="0"/>
                  </a:cubicBezTo>
                  <a:close/>
                </a:path>
              </a:pathLst>
            </a:custGeom>
            <a:solidFill>
              <a:srgbClr val="58D4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49" name="Rectangle 28">
              <a:extLst>
                <a:ext uri="{FF2B5EF4-FFF2-40B4-BE49-F238E27FC236}">
                  <a16:creationId xmlns:a16="http://schemas.microsoft.com/office/drawing/2014/main" id="{57E9F2F1-2C3C-4FCC-95B9-205569A57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011" y="3271563"/>
              <a:ext cx="25614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Open Sans" panose="020B0606030504020204"/>
                </a:rPr>
                <a:t>Hashtag fashion axe </a:t>
              </a:r>
              <a:r>
                <a:rPr lang="en-US" altLang="en-US" sz="1200" dirty="0" err="1">
                  <a:solidFill>
                    <a:schemeClr val="bg1"/>
                  </a:solidFill>
                  <a:latin typeface="Open Sans" panose="020B0606030504020204"/>
                </a:rPr>
                <a:t>fingerstache</a:t>
              </a:r>
              <a:r>
                <a:rPr lang="en-US" altLang="en-US" sz="1200" dirty="0">
                  <a:solidFill>
                    <a:schemeClr val="bg1"/>
                  </a:solidFill>
                  <a:latin typeface="Open Sans" panose="020B0606030504020204"/>
                </a:rPr>
                <a:t>, everyday YOLO.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0B94FA-C7DF-4C2A-BE2A-101FB0AE081D}"/>
              </a:ext>
            </a:extLst>
          </p:cNvPr>
          <p:cNvGrpSpPr>
            <a:grpSpLocks/>
          </p:cNvGrpSpPr>
          <p:nvPr/>
        </p:nvGrpSpPr>
        <p:grpSpPr bwMode="auto">
          <a:xfrm>
            <a:off x="7138988" y="5376863"/>
            <a:ext cx="3244850" cy="1089025"/>
            <a:chOff x="671213" y="5376840"/>
            <a:chExt cx="3245456" cy="1088856"/>
          </a:xfrm>
          <a:solidFill>
            <a:srgbClr val="FF6695"/>
          </a:solidFill>
        </p:grpSpPr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9B4DE549-D96C-4802-B8B9-1B8544F0F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13" y="5376840"/>
              <a:ext cx="3245456" cy="1088856"/>
            </a:xfrm>
            <a:custGeom>
              <a:avLst/>
              <a:gdLst>
                <a:gd name="T0" fmla="*/ 323 w 1926"/>
                <a:gd name="T1" fmla="*/ 0 h 647"/>
                <a:gd name="T2" fmla="*/ 323 w 1926"/>
                <a:gd name="T3" fmla="*/ 0 h 647"/>
                <a:gd name="T4" fmla="*/ 1926 w 1926"/>
                <a:gd name="T5" fmla="*/ 0 h 647"/>
                <a:gd name="T6" fmla="*/ 1776 w 1926"/>
                <a:gd name="T7" fmla="*/ 325 h 647"/>
                <a:gd name="T8" fmla="*/ 1923 w 1926"/>
                <a:gd name="T9" fmla="*/ 647 h 647"/>
                <a:gd name="T10" fmla="*/ 323 w 1926"/>
                <a:gd name="T11" fmla="*/ 647 h 647"/>
                <a:gd name="T12" fmla="*/ 0 w 1926"/>
                <a:gd name="T13" fmla="*/ 324 h 647"/>
                <a:gd name="T14" fmla="*/ 323 w 1926"/>
                <a:gd name="T15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6" h="647">
                  <a:moveTo>
                    <a:pt x="323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1926" y="0"/>
                    <a:pt x="1926" y="0"/>
                    <a:pt x="1926" y="0"/>
                  </a:cubicBezTo>
                  <a:cubicBezTo>
                    <a:pt x="1834" y="78"/>
                    <a:pt x="1776" y="195"/>
                    <a:pt x="1776" y="325"/>
                  </a:cubicBezTo>
                  <a:cubicBezTo>
                    <a:pt x="1776" y="453"/>
                    <a:pt x="1833" y="569"/>
                    <a:pt x="1923" y="647"/>
                  </a:cubicBezTo>
                  <a:cubicBezTo>
                    <a:pt x="323" y="647"/>
                    <a:pt x="323" y="647"/>
                    <a:pt x="323" y="647"/>
                  </a:cubicBezTo>
                  <a:cubicBezTo>
                    <a:pt x="145" y="647"/>
                    <a:pt x="0" y="502"/>
                    <a:pt x="0" y="324"/>
                  </a:cubicBezTo>
                  <a:cubicBezTo>
                    <a:pt x="0" y="145"/>
                    <a:pt x="145" y="0"/>
                    <a:pt x="3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8947" name="Rectangle 31">
              <a:extLst>
                <a:ext uri="{FF2B5EF4-FFF2-40B4-BE49-F238E27FC236}">
                  <a16:creationId xmlns:a16="http://schemas.microsoft.com/office/drawing/2014/main" id="{36241C9E-BEA6-403B-8E05-54CF18BE1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010" y="5724426"/>
              <a:ext cx="2561493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Open Sans" panose="020B0606030504020204"/>
                </a:rPr>
                <a:t>Hashtag fashion axe </a:t>
              </a:r>
              <a:r>
                <a:rPr lang="en-US" altLang="en-US" sz="1200" dirty="0" err="1">
                  <a:solidFill>
                    <a:schemeClr val="bg1"/>
                  </a:solidFill>
                  <a:latin typeface="Open Sans" panose="020B0606030504020204"/>
                </a:rPr>
                <a:t>fingerstache</a:t>
              </a:r>
              <a:r>
                <a:rPr lang="en-US" altLang="en-US" sz="1200" dirty="0">
                  <a:solidFill>
                    <a:schemeClr val="bg1"/>
                  </a:solidFill>
                  <a:latin typeface="Open Sans" panose="020B0606030504020204"/>
                </a:rPr>
                <a:t>, everyday YOLO.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33845C9-A32E-42CC-A0EA-0F6D95AFE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1865531"/>
            <a:ext cx="4987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I’m a big fan of doing what you are really bad at. A lot.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3C53DD-8005-4CD0-8484-B570D00D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14" y="2586831"/>
            <a:ext cx="514819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Hashtag fashion axe </a:t>
            </a:r>
            <a:r>
              <a:rPr lang="en-US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fingerstache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, everyday carry </a:t>
            </a:r>
            <a:r>
              <a:rPr lang="en-US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shoreditch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 </a:t>
            </a:r>
            <a:r>
              <a:rPr lang="en-US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pinterest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 umami authentic </a:t>
            </a:r>
            <a:r>
              <a:rPr lang="en-US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brooklyn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 YOLO heirloom keytar waistcoat </a:t>
            </a:r>
            <a:r>
              <a:rPr lang="en-US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kickstarter</a:t>
            </a: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. Kitsch authentic offal.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3E4264-EE9C-475C-B401-245A8EF8BF0F}"/>
              </a:ext>
            </a:extLst>
          </p:cNvPr>
          <p:cNvGrpSpPr/>
          <p:nvPr/>
        </p:nvGrpSpPr>
        <p:grpSpPr>
          <a:xfrm>
            <a:off x="1836385" y="3756293"/>
            <a:ext cx="2603049" cy="733157"/>
            <a:chOff x="608013" y="4354730"/>
            <a:chExt cx="2603049" cy="733157"/>
          </a:xfrm>
        </p:grpSpPr>
        <p:grpSp>
          <p:nvGrpSpPr>
            <p:cNvPr id="38932" name="Group 39">
              <a:extLst>
                <a:ext uri="{FF2B5EF4-FFF2-40B4-BE49-F238E27FC236}">
                  <a16:creationId xmlns:a16="http://schemas.microsoft.com/office/drawing/2014/main" id="{70A852BC-4139-4B4C-ACB0-2E39EE9F6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8013" y="4354730"/>
              <a:ext cx="708780" cy="730621"/>
              <a:chOff x="6815964" y="4544568"/>
              <a:chExt cx="802117" cy="779299"/>
            </a:xfrm>
          </p:grpSpPr>
          <p:sp>
            <p:nvSpPr>
              <p:cNvPr id="52" name="Donut 51">
                <a:extLst>
                  <a:ext uri="{FF2B5EF4-FFF2-40B4-BE49-F238E27FC236}">
                    <a16:creationId xmlns:a16="http://schemas.microsoft.com/office/drawing/2014/main" id="{0C8669C6-5D68-43EF-B73B-2AE409B4DCBD}"/>
                  </a:ext>
                </a:extLst>
              </p:cNvPr>
              <p:cNvSpPr/>
              <p:nvPr/>
            </p:nvSpPr>
            <p:spPr>
              <a:xfrm>
                <a:off x="6815964" y="4544337"/>
                <a:ext cx="801263" cy="778903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D73B7FE9-1867-474A-8A2D-0BCB84CD4032}"/>
                  </a:ext>
                </a:extLst>
              </p:cNvPr>
              <p:cNvSpPr/>
              <p:nvPr/>
            </p:nvSpPr>
            <p:spPr>
              <a:xfrm>
                <a:off x="6815964" y="4544337"/>
                <a:ext cx="801263" cy="778903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rgbClr val="CC65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</p:grpSp>
        <p:sp>
          <p:nvSpPr>
            <p:cNvPr id="38933" name="Text Placeholder 33">
              <a:extLst>
                <a:ext uri="{FF2B5EF4-FFF2-40B4-BE49-F238E27FC236}">
                  <a16:creationId xmlns:a16="http://schemas.microsoft.com/office/drawing/2014/main" id="{42C0E23B-F8AA-42AC-9F33-4C705D509615}"/>
                </a:ext>
              </a:extLst>
            </p:cNvPr>
            <p:cNvSpPr txBox="1">
              <a:spLocks/>
            </p:cNvSpPr>
            <p:nvPr/>
          </p:nvSpPr>
          <p:spPr bwMode="auto">
            <a:xfrm flipH="1">
              <a:off x="1395554" y="4493877"/>
              <a:ext cx="450371" cy="261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5143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8572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2001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15430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0002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4574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29146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3718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ts val="750"/>
                </a:spcBef>
                <a:buFont typeface="Arial" panose="020B0604020202020204" pitchFamily="34" charset="0"/>
                <a:buNone/>
              </a:pPr>
              <a:r>
                <a:rPr lang="en-AU" altLang="en-US" sz="1600" b="1" dirty="0">
                  <a:solidFill>
                    <a:srgbClr val="CC65F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20%</a:t>
              </a:r>
            </a:p>
          </p:txBody>
        </p:sp>
        <p:sp>
          <p:nvSpPr>
            <p:cNvPr id="38934" name="Text Placeholder 32">
              <a:extLst>
                <a:ext uri="{FF2B5EF4-FFF2-40B4-BE49-F238E27FC236}">
                  <a16:creationId xmlns:a16="http://schemas.microsoft.com/office/drawing/2014/main" id="{4AF4CD08-0A4C-4BD4-9482-1CFC7CB1A410}"/>
                </a:ext>
              </a:extLst>
            </p:cNvPr>
            <p:cNvSpPr txBox="1">
              <a:spLocks/>
            </p:cNvSpPr>
            <p:nvPr/>
          </p:nvSpPr>
          <p:spPr bwMode="auto">
            <a:xfrm flipH="1">
              <a:off x="1395554" y="4767078"/>
              <a:ext cx="450371" cy="206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5143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8572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2001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15430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0002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4574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29146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3718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ts val="750"/>
                </a:spcBef>
                <a:buFont typeface="Arial" panose="020B0604020202020204" pitchFamily="34" charset="0"/>
                <a:buNone/>
              </a:pPr>
              <a:r>
                <a:rPr lang="en-US" altLang="en-US" sz="1000" b="1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Type A</a:t>
              </a:r>
            </a:p>
          </p:txBody>
        </p:sp>
        <p:grpSp>
          <p:nvGrpSpPr>
            <p:cNvPr id="38935" name="Group 42">
              <a:extLst>
                <a:ext uri="{FF2B5EF4-FFF2-40B4-BE49-F238E27FC236}">
                  <a16:creationId xmlns:a16="http://schemas.microsoft.com/office/drawing/2014/main" id="{88E99BED-CF4F-40FB-B0DE-4D7295BE5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111" y="4357265"/>
              <a:ext cx="708780" cy="730622"/>
              <a:chOff x="6815964" y="4544567"/>
              <a:chExt cx="802117" cy="779300"/>
            </a:xfrm>
          </p:grpSpPr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382B1228-D342-4470-BD97-F1F94C52B4C3}"/>
                  </a:ext>
                </a:extLst>
              </p:cNvPr>
              <p:cNvSpPr/>
              <p:nvPr/>
            </p:nvSpPr>
            <p:spPr>
              <a:xfrm>
                <a:off x="6815146" y="4545018"/>
                <a:ext cx="803059" cy="778903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  <p:sp>
            <p:nvSpPr>
              <p:cNvPr id="51" name="Block Arc 50">
                <a:extLst>
                  <a:ext uri="{FF2B5EF4-FFF2-40B4-BE49-F238E27FC236}">
                    <a16:creationId xmlns:a16="http://schemas.microsoft.com/office/drawing/2014/main" id="{7D901173-AD16-4B0C-8FC5-B50256C9DE81}"/>
                  </a:ext>
                </a:extLst>
              </p:cNvPr>
              <p:cNvSpPr/>
              <p:nvPr/>
            </p:nvSpPr>
            <p:spPr>
              <a:xfrm>
                <a:off x="6815146" y="4545018"/>
                <a:ext cx="803059" cy="778903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rgbClr val="58D4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</p:grpSp>
        <p:sp>
          <p:nvSpPr>
            <p:cNvPr id="38936" name="Text Placeholder 33">
              <a:extLst>
                <a:ext uri="{FF2B5EF4-FFF2-40B4-BE49-F238E27FC236}">
                  <a16:creationId xmlns:a16="http://schemas.microsoft.com/office/drawing/2014/main" id="{865673CA-A731-4CD3-AE5A-F203F28C2AA3}"/>
                </a:ext>
              </a:extLst>
            </p:cNvPr>
            <p:cNvSpPr txBox="1">
              <a:spLocks/>
            </p:cNvSpPr>
            <p:nvPr/>
          </p:nvSpPr>
          <p:spPr bwMode="auto">
            <a:xfrm flipH="1">
              <a:off x="2760690" y="4496997"/>
              <a:ext cx="450371" cy="2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5143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8572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2001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15430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0002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4574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29146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3718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ts val="750"/>
                </a:spcBef>
                <a:buFont typeface="Arial" panose="020B0604020202020204" pitchFamily="34" charset="0"/>
                <a:buNone/>
              </a:pPr>
              <a:r>
                <a:rPr lang="en-AU" altLang="en-US" sz="1600" b="1" dirty="0">
                  <a:solidFill>
                    <a:srgbClr val="58D4D8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50%</a:t>
              </a:r>
            </a:p>
          </p:txBody>
        </p:sp>
        <p:sp>
          <p:nvSpPr>
            <p:cNvPr id="38937" name="Text Placeholder 32">
              <a:extLst>
                <a:ext uri="{FF2B5EF4-FFF2-40B4-BE49-F238E27FC236}">
                  <a16:creationId xmlns:a16="http://schemas.microsoft.com/office/drawing/2014/main" id="{91265858-9FD4-4500-A56D-F389D57C351E}"/>
                </a:ext>
              </a:extLst>
            </p:cNvPr>
            <p:cNvSpPr txBox="1">
              <a:spLocks/>
            </p:cNvSpPr>
            <p:nvPr/>
          </p:nvSpPr>
          <p:spPr bwMode="auto">
            <a:xfrm flipH="1">
              <a:off x="2760691" y="4770198"/>
              <a:ext cx="450371" cy="206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5143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8572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2001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15430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0002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4574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29146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3718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ts val="750"/>
                </a:spcBef>
                <a:buFont typeface="Arial" panose="020B0604020202020204" pitchFamily="34" charset="0"/>
                <a:buNone/>
              </a:pPr>
              <a:r>
                <a:rPr lang="en-US" altLang="en-US" sz="1000" b="1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Type B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BCBE125-B28B-46DD-A9C2-F069362D61CB}"/>
              </a:ext>
            </a:extLst>
          </p:cNvPr>
          <p:cNvGrpSpPr/>
          <p:nvPr/>
        </p:nvGrpSpPr>
        <p:grpSpPr>
          <a:xfrm>
            <a:off x="1836385" y="5268913"/>
            <a:ext cx="2659063" cy="768350"/>
            <a:chOff x="3435350" y="4319588"/>
            <a:chExt cx="2659063" cy="768350"/>
          </a:xfrm>
        </p:grpSpPr>
        <p:sp>
          <p:nvSpPr>
            <p:cNvPr id="36" name="Donut 35">
              <a:extLst>
                <a:ext uri="{FF2B5EF4-FFF2-40B4-BE49-F238E27FC236}">
                  <a16:creationId xmlns:a16="http://schemas.microsoft.com/office/drawing/2014/main" id="{A54C6FDD-0555-46E3-B06F-C36AD50F1EE3}"/>
                </a:ext>
              </a:extLst>
            </p:cNvPr>
            <p:cNvSpPr/>
            <p:nvPr/>
          </p:nvSpPr>
          <p:spPr bwMode="auto">
            <a:xfrm>
              <a:off x="4824413" y="4319588"/>
              <a:ext cx="709612" cy="730250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DA2F5E5A-8422-4785-8EAE-27C755ADCD18}"/>
                </a:ext>
              </a:extLst>
            </p:cNvPr>
            <p:cNvSpPr/>
            <p:nvPr/>
          </p:nvSpPr>
          <p:spPr bwMode="auto">
            <a:xfrm>
              <a:off x="4824413" y="4329113"/>
              <a:ext cx="709612" cy="728662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rgbClr val="FF6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482FBF6B-F8C9-4D1B-B3D1-539D0C06C033}"/>
                </a:ext>
              </a:extLst>
            </p:cNvPr>
            <p:cNvSpPr txBox="1">
              <a:spLocks/>
            </p:cNvSpPr>
            <p:nvPr/>
          </p:nvSpPr>
          <p:spPr bwMode="auto">
            <a:xfrm flipH="1">
              <a:off x="5643563" y="4473575"/>
              <a:ext cx="450850" cy="261938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AU" sz="1600" b="1" dirty="0">
                  <a:solidFill>
                    <a:srgbClr val="FF6695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60%</a:t>
              </a:r>
            </a:p>
          </p:txBody>
        </p:sp>
        <p:sp>
          <p:nvSpPr>
            <p:cNvPr id="38931" name="Text Placeholder 32">
              <a:extLst>
                <a:ext uri="{FF2B5EF4-FFF2-40B4-BE49-F238E27FC236}">
                  <a16:creationId xmlns:a16="http://schemas.microsoft.com/office/drawing/2014/main" id="{D36FA5E1-5DFA-4F32-86FD-445F9AC13D3D}"/>
                </a:ext>
              </a:extLst>
            </p:cNvPr>
            <p:cNvSpPr txBox="1">
              <a:spLocks/>
            </p:cNvSpPr>
            <p:nvPr/>
          </p:nvSpPr>
          <p:spPr bwMode="auto">
            <a:xfrm flipH="1">
              <a:off x="5644042" y="4747369"/>
              <a:ext cx="450371" cy="206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5143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8572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2001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15430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0002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4574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29146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3718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ts val="750"/>
                </a:spcBef>
                <a:buFont typeface="Arial" panose="020B0604020202020204" pitchFamily="34" charset="0"/>
                <a:buNone/>
              </a:pPr>
              <a:r>
                <a:rPr lang="en-US" altLang="en-US" sz="1000" b="1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Type D</a:t>
              </a:r>
            </a:p>
          </p:txBody>
        </p:sp>
        <p:sp>
          <p:nvSpPr>
            <p:cNvPr id="46" name="Donut 45">
              <a:extLst>
                <a:ext uri="{FF2B5EF4-FFF2-40B4-BE49-F238E27FC236}">
                  <a16:creationId xmlns:a16="http://schemas.microsoft.com/office/drawing/2014/main" id="{ADECCD98-9F30-4D0C-ADBA-B6E966C14231}"/>
                </a:ext>
              </a:extLst>
            </p:cNvPr>
            <p:cNvSpPr/>
            <p:nvPr/>
          </p:nvSpPr>
          <p:spPr bwMode="auto">
            <a:xfrm>
              <a:off x="3435350" y="4357688"/>
              <a:ext cx="708025" cy="730250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47" name="Block Arc 46">
              <a:extLst>
                <a:ext uri="{FF2B5EF4-FFF2-40B4-BE49-F238E27FC236}">
                  <a16:creationId xmlns:a16="http://schemas.microsoft.com/office/drawing/2014/main" id="{97BA8553-F740-4DD3-A0FE-C2DA3ED48A5F}"/>
                </a:ext>
              </a:extLst>
            </p:cNvPr>
            <p:cNvSpPr/>
            <p:nvPr/>
          </p:nvSpPr>
          <p:spPr bwMode="auto">
            <a:xfrm>
              <a:off x="3435350" y="4357688"/>
              <a:ext cx="708025" cy="730250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rgbClr val="FEC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48" name="Text Placeholder 33">
              <a:extLst>
                <a:ext uri="{FF2B5EF4-FFF2-40B4-BE49-F238E27FC236}">
                  <a16:creationId xmlns:a16="http://schemas.microsoft.com/office/drawing/2014/main" id="{F91F990C-95C0-473F-86EF-F7999EBDE9FA}"/>
                </a:ext>
              </a:extLst>
            </p:cNvPr>
            <p:cNvSpPr txBox="1">
              <a:spLocks/>
            </p:cNvSpPr>
            <p:nvPr/>
          </p:nvSpPr>
          <p:spPr bwMode="auto">
            <a:xfrm flipH="1">
              <a:off x="4222750" y="4495800"/>
              <a:ext cx="450850" cy="261938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AU" sz="1600" b="1" dirty="0">
                  <a:solidFill>
                    <a:srgbClr val="FFFF00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80%</a:t>
              </a:r>
            </a:p>
          </p:txBody>
        </p:sp>
        <p:sp>
          <p:nvSpPr>
            <p:cNvPr id="38941" name="Text Placeholder 32">
              <a:extLst>
                <a:ext uri="{FF2B5EF4-FFF2-40B4-BE49-F238E27FC236}">
                  <a16:creationId xmlns:a16="http://schemas.microsoft.com/office/drawing/2014/main" id="{26BCD904-E797-44CE-B6A6-839A1F64292B}"/>
                </a:ext>
              </a:extLst>
            </p:cNvPr>
            <p:cNvSpPr txBox="1">
              <a:spLocks/>
            </p:cNvSpPr>
            <p:nvPr/>
          </p:nvSpPr>
          <p:spPr bwMode="auto">
            <a:xfrm flipH="1">
              <a:off x="4222674" y="4769614"/>
              <a:ext cx="450371" cy="206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5143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8572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2001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1543050" indent="-171450" defTabSz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0002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4574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29146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371850" indent="-17145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ts val="750"/>
                </a:spcBef>
                <a:buFont typeface="Arial" panose="020B0604020202020204" pitchFamily="34" charset="0"/>
                <a:buNone/>
              </a:pPr>
              <a:r>
                <a:rPr lang="en-US" altLang="en-US" sz="1000" b="1">
                  <a:latin typeface="Source Sans Pro" panose="020B0503030403020204" pitchFamily="34" charset="0"/>
                  <a:ea typeface="Source Sans Pro" panose="020B0503030403020204" pitchFamily="34" charset="0"/>
                  <a:cs typeface="Source Sans Pro" panose="020B0503030403020204" pitchFamily="34" charset="0"/>
                </a:rPr>
                <a:t>Type C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4" name="Oval 902"/>
          <p:cNvSpPr>
            <a:spLocks noChangeArrowheads="1"/>
          </p:cNvSpPr>
          <p:nvPr/>
        </p:nvSpPr>
        <p:spPr bwMode="auto">
          <a:xfrm>
            <a:off x="6165637" y="2274995"/>
            <a:ext cx="95801" cy="95801"/>
          </a:xfrm>
          <a:prstGeom prst="ellipse">
            <a:avLst/>
          </a:prstGeom>
          <a:solidFill>
            <a:srgbClr val="F58229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344" name="Oval 1032"/>
          <p:cNvSpPr>
            <a:spLocks noChangeArrowheads="1"/>
          </p:cNvSpPr>
          <p:nvPr/>
        </p:nvSpPr>
        <p:spPr bwMode="auto">
          <a:xfrm>
            <a:off x="8477092" y="2274994"/>
            <a:ext cx="95801" cy="95801"/>
          </a:xfrm>
          <a:prstGeom prst="ellipse">
            <a:avLst/>
          </a:prstGeom>
          <a:solidFill>
            <a:srgbClr val="4D6578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345" name="Freeform 1033"/>
          <p:cNvSpPr>
            <a:spLocks noEditPoints="1"/>
          </p:cNvSpPr>
          <p:nvPr/>
        </p:nvSpPr>
        <p:spPr bwMode="auto">
          <a:xfrm>
            <a:off x="1620185" y="1791913"/>
            <a:ext cx="4025681" cy="4027720"/>
          </a:xfrm>
          <a:custGeom>
            <a:avLst/>
            <a:gdLst/>
            <a:ahLst/>
            <a:cxnLst>
              <a:cxn ang="0">
                <a:pos x="413" y="0"/>
              </a:cxn>
              <a:cxn ang="0">
                <a:pos x="408" y="0"/>
              </a:cxn>
              <a:cxn ang="0">
                <a:pos x="331" y="9"/>
              </a:cxn>
              <a:cxn ang="0">
                <a:pos x="294" y="19"/>
              </a:cxn>
              <a:cxn ang="0">
                <a:pos x="281" y="23"/>
              </a:cxn>
              <a:cxn ang="0">
                <a:pos x="258" y="32"/>
              </a:cxn>
              <a:cxn ang="0">
                <a:pos x="254" y="34"/>
              </a:cxn>
              <a:cxn ang="0">
                <a:pos x="217" y="52"/>
              </a:cxn>
              <a:cxn ang="0">
                <a:pos x="213" y="54"/>
              </a:cxn>
              <a:cxn ang="0">
                <a:pos x="185" y="71"/>
              </a:cxn>
              <a:cxn ang="0">
                <a:pos x="157" y="92"/>
              </a:cxn>
              <a:cxn ang="0">
                <a:pos x="99" y="148"/>
              </a:cxn>
              <a:cxn ang="0">
                <a:pos x="96" y="151"/>
              </a:cxn>
              <a:cxn ang="0">
                <a:pos x="50" y="220"/>
              </a:cxn>
              <a:cxn ang="0">
                <a:pos x="48" y="223"/>
              </a:cxn>
              <a:cxn ang="0">
                <a:pos x="46" y="227"/>
              </a:cxn>
              <a:cxn ang="0">
                <a:pos x="6" y="382"/>
              </a:cxn>
              <a:cxn ang="0">
                <a:pos x="0" y="420"/>
              </a:cxn>
              <a:cxn ang="0">
                <a:pos x="16" y="519"/>
              </a:cxn>
              <a:cxn ang="0">
                <a:pos x="48" y="613"/>
              </a:cxn>
              <a:cxn ang="0">
                <a:pos x="69" y="648"/>
              </a:cxn>
              <a:cxn ang="0">
                <a:pos x="105" y="695"/>
              </a:cxn>
              <a:cxn ang="0">
                <a:pos x="143" y="733"/>
              </a:cxn>
              <a:cxn ang="0">
                <a:pos x="165" y="751"/>
              </a:cxn>
              <a:cxn ang="0">
                <a:pos x="168" y="753"/>
              </a:cxn>
              <a:cxn ang="0">
                <a:pos x="172" y="756"/>
              </a:cxn>
              <a:cxn ang="0">
                <a:pos x="198" y="774"/>
              </a:cxn>
              <a:cxn ang="0">
                <a:pos x="271" y="810"/>
              </a:cxn>
              <a:cxn ang="0">
                <a:pos x="278" y="812"/>
              </a:cxn>
              <a:cxn ang="0">
                <a:pos x="307" y="817"/>
              </a:cxn>
              <a:cxn ang="0">
                <a:pos x="386" y="835"/>
              </a:cxn>
              <a:cxn ang="0">
                <a:pos x="440" y="836"/>
              </a:cxn>
              <a:cxn ang="0">
                <a:pos x="560" y="807"/>
              </a:cxn>
              <a:cxn ang="0">
                <a:pos x="593" y="798"/>
              </a:cxn>
              <a:cxn ang="0">
                <a:pos x="623" y="782"/>
              </a:cxn>
              <a:cxn ang="0">
                <a:pos x="718" y="709"/>
              </a:cxn>
              <a:cxn ang="0">
                <a:pos x="721" y="706"/>
              </a:cxn>
              <a:cxn ang="0">
                <a:pos x="749" y="673"/>
              </a:cxn>
              <a:cxn ang="0">
                <a:pos x="803" y="581"/>
              </a:cxn>
              <a:cxn ang="0">
                <a:pos x="809" y="566"/>
              </a:cxn>
              <a:cxn ang="0">
                <a:pos x="820" y="535"/>
              </a:cxn>
              <a:cxn ang="0">
                <a:pos x="828" y="499"/>
              </a:cxn>
              <a:cxn ang="0">
                <a:pos x="834" y="463"/>
              </a:cxn>
              <a:cxn ang="0">
                <a:pos x="836" y="421"/>
              </a:cxn>
              <a:cxn ang="0">
                <a:pos x="836" y="416"/>
              </a:cxn>
              <a:cxn ang="0">
                <a:pos x="835" y="383"/>
              </a:cxn>
              <a:cxn ang="0">
                <a:pos x="834" y="376"/>
              </a:cxn>
              <a:cxn ang="0">
                <a:pos x="827" y="331"/>
              </a:cxn>
              <a:cxn ang="0">
                <a:pos x="821" y="306"/>
              </a:cxn>
              <a:cxn ang="0">
                <a:pos x="806" y="263"/>
              </a:cxn>
              <a:cxn ang="0">
                <a:pos x="790" y="226"/>
              </a:cxn>
              <a:cxn ang="0">
                <a:pos x="785" y="218"/>
              </a:cxn>
              <a:cxn ang="0">
                <a:pos x="747" y="160"/>
              </a:cxn>
              <a:cxn ang="0">
                <a:pos x="723" y="132"/>
              </a:cxn>
              <a:cxn ang="0">
                <a:pos x="720" y="129"/>
              </a:cxn>
              <a:cxn ang="0">
                <a:pos x="717" y="126"/>
              </a:cxn>
              <a:cxn ang="0">
                <a:pos x="714" y="122"/>
              </a:cxn>
              <a:cxn ang="0">
                <a:pos x="691" y="102"/>
              </a:cxn>
              <a:cxn ang="0">
                <a:pos x="688" y="99"/>
              </a:cxn>
              <a:cxn ang="0">
                <a:pos x="685" y="96"/>
              </a:cxn>
              <a:cxn ang="0">
                <a:pos x="620" y="52"/>
              </a:cxn>
              <a:cxn ang="0">
                <a:pos x="548" y="20"/>
              </a:cxn>
              <a:cxn ang="0">
                <a:pos x="428" y="0"/>
              </a:cxn>
            </a:cxnLst>
            <a:rect l="0" t="0" r="r" b="b"/>
            <a:pathLst>
              <a:path w="836" h="836">
                <a:moveTo>
                  <a:pt x="418" y="0"/>
                </a:moveTo>
                <a:cubicBezTo>
                  <a:pt x="418" y="0"/>
                  <a:pt x="418" y="0"/>
                  <a:pt x="418" y="0"/>
                </a:cubicBezTo>
                <a:cubicBezTo>
                  <a:pt x="418" y="0"/>
                  <a:pt x="418" y="0"/>
                  <a:pt x="418" y="0"/>
                </a:cubicBezTo>
                <a:cubicBezTo>
                  <a:pt x="418" y="0"/>
                  <a:pt x="418" y="0"/>
                  <a:pt x="418" y="0"/>
                </a:cubicBezTo>
                <a:cubicBezTo>
                  <a:pt x="418" y="0"/>
                  <a:pt x="418" y="0"/>
                  <a:pt x="418" y="0"/>
                </a:cubicBezTo>
                <a:cubicBezTo>
                  <a:pt x="418" y="0"/>
                  <a:pt x="418" y="0"/>
                  <a:pt x="418" y="0"/>
                </a:cubicBezTo>
                <a:cubicBezTo>
                  <a:pt x="418" y="0"/>
                  <a:pt x="418" y="0"/>
                  <a:pt x="418" y="0"/>
                </a:cubicBezTo>
                <a:cubicBezTo>
                  <a:pt x="417" y="0"/>
                  <a:pt x="417" y="0"/>
                  <a:pt x="417" y="0"/>
                </a:cubicBezTo>
                <a:cubicBezTo>
                  <a:pt x="417" y="0"/>
                  <a:pt x="417" y="0"/>
                  <a:pt x="417" y="0"/>
                </a:cubicBezTo>
                <a:cubicBezTo>
                  <a:pt x="417" y="0"/>
                  <a:pt x="417" y="0"/>
                  <a:pt x="417" y="0"/>
                </a:cubicBezTo>
                <a:cubicBezTo>
                  <a:pt x="417" y="0"/>
                  <a:pt x="417" y="0"/>
                  <a:pt x="417" y="0"/>
                </a:cubicBezTo>
                <a:cubicBezTo>
                  <a:pt x="417" y="0"/>
                  <a:pt x="417" y="0"/>
                  <a:pt x="417" y="0"/>
                </a:cubicBezTo>
                <a:cubicBezTo>
                  <a:pt x="417" y="0"/>
                  <a:pt x="417" y="0"/>
                  <a:pt x="417" y="0"/>
                </a:cubicBezTo>
                <a:cubicBezTo>
                  <a:pt x="417" y="0"/>
                  <a:pt x="417" y="0"/>
                  <a:pt x="417" y="0"/>
                </a:cubicBezTo>
                <a:cubicBezTo>
                  <a:pt x="417" y="0"/>
                  <a:pt x="417" y="0"/>
                  <a:pt x="417" y="0"/>
                </a:cubicBezTo>
                <a:cubicBezTo>
                  <a:pt x="417" y="0"/>
                  <a:pt x="417" y="0"/>
                  <a:pt x="417" y="0"/>
                </a:cubicBezTo>
                <a:cubicBezTo>
                  <a:pt x="417" y="0"/>
                  <a:pt x="417" y="0"/>
                  <a:pt x="417" y="0"/>
                </a:cubicBezTo>
                <a:cubicBezTo>
                  <a:pt x="417" y="0"/>
                  <a:pt x="417" y="0"/>
                  <a:pt x="417" y="0"/>
                </a:cubicBezTo>
                <a:cubicBezTo>
                  <a:pt x="417" y="0"/>
                  <a:pt x="417" y="0"/>
                  <a:pt x="417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16" y="0"/>
                  <a:pt x="416" y="0"/>
                  <a:pt x="415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15" y="0"/>
                  <a:pt x="415" y="0"/>
                  <a:pt x="41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13" y="0"/>
                  <a:pt x="412" y="0"/>
                  <a:pt x="412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412" y="0"/>
                  <a:pt x="411" y="0"/>
                  <a:pt x="411" y="0"/>
                </a:cubicBezTo>
                <a:cubicBezTo>
                  <a:pt x="411" y="0"/>
                  <a:pt x="411" y="0"/>
                  <a:pt x="411" y="0"/>
                </a:cubicBezTo>
                <a:cubicBezTo>
                  <a:pt x="411" y="0"/>
                  <a:pt x="411" y="0"/>
                  <a:pt x="411" y="0"/>
                </a:cubicBezTo>
                <a:cubicBezTo>
                  <a:pt x="411" y="0"/>
                  <a:pt x="411" y="0"/>
                  <a:pt x="411" y="0"/>
                </a:cubicBezTo>
                <a:cubicBezTo>
                  <a:pt x="411" y="0"/>
                  <a:pt x="411" y="0"/>
                  <a:pt x="411" y="0"/>
                </a:cubicBezTo>
                <a:cubicBezTo>
                  <a:pt x="411" y="0"/>
                  <a:pt x="411" y="0"/>
                  <a:pt x="411" y="0"/>
                </a:cubicBezTo>
                <a:cubicBezTo>
                  <a:pt x="411" y="0"/>
                  <a:pt x="411" y="0"/>
                  <a:pt x="411" y="0"/>
                </a:cubicBezTo>
                <a:cubicBezTo>
                  <a:pt x="411" y="0"/>
                  <a:pt x="411" y="0"/>
                  <a:pt x="411" y="0"/>
                </a:cubicBezTo>
                <a:cubicBezTo>
                  <a:pt x="411" y="0"/>
                  <a:pt x="411" y="0"/>
                  <a:pt x="411" y="0"/>
                </a:cubicBezTo>
                <a:cubicBezTo>
                  <a:pt x="411" y="0"/>
                  <a:pt x="411" y="0"/>
                  <a:pt x="411" y="0"/>
                </a:cubicBezTo>
                <a:cubicBezTo>
                  <a:pt x="411" y="0"/>
                  <a:pt x="411" y="0"/>
                  <a:pt x="410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10" y="0"/>
                  <a:pt x="410" y="0"/>
                  <a:pt x="409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09" y="0"/>
                  <a:pt x="409" y="0"/>
                  <a:pt x="409" y="0"/>
                </a:cubicBezTo>
                <a:cubicBezTo>
                  <a:pt x="409" y="0"/>
                  <a:pt x="409" y="0"/>
                  <a:pt x="408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408" y="0"/>
                  <a:pt x="408" y="0"/>
                  <a:pt x="407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07" y="0"/>
                  <a:pt x="407" y="0"/>
                  <a:pt x="406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03" y="0"/>
                  <a:pt x="401" y="0"/>
                  <a:pt x="398" y="0"/>
                </a:cubicBezTo>
                <a:cubicBezTo>
                  <a:pt x="398" y="4"/>
                  <a:pt x="398" y="4"/>
                  <a:pt x="398" y="4"/>
                </a:cubicBezTo>
                <a:cubicBezTo>
                  <a:pt x="405" y="4"/>
                  <a:pt x="411" y="4"/>
                  <a:pt x="418" y="4"/>
                </a:cubicBezTo>
                <a:cubicBezTo>
                  <a:pt x="418" y="0"/>
                  <a:pt x="418" y="0"/>
                  <a:pt x="418" y="0"/>
                </a:cubicBezTo>
                <a:cubicBezTo>
                  <a:pt x="418" y="0"/>
                  <a:pt x="418" y="0"/>
                  <a:pt x="418" y="0"/>
                </a:cubicBezTo>
                <a:close/>
                <a:moveTo>
                  <a:pt x="378" y="2"/>
                </a:moveTo>
                <a:cubicBezTo>
                  <a:pt x="373" y="2"/>
                  <a:pt x="368" y="3"/>
                  <a:pt x="363" y="4"/>
                </a:cubicBezTo>
                <a:cubicBezTo>
                  <a:pt x="363" y="4"/>
                  <a:pt x="363" y="4"/>
                  <a:pt x="363" y="4"/>
                </a:cubicBezTo>
                <a:cubicBezTo>
                  <a:pt x="363" y="4"/>
                  <a:pt x="363" y="4"/>
                  <a:pt x="363" y="4"/>
                </a:cubicBezTo>
                <a:cubicBezTo>
                  <a:pt x="363" y="4"/>
                  <a:pt x="363" y="4"/>
                  <a:pt x="363" y="4"/>
                </a:cubicBezTo>
                <a:cubicBezTo>
                  <a:pt x="363" y="4"/>
                  <a:pt x="362" y="4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1" y="4"/>
                  <a:pt x="361" y="4"/>
                  <a:pt x="361" y="4"/>
                </a:cubicBezTo>
                <a:cubicBezTo>
                  <a:pt x="361" y="4"/>
                  <a:pt x="361" y="4"/>
                  <a:pt x="361" y="4"/>
                </a:cubicBezTo>
                <a:cubicBezTo>
                  <a:pt x="361" y="4"/>
                  <a:pt x="361" y="4"/>
                  <a:pt x="361" y="4"/>
                </a:cubicBezTo>
                <a:cubicBezTo>
                  <a:pt x="361" y="4"/>
                  <a:pt x="361" y="4"/>
                  <a:pt x="361" y="4"/>
                </a:cubicBezTo>
                <a:cubicBezTo>
                  <a:pt x="361" y="4"/>
                  <a:pt x="361" y="4"/>
                  <a:pt x="361" y="4"/>
                </a:cubicBezTo>
                <a:cubicBezTo>
                  <a:pt x="361" y="4"/>
                  <a:pt x="361" y="4"/>
                  <a:pt x="361" y="4"/>
                </a:cubicBezTo>
                <a:cubicBezTo>
                  <a:pt x="361" y="4"/>
                  <a:pt x="361" y="4"/>
                  <a:pt x="361" y="4"/>
                </a:cubicBezTo>
                <a:cubicBezTo>
                  <a:pt x="361" y="4"/>
                  <a:pt x="361" y="4"/>
                  <a:pt x="361" y="4"/>
                </a:cubicBezTo>
                <a:cubicBezTo>
                  <a:pt x="360" y="4"/>
                  <a:pt x="359" y="4"/>
                  <a:pt x="358" y="4"/>
                </a:cubicBezTo>
                <a:cubicBezTo>
                  <a:pt x="359" y="8"/>
                  <a:pt x="359" y="8"/>
                  <a:pt x="359" y="8"/>
                </a:cubicBezTo>
                <a:cubicBezTo>
                  <a:pt x="365" y="7"/>
                  <a:pt x="372" y="6"/>
                  <a:pt x="378" y="6"/>
                </a:cubicBezTo>
                <a:cubicBezTo>
                  <a:pt x="378" y="2"/>
                  <a:pt x="378" y="2"/>
                  <a:pt x="378" y="2"/>
                </a:cubicBezTo>
                <a:close/>
                <a:moveTo>
                  <a:pt x="339" y="8"/>
                </a:moveTo>
                <a:cubicBezTo>
                  <a:pt x="336" y="8"/>
                  <a:pt x="334" y="8"/>
                  <a:pt x="332" y="9"/>
                </a:cubicBezTo>
                <a:cubicBezTo>
                  <a:pt x="332" y="9"/>
                  <a:pt x="332" y="9"/>
                  <a:pt x="332" y="9"/>
                </a:cubicBezTo>
                <a:cubicBezTo>
                  <a:pt x="332" y="9"/>
                  <a:pt x="332" y="9"/>
                  <a:pt x="332" y="9"/>
                </a:cubicBezTo>
                <a:cubicBezTo>
                  <a:pt x="332" y="9"/>
                  <a:pt x="332" y="9"/>
                  <a:pt x="332" y="9"/>
                </a:cubicBezTo>
                <a:cubicBezTo>
                  <a:pt x="332" y="9"/>
                  <a:pt x="332" y="9"/>
                  <a:pt x="331" y="9"/>
                </a:cubicBezTo>
                <a:cubicBezTo>
                  <a:pt x="331" y="9"/>
                  <a:pt x="331" y="9"/>
                  <a:pt x="331" y="9"/>
                </a:cubicBezTo>
                <a:cubicBezTo>
                  <a:pt x="331" y="9"/>
                  <a:pt x="331" y="9"/>
                  <a:pt x="331" y="9"/>
                </a:cubicBezTo>
                <a:cubicBezTo>
                  <a:pt x="331" y="9"/>
                  <a:pt x="331" y="9"/>
                  <a:pt x="331" y="9"/>
                </a:cubicBezTo>
                <a:cubicBezTo>
                  <a:pt x="331" y="9"/>
                  <a:pt x="331" y="9"/>
                  <a:pt x="331" y="9"/>
                </a:cubicBezTo>
                <a:cubicBezTo>
                  <a:pt x="331" y="9"/>
                  <a:pt x="331" y="9"/>
                  <a:pt x="331" y="9"/>
                </a:cubicBezTo>
                <a:cubicBezTo>
                  <a:pt x="331" y="9"/>
                  <a:pt x="331" y="9"/>
                  <a:pt x="331" y="9"/>
                </a:cubicBezTo>
                <a:cubicBezTo>
                  <a:pt x="331" y="9"/>
                  <a:pt x="331" y="9"/>
                  <a:pt x="331" y="9"/>
                </a:cubicBezTo>
                <a:cubicBezTo>
                  <a:pt x="331" y="9"/>
                  <a:pt x="331" y="9"/>
                  <a:pt x="331" y="9"/>
                </a:cubicBezTo>
                <a:cubicBezTo>
                  <a:pt x="331" y="9"/>
                  <a:pt x="331" y="9"/>
                  <a:pt x="331" y="9"/>
                </a:cubicBezTo>
                <a:cubicBezTo>
                  <a:pt x="331" y="9"/>
                  <a:pt x="331" y="9"/>
                  <a:pt x="331" y="9"/>
                </a:cubicBezTo>
                <a:cubicBezTo>
                  <a:pt x="331" y="9"/>
                  <a:pt x="331" y="9"/>
                  <a:pt x="331" y="9"/>
                </a:cubicBezTo>
                <a:cubicBezTo>
                  <a:pt x="331" y="9"/>
                  <a:pt x="331" y="9"/>
                  <a:pt x="331" y="9"/>
                </a:cubicBezTo>
                <a:cubicBezTo>
                  <a:pt x="331" y="9"/>
                  <a:pt x="331" y="9"/>
                  <a:pt x="331" y="9"/>
                </a:cubicBezTo>
                <a:cubicBezTo>
                  <a:pt x="330" y="9"/>
                  <a:pt x="330" y="9"/>
                  <a:pt x="330" y="9"/>
                </a:cubicBezTo>
                <a:cubicBezTo>
                  <a:pt x="330" y="9"/>
                  <a:pt x="330" y="9"/>
                  <a:pt x="330" y="9"/>
                </a:cubicBezTo>
                <a:cubicBezTo>
                  <a:pt x="330" y="9"/>
                  <a:pt x="330" y="9"/>
                  <a:pt x="330" y="9"/>
                </a:cubicBezTo>
                <a:cubicBezTo>
                  <a:pt x="330" y="9"/>
                  <a:pt x="330" y="9"/>
                  <a:pt x="330" y="9"/>
                </a:cubicBezTo>
                <a:cubicBezTo>
                  <a:pt x="330" y="9"/>
                  <a:pt x="330" y="9"/>
                  <a:pt x="330" y="9"/>
                </a:cubicBezTo>
                <a:cubicBezTo>
                  <a:pt x="330" y="9"/>
                  <a:pt x="330" y="9"/>
                  <a:pt x="330" y="9"/>
                </a:cubicBezTo>
                <a:cubicBezTo>
                  <a:pt x="330" y="9"/>
                  <a:pt x="330" y="9"/>
                  <a:pt x="330" y="9"/>
                </a:cubicBezTo>
                <a:cubicBezTo>
                  <a:pt x="330" y="9"/>
                  <a:pt x="330" y="9"/>
                  <a:pt x="330" y="9"/>
                </a:cubicBezTo>
                <a:cubicBezTo>
                  <a:pt x="330" y="9"/>
                  <a:pt x="330" y="9"/>
                  <a:pt x="330" y="9"/>
                </a:cubicBezTo>
                <a:cubicBezTo>
                  <a:pt x="330" y="9"/>
                  <a:pt x="330" y="9"/>
                  <a:pt x="330" y="9"/>
                </a:cubicBezTo>
                <a:cubicBezTo>
                  <a:pt x="326" y="10"/>
                  <a:pt x="323" y="11"/>
                  <a:pt x="319" y="12"/>
                </a:cubicBezTo>
                <a:cubicBezTo>
                  <a:pt x="320" y="16"/>
                  <a:pt x="320" y="16"/>
                  <a:pt x="320" y="16"/>
                </a:cubicBezTo>
                <a:cubicBezTo>
                  <a:pt x="326" y="14"/>
                  <a:pt x="333" y="13"/>
                  <a:pt x="339" y="11"/>
                </a:cubicBezTo>
                <a:cubicBezTo>
                  <a:pt x="339" y="8"/>
                  <a:pt x="339" y="8"/>
                  <a:pt x="339" y="8"/>
                </a:cubicBezTo>
                <a:close/>
                <a:moveTo>
                  <a:pt x="300" y="17"/>
                </a:moveTo>
                <a:cubicBezTo>
                  <a:pt x="299" y="17"/>
                  <a:pt x="297" y="18"/>
                  <a:pt x="296" y="18"/>
                </a:cubicBezTo>
                <a:cubicBezTo>
                  <a:pt x="296" y="18"/>
                  <a:pt x="296" y="18"/>
                  <a:pt x="296" y="18"/>
                </a:cubicBezTo>
                <a:cubicBezTo>
                  <a:pt x="296" y="18"/>
                  <a:pt x="296" y="18"/>
                  <a:pt x="296" y="18"/>
                </a:cubicBezTo>
                <a:cubicBezTo>
                  <a:pt x="296" y="18"/>
                  <a:pt x="296" y="18"/>
                  <a:pt x="296" y="18"/>
                </a:cubicBezTo>
                <a:cubicBezTo>
                  <a:pt x="296" y="18"/>
                  <a:pt x="296" y="18"/>
                  <a:pt x="296" y="18"/>
                </a:cubicBezTo>
                <a:cubicBezTo>
                  <a:pt x="296" y="18"/>
                  <a:pt x="296" y="18"/>
                  <a:pt x="296" y="18"/>
                </a:cubicBezTo>
                <a:cubicBezTo>
                  <a:pt x="296" y="18"/>
                  <a:pt x="296" y="18"/>
                  <a:pt x="296" y="18"/>
                </a:cubicBezTo>
                <a:cubicBezTo>
                  <a:pt x="296" y="18"/>
                  <a:pt x="296" y="18"/>
                  <a:pt x="296" y="18"/>
                </a:cubicBezTo>
                <a:cubicBezTo>
                  <a:pt x="296" y="18"/>
                  <a:pt x="296" y="18"/>
                  <a:pt x="296" y="18"/>
                </a:cubicBezTo>
                <a:cubicBezTo>
                  <a:pt x="296" y="18"/>
                  <a:pt x="296" y="18"/>
                  <a:pt x="296" y="18"/>
                </a:cubicBezTo>
                <a:cubicBezTo>
                  <a:pt x="296" y="18"/>
                  <a:pt x="296" y="18"/>
                  <a:pt x="296" y="18"/>
                </a:cubicBezTo>
                <a:cubicBezTo>
                  <a:pt x="296" y="18"/>
                  <a:pt x="296" y="18"/>
                  <a:pt x="296" y="18"/>
                </a:cubicBezTo>
                <a:cubicBezTo>
                  <a:pt x="296" y="18"/>
                  <a:pt x="295" y="18"/>
                  <a:pt x="295" y="18"/>
                </a:cubicBezTo>
                <a:cubicBezTo>
                  <a:pt x="295" y="18"/>
                  <a:pt x="295" y="18"/>
                  <a:pt x="295" y="18"/>
                </a:cubicBezTo>
                <a:cubicBezTo>
                  <a:pt x="295" y="18"/>
                  <a:pt x="295" y="18"/>
                  <a:pt x="295" y="18"/>
                </a:cubicBezTo>
                <a:cubicBezTo>
                  <a:pt x="295" y="18"/>
                  <a:pt x="295" y="18"/>
                  <a:pt x="295" y="18"/>
                </a:cubicBezTo>
                <a:cubicBezTo>
                  <a:pt x="295" y="18"/>
                  <a:pt x="295" y="18"/>
                  <a:pt x="295" y="18"/>
                </a:cubicBezTo>
                <a:cubicBezTo>
                  <a:pt x="295" y="18"/>
                  <a:pt x="295" y="18"/>
                  <a:pt x="295" y="18"/>
                </a:cubicBezTo>
                <a:cubicBezTo>
                  <a:pt x="295" y="18"/>
                  <a:pt x="295" y="18"/>
                  <a:pt x="295" y="18"/>
                </a:cubicBezTo>
                <a:cubicBezTo>
                  <a:pt x="295" y="18"/>
                  <a:pt x="295" y="18"/>
                  <a:pt x="295" y="18"/>
                </a:cubicBezTo>
                <a:cubicBezTo>
                  <a:pt x="295" y="18"/>
                  <a:pt x="295" y="18"/>
                  <a:pt x="295" y="18"/>
                </a:cubicBezTo>
                <a:cubicBezTo>
                  <a:pt x="295" y="18"/>
                  <a:pt x="295" y="18"/>
                  <a:pt x="295" y="18"/>
                </a:cubicBezTo>
                <a:cubicBezTo>
                  <a:pt x="295" y="18"/>
                  <a:pt x="295" y="18"/>
                  <a:pt x="295" y="18"/>
                </a:cubicBezTo>
                <a:cubicBezTo>
                  <a:pt x="295" y="19"/>
                  <a:pt x="295" y="19"/>
                  <a:pt x="295" y="19"/>
                </a:cubicBezTo>
                <a:cubicBezTo>
                  <a:pt x="295" y="19"/>
                  <a:pt x="295" y="19"/>
                  <a:pt x="295" y="19"/>
                </a:cubicBezTo>
                <a:cubicBezTo>
                  <a:pt x="295" y="19"/>
                  <a:pt x="294" y="19"/>
                  <a:pt x="294" y="19"/>
                </a:cubicBezTo>
                <a:cubicBezTo>
                  <a:pt x="294" y="19"/>
                  <a:pt x="294" y="19"/>
                  <a:pt x="294" y="19"/>
                </a:cubicBezTo>
                <a:cubicBezTo>
                  <a:pt x="294" y="19"/>
                  <a:pt x="294" y="19"/>
                  <a:pt x="294" y="19"/>
                </a:cubicBezTo>
                <a:cubicBezTo>
                  <a:pt x="294" y="19"/>
                  <a:pt x="294" y="19"/>
                  <a:pt x="294" y="19"/>
                </a:cubicBezTo>
                <a:cubicBezTo>
                  <a:pt x="294" y="19"/>
                  <a:pt x="294" y="19"/>
                  <a:pt x="294" y="19"/>
                </a:cubicBezTo>
                <a:cubicBezTo>
                  <a:pt x="294" y="19"/>
                  <a:pt x="294" y="19"/>
                  <a:pt x="294" y="19"/>
                </a:cubicBezTo>
                <a:cubicBezTo>
                  <a:pt x="294" y="19"/>
                  <a:pt x="294" y="19"/>
                  <a:pt x="294" y="19"/>
                </a:cubicBezTo>
                <a:cubicBezTo>
                  <a:pt x="294" y="19"/>
                  <a:pt x="294" y="19"/>
                  <a:pt x="294" y="19"/>
                </a:cubicBezTo>
                <a:cubicBezTo>
                  <a:pt x="294" y="19"/>
                  <a:pt x="294" y="19"/>
                  <a:pt x="294" y="19"/>
                </a:cubicBezTo>
                <a:cubicBezTo>
                  <a:pt x="294" y="19"/>
                  <a:pt x="294" y="19"/>
                  <a:pt x="294" y="19"/>
                </a:cubicBezTo>
                <a:cubicBezTo>
                  <a:pt x="291" y="20"/>
                  <a:pt x="287" y="21"/>
                  <a:pt x="284" y="22"/>
                </a:cubicBezTo>
                <a:cubicBezTo>
                  <a:pt x="284" y="22"/>
                  <a:pt x="284" y="22"/>
                  <a:pt x="284" y="22"/>
                </a:cubicBezTo>
                <a:cubicBezTo>
                  <a:pt x="284" y="22"/>
                  <a:pt x="284" y="22"/>
                  <a:pt x="284" y="22"/>
                </a:cubicBezTo>
                <a:cubicBezTo>
                  <a:pt x="284" y="22"/>
                  <a:pt x="284" y="22"/>
                  <a:pt x="284" y="22"/>
                </a:cubicBezTo>
                <a:cubicBezTo>
                  <a:pt x="284" y="22"/>
                  <a:pt x="284" y="22"/>
                  <a:pt x="284" y="22"/>
                </a:cubicBezTo>
                <a:cubicBezTo>
                  <a:pt x="284" y="22"/>
                  <a:pt x="284" y="22"/>
                  <a:pt x="284" y="22"/>
                </a:cubicBezTo>
                <a:cubicBezTo>
                  <a:pt x="284" y="22"/>
                  <a:pt x="284" y="22"/>
                  <a:pt x="284" y="22"/>
                </a:cubicBezTo>
                <a:cubicBezTo>
                  <a:pt x="284" y="22"/>
                  <a:pt x="284" y="22"/>
                  <a:pt x="284" y="22"/>
                </a:cubicBezTo>
                <a:cubicBezTo>
                  <a:pt x="284" y="22"/>
                  <a:pt x="284" y="22"/>
                  <a:pt x="284" y="22"/>
                </a:cubicBezTo>
                <a:cubicBezTo>
                  <a:pt x="284" y="22"/>
                  <a:pt x="284" y="22"/>
                  <a:pt x="284" y="22"/>
                </a:cubicBezTo>
                <a:cubicBezTo>
                  <a:pt x="284" y="22"/>
                  <a:pt x="283" y="22"/>
                  <a:pt x="283" y="22"/>
                </a:cubicBezTo>
                <a:cubicBezTo>
                  <a:pt x="283" y="22"/>
                  <a:pt x="283" y="22"/>
                  <a:pt x="283" y="22"/>
                </a:cubicBezTo>
                <a:cubicBezTo>
                  <a:pt x="283" y="22"/>
                  <a:pt x="283" y="22"/>
                  <a:pt x="283" y="22"/>
                </a:cubicBezTo>
                <a:cubicBezTo>
                  <a:pt x="283" y="22"/>
                  <a:pt x="283" y="22"/>
                  <a:pt x="283" y="22"/>
                </a:cubicBezTo>
                <a:cubicBezTo>
                  <a:pt x="283" y="22"/>
                  <a:pt x="283" y="22"/>
                  <a:pt x="283" y="22"/>
                </a:cubicBezTo>
                <a:cubicBezTo>
                  <a:pt x="283" y="22"/>
                  <a:pt x="283" y="22"/>
                  <a:pt x="283" y="22"/>
                </a:cubicBezTo>
                <a:cubicBezTo>
                  <a:pt x="283" y="22"/>
                  <a:pt x="283" y="22"/>
                  <a:pt x="283" y="22"/>
                </a:cubicBezTo>
                <a:cubicBezTo>
                  <a:pt x="283" y="22"/>
                  <a:pt x="283" y="22"/>
                  <a:pt x="283" y="22"/>
                </a:cubicBezTo>
                <a:cubicBezTo>
                  <a:pt x="283" y="22"/>
                  <a:pt x="283" y="22"/>
                  <a:pt x="283" y="22"/>
                </a:cubicBezTo>
                <a:cubicBezTo>
                  <a:pt x="283" y="22"/>
                  <a:pt x="283" y="22"/>
                  <a:pt x="283" y="22"/>
                </a:cubicBezTo>
                <a:cubicBezTo>
                  <a:pt x="283" y="22"/>
                  <a:pt x="283" y="22"/>
                  <a:pt x="283" y="22"/>
                </a:cubicBezTo>
                <a:cubicBezTo>
                  <a:pt x="283" y="22"/>
                  <a:pt x="283" y="22"/>
                  <a:pt x="283" y="22"/>
                </a:cubicBezTo>
                <a:cubicBezTo>
                  <a:pt x="283" y="22"/>
                  <a:pt x="283" y="22"/>
                  <a:pt x="283" y="22"/>
                </a:cubicBezTo>
                <a:cubicBezTo>
                  <a:pt x="283" y="22"/>
                  <a:pt x="283" y="22"/>
                  <a:pt x="283" y="22"/>
                </a:cubicBezTo>
                <a:cubicBezTo>
                  <a:pt x="282" y="22"/>
                  <a:pt x="282" y="22"/>
                  <a:pt x="282" y="22"/>
                </a:cubicBezTo>
                <a:cubicBezTo>
                  <a:pt x="282" y="23"/>
                  <a:pt x="282" y="23"/>
                  <a:pt x="282" y="23"/>
                </a:cubicBezTo>
                <a:cubicBezTo>
                  <a:pt x="282" y="23"/>
                  <a:pt x="282" y="23"/>
                  <a:pt x="282" y="23"/>
                </a:cubicBezTo>
                <a:cubicBezTo>
                  <a:pt x="282" y="23"/>
                  <a:pt x="282" y="23"/>
                  <a:pt x="282" y="23"/>
                </a:cubicBezTo>
                <a:cubicBezTo>
                  <a:pt x="282" y="23"/>
                  <a:pt x="282" y="23"/>
                  <a:pt x="282" y="23"/>
                </a:cubicBezTo>
                <a:cubicBezTo>
                  <a:pt x="282" y="23"/>
                  <a:pt x="282" y="23"/>
                  <a:pt x="282" y="23"/>
                </a:cubicBezTo>
                <a:cubicBezTo>
                  <a:pt x="282" y="23"/>
                  <a:pt x="282" y="23"/>
                  <a:pt x="282" y="23"/>
                </a:cubicBezTo>
                <a:cubicBezTo>
                  <a:pt x="282" y="23"/>
                  <a:pt x="282" y="23"/>
                  <a:pt x="282" y="23"/>
                </a:cubicBezTo>
                <a:cubicBezTo>
                  <a:pt x="282" y="23"/>
                  <a:pt x="282" y="23"/>
                  <a:pt x="282" y="23"/>
                </a:cubicBezTo>
                <a:cubicBezTo>
                  <a:pt x="282" y="23"/>
                  <a:pt x="282" y="23"/>
                  <a:pt x="282" y="23"/>
                </a:cubicBezTo>
                <a:cubicBezTo>
                  <a:pt x="282" y="23"/>
                  <a:pt x="282" y="23"/>
                  <a:pt x="282" y="23"/>
                </a:cubicBezTo>
                <a:cubicBezTo>
                  <a:pt x="282" y="23"/>
                  <a:pt x="282" y="23"/>
                  <a:pt x="282" y="23"/>
                </a:cubicBezTo>
                <a:cubicBezTo>
                  <a:pt x="282" y="23"/>
                  <a:pt x="282" y="23"/>
                  <a:pt x="282" y="23"/>
                </a:cubicBezTo>
                <a:cubicBezTo>
                  <a:pt x="282" y="23"/>
                  <a:pt x="282" y="23"/>
                  <a:pt x="282" y="23"/>
                </a:cubicBezTo>
                <a:cubicBezTo>
                  <a:pt x="281" y="23"/>
                  <a:pt x="281" y="23"/>
                  <a:pt x="281" y="23"/>
                </a:cubicBezTo>
                <a:cubicBezTo>
                  <a:pt x="281" y="23"/>
                  <a:pt x="281" y="23"/>
                  <a:pt x="281" y="23"/>
                </a:cubicBezTo>
                <a:cubicBezTo>
                  <a:pt x="281" y="23"/>
                  <a:pt x="281" y="23"/>
                  <a:pt x="281" y="23"/>
                </a:cubicBezTo>
                <a:cubicBezTo>
                  <a:pt x="281" y="23"/>
                  <a:pt x="281" y="23"/>
                  <a:pt x="281" y="23"/>
                </a:cubicBezTo>
                <a:cubicBezTo>
                  <a:pt x="281" y="23"/>
                  <a:pt x="281" y="23"/>
                  <a:pt x="281" y="23"/>
                </a:cubicBezTo>
                <a:cubicBezTo>
                  <a:pt x="281" y="23"/>
                  <a:pt x="281" y="23"/>
                  <a:pt x="281" y="23"/>
                </a:cubicBezTo>
                <a:cubicBezTo>
                  <a:pt x="281" y="23"/>
                  <a:pt x="281" y="23"/>
                  <a:pt x="281" y="23"/>
                </a:cubicBezTo>
                <a:cubicBezTo>
                  <a:pt x="281" y="23"/>
                  <a:pt x="281" y="23"/>
                  <a:pt x="281" y="23"/>
                </a:cubicBezTo>
                <a:cubicBezTo>
                  <a:pt x="281" y="23"/>
                  <a:pt x="281" y="23"/>
                  <a:pt x="281" y="23"/>
                </a:cubicBezTo>
                <a:cubicBezTo>
                  <a:pt x="281" y="23"/>
                  <a:pt x="281" y="23"/>
                  <a:pt x="281" y="23"/>
                </a:cubicBezTo>
                <a:cubicBezTo>
                  <a:pt x="281" y="23"/>
                  <a:pt x="281" y="23"/>
                  <a:pt x="281" y="23"/>
                </a:cubicBezTo>
                <a:cubicBezTo>
                  <a:pt x="281" y="23"/>
                  <a:pt x="281" y="23"/>
                  <a:pt x="281" y="23"/>
                </a:cubicBezTo>
                <a:cubicBezTo>
                  <a:pt x="282" y="27"/>
                  <a:pt x="282" y="27"/>
                  <a:pt x="282" y="27"/>
                </a:cubicBezTo>
                <a:cubicBezTo>
                  <a:pt x="288" y="25"/>
                  <a:pt x="295" y="23"/>
                  <a:pt x="301" y="21"/>
                </a:cubicBezTo>
                <a:cubicBezTo>
                  <a:pt x="300" y="17"/>
                  <a:pt x="300" y="17"/>
                  <a:pt x="300" y="17"/>
                </a:cubicBezTo>
                <a:close/>
                <a:moveTo>
                  <a:pt x="262" y="30"/>
                </a:moveTo>
                <a:cubicBezTo>
                  <a:pt x="262" y="30"/>
                  <a:pt x="262" y="30"/>
                  <a:pt x="262" y="30"/>
                </a:cubicBezTo>
                <a:cubicBezTo>
                  <a:pt x="262" y="30"/>
                  <a:pt x="262" y="30"/>
                  <a:pt x="262" y="30"/>
                </a:cubicBezTo>
                <a:cubicBezTo>
                  <a:pt x="262" y="30"/>
                  <a:pt x="262" y="30"/>
                  <a:pt x="262" y="30"/>
                </a:cubicBezTo>
                <a:cubicBezTo>
                  <a:pt x="262" y="30"/>
                  <a:pt x="262" y="30"/>
                  <a:pt x="262" y="30"/>
                </a:cubicBezTo>
                <a:cubicBezTo>
                  <a:pt x="262" y="30"/>
                  <a:pt x="262" y="30"/>
                  <a:pt x="262" y="30"/>
                </a:cubicBezTo>
                <a:cubicBezTo>
                  <a:pt x="262" y="30"/>
                  <a:pt x="262" y="30"/>
                  <a:pt x="261" y="30"/>
                </a:cubicBezTo>
                <a:cubicBezTo>
                  <a:pt x="261" y="30"/>
                  <a:pt x="261" y="30"/>
                  <a:pt x="261" y="30"/>
                </a:cubicBezTo>
                <a:cubicBezTo>
                  <a:pt x="261" y="30"/>
                  <a:pt x="261" y="30"/>
                  <a:pt x="261" y="30"/>
                </a:cubicBezTo>
                <a:cubicBezTo>
                  <a:pt x="261" y="30"/>
                  <a:pt x="261" y="30"/>
                  <a:pt x="261" y="30"/>
                </a:cubicBezTo>
                <a:cubicBezTo>
                  <a:pt x="261" y="30"/>
                  <a:pt x="261" y="30"/>
                  <a:pt x="261" y="30"/>
                </a:cubicBezTo>
                <a:cubicBezTo>
                  <a:pt x="261" y="30"/>
                  <a:pt x="261" y="30"/>
                  <a:pt x="261" y="30"/>
                </a:cubicBezTo>
                <a:cubicBezTo>
                  <a:pt x="261" y="30"/>
                  <a:pt x="261" y="30"/>
                  <a:pt x="261" y="30"/>
                </a:cubicBezTo>
                <a:cubicBezTo>
                  <a:pt x="261" y="30"/>
                  <a:pt x="261" y="30"/>
                  <a:pt x="261" y="30"/>
                </a:cubicBezTo>
                <a:cubicBezTo>
                  <a:pt x="261" y="31"/>
                  <a:pt x="261" y="31"/>
                  <a:pt x="261" y="31"/>
                </a:cubicBezTo>
                <a:cubicBezTo>
                  <a:pt x="261" y="31"/>
                  <a:pt x="261" y="31"/>
                  <a:pt x="261" y="31"/>
                </a:cubicBezTo>
                <a:cubicBezTo>
                  <a:pt x="261" y="31"/>
                  <a:pt x="261" y="31"/>
                  <a:pt x="261" y="31"/>
                </a:cubicBezTo>
                <a:cubicBezTo>
                  <a:pt x="261" y="31"/>
                  <a:pt x="261" y="31"/>
                  <a:pt x="261" y="31"/>
                </a:cubicBezTo>
                <a:cubicBezTo>
                  <a:pt x="261" y="31"/>
                  <a:pt x="261" y="31"/>
                  <a:pt x="261" y="31"/>
                </a:cubicBezTo>
                <a:cubicBezTo>
                  <a:pt x="261" y="31"/>
                  <a:pt x="261" y="31"/>
                  <a:pt x="261" y="31"/>
                </a:cubicBezTo>
                <a:cubicBezTo>
                  <a:pt x="261" y="31"/>
                  <a:pt x="261" y="31"/>
                  <a:pt x="260" y="31"/>
                </a:cubicBezTo>
                <a:cubicBezTo>
                  <a:pt x="260" y="31"/>
                  <a:pt x="260" y="31"/>
                  <a:pt x="260" y="31"/>
                </a:cubicBezTo>
                <a:cubicBezTo>
                  <a:pt x="260" y="31"/>
                  <a:pt x="260" y="31"/>
                  <a:pt x="260" y="31"/>
                </a:cubicBezTo>
                <a:cubicBezTo>
                  <a:pt x="260" y="31"/>
                  <a:pt x="260" y="31"/>
                  <a:pt x="260" y="31"/>
                </a:cubicBezTo>
                <a:cubicBezTo>
                  <a:pt x="260" y="31"/>
                  <a:pt x="260" y="31"/>
                  <a:pt x="259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31"/>
                  <a:pt x="259" y="31"/>
                  <a:pt x="259" y="32"/>
                </a:cubicBezTo>
                <a:cubicBezTo>
                  <a:pt x="259" y="32"/>
                  <a:pt x="259" y="32"/>
                  <a:pt x="259" y="32"/>
                </a:cubicBezTo>
                <a:cubicBezTo>
                  <a:pt x="258" y="32"/>
                  <a:pt x="258" y="32"/>
                  <a:pt x="258" y="32"/>
                </a:cubicBezTo>
                <a:cubicBezTo>
                  <a:pt x="258" y="32"/>
                  <a:pt x="258" y="32"/>
                  <a:pt x="258" y="32"/>
                </a:cubicBezTo>
                <a:cubicBezTo>
                  <a:pt x="258" y="32"/>
                  <a:pt x="258" y="32"/>
                  <a:pt x="258" y="32"/>
                </a:cubicBezTo>
                <a:cubicBezTo>
                  <a:pt x="258" y="32"/>
                  <a:pt x="258" y="32"/>
                  <a:pt x="258" y="32"/>
                </a:cubicBezTo>
                <a:cubicBezTo>
                  <a:pt x="258" y="32"/>
                  <a:pt x="258" y="32"/>
                  <a:pt x="258" y="32"/>
                </a:cubicBezTo>
                <a:cubicBezTo>
                  <a:pt x="258" y="32"/>
                  <a:pt x="258" y="32"/>
                  <a:pt x="258" y="32"/>
                </a:cubicBezTo>
                <a:cubicBezTo>
                  <a:pt x="258" y="32"/>
                  <a:pt x="258" y="32"/>
                  <a:pt x="258" y="32"/>
                </a:cubicBezTo>
                <a:cubicBezTo>
                  <a:pt x="258" y="32"/>
                  <a:pt x="258" y="32"/>
                  <a:pt x="258" y="32"/>
                </a:cubicBezTo>
                <a:cubicBezTo>
                  <a:pt x="258" y="32"/>
                  <a:pt x="258" y="32"/>
                  <a:pt x="258" y="32"/>
                </a:cubicBezTo>
                <a:cubicBezTo>
                  <a:pt x="258" y="32"/>
                  <a:pt x="258" y="32"/>
                  <a:pt x="258" y="32"/>
                </a:cubicBezTo>
                <a:cubicBezTo>
                  <a:pt x="258" y="32"/>
                  <a:pt x="258" y="32"/>
                  <a:pt x="258" y="32"/>
                </a:cubicBezTo>
                <a:cubicBezTo>
                  <a:pt x="258" y="32"/>
                  <a:pt x="258" y="32"/>
                  <a:pt x="258" y="32"/>
                </a:cubicBezTo>
                <a:cubicBezTo>
                  <a:pt x="258" y="32"/>
                  <a:pt x="258" y="32"/>
                  <a:pt x="258" y="32"/>
                </a:cubicBezTo>
                <a:cubicBezTo>
                  <a:pt x="258" y="32"/>
                  <a:pt x="258" y="32"/>
                  <a:pt x="257" y="32"/>
                </a:cubicBezTo>
                <a:cubicBezTo>
                  <a:pt x="257" y="32"/>
                  <a:pt x="257" y="32"/>
                  <a:pt x="257" y="32"/>
                </a:cubicBezTo>
                <a:cubicBezTo>
                  <a:pt x="257" y="32"/>
                  <a:pt x="257" y="32"/>
                  <a:pt x="257" y="32"/>
                </a:cubicBezTo>
                <a:cubicBezTo>
                  <a:pt x="257" y="32"/>
                  <a:pt x="257" y="32"/>
                  <a:pt x="257" y="32"/>
                </a:cubicBezTo>
                <a:cubicBezTo>
                  <a:pt x="257" y="32"/>
                  <a:pt x="257" y="32"/>
                  <a:pt x="257" y="32"/>
                </a:cubicBezTo>
                <a:cubicBezTo>
                  <a:pt x="257" y="32"/>
                  <a:pt x="257" y="32"/>
                  <a:pt x="257" y="32"/>
                </a:cubicBezTo>
                <a:cubicBezTo>
                  <a:pt x="257" y="32"/>
                  <a:pt x="257" y="32"/>
                  <a:pt x="257" y="32"/>
                </a:cubicBezTo>
                <a:cubicBezTo>
                  <a:pt x="257" y="32"/>
                  <a:pt x="257" y="32"/>
                  <a:pt x="257" y="32"/>
                </a:cubicBezTo>
                <a:cubicBezTo>
                  <a:pt x="257" y="32"/>
                  <a:pt x="257" y="32"/>
                  <a:pt x="257" y="32"/>
                </a:cubicBezTo>
                <a:cubicBezTo>
                  <a:pt x="257" y="32"/>
                  <a:pt x="257" y="32"/>
                  <a:pt x="257" y="32"/>
                </a:cubicBezTo>
                <a:cubicBezTo>
                  <a:pt x="257" y="32"/>
                  <a:pt x="257" y="32"/>
                  <a:pt x="257" y="32"/>
                </a:cubicBezTo>
                <a:cubicBezTo>
                  <a:pt x="257" y="32"/>
                  <a:pt x="257" y="32"/>
                  <a:pt x="257" y="32"/>
                </a:cubicBezTo>
                <a:cubicBezTo>
                  <a:pt x="257" y="32"/>
                  <a:pt x="257" y="32"/>
                  <a:pt x="257" y="32"/>
                </a:cubicBezTo>
                <a:cubicBezTo>
                  <a:pt x="257" y="32"/>
                  <a:pt x="257" y="32"/>
                  <a:pt x="257" y="32"/>
                </a:cubicBezTo>
                <a:cubicBezTo>
                  <a:pt x="257" y="32"/>
                  <a:pt x="256" y="32"/>
                  <a:pt x="256" y="32"/>
                </a:cubicBezTo>
                <a:cubicBezTo>
                  <a:pt x="256" y="32"/>
                  <a:pt x="256" y="32"/>
                  <a:pt x="256" y="32"/>
                </a:cubicBezTo>
                <a:cubicBezTo>
                  <a:pt x="256" y="32"/>
                  <a:pt x="256" y="32"/>
                  <a:pt x="256" y="32"/>
                </a:cubicBezTo>
                <a:cubicBezTo>
                  <a:pt x="256" y="32"/>
                  <a:pt x="256" y="32"/>
                  <a:pt x="256" y="32"/>
                </a:cubicBezTo>
                <a:cubicBezTo>
                  <a:pt x="256" y="32"/>
                  <a:pt x="256" y="32"/>
                  <a:pt x="256" y="32"/>
                </a:cubicBezTo>
                <a:cubicBezTo>
                  <a:pt x="256" y="33"/>
                  <a:pt x="256" y="33"/>
                  <a:pt x="256" y="33"/>
                </a:cubicBezTo>
                <a:cubicBezTo>
                  <a:pt x="256" y="33"/>
                  <a:pt x="256" y="33"/>
                  <a:pt x="256" y="33"/>
                </a:cubicBezTo>
                <a:cubicBezTo>
                  <a:pt x="256" y="33"/>
                  <a:pt x="256" y="33"/>
                  <a:pt x="256" y="33"/>
                </a:cubicBezTo>
                <a:cubicBezTo>
                  <a:pt x="256" y="33"/>
                  <a:pt x="256" y="33"/>
                  <a:pt x="256" y="33"/>
                </a:cubicBezTo>
                <a:cubicBezTo>
                  <a:pt x="256" y="33"/>
                  <a:pt x="256" y="33"/>
                  <a:pt x="256" y="33"/>
                </a:cubicBezTo>
                <a:cubicBezTo>
                  <a:pt x="256" y="33"/>
                  <a:pt x="256" y="33"/>
                  <a:pt x="256" y="33"/>
                </a:cubicBezTo>
                <a:cubicBezTo>
                  <a:pt x="256" y="33"/>
                  <a:pt x="256" y="33"/>
                  <a:pt x="256" y="33"/>
                </a:cubicBezTo>
                <a:cubicBezTo>
                  <a:pt x="256" y="33"/>
                  <a:pt x="256" y="33"/>
                  <a:pt x="256" y="33"/>
                </a:cubicBezTo>
                <a:cubicBezTo>
                  <a:pt x="256" y="33"/>
                  <a:pt x="256" y="33"/>
                  <a:pt x="256" y="33"/>
                </a:cubicBezTo>
                <a:cubicBezTo>
                  <a:pt x="255" y="33"/>
                  <a:pt x="255" y="33"/>
                  <a:pt x="255" y="33"/>
                </a:cubicBezTo>
                <a:cubicBezTo>
                  <a:pt x="255" y="33"/>
                  <a:pt x="255" y="33"/>
                  <a:pt x="255" y="33"/>
                </a:cubicBezTo>
                <a:cubicBezTo>
                  <a:pt x="255" y="33"/>
                  <a:pt x="255" y="33"/>
                  <a:pt x="255" y="33"/>
                </a:cubicBezTo>
                <a:cubicBezTo>
                  <a:pt x="255" y="33"/>
                  <a:pt x="255" y="33"/>
                  <a:pt x="255" y="33"/>
                </a:cubicBezTo>
                <a:cubicBezTo>
                  <a:pt x="255" y="33"/>
                  <a:pt x="255" y="33"/>
                  <a:pt x="255" y="33"/>
                </a:cubicBezTo>
                <a:cubicBezTo>
                  <a:pt x="255" y="33"/>
                  <a:pt x="255" y="33"/>
                  <a:pt x="255" y="33"/>
                </a:cubicBezTo>
                <a:cubicBezTo>
                  <a:pt x="255" y="33"/>
                  <a:pt x="255" y="33"/>
                  <a:pt x="255" y="33"/>
                </a:cubicBezTo>
                <a:cubicBezTo>
                  <a:pt x="255" y="33"/>
                  <a:pt x="255" y="33"/>
                  <a:pt x="255" y="33"/>
                </a:cubicBezTo>
                <a:cubicBezTo>
                  <a:pt x="255" y="33"/>
                  <a:pt x="255" y="33"/>
                  <a:pt x="255" y="33"/>
                </a:cubicBezTo>
                <a:cubicBezTo>
                  <a:pt x="255" y="33"/>
                  <a:pt x="255" y="33"/>
                  <a:pt x="255" y="33"/>
                </a:cubicBezTo>
                <a:cubicBezTo>
                  <a:pt x="255" y="33"/>
                  <a:pt x="255" y="33"/>
                  <a:pt x="255" y="33"/>
                </a:cubicBezTo>
                <a:cubicBezTo>
                  <a:pt x="255" y="33"/>
                  <a:pt x="255" y="33"/>
                  <a:pt x="255" y="33"/>
                </a:cubicBezTo>
                <a:cubicBezTo>
                  <a:pt x="255" y="33"/>
                  <a:pt x="255" y="33"/>
                  <a:pt x="255" y="33"/>
                </a:cubicBezTo>
                <a:cubicBezTo>
                  <a:pt x="255" y="33"/>
                  <a:pt x="255" y="33"/>
                  <a:pt x="254" y="33"/>
                </a:cubicBezTo>
                <a:cubicBezTo>
                  <a:pt x="254" y="33"/>
                  <a:pt x="254" y="33"/>
                  <a:pt x="254" y="33"/>
                </a:cubicBezTo>
                <a:cubicBezTo>
                  <a:pt x="254" y="33"/>
                  <a:pt x="254" y="33"/>
                  <a:pt x="254" y="33"/>
                </a:cubicBezTo>
                <a:cubicBezTo>
                  <a:pt x="254" y="33"/>
                  <a:pt x="254" y="33"/>
                  <a:pt x="254" y="33"/>
                </a:cubicBezTo>
                <a:cubicBezTo>
                  <a:pt x="254" y="33"/>
                  <a:pt x="254" y="33"/>
                  <a:pt x="254" y="33"/>
                </a:cubicBezTo>
                <a:cubicBezTo>
                  <a:pt x="254" y="33"/>
                  <a:pt x="254" y="33"/>
                  <a:pt x="254" y="33"/>
                </a:cubicBezTo>
                <a:cubicBezTo>
                  <a:pt x="254" y="33"/>
                  <a:pt x="254" y="33"/>
                  <a:pt x="254" y="33"/>
                </a:cubicBezTo>
                <a:cubicBezTo>
                  <a:pt x="254" y="33"/>
                  <a:pt x="254" y="33"/>
                  <a:pt x="254" y="33"/>
                </a:cubicBezTo>
                <a:cubicBezTo>
                  <a:pt x="254" y="33"/>
                  <a:pt x="254" y="33"/>
                  <a:pt x="254" y="33"/>
                </a:cubicBezTo>
                <a:cubicBezTo>
                  <a:pt x="254" y="33"/>
                  <a:pt x="254" y="33"/>
                  <a:pt x="254" y="33"/>
                </a:cubicBezTo>
                <a:cubicBezTo>
                  <a:pt x="254" y="33"/>
                  <a:pt x="254" y="34"/>
                  <a:pt x="254" y="34"/>
                </a:cubicBezTo>
                <a:cubicBezTo>
                  <a:pt x="254" y="34"/>
                  <a:pt x="254" y="34"/>
                  <a:pt x="254" y="34"/>
                </a:cubicBezTo>
                <a:cubicBezTo>
                  <a:pt x="254" y="34"/>
                  <a:pt x="254" y="34"/>
                  <a:pt x="254" y="34"/>
                </a:cubicBezTo>
                <a:cubicBezTo>
                  <a:pt x="254" y="34"/>
                  <a:pt x="254" y="34"/>
                  <a:pt x="254" y="34"/>
                </a:cubicBezTo>
                <a:cubicBezTo>
                  <a:pt x="254" y="34"/>
                  <a:pt x="253" y="34"/>
                  <a:pt x="253" y="34"/>
                </a:cubicBezTo>
                <a:cubicBezTo>
                  <a:pt x="253" y="34"/>
                  <a:pt x="253" y="34"/>
                  <a:pt x="253" y="34"/>
                </a:cubicBezTo>
                <a:cubicBezTo>
                  <a:pt x="253" y="34"/>
                  <a:pt x="253" y="34"/>
                  <a:pt x="253" y="34"/>
                </a:cubicBezTo>
                <a:cubicBezTo>
                  <a:pt x="253" y="34"/>
                  <a:pt x="253" y="34"/>
                  <a:pt x="253" y="34"/>
                </a:cubicBezTo>
                <a:cubicBezTo>
                  <a:pt x="253" y="34"/>
                  <a:pt x="253" y="34"/>
                  <a:pt x="253" y="34"/>
                </a:cubicBezTo>
                <a:cubicBezTo>
                  <a:pt x="253" y="34"/>
                  <a:pt x="253" y="34"/>
                  <a:pt x="253" y="34"/>
                </a:cubicBezTo>
                <a:cubicBezTo>
                  <a:pt x="253" y="34"/>
                  <a:pt x="253" y="34"/>
                  <a:pt x="253" y="34"/>
                </a:cubicBezTo>
                <a:cubicBezTo>
                  <a:pt x="253" y="34"/>
                  <a:pt x="253" y="34"/>
                  <a:pt x="253" y="34"/>
                </a:cubicBezTo>
                <a:cubicBezTo>
                  <a:pt x="253" y="34"/>
                  <a:pt x="253" y="34"/>
                  <a:pt x="253" y="34"/>
                </a:cubicBezTo>
                <a:cubicBezTo>
                  <a:pt x="253" y="34"/>
                  <a:pt x="253" y="34"/>
                  <a:pt x="253" y="34"/>
                </a:cubicBezTo>
                <a:cubicBezTo>
                  <a:pt x="250" y="35"/>
                  <a:pt x="247" y="37"/>
                  <a:pt x="244" y="38"/>
                </a:cubicBezTo>
                <a:cubicBezTo>
                  <a:pt x="245" y="42"/>
                  <a:pt x="245" y="42"/>
                  <a:pt x="245" y="42"/>
                </a:cubicBezTo>
                <a:cubicBezTo>
                  <a:pt x="251" y="39"/>
                  <a:pt x="257" y="36"/>
                  <a:pt x="263" y="34"/>
                </a:cubicBezTo>
                <a:cubicBezTo>
                  <a:pt x="262" y="30"/>
                  <a:pt x="262" y="30"/>
                  <a:pt x="262" y="30"/>
                </a:cubicBezTo>
                <a:close/>
                <a:moveTo>
                  <a:pt x="226" y="47"/>
                </a:moveTo>
                <a:cubicBezTo>
                  <a:pt x="224" y="48"/>
                  <a:pt x="221" y="49"/>
                  <a:pt x="219" y="50"/>
                </a:cubicBezTo>
                <a:cubicBezTo>
                  <a:pt x="219" y="50"/>
                  <a:pt x="219" y="50"/>
                  <a:pt x="219" y="50"/>
                </a:cubicBezTo>
                <a:cubicBezTo>
                  <a:pt x="219" y="50"/>
                  <a:pt x="219" y="50"/>
                  <a:pt x="219" y="50"/>
                </a:cubicBezTo>
                <a:cubicBezTo>
                  <a:pt x="219" y="50"/>
                  <a:pt x="219" y="50"/>
                  <a:pt x="219" y="50"/>
                </a:cubicBezTo>
                <a:cubicBezTo>
                  <a:pt x="219" y="50"/>
                  <a:pt x="219" y="50"/>
                  <a:pt x="219" y="50"/>
                </a:cubicBezTo>
                <a:cubicBezTo>
                  <a:pt x="219" y="50"/>
                  <a:pt x="219" y="50"/>
                  <a:pt x="219" y="50"/>
                </a:cubicBezTo>
                <a:cubicBezTo>
                  <a:pt x="219" y="50"/>
                  <a:pt x="219" y="50"/>
                  <a:pt x="219" y="50"/>
                </a:cubicBezTo>
                <a:cubicBezTo>
                  <a:pt x="219" y="50"/>
                  <a:pt x="219" y="50"/>
                  <a:pt x="219" y="50"/>
                </a:cubicBezTo>
                <a:cubicBezTo>
                  <a:pt x="219" y="50"/>
                  <a:pt x="219" y="50"/>
                  <a:pt x="219" y="50"/>
                </a:cubicBezTo>
                <a:cubicBezTo>
                  <a:pt x="219" y="50"/>
                  <a:pt x="219" y="50"/>
                  <a:pt x="219" y="50"/>
                </a:cubicBezTo>
                <a:cubicBezTo>
                  <a:pt x="219" y="51"/>
                  <a:pt x="219" y="51"/>
                  <a:pt x="219" y="51"/>
                </a:cubicBezTo>
                <a:cubicBezTo>
                  <a:pt x="219" y="51"/>
                  <a:pt x="219" y="51"/>
                  <a:pt x="219" y="51"/>
                </a:cubicBezTo>
                <a:cubicBezTo>
                  <a:pt x="219" y="51"/>
                  <a:pt x="219" y="51"/>
                  <a:pt x="219" y="51"/>
                </a:cubicBezTo>
                <a:cubicBezTo>
                  <a:pt x="219" y="51"/>
                  <a:pt x="218" y="51"/>
                  <a:pt x="218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51"/>
                  <a:pt x="218" y="51"/>
                  <a:pt x="217" y="51"/>
                </a:cubicBezTo>
                <a:cubicBezTo>
                  <a:pt x="217" y="51"/>
                  <a:pt x="217" y="51"/>
                  <a:pt x="217" y="51"/>
                </a:cubicBezTo>
                <a:cubicBezTo>
                  <a:pt x="217" y="51"/>
                  <a:pt x="217" y="51"/>
                  <a:pt x="217" y="51"/>
                </a:cubicBezTo>
                <a:cubicBezTo>
                  <a:pt x="217" y="51"/>
                  <a:pt x="217" y="51"/>
                  <a:pt x="217" y="51"/>
                </a:cubicBezTo>
                <a:cubicBezTo>
                  <a:pt x="217" y="51"/>
                  <a:pt x="217" y="51"/>
                  <a:pt x="217" y="51"/>
                </a:cubicBezTo>
                <a:cubicBezTo>
                  <a:pt x="217" y="51"/>
                  <a:pt x="217" y="51"/>
                  <a:pt x="217" y="51"/>
                </a:cubicBezTo>
                <a:cubicBezTo>
                  <a:pt x="217" y="51"/>
                  <a:pt x="217" y="51"/>
                  <a:pt x="217" y="51"/>
                </a:cubicBezTo>
                <a:cubicBezTo>
                  <a:pt x="217" y="51"/>
                  <a:pt x="217" y="51"/>
                  <a:pt x="217" y="51"/>
                </a:cubicBezTo>
                <a:cubicBezTo>
                  <a:pt x="217" y="51"/>
                  <a:pt x="217" y="51"/>
                  <a:pt x="217" y="51"/>
                </a:cubicBezTo>
                <a:cubicBezTo>
                  <a:pt x="217" y="51"/>
                  <a:pt x="217" y="51"/>
                  <a:pt x="217" y="52"/>
                </a:cubicBezTo>
                <a:cubicBezTo>
                  <a:pt x="217" y="52"/>
                  <a:pt x="217" y="52"/>
                  <a:pt x="217" y="52"/>
                </a:cubicBezTo>
                <a:cubicBezTo>
                  <a:pt x="217" y="52"/>
                  <a:pt x="217" y="52"/>
                  <a:pt x="217" y="52"/>
                </a:cubicBezTo>
                <a:cubicBezTo>
                  <a:pt x="217" y="52"/>
                  <a:pt x="217" y="52"/>
                  <a:pt x="217" y="52"/>
                </a:cubicBezTo>
                <a:cubicBezTo>
                  <a:pt x="217" y="52"/>
                  <a:pt x="217" y="52"/>
                  <a:pt x="217" y="52"/>
                </a:cubicBezTo>
                <a:cubicBezTo>
                  <a:pt x="217" y="52"/>
                  <a:pt x="217" y="52"/>
                  <a:pt x="217" y="52"/>
                </a:cubicBezTo>
                <a:cubicBezTo>
                  <a:pt x="217" y="52"/>
                  <a:pt x="216" y="52"/>
                  <a:pt x="216" y="52"/>
                </a:cubicBezTo>
                <a:cubicBezTo>
                  <a:pt x="216" y="52"/>
                  <a:pt x="216" y="52"/>
                  <a:pt x="216" y="52"/>
                </a:cubicBezTo>
                <a:cubicBezTo>
                  <a:pt x="216" y="52"/>
                  <a:pt x="216" y="52"/>
                  <a:pt x="216" y="52"/>
                </a:cubicBezTo>
                <a:cubicBezTo>
                  <a:pt x="216" y="52"/>
                  <a:pt x="216" y="52"/>
                  <a:pt x="216" y="52"/>
                </a:cubicBezTo>
                <a:cubicBezTo>
                  <a:pt x="216" y="52"/>
                  <a:pt x="216" y="52"/>
                  <a:pt x="216" y="52"/>
                </a:cubicBezTo>
                <a:cubicBezTo>
                  <a:pt x="216" y="52"/>
                  <a:pt x="216" y="52"/>
                  <a:pt x="216" y="52"/>
                </a:cubicBezTo>
                <a:cubicBezTo>
                  <a:pt x="216" y="52"/>
                  <a:pt x="216" y="52"/>
                  <a:pt x="216" y="52"/>
                </a:cubicBezTo>
                <a:cubicBezTo>
                  <a:pt x="216" y="52"/>
                  <a:pt x="216" y="52"/>
                  <a:pt x="216" y="52"/>
                </a:cubicBezTo>
                <a:cubicBezTo>
                  <a:pt x="216" y="52"/>
                  <a:pt x="216" y="52"/>
                  <a:pt x="216" y="52"/>
                </a:cubicBezTo>
                <a:cubicBezTo>
                  <a:pt x="216" y="52"/>
                  <a:pt x="216" y="52"/>
                  <a:pt x="216" y="52"/>
                </a:cubicBezTo>
                <a:cubicBezTo>
                  <a:pt x="216" y="52"/>
                  <a:pt x="216" y="52"/>
                  <a:pt x="216" y="52"/>
                </a:cubicBezTo>
                <a:cubicBezTo>
                  <a:pt x="216" y="52"/>
                  <a:pt x="216" y="52"/>
                  <a:pt x="216" y="52"/>
                </a:cubicBezTo>
                <a:cubicBezTo>
                  <a:pt x="216" y="52"/>
                  <a:pt x="216" y="52"/>
                  <a:pt x="216" y="52"/>
                </a:cubicBezTo>
                <a:cubicBezTo>
                  <a:pt x="216" y="52"/>
                  <a:pt x="216" y="52"/>
                  <a:pt x="216" y="52"/>
                </a:cubicBezTo>
                <a:cubicBezTo>
                  <a:pt x="216" y="52"/>
                  <a:pt x="216" y="52"/>
                  <a:pt x="216" y="52"/>
                </a:cubicBezTo>
                <a:cubicBezTo>
                  <a:pt x="215" y="52"/>
                  <a:pt x="215" y="52"/>
                  <a:pt x="215" y="52"/>
                </a:cubicBezTo>
                <a:cubicBezTo>
                  <a:pt x="215" y="52"/>
                  <a:pt x="215" y="52"/>
                  <a:pt x="215" y="52"/>
                </a:cubicBezTo>
                <a:cubicBezTo>
                  <a:pt x="215" y="52"/>
                  <a:pt x="215" y="52"/>
                  <a:pt x="215" y="52"/>
                </a:cubicBezTo>
                <a:cubicBezTo>
                  <a:pt x="215" y="52"/>
                  <a:pt x="215" y="52"/>
                  <a:pt x="215" y="52"/>
                </a:cubicBezTo>
                <a:cubicBezTo>
                  <a:pt x="215" y="52"/>
                  <a:pt x="215" y="52"/>
                  <a:pt x="215" y="52"/>
                </a:cubicBezTo>
                <a:cubicBezTo>
                  <a:pt x="215" y="52"/>
                  <a:pt x="215" y="52"/>
                  <a:pt x="215" y="52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5" y="53"/>
                  <a:pt x="214" y="53"/>
                  <a:pt x="214" y="53"/>
                </a:cubicBezTo>
                <a:cubicBezTo>
                  <a:pt x="214" y="53"/>
                  <a:pt x="214" y="53"/>
                  <a:pt x="214" y="53"/>
                </a:cubicBezTo>
                <a:cubicBezTo>
                  <a:pt x="214" y="53"/>
                  <a:pt x="214" y="53"/>
                  <a:pt x="214" y="53"/>
                </a:cubicBezTo>
                <a:cubicBezTo>
                  <a:pt x="214" y="53"/>
                  <a:pt x="214" y="53"/>
                  <a:pt x="214" y="53"/>
                </a:cubicBezTo>
                <a:cubicBezTo>
                  <a:pt x="214" y="53"/>
                  <a:pt x="214" y="53"/>
                  <a:pt x="214" y="53"/>
                </a:cubicBezTo>
                <a:cubicBezTo>
                  <a:pt x="214" y="53"/>
                  <a:pt x="214" y="53"/>
                  <a:pt x="214" y="53"/>
                </a:cubicBezTo>
                <a:cubicBezTo>
                  <a:pt x="214" y="53"/>
                  <a:pt x="214" y="53"/>
                  <a:pt x="214" y="53"/>
                </a:cubicBezTo>
                <a:cubicBezTo>
                  <a:pt x="214" y="53"/>
                  <a:pt x="214" y="53"/>
                  <a:pt x="214" y="53"/>
                </a:cubicBezTo>
                <a:cubicBezTo>
                  <a:pt x="214" y="53"/>
                  <a:pt x="214" y="53"/>
                  <a:pt x="214" y="53"/>
                </a:cubicBezTo>
                <a:cubicBezTo>
                  <a:pt x="214" y="53"/>
                  <a:pt x="214" y="53"/>
                  <a:pt x="214" y="53"/>
                </a:cubicBezTo>
                <a:cubicBezTo>
                  <a:pt x="214" y="53"/>
                  <a:pt x="214" y="53"/>
                  <a:pt x="214" y="53"/>
                </a:cubicBezTo>
                <a:cubicBezTo>
                  <a:pt x="214" y="53"/>
                  <a:pt x="214" y="53"/>
                  <a:pt x="214" y="53"/>
                </a:cubicBezTo>
                <a:cubicBezTo>
                  <a:pt x="214" y="53"/>
                  <a:pt x="214" y="53"/>
                  <a:pt x="214" y="53"/>
                </a:cubicBezTo>
                <a:cubicBezTo>
                  <a:pt x="214" y="53"/>
                  <a:pt x="214" y="53"/>
                  <a:pt x="214" y="53"/>
                </a:cubicBezTo>
                <a:cubicBezTo>
                  <a:pt x="214" y="53"/>
                  <a:pt x="214" y="53"/>
                  <a:pt x="214" y="53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4"/>
                  <a:pt x="213" y="54"/>
                </a:cubicBezTo>
                <a:cubicBezTo>
                  <a:pt x="213" y="54"/>
                  <a:pt x="213" y="54"/>
                  <a:pt x="213" y="54"/>
                </a:cubicBezTo>
                <a:cubicBezTo>
                  <a:pt x="213" y="54"/>
                  <a:pt x="213" y="54"/>
                  <a:pt x="213" y="54"/>
                </a:cubicBezTo>
                <a:cubicBezTo>
                  <a:pt x="213" y="54"/>
                  <a:pt x="213" y="54"/>
                  <a:pt x="213" y="54"/>
                </a:cubicBezTo>
                <a:cubicBezTo>
                  <a:pt x="213" y="54"/>
                  <a:pt x="213" y="54"/>
                  <a:pt x="213" y="54"/>
                </a:cubicBezTo>
                <a:cubicBezTo>
                  <a:pt x="213" y="54"/>
                  <a:pt x="213" y="54"/>
                  <a:pt x="213" y="54"/>
                </a:cubicBezTo>
                <a:cubicBezTo>
                  <a:pt x="213" y="54"/>
                  <a:pt x="213" y="54"/>
                  <a:pt x="213" y="54"/>
                </a:cubicBezTo>
                <a:cubicBezTo>
                  <a:pt x="213" y="54"/>
                  <a:pt x="213" y="54"/>
                  <a:pt x="213" y="54"/>
                </a:cubicBezTo>
                <a:cubicBezTo>
                  <a:pt x="213" y="54"/>
                  <a:pt x="213" y="54"/>
                  <a:pt x="213" y="54"/>
                </a:cubicBezTo>
                <a:cubicBezTo>
                  <a:pt x="213" y="54"/>
                  <a:pt x="213" y="54"/>
                  <a:pt x="213" y="54"/>
                </a:cubicBezTo>
                <a:cubicBezTo>
                  <a:pt x="213" y="54"/>
                  <a:pt x="213" y="54"/>
                  <a:pt x="213" y="54"/>
                </a:cubicBezTo>
                <a:cubicBezTo>
                  <a:pt x="213" y="54"/>
                  <a:pt x="213" y="54"/>
                  <a:pt x="213" y="54"/>
                </a:cubicBezTo>
                <a:cubicBezTo>
                  <a:pt x="212" y="54"/>
                  <a:pt x="212" y="54"/>
                  <a:pt x="212" y="54"/>
                </a:cubicBezTo>
                <a:cubicBezTo>
                  <a:pt x="212" y="54"/>
                  <a:pt x="212" y="54"/>
                  <a:pt x="212" y="54"/>
                </a:cubicBezTo>
                <a:cubicBezTo>
                  <a:pt x="212" y="54"/>
                  <a:pt x="212" y="54"/>
                  <a:pt x="212" y="54"/>
                </a:cubicBezTo>
                <a:cubicBezTo>
                  <a:pt x="212" y="54"/>
                  <a:pt x="212" y="54"/>
                  <a:pt x="212" y="54"/>
                </a:cubicBezTo>
                <a:cubicBezTo>
                  <a:pt x="212" y="54"/>
                  <a:pt x="212" y="54"/>
                  <a:pt x="212" y="54"/>
                </a:cubicBezTo>
                <a:cubicBezTo>
                  <a:pt x="212" y="54"/>
                  <a:pt x="212" y="54"/>
                  <a:pt x="212" y="54"/>
                </a:cubicBezTo>
                <a:cubicBezTo>
                  <a:pt x="212" y="54"/>
                  <a:pt x="212" y="54"/>
                  <a:pt x="212" y="54"/>
                </a:cubicBezTo>
                <a:cubicBezTo>
                  <a:pt x="212" y="54"/>
                  <a:pt x="212" y="54"/>
                  <a:pt x="212" y="54"/>
                </a:cubicBezTo>
                <a:cubicBezTo>
                  <a:pt x="212" y="54"/>
                  <a:pt x="212" y="54"/>
                  <a:pt x="212" y="54"/>
                </a:cubicBezTo>
                <a:cubicBezTo>
                  <a:pt x="212" y="54"/>
                  <a:pt x="212" y="54"/>
                  <a:pt x="212" y="54"/>
                </a:cubicBezTo>
                <a:cubicBezTo>
                  <a:pt x="212" y="54"/>
                  <a:pt x="212" y="54"/>
                  <a:pt x="212" y="54"/>
                </a:cubicBezTo>
                <a:cubicBezTo>
                  <a:pt x="212" y="54"/>
                  <a:pt x="212" y="54"/>
                  <a:pt x="212" y="54"/>
                </a:cubicBezTo>
                <a:cubicBezTo>
                  <a:pt x="212" y="54"/>
                  <a:pt x="212" y="54"/>
                  <a:pt x="212" y="54"/>
                </a:cubicBezTo>
                <a:cubicBezTo>
                  <a:pt x="212" y="54"/>
                  <a:pt x="212" y="54"/>
                  <a:pt x="212" y="55"/>
                </a:cubicBezTo>
                <a:cubicBezTo>
                  <a:pt x="212" y="55"/>
                  <a:pt x="211" y="55"/>
                  <a:pt x="211" y="55"/>
                </a:cubicBezTo>
                <a:cubicBezTo>
                  <a:pt x="211" y="55"/>
                  <a:pt x="211" y="55"/>
                  <a:pt x="211" y="55"/>
                </a:cubicBezTo>
                <a:cubicBezTo>
                  <a:pt x="211" y="55"/>
                  <a:pt x="211" y="55"/>
                  <a:pt x="211" y="55"/>
                </a:cubicBezTo>
                <a:cubicBezTo>
                  <a:pt x="211" y="55"/>
                  <a:pt x="211" y="55"/>
                  <a:pt x="211" y="55"/>
                </a:cubicBezTo>
                <a:cubicBezTo>
                  <a:pt x="211" y="55"/>
                  <a:pt x="211" y="55"/>
                  <a:pt x="211" y="55"/>
                </a:cubicBezTo>
                <a:cubicBezTo>
                  <a:pt x="211" y="55"/>
                  <a:pt x="211" y="55"/>
                  <a:pt x="211" y="55"/>
                </a:cubicBezTo>
                <a:cubicBezTo>
                  <a:pt x="211" y="55"/>
                  <a:pt x="211" y="55"/>
                  <a:pt x="211" y="55"/>
                </a:cubicBezTo>
                <a:cubicBezTo>
                  <a:pt x="211" y="55"/>
                  <a:pt x="211" y="55"/>
                  <a:pt x="211" y="55"/>
                </a:cubicBezTo>
                <a:cubicBezTo>
                  <a:pt x="211" y="55"/>
                  <a:pt x="211" y="55"/>
                  <a:pt x="211" y="55"/>
                </a:cubicBezTo>
                <a:cubicBezTo>
                  <a:pt x="210" y="55"/>
                  <a:pt x="209" y="56"/>
                  <a:pt x="208" y="56"/>
                </a:cubicBezTo>
                <a:cubicBezTo>
                  <a:pt x="210" y="60"/>
                  <a:pt x="210" y="60"/>
                  <a:pt x="210" y="60"/>
                </a:cubicBezTo>
                <a:cubicBezTo>
                  <a:pt x="216" y="57"/>
                  <a:pt x="222" y="53"/>
                  <a:pt x="227" y="50"/>
                </a:cubicBezTo>
                <a:cubicBezTo>
                  <a:pt x="226" y="47"/>
                  <a:pt x="226" y="47"/>
                  <a:pt x="226" y="47"/>
                </a:cubicBezTo>
                <a:close/>
                <a:moveTo>
                  <a:pt x="191" y="67"/>
                </a:moveTo>
                <a:cubicBezTo>
                  <a:pt x="189" y="68"/>
                  <a:pt x="188" y="69"/>
                  <a:pt x="186" y="70"/>
                </a:cubicBezTo>
                <a:cubicBezTo>
                  <a:pt x="186" y="70"/>
                  <a:pt x="186" y="70"/>
                  <a:pt x="186" y="70"/>
                </a:cubicBezTo>
                <a:cubicBezTo>
                  <a:pt x="186" y="70"/>
                  <a:pt x="186" y="70"/>
                  <a:pt x="186" y="70"/>
                </a:cubicBezTo>
                <a:cubicBezTo>
                  <a:pt x="186" y="70"/>
                  <a:pt x="186" y="70"/>
                  <a:pt x="186" y="70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6" y="71"/>
                  <a:pt x="185" y="71"/>
                  <a:pt x="185" y="71"/>
                </a:cubicBezTo>
                <a:cubicBezTo>
                  <a:pt x="185" y="71"/>
                  <a:pt x="185" y="71"/>
                  <a:pt x="185" y="71"/>
                </a:cubicBezTo>
                <a:cubicBezTo>
                  <a:pt x="185" y="71"/>
                  <a:pt x="185" y="71"/>
                  <a:pt x="185" y="71"/>
                </a:cubicBezTo>
                <a:cubicBezTo>
                  <a:pt x="185" y="71"/>
                  <a:pt x="185" y="71"/>
                  <a:pt x="185" y="71"/>
                </a:cubicBezTo>
                <a:cubicBezTo>
                  <a:pt x="185" y="71"/>
                  <a:pt x="185" y="71"/>
                  <a:pt x="185" y="71"/>
                </a:cubicBezTo>
                <a:cubicBezTo>
                  <a:pt x="185" y="71"/>
                  <a:pt x="185" y="71"/>
                  <a:pt x="185" y="71"/>
                </a:cubicBezTo>
                <a:cubicBezTo>
                  <a:pt x="185" y="71"/>
                  <a:pt x="185" y="71"/>
                  <a:pt x="185" y="71"/>
                </a:cubicBezTo>
                <a:cubicBezTo>
                  <a:pt x="185" y="71"/>
                  <a:pt x="185" y="71"/>
                  <a:pt x="185" y="71"/>
                </a:cubicBezTo>
                <a:cubicBezTo>
                  <a:pt x="185" y="71"/>
                  <a:pt x="185" y="71"/>
                  <a:pt x="185" y="71"/>
                </a:cubicBezTo>
                <a:cubicBezTo>
                  <a:pt x="185" y="71"/>
                  <a:pt x="185" y="71"/>
                  <a:pt x="185" y="71"/>
                </a:cubicBezTo>
                <a:cubicBezTo>
                  <a:pt x="185" y="71"/>
                  <a:pt x="185" y="71"/>
                  <a:pt x="185" y="71"/>
                </a:cubicBezTo>
                <a:cubicBezTo>
                  <a:pt x="185" y="71"/>
                  <a:pt x="185" y="71"/>
                  <a:pt x="185" y="71"/>
                </a:cubicBezTo>
                <a:cubicBezTo>
                  <a:pt x="185" y="71"/>
                  <a:pt x="185" y="71"/>
                  <a:pt x="185" y="71"/>
                </a:cubicBezTo>
                <a:cubicBezTo>
                  <a:pt x="185" y="71"/>
                  <a:pt x="185" y="71"/>
                  <a:pt x="185" y="71"/>
                </a:cubicBezTo>
                <a:cubicBezTo>
                  <a:pt x="185" y="71"/>
                  <a:pt x="185" y="71"/>
                  <a:pt x="185" y="71"/>
                </a:cubicBezTo>
                <a:cubicBezTo>
                  <a:pt x="185" y="71"/>
                  <a:pt x="185" y="71"/>
                  <a:pt x="184" y="71"/>
                </a:cubicBezTo>
                <a:cubicBezTo>
                  <a:pt x="184" y="71"/>
                  <a:pt x="184" y="71"/>
                  <a:pt x="184" y="71"/>
                </a:cubicBezTo>
                <a:cubicBezTo>
                  <a:pt x="184" y="71"/>
                  <a:pt x="184" y="71"/>
                  <a:pt x="184" y="71"/>
                </a:cubicBezTo>
                <a:cubicBezTo>
                  <a:pt x="184" y="71"/>
                  <a:pt x="184" y="71"/>
                  <a:pt x="184" y="71"/>
                </a:cubicBezTo>
                <a:cubicBezTo>
                  <a:pt x="184" y="71"/>
                  <a:pt x="184" y="71"/>
                  <a:pt x="184" y="71"/>
                </a:cubicBezTo>
                <a:cubicBezTo>
                  <a:pt x="184" y="71"/>
                  <a:pt x="184" y="71"/>
                  <a:pt x="184" y="72"/>
                </a:cubicBezTo>
                <a:cubicBezTo>
                  <a:pt x="184" y="72"/>
                  <a:pt x="184" y="72"/>
                  <a:pt x="184" y="72"/>
                </a:cubicBezTo>
                <a:cubicBezTo>
                  <a:pt x="184" y="72"/>
                  <a:pt x="184" y="72"/>
                  <a:pt x="184" y="72"/>
                </a:cubicBezTo>
                <a:cubicBezTo>
                  <a:pt x="184" y="72"/>
                  <a:pt x="184" y="72"/>
                  <a:pt x="184" y="72"/>
                </a:cubicBezTo>
                <a:cubicBezTo>
                  <a:pt x="184" y="72"/>
                  <a:pt x="184" y="72"/>
                  <a:pt x="184" y="72"/>
                </a:cubicBezTo>
                <a:cubicBezTo>
                  <a:pt x="184" y="72"/>
                  <a:pt x="184" y="72"/>
                  <a:pt x="184" y="72"/>
                </a:cubicBezTo>
                <a:cubicBezTo>
                  <a:pt x="184" y="72"/>
                  <a:pt x="184" y="72"/>
                  <a:pt x="184" y="72"/>
                </a:cubicBezTo>
                <a:cubicBezTo>
                  <a:pt x="184" y="72"/>
                  <a:pt x="184" y="72"/>
                  <a:pt x="184" y="72"/>
                </a:cubicBezTo>
                <a:cubicBezTo>
                  <a:pt x="184" y="72"/>
                  <a:pt x="184" y="72"/>
                  <a:pt x="184" y="72"/>
                </a:cubicBezTo>
                <a:cubicBezTo>
                  <a:pt x="184" y="72"/>
                  <a:pt x="184" y="72"/>
                  <a:pt x="184" y="72"/>
                </a:cubicBezTo>
                <a:cubicBezTo>
                  <a:pt x="184" y="72"/>
                  <a:pt x="184" y="72"/>
                  <a:pt x="184" y="72"/>
                </a:cubicBezTo>
                <a:cubicBezTo>
                  <a:pt x="183" y="72"/>
                  <a:pt x="183" y="72"/>
                  <a:pt x="183" y="72"/>
                </a:cubicBezTo>
                <a:cubicBezTo>
                  <a:pt x="183" y="72"/>
                  <a:pt x="183" y="72"/>
                  <a:pt x="183" y="72"/>
                </a:cubicBezTo>
                <a:cubicBezTo>
                  <a:pt x="183" y="72"/>
                  <a:pt x="183" y="72"/>
                  <a:pt x="183" y="72"/>
                </a:cubicBezTo>
                <a:cubicBezTo>
                  <a:pt x="183" y="72"/>
                  <a:pt x="183" y="72"/>
                  <a:pt x="183" y="72"/>
                </a:cubicBezTo>
                <a:cubicBezTo>
                  <a:pt x="183" y="72"/>
                  <a:pt x="183" y="72"/>
                  <a:pt x="183" y="72"/>
                </a:cubicBezTo>
                <a:cubicBezTo>
                  <a:pt x="183" y="72"/>
                  <a:pt x="183" y="72"/>
                  <a:pt x="183" y="72"/>
                </a:cubicBezTo>
                <a:cubicBezTo>
                  <a:pt x="183" y="72"/>
                  <a:pt x="183" y="72"/>
                  <a:pt x="183" y="72"/>
                </a:cubicBezTo>
                <a:cubicBezTo>
                  <a:pt x="183" y="72"/>
                  <a:pt x="183" y="72"/>
                  <a:pt x="183" y="72"/>
                </a:cubicBezTo>
                <a:cubicBezTo>
                  <a:pt x="181" y="74"/>
                  <a:pt x="178" y="76"/>
                  <a:pt x="176" y="77"/>
                </a:cubicBezTo>
                <a:cubicBezTo>
                  <a:pt x="176" y="77"/>
                  <a:pt x="176" y="77"/>
                  <a:pt x="176" y="77"/>
                </a:cubicBezTo>
                <a:cubicBezTo>
                  <a:pt x="176" y="77"/>
                  <a:pt x="176" y="77"/>
                  <a:pt x="176" y="77"/>
                </a:cubicBezTo>
                <a:cubicBezTo>
                  <a:pt x="176" y="77"/>
                  <a:pt x="176" y="77"/>
                  <a:pt x="176" y="77"/>
                </a:cubicBezTo>
                <a:cubicBezTo>
                  <a:pt x="176" y="77"/>
                  <a:pt x="176" y="77"/>
                  <a:pt x="176" y="77"/>
                </a:cubicBezTo>
                <a:cubicBezTo>
                  <a:pt x="176" y="77"/>
                  <a:pt x="176" y="77"/>
                  <a:pt x="176" y="78"/>
                </a:cubicBezTo>
                <a:cubicBezTo>
                  <a:pt x="176" y="78"/>
                  <a:pt x="175" y="78"/>
                  <a:pt x="175" y="78"/>
                </a:cubicBezTo>
                <a:cubicBezTo>
                  <a:pt x="175" y="78"/>
                  <a:pt x="175" y="78"/>
                  <a:pt x="175" y="78"/>
                </a:cubicBezTo>
                <a:cubicBezTo>
                  <a:pt x="175" y="78"/>
                  <a:pt x="175" y="78"/>
                  <a:pt x="175" y="78"/>
                </a:cubicBezTo>
                <a:cubicBezTo>
                  <a:pt x="175" y="78"/>
                  <a:pt x="175" y="78"/>
                  <a:pt x="175" y="78"/>
                </a:cubicBezTo>
                <a:cubicBezTo>
                  <a:pt x="175" y="78"/>
                  <a:pt x="175" y="78"/>
                  <a:pt x="175" y="78"/>
                </a:cubicBezTo>
                <a:cubicBezTo>
                  <a:pt x="175" y="78"/>
                  <a:pt x="175" y="78"/>
                  <a:pt x="175" y="78"/>
                </a:cubicBezTo>
                <a:cubicBezTo>
                  <a:pt x="175" y="78"/>
                  <a:pt x="175" y="78"/>
                  <a:pt x="175" y="78"/>
                </a:cubicBezTo>
                <a:cubicBezTo>
                  <a:pt x="175" y="78"/>
                  <a:pt x="175" y="78"/>
                  <a:pt x="175" y="78"/>
                </a:cubicBezTo>
                <a:cubicBezTo>
                  <a:pt x="177" y="81"/>
                  <a:pt x="177" y="81"/>
                  <a:pt x="177" y="81"/>
                </a:cubicBezTo>
                <a:cubicBezTo>
                  <a:pt x="182" y="78"/>
                  <a:pt x="188" y="74"/>
                  <a:pt x="193" y="70"/>
                </a:cubicBezTo>
                <a:cubicBezTo>
                  <a:pt x="191" y="67"/>
                  <a:pt x="191" y="67"/>
                  <a:pt x="191" y="67"/>
                </a:cubicBezTo>
                <a:close/>
                <a:moveTo>
                  <a:pt x="159" y="90"/>
                </a:moveTo>
                <a:cubicBezTo>
                  <a:pt x="158" y="91"/>
                  <a:pt x="158" y="91"/>
                  <a:pt x="157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7" y="91"/>
                  <a:pt x="157" y="92"/>
                  <a:pt x="157" y="92"/>
                </a:cubicBez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2"/>
                </a:cubicBezTo>
                <a:cubicBezTo>
                  <a:pt x="157" y="92"/>
                  <a:pt x="157" y="92"/>
                  <a:pt x="157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3" y="94"/>
                  <a:pt x="151" y="96"/>
                  <a:pt x="149" y="98"/>
                </a:cubicBezTo>
                <a:cubicBezTo>
                  <a:pt x="149" y="98"/>
                  <a:pt x="149" y="98"/>
                  <a:pt x="149" y="98"/>
                </a:cubicBezTo>
                <a:cubicBezTo>
                  <a:pt x="149" y="98"/>
                  <a:pt x="149" y="98"/>
                  <a:pt x="149" y="98"/>
                </a:cubicBezTo>
                <a:cubicBezTo>
                  <a:pt x="149" y="98"/>
                  <a:pt x="149" y="98"/>
                  <a:pt x="149" y="98"/>
                </a:cubicBezTo>
                <a:cubicBezTo>
                  <a:pt x="149" y="98"/>
                  <a:pt x="149" y="98"/>
                  <a:pt x="149" y="98"/>
                </a:cubicBezTo>
                <a:cubicBezTo>
                  <a:pt x="149" y="98"/>
                  <a:pt x="149" y="98"/>
                  <a:pt x="149" y="98"/>
                </a:cubicBezTo>
                <a:cubicBezTo>
                  <a:pt x="148" y="99"/>
                  <a:pt x="148" y="99"/>
                  <a:pt x="148" y="99"/>
                </a:cubicBezTo>
                <a:cubicBezTo>
                  <a:pt x="148" y="99"/>
                  <a:pt x="148" y="99"/>
                  <a:pt x="148" y="99"/>
                </a:cubicBezTo>
                <a:cubicBezTo>
                  <a:pt x="148" y="99"/>
                  <a:pt x="148" y="99"/>
                  <a:pt x="148" y="99"/>
                </a:cubicBezTo>
                <a:cubicBezTo>
                  <a:pt x="148" y="99"/>
                  <a:pt x="148" y="99"/>
                  <a:pt x="148" y="99"/>
                </a:cubicBezTo>
                <a:cubicBezTo>
                  <a:pt x="148" y="99"/>
                  <a:pt x="148" y="99"/>
                  <a:pt x="148" y="99"/>
                </a:cubicBezTo>
                <a:cubicBezTo>
                  <a:pt x="148" y="99"/>
                  <a:pt x="148" y="99"/>
                  <a:pt x="148" y="99"/>
                </a:cubicBezTo>
                <a:cubicBezTo>
                  <a:pt x="148" y="99"/>
                  <a:pt x="148" y="99"/>
                  <a:pt x="148" y="99"/>
                </a:cubicBezTo>
                <a:cubicBezTo>
                  <a:pt x="148" y="99"/>
                  <a:pt x="148" y="99"/>
                  <a:pt x="148" y="99"/>
                </a:cubicBezTo>
                <a:cubicBezTo>
                  <a:pt x="148" y="99"/>
                  <a:pt x="148" y="99"/>
                  <a:pt x="148" y="99"/>
                </a:cubicBezTo>
                <a:cubicBezTo>
                  <a:pt x="148" y="99"/>
                  <a:pt x="148" y="99"/>
                  <a:pt x="148" y="99"/>
                </a:cubicBezTo>
                <a:cubicBezTo>
                  <a:pt x="148" y="99"/>
                  <a:pt x="148" y="99"/>
                  <a:pt x="148" y="99"/>
                </a:cubicBezTo>
                <a:cubicBezTo>
                  <a:pt x="146" y="100"/>
                  <a:pt x="145" y="102"/>
                  <a:pt x="143" y="103"/>
                </a:cubicBezTo>
                <a:cubicBezTo>
                  <a:pt x="146" y="106"/>
                  <a:pt x="146" y="106"/>
                  <a:pt x="146" y="106"/>
                </a:cubicBezTo>
                <a:cubicBezTo>
                  <a:pt x="151" y="102"/>
                  <a:pt x="156" y="97"/>
                  <a:pt x="161" y="93"/>
                </a:cubicBezTo>
                <a:cubicBezTo>
                  <a:pt x="159" y="90"/>
                  <a:pt x="159" y="90"/>
                  <a:pt x="159" y="90"/>
                </a:cubicBezTo>
                <a:close/>
                <a:moveTo>
                  <a:pt x="128" y="117"/>
                </a:moveTo>
                <a:cubicBezTo>
                  <a:pt x="124" y="121"/>
                  <a:pt x="119" y="126"/>
                  <a:pt x="114" y="131"/>
                </a:cubicBezTo>
                <a:cubicBezTo>
                  <a:pt x="117" y="134"/>
                  <a:pt x="117" y="134"/>
                  <a:pt x="117" y="134"/>
                </a:cubicBezTo>
                <a:cubicBezTo>
                  <a:pt x="122" y="129"/>
                  <a:pt x="126" y="124"/>
                  <a:pt x="131" y="119"/>
                </a:cubicBezTo>
                <a:cubicBezTo>
                  <a:pt x="128" y="117"/>
                  <a:pt x="128" y="117"/>
                  <a:pt x="128" y="117"/>
                </a:cubicBezTo>
                <a:close/>
                <a:moveTo>
                  <a:pt x="101" y="146"/>
                </a:moveTo>
                <a:cubicBezTo>
                  <a:pt x="101" y="146"/>
                  <a:pt x="100" y="147"/>
                  <a:pt x="100" y="147"/>
                </a:cubicBezTo>
                <a:cubicBezTo>
                  <a:pt x="100" y="147"/>
                  <a:pt x="100" y="147"/>
                  <a:pt x="100" y="147"/>
                </a:cubicBezTo>
                <a:cubicBezTo>
                  <a:pt x="100" y="147"/>
                  <a:pt x="100" y="147"/>
                  <a:pt x="100" y="147"/>
                </a:cubicBezTo>
                <a:cubicBezTo>
                  <a:pt x="99" y="147"/>
                  <a:pt x="99" y="147"/>
                  <a:pt x="99" y="147"/>
                </a:cubicBezTo>
                <a:cubicBezTo>
                  <a:pt x="99" y="147"/>
                  <a:pt x="99" y="147"/>
                  <a:pt x="99" y="147"/>
                </a:cubicBezTo>
                <a:cubicBezTo>
                  <a:pt x="99" y="147"/>
                  <a:pt x="99" y="147"/>
                  <a:pt x="99" y="147"/>
                </a:cubicBezTo>
                <a:cubicBezTo>
                  <a:pt x="99" y="147"/>
                  <a:pt x="99" y="148"/>
                  <a:pt x="99" y="148"/>
                </a:cubicBezTo>
                <a:cubicBezTo>
                  <a:pt x="99" y="148"/>
                  <a:pt x="99" y="148"/>
                  <a:pt x="99" y="148"/>
                </a:cubicBezTo>
                <a:cubicBezTo>
                  <a:pt x="99" y="148"/>
                  <a:pt x="99" y="148"/>
                  <a:pt x="99" y="148"/>
                </a:cubicBezTo>
                <a:cubicBezTo>
                  <a:pt x="99" y="148"/>
                  <a:pt x="99" y="148"/>
                  <a:pt x="99" y="148"/>
                </a:cubicBezTo>
                <a:cubicBezTo>
                  <a:pt x="99" y="148"/>
                  <a:pt x="99" y="148"/>
                  <a:pt x="99" y="148"/>
                </a:cubicBezTo>
                <a:cubicBezTo>
                  <a:pt x="99" y="148"/>
                  <a:pt x="99" y="148"/>
                  <a:pt x="99" y="148"/>
                </a:cubicBezTo>
                <a:cubicBezTo>
                  <a:pt x="99" y="148"/>
                  <a:pt x="99" y="148"/>
                  <a:pt x="99" y="148"/>
                </a:cubicBezTo>
                <a:cubicBezTo>
                  <a:pt x="99" y="148"/>
                  <a:pt x="99" y="148"/>
                  <a:pt x="99" y="148"/>
                </a:cubicBezTo>
                <a:cubicBezTo>
                  <a:pt x="99" y="148"/>
                  <a:pt x="99" y="148"/>
                  <a:pt x="99" y="148"/>
                </a:cubicBezTo>
                <a:cubicBezTo>
                  <a:pt x="99" y="148"/>
                  <a:pt x="99" y="148"/>
                  <a:pt x="99" y="148"/>
                </a:cubicBezTo>
                <a:cubicBezTo>
                  <a:pt x="99" y="148"/>
                  <a:pt x="99" y="148"/>
                  <a:pt x="99" y="148"/>
                </a:cubicBezTo>
                <a:cubicBezTo>
                  <a:pt x="99" y="148"/>
                  <a:pt x="99" y="148"/>
                  <a:pt x="99" y="148"/>
                </a:cubicBezTo>
                <a:cubicBezTo>
                  <a:pt x="99" y="148"/>
                  <a:pt x="99" y="148"/>
                  <a:pt x="99" y="148"/>
                </a:cubicBezTo>
                <a:cubicBezTo>
                  <a:pt x="99" y="148"/>
                  <a:pt x="99" y="148"/>
                  <a:pt x="99" y="148"/>
                </a:cubicBezTo>
                <a:cubicBezTo>
                  <a:pt x="99" y="148"/>
                  <a:pt x="99" y="148"/>
                  <a:pt x="99" y="148"/>
                </a:cubicBezTo>
                <a:cubicBezTo>
                  <a:pt x="99" y="148"/>
                  <a:pt x="99" y="148"/>
                  <a:pt x="99" y="148"/>
                </a:cubicBezTo>
                <a:cubicBezTo>
                  <a:pt x="99" y="148"/>
                  <a:pt x="99" y="148"/>
                  <a:pt x="98" y="149"/>
                </a:cubicBezTo>
                <a:cubicBezTo>
                  <a:pt x="98" y="149"/>
                  <a:pt x="98" y="149"/>
                  <a:pt x="98" y="149"/>
                </a:cubicBezTo>
                <a:cubicBezTo>
                  <a:pt x="98" y="149"/>
                  <a:pt x="98" y="149"/>
                  <a:pt x="98" y="149"/>
                </a:cubicBezTo>
                <a:cubicBezTo>
                  <a:pt x="98" y="149"/>
                  <a:pt x="98" y="149"/>
                  <a:pt x="98" y="149"/>
                </a:cubicBezTo>
                <a:cubicBezTo>
                  <a:pt x="98" y="149"/>
                  <a:pt x="98" y="149"/>
                  <a:pt x="98" y="149"/>
                </a:cubicBezTo>
                <a:cubicBezTo>
                  <a:pt x="98" y="149"/>
                  <a:pt x="98" y="149"/>
                  <a:pt x="98" y="149"/>
                </a:cubicBezTo>
                <a:cubicBezTo>
                  <a:pt x="98" y="149"/>
                  <a:pt x="98" y="149"/>
                  <a:pt x="98" y="149"/>
                </a:cubicBezTo>
                <a:cubicBezTo>
                  <a:pt x="98" y="149"/>
                  <a:pt x="98" y="149"/>
                  <a:pt x="98" y="149"/>
                </a:cubicBezTo>
                <a:cubicBezTo>
                  <a:pt x="98" y="149"/>
                  <a:pt x="98" y="149"/>
                  <a:pt x="98" y="149"/>
                </a:cubicBezTo>
                <a:cubicBezTo>
                  <a:pt x="98" y="149"/>
                  <a:pt x="98" y="149"/>
                  <a:pt x="98" y="149"/>
                </a:cubicBezTo>
                <a:cubicBezTo>
                  <a:pt x="98" y="149"/>
                  <a:pt x="98" y="149"/>
                  <a:pt x="98" y="149"/>
                </a:cubicBezTo>
                <a:cubicBezTo>
                  <a:pt x="98" y="149"/>
                  <a:pt x="98" y="149"/>
                  <a:pt x="98" y="149"/>
                </a:cubicBezTo>
                <a:cubicBezTo>
                  <a:pt x="98" y="149"/>
                  <a:pt x="98" y="149"/>
                  <a:pt x="98" y="149"/>
                </a:cubicBezTo>
                <a:cubicBezTo>
                  <a:pt x="98" y="149"/>
                  <a:pt x="98" y="149"/>
                  <a:pt x="98" y="149"/>
                </a:cubicBezTo>
                <a:cubicBezTo>
                  <a:pt x="98" y="149"/>
                  <a:pt x="98" y="149"/>
                  <a:pt x="98" y="149"/>
                </a:cubicBezTo>
                <a:cubicBezTo>
                  <a:pt x="98" y="149"/>
                  <a:pt x="98" y="149"/>
                  <a:pt x="98" y="149"/>
                </a:cubicBezTo>
                <a:cubicBezTo>
                  <a:pt x="98" y="149"/>
                  <a:pt x="98" y="149"/>
                  <a:pt x="98" y="149"/>
                </a:cubicBezTo>
                <a:cubicBezTo>
                  <a:pt x="98" y="149"/>
                  <a:pt x="98" y="149"/>
                  <a:pt x="98" y="150"/>
                </a:cubicBezTo>
                <a:cubicBezTo>
                  <a:pt x="98" y="150"/>
                  <a:pt x="98" y="150"/>
                  <a:pt x="98" y="150"/>
                </a:cubicBezTo>
                <a:cubicBezTo>
                  <a:pt x="98" y="150"/>
                  <a:pt x="98" y="150"/>
                  <a:pt x="98" y="150"/>
                </a:cubicBezTo>
                <a:cubicBezTo>
                  <a:pt x="98" y="150"/>
                  <a:pt x="98" y="150"/>
                  <a:pt x="97" y="150"/>
                </a:cubicBezTo>
                <a:cubicBezTo>
                  <a:pt x="97" y="150"/>
                  <a:pt x="97" y="150"/>
                  <a:pt x="97" y="150"/>
                </a:cubicBezTo>
                <a:cubicBezTo>
                  <a:pt x="97" y="150"/>
                  <a:pt x="97" y="150"/>
                  <a:pt x="97" y="150"/>
                </a:cubicBezTo>
                <a:cubicBezTo>
                  <a:pt x="97" y="150"/>
                  <a:pt x="97" y="150"/>
                  <a:pt x="97" y="150"/>
                </a:cubicBezTo>
                <a:cubicBezTo>
                  <a:pt x="97" y="150"/>
                  <a:pt x="97" y="150"/>
                  <a:pt x="97" y="150"/>
                </a:cubicBezTo>
                <a:cubicBezTo>
                  <a:pt x="97" y="150"/>
                  <a:pt x="97" y="150"/>
                  <a:pt x="97" y="150"/>
                </a:cubicBezTo>
                <a:cubicBezTo>
                  <a:pt x="97" y="150"/>
                  <a:pt x="97" y="150"/>
                  <a:pt x="97" y="150"/>
                </a:cubicBezTo>
                <a:cubicBezTo>
                  <a:pt x="97" y="150"/>
                  <a:pt x="97" y="150"/>
                  <a:pt x="97" y="150"/>
                </a:cubicBezTo>
                <a:cubicBezTo>
                  <a:pt x="97" y="150"/>
                  <a:pt x="97" y="150"/>
                  <a:pt x="97" y="150"/>
                </a:cubicBezTo>
                <a:cubicBezTo>
                  <a:pt x="97" y="150"/>
                  <a:pt x="97" y="150"/>
                  <a:pt x="97" y="150"/>
                </a:cubicBezTo>
                <a:cubicBezTo>
                  <a:pt x="97" y="150"/>
                  <a:pt x="97" y="150"/>
                  <a:pt x="97" y="150"/>
                </a:cubicBezTo>
                <a:cubicBezTo>
                  <a:pt x="97" y="150"/>
                  <a:pt x="97" y="150"/>
                  <a:pt x="97" y="150"/>
                </a:cubicBezTo>
                <a:cubicBezTo>
                  <a:pt x="97" y="150"/>
                  <a:pt x="97" y="150"/>
                  <a:pt x="97" y="150"/>
                </a:cubicBezTo>
                <a:cubicBezTo>
                  <a:pt x="97" y="150"/>
                  <a:pt x="97" y="150"/>
                  <a:pt x="97" y="150"/>
                </a:cubicBezTo>
                <a:cubicBezTo>
                  <a:pt x="97" y="150"/>
                  <a:pt x="97" y="151"/>
                  <a:pt x="97" y="151"/>
                </a:cubicBezTo>
                <a:cubicBezTo>
                  <a:pt x="97" y="151"/>
                  <a:pt x="97" y="151"/>
                  <a:pt x="97" y="151"/>
                </a:cubicBezTo>
                <a:cubicBezTo>
                  <a:pt x="97" y="151"/>
                  <a:pt x="97" y="151"/>
                  <a:pt x="97" y="151"/>
                </a:cubicBezTo>
                <a:cubicBezTo>
                  <a:pt x="97" y="151"/>
                  <a:pt x="97" y="151"/>
                  <a:pt x="97" y="151"/>
                </a:cubicBezTo>
                <a:cubicBezTo>
                  <a:pt x="97" y="151"/>
                  <a:pt x="97" y="151"/>
                  <a:pt x="97" y="151"/>
                </a:cubicBezTo>
                <a:cubicBezTo>
                  <a:pt x="97" y="151"/>
                  <a:pt x="97" y="151"/>
                  <a:pt x="97" y="151"/>
                </a:cubicBezTo>
                <a:cubicBezTo>
                  <a:pt x="97" y="151"/>
                  <a:pt x="97" y="151"/>
                  <a:pt x="96" y="151"/>
                </a:cubicBezTo>
                <a:cubicBezTo>
                  <a:pt x="96" y="151"/>
                  <a:pt x="96" y="151"/>
                  <a:pt x="96" y="151"/>
                </a:cubicBezTo>
                <a:cubicBezTo>
                  <a:pt x="96" y="151"/>
                  <a:pt x="96" y="151"/>
                  <a:pt x="96" y="151"/>
                </a:cubicBezTo>
                <a:cubicBezTo>
                  <a:pt x="96" y="151"/>
                  <a:pt x="96" y="151"/>
                  <a:pt x="96" y="151"/>
                </a:cubicBezTo>
                <a:cubicBezTo>
                  <a:pt x="96" y="151"/>
                  <a:pt x="96" y="151"/>
                  <a:pt x="96" y="151"/>
                </a:cubicBezTo>
                <a:cubicBezTo>
                  <a:pt x="96" y="151"/>
                  <a:pt x="96" y="151"/>
                  <a:pt x="96" y="151"/>
                </a:cubicBezTo>
                <a:cubicBezTo>
                  <a:pt x="96" y="151"/>
                  <a:pt x="96" y="151"/>
                  <a:pt x="96" y="151"/>
                </a:cubicBezTo>
                <a:cubicBezTo>
                  <a:pt x="96" y="151"/>
                  <a:pt x="96" y="151"/>
                  <a:pt x="96" y="151"/>
                </a:cubicBezTo>
                <a:cubicBezTo>
                  <a:pt x="96" y="151"/>
                  <a:pt x="96" y="151"/>
                  <a:pt x="96" y="151"/>
                </a:cubicBezTo>
                <a:cubicBezTo>
                  <a:pt x="96" y="151"/>
                  <a:pt x="96" y="151"/>
                  <a:pt x="96" y="151"/>
                </a:cubicBezTo>
                <a:cubicBezTo>
                  <a:pt x="96" y="151"/>
                  <a:pt x="96" y="151"/>
                  <a:pt x="96" y="152"/>
                </a:cubicBezTo>
                <a:cubicBezTo>
                  <a:pt x="96" y="152"/>
                  <a:pt x="96" y="152"/>
                  <a:pt x="96" y="152"/>
                </a:cubicBezTo>
                <a:cubicBezTo>
                  <a:pt x="96" y="152"/>
                  <a:pt x="96" y="152"/>
                  <a:pt x="96" y="152"/>
                </a:cubicBezTo>
                <a:cubicBezTo>
                  <a:pt x="96" y="152"/>
                  <a:pt x="96" y="152"/>
                  <a:pt x="96" y="152"/>
                </a:cubicBezTo>
                <a:cubicBezTo>
                  <a:pt x="96" y="152"/>
                  <a:pt x="96" y="152"/>
                  <a:pt x="96" y="152"/>
                </a:cubicBezTo>
                <a:cubicBezTo>
                  <a:pt x="96" y="152"/>
                  <a:pt x="96" y="152"/>
                  <a:pt x="96" y="152"/>
                </a:cubicBezTo>
                <a:cubicBezTo>
                  <a:pt x="96" y="152"/>
                  <a:pt x="96" y="152"/>
                  <a:pt x="96" y="152"/>
                </a:cubicBezTo>
                <a:cubicBezTo>
                  <a:pt x="96" y="152"/>
                  <a:pt x="96" y="152"/>
                  <a:pt x="96" y="152"/>
                </a:cubicBezTo>
                <a:cubicBezTo>
                  <a:pt x="96" y="152"/>
                  <a:pt x="96" y="152"/>
                  <a:pt x="96" y="152"/>
                </a:cubicBezTo>
                <a:cubicBezTo>
                  <a:pt x="96" y="152"/>
                  <a:pt x="96" y="152"/>
                  <a:pt x="96" y="152"/>
                </a:cubicBezTo>
                <a:cubicBezTo>
                  <a:pt x="96" y="152"/>
                  <a:pt x="96" y="152"/>
                  <a:pt x="95" y="152"/>
                </a:cubicBezTo>
                <a:cubicBezTo>
                  <a:pt x="95" y="152"/>
                  <a:pt x="95" y="152"/>
                  <a:pt x="95" y="152"/>
                </a:cubicBezTo>
                <a:cubicBezTo>
                  <a:pt x="95" y="152"/>
                  <a:pt x="95" y="152"/>
                  <a:pt x="95" y="152"/>
                </a:cubicBezTo>
                <a:cubicBezTo>
                  <a:pt x="95" y="152"/>
                  <a:pt x="95" y="152"/>
                  <a:pt x="95" y="152"/>
                </a:cubicBezTo>
                <a:cubicBezTo>
                  <a:pt x="95" y="152"/>
                  <a:pt x="95" y="152"/>
                  <a:pt x="95" y="152"/>
                </a:cubicBezTo>
                <a:cubicBezTo>
                  <a:pt x="95" y="152"/>
                  <a:pt x="95" y="152"/>
                  <a:pt x="95" y="152"/>
                </a:cubicBezTo>
                <a:cubicBezTo>
                  <a:pt x="95" y="152"/>
                  <a:pt x="95" y="152"/>
                  <a:pt x="95" y="153"/>
                </a:cubicBezTo>
                <a:cubicBezTo>
                  <a:pt x="95" y="153"/>
                  <a:pt x="95" y="153"/>
                  <a:pt x="95" y="153"/>
                </a:cubicBezTo>
                <a:cubicBezTo>
                  <a:pt x="95" y="153"/>
                  <a:pt x="95" y="153"/>
                  <a:pt x="95" y="153"/>
                </a:cubicBezTo>
                <a:cubicBezTo>
                  <a:pt x="95" y="153"/>
                  <a:pt x="95" y="153"/>
                  <a:pt x="95" y="153"/>
                </a:cubicBezTo>
                <a:cubicBezTo>
                  <a:pt x="95" y="153"/>
                  <a:pt x="95" y="153"/>
                  <a:pt x="95" y="153"/>
                </a:cubicBezTo>
                <a:cubicBezTo>
                  <a:pt x="95" y="153"/>
                  <a:pt x="95" y="153"/>
                  <a:pt x="95" y="153"/>
                </a:cubicBezTo>
                <a:cubicBezTo>
                  <a:pt x="95" y="153"/>
                  <a:pt x="95" y="153"/>
                  <a:pt x="95" y="153"/>
                </a:cubicBezTo>
                <a:cubicBezTo>
                  <a:pt x="95" y="153"/>
                  <a:pt x="95" y="153"/>
                  <a:pt x="95" y="153"/>
                </a:cubicBezTo>
                <a:cubicBezTo>
                  <a:pt x="93" y="156"/>
                  <a:pt x="90" y="158"/>
                  <a:pt x="88" y="161"/>
                </a:cubicBezTo>
                <a:cubicBezTo>
                  <a:pt x="91" y="164"/>
                  <a:pt x="91" y="164"/>
                  <a:pt x="91" y="164"/>
                </a:cubicBezTo>
                <a:cubicBezTo>
                  <a:pt x="95" y="158"/>
                  <a:pt x="100" y="153"/>
                  <a:pt x="104" y="148"/>
                </a:cubicBezTo>
                <a:cubicBezTo>
                  <a:pt x="101" y="146"/>
                  <a:pt x="101" y="146"/>
                  <a:pt x="101" y="146"/>
                </a:cubicBezTo>
                <a:close/>
                <a:moveTo>
                  <a:pt x="76" y="177"/>
                </a:moveTo>
                <a:cubicBezTo>
                  <a:pt x="73" y="182"/>
                  <a:pt x="70" y="186"/>
                  <a:pt x="67" y="191"/>
                </a:cubicBezTo>
                <a:cubicBezTo>
                  <a:pt x="67" y="191"/>
                  <a:pt x="67" y="191"/>
                  <a:pt x="67" y="191"/>
                </a:cubicBezTo>
                <a:cubicBezTo>
                  <a:pt x="67" y="191"/>
                  <a:pt x="67" y="191"/>
                  <a:pt x="67" y="191"/>
                </a:cubicBezTo>
                <a:cubicBezTo>
                  <a:pt x="67" y="191"/>
                  <a:pt x="67" y="191"/>
                  <a:pt x="67" y="191"/>
                </a:cubicBezTo>
                <a:cubicBezTo>
                  <a:pt x="67" y="191"/>
                  <a:pt x="67" y="191"/>
                  <a:pt x="67" y="191"/>
                </a:cubicBezTo>
                <a:cubicBezTo>
                  <a:pt x="67" y="191"/>
                  <a:pt x="67" y="191"/>
                  <a:pt x="67" y="191"/>
                </a:cubicBezTo>
                <a:cubicBezTo>
                  <a:pt x="67" y="191"/>
                  <a:pt x="67" y="191"/>
                  <a:pt x="67" y="191"/>
                </a:cubicBezTo>
                <a:cubicBezTo>
                  <a:pt x="67" y="191"/>
                  <a:pt x="67" y="191"/>
                  <a:pt x="67" y="191"/>
                </a:cubicBezTo>
                <a:cubicBezTo>
                  <a:pt x="67" y="191"/>
                  <a:pt x="67" y="191"/>
                  <a:pt x="67" y="191"/>
                </a:cubicBezTo>
                <a:cubicBezTo>
                  <a:pt x="67" y="191"/>
                  <a:pt x="67" y="191"/>
                  <a:pt x="67" y="191"/>
                </a:cubicBezTo>
                <a:cubicBezTo>
                  <a:pt x="67" y="191"/>
                  <a:pt x="67" y="191"/>
                  <a:pt x="67" y="191"/>
                </a:cubicBezTo>
                <a:cubicBezTo>
                  <a:pt x="67" y="191"/>
                  <a:pt x="67" y="191"/>
                  <a:pt x="67" y="191"/>
                </a:cubicBezTo>
                <a:cubicBezTo>
                  <a:pt x="67" y="191"/>
                  <a:pt x="67" y="191"/>
                  <a:pt x="67" y="191"/>
                </a:cubicBezTo>
                <a:cubicBezTo>
                  <a:pt x="66" y="192"/>
                  <a:pt x="66" y="193"/>
                  <a:pt x="65" y="194"/>
                </a:cubicBezTo>
                <a:cubicBezTo>
                  <a:pt x="69" y="196"/>
                  <a:pt x="69" y="196"/>
                  <a:pt x="69" y="196"/>
                </a:cubicBezTo>
                <a:cubicBezTo>
                  <a:pt x="72" y="190"/>
                  <a:pt x="76" y="185"/>
                  <a:pt x="80" y="179"/>
                </a:cubicBezTo>
                <a:cubicBezTo>
                  <a:pt x="76" y="177"/>
                  <a:pt x="76" y="177"/>
                  <a:pt x="76" y="177"/>
                </a:cubicBezTo>
                <a:close/>
                <a:moveTo>
                  <a:pt x="55" y="211"/>
                </a:moveTo>
                <a:cubicBezTo>
                  <a:pt x="53" y="214"/>
                  <a:pt x="52" y="217"/>
                  <a:pt x="50" y="219"/>
                </a:cubicBezTo>
                <a:cubicBezTo>
                  <a:pt x="50" y="219"/>
                  <a:pt x="50" y="219"/>
                  <a:pt x="50" y="219"/>
                </a:cubicBezTo>
                <a:cubicBezTo>
                  <a:pt x="50" y="220"/>
                  <a:pt x="50" y="220"/>
                  <a:pt x="50" y="220"/>
                </a:cubicBezTo>
                <a:cubicBezTo>
                  <a:pt x="50" y="220"/>
                  <a:pt x="50" y="220"/>
                  <a:pt x="50" y="220"/>
                </a:cubicBezTo>
                <a:cubicBezTo>
                  <a:pt x="50" y="220"/>
                  <a:pt x="50" y="220"/>
                  <a:pt x="50" y="220"/>
                </a:cubicBezTo>
                <a:cubicBezTo>
                  <a:pt x="50" y="220"/>
                  <a:pt x="50" y="220"/>
                  <a:pt x="50" y="220"/>
                </a:cubicBezTo>
                <a:cubicBezTo>
                  <a:pt x="50" y="220"/>
                  <a:pt x="50" y="220"/>
                  <a:pt x="50" y="220"/>
                </a:cubicBezTo>
                <a:cubicBezTo>
                  <a:pt x="50" y="220"/>
                  <a:pt x="50" y="220"/>
                  <a:pt x="50" y="220"/>
                </a:cubicBezTo>
                <a:cubicBezTo>
                  <a:pt x="50" y="220"/>
                  <a:pt x="50" y="220"/>
                  <a:pt x="50" y="220"/>
                </a:cubicBezTo>
                <a:cubicBezTo>
                  <a:pt x="50" y="220"/>
                  <a:pt x="50" y="220"/>
                  <a:pt x="50" y="220"/>
                </a:cubicBezTo>
                <a:cubicBezTo>
                  <a:pt x="50" y="220"/>
                  <a:pt x="50" y="220"/>
                  <a:pt x="50" y="220"/>
                </a:cubicBezTo>
                <a:cubicBezTo>
                  <a:pt x="50" y="220"/>
                  <a:pt x="50" y="220"/>
                  <a:pt x="50" y="220"/>
                </a:cubicBezTo>
                <a:cubicBezTo>
                  <a:pt x="50" y="220"/>
                  <a:pt x="50" y="220"/>
                  <a:pt x="50" y="220"/>
                </a:cubicBezTo>
                <a:cubicBezTo>
                  <a:pt x="50" y="220"/>
                  <a:pt x="50" y="220"/>
                  <a:pt x="50" y="220"/>
                </a:cubicBezTo>
                <a:cubicBezTo>
                  <a:pt x="50" y="220"/>
                  <a:pt x="50" y="220"/>
                  <a:pt x="50" y="220"/>
                </a:cubicBezTo>
                <a:cubicBezTo>
                  <a:pt x="50" y="220"/>
                  <a:pt x="50" y="220"/>
                  <a:pt x="50" y="220"/>
                </a:cubicBezTo>
                <a:cubicBezTo>
                  <a:pt x="50" y="220"/>
                  <a:pt x="50" y="221"/>
                  <a:pt x="50" y="221"/>
                </a:cubicBezTo>
                <a:cubicBezTo>
                  <a:pt x="50" y="221"/>
                  <a:pt x="50" y="221"/>
                  <a:pt x="49" y="221"/>
                </a:cubicBezTo>
                <a:cubicBezTo>
                  <a:pt x="49" y="221"/>
                  <a:pt x="49" y="221"/>
                  <a:pt x="49" y="221"/>
                </a:cubicBezTo>
                <a:cubicBezTo>
                  <a:pt x="49" y="221"/>
                  <a:pt x="49" y="221"/>
                  <a:pt x="49" y="221"/>
                </a:cubicBezTo>
                <a:cubicBezTo>
                  <a:pt x="49" y="221"/>
                  <a:pt x="49" y="221"/>
                  <a:pt x="49" y="221"/>
                </a:cubicBezTo>
                <a:cubicBezTo>
                  <a:pt x="49" y="221"/>
                  <a:pt x="49" y="221"/>
                  <a:pt x="49" y="221"/>
                </a:cubicBezTo>
                <a:cubicBezTo>
                  <a:pt x="49" y="221"/>
                  <a:pt x="49" y="221"/>
                  <a:pt x="49" y="221"/>
                </a:cubicBezTo>
                <a:cubicBezTo>
                  <a:pt x="49" y="221"/>
                  <a:pt x="49" y="221"/>
                  <a:pt x="49" y="221"/>
                </a:cubicBezTo>
                <a:cubicBezTo>
                  <a:pt x="49" y="221"/>
                  <a:pt x="49" y="221"/>
                  <a:pt x="49" y="221"/>
                </a:cubicBezTo>
                <a:cubicBezTo>
                  <a:pt x="49" y="221"/>
                  <a:pt x="49" y="221"/>
                  <a:pt x="49" y="221"/>
                </a:cubicBezTo>
                <a:cubicBezTo>
                  <a:pt x="49" y="221"/>
                  <a:pt x="49" y="221"/>
                  <a:pt x="49" y="221"/>
                </a:cubicBezTo>
                <a:cubicBezTo>
                  <a:pt x="49" y="221"/>
                  <a:pt x="49" y="221"/>
                  <a:pt x="49" y="221"/>
                </a:cubicBezTo>
                <a:cubicBezTo>
                  <a:pt x="49" y="221"/>
                  <a:pt x="49" y="221"/>
                  <a:pt x="49" y="221"/>
                </a:cubicBezTo>
                <a:cubicBezTo>
                  <a:pt x="49" y="221"/>
                  <a:pt x="49" y="221"/>
                  <a:pt x="49" y="221"/>
                </a:cubicBezTo>
                <a:cubicBezTo>
                  <a:pt x="49" y="221"/>
                  <a:pt x="49" y="221"/>
                  <a:pt x="49" y="221"/>
                </a:cubicBezTo>
                <a:cubicBezTo>
                  <a:pt x="49" y="222"/>
                  <a:pt x="49" y="222"/>
                  <a:pt x="49" y="222"/>
                </a:cubicBezTo>
                <a:cubicBezTo>
                  <a:pt x="49" y="222"/>
                  <a:pt x="49" y="222"/>
                  <a:pt x="49" y="222"/>
                </a:cubicBezTo>
                <a:cubicBezTo>
                  <a:pt x="49" y="222"/>
                  <a:pt x="49" y="222"/>
                  <a:pt x="49" y="222"/>
                </a:cubicBezTo>
                <a:cubicBezTo>
                  <a:pt x="49" y="222"/>
                  <a:pt x="49" y="222"/>
                  <a:pt x="49" y="222"/>
                </a:cubicBezTo>
                <a:cubicBezTo>
                  <a:pt x="49" y="222"/>
                  <a:pt x="49" y="222"/>
                  <a:pt x="49" y="222"/>
                </a:cubicBezTo>
                <a:cubicBezTo>
                  <a:pt x="49" y="222"/>
                  <a:pt x="49" y="222"/>
                  <a:pt x="49" y="222"/>
                </a:cubicBezTo>
                <a:cubicBezTo>
                  <a:pt x="49" y="222"/>
                  <a:pt x="49" y="222"/>
                  <a:pt x="49" y="222"/>
                </a:cubicBezTo>
                <a:cubicBezTo>
                  <a:pt x="49" y="222"/>
                  <a:pt x="49" y="222"/>
                  <a:pt x="49" y="222"/>
                </a:cubicBezTo>
                <a:cubicBezTo>
                  <a:pt x="49" y="222"/>
                  <a:pt x="49" y="222"/>
                  <a:pt x="49" y="222"/>
                </a:cubicBezTo>
                <a:cubicBezTo>
                  <a:pt x="49" y="222"/>
                  <a:pt x="49" y="222"/>
                  <a:pt x="49" y="222"/>
                </a:cubicBezTo>
                <a:cubicBezTo>
                  <a:pt x="49" y="222"/>
                  <a:pt x="49" y="222"/>
                  <a:pt x="49" y="222"/>
                </a:cubicBezTo>
                <a:cubicBezTo>
                  <a:pt x="49" y="222"/>
                  <a:pt x="49" y="222"/>
                  <a:pt x="49" y="222"/>
                </a:cubicBezTo>
                <a:cubicBezTo>
                  <a:pt x="49" y="222"/>
                  <a:pt x="49" y="222"/>
                  <a:pt x="49" y="222"/>
                </a:cubicBezTo>
                <a:cubicBezTo>
                  <a:pt x="49" y="222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ubicBezTo>
                  <a:pt x="48" y="223"/>
                  <a:pt x="48" y="223"/>
                  <a:pt x="48" y="223"/>
                </a:cubicBezTo>
                <a:cubicBezTo>
                  <a:pt x="48" y="223"/>
                  <a:pt x="48" y="223"/>
                  <a:pt x="48" y="223"/>
                </a:cubicBezTo>
                <a:cubicBezTo>
                  <a:pt x="48" y="223"/>
                  <a:pt x="48" y="223"/>
                  <a:pt x="48" y="223"/>
                </a:cubicBezTo>
                <a:cubicBezTo>
                  <a:pt x="48" y="223"/>
                  <a:pt x="48" y="223"/>
                  <a:pt x="48" y="223"/>
                </a:cubicBezTo>
                <a:cubicBezTo>
                  <a:pt x="48" y="223"/>
                  <a:pt x="48" y="223"/>
                  <a:pt x="48" y="223"/>
                </a:cubicBezTo>
                <a:cubicBezTo>
                  <a:pt x="48" y="223"/>
                  <a:pt x="48" y="223"/>
                  <a:pt x="48" y="223"/>
                </a:cubicBezTo>
                <a:cubicBezTo>
                  <a:pt x="48" y="223"/>
                  <a:pt x="48" y="223"/>
                  <a:pt x="48" y="223"/>
                </a:cubicBezTo>
                <a:cubicBezTo>
                  <a:pt x="48" y="223"/>
                  <a:pt x="48" y="223"/>
                  <a:pt x="48" y="223"/>
                </a:cubicBezTo>
                <a:cubicBezTo>
                  <a:pt x="48" y="223"/>
                  <a:pt x="48" y="223"/>
                  <a:pt x="48" y="223"/>
                </a:cubicBezTo>
                <a:cubicBezTo>
                  <a:pt x="48" y="223"/>
                  <a:pt x="48" y="223"/>
                  <a:pt x="48" y="223"/>
                </a:cubicBezTo>
                <a:cubicBezTo>
                  <a:pt x="48" y="223"/>
                  <a:pt x="48" y="223"/>
                  <a:pt x="48" y="223"/>
                </a:cubicBezTo>
                <a:cubicBezTo>
                  <a:pt x="48" y="223"/>
                  <a:pt x="48" y="223"/>
                  <a:pt x="48" y="223"/>
                </a:cubicBezTo>
                <a:cubicBezTo>
                  <a:pt x="48" y="223"/>
                  <a:pt x="48" y="223"/>
                  <a:pt x="48" y="223"/>
                </a:cubicBezTo>
                <a:cubicBezTo>
                  <a:pt x="48" y="223"/>
                  <a:pt x="48" y="223"/>
                  <a:pt x="48" y="224"/>
                </a:cubicBezTo>
                <a:cubicBezTo>
                  <a:pt x="48" y="224"/>
                  <a:pt x="48" y="224"/>
                  <a:pt x="48" y="224"/>
                </a:cubicBezTo>
                <a:cubicBezTo>
                  <a:pt x="48" y="224"/>
                  <a:pt x="48" y="224"/>
                  <a:pt x="48" y="224"/>
                </a:cubicBezTo>
                <a:cubicBezTo>
                  <a:pt x="48" y="224"/>
                  <a:pt x="48" y="224"/>
                  <a:pt x="48" y="224"/>
                </a:cubicBezTo>
                <a:cubicBezTo>
                  <a:pt x="48" y="224"/>
                  <a:pt x="48" y="224"/>
                  <a:pt x="48" y="224"/>
                </a:cubicBezTo>
                <a:cubicBezTo>
                  <a:pt x="48" y="224"/>
                  <a:pt x="48" y="224"/>
                  <a:pt x="48" y="224"/>
                </a:cubicBezTo>
                <a:cubicBezTo>
                  <a:pt x="48" y="224"/>
                  <a:pt x="48" y="224"/>
                  <a:pt x="48" y="224"/>
                </a:cubicBezTo>
                <a:cubicBezTo>
                  <a:pt x="48" y="224"/>
                  <a:pt x="48" y="224"/>
                  <a:pt x="48" y="224"/>
                </a:cubicBezTo>
                <a:cubicBezTo>
                  <a:pt x="48" y="224"/>
                  <a:pt x="48" y="224"/>
                  <a:pt x="48" y="224"/>
                </a:cubicBezTo>
                <a:cubicBezTo>
                  <a:pt x="48" y="224"/>
                  <a:pt x="48" y="224"/>
                  <a:pt x="48" y="224"/>
                </a:cubicBezTo>
                <a:cubicBezTo>
                  <a:pt x="48" y="224"/>
                  <a:pt x="48" y="224"/>
                  <a:pt x="48" y="224"/>
                </a:cubicBezTo>
                <a:cubicBezTo>
                  <a:pt x="48" y="224"/>
                  <a:pt x="48" y="224"/>
                  <a:pt x="48" y="224"/>
                </a:cubicBezTo>
                <a:cubicBezTo>
                  <a:pt x="48" y="224"/>
                  <a:pt x="48" y="224"/>
                  <a:pt x="48" y="224"/>
                </a:cubicBezTo>
                <a:cubicBezTo>
                  <a:pt x="47" y="224"/>
                  <a:pt x="47" y="224"/>
                  <a:pt x="47" y="224"/>
                </a:cubicBezTo>
                <a:cubicBezTo>
                  <a:pt x="47" y="224"/>
                  <a:pt x="47" y="224"/>
                  <a:pt x="47" y="224"/>
                </a:cubicBezTo>
                <a:cubicBezTo>
                  <a:pt x="47" y="224"/>
                  <a:pt x="47" y="225"/>
                  <a:pt x="47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7" y="225"/>
                  <a:pt x="47" y="226"/>
                  <a:pt x="47" y="226"/>
                </a:cubicBezTo>
                <a:cubicBezTo>
                  <a:pt x="47" y="226"/>
                  <a:pt x="47" y="226"/>
                  <a:pt x="47" y="226"/>
                </a:cubicBezTo>
                <a:cubicBezTo>
                  <a:pt x="47" y="226"/>
                  <a:pt x="47" y="226"/>
                  <a:pt x="47" y="226"/>
                </a:cubicBezTo>
                <a:cubicBezTo>
                  <a:pt x="47" y="226"/>
                  <a:pt x="47" y="226"/>
                  <a:pt x="47" y="226"/>
                </a:cubicBezTo>
                <a:cubicBezTo>
                  <a:pt x="47" y="226"/>
                  <a:pt x="47" y="226"/>
                  <a:pt x="47" y="226"/>
                </a:cubicBezTo>
                <a:cubicBezTo>
                  <a:pt x="47" y="226"/>
                  <a:pt x="47" y="226"/>
                  <a:pt x="47" y="226"/>
                </a:cubicBezTo>
                <a:cubicBezTo>
                  <a:pt x="47" y="226"/>
                  <a:pt x="47" y="226"/>
                  <a:pt x="47" y="226"/>
                </a:cubicBezTo>
                <a:cubicBezTo>
                  <a:pt x="47" y="226"/>
                  <a:pt x="47" y="226"/>
                  <a:pt x="47" y="226"/>
                </a:cubicBezTo>
                <a:cubicBezTo>
                  <a:pt x="47" y="226"/>
                  <a:pt x="47" y="226"/>
                  <a:pt x="47" y="226"/>
                </a:cubicBezTo>
                <a:cubicBezTo>
                  <a:pt x="47" y="226"/>
                  <a:pt x="47" y="226"/>
                  <a:pt x="47" y="226"/>
                </a:cubicBezTo>
                <a:cubicBezTo>
                  <a:pt x="47" y="226"/>
                  <a:pt x="47" y="226"/>
                  <a:pt x="47" y="226"/>
                </a:cubicBezTo>
                <a:cubicBezTo>
                  <a:pt x="47" y="226"/>
                  <a:pt x="47" y="226"/>
                  <a:pt x="46" y="226"/>
                </a:cubicBezTo>
                <a:cubicBezTo>
                  <a:pt x="46" y="226"/>
                  <a:pt x="46" y="226"/>
                  <a:pt x="46" y="226"/>
                </a:cubicBezTo>
                <a:cubicBezTo>
                  <a:pt x="46" y="226"/>
                  <a:pt x="46" y="226"/>
                  <a:pt x="46" y="226"/>
                </a:cubicBezTo>
                <a:cubicBezTo>
                  <a:pt x="46" y="226"/>
                  <a:pt x="46" y="226"/>
                  <a:pt x="46" y="227"/>
                </a:cubicBezTo>
                <a:cubicBezTo>
                  <a:pt x="46" y="227"/>
                  <a:pt x="46" y="227"/>
                  <a:pt x="46" y="227"/>
                </a:cubicBezTo>
                <a:cubicBezTo>
                  <a:pt x="46" y="227"/>
                  <a:pt x="46" y="227"/>
                  <a:pt x="46" y="227"/>
                </a:cubicBezTo>
                <a:cubicBezTo>
                  <a:pt x="46" y="227"/>
                  <a:pt x="46" y="227"/>
                  <a:pt x="46" y="227"/>
                </a:cubicBezTo>
                <a:cubicBezTo>
                  <a:pt x="46" y="227"/>
                  <a:pt x="46" y="227"/>
                  <a:pt x="46" y="227"/>
                </a:cubicBezTo>
                <a:cubicBezTo>
                  <a:pt x="46" y="227"/>
                  <a:pt x="46" y="227"/>
                  <a:pt x="46" y="227"/>
                </a:cubicBezTo>
                <a:cubicBezTo>
                  <a:pt x="46" y="227"/>
                  <a:pt x="46" y="227"/>
                  <a:pt x="46" y="227"/>
                </a:cubicBezTo>
                <a:cubicBezTo>
                  <a:pt x="46" y="227"/>
                  <a:pt x="46" y="227"/>
                  <a:pt x="46" y="227"/>
                </a:cubicBezTo>
                <a:cubicBezTo>
                  <a:pt x="46" y="227"/>
                  <a:pt x="46" y="227"/>
                  <a:pt x="46" y="227"/>
                </a:cubicBezTo>
                <a:cubicBezTo>
                  <a:pt x="46" y="227"/>
                  <a:pt x="46" y="227"/>
                  <a:pt x="46" y="227"/>
                </a:cubicBezTo>
                <a:cubicBezTo>
                  <a:pt x="46" y="227"/>
                  <a:pt x="46" y="227"/>
                  <a:pt x="46" y="227"/>
                </a:cubicBezTo>
                <a:cubicBezTo>
                  <a:pt x="46" y="227"/>
                  <a:pt x="46" y="227"/>
                  <a:pt x="46" y="227"/>
                </a:cubicBezTo>
                <a:cubicBezTo>
                  <a:pt x="46" y="227"/>
                  <a:pt x="46" y="227"/>
                  <a:pt x="46" y="227"/>
                </a:cubicBezTo>
                <a:cubicBezTo>
                  <a:pt x="46" y="227"/>
                  <a:pt x="46" y="227"/>
                  <a:pt x="46" y="227"/>
                </a:cubicBezTo>
                <a:cubicBezTo>
                  <a:pt x="46" y="228"/>
                  <a:pt x="46" y="228"/>
                  <a:pt x="45" y="228"/>
                </a:cubicBezTo>
                <a:cubicBezTo>
                  <a:pt x="49" y="230"/>
                  <a:pt x="49" y="230"/>
                  <a:pt x="49" y="230"/>
                </a:cubicBezTo>
                <a:cubicBezTo>
                  <a:pt x="52" y="224"/>
                  <a:pt x="55" y="219"/>
                  <a:pt x="58" y="213"/>
                </a:cubicBezTo>
                <a:cubicBezTo>
                  <a:pt x="55" y="211"/>
                  <a:pt x="55" y="211"/>
                  <a:pt x="55" y="211"/>
                </a:cubicBezTo>
                <a:close/>
                <a:moveTo>
                  <a:pt x="37" y="247"/>
                </a:moveTo>
                <a:cubicBezTo>
                  <a:pt x="35" y="250"/>
                  <a:pt x="34" y="253"/>
                  <a:pt x="32" y="256"/>
                </a:cubicBezTo>
                <a:cubicBezTo>
                  <a:pt x="32" y="256"/>
                  <a:pt x="32" y="256"/>
                  <a:pt x="32" y="256"/>
                </a:cubicBezTo>
                <a:cubicBezTo>
                  <a:pt x="32" y="256"/>
                  <a:pt x="32" y="257"/>
                  <a:pt x="32" y="257"/>
                </a:cubicBezTo>
                <a:cubicBezTo>
                  <a:pt x="32" y="257"/>
                  <a:pt x="32" y="257"/>
                  <a:pt x="32" y="257"/>
                </a:cubicBezTo>
                <a:cubicBezTo>
                  <a:pt x="32" y="257"/>
                  <a:pt x="32" y="257"/>
                  <a:pt x="32" y="257"/>
                </a:cubicBezTo>
                <a:cubicBezTo>
                  <a:pt x="31" y="260"/>
                  <a:pt x="30" y="262"/>
                  <a:pt x="29" y="265"/>
                </a:cubicBezTo>
                <a:cubicBezTo>
                  <a:pt x="33" y="266"/>
                  <a:pt x="33" y="266"/>
                  <a:pt x="33" y="266"/>
                </a:cubicBezTo>
                <a:cubicBezTo>
                  <a:pt x="35" y="260"/>
                  <a:pt x="38" y="254"/>
                  <a:pt x="40" y="248"/>
                </a:cubicBezTo>
                <a:cubicBezTo>
                  <a:pt x="37" y="247"/>
                  <a:pt x="37" y="247"/>
                  <a:pt x="37" y="247"/>
                </a:cubicBezTo>
                <a:close/>
                <a:moveTo>
                  <a:pt x="22" y="284"/>
                </a:moveTo>
                <a:cubicBezTo>
                  <a:pt x="20" y="290"/>
                  <a:pt x="18" y="296"/>
                  <a:pt x="16" y="303"/>
                </a:cubicBezTo>
                <a:cubicBezTo>
                  <a:pt x="20" y="304"/>
                  <a:pt x="20" y="304"/>
                  <a:pt x="20" y="304"/>
                </a:cubicBezTo>
                <a:cubicBezTo>
                  <a:pt x="22" y="298"/>
                  <a:pt x="24" y="291"/>
                  <a:pt x="26" y="285"/>
                </a:cubicBezTo>
                <a:cubicBezTo>
                  <a:pt x="22" y="284"/>
                  <a:pt x="22" y="284"/>
                  <a:pt x="22" y="284"/>
                </a:cubicBezTo>
                <a:close/>
                <a:moveTo>
                  <a:pt x="11" y="322"/>
                </a:moveTo>
                <a:cubicBezTo>
                  <a:pt x="11" y="324"/>
                  <a:pt x="10" y="327"/>
                  <a:pt x="10" y="329"/>
                </a:cubicBezTo>
                <a:cubicBezTo>
                  <a:pt x="10" y="329"/>
                  <a:pt x="10" y="329"/>
                  <a:pt x="10" y="329"/>
                </a:cubicBezTo>
                <a:cubicBezTo>
                  <a:pt x="10" y="329"/>
                  <a:pt x="10" y="329"/>
                  <a:pt x="10" y="329"/>
                </a:cubicBezTo>
                <a:cubicBezTo>
                  <a:pt x="10" y="329"/>
                  <a:pt x="10" y="329"/>
                  <a:pt x="10" y="329"/>
                </a:cubicBezTo>
                <a:cubicBezTo>
                  <a:pt x="10" y="329"/>
                  <a:pt x="9" y="329"/>
                  <a:pt x="9" y="329"/>
                </a:cubicBezTo>
                <a:cubicBezTo>
                  <a:pt x="9" y="329"/>
                  <a:pt x="9" y="329"/>
                  <a:pt x="9" y="329"/>
                </a:cubicBezTo>
                <a:cubicBezTo>
                  <a:pt x="9" y="329"/>
                  <a:pt x="9" y="329"/>
                  <a:pt x="9" y="329"/>
                </a:cubicBezTo>
                <a:cubicBezTo>
                  <a:pt x="9" y="329"/>
                  <a:pt x="9" y="329"/>
                  <a:pt x="9" y="329"/>
                </a:cubicBezTo>
                <a:cubicBezTo>
                  <a:pt x="9" y="329"/>
                  <a:pt x="9" y="329"/>
                  <a:pt x="9" y="329"/>
                </a:cubicBezTo>
                <a:cubicBezTo>
                  <a:pt x="9" y="329"/>
                  <a:pt x="9" y="329"/>
                  <a:pt x="9" y="329"/>
                </a:cubicBezTo>
                <a:cubicBezTo>
                  <a:pt x="9" y="330"/>
                  <a:pt x="9" y="330"/>
                  <a:pt x="9" y="330"/>
                </a:cubicBezTo>
                <a:cubicBezTo>
                  <a:pt x="9" y="330"/>
                  <a:pt x="9" y="330"/>
                  <a:pt x="9" y="330"/>
                </a:cubicBezTo>
                <a:cubicBezTo>
                  <a:pt x="9" y="330"/>
                  <a:pt x="9" y="330"/>
                  <a:pt x="9" y="330"/>
                </a:cubicBezTo>
                <a:cubicBezTo>
                  <a:pt x="9" y="330"/>
                  <a:pt x="9" y="330"/>
                  <a:pt x="9" y="330"/>
                </a:cubicBezTo>
                <a:cubicBezTo>
                  <a:pt x="9" y="330"/>
                  <a:pt x="9" y="330"/>
                  <a:pt x="9" y="330"/>
                </a:cubicBezTo>
                <a:cubicBezTo>
                  <a:pt x="9" y="330"/>
                  <a:pt x="9" y="330"/>
                  <a:pt x="9" y="330"/>
                </a:cubicBezTo>
                <a:cubicBezTo>
                  <a:pt x="9" y="330"/>
                  <a:pt x="9" y="330"/>
                  <a:pt x="9" y="330"/>
                </a:cubicBezTo>
                <a:cubicBezTo>
                  <a:pt x="9" y="330"/>
                  <a:pt x="9" y="330"/>
                  <a:pt x="9" y="330"/>
                </a:cubicBezTo>
                <a:cubicBezTo>
                  <a:pt x="9" y="330"/>
                  <a:pt x="9" y="330"/>
                  <a:pt x="9" y="330"/>
                </a:cubicBezTo>
                <a:cubicBezTo>
                  <a:pt x="9" y="330"/>
                  <a:pt x="9" y="330"/>
                  <a:pt x="9" y="330"/>
                </a:cubicBezTo>
                <a:cubicBezTo>
                  <a:pt x="9" y="330"/>
                  <a:pt x="9" y="330"/>
                  <a:pt x="9" y="330"/>
                </a:cubicBezTo>
                <a:cubicBezTo>
                  <a:pt x="9" y="330"/>
                  <a:pt x="9" y="330"/>
                  <a:pt x="9" y="330"/>
                </a:cubicBezTo>
                <a:cubicBezTo>
                  <a:pt x="9" y="330"/>
                  <a:pt x="9" y="330"/>
                  <a:pt x="9" y="330"/>
                </a:cubicBezTo>
                <a:cubicBezTo>
                  <a:pt x="9" y="331"/>
                  <a:pt x="9" y="331"/>
                  <a:pt x="9" y="331"/>
                </a:cubicBezTo>
                <a:cubicBezTo>
                  <a:pt x="9" y="331"/>
                  <a:pt x="9" y="331"/>
                  <a:pt x="9" y="331"/>
                </a:cubicBezTo>
                <a:cubicBezTo>
                  <a:pt x="8" y="334"/>
                  <a:pt x="8" y="338"/>
                  <a:pt x="7" y="342"/>
                </a:cubicBezTo>
                <a:cubicBezTo>
                  <a:pt x="11" y="342"/>
                  <a:pt x="11" y="342"/>
                  <a:pt x="11" y="342"/>
                </a:cubicBezTo>
                <a:cubicBezTo>
                  <a:pt x="12" y="336"/>
                  <a:pt x="13" y="329"/>
                  <a:pt x="15" y="323"/>
                </a:cubicBezTo>
                <a:cubicBezTo>
                  <a:pt x="11" y="322"/>
                  <a:pt x="11" y="322"/>
                  <a:pt x="11" y="322"/>
                </a:cubicBezTo>
                <a:close/>
                <a:moveTo>
                  <a:pt x="4" y="361"/>
                </a:moveTo>
                <a:cubicBezTo>
                  <a:pt x="3" y="368"/>
                  <a:pt x="2" y="375"/>
                  <a:pt x="2" y="381"/>
                </a:cubicBezTo>
                <a:cubicBezTo>
                  <a:pt x="6" y="382"/>
                  <a:pt x="6" y="382"/>
                  <a:pt x="6" y="382"/>
                </a:cubicBezTo>
                <a:cubicBezTo>
                  <a:pt x="6" y="375"/>
                  <a:pt x="7" y="369"/>
                  <a:pt x="8" y="362"/>
                </a:cubicBezTo>
                <a:cubicBezTo>
                  <a:pt x="4" y="361"/>
                  <a:pt x="4" y="361"/>
                  <a:pt x="4" y="361"/>
                </a:cubicBezTo>
                <a:close/>
                <a:moveTo>
                  <a:pt x="0" y="401"/>
                </a:moveTo>
                <a:cubicBezTo>
                  <a:pt x="0" y="406"/>
                  <a:pt x="0" y="410"/>
                  <a:pt x="0" y="414"/>
                </a:cubicBezTo>
                <a:cubicBezTo>
                  <a:pt x="0" y="414"/>
                  <a:pt x="0" y="414"/>
                  <a:pt x="0" y="414"/>
                </a:cubicBezTo>
                <a:cubicBezTo>
                  <a:pt x="0" y="414"/>
                  <a:pt x="0" y="415"/>
                  <a:pt x="0" y="415"/>
                </a:cubicBezTo>
                <a:cubicBezTo>
                  <a:pt x="0" y="415"/>
                  <a:pt x="0" y="415"/>
                  <a:pt x="0" y="415"/>
                </a:cubicBezTo>
                <a:cubicBezTo>
                  <a:pt x="0" y="415"/>
                  <a:pt x="0" y="415"/>
                  <a:pt x="0" y="415"/>
                </a:cubicBezTo>
                <a:cubicBezTo>
                  <a:pt x="0" y="415"/>
                  <a:pt x="0" y="415"/>
                  <a:pt x="0" y="415"/>
                </a:cubicBezTo>
                <a:cubicBezTo>
                  <a:pt x="0" y="415"/>
                  <a:pt x="0" y="415"/>
                  <a:pt x="0" y="415"/>
                </a:cubicBezTo>
                <a:cubicBezTo>
                  <a:pt x="0" y="415"/>
                  <a:pt x="0" y="415"/>
                  <a:pt x="0" y="415"/>
                </a:cubicBezTo>
                <a:cubicBezTo>
                  <a:pt x="0" y="415"/>
                  <a:pt x="0" y="415"/>
                  <a:pt x="0" y="415"/>
                </a:cubicBezTo>
                <a:cubicBezTo>
                  <a:pt x="0" y="415"/>
                  <a:pt x="0" y="415"/>
                  <a:pt x="0" y="415"/>
                </a:cubicBezTo>
                <a:cubicBezTo>
                  <a:pt x="0" y="415"/>
                  <a:pt x="0" y="415"/>
                  <a:pt x="0" y="416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16"/>
                  <a:pt x="0" y="416"/>
                  <a:pt x="0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417"/>
                  <a:pt x="0" y="418"/>
                  <a:pt x="0" y="418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18"/>
                  <a:pt x="0" y="419"/>
                  <a:pt x="0" y="419"/>
                </a:cubicBezTo>
                <a:cubicBezTo>
                  <a:pt x="0" y="419"/>
                  <a:pt x="0" y="419"/>
                  <a:pt x="0" y="419"/>
                </a:cubicBezTo>
                <a:cubicBezTo>
                  <a:pt x="0" y="419"/>
                  <a:pt x="0" y="419"/>
                  <a:pt x="0" y="419"/>
                </a:cubicBezTo>
                <a:cubicBezTo>
                  <a:pt x="0" y="419"/>
                  <a:pt x="0" y="419"/>
                  <a:pt x="0" y="419"/>
                </a:cubicBezTo>
                <a:cubicBezTo>
                  <a:pt x="0" y="419"/>
                  <a:pt x="0" y="419"/>
                  <a:pt x="0" y="419"/>
                </a:cubicBezTo>
                <a:cubicBezTo>
                  <a:pt x="0" y="419"/>
                  <a:pt x="0" y="419"/>
                  <a:pt x="0" y="419"/>
                </a:cubicBezTo>
                <a:cubicBezTo>
                  <a:pt x="0" y="419"/>
                  <a:pt x="0" y="419"/>
                  <a:pt x="0" y="419"/>
                </a:cubicBezTo>
                <a:cubicBezTo>
                  <a:pt x="0" y="419"/>
                  <a:pt x="0" y="419"/>
                  <a:pt x="0" y="419"/>
                </a:cubicBezTo>
                <a:cubicBezTo>
                  <a:pt x="0" y="419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21"/>
                  <a:pt x="0" y="421"/>
                  <a:pt x="0" y="421"/>
                </a:cubicBezTo>
                <a:cubicBezTo>
                  <a:pt x="4" y="421"/>
                  <a:pt x="4" y="421"/>
                  <a:pt x="4" y="421"/>
                </a:cubicBezTo>
                <a:cubicBezTo>
                  <a:pt x="4" y="420"/>
                  <a:pt x="4" y="419"/>
                  <a:pt x="4" y="418"/>
                </a:cubicBezTo>
                <a:cubicBezTo>
                  <a:pt x="4" y="413"/>
                  <a:pt x="4" y="407"/>
                  <a:pt x="4" y="401"/>
                </a:cubicBezTo>
                <a:cubicBezTo>
                  <a:pt x="0" y="401"/>
                  <a:pt x="0" y="401"/>
                  <a:pt x="0" y="401"/>
                </a:cubicBezTo>
                <a:close/>
                <a:moveTo>
                  <a:pt x="5" y="441"/>
                </a:moveTo>
                <a:cubicBezTo>
                  <a:pt x="1" y="441"/>
                  <a:pt x="1" y="441"/>
                  <a:pt x="1" y="441"/>
                </a:cubicBezTo>
                <a:cubicBezTo>
                  <a:pt x="1" y="442"/>
                  <a:pt x="1" y="442"/>
                  <a:pt x="1" y="442"/>
                </a:cubicBezTo>
                <a:cubicBezTo>
                  <a:pt x="1" y="442"/>
                  <a:pt x="1" y="442"/>
                  <a:pt x="1" y="442"/>
                </a:cubicBezTo>
                <a:cubicBezTo>
                  <a:pt x="1" y="442"/>
                  <a:pt x="1" y="443"/>
                  <a:pt x="1" y="443"/>
                </a:cubicBezTo>
                <a:cubicBezTo>
                  <a:pt x="1" y="443"/>
                  <a:pt x="1" y="443"/>
                  <a:pt x="1" y="443"/>
                </a:cubicBezTo>
                <a:cubicBezTo>
                  <a:pt x="1" y="443"/>
                  <a:pt x="1" y="443"/>
                  <a:pt x="1" y="443"/>
                </a:cubicBezTo>
                <a:cubicBezTo>
                  <a:pt x="1" y="443"/>
                  <a:pt x="1" y="443"/>
                  <a:pt x="1" y="443"/>
                </a:cubicBezTo>
                <a:cubicBezTo>
                  <a:pt x="1" y="443"/>
                  <a:pt x="1" y="443"/>
                  <a:pt x="1" y="443"/>
                </a:cubicBezTo>
                <a:cubicBezTo>
                  <a:pt x="1" y="443"/>
                  <a:pt x="1" y="443"/>
                  <a:pt x="1" y="443"/>
                </a:cubicBezTo>
                <a:cubicBezTo>
                  <a:pt x="1" y="443"/>
                  <a:pt x="1" y="443"/>
                  <a:pt x="1" y="443"/>
                </a:cubicBezTo>
                <a:cubicBezTo>
                  <a:pt x="1" y="443"/>
                  <a:pt x="1" y="443"/>
                  <a:pt x="1" y="443"/>
                </a:cubicBezTo>
                <a:cubicBezTo>
                  <a:pt x="1" y="443"/>
                  <a:pt x="1" y="443"/>
                  <a:pt x="1" y="443"/>
                </a:cubicBezTo>
                <a:cubicBezTo>
                  <a:pt x="1" y="443"/>
                  <a:pt x="1" y="443"/>
                  <a:pt x="1" y="443"/>
                </a:cubicBezTo>
                <a:cubicBezTo>
                  <a:pt x="1" y="443"/>
                  <a:pt x="1" y="443"/>
                  <a:pt x="1" y="443"/>
                </a:cubicBezTo>
                <a:cubicBezTo>
                  <a:pt x="1" y="443"/>
                  <a:pt x="1" y="443"/>
                  <a:pt x="1" y="443"/>
                </a:cubicBezTo>
                <a:cubicBezTo>
                  <a:pt x="1" y="443"/>
                  <a:pt x="1" y="444"/>
                  <a:pt x="1" y="444"/>
                </a:cubicBezTo>
                <a:cubicBezTo>
                  <a:pt x="1" y="444"/>
                  <a:pt x="1" y="444"/>
                  <a:pt x="1" y="444"/>
                </a:cubicBezTo>
                <a:cubicBezTo>
                  <a:pt x="1" y="444"/>
                  <a:pt x="1" y="444"/>
                  <a:pt x="1" y="444"/>
                </a:cubicBezTo>
                <a:cubicBezTo>
                  <a:pt x="1" y="444"/>
                  <a:pt x="1" y="444"/>
                  <a:pt x="1" y="444"/>
                </a:cubicBezTo>
                <a:cubicBezTo>
                  <a:pt x="1" y="444"/>
                  <a:pt x="1" y="444"/>
                  <a:pt x="1" y="444"/>
                </a:cubicBezTo>
                <a:cubicBezTo>
                  <a:pt x="1" y="444"/>
                  <a:pt x="1" y="444"/>
                  <a:pt x="1" y="444"/>
                </a:cubicBezTo>
                <a:cubicBezTo>
                  <a:pt x="1" y="444"/>
                  <a:pt x="1" y="444"/>
                  <a:pt x="1" y="444"/>
                </a:cubicBezTo>
                <a:cubicBezTo>
                  <a:pt x="1" y="444"/>
                  <a:pt x="1" y="444"/>
                  <a:pt x="1" y="444"/>
                </a:cubicBezTo>
                <a:cubicBezTo>
                  <a:pt x="1" y="444"/>
                  <a:pt x="1" y="444"/>
                  <a:pt x="1" y="444"/>
                </a:cubicBezTo>
                <a:cubicBezTo>
                  <a:pt x="1" y="444"/>
                  <a:pt x="1" y="445"/>
                  <a:pt x="1" y="445"/>
                </a:cubicBezTo>
                <a:cubicBezTo>
                  <a:pt x="1" y="445"/>
                  <a:pt x="1" y="445"/>
                  <a:pt x="1" y="445"/>
                </a:cubicBezTo>
                <a:cubicBezTo>
                  <a:pt x="1" y="445"/>
                  <a:pt x="1" y="445"/>
                  <a:pt x="1" y="445"/>
                </a:cubicBezTo>
                <a:cubicBezTo>
                  <a:pt x="1" y="445"/>
                  <a:pt x="1" y="445"/>
                  <a:pt x="1" y="445"/>
                </a:cubicBezTo>
                <a:cubicBezTo>
                  <a:pt x="1" y="445"/>
                  <a:pt x="1" y="445"/>
                  <a:pt x="1" y="446"/>
                </a:cubicBezTo>
                <a:cubicBezTo>
                  <a:pt x="1" y="446"/>
                  <a:pt x="1" y="446"/>
                  <a:pt x="1" y="446"/>
                </a:cubicBezTo>
                <a:cubicBezTo>
                  <a:pt x="1" y="446"/>
                  <a:pt x="1" y="446"/>
                  <a:pt x="1" y="446"/>
                </a:cubicBezTo>
                <a:cubicBezTo>
                  <a:pt x="1" y="446"/>
                  <a:pt x="1" y="446"/>
                  <a:pt x="1" y="446"/>
                </a:cubicBezTo>
                <a:cubicBezTo>
                  <a:pt x="1" y="451"/>
                  <a:pt x="2" y="456"/>
                  <a:pt x="2" y="461"/>
                </a:cubicBezTo>
                <a:cubicBezTo>
                  <a:pt x="6" y="461"/>
                  <a:pt x="6" y="461"/>
                  <a:pt x="6" y="461"/>
                </a:cubicBezTo>
                <a:cubicBezTo>
                  <a:pt x="6" y="454"/>
                  <a:pt x="5" y="448"/>
                  <a:pt x="5" y="441"/>
                </a:cubicBezTo>
                <a:close/>
                <a:moveTo>
                  <a:pt x="9" y="480"/>
                </a:moveTo>
                <a:cubicBezTo>
                  <a:pt x="5" y="481"/>
                  <a:pt x="5" y="481"/>
                  <a:pt x="5" y="481"/>
                </a:cubicBezTo>
                <a:cubicBezTo>
                  <a:pt x="6" y="488"/>
                  <a:pt x="7" y="494"/>
                  <a:pt x="8" y="501"/>
                </a:cubicBezTo>
                <a:cubicBezTo>
                  <a:pt x="12" y="500"/>
                  <a:pt x="12" y="500"/>
                  <a:pt x="12" y="500"/>
                </a:cubicBezTo>
                <a:cubicBezTo>
                  <a:pt x="11" y="494"/>
                  <a:pt x="10" y="487"/>
                  <a:pt x="9" y="480"/>
                </a:cubicBezTo>
                <a:close/>
                <a:moveTo>
                  <a:pt x="16" y="519"/>
                </a:moveTo>
                <a:cubicBezTo>
                  <a:pt x="13" y="520"/>
                  <a:pt x="13" y="520"/>
                  <a:pt x="13" y="520"/>
                </a:cubicBezTo>
                <a:cubicBezTo>
                  <a:pt x="13" y="520"/>
                  <a:pt x="13" y="520"/>
                  <a:pt x="13" y="520"/>
                </a:cubicBezTo>
                <a:cubicBezTo>
                  <a:pt x="13" y="520"/>
                  <a:pt x="13" y="520"/>
                  <a:pt x="13" y="520"/>
                </a:cubicBezTo>
                <a:cubicBezTo>
                  <a:pt x="13" y="520"/>
                  <a:pt x="13" y="520"/>
                  <a:pt x="13" y="520"/>
                </a:cubicBezTo>
                <a:cubicBezTo>
                  <a:pt x="13" y="520"/>
                  <a:pt x="13" y="521"/>
                  <a:pt x="13" y="521"/>
                </a:cubicBezTo>
                <a:cubicBezTo>
                  <a:pt x="13" y="521"/>
                  <a:pt x="13" y="521"/>
                  <a:pt x="13" y="521"/>
                </a:cubicBezTo>
                <a:cubicBezTo>
                  <a:pt x="13" y="521"/>
                  <a:pt x="13" y="521"/>
                  <a:pt x="13" y="521"/>
                </a:cubicBezTo>
                <a:cubicBezTo>
                  <a:pt x="13" y="521"/>
                  <a:pt x="13" y="521"/>
                  <a:pt x="13" y="521"/>
                </a:cubicBezTo>
                <a:cubicBezTo>
                  <a:pt x="13" y="521"/>
                  <a:pt x="13" y="521"/>
                  <a:pt x="13" y="521"/>
                </a:cubicBezTo>
                <a:cubicBezTo>
                  <a:pt x="13" y="521"/>
                  <a:pt x="13" y="521"/>
                  <a:pt x="13" y="521"/>
                </a:cubicBezTo>
                <a:cubicBezTo>
                  <a:pt x="13" y="521"/>
                  <a:pt x="13" y="521"/>
                  <a:pt x="13" y="521"/>
                </a:cubicBezTo>
                <a:cubicBezTo>
                  <a:pt x="13" y="521"/>
                  <a:pt x="13" y="521"/>
                  <a:pt x="13" y="521"/>
                </a:cubicBezTo>
                <a:cubicBezTo>
                  <a:pt x="13" y="521"/>
                  <a:pt x="13" y="521"/>
                  <a:pt x="13" y="521"/>
                </a:cubicBezTo>
                <a:cubicBezTo>
                  <a:pt x="13" y="521"/>
                  <a:pt x="13" y="521"/>
                  <a:pt x="13" y="521"/>
                </a:cubicBezTo>
                <a:cubicBezTo>
                  <a:pt x="14" y="526"/>
                  <a:pt x="15" y="530"/>
                  <a:pt x="16" y="534"/>
                </a:cubicBezTo>
                <a:cubicBezTo>
                  <a:pt x="16" y="534"/>
                  <a:pt x="16" y="534"/>
                  <a:pt x="16" y="534"/>
                </a:cubicBezTo>
                <a:cubicBezTo>
                  <a:pt x="16" y="535"/>
                  <a:pt x="16" y="535"/>
                  <a:pt x="16" y="535"/>
                </a:cubicBezTo>
                <a:cubicBezTo>
                  <a:pt x="16" y="535"/>
                  <a:pt x="16" y="535"/>
                  <a:pt x="16" y="535"/>
                </a:cubicBezTo>
                <a:cubicBezTo>
                  <a:pt x="16" y="535"/>
                  <a:pt x="16" y="535"/>
                  <a:pt x="17" y="535"/>
                </a:cubicBezTo>
                <a:cubicBezTo>
                  <a:pt x="17" y="535"/>
                  <a:pt x="17" y="535"/>
                  <a:pt x="17" y="535"/>
                </a:cubicBezTo>
                <a:cubicBezTo>
                  <a:pt x="17" y="535"/>
                  <a:pt x="17" y="535"/>
                  <a:pt x="17" y="535"/>
                </a:cubicBezTo>
                <a:cubicBezTo>
                  <a:pt x="17" y="535"/>
                  <a:pt x="17" y="535"/>
                  <a:pt x="17" y="535"/>
                </a:cubicBezTo>
                <a:cubicBezTo>
                  <a:pt x="17" y="535"/>
                  <a:pt x="17" y="535"/>
                  <a:pt x="17" y="535"/>
                </a:cubicBezTo>
                <a:cubicBezTo>
                  <a:pt x="17" y="535"/>
                  <a:pt x="17" y="535"/>
                  <a:pt x="17" y="535"/>
                </a:cubicBezTo>
                <a:cubicBezTo>
                  <a:pt x="17" y="535"/>
                  <a:pt x="17" y="535"/>
                  <a:pt x="17" y="535"/>
                </a:cubicBezTo>
                <a:cubicBezTo>
                  <a:pt x="17" y="535"/>
                  <a:pt x="17" y="535"/>
                  <a:pt x="17" y="535"/>
                </a:cubicBezTo>
                <a:cubicBezTo>
                  <a:pt x="17" y="535"/>
                  <a:pt x="17" y="535"/>
                  <a:pt x="17" y="535"/>
                </a:cubicBezTo>
                <a:cubicBezTo>
                  <a:pt x="17" y="535"/>
                  <a:pt x="17" y="535"/>
                  <a:pt x="17" y="535"/>
                </a:cubicBezTo>
                <a:cubicBezTo>
                  <a:pt x="17" y="535"/>
                  <a:pt x="17" y="535"/>
                  <a:pt x="17" y="535"/>
                </a:cubicBezTo>
                <a:cubicBezTo>
                  <a:pt x="17" y="536"/>
                  <a:pt x="17" y="536"/>
                  <a:pt x="17" y="536"/>
                </a:cubicBezTo>
                <a:cubicBezTo>
                  <a:pt x="17" y="536"/>
                  <a:pt x="17" y="536"/>
                  <a:pt x="17" y="536"/>
                </a:cubicBezTo>
                <a:cubicBezTo>
                  <a:pt x="17" y="536"/>
                  <a:pt x="17" y="536"/>
                  <a:pt x="17" y="536"/>
                </a:cubicBezTo>
                <a:cubicBezTo>
                  <a:pt x="17" y="536"/>
                  <a:pt x="17" y="536"/>
                  <a:pt x="17" y="536"/>
                </a:cubicBezTo>
                <a:cubicBezTo>
                  <a:pt x="17" y="536"/>
                  <a:pt x="17" y="536"/>
                  <a:pt x="17" y="536"/>
                </a:cubicBezTo>
                <a:cubicBezTo>
                  <a:pt x="17" y="536"/>
                  <a:pt x="17" y="536"/>
                  <a:pt x="17" y="536"/>
                </a:cubicBezTo>
                <a:cubicBezTo>
                  <a:pt x="17" y="536"/>
                  <a:pt x="17" y="536"/>
                  <a:pt x="17" y="536"/>
                </a:cubicBezTo>
                <a:cubicBezTo>
                  <a:pt x="17" y="536"/>
                  <a:pt x="17" y="536"/>
                  <a:pt x="17" y="536"/>
                </a:cubicBezTo>
                <a:cubicBezTo>
                  <a:pt x="17" y="536"/>
                  <a:pt x="17" y="536"/>
                  <a:pt x="17" y="536"/>
                </a:cubicBezTo>
                <a:cubicBezTo>
                  <a:pt x="17" y="536"/>
                  <a:pt x="17" y="536"/>
                  <a:pt x="17" y="536"/>
                </a:cubicBezTo>
                <a:cubicBezTo>
                  <a:pt x="17" y="537"/>
                  <a:pt x="18" y="538"/>
                  <a:pt x="18" y="540"/>
                </a:cubicBezTo>
                <a:cubicBezTo>
                  <a:pt x="22" y="538"/>
                  <a:pt x="22" y="538"/>
                  <a:pt x="22" y="538"/>
                </a:cubicBezTo>
                <a:cubicBezTo>
                  <a:pt x="20" y="532"/>
                  <a:pt x="18" y="526"/>
                  <a:pt x="16" y="519"/>
                </a:cubicBezTo>
                <a:close/>
                <a:moveTo>
                  <a:pt x="28" y="557"/>
                </a:moveTo>
                <a:cubicBezTo>
                  <a:pt x="24" y="559"/>
                  <a:pt x="24" y="559"/>
                  <a:pt x="24" y="559"/>
                </a:cubicBezTo>
                <a:cubicBezTo>
                  <a:pt x="26" y="565"/>
                  <a:pt x="29" y="571"/>
                  <a:pt x="31" y="577"/>
                </a:cubicBezTo>
                <a:cubicBezTo>
                  <a:pt x="35" y="576"/>
                  <a:pt x="35" y="576"/>
                  <a:pt x="35" y="576"/>
                </a:cubicBezTo>
                <a:cubicBezTo>
                  <a:pt x="33" y="570"/>
                  <a:pt x="30" y="563"/>
                  <a:pt x="28" y="557"/>
                </a:cubicBezTo>
                <a:close/>
                <a:moveTo>
                  <a:pt x="43" y="594"/>
                </a:moveTo>
                <a:cubicBezTo>
                  <a:pt x="39" y="596"/>
                  <a:pt x="39" y="596"/>
                  <a:pt x="39" y="596"/>
                </a:cubicBezTo>
                <a:cubicBezTo>
                  <a:pt x="42" y="601"/>
                  <a:pt x="45" y="607"/>
                  <a:pt x="48" y="612"/>
                </a:cubicBezTo>
                <a:cubicBezTo>
                  <a:pt x="48" y="612"/>
                  <a:pt x="48" y="612"/>
                  <a:pt x="48" y="612"/>
                </a:cubicBezTo>
                <a:cubicBezTo>
                  <a:pt x="48" y="612"/>
                  <a:pt x="48" y="612"/>
                  <a:pt x="48" y="612"/>
                </a:cubicBezTo>
                <a:cubicBezTo>
                  <a:pt x="48" y="612"/>
                  <a:pt x="48" y="612"/>
                  <a:pt x="48" y="612"/>
                </a:cubicBezTo>
                <a:cubicBezTo>
                  <a:pt x="48" y="612"/>
                  <a:pt x="48" y="613"/>
                  <a:pt x="48" y="613"/>
                </a:cubicBezTo>
                <a:cubicBezTo>
                  <a:pt x="48" y="613"/>
                  <a:pt x="48" y="613"/>
                  <a:pt x="48" y="613"/>
                </a:cubicBezTo>
                <a:cubicBezTo>
                  <a:pt x="48" y="613"/>
                  <a:pt x="48" y="613"/>
                  <a:pt x="48" y="613"/>
                </a:cubicBezTo>
                <a:cubicBezTo>
                  <a:pt x="48" y="613"/>
                  <a:pt x="48" y="613"/>
                  <a:pt x="48" y="613"/>
                </a:cubicBezTo>
                <a:cubicBezTo>
                  <a:pt x="48" y="613"/>
                  <a:pt x="48" y="613"/>
                  <a:pt x="48" y="613"/>
                </a:cubicBezTo>
                <a:cubicBezTo>
                  <a:pt x="48" y="613"/>
                  <a:pt x="48" y="613"/>
                  <a:pt x="48" y="613"/>
                </a:cubicBezTo>
                <a:cubicBezTo>
                  <a:pt x="48" y="613"/>
                  <a:pt x="48" y="613"/>
                  <a:pt x="48" y="613"/>
                </a:cubicBezTo>
                <a:cubicBezTo>
                  <a:pt x="48" y="613"/>
                  <a:pt x="48" y="613"/>
                  <a:pt x="48" y="613"/>
                </a:cubicBezTo>
                <a:cubicBezTo>
                  <a:pt x="48" y="613"/>
                  <a:pt x="48" y="613"/>
                  <a:pt x="48" y="613"/>
                </a:cubicBezTo>
                <a:cubicBezTo>
                  <a:pt x="48" y="613"/>
                  <a:pt x="48" y="613"/>
                  <a:pt x="48" y="613"/>
                </a:cubicBezTo>
                <a:cubicBezTo>
                  <a:pt x="48" y="613"/>
                  <a:pt x="48" y="613"/>
                  <a:pt x="48" y="613"/>
                </a:cubicBezTo>
                <a:cubicBezTo>
                  <a:pt x="48" y="613"/>
                  <a:pt x="48" y="613"/>
                  <a:pt x="48" y="613"/>
                </a:cubicBezTo>
                <a:cubicBezTo>
                  <a:pt x="48" y="613"/>
                  <a:pt x="48" y="613"/>
                  <a:pt x="48" y="613"/>
                </a:cubicBezTo>
                <a:cubicBezTo>
                  <a:pt x="48" y="613"/>
                  <a:pt x="48" y="613"/>
                  <a:pt x="48" y="613"/>
                </a:cubicBezTo>
                <a:cubicBezTo>
                  <a:pt x="52" y="612"/>
                  <a:pt x="52" y="612"/>
                  <a:pt x="52" y="612"/>
                </a:cubicBezTo>
                <a:cubicBezTo>
                  <a:pt x="49" y="606"/>
                  <a:pt x="46" y="600"/>
                  <a:pt x="43" y="594"/>
                </a:cubicBezTo>
                <a:close/>
                <a:moveTo>
                  <a:pt x="62" y="629"/>
                </a:moveTo>
                <a:cubicBezTo>
                  <a:pt x="58" y="631"/>
                  <a:pt x="58" y="631"/>
                  <a:pt x="58" y="631"/>
                </a:cubicBezTo>
                <a:cubicBezTo>
                  <a:pt x="59" y="633"/>
                  <a:pt x="61" y="635"/>
                  <a:pt x="62" y="637"/>
                </a:cubicBezTo>
                <a:cubicBezTo>
                  <a:pt x="62" y="637"/>
                  <a:pt x="62" y="637"/>
                  <a:pt x="62" y="637"/>
                </a:cubicBezTo>
                <a:cubicBezTo>
                  <a:pt x="62" y="637"/>
                  <a:pt x="62" y="637"/>
                  <a:pt x="62" y="637"/>
                </a:cubicBezTo>
                <a:cubicBezTo>
                  <a:pt x="62" y="637"/>
                  <a:pt x="62" y="637"/>
                  <a:pt x="62" y="637"/>
                </a:cubicBezTo>
                <a:cubicBezTo>
                  <a:pt x="62" y="637"/>
                  <a:pt x="62" y="637"/>
                  <a:pt x="62" y="637"/>
                </a:cubicBezTo>
                <a:cubicBezTo>
                  <a:pt x="62" y="638"/>
                  <a:pt x="62" y="638"/>
                  <a:pt x="62" y="638"/>
                </a:cubicBezTo>
                <a:cubicBezTo>
                  <a:pt x="62" y="638"/>
                  <a:pt x="62" y="638"/>
                  <a:pt x="62" y="638"/>
                </a:cubicBezTo>
                <a:cubicBezTo>
                  <a:pt x="62" y="638"/>
                  <a:pt x="62" y="638"/>
                  <a:pt x="62" y="638"/>
                </a:cubicBezTo>
                <a:cubicBezTo>
                  <a:pt x="62" y="638"/>
                  <a:pt x="62" y="638"/>
                  <a:pt x="62" y="638"/>
                </a:cubicBezTo>
                <a:cubicBezTo>
                  <a:pt x="62" y="638"/>
                  <a:pt x="62" y="638"/>
                  <a:pt x="62" y="638"/>
                </a:cubicBezTo>
                <a:cubicBezTo>
                  <a:pt x="62" y="638"/>
                  <a:pt x="62" y="638"/>
                  <a:pt x="62" y="638"/>
                </a:cubicBezTo>
                <a:cubicBezTo>
                  <a:pt x="62" y="638"/>
                  <a:pt x="62" y="638"/>
                  <a:pt x="62" y="638"/>
                </a:cubicBezTo>
                <a:cubicBezTo>
                  <a:pt x="62" y="638"/>
                  <a:pt x="62" y="638"/>
                  <a:pt x="62" y="638"/>
                </a:cubicBezTo>
                <a:cubicBezTo>
                  <a:pt x="62" y="638"/>
                  <a:pt x="62" y="638"/>
                  <a:pt x="63" y="638"/>
                </a:cubicBezTo>
                <a:cubicBezTo>
                  <a:pt x="63" y="638"/>
                  <a:pt x="63" y="638"/>
                  <a:pt x="63" y="638"/>
                </a:cubicBezTo>
                <a:cubicBezTo>
                  <a:pt x="63" y="638"/>
                  <a:pt x="63" y="638"/>
                  <a:pt x="63" y="638"/>
                </a:cubicBezTo>
                <a:cubicBezTo>
                  <a:pt x="63" y="638"/>
                  <a:pt x="63" y="638"/>
                  <a:pt x="63" y="638"/>
                </a:cubicBezTo>
                <a:cubicBezTo>
                  <a:pt x="63" y="638"/>
                  <a:pt x="63" y="638"/>
                  <a:pt x="63" y="638"/>
                </a:cubicBezTo>
                <a:cubicBezTo>
                  <a:pt x="63" y="638"/>
                  <a:pt x="63" y="638"/>
                  <a:pt x="63" y="638"/>
                </a:cubicBezTo>
                <a:cubicBezTo>
                  <a:pt x="63" y="638"/>
                  <a:pt x="63" y="638"/>
                  <a:pt x="63" y="638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3" y="639"/>
                  <a:pt x="63" y="639"/>
                  <a:pt x="63" y="640"/>
                </a:cubicBezTo>
                <a:cubicBezTo>
                  <a:pt x="63" y="640"/>
                  <a:pt x="63" y="640"/>
                  <a:pt x="63" y="640"/>
                </a:cubicBezTo>
                <a:cubicBezTo>
                  <a:pt x="63" y="640"/>
                  <a:pt x="63" y="640"/>
                  <a:pt x="63" y="640"/>
                </a:cubicBezTo>
                <a:cubicBezTo>
                  <a:pt x="63" y="640"/>
                  <a:pt x="63" y="640"/>
                  <a:pt x="63" y="640"/>
                </a:cubicBezTo>
                <a:cubicBezTo>
                  <a:pt x="65" y="642"/>
                  <a:pt x="67" y="645"/>
                  <a:pt x="69" y="648"/>
                </a:cubicBezTo>
                <a:cubicBezTo>
                  <a:pt x="72" y="646"/>
                  <a:pt x="72" y="646"/>
                  <a:pt x="72" y="646"/>
                </a:cubicBezTo>
                <a:cubicBezTo>
                  <a:pt x="68" y="640"/>
                  <a:pt x="65" y="634"/>
                  <a:pt x="62" y="629"/>
                </a:cubicBezTo>
                <a:close/>
                <a:moveTo>
                  <a:pt x="83" y="662"/>
                </a:moveTo>
                <a:cubicBezTo>
                  <a:pt x="80" y="664"/>
                  <a:pt x="80" y="664"/>
                  <a:pt x="80" y="664"/>
                </a:cubicBezTo>
                <a:cubicBezTo>
                  <a:pt x="81" y="665"/>
                  <a:pt x="81" y="666"/>
                  <a:pt x="82" y="666"/>
                </a:cubicBezTo>
                <a:cubicBezTo>
                  <a:pt x="82" y="666"/>
                  <a:pt x="82" y="666"/>
                  <a:pt x="82" y="666"/>
                </a:cubicBezTo>
                <a:cubicBezTo>
                  <a:pt x="82" y="666"/>
                  <a:pt x="82" y="666"/>
                  <a:pt x="82" y="666"/>
                </a:cubicBezTo>
                <a:cubicBezTo>
                  <a:pt x="82" y="666"/>
                  <a:pt x="82" y="666"/>
                  <a:pt x="82" y="666"/>
                </a:cubicBezTo>
                <a:cubicBezTo>
                  <a:pt x="82" y="666"/>
                  <a:pt x="82" y="666"/>
                  <a:pt x="82" y="666"/>
                </a:cubicBezTo>
                <a:cubicBezTo>
                  <a:pt x="82" y="666"/>
                  <a:pt x="82" y="666"/>
                  <a:pt x="82" y="666"/>
                </a:cubicBezTo>
                <a:cubicBezTo>
                  <a:pt x="82" y="666"/>
                  <a:pt x="82" y="667"/>
                  <a:pt x="82" y="667"/>
                </a:cubicBezTo>
                <a:cubicBezTo>
                  <a:pt x="82" y="667"/>
                  <a:pt x="82" y="667"/>
                  <a:pt x="82" y="667"/>
                </a:cubicBezTo>
                <a:cubicBezTo>
                  <a:pt x="82" y="667"/>
                  <a:pt x="82" y="667"/>
                  <a:pt x="82" y="667"/>
                </a:cubicBezTo>
                <a:cubicBezTo>
                  <a:pt x="82" y="667"/>
                  <a:pt x="82" y="667"/>
                  <a:pt x="82" y="667"/>
                </a:cubicBezTo>
                <a:cubicBezTo>
                  <a:pt x="82" y="667"/>
                  <a:pt x="82" y="667"/>
                  <a:pt x="82" y="667"/>
                </a:cubicBezTo>
                <a:cubicBezTo>
                  <a:pt x="82" y="667"/>
                  <a:pt x="82" y="667"/>
                  <a:pt x="82" y="667"/>
                </a:cubicBezTo>
                <a:cubicBezTo>
                  <a:pt x="82" y="667"/>
                  <a:pt x="82" y="667"/>
                  <a:pt x="82" y="667"/>
                </a:cubicBezTo>
                <a:cubicBezTo>
                  <a:pt x="82" y="667"/>
                  <a:pt x="82" y="667"/>
                  <a:pt x="82" y="667"/>
                </a:cubicBezTo>
                <a:cubicBezTo>
                  <a:pt x="82" y="667"/>
                  <a:pt x="82" y="667"/>
                  <a:pt x="82" y="667"/>
                </a:cubicBezTo>
                <a:cubicBezTo>
                  <a:pt x="82" y="667"/>
                  <a:pt x="82" y="667"/>
                  <a:pt x="82" y="667"/>
                </a:cubicBezTo>
                <a:cubicBezTo>
                  <a:pt x="82" y="667"/>
                  <a:pt x="82" y="667"/>
                  <a:pt x="82" y="667"/>
                </a:cubicBezTo>
                <a:cubicBezTo>
                  <a:pt x="82" y="667"/>
                  <a:pt x="82" y="667"/>
                  <a:pt x="82" y="667"/>
                </a:cubicBezTo>
                <a:cubicBezTo>
                  <a:pt x="82" y="667"/>
                  <a:pt x="82" y="667"/>
                  <a:pt x="82" y="667"/>
                </a:cubicBezTo>
                <a:cubicBezTo>
                  <a:pt x="82" y="667"/>
                  <a:pt x="82" y="667"/>
                  <a:pt x="82" y="667"/>
                </a:cubicBezTo>
                <a:cubicBezTo>
                  <a:pt x="82" y="667"/>
                  <a:pt x="82" y="667"/>
                  <a:pt x="82" y="667"/>
                </a:cubicBezTo>
                <a:cubicBezTo>
                  <a:pt x="82" y="667"/>
                  <a:pt x="83" y="667"/>
                  <a:pt x="83" y="667"/>
                </a:cubicBezTo>
                <a:cubicBezTo>
                  <a:pt x="83" y="668"/>
                  <a:pt x="83" y="668"/>
                  <a:pt x="83" y="668"/>
                </a:cubicBezTo>
                <a:cubicBezTo>
                  <a:pt x="83" y="668"/>
                  <a:pt x="83" y="668"/>
                  <a:pt x="83" y="668"/>
                </a:cubicBezTo>
                <a:cubicBezTo>
                  <a:pt x="83" y="668"/>
                  <a:pt x="83" y="668"/>
                  <a:pt x="83" y="668"/>
                </a:cubicBezTo>
                <a:cubicBezTo>
                  <a:pt x="83" y="668"/>
                  <a:pt x="83" y="668"/>
                  <a:pt x="83" y="668"/>
                </a:cubicBezTo>
                <a:cubicBezTo>
                  <a:pt x="83" y="668"/>
                  <a:pt x="83" y="668"/>
                  <a:pt x="83" y="668"/>
                </a:cubicBezTo>
                <a:cubicBezTo>
                  <a:pt x="83" y="668"/>
                  <a:pt x="83" y="668"/>
                  <a:pt x="83" y="668"/>
                </a:cubicBezTo>
                <a:cubicBezTo>
                  <a:pt x="83" y="668"/>
                  <a:pt x="83" y="668"/>
                  <a:pt x="83" y="668"/>
                </a:cubicBezTo>
                <a:cubicBezTo>
                  <a:pt x="83" y="668"/>
                  <a:pt x="83" y="668"/>
                  <a:pt x="83" y="668"/>
                </a:cubicBezTo>
                <a:cubicBezTo>
                  <a:pt x="83" y="668"/>
                  <a:pt x="83" y="668"/>
                  <a:pt x="83" y="668"/>
                </a:cubicBezTo>
                <a:cubicBezTo>
                  <a:pt x="83" y="668"/>
                  <a:pt x="83" y="668"/>
                  <a:pt x="83" y="668"/>
                </a:cubicBezTo>
                <a:cubicBezTo>
                  <a:pt x="83" y="668"/>
                  <a:pt x="83" y="668"/>
                  <a:pt x="83" y="668"/>
                </a:cubicBezTo>
                <a:cubicBezTo>
                  <a:pt x="83" y="668"/>
                  <a:pt x="83" y="668"/>
                  <a:pt x="83" y="668"/>
                </a:cubicBezTo>
                <a:cubicBezTo>
                  <a:pt x="83" y="668"/>
                  <a:pt x="83" y="668"/>
                  <a:pt x="83" y="668"/>
                </a:cubicBezTo>
                <a:cubicBezTo>
                  <a:pt x="83" y="668"/>
                  <a:pt x="83" y="668"/>
                  <a:pt x="83" y="668"/>
                </a:cubicBezTo>
                <a:cubicBezTo>
                  <a:pt x="83" y="668"/>
                  <a:pt x="83" y="668"/>
                  <a:pt x="83" y="668"/>
                </a:cubicBezTo>
                <a:cubicBezTo>
                  <a:pt x="85" y="671"/>
                  <a:pt x="87" y="674"/>
                  <a:pt x="89" y="676"/>
                </a:cubicBezTo>
                <a:cubicBezTo>
                  <a:pt x="89" y="676"/>
                  <a:pt x="89" y="676"/>
                  <a:pt x="89" y="676"/>
                </a:cubicBezTo>
                <a:cubicBezTo>
                  <a:pt x="89" y="676"/>
                  <a:pt x="89" y="676"/>
                  <a:pt x="89" y="676"/>
                </a:cubicBezTo>
                <a:cubicBezTo>
                  <a:pt x="89" y="676"/>
                  <a:pt x="89" y="676"/>
                  <a:pt x="89" y="676"/>
                </a:cubicBezTo>
                <a:cubicBezTo>
                  <a:pt x="89" y="676"/>
                  <a:pt x="89" y="676"/>
                  <a:pt x="89" y="676"/>
                </a:cubicBezTo>
                <a:cubicBezTo>
                  <a:pt x="89" y="676"/>
                  <a:pt x="89" y="676"/>
                  <a:pt x="89" y="676"/>
                </a:cubicBezTo>
                <a:cubicBezTo>
                  <a:pt x="89" y="677"/>
                  <a:pt x="89" y="677"/>
                  <a:pt x="89" y="677"/>
                </a:cubicBezTo>
                <a:cubicBezTo>
                  <a:pt x="89" y="677"/>
                  <a:pt x="90" y="677"/>
                  <a:pt x="90" y="677"/>
                </a:cubicBezTo>
                <a:cubicBezTo>
                  <a:pt x="90" y="677"/>
                  <a:pt x="90" y="677"/>
                  <a:pt x="90" y="677"/>
                </a:cubicBezTo>
                <a:cubicBezTo>
                  <a:pt x="90" y="678"/>
                  <a:pt x="91" y="679"/>
                  <a:pt x="92" y="680"/>
                </a:cubicBezTo>
                <a:cubicBezTo>
                  <a:pt x="95" y="678"/>
                  <a:pt x="95" y="678"/>
                  <a:pt x="95" y="678"/>
                </a:cubicBezTo>
                <a:cubicBezTo>
                  <a:pt x="91" y="672"/>
                  <a:pt x="87" y="667"/>
                  <a:pt x="83" y="662"/>
                </a:cubicBezTo>
                <a:close/>
                <a:moveTo>
                  <a:pt x="108" y="693"/>
                </a:moveTo>
                <a:cubicBezTo>
                  <a:pt x="105" y="695"/>
                  <a:pt x="105" y="695"/>
                  <a:pt x="105" y="695"/>
                </a:cubicBezTo>
                <a:cubicBezTo>
                  <a:pt x="107" y="697"/>
                  <a:pt x="108" y="699"/>
                  <a:pt x="110" y="701"/>
                </a:cubicBezTo>
                <a:cubicBezTo>
                  <a:pt x="110" y="701"/>
                  <a:pt x="110" y="701"/>
                  <a:pt x="110" y="701"/>
                </a:cubicBezTo>
                <a:cubicBezTo>
                  <a:pt x="110" y="701"/>
                  <a:pt x="110" y="701"/>
                  <a:pt x="110" y="701"/>
                </a:cubicBezTo>
                <a:cubicBezTo>
                  <a:pt x="110" y="701"/>
                  <a:pt x="110" y="701"/>
                  <a:pt x="110" y="701"/>
                </a:cubicBezTo>
                <a:cubicBezTo>
                  <a:pt x="110" y="701"/>
                  <a:pt x="110" y="701"/>
                  <a:pt x="110" y="701"/>
                </a:cubicBezTo>
                <a:cubicBezTo>
                  <a:pt x="110" y="701"/>
                  <a:pt x="110" y="701"/>
                  <a:pt x="110" y="701"/>
                </a:cubicBezTo>
                <a:cubicBezTo>
                  <a:pt x="110" y="701"/>
                  <a:pt x="110" y="701"/>
                  <a:pt x="111" y="701"/>
                </a:cubicBezTo>
                <a:cubicBezTo>
                  <a:pt x="111" y="701"/>
                  <a:pt x="111" y="701"/>
                  <a:pt x="111" y="701"/>
                </a:cubicBezTo>
                <a:cubicBezTo>
                  <a:pt x="111" y="701"/>
                  <a:pt x="111" y="701"/>
                  <a:pt x="111" y="701"/>
                </a:cubicBezTo>
                <a:cubicBezTo>
                  <a:pt x="111" y="701"/>
                  <a:pt x="111" y="701"/>
                  <a:pt x="111" y="701"/>
                </a:cubicBezTo>
                <a:cubicBezTo>
                  <a:pt x="111" y="702"/>
                  <a:pt x="111" y="702"/>
                  <a:pt x="111" y="702"/>
                </a:cubicBezTo>
                <a:cubicBezTo>
                  <a:pt x="111" y="702"/>
                  <a:pt x="111" y="702"/>
                  <a:pt x="111" y="702"/>
                </a:cubicBezTo>
                <a:cubicBezTo>
                  <a:pt x="111" y="702"/>
                  <a:pt x="111" y="702"/>
                  <a:pt x="111" y="702"/>
                </a:cubicBezTo>
                <a:cubicBezTo>
                  <a:pt x="111" y="702"/>
                  <a:pt x="111" y="702"/>
                  <a:pt x="111" y="702"/>
                </a:cubicBezTo>
                <a:cubicBezTo>
                  <a:pt x="111" y="702"/>
                  <a:pt x="111" y="702"/>
                  <a:pt x="111" y="702"/>
                </a:cubicBezTo>
                <a:cubicBezTo>
                  <a:pt x="111" y="702"/>
                  <a:pt x="111" y="702"/>
                  <a:pt x="111" y="702"/>
                </a:cubicBezTo>
                <a:cubicBezTo>
                  <a:pt x="111" y="702"/>
                  <a:pt x="111" y="702"/>
                  <a:pt x="111" y="702"/>
                </a:cubicBezTo>
                <a:cubicBezTo>
                  <a:pt x="111" y="702"/>
                  <a:pt x="111" y="702"/>
                  <a:pt x="111" y="702"/>
                </a:cubicBezTo>
                <a:cubicBezTo>
                  <a:pt x="114" y="705"/>
                  <a:pt x="116" y="707"/>
                  <a:pt x="119" y="710"/>
                </a:cubicBezTo>
                <a:cubicBezTo>
                  <a:pt x="122" y="707"/>
                  <a:pt x="122" y="707"/>
                  <a:pt x="122" y="707"/>
                </a:cubicBezTo>
                <a:cubicBezTo>
                  <a:pt x="117" y="703"/>
                  <a:pt x="113" y="698"/>
                  <a:pt x="108" y="693"/>
                </a:cubicBezTo>
                <a:close/>
                <a:moveTo>
                  <a:pt x="136" y="721"/>
                </a:moveTo>
                <a:cubicBezTo>
                  <a:pt x="133" y="724"/>
                  <a:pt x="133" y="724"/>
                  <a:pt x="133" y="724"/>
                </a:cubicBezTo>
                <a:cubicBezTo>
                  <a:pt x="134" y="725"/>
                  <a:pt x="135" y="726"/>
                  <a:pt x="136" y="727"/>
                </a:cubicBezTo>
                <a:cubicBezTo>
                  <a:pt x="136" y="727"/>
                  <a:pt x="136" y="727"/>
                  <a:pt x="136" y="727"/>
                </a:cubicBezTo>
                <a:cubicBezTo>
                  <a:pt x="136" y="727"/>
                  <a:pt x="136" y="727"/>
                  <a:pt x="136" y="727"/>
                </a:cubicBezTo>
                <a:cubicBezTo>
                  <a:pt x="136" y="727"/>
                  <a:pt x="136" y="727"/>
                  <a:pt x="136" y="727"/>
                </a:cubicBezTo>
                <a:cubicBezTo>
                  <a:pt x="136" y="727"/>
                  <a:pt x="136" y="727"/>
                  <a:pt x="136" y="727"/>
                </a:cubicBezTo>
                <a:cubicBezTo>
                  <a:pt x="136" y="727"/>
                  <a:pt x="136" y="727"/>
                  <a:pt x="136" y="727"/>
                </a:cubicBezTo>
                <a:cubicBezTo>
                  <a:pt x="136" y="727"/>
                  <a:pt x="136" y="727"/>
                  <a:pt x="136" y="727"/>
                </a:cubicBezTo>
                <a:cubicBezTo>
                  <a:pt x="136" y="727"/>
                  <a:pt x="136" y="727"/>
                  <a:pt x="136" y="727"/>
                </a:cubicBezTo>
                <a:cubicBezTo>
                  <a:pt x="136" y="727"/>
                  <a:pt x="136" y="727"/>
                  <a:pt x="136" y="727"/>
                </a:cubicBezTo>
                <a:cubicBezTo>
                  <a:pt x="136" y="727"/>
                  <a:pt x="136" y="727"/>
                  <a:pt x="136" y="727"/>
                </a:cubicBezTo>
                <a:cubicBezTo>
                  <a:pt x="137" y="727"/>
                  <a:pt x="137" y="727"/>
                  <a:pt x="137" y="727"/>
                </a:cubicBezTo>
                <a:cubicBezTo>
                  <a:pt x="137" y="727"/>
                  <a:pt x="137" y="727"/>
                  <a:pt x="137" y="727"/>
                </a:cubicBezTo>
                <a:cubicBezTo>
                  <a:pt x="137" y="727"/>
                  <a:pt x="137" y="727"/>
                  <a:pt x="137" y="727"/>
                </a:cubicBezTo>
                <a:cubicBezTo>
                  <a:pt x="137" y="727"/>
                  <a:pt x="137" y="727"/>
                  <a:pt x="137" y="727"/>
                </a:cubicBezTo>
                <a:cubicBezTo>
                  <a:pt x="137" y="727"/>
                  <a:pt x="137" y="727"/>
                  <a:pt x="137" y="727"/>
                </a:cubicBezTo>
                <a:cubicBezTo>
                  <a:pt x="137" y="727"/>
                  <a:pt x="137" y="727"/>
                  <a:pt x="137" y="727"/>
                </a:cubicBezTo>
                <a:cubicBezTo>
                  <a:pt x="137" y="727"/>
                  <a:pt x="137" y="727"/>
                  <a:pt x="137" y="727"/>
                </a:cubicBezTo>
                <a:cubicBezTo>
                  <a:pt x="137" y="727"/>
                  <a:pt x="137" y="728"/>
                  <a:pt x="137" y="728"/>
                </a:cubicBezTo>
                <a:cubicBezTo>
                  <a:pt x="137" y="728"/>
                  <a:pt x="137" y="728"/>
                  <a:pt x="137" y="728"/>
                </a:cubicBezTo>
                <a:cubicBezTo>
                  <a:pt x="137" y="728"/>
                  <a:pt x="137" y="728"/>
                  <a:pt x="137" y="728"/>
                </a:cubicBezTo>
                <a:cubicBezTo>
                  <a:pt x="137" y="728"/>
                  <a:pt x="137" y="728"/>
                  <a:pt x="137" y="728"/>
                </a:cubicBezTo>
                <a:cubicBezTo>
                  <a:pt x="137" y="728"/>
                  <a:pt x="137" y="728"/>
                  <a:pt x="137" y="728"/>
                </a:cubicBezTo>
                <a:cubicBezTo>
                  <a:pt x="137" y="728"/>
                  <a:pt x="137" y="728"/>
                  <a:pt x="137" y="728"/>
                </a:cubicBezTo>
                <a:cubicBezTo>
                  <a:pt x="137" y="728"/>
                  <a:pt x="137" y="728"/>
                  <a:pt x="137" y="728"/>
                </a:cubicBezTo>
                <a:cubicBezTo>
                  <a:pt x="137" y="728"/>
                  <a:pt x="137" y="728"/>
                  <a:pt x="137" y="728"/>
                </a:cubicBezTo>
                <a:cubicBezTo>
                  <a:pt x="137" y="728"/>
                  <a:pt x="137" y="728"/>
                  <a:pt x="137" y="728"/>
                </a:cubicBezTo>
                <a:cubicBezTo>
                  <a:pt x="137" y="728"/>
                  <a:pt x="137" y="728"/>
                  <a:pt x="137" y="728"/>
                </a:cubicBezTo>
                <a:cubicBezTo>
                  <a:pt x="139" y="730"/>
                  <a:pt x="141" y="731"/>
                  <a:pt x="143" y="733"/>
                </a:cubicBezTo>
                <a:cubicBezTo>
                  <a:pt x="143" y="733"/>
                  <a:pt x="143" y="733"/>
                  <a:pt x="143" y="733"/>
                </a:cubicBezTo>
                <a:cubicBezTo>
                  <a:pt x="143" y="733"/>
                  <a:pt x="143" y="733"/>
                  <a:pt x="143" y="733"/>
                </a:cubicBezTo>
                <a:cubicBezTo>
                  <a:pt x="143" y="733"/>
                  <a:pt x="143" y="733"/>
                  <a:pt x="143" y="733"/>
                </a:cubicBezTo>
                <a:cubicBezTo>
                  <a:pt x="143" y="733"/>
                  <a:pt x="143" y="733"/>
                  <a:pt x="143" y="733"/>
                </a:cubicBezTo>
                <a:cubicBezTo>
                  <a:pt x="143" y="733"/>
                  <a:pt x="143" y="733"/>
                  <a:pt x="143" y="733"/>
                </a:cubicBezTo>
                <a:cubicBezTo>
                  <a:pt x="143" y="733"/>
                  <a:pt x="143" y="733"/>
                  <a:pt x="143" y="733"/>
                </a:cubicBezTo>
                <a:cubicBezTo>
                  <a:pt x="143" y="733"/>
                  <a:pt x="143" y="733"/>
                  <a:pt x="143" y="733"/>
                </a:cubicBezTo>
                <a:cubicBezTo>
                  <a:pt x="143" y="733"/>
                  <a:pt x="143" y="733"/>
                  <a:pt x="143" y="733"/>
                </a:cubicBezTo>
                <a:cubicBezTo>
                  <a:pt x="143" y="733"/>
                  <a:pt x="143" y="733"/>
                  <a:pt x="143" y="733"/>
                </a:cubicBezTo>
                <a:cubicBezTo>
                  <a:pt x="143" y="733"/>
                  <a:pt x="143" y="733"/>
                  <a:pt x="143" y="733"/>
                </a:cubicBezTo>
                <a:cubicBezTo>
                  <a:pt x="143" y="733"/>
                  <a:pt x="143" y="733"/>
                  <a:pt x="143" y="733"/>
                </a:cubicBezTo>
                <a:cubicBezTo>
                  <a:pt x="143" y="733"/>
                  <a:pt x="143" y="733"/>
                  <a:pt x="143" y="733"/>
                </a:cubicBezTo>
                <a:cubicBezTo>
                  <a:pt x="143" y="733"/>
                  <a:pt x="143" y="733"/>
                  <a:pt x="143" y="733"/>
                </a:cubicBezTo>
                <a:cubicBezTo>
                  <a:pt x="143" y="733"/>
                  <a:pt x="143" y="733"/>
                  <a:pt x="143" y="733"/>
                </a:cubicBezTo>
                <a:cubicBezTo>
                  <a:pt x="143" y="733"/>
                  <a:pt x="143" y="733"/>
                  <a:pt x="143" y="733"/>
                </a:cubicBezTo>
                <a:cubicBezTo>
                  <a:pt x="143" y="733"/>
                  <a:pt x="143" y="733"/>
                  <a:pt x="143" y="733"/>
                </a:cubicBezTo>
                <a:cubicBezTo>
                  <a:pt x="144" y="733"/>
                  <a:pt x="144" y="733"/>
                  <a:pt x="144" y="733"/>
                </a:cubicBezTo>
                <a:cubicBezTo>
                  <a:pt x="144" y="733"/>
                  <a:pt x="144" y="733"/>
                  <a:pt x="144" y="733"/>
                </a:cubicBezTo>
                <a:cubicBezTo>
                  <a:pt x="144" y="733"/>
                  <a:pt x="144" y="733"/>
                  <a:pt x="144" y="733"/>
                </a:cubicBezTo>
                <a:cubicBezTo>
                  <a:pt x="144" y="734"/>
                  <a:pt x="144" y="734"/>
                  <a:pt x="144" y="734"/>
                </a:cubicBezTo>
                <a:cubicBezTo>
                  <a:pt x="144" y="734"/>
                  <a:pt x="144" y="734"/>
                  <a:pt x="144" y="734"/>
                </a:cubicBezTo>
                <a:cubicBezTo>
                  <a:pt x="144" y="734"/>
                  <a:pt x="144" y="734"/>
                  <a:pt x="144" y="734"/>
                </a:cubicBezTo>
                <a:cubicBezTo>
                  <a:pt x="144" y="734"/>
                  <a:pt x="144" y="734"/>
                  <a:pt x="144" y="734"/>
                </a:cubicBezTo>
                <a:cubicBezTo>
                  <a:pt x="144" y="734"/>
                  <a:pt x="144" y="734"/>
                  <a:pt x="144" y="734"/>
                </a:cubicBezTo>
                <a:cubicBezTo>
                  <a:pt x="144" y="734"/>
                  <a:pt x="144" y="734"/>
                  <a:pt x="144" y="734"/>
                </a:cubicBezTo>
                <a:cubicBezTo>
                  <a:pt x="144" y="734"/>
                  <a:pt x="144" y="734"/>
                  <a:pt x="144" y="734"/>
                </a:cubicBezTo>
                <a:cubicBezTo>
                  <a:pt x="144" y="734"/>
                  <a:pt x="144" y="734"/>
                  <a:pt x="144" y="734"/>
                </a:cubicBezTo>
                <a:cubicBezTo>
                  <a:pt x="144" y="734"/>
                  <a:pt x="144" y="734"/>
                  <a:pt x="144" y="734"/>
                </a:cubicBezTo>
                <a:cubicBezTo>
                  <a:pt x="144" y="734"/>
                  <a:pt x="144" y="734"/>
                  <a:pt x="144" y="734"/>
                </a:cubicBezTo>
                <a:cubicBezTo>
                  <a:pt x="144" y="734"/>
                  <a:pt x="144" y="734"/>
                  <a:pt x="144" y="734"/>
                </a:cubicBezTo>
                <a:cubicBezTo>
                  <a:pt x="144" y="734"/>
                  <a:pt x="144" y="734"/>
                  <a:pt x="144" y="734"/>
                </a:cubicBezTo>
                <a:cubicBezTo>
                  <a:pt x="144" y="734"/>
                  <a:pt x="144" y="734"/>
                  <a:pt x="144" y="734"/>
                </a:cubicBezTo>
                <a:cubicBezTo>
                  <a:pt x="144" y="734"/>
                  <a:pt x="144" y="734"/>
                  <a:pt x="145" y="734"/>
                </a:cubicBezTo>
                <a:cubicBezTo>
                  <a:pt x="145" y="734"/>
                  <a:pt x="145" y="734"/>
                  <a:pt x="145" y="734"/>
                </a:cubicBezTo>
                <a:cubicBezTo>
                  <a:pt x="146" y="735"/>
                  <a:pt x="147" y="736"/>
                  <a:pt x="148" y="737"/>
                </a:cubicBezTo>
                <a:cubicBezTo>
                  <a:pt x="151" y="734"/>
                  <a:pt x="151" y="734"/>
                  <a:pt x="151" y="734"/>
                </a:cubicBezTo>
                <a:cubicBezTo>
                  <a:pt x="146" y="730"/>
                  <a:pt x="141" y="726"/>
                  <a:pt x="136" y="721"/>
                </a:cubicBezTo>
                <a:close/>
                <a:moveTo>
                  <a:pt x="166" y="747"/>
                </a:moveTo>
                <a:cubicBezTo>
                  <a:pt x="164" y="750"/>
                  <a:pt x="164" y="750"/>
                  <a:pt x="164" y="750"/>
                </a:cubicBezTo>
                <a:cubicBezTo>
                  <a:pt x="164" y="750"/>
                  <a:pt x="164" y="750"/>
                  <a:pt x="164" y="750"/>
                </a:cubicBezTo>
                <a:cubicBezTo>
                  <a:pt x="164" y="750"/>
                  <a:pt x="164" y="750"/>
                  <a:pt x="164" y="750"/>
                </a:cubicBezTo>
                <a:cubicBezTo>
                  <a:pt x="164" y="750"/>
                  <a:pt x="164" y="750"/>
                  <a:pt x="164" y="750"/>
                </a:cubicBezTo>
                <a:cubicBezTo>
                  <a:pt x="164" y="750"/>
                  <a:pt x="164" y="750"/>
                  <a:pt x="164" y="750"/>
                </a:cubicBezTo>
                <a:cubicBezTo>
                  <a:pt x="164" y="750"/>
                  <a:pt x="164" y="750"/>
                  <a:pt x="164" y="750"/>
                </a:cubicBezTo>
                <a:cubicBezTo>
                  <a:pt x="164" y="750"/>
                  <a:pt x="164" y="750"/>
                  <a:pt x="164" y="750"/>
                </a:cubicBezTo>
                <a:cubicBezTo>
                  <a:pt x="164" y="750"/>
                  <a:pt x="164" y="750"/>
                  <a:pt x="164" y="750"/>
                </a:cubicBezTo>
                <a:cubicBezTo>
                  <a:pt x="164" y="750"/>
                  <a:pt x="164" y="750"/>
                  <a:pt x="164" y="750"/>
                </a:cubicBezTo>
                <a:cubicBezTo>
                  <a:pt x="164" y="750"/>
                  <a:pt x="164" y="750"/>
                  <a:pt x="164" y="750"/>
                </a:cubicBezTo>
                <a:cubicBezTo>
                  <a:pt x="164" y="750"/>
                  <a:pt x="164" y="750"/>
                  <a:pt x="164" y="750"/>
                </a:cubicBezTo>
                <a:cubicBezTo>
                  <a:pt x="164" y="750"/>
                  <a:pt x="164" y="750"/>
                  <a:pt x="164" y="750"/>
                </a:cubicBezTo>
                <a:cubicBezTo>
                  <a:pt x="164" y="750"/>
                  <a:pt x="164" y="750"/>
                  <a:pt x="164" y="750"/>
                </a:cubicBezTo>
                <a:cubicBezTo>
                  <a:pt x="164" y="750"/>
                  <a:pt x="164" y="750"/>
                  <a:pt x="164" y="750"/>
                </a:cubicBezTo>
                <a:cubicBezTo>
                  <a:pt x="164" y="750"/>
                  <a:pt x="164" y="750"/>
                  <a:pt x="164" y="750"/>
                </a:cubicBezTo>
                <a:cubicBezTo>
                  <a:pt x="164" y="750"/>
                  <a:pt x="165" y="750"/>
                  <a:pt x="165" y="751"/>
                </a:cubicBezTo>
                <a:cubicBezTo>
                  <a:pt x="165" y="751"/>
                  <a:pt x="165" y="751"/>
                  <a:pt x="165" y="751"/>
                </a:cubicBezTo>
                <a:cubicBezTo>
                  <a:pt x="165" y="751"/>
                  <a:pt x="165" y="751"/>
                  <a:pt x="165" y="751"/>
                </a:cubicBezTo>
                <a:cubicBezTo>
                  <a:pt x="165" y="751"/>
                  <a:pt x="165" y="751"/>
                  <a:pt x="165" y="751"/>
                </a:cubicBezTo>
                <a:cubicBezTo>
                  <a:pt x="165" y="751"/>
                  <a:pt x="165" y="751"/>
                  <a:pt x="165" y="751"/>
                </a:cubicBezTo>
                <a:cubicBezTo>
                  <a:pt x="165" y="751"/>
                  <a:pt x="165" y="751"/>
                  <a:pt x="165" y="751"/>
                </a:cubicBezTo>
                <a:cubicBezTo>
                  <a:pt x="165" y="751"/>
                  <a:pt x="165" y="751"/>
                  <a:pt x="165" y="751"/>
                </a:cubicBezTo>
                <a:cubicBezTo>
                  <a:pt x="165" y="751"/>
                  <a:pt x="165" y="751"/>
                  <a:pt x="165" y="751"/>
                </a:cubicBezTo>
                <a:cubicBezTo>
                  <a:pt x="165" y="751"/>
                  <a:pt x="165" y="751"/>
                  <a:pt x="165" y="751"/>
                </a:cubicBezTo>
                <a:cubicBezTo>
                  <a:pt x="165" y="751"/>
                  <a:pt x="165" y="751"/>
                  <a:pt x="165" y="751"/>
                </a:cubicBezTo>
                <a:cubicBezTo>
                  <a:pt x="165" y="751"/>
                  <a:pt x="165" y="751"/>
                  <a:pt x="165" y="751"/>
                </a:cubicBezTo>
                <a:cubicBezTo>
                  <a:pt x="165" y="751"/>
                  <a:pt x="165" y="751"/>
                  <a:pt x="165" y="751"/>
                </a:cubicBezTo>
                <a:cubicBezTo>
                  <a:pt x="165" y="751"/>
                  <a:pt x="165" y="751"/>
                  <a:pt x="165" y="751"/>
                </a:cubicBezTo>
                <a:cubicBezTo>
                  <a:pt x="165" y="751"/>
                  <a:pt x="165" y="751"/>
                  <a:pt x="165" y="751"/>
                </a:cubicBezTo>
                <a:cubicBezTo>
                  <a:pt x="165" y="751"/>
                  <a:pt x="165" y="751"/>
                  <a:pt x="165" y="751"/>
                </a:cubicBezTo>
                <a:cubicBezTo>
                  <a:pt x="165" y="751"/>
                  <a:pt x="165" y="751"/>
                  <a:pt x="165" y="751"/>
                </a:cubicBezTo>
                <a:cubicBezTo>
                  <a:pt x="165" y="751"/>
                  <a:pt x="166" y="751"/>
                  <a:pt x="166" y="751"/>
                </a:cubicBezTo>
                <a:cubicBezTo>
                  <a:pt x="166" y="751"/>
                  <a:pt x="166" y="751"/>
                  <a:pt x="166" y="751"/>
                </a:cubicBezTo>
                <a:cubicBezTo>
                  <a:pt x="166" y="751"/>
                  <a:pt x="166" y="751"/>
                  <a:pt x="166" y="751"/>
                </a:cubicBezTo>
                <a:cubicBezTo>
                  <a:pt x="166" y="751"/>
                  <a:pt x="166" y="751"/>
                  <a:pt x="166" y="751"/>
                </a:cubicBezTo>
                <a:cubicBezTo>
                  <a:pt x="166" y="751"/>
                  <a:pt x="166" y="751"/>
                  <a:pt x="166" y="751"/>
                </a:cubicBezTo>
                <a:cubicBezTo>
                  <a:pt x="166" y="751"/>
                  <a:pt x="166" y="751"/>
                  <a:pt x="166" y="752"/>
                </a:cubicBezTo>
                <a:cubicBezTo>
                  <a:pt x="166" y="752"/>
                  <a:pt x="166" y="752"/>
                  <a:pt x="166" y="752"/>
                </a:cubicBezTo>
                <a:cubicBezTo>
                  <a:pt x="166" y="752"/>
                  <a:pt x="166" y="752"/>
                  <a:pt x="166" y="752"/>
                </a:cubicBezTo>
                <a:cubicBezTo>
                  <a:pt x="166" y="752"/>
                  <a:pt x="166" y="752"/>
                  <a:pt x="166" y="752"/>
                </a:cubicBezTo>
                <a:cubicBezTo>
                  <a:pt x="166" y="752"/>
                  <a:pt x="166" y="752"/>
                  <a:pt x="166" y="752"/>
                </a:cubicBezTo>
                <a:cubicBezTo>
                  <a:pt x="166" y="752"/>
                  <a:pt x="166" y="752"/>
                  <a:pt x="166" y="752"/>
                </a:cubicBezTo>
                <a:cubicBezTo>
                  <a:pt x="166" y="752"/>
                  <a:pt x="166" y="752"/>
                  <a:pt x="166" y="752"/>
                </a:cubicBezTo>
                <a:cubicBezTo>
                  <a:pt x="166" y="752"/>
                  <a:pt x="166" y="752"/>
                  <a:pt x="166" y="752"/>
                </a:cubicBezTo>
                <a:cubicBezTo>
                  <a:pt x="166" y="752"/>
                  <a:pt x="166" y="752"/>
                  <a:pt x="166" y="752"/>
                </a:cubicBezTo>
                <a:cubicBezTo>
                  <a:pt x="166" y="752"/>
                  <a:pt x="166" y="752"/>
                  <a:pt x="166" y="752"/>
                </a:cubicBezTo>
                <a:cubicBezTo>
                  <a:pt x="166" y="752"/>
                  <a:pt x="166" y="752"/>
                  <a:pt x="166" y="752"/>
                </a:cubicBezTo>
                <a:cubicBezTo>
                  <a:pt x="166" y="752"/>
                  <a:pt x="167" y="752"/>
                  <a:pt x="167" y="752"/>
                </a:cubicBezTo>
                <a:cubicBezTo>
                  <a:pt x="167" y="752"/>
                  <a:pt x="167" y="752"/>
                  <a:pt x="167" y="752"/>
                </a:cubicBezTo>
                <a:cubicBezTo>
                  <a:pt x="167" y="752"/>
                  <a:pt x="167" y="752"/>
                  <a:pt x="167" y="752"/>
                </a:cubicBezTo>
                <a:cubicBezTo>
                  <a:pt x="167" y="752"/>
                  <a:pt x="167" y="752"/>
                  <a:pt x="167" y="752"/>
                </a:cubicBezTo>
                <a:cubicBezTo>
                  <a:pt x="167" y="752"/>
                  <a:pt x="167" y="752"/>
                  <a:pt x="167" y="752"/>
                </a:cubicBezTo>
                <a:cubicBezTo>
                  <a:pt x="167" y="752"/>
                  <a:pt x="167" y="752"/>
                  <a:pt x="167" y="752"/>
                </a:cubicBezTo>
                <a:cubicBezTo>
                  <a:pt x="167" y="752"/>
                  <a:pt x="167" y="752"/>
                  <a:pt x="167" y="752"/>
                </a:cubicBezTo>
                <a:cubicBezTo>
                  <a:pt x="167" y="752"/>
                  <a:pt x="167" y="752"/>
                  <a:pt x="167" y="752"/>
                </a:cubicBezTo>
                <a:cubicBezTo>
                  <a:pt x="167" y="752"/>
                  <a:pt x="167" y="752"/>
                  <a:pt x="167" y="752"/>
                </a:cubicBezTo>
                <a:cubicBezTo>
                  <a:pt x="167" y="752"/>
                  <a:pt x="167" y="752"/>
                  <a:pt x="167" y="752"/>
                </a:cubicBezTo>
                <a:cubicBezTo>
                  <a:pt x="167" y="752"/>
                  <a:pt x="167" y="752"/>
                  <a:pt x="167" y="753"/>
                </a:cubicBezTo>
                <a:cubicBezTo>
                  <a:pt x="167" y="753"/>
                  <a:pt x="167" y="753"/>
                  <a:pt x="167" y="753"/>
                </a:cubicBezTo>
                <a:cubicBezTo>
                  <a:pt x="167" y="753"/>
                  <a:pt x="167" y="753"/>
                  <a:pt x="167" y="753"/>
                </a:cubicBezTo>
                <a:cubicBezTo>
                  <a:pt x="167" y="753"/>
                  <a:pt x="167" y="753"/>
                  <a:pt x="167" y="753"/>
                </a:cubicBezTo>
                <a:cubicBezTo>
                  <a:pt x="167" y="753"/>
                  <a:pt x="167" y="753"/>
                  <a:pt x="167" y="753"/>
                </a:cubicBezTo>
                <a:cubicBezTo>
                  <a:pt x="167" y="753"/>
                  <a:pt x="167" y="753"/>
                  <a:pt x="167" y="753"/>
                </a:cubicBezTo>
                <a:cubicBezTo>
                  <a:pt x="167" y="753"/>
                  <a:pt x="168" y="753"/>
                  <a:pt x="168" y="753"/>
                </a:cubicBezTo>
                <a:cubicBezTo>
                  <a:pt x="168" y="753"/>
                  <a:pt x="168" y="753"/>
                  <a:pt x="168" y="753"/>
                </a:cubicBezTo>
                <a:cubicBezTo>
                  <a:pt x="168" y="753"/>
                  <a:pt x="168" y="753"/>
                  <a:pt x="168" y="753"/>
                </a:cubicBezTo>
                <a:cubicBezTo>
                  <a:pt x="168" y="753"/>
                  <a:pt x="168" y="753"/>
                  <a:pt x="168" y="753"/>
                </a:cubicBezTo>
                <a:cubicBezTo>
                  <a:pt x="168" y="753"/>
                  <a:pt x="168" y="753"/>
                  <a:pt x="168" y="753"/>
                </a:cubicBezTo>
                <a:cubicBezTo>
                  <a:pt x="168" y="753"/>
                  <a:pt x="168" y="753"/>
                  <a:pt x="168" y="753"/>
                </a:cubicBezTo>
                <a:cubicBezTo>
                  <a:pt x="168" y="753"/>
                  <a:pt x="168" y="753"/>
                  <a:pt x="168" y="753"/>
                </a:cubicBezTo>
                <a:cubicBezTo>
                  <a:pt x="168" y="753"/>
                  <a:pt x="168" y="753"/>
                  <a:pt x="168" y="753"/>
                </a:cubicBezTo>
                <a:cubicBezTo>
                  <a:pt x="168" y="753"/>
                  <a:pt x="168" y="753"/>
                  <a:pt x="168" y="753"/>
                </a:cubicBezTo>
                <a:cubicBezTo>
                  <a:pt x="168" y="753"/>
                  <a:pt x="168" y="753"/>
                  <a:pt x="168" y="753"/>
                </a:cubicBezTo>
                <a:cubicBezTo>
                  <a:pt x="168" y="753"/>
                  <a:pt x="168" y="753"/>
                  <a:pt x="168" y="753"/>
                </a:cubicBezTo>
                <a:cubicBezTo>
                  <a:pt x="168" y="753"/>
                  <a:pt x="168" y="753"/>
                  <a:pt x="168" y="753"/>
                </a:cubicBezTo>
                <a:cubicBezTo>
                  <a:pt x="168" y="753"/>
                  <a:pt x="168" y="753"/>
                  <a:pt x="168" y="753"/>
                </a:cubicBezTo>
                <a:cubicBezTo>
                  <a:pt x="168" y="753"/>
                  <a:pt x="168" y="753"/>
                  <a:pt x="168" y="753"/>
                </a:cubicBezTo>
                <a:cubicBezTo>
                  <a:pt x="168" y="753"/>
                  <a:pt x="168" y="753"/>
                  <a:pt x="168" y="753"/>
                </a:cubicBezTo>
                <a:cubicBezTo>
                  <a:pt x="168" y="753"/>
                  <a:pt x="168" y="753"/>
                  <a:pt x="168" y="753"/>
                </a:cubicBezTo>
                <a:cubicBezTo>
                  <a:pt x="168" y="753"/>
                  <a:pt x="169" y="754"/>
                  <a:pt x="169" y="754"/>
                </a:cubicBezTo>
                <a:cubicBezTo>
                  <a:pt x="169" y="754"/>
                  <a:pt x="169" y="754"/>
                  <a:pt x="169" y="754"/>
                </a:cubicBezTo>
                <a:cubicBezTo>
                  <a:pt x="169" y="754"/>
                  <a:pt x="169" y="754"/>
                  <a:pt x="169" y="754"/>
                </a:cubicBezTo>
                <a:cubicBezTo>
                  <a:pt x="169" y="754"/>
                  <a:pt x="169" y="754"/>
                  <a:pt x="169" y="754"/>
                </a:cubicBezTo>
                <a:cubicBezTo>
                  <a:pt x="169" y="754"/>
                  <a:pt x="169" y="754"/>
                  <a:pt x="169" y="754"/>
                </a:cubicBezTo>
                <a:cubicBezTo>
                  <a:pt x="169" y="754"/>
                  <a:pt x="169" y="754"/>
                  <a:pt x="169" y="754"/>
                </a:cubicBezTo>
                <a:cubicBezTo>
                  <a:pt x="169" y="754"/>
                  <a:pt x="169" y="754"/>
                  <a:pt x="169" y="754"/>
                </a:cubicBezTo>
                <a:cubicBezTo>
                  <a:pt x="169" y="754"/>
                  <a:pt x="169" y="754"/>
                  <a:pt x="169" y="754"/>
                </a:cubicBezTo>
                <a:cubicBezTo>
                  <a:pt x="169" y="754"/>
                  <a:pt x="169" y="754"/>
                  <a:pt x="169" y="754"/>
                </a:cubicBezTo>
                <a:cubicBezTo>
                  <a:pt x="169" y="754"/>
                  <a:pt x="169" y="754"/>
                  <a:pt x="169" y="754"/>
                </a:cubicBezTo>
                <a:cubicBezTo>
                  <a:pt x="169" y="754"/>
                  <a:pt x="169" y="754"/>
                  <a:pt x="169" y="754"/>
                </a:cubicBezTo>
                <a:cubicBezTo>
                  <a:pt x="169" y="754"/>
                  <a:pt x="169" y="754"/>
                  <a:pt x="169" y="754"/>
                </a:cubicBezTo>
                <a:cubicBezTo>
                  <a:pt x="169" y="754"/>
                  <a:pt x="169" y="754"/>
                  <a:pt x="169" y="754"/>
                </a:cubicBezTo>
                <a:cubicBezTo>
                  <a:pt x="169" y="754"/>
                  <a:pt x="169" y="754"/>
                  <a:pt x="169" y="754"/>
                </a:cubicBezTo>
                <a:cubicBezTo>
                  <a:pt x="169" y="754"/>
                  <a:pt x="169" y="754"/>
                  <a:pt x="169" y="754"/>
                </a:cubicBezTo>
                <a:cubicBezTo>
                  <a:pt x="169" y="754"/>
                  <a:pt x="169" y="754"/>
                  <a:pt x="169" y="754"/>
                </a:cubicBezTo>
                <a:cubicBezTo>
                  <a:pt x="170" y="754"/>
                  <a:pt x="170" y="754"/>
                  <a:pt x="170" y="754"/>
                </a:cubicBezTo>
                <a:cubicBezTo>
                  <a:pt x="170" y="754"/>
                  <a:pt x="170" y="754"/>
                  <a:pt x="170" y="754"/>
                </a:cubicBezTo>
                <a:cubicBezTo>
                  <a:pt x="170" y="754"/>
                  <a:pt x="170" y="754"/>
                  <a:pt x="170" y="754"/>
                </a:cubicBezTo>
                <a:cubicBezTo>
                  <a:pt x="170" y="754"/>
                  <a:pt x="170" y="754"/>
                  <a:pt x="170" y="754"/>
                </a:cubicBezTo>
                <a:cubicBezTo>
                  <a:pt x="170" y="754"/>
                  <a:pt x="170" y="754"/>
                  <a:pt x="170" y="754"/>
                </a:cubicBezTo>
                <a:cubicBezTo>
                  <a:pt x="170" y="754"/>
                  <a:pt x="170" y="754"/>
                  <a:pt x="170" y="755"/>
                </a:cubicBezTo>
                <a:cubicBezTo>
                  <a:pt x="170" y="755"/>
                  <a:pt x="170" y="755"/>
                  <a:pt x="170" y="755"/>
                </a:cubicBezTo>
                <a:cubicBezTo>
                  <a:pt x="170" y="755"/>
                  <a:pt x="170" y="755"/>
                  <a:pt x="170" y="755"/>
                </a:cubicBezTo>
                <a:cubicBezTo>
                  <a:pt x="170" y="755"/>
                  <a:pt x="170" y="755"/>
                  <a:pt x="170" y="755"/>
                </a:cubicBezTo>
                <a:cubicBezTo>
                  <a:pt x="170" y="755"/>
                  <a:pt x="170" y="755"/>
                  <a:pt x="170" y="755"/>
                </a:cubicBezTo>
                <a:cubicBezTo>
                  <a:pt x="170" y="755"/>
                  <a:pt x="170" y="755"/>
                  <a:pt x="170" y="755"/>
                </a:cubicBezTo>
                <a:cubicBezTo>
                  <a:pt x="170" y="755"/>
                  <a:pt x="170" y="755"/>
                  <a:pt x="170" y="755"/>
                </a:cubicBezTo>
                <a:cubicBezTo>
                  <a:pt x="170" y="755"/>
                  <a:pt x="170" y="755"/>
                  <a:pt x="170" y="755"/>
                </a:cubicBezTo>
                <a:cubicBezTo>
                  <a:pt x="170" y="755"/>
                  <a:pt x="170" y="755"/>
                  <a:pt x="170" y="755"/>
                </a:cubicBezTo>
                <a:cubicBezTo>
                  <a:pt x="170" y="755"/>
                  <a:pt x="170" y="755"/>
                  <a:pt x="170" y="755"/>
                </a:cubicBezTo>
                <a:cubicBezTo>
                  <a:pt x="170" y="755"/>
                  <a:pt x="170" y="755"/>
                  <a:pt x="170" y="755"/>
                </a:cubicBezTo>
                <a:cubicBezTo>
                  <a:pt x="171" y="755"/>
                  <a:pt x="171" y="755"/>
                  <a:pt x="171" y="755"/>
                </a:cubicBezTo>
                <a:cubicBezTo>
                  <a:pt x="171" y="755"/>
                  <a:pt x="171" y="755"/>
                  <a:pt x="171" y="755"/>
                </a:cubicBezTo>
                <a:cubicBezTo>
                  <a:pt x="171" y="755"/>
                  <a:pt x="171" y="755"/>
                  <a:pt x="171" y="755"/>
                </a:cubicBezTo>
                <a:cubicBezTo>
                  <a:pt x="171" y="755"/>
                  <a:pt x="171" y="755"/>
                  <a:pt x="171" y="755"/>
                </a:cubicBezTo>
                <a:cubicBezTo>
                  <a:pt x="171" y="755"/>
                  <a:pt x="171" y="755"/>
                  <a:pt x="171" y="755"/>
                </a:cubicBezTo>
                <a:cubicBezTo>
                  <a:pt x="171" y="755"/>
                  <a:pt x="171" y="755"/>
                  <a:pt x="171" y="755"/>
                </a:cubicBezTo>
                <a:cubicBezTo>
                  <a:pt x="171" y="755"/>
                  <a:pt x="171" y="755"/>
                  <a:pt x="171" y="755"/>
                </a:cubicBezTo>
                <a:cubicBezTo>
                  <a:pt x="171" y="755"/>
                  <a:pt x="171" y="755"/>
                  <a:pt x="171" y="755"/>
                </a:cubicBezTo>
                <a:cubicBezTo>
                  <a:pt x="171" y="755"/>
                  <a:pt x="171" y="755"/>
                  <a:pt x="171" y="755"/>
                </a:cubicBezTo>
                <a:cubicBezTo>
                  <a:pt x="171" y="755"/>
                  <a:pt x="171" y="755"/>
                  <a:pt x="171" y="755"/>
                </a:cubicBezTo>
                <a:cubicBezTo>
                  <a:pt x="171" y="755"/>
                  <a:pt x="171" y="755"/>
                  <a:pt x="171" y="756"/>
                </a:cubicBezTo>
                <a:cubicBezTo>
                  <a:pt x="171" y="756"/>
                  <a:pt x="171" y="756"/>
                  <a:pt x="171" y="756"/>
                </a:cubicBezTo>
                <a:cubicBezTo>
                  <a:pt x="171" y="756"/>
                  <a:pt x="171" y="756"/>
                  <a:pt x="171" y="756"/>
                </a:cubicBezTo>
                <a:cubicBezTo>
                  <a:pt x="171" y="756"/>
                  <a:pt x="171" y="756"/>
                  <a:pt x="171" y="756"/>
                </a:cubicBezTo>
                <a:cubicBezTo>
                  <a:pt x="171" y="756"/>
                  <a:pt x="171" y="756"/>
                  <a:pt x="171" y="756"/>
                </a:cubicBezTo>
                <a:cubicBezTo>
                  <a:pt x="171" y="756"/>
                  <a:pt x="171" y="756"/>
                  <a:pt x="171" y="756"/>
                </a:cubicBezTo>
                <a:cubicBezTo>
                  <a:pt x="172" y="756"/>
                  <a:pt x="172" y="756"/>
                  <a:pt x="172" y="756"/>
                </a:cubicBezTo>
                <a:cubicBezTo>
                  <a:pt x="172" y="756"/>
                  <a:pt x="172" y="756"/>
                  <a:pt x="172" y="756"/>
                </a:cubicBezTo>
                <a:cubicBezTo>
                  <a:pt x="172" y="756"/>
                  <a:pt x="172" y="756"/>
                  <a:pt x="172" y="756"/>
                </a:cubicBezTo>
                <a:cubicBezTo>
                  <a:pt x="172" y="756"/>
                  <a:pt x="172" y="756"/>
                  <a:pt x="172" y="756"/>
                </a:cubicBezTo>
                <a:cubicBezTo>
                  <a:pt x="174" y="757"/>
                  <a:pt x="175" y="759"/>
                  <a:pt x="177" y="760"/>
                </a:cubicBezTo>
                <a:cubicBezTo>
                  <a:pt x="177" y="760"/>
                  <a:pt x="177" y="760"/>
                  <a:pt x="177" y="760"/>
                </a:cubicBezTo>
                <a:cubicBezTo>
                  <a:pt x="177" y="760"/>
                  <a:pt x="177" y="760"/>
                  <a:pt x="177" y="760"/>
                </a:cubicBezTo>
                <a:cubicBezTo>
                  <a:pt x="177" y="760"/>
                  <a:pt x="177" y="760"/>
                  <a:pt x="177" y="760"/>
                </a:cubicBezTo>
                <a:cubicBezTo>
                  <a:pt x="177" y="760"/>
                  <a:pt x="177" y="760"/>
                  <a:pt x="177" y="760"/>
                </a:cubicBezTo>
                <a:cubicBezTo>
                  <a:pt x="177" y="760"/>
                  <a:pt x="177" y="760"/>
                  <a:pt x="177" y="760"/>
                </a:cubicBezTo>
                <a:cubicBezTo>
                  <a:pt x="177" y="760"/>
                  <a:pt x="177" y="760"/>
                  <a:pt x="177" y="760"/>
                </a:cubicBezTo>
                <a:cubicBezTo>
                  <a:pt x="177" y="760"/>
                  <a:pt x="177" y="760"/>
                  <a:pt x="177" y="760"/>
                </a:cubicBezTo>
                <a:cubicBezTo>
                  <a:pt x="178" y="760"/>
                  <a:pt x="178" y="760"/>
                  <a:pt x="178" y="760"/>
                </a:cubicBezTo>
                <a:cubicBezTo>
                  <a:pt x="178" y="760"/>
                  <a:pt x="178" y="760"/>
                  <a:pt x="178" y="760"/>
                </a:cubicBezTo>
                <a:cubicBezTo>
                  <a:pt x="178" y="760"/>
                  <a:pt x="178" y="760"/>
                  <a:pt x="178" y="760"/>
                </a:cubicBezTo>
                <a:cubicBezTo>
                  <a:pt x="178" y="760"/>
                  <a:pt x="178" y="760"/>
                  <a:pt x="178" y="760"/>
                </a:cubicBezTo>
                <a:cubicBezTo>
                  <a:pt x="178" y="760"/>
                  <a:pt x="178" y="760"/>
                  <a:pt x="178" y="760"/>
                </a:cubicBezTo>
                <a:cubicBezTo>
                  <a:pt x="178" y="760"/>
                  <a:pt x="178" y="760"/>
                  <a:pt x="178" y="760"/>
                </a:cubicBezTo>
                <a:cubicBezTo>
                  <a:pt x="178" y="760"/>
                  <a:pt x="178" y="760"/>
                  <a:pt x="178" y="760"/>
                </a:cubicBezTo>
                <a:cubicBezTo>
                  <a:pt x="178" y="760"/>
                  <a:pt x="178" y="760"/>
                  <a:pt x="178" y="760"/>
                </a:cubicBezTo>
                <a:cubicBezTo>
                  <a:pt x="178" y="760"/>
                  <a:pt x="178" y="760"/>
                  <a:pt x="178" y="760"/>
                </a:cubicBezTo>
                <a:cubicBezTo>
                  <a:pt x="178" y="760"/>
                  <a:pt x="178" y="760"/>
                  <a:pt x="178" y="760"/>
                </a:cubicBezTo>
                <a:cubicBezTo>
                  <a:pt x="178" y="760"/>
                  <a:pt x="178" y="760"/>
                  <a:pt x="178" y="761"/>
                </a:cubicBezTo>
                <a:cubicBezTo>
                  <a:pt x="178" y="761"/>
                  <a:pt x="178" y="761"/>
                  <a:pt x="178" y="761"/>
                </a:cubicBezTo>
                <a:cubicBezTo>
                  <a:pt x="178" y="761"/>
                  <a:pt x="178" y="761"/>
                  <a:pt x="178" y="761"/>
                </a:cubicBezTo>
                <a:cubicBezTo>
                  <a:pt x="178" y="761"/>
                  <a:pt x="178" y="761"/>
                  <a:pt x="178" y="761"/>
                </a:cubicBezTo>
                <a:cubicBezTo>
                  <a:pt x="178" y="761"/>
                  <a:pt x="178" y="761"/>
                  <a:pt x="178" y="761"/>
                </a:cubicBezTo>
                <a:cubicBezTo>
                  <a:pt x="178" y="761"/>
                  <a:pt x="178" y="761"/>
                  <a:pt x="179" y="761"/>
                </a:cubicBezTo>
                <a:cubicBezTo>
                  <a:pt x="179" y="761"/>
                  <a:pt x="179" y="761"/>
                  <a:pt x="179" y="761"/>
                </a:cubicBezTo>
                <a:cubicBezTo>
                  <a:pt x="179" y="761"/>
                  <a:pt x="179" y="761"/>
                  <a:pt x="179" y="761"/>
                </a:cubicBezTo>
                <a:cubicBezTo>
                  <a:pt x="179" y="761"/>
                  <a:pt x="179" y="761"/>
                  <a:pt x="179" y="761"/>
                </a:cubicBezTo>
                <a:cubicBezTo>
                  <a:pt x="179" y="761"/>
                  <a:pt x="179" y="761"/>
                  <a:pt x="179" y="761"/>
                </a:cubicBezTo>
                <a:cubicBezTo>
                  <a:pt x="179" y="761"/>
                  <a:pt x="179" y="761"/>
                  <a:pt x="179" y="761"/>
                </a:cubicBezTo>
                <a:cubicBezTo>
                  <a:pt x="179" y="761"/>
                  <a:pt x="179" y="761"/>
                  <a:pt x="180" y="762"/>
                </a:cubicBezTo>
                <a:cubicBezTo>
                  <a:pt x="182" y="758"/>
                  <a:pt x="182" y="758"/>
                  <a:pt x="182" y="758"/>
                </a:cubicBezTo>
                <a:cubicBezTo>
                  <a:pt x="177" y="755"/>
                  <a:pt x="171" y="751"/>
                  <a:pt x="166" y="747"/>
                </a:cubicBezTo>
                <a:close/>
                <a:moveTo>
                  <a:pt x="199" y="769"/>
                </a:moveTo>
                <a:cubicBezTo>
                  <a:pt x="196" y="773"/>
                  <a:pt x="196" y="773"/>
                  <a:pt x="196" y="773"/>
                </a:cubicBezTo>
                <a:cubicBezTo>
                  <a:pt x="196" y="773"/>
                  <a:pt x="196" y="773"/>
                  <a:pt x="196" y="773"/>
                </a:cubicBezTo>
                <a:cubicBezTo>
                  <a:pt x="197" y="773"/>
                  <a:pt x="197" y="773"/>
                  <a:pt x="197" y="773"/>
                </a:cubicBezTo>
                <a:cubicBezTo>
                  <a:pt x="197" y="773"/>
                  <a:pt x="197" y="773"/>
                  <a:pt x="197" y="773"/>
                </a:cubicBezTo>
                <a:cubicBezTo>
                  <a:pt x="197" y="773"/>
                  <a:pt x="197" y="773"/>
                  <a:pt x="197" y="773"/>
                </a:cubicBezTo>
                <a:cubicBezTo>
                  <a:pt x="197" y="773"/>
                  <a:pt x="197" y="773"/>
                  <a:pt x="197" y="773"/>
                </a:cubicBezTo>
                <a:cubicBezTo>
                  <a:pt x="197" y="773"/>
                  <a:pt x="197" y="773"/>
                  <a:pt x="197" y="773"/>
                </a:cubicBezTo>
                <a:cubicBezTo>
                  <a:pt x="197" y="773"/>
                  <a:pt x="197" y="773"/>
                  <a:pt x="197" y="773"/>
                </a:cubicBezTo>
                <a:cubicBezTo>
                  <a:pt x="197" y="773"/>
                  <a:pt x="197" y="773"/>
                  <a:pt x="197" y="773"/>
                </a:cubicBezTo>
                <a:cubicBezTo>
                  <a:pt x="197" y="773"/>
                  <a:pt x="197" y="773"/>
                  <a:pt x="197" y="773"/>
                </a:cubicBezTo>
                <a:cubicBezTo>
                  <a:pt x="197" y="773"/>
                  <a:pt x="197" y="773"/>
                  <a:pt x="197" y="773"/>
                </a:cubicBezTo>
                <a:cubicBezTo>
                  <a:pt x="197" y="773"/>
                  <a:pt x="197" y="773"/>
                  <a:pt x="197" y="773"/>
                </a:cubicBezTo>
                <a:cubicBezTo>
                  <a:pt x="197" y="773"/>
                  <a:pt x="197" y="773"/>
                  <a:pt x="197" y="773"/>
                </a:cubicBezTo>
                <a:cubicBezTo>
                  <a:pt x="197" y="773"/>
                  <a:pt x="197" y="773"/>
                  <a:pt x="197" y="773"/>
                </a:cubicBezTo>
                <a:cubicBezTo>
                  <a:pt x="197" y="773"/>
                  <a:pt x="198" y="773"/>
                  <a:pt x="198" y="773"/>
                </a:cubicBezTo>
                <a:cubicBezTo>
                  <a:pt x="198" y="773"/>
                  <a:pt x="198" y="773"/>
                  <a:pt x="198" y="773"/>
                </a:cubicBezTo>
                <a:cubicBezTo>
                  <a:pt x="198" y="773"/>
                  <a:pt x="198" y="773"/>
                  <a:pt x="198" y="773"/>
                </a:cubicBezTo>
                <a:cubicBezTo>
                  <a:pt x="198" y="773"/>
                  <a:pt x="198" y="773"/>
                  <a:pt x="198" y="773"/>
                </a:cubicBezTo>
                <a:cubicBezTo>
                  <a:pt x="198" y="773"/>
                  <a:pt x="198" y="773"/>
                  <a:pt x="198" y="773"/>
                </a:cubicBezTo>
                <a:cubicBezTo>
                  <a:pt x="198" y="773"/>
                  <a:pt x="198" y="774"/>
                  <a:pt x="198" y="774"/>
                </a:cubicBezTo>
                <a:cubicBezTo>
                  <a:pt x="198" y="774"/>
                  <a:pt x="198" y="774"/>
                  <a:pt x="198" y="774"/>
                </a:cubicBezTo>
                <a:cubicBezTo>
                  <a:pt x="198" y="774"/>
                  <a:pt x="198" y="774"/>
                  <a:pt x="198" y="774"/>
                </a:cubicBezTo>
                <a:cubicBezTo>
                  <a:pt x="198" y="774"/>
                  <a:pt x="198" y="774"/>
                  <a:pt x="198" y="774"/>
                </a:cubicBezTo>
                <a:cubicBezTo>
                  <a:pt x="198" y="774"/>
                  <a:pt x="198" y="774"/>
                  <a:pt x="198" y="774"/>
                </a:cubicBezTo>
                <a:cubicBezTo>
                  <a:pt x="198" y="774"/>
                  <a:pt x="198" y="774"/>
                  <a:pt x="198" y="774"/>
                </a:cubicBezTo>
                <a:cubicBezTo>
                  <a:pt x="198" y="774"/>
                  <a:pt x="198" y="774"/>
                  <a:pt x="198" y="774"/>
                </a:cubicBezTo>
                <a:cubicBezTo>
                  <a:pt x="198" y="774"/>
                  <a:pt x="198" y="774"/>
                  <a:pt x="198" y="774"/>
                </a:cubicBezTo>
                <a:cubicBezTo>
                  <a:pt x="203" y="777"/>
                  <a:pt x="208" y="780"/>
                  <a:pt x="214" y="783"/>
                </a:cubicBezTo>
                <a:cubicBezTo>
                  <a:pt x="216" y="779"/>
                  <a:pt x="216" y="779"/>
                  <a:pt x="216" y="779"/>
                </a:cubicBezTo>
                <a:cubicBezTo>
                  <a:pt x="210" y="776"/>
                  <a:pt x="204" y="773"/>
                  <a:pt x="199" y="769"/>
                </a:cubicBezTo>
                <a:close/>
                <a:moveTo>
                  <a:pt x="233" y="789"/>
                </a:moveTo>
                <a:cubicBezTo>
                  <a:pt x="231" y="792"/>
                  <a:pt x="231" y="792"/>
                  <a:pt x="231" y="792"/>
                </a:cubicBezTo>
                <a:cubicBezTo>
                  <a:pt x="237" y="795"/>
                  <a:pt x="243" y="798"/>
                  <a:pt x="249" y="801"/>
                </a:cubicBezTo>
                <a:cubicBezTo>
                  <a:pt x="251" y="797"/>
                  <a:pt x="251" y="797"/>
                  <a:pt x="251" y="797"/>
                </a:cubicBezTo>
                <a:cubicBezTo>
                  <a:pt x="245" y="794"/>
                  <a:pt x="239" y="792"/>
                  <a:pt x="233" y="789"/>
                </a:cubicBezTo>
                <a:close/>
                <a:moveTo>
                  <a:pt x="269" y="805"/>
                </a:moveTo>
                <a:cubicBezTo>
                  <a:pt x="268" y="808"/>
                  <a:pt x="268" y="808"/>
                  <a:pt x="268" y="808"/>
                </a:cubicBezTo>
                <a:cubicBezTo>
                  <a:pt x="268" y="808"/>
                  <a:pt x="268" y="808"/>
                  <a:pt x="268" y="808"/>
                </a:cubicBezTo>
                <a:cubicBezTo>
                  <a:pt x="268" y="808"/>
                  <a:pt x="268" y="808"/>
                  <a:pt x="268" y="808"/>
                </a:cubicBezTo>
                <a:cubicBezTo>
                  <a:pt x="268" y="808"/>
                  <a:pt x="268" y="808"/>
                  <a:pt x="268" y="808"/>
                </a:cubicBezTo>
                <a:cubicBezTo>
                  <a:pt x="268" y="808"/>
                  <a:pt x="268" y="808"/>
                  <a:pt x="268" y="808"/>
                </a:cubicBezTo>
                <a:cubicBezTo>
                  <a:pt x="268" y="808"/>
                  <a:pt x="268" y="809"/>
                  <a:pt x="268" y="809"/>
                </a:cubicBezTo>
                <a:cubicBezTo>
                  <a:pt x="268" y="809"/>
                  <a:pt x="268" y="809"/>
                  <a:pt x="268" y="809"/>
                </a:cubicBezTo>
                <a:cubicBezTo>
                  <a:pt x="268" y="809"/>
                  <a:pt x="268" y="809"/>
                  <a:pt x="268" y="809"/>
                </a:cubicBezTo>
                <a:cubicBezTo>
                  <a:pt x="268" y="809"/>
                  <a:pt x="268" y="809"/>
                  <a:pt x="268" y="809"/>
                </a:cubicBezTo>
                <a:cubicBezTo>
                  <a:pt x="269" y="809"/>
                  <a:pt x="269" y="809"/>
                  <a:pt x="269" y="809"/>
                </a:cubicBezTo>
                <a:cubicBezTo>
                  <a:pt x="269" y="809"/>
                  <a:pt x="269" y="809"/>
                  <a:pt x="269" y="809"/>
                </a:cubicBezTo>
                <a:cubicBezTo>
                  <a:pt x="269" y="809"/>
                  <a:pt x="269" y="809"/>
                  <a:pt x="269" y="809"/>
                </a:cubicBezTo>
                <a:cubicBezTo>
                  <a:pt x="269" y="809"/>
                  <a:pt x="269" y="809"/>
                  <a:pt x="269" y="809"/>
                </a:cubicBezTo>
                <a:cubicBezTo>
                  <a:pt x="269" y="809"/>
                  <a:pt x="269" y="809"/>
                  <a:pt x="269" y="809"/>
                </a:cubicBezTo>
                <a:cubicBezTo>
                  <a:pt x="269" y="809"/>
                  <a:pt x="269" y="809"/>
                  <a:pt x="269" y="809"/>
                </a:cubicBezTo>
                <a:cubicBezTo>
                  <a:pt x="269" y="809"/>
                  <a:pt x="269" y="809"/>
                  <a:pt x="269" y="809"/>
                </a:cubicBezTo>
                <a:cubicBezTo>
                  <a:pt x="269" y="809"/>
                  <a:pt x="269" y="809"/>
                  <a:pt x="269" y="809"/>
                </a:cubicBezTo>
                <a:cubicBezTo>
                  <a:pt x="269" y="809"/>
                  <a:pt x="269" y="809"/>
                  <a:pt x="269" y="809"/>
                </a:cubicBezTo>
                <a:cubicBezTo>
                  <a:pt x="270" y="809"/>
                  <a:pt x="270" y="809"/>
                  <a:pt x="270" y="809"/>
                </a:cubicBezTo>
                <a:cubicBezTo>
                  <a:pt x="270" y="809"/>
                  <a:pt x="270" y="809"/>
                  <a:pt x="270" y="809"/>
                </a:cubicBezTo>
                <a:cubicBezTo>
                  <a:pt x="270" y="809"/>
                  <a:pt x="270" y="809"/>
                  <a:pt x="270" y="809"/>
                </a:cubicBezTo>
                <a:cubicBezTo>
                  <a:pt x="270" y="809"/>
                  <a:pt x="270" y="809"/>
                  <a:pt x="270" y="809"/>
                </a:cubicBezTo>
                <a:cubicBezTo>
                  <a:pt x="270" y="809"/>
                  <a:pt x="270" y="809"/>
                  <a:pt x="270" y="809"/>
                </a:cubicBezTo>
                <a:cubicBezTo>
                  <a:pt x="270" y="809"/>
                  <a:pt x="270" y="809"/>
                  <a:pt x="270" y="809"/>
                </a:cubicBezTo>
                <a:cubicBezTo>
                  <a:pt x="270" y="809"/>
                  <a:pt x="270" y="809"/>
                  <a:pt x="270" y="809"/>
                </a:cubicBezTo>
                <a:cubicBezTo>
                  <a:pt x="270" y="809"/>
                  <a:pt x="270" y="809"/>
                  <a:pt x="270" y="809"/>
                </a:cubicBezTo>
                <a:cubicBezTo>
                  <a:pt x="270" y="809"/>
                  <a:pt x="270" y="809"/>
                  <a:pt x="270" y="809"/>
                </a:cubicBezTo>
                <a:cubicBezTo>
                  <a:pt x="270" y="809"/>
                  <a:pt x="270" y="809"/>
                  <a:pt x="270" y="809"/>
                </a:cubicBezTo>
                <a:cubicBezTo>
                  <a:pt x="270" y="809"/>
                  <a:pt x="270" y="809"/>
                  <a:pt x="270" y="809"/>
                </a:cubicBezTo>
                <a:cubicBezTo>
                  <a:pt x="270" y="809"/>
                  <a:pt x="270" y="809"/>
                  <a:pt x="270" y="809"/>
                </a:cubicBezTo>
                <a:cubicBezTo>
                  <a:pt x="270" y="809"/>
                  <a:pt x="270" y="809"/>
                  <a:pt x="271" y="809"/>
                </a:cubicBezTo>
                <a:cubicBezTo>
                  <a:pt x="271" y="809"/>
                  <a:pt x="271" y="809"/>
                  <a:pt x="271" y="809"/>
                </a:cubicBezTo>
                <a:cubicBezTo>
                  <a:pt x="271" y="809"/>
                  <a:pt x="271" y="809"/>
                  <a:pt x="271" y="809"/>
                </a:cubicBezTo>
                <a:cubicBezTo>
                  <a:pt x="271" y="809"/>
                  <a:pt x="271" y="809"/>
                  <a:pt x="271" y="809"/>
                </a:cubicBezTo>
                <a:cubicBezTo>
                  <a:pt x="271" y="809"/>
                  <a:pt x="271" y="809"/>
                  <a:pt x="271" y="809"/>
                </a:cubicBezTo>
                <a:cubicBezTo>
                  <a:pt x="271" y="809"/>
                  <a:pt x="271" y="809"/>
                  <a:pt x="271" y="809"/>
                </a:cubicBezTo>
                <a:cubicBezTo>
                  <a:pt x="271" y="809"/>
                  <a:pt x="271" y="810"/>
                  <a:pt x="271" y="810"/>
                </a:cubicBezTo>
                <a:cubicBezTo>
                  <a:pt x="271" y="810"/>
                  <a:pt x="271" y="810"/>
                  <a:pt x="271" y="810"/>
                </a:cubicBezTo>
                <a:cubicBezTo>
                  <a:pt x="271" y="810"/>
                  <a:pt x="271" y="810"/>
                  <a:pt x="271" y="810"/>
                </a:cubicBezTo>
                <a:cubicBezTo>
                  <a:pt x="271" y="810"/>
                  <a:pt x="271" y="810"/>
                  <a:pt x="271" y="810"/>
                </a:cubicBezTo>
                <a:cubicBezTo>
                  <a:pt x="271" y="810"/>
                  <a:pt x="271" y="810"/>
                  <a:pt x="271" y="810"/>
                </a:cubicBezTo>
                <a:cubicBezTo>
                  <a:pt x="271" y="810"/>
                  <a:pt x="271" y="810"/>
                  <a:pt x="271" y="810"/>
                </a:cubicBezTo>
                <a:cubicBezTo>
                  <a:pt x="271" y="810"/>
                  <a:pt x="271" y="810"/>
                  <a:pt x="271" y="810"/>
                </a:cubicBezTo>
                <a:cubicBezTo>
                  <a:pt x="271" y="810"/>
                  <a:pt x="271" y="810"/>
                  <a:pt x="271" y="810"/>
                </a:cubicBezTo>
                <a:cubicBezTo>
                  <a:pt x="271" y="810"/>
                  <a:pt x="272" y="810"/>
                  <a:pt x="272" y="810"/>
                </a:cubicBezTo>
                <a:cubicBezTo>
                  <a:pt x="272" y="810"/>
                  <a:pt x="272" y="810"/>
                  <a:pt x="272" y="810"/>
                </a:cubicBezTo>
                <a:cubicBezTo>
                  <a:pt x="272" y="810"/>
                  <a:pt x="272" y="810"/>
                  <a:pt x="272" y="810"/>
                </a:cubicBezTo>
                <a:cubicBezTo>
                  <a:pt x="272" y="810"/>
                  <a:pt x="272" y="810"/>
                  <a:pt x="272" y="810"/>
                </a:cubicBezTo>
                <a:cubicBezTo>
                  <a:pt x="272" y="810"/>
                  <a:pt x="272" y="810"/>
                  <a:pt x="272" y="810"/>
                </a:cubicBezTo>
                <a:cubicBezTo>
                  <a:pt x="272" y="810"/>
                  <a:pt x="272" y="810"/>
                  <a:pt x="272" y="810"/>
                </a:cubicBezTo>
                <a:cubicBezTo>
                  <a:pt x="272" y="810"/>
                  <a:pt x="272" y="810"/>
                  <a:pt x="272" y="810"/>
                </a:cubicBezTo>
                <a:cubicBezTo>
                  <a:pt x="272" y="810"/>
                  <a:pt x="272" y="810"/>
                  <a:pt x="272" y="810"/>
                </a:cubicBezTo>
                <a:cubicBezTo>
                  <a:pt x="272" y="810"/>
                  <a:pt x="272" y="810"/>
                  <a:pt x="272" y="810"/>
                </a:cubicBezTo>
                <a:cubicBezTo>
                  <a:pt x="272" y="810"/>
                  <a:pt x="272" y="810"/>
                  <a:pt x="272" y="810"/>
                </a:cubicBezTo>
                <a:cubicBezTo>
                  <a:pt x="272" y="810"/>
                  <a:pt x="272" y="810"/>
                  <a:pt x="272" y="810"/>
                </a:cubicBezTo>
                <a:cubicBezTo>
                  <a:pt x="272" y="810"/>
                  <a:pt x="272" y="810"/>
                  <a:pt x="272" y="810"/>
                </a:cubicBezTo>
                <a:cubicBezTo>
                  <a:pt x="272" y="810"/>
                  <a:pt x="272" y="810"/>
                  <a:pt x="272" y="810"/>
                </a:cubicBezTo>
                <a:cubicBezTo>
                  <a:pt x="272" y="810"/>
                  <a:pt x="272" y="810"/>
                  <a:pt x="272" y="810"/>
                </a:cubicBezTo>
                <a:cubicBezTo>
                  <a:pt x="273" y="810"/>
                  <a:pt x="273" y="810"/>
                  <a:pt x="273" y="810"/>
                </a:cubicBezTo>
                <a:cubicBezTo>
                  <a:pt x="273" y="810"/>
                  <a:pt x="273" y="810"/>
                  <a:pt x="273" y="810"/>
                </a:cubicBezTo>
                <a:cubicBezTo>
                  <a:pt x="273" y="810"/>
                  <a:pt x="273" y="810"/>
                  <a:pt x="273" y="810"/>
                </a:cubicBezTo>
                <a:cubicBezTo>
                  <a:pt x="273" y="810"/>
                  <a:pt x="273" y="810"/>
                  <a:pt x="273" y="810"/>
                </a:cubicBezTo>
                <a:cubicBezTo>
                  <a:pt x="273" y="810"/>
                  <a:pt x="273" y="810"/>
                  <a:pt x="273" y="810"/>
                </a:cubicBezTo>
                <a:cubicBezTo>
                  <a:pt x="273" y="810"/>
                  <a:pt x="273" y="810"/>
                  <a:pt x="273" y="810"/>
                </a:cubicBezTo>
                <a:cubicBezTo>
                  <a:pt x="273" y="810"/>
                  <a:pt x="273" y="810"/>
                  <a:pt x="273" y="810"/>
                </a:cubicBezTo>
                <a:cubicBezTo>
                  <a:pt x="273" y="810"/>
                  <a:pt x="273" y="810"/>
                  <a:pt x="273" y="810"/>
                </a:cubicBezTo>
                <a:cubicBezTo>
                  <a:pt x="273" y="810"/>
                  <a:pt x="273" y="810"/>
                  <a:pt x="273" y="810"/>
                </a:cubicBezTo>
                <a:cubicBezTo>
                  <a:pt x="273" y="810"/>
                  <a:pt x="273" y="810"/>
                  <a:pt x="273" y="810"/>
                </a:cubicBezTo>
                <a:cubicBezTo>
                  <a:pt x="273" y="810"/>
                  <a:pt x="273" y="810"/>
                  <a:pt x="273" y="810"/>
                </a:cubicBezTo>
                <a:cubicBezTo>
                  <a:pt x="273" y="810"/>
                  <a:pt x="273" y="810"/>
                  <a:pt x="273" y="810"/>
                </a:cubicBezTo>
                <a:cubicBezTo>
                  <a:pt x="273" y="810"/>
                  <a:pt x="273" y="810"/>
                  <a:pt x="273" y="810"/>
                </a:cubicBezTo>
                <a:cubicBezTo>
                  <a:pt x="273" y="810"/>
                  <a:pt x="273" y="810"/>
                  <a:pt x="273" y="810"/>
                </a:cubicBezTo>
                <a:cubicBezTo>
                  <a:pt x="274" y="810"/>
                  <a:pt x="274" y="811"/>
                  <a:pt x="274" y="811"/>
                </a:cubicBezTo>
                <a:cubicBezTo>
                  <a:pt x="274" y="811"/>
                  <a:pt x="274" y="811"/>
                  <a:pt x="274" y="811"/>
                </a:cubicBezTo>
                <a:cubicBezTo>
                  <a:pt x="274" y="811"/>
                  <a:pt x="274" y="811"/>
                  <a:pt x="274" y="811"/>
                </a:cubicBezTo>
                <a:cubicBezTo>
                  <a:pt x="274" y="811"/>
                  <a:pt x="274" y="811"/>
                  <a:pt x="274" y="811"/>
                </a:cubicBezTo>
                <a:cubicBezTo>
                  <a:pt x="274" y="811"/>
                  <a:pt x="274" y="811"/>
                  <a:pt x="274" y="811"/>
                </a:cubicBezTo>
                <a:cubicBezTo>
                  <a:pt x="274" y="811"/>
                  <a:pt x="274" y="811"/>
                  <a:pt x="274" y="811"/>
                </a:cubicBezTo>
                <a:cubicBezTo>
                  <a:pt x="274" y="811"/>
                  <a:pt x="274" y="811"/>
                  <a:pt x="274" y="811"/>
                </a:cubicBezTo>
                <a:cubicBezTo>
                  <a:pt x="274" y="811"/>
                  <a:pt x="274" y="811"/>
                  <a:pt x="274" y="811"/>
                </a:cubicBezTo>
                <a:cubicBezTo>
                  <a:pt x="275" y="811"/>
                  <a:pt x="276" y="811"/>
                  <a:pt x="277" y="812"/>
                </a:cubicBezTo>
                <a:cubicBezTo>
                  <a:pt x="277" y="812"/>
                  <a:pt x="277" y="812"/>
                  <a:pt x="277" y="812"/>
                </a:cubicBezTo>
                <a:cubicBezTo>
                  <a:pt x="277" y="812"/>
                  <a:pt x="277" y="812"/>
                  <a:pt x="277" y="812"/>
                </a:cubicBezTo>
                <a:cubicBezTo>
                  <a:pt x="277" y="812"/>
                  <a:pt x="277" y="812"/>
                  <a:pt x="277" y="812"/>
                </a:cubicBezTo>
                <a:cubicBezTo>
                  <a:pt x="277" y="812"/>
                  <a:pt x="277" y="812"/>
                  <a:pt x="277" y="812"/>
                </a:cubicBezTo>
                <a:cubicBezTo>
                  <a:pt x="277" y="812"/>
                  <a:pt x="277" y="812"/>
                  <a:pt x="277" y="812"/>
                </a:cubicBezTo>
                <a:cubicBezTo>
                  <a:pt x="277" y="812"/>
                  <a:pt x="278" y="812"/>
                  <a:pt x="278" y="812"/>
                </a:cubicBezTo>
                <a:cubicBezTo>
                  <a:pt x="278" y="812"/>
                  <a:pt x="278" y="812"/>
                  <a:pt x="278" y="812"/>
                </a:cubicBezTo>
                <a:cubicBezTo>
                  <a:pt x="278" y="812"/>
                  <a:pt x="278" y="812"/>
                  <a:pt x="278" y="812"/>
                </a:cubicBezTo>
                <a:cubicBezTo>
                  <a:pt x="278" y="812"/>
                  <a:pt x="278" y="812"/>
                  <a:pt x="278" y="812"/>
                </a:cubicBezTo>
                <a:cubicBezTo>
                  <a:pt x="278" y="812"/>
                  <a:pt x="278" y="812"/>
                  <a:pt x="278" y="812"/>
                </a:cubicBezTo>
                <a:cubicBezTo>
                  <a:pt x="278" y="812"/>
                  <a:pt x="278" y="812"/>
                  <a:pt x="278" y="812"/>
                </a:cubicBezTo>
                <a:cubicBezTo>
                  <a:pt x="278" y="812"/>
                  <a:pt x="278" y="812"/>
                  <a:pt x="278" y="812"/>
                </a:cubicBezTo>
                <a:cubicBezTo>
                  <a:pt x="278" y="812"/>
                  <a:pt x="278" y="812"/>
                  <a:pt x="278" y="812"/>
                </a:cubicBezTo>
                <a:cubicBezTo>
                  <a:pt x="278" y="812"/>
                  <a:pt x="278" y="812"/>
                  <a:pt x="278" y="812"/>
                </a:cubicBezTo>
                <a:cubicBezTo>
                  <a:pt x="278" y="812"/>
                  <a:pt x="278" y="812"/>
                  <a:pt x="278" y="812"/>
                </a:cubicBezTo>
                <a:cubicBezTo>
                  <a:pt x="278" y="812"/>
                  <a:pt x="278" y="812"/>
                  <a:pt x="278" y="812"/>
                </a:cubicBezTo>
                <a:cubicBezTo>
                  <a:pt x="278" y="812"/>
                  <a:pt x="278" y="812"/>
                  <a:pt x="278" y="812"/>
                </a:cubicBezTo>
                <a:cubicBezTo>
                  <a:pt x="278" y="812"/>
                  <a:pt x="278" y="812"/>
                  <a:pt x="278" y="812"/>
                </a:cubicBezTo>
                <a:cubicBezTo>
                  <a:pt x="278" y="812"/>
                  <a:pt x="278" y="812"/>
                  <a:pt x="278" y="812"/>
                </a:cubicBezTo>
                <a:cubicBezTo>
                  <a:pt x="279" y="812"/>
                  <a:pt x="279" y="812"/>
                  <a:pt x="279" y="812"/>
                </a:cubicBezTo>
                <a:cubicBezTo>
                  <a:pt x="279" y="812"/>
                  <a:pt x="279" y="812"/>
                  <a:pt x="279" y="812"/>
                </a:cubicBezTo>
                <a:cubicBezTo>
                  <a:pt x="279" y="812"/>
                  <a:pt x="279" y="812"/>
                  <a:pt x="279" y="812"/>
                </a:cubicBezTo>
                <a:cubicBezTo>
                  <a:pt x="279" y="812"/>
                  <a:pt x="279" y="812"/>
                  <a:pt x="279" y="812"/>
                </a:cubicBezTo>
                <a:cubicBezTo>
                  <a:pt x="279" y="812"/>
                  <a:pt x="279" y="812"/>
                  <a:pt x="279" y="812"/>
                </a:cubicBezTo>
                <a:cubicBezTo>
                  <a:pt x="279" y="812"/>
                  <a:pt x="279" y="812"/>
                  <a:pt x="279" y="812"/>
                </a:cubicBezTo>
                <a:cubicBezTo>
                  <a:pt x="279" y="812"/>
                  <a:pt x="279" y="812"/>
                  <a:pt x="279" y="812"/>
                </a:cubicBezTo>
                <a:cubicBezTo>
                  <a:pt x="279" y="812"/>
                  <a:pt x="279" y="812"/>
                  <a:pt x="279" y="812"/>
                </a:cubicBezTo>
                <a:cubicBezTo>
                  <a:pt x="279" y="812"/>
                  <a:pt x="279" y="813"/>
                  <a:pt x="279" y="813"/>
                </a:cubicBezTo>
                <a:cubicBezTo>
                  <a:pt x="279" y="813"/>
                  <a:pt x="279" y="813"/>
                  <a:pt x="279" y="813"/>
                </a:cubicBezTo>
                <a:cubicBezTo>
                  <a:pt x="279" y="813"/>
                  <a:pt x="279" y="813"/>
                  <a:pt x="279" y="813"/>
                </a:cubicBezTo>
                <a:cubicBezTo>
                  <a:pt x="279" y="813"/>
                  <a:pt x="279" y="813"/>
                  <a:pt x="279" y="813"/>
                </a:cubicBezTo>
                <a:cubicBezTo>
                  <a:pt x="279" y="813"/>
                  <a:pt x="279" y="813"/>
                  <a:pt x="279" y="813"/>
                </a:cubicBezTo>
                <a:cubicBezTo>
                  <a:pt x="279" y="813"/>
                  <a:pt x="280" y="813"/>
                  <a:pt x="280" y="813"/>
                </a:cubicBezTo>
                <a:cubicBezTo>
                  <a:pt x="280" y="813"/>
                  <a:pt x="280" y="813"/>
                  <a:pt x="280" y="813"/>
                </a:cubicBezTo>
                <a:cubicBezTo>
                  <a:pt x="280" y="813"/>
                  <a:pt x="280" y="813"/>
                  <a:pt x="280" y="813"/>
                </a:cubicBezTo>
                <a:cubicBezTo>
                  <a:pt x="280" y="813"/>
                  <a:pt x="280" y="813"/>
                  <a:pt x="280" y="813"/>
                </a:cubicBezTo>
                <a:cubicBezTo>
                  <a:pt x="280" y="813"/>
                  <a:pt x="280" y="813"/>
                  <a:pt x="280" y="813"/>
                </a:cubicBezTo>
                <a:cubicBezTo>
                  <a:pt x="280" y="813"/>
                  <a:pt x="280" y="813"/>
                  <a:pt x="280" y="813"/>
                </a:cubicBezTo>
                <a:cubicBezTo>
                  <a:pt x="280" y="813"/>
                  <a:pt x="280" y="813"/>
                  <a:pt x="280" y="813"/>
                </a:cubicBezTo>
                <a:cubicBezTo>
                  <a:pt x="280" y="813"/>
                  <a:pt x="280" y="813"/>
                  <a:pt x="280" y="813"/>
                </a:cubicBezTo>
                <a:cubicBezTo>
                  <a:pt x="280" y="813"/>
                  <a:pt x="280" y="813"/>
                  <a:pt x="280" y="813"/>
                </a:cubicBezTo>
                <a:cubicBezTo>
                  <a:pt x="280" y="813"/>
                  <a:pt x="280" y="813"/>
                  <a:pt x="280" y="813"/>
                </a:cubicBezTo>
                <a:cubicBezTo>
                  <a:pt x="280" y="813"/>
                  <a:pt x="280" y="813"/>
                  <a:pt x="280" y="813"/>
                </a:cubicBezTo>
                <a:cubicBezTo>
                  <a:pt x="280" y="813"/>
                  <a:pt x="280" y="813"/>
                  <a:pt x="280" y="813"/>
                </a:cubicBezTo>
                <a:cubicBezTo>
                  <a:pt x="280" y="813"/>
                  <a:pt x="280" y="813"/>
                  <a:pt x="280" y="813"/>
                </a:cubicBezTo>
                <a:cubicBezTo>
                  <a:pt x="280" y="813"/>
                  <a:pt x="280" y="813"/>
                  <a:pt x="281" y="813"/>
                </a:cubicBezTo>
                <a:cubicBezTo>
                  <a:pt x="281" y="813"/>
                  <a:pt x="281" y="813"/>
                  <a:pt x="281" y="813"/>
                </a:cubicBezTo>
                <a:cubicBezTo>
                  <a:pt x="281" y="813"/>
                  <a:pt x="281" y="813"/>
                  <a:pt x="281" y="813"/>
                </a:cubicBezTo>
                <a:cubicBezTo>
                  <a:pt x="281" y="813"/>
                  <a:pt x="281" y="813"/>
                  <a:pt x="281" y="813"/>
                </a:cubicBezTo>
                <a:cubicBezTo>
                  <a:pt x="281" y="813"/>
                  <a:pt x="281" y="813"/>
                  <a:pt x="281" y="813"/>
                </a:cubicBezTo>
                <a:cubicBezTo>
                  <a:pt x="281" y="813"/>
                  <a:pt x="281" y="813"/>
                  <a:pt x="281" y="813"/>
                </a:cubicBezTo>
                <a:cubicBezTo>
                  <a:pt x="281" y="813"/>
                  <a:pt x="281" y="813"/>
                  <a:pt x="281" y="813"/>
                </a:cubicBezTo>
                <a:cubicBezTo>
                  <a:pt x="281" y="813"/>
                  <a:pt x="281" y="813"/>
                  <a:pt x="281" y="813"/>
                </a:cubicBezTo>
                <a:cubicBezTo>
                  <a:pt x="281" y="813"/>
                  <a:pt x="281" y="813"/>
                  <a:pt x="281" y="813"/>
                </a:cubicBezTo>
                <a:cubicBezTo>
                  <a:pt x="281" y="813"/>
                  <a:pt x="281" y="813"/>
                  <a:pt x="281" y="813"/>
                </a:cubicBezTo>
                <a:cubicBezTo>
                  <a:pt x="281" y="813"/>
                  <a:pt x="281" y="813"/>
                  <a:pt x="281" y="813"/>
                </a:cubicBezTo>
                <a:cubicBezTo>
                  <a:pt x="281" y="813"/>
                  <a:pt x="281" y="813"/>
                  <a:pt x="281" y="813"/>
                </a:cubicBezTo>
                <a:cubicBezTo>
                  <a:pt x="281" y="813"/>
                  <a:pt x="281" y="813"/>
                  <a:pt x="281" y="813"/>
                </a:cubicBezTo>
                <a:cubicBezTo>
                  <a:pt x="281" y="813"/>
                  <a:pt x="281" y="813"/>
                  <a:pt x="282" y="813"/>
                </a:cubicBezTo>
                <a:cubicBezTo>
                  <a:pt x="282" y="813"/>
                  <a:pt x="282" y="813"/>
                  <a:pt x="282" y="813"/>
                </a:cubicBezTo>
                <a:cubicBezTo>
                  <a:pt x="282" y="814"/>
                  <a:pt x="283" y="814"/>
                  <a:pt x="284" y="814"/>
                </a:cubicBezTo>
                <a:cubicBezTo>
                  <a:pt x="284" y="814"/>
                  <a:pt x="284" y="814"/>
                  <a:pt x="284" y="814"/>
                </a:cubicBezTo>
                <a:cubicBezTo>
                  <a:pt x="285" y="814"/>
                  <a:pt x="286" y="815"/>
                  <a:pt x="287" y="815"/>
                </a:cubicBezTo>
                <a:cubicBezTo>
                  <a:pt x="288" y="811"/>
                  <a:pt x="288" y="811"/>
                  <a:pt x="288" y="811"/>
                </a:cubicBezTo>
                <a:cubicBezTo>
                  <a:pt x="282" y="809"/>
                  <a:pt x="276" y="807"/>
                  <a:pt x="269" y="805"/>
                </a:cubicBezTo>
                <a:close/>
                <a:moveTo>
                  <a:pt x="307" y="817"/>
                </a:moveTo>
                <a:cubicBezTo>
                  <a:pt x="306" y="821"/>
                  <a:pt x="306" y="821"/>
                  <a:pt x="306" y="821"/>
                </a:cubicBezTo>
                <a:cubicBezTo>
                  <a:pt x="312" y="823"/>
                  <a:pt x="319" y="824"/>
                  <a:pt x="325" y="826"/>
                </a:cubicBezTo>
                <a:cubicBezTo>
                  <a:pt x="326" y="822"/>
                  <a:pt x="326" y="822"/>
                  <a:pt x="326" y="822"/>
                </a:cubicBezTo>
                <a:cubicBezTo>
                  <a:pt x="320" y="820"/>
                  <a:pt x="313" y="819"/>
                  <a:pt x="307" y="817"/>
                </a:cubicBezTo>
                <a:close/>
                <a:moveTo>
                  <a:pt x="346" y="826"/>
                </a:moveTo>
                <a:cubicBezTo>
                  <a:pt x="345" y="830"/>
                  <a:pt x="345" y="830"/>
                  <a:pt x="345" y="830"/>
                </a:cubicBezTo>
                <a:cubicBezTo>
                  <a:pt x="346" y="830"/>
                  <a:pt x="346" y="830"/>
                  <a:pt x="347" y="830"/>
                </a:cubicBezTo>
                <a:cubicBezTo>
                  <a:pt x="347" y="830"/>
                  <a:pt x="347" y="830"/>
                  <a:pt x="347" y="830"/>
                </a:cubicBezTo>
                <a:cubicBezTo>
                  <a:pt x="347" y="830"/>
                  <a:pt x="347" y="830"/>
                  <a:pt x="347" y="830"/>
                </a:cubicBezTo>
                <a:cubicBezTo>
                  <a:pt x="347" y="830"/>
                  <a:pt x="347" y="830"/>
                  <a:pt x="347" y="830"/>
                </a:cubicBezTo>
                <a:cubicBezTo>
                  <a:pt x="347" y="830"/>
                  <a:pt x="347" y="830"/>
                  <a:pt x="347" y="830"/>
                </a:cubicBezTo>
                <a:cubicBezTo>
                  <a:pt x="347" y="830"/>
                  <a:pt x="347" y="830"/>
                  <a:pt x="347" y="830"/>
                </a:cubicBezTo>
                <a:cubicBezTo>
                  <a:pt x="347" y="830"/>
                  <a:pt x="347" y="830"/>
                  <a:pt x="347" y="830"/>
                </a:cubicBezTo>
                <a:cubicBezTo>
                  <a:pt x="347" y="830"/>
                  <a:pt x="347" y="830"/>
                  <a:pt x="347" y="830"/>
                </a:cubicBezTo>
                <a:cubicBezTo>
                  <a:pt x="347" y="830"/>
                  <a:pt x="347" y="830"/>
                  <a:pt x="347" y="830"/>
                </a:cubicBezTo>
                <a:cubicBezTo>
                  <a:pt x="347" y="830"/>
                  <a:pt x="347" y="830"/>
                  <a:pt x="347" y="830"/>
                </a:cubicBezTo>
                <a:cubicBezTo>
                  <a:pt x="347" y="830"/>
                  <a:pt x="347" y="830"/>
                  <a:pt x="347" y="830"/>
                </a:cubicBezTo>
                <a:cubicBezTo>
                  <a:pt x="347" y="830"/>
                  <a:pt x="348" y="830"/>
                  <a:pt x="348" y="830"/>
                </a:cubicBezTo>
                <a:cubicBezTo>
                  <a:pt x="348" y="830"/>
                  <a:pt x="348" y="830"/>
                  <a:pt x="348" y="830"/>
                </a:cubicBezTo>
                <a:cubicBezTo>
                  <a:pt x="348" y="830"/>
                  <a:pt x="348" y="830"/>
                  <a:pt x="348" y="830"/>
                </a:cubicBezTo>
                <a:cubicBezTo>
                  <a:pt x="348" y="830"/>
                  <a:pt x="348" y="830"/>
                  <a:pt x="348" y="830"/>
                </a:cubicBezTo>
                <a:cubicBezTo>
                  <a:pt x="348" y="830"/>
                  <a:pt x="348" y="830"/>
                  <a:pt x="348" y="830"/>
                </a:cubicBezTo>
                <a:cubicBezTo>
                  <a:pt x="348" y="830"/>
                  <a:pt x="348" y="830"/>
                  <a:pt x="348" y="830"/>
                </a:cubicBezTo>
                <a:cubicBezTo>
                  <a:pt x="348" y="830"/>
                  <a:pt x="348" y="830"/>
                  <a:pt x="348" y="830"/>
                </a:cubicBezTo>
                <a:cubicBezTo>
                  <a:pt x="348" y="830"/>
                  <a:pt x="348" y="830"/>
                  <a:pt x="348" y="830"/>
                </a:cubicBezTo>
                <a:cubicBezTo>
                  <a:pt x="348" y="830"/>
                  <a:pt x="348" y="830"/>
                  <a:pt x="348" y="830"/>
                </a:cubicBezTo>
                <a:cubicBezTo>
                  <a:pt x="348" y="830"/>
                  <a:pt x="348" y="830"/>
                  <a:pt x="348" y="830"/>
                </a:cubicBezTo>
                <a:cubicBezTo>
                  <a:pt x="349" y="830"/>
                  <a:pt x="349" y="830"/>
                  <a:pt x="349" y="830"/>
                </a:cubicBezTo>
                <a:cubicBezTo>
                  <a:pt x="349" y="830"/>
                  <a:pt x="349" y="830"/>
                  <a:pt x="349" y="830"/>
                </a:cubicBezTo>
                <a:cubicBezTo>
                  <a:pt x="349" y="830"/>
                  <a:pt x="349" y="830"/>
                  <a:pt x="349" y="831"/>
                </a:cubicBezTo>
                <a:cubicBezTo>
                  <a:pt x="349" y="831"/>
                  <a:pt x="349" y="831"/>
                  <a:pt x="349" y="831"/>
                </a:cubicBezTo>
                <a:cubicBezTo>
                  <a:pt x="349" y="831"/>
                  <a:pt x="349" y="831"/>
                  <a:pt x="349" y="831"/>
                </a:cubicBezTo>
                <a:cubicBezTo>
                  <a:pt x="349" y="831"/>
                  <a:pt x="349" y="831"/>
                  <a:pt x="349" y="831"/>
                </a:cubicBezTo>
                <a:cubicBezTo>
                  <a:pt x="349" y="831"/>
                  <a:pt x="349" y="831"/>
                  <a:pt x="350" y="831"/>
                </a:cubicBezTo>
                <a:cubicBezTo>
                  <a:pt x="350" y="831"/>
                  <a:pt x="350" y="831"/>
                  <a:pt x="350" y="831"/>
                </a:cubicBezTo>
                <a:cubicBezTo>
                  <a:pt x="350" y="831"/>
                  <a:pt x="350" y="831"/>
                  <a:pt x="350" y="831"/>
                </a:cubicBezTo>
                <a:cubicBezTo>
                  <a:pt x="350" y="831"/>
                  <a:pt x="350" y="831"/>
                  <a:pt x="350" y="831"/>
                </a:cubicBezTo>
                <a:cubicBezTo>
                  <a:pt x="350" y="831"/>
                  <a:pt x="350" y="831"/>
                  <a:pt x="350" y="831"/>
                </a:cubicBezTo>
                <a:cubicBezTo>
                  <a:pt x="350" y="831"/>
                  <a:pt x="350" y="831"/>
                  <a:pt x="350" y="831"/>
                </a:cubicBezTo>
                <a:cubicBezTo>
                  <a:pt x="350" y="831"/>
                  <a:pt x="350" y="831"/>
                  <a:pt x="350" y="831"/>
                </a:cubicBezTo>
                <a:cubicBezTo>
                  <a:pt x="350" y="831"/>
                  <a:pt x="350" y="831"/>
                  <a:pt x="350" y="831"/>
                </a:cubicBezTo>
                <a:cubicBezTo>
                  <a:pt x="350" y="831"/>
                  <a:pt x="350" y="831"/>
                  <a:pt x="350" y="831"/>
                </a:cubicBezTo>
                <a:cubicBezTo>
                  <a:pt x="350" y="831"/>
                  <a:pt x="350" y="831"/>
                  <a:pt x="350" y="831"/>
                </a:cubicBezTo>
                <a:cubicBezTo>
                  <a:pt x="355" y="831"/>
                  <a:pt x="360" y="832"/>
                  <a:pt x="365" y="833"/>
                </a:cubicBezTo>
                <a:cubicBezTo>
                  <a:pt x="365" y="829"/>
                  <a:pt x="365" y="829"/>
                  <a:pt x="365" y="829"/>
                </a:cubicBezTo>
                <a:cubicBezTo>
                  <a:pt x="359" y="828"/>
                  <a:pt x="352" y="827"/>
                  <a:pt x="346" y="826"/>
                </a:cubicBezTo>
                <a:close/>
                <a:moveTo>
                  <a:pt x="385" y="831"/>
                </a:moveTo>
                <a:cubicBezTo>
                  <a:pt x="385" y="835"/>
                  <a:pt x="385" y="835"/>
                  <a:pt x="385" y="835"/>
                </a:cubicBezTo>
                <a:cubicBezTo>
                  <a:pt x="385" y="835"/>
                  <a:pt x="385" y="835"/>
                  <a:pt x="385" y="835"/>
                </a:cubicBezTo>
                <a:cubicBezTo>
                  <a:pt x="385" y="835"/>
                  <a:pt x="385" y="835"/>
                  <a:pt x="385" y="835"/>
                </a:cubicBezTo>
                <a:cubicBezTo>
                  <a:pt x="385" y="835"/>
                  <a:pt x="385" y="835"/>
                  <a:pt x="385" y="835"/>
                </a:cubicBezTo>
                <a:cubicBezTo>
                  <a:pt x="385" y="835"/>
                  <a:pt x="385" y="835"/>
                  <a:pt x="385" y="835"/>
                </a:cubicBezTo>
                <a:cubicBezTo>
                  <a:pt x="385" y="835"/>
                  <a:pt x="386" y="835"/>
                  <a:pt x="386" y="835"/>
                </a:cubicBezTo>
                <a:cubicBezTo>
                  <a:pt x="386" y="835"/>
                  <a:pt x="386" y="835"/>
                  <a:pt x="386" y="835"/>
                </a:cubicBezTo>
                <a:cubicBezTo>
                  <a:pt x="386" y="835"/>
                  <a:pt x="386" y="835"/>
                  <a:pt x="386" y="835"/>
                </a:cubicBezTo>
                <a:cubicBezTo>
                  <a:pt x="386" y="835"/>
                  <a:pt x="386" y="835"/>
                  <a:pt x="386" y="835"/>
                </a:cubicBezTo>
                <a:cubicBezTo>
                  <a:pt x="386" y="835"/>
                  <a:pt x="386" y="835"/>
                  <a:pt x="386" y="835"/>
                </a:cubicBezTo>
                <a:cubicBezTo>
                  <a:pt x="386" y="835"/>
                  <a:pt x="386" y="835"/>
                  <a:pt x="386" y="835"/>
                </a:cubicBezTo>
                <a:cubicBezTo>
                  <a:pt x="386" y="835"/>
                  <a:pt x="386" y="835"/>
                  <a:pt x="386" y="835"/>
                </a:cubicBezTo>
                <a:cubicBezTo>
                  <a:pt x="386" y="835"/>
                  <a:pt x="386" y="835"/>
                  <a:pt x="386" y="835"/>
                </a:cubicBezTo>
                <a:cubicBezTo>
                  <a:pt x="386" y="835"/>
                  <a:pt x="386" y="835"/>
                  <a:pt x="386" y="835"/>
                </a:cubicBezTo>
                <a:cubicBezTo>
                  <a:pt x="386" y="835"/>
                  <a:pt x="386" y="835"/>
                  <a:pt x="386" y="835"/>
                </a:cubicBezTo>
                <a:cubicBezTo>
                  <a:pt x="386" y="835"/>
                  <a:pt x="386" y="835"/>
                  <a:pt x="386" y="835"/>
                </a:cubicBezTo>
                <a:cubicBezTo>
                  <a:pt x="386" y="835"/>
                  <a:pt x="386" y="835"/>
                  <a:pt x="386" y="835"/>
                </a:cubicBezTo>
                <a:cubicBezTo>
                  <a:pt x="386" y="835"/>
                  <a:pt x="386" y="835"/>
                  <a:pt x="387" y="835"/>
                </a:cubicBezTo>
                <a:cubicBezTo>
                  <a:pt x="387" y="835"/>
                  <a:pt x="387" y="835"/>
                  <a:pt x="387" y="835"/>
                </a:cubicBezTo>
                <a:cubicBezTo>
                  <a:pt x="387" y="835"/>
                  <a:pt x="387" y="835"/>
                  <a:pt x="387" y="835"/>
                </a:cubicBezTo>
                <a:cubicBezTo>
                  <a:pt x="387" y="835"/>
                  <a:pt x="387" y="835"/>
                  <a:pt x="387" y="835"/>
                </a:cubicBezTo>
                <a:cubicBezTo>
                  <a:pt x="387" y="835"/>
                  <a:pt x="387" y="835"/>
                  <a:pt x="387" y="835"/>
                </a:cubicBezTo>
                <a:cubicBezTo>
                  <a:pt x="387" y="835"/>
                  <a:pt x="387" y="835"/>
                  <a:pt x="387" y="835"/>
                </a:cubicBezTo>
                <a:cubicBezTo>
                  <a:pt x="387" y="835"/>
                  <a:pt x="387" y="835"/>
                  <a:pt x="387" y="835"/>
                </a:cubicBezTo>
                <a:cubicBezTo>
                  <a:pt x="387" y="835"/>
                  <a:pt x="387" y="835"/>
                  <a:pt x="387" y="835"/>
                </a:cubicBezTo>
                <a:cubicBezTo>
                  <a:pt x="387" y="835"/>
                  <a:pt x="387" y="835"/>
                  <a:pt x="387" y="835"/>
                </a:cubicBezTo>
                <a:cubicBezTo>
                  <a:pt x="387" y="835"/>
                  <a:pt x="387" y="835"/>
                  <a:pt x="387" y="835"/>
                </a:cubicBezTo>
                <a:cubicBezTo>
                  <a:pt x="387" y="835"/>
                  <a:pt x="387" y="835"/>
                  <a:pt x="387" y="835"/>
                </a:cubicBezTo>
                <a:cubicBezTo>
                  <a:pt x="387" y="835"/>
                  <a:pt x="387" y="835"/>
                  <a:pt x="387" y="835"/>
                </a:cubicBezTo>
                <a:cubicBezTo>
                  <a:pt x="387" y="835"/>
                  <a:pt x="388" y="835"/>
                  <a:pt x="388" y="835"/>
                </a:cubicBezTo>
                <a:cubicBezTo>
                  <a:pt x="388" y="835"/>
                  <a:pt x="388" y="835"/>
                  <a:pt x="388" y="835"/>
                </a:cubicBezTo>
                <a:cubicBezTo>
                  <a:pt x="388" y="835"/>
                  <a:pt x="388" y="835"/>
                  <a:pt x="388" y="835"/>
                </a:cubicBezTo>
                <a:cubicBezTo>
                  <a:pt x="388" y="835"/>
                  <a:pt x="388" y="835"/>
                  <a:pt x="388" y="835"/>
                </a:cubicBezTo>
                <a:cubicBezTo>
                  <a:pt x="388" y="835"/>
                  <a:pt x="388" y="835"/>
                  <a:pt x="388" y="835"/>
                </a:cubicBezTo>
                <a:cubicBezTo>
                  <a:pt x="388" y="835"/>
                  <a:pt x="388" y="835"/>
                  <a:pt x="388" y="835"/>
                </a:cubicBezTo>
                <a:cubicBezTo>
                  <a:pt x="388" y="835"/>
                  <a:pt x="388" y="835"/>
                  <a:pt x="388" y="835"/>
                </a:cubicBezTo>
                <a:cubicBezTo>
                  <a:pt x="388" y="835"/>
                  <a:pt x="388" y="835"/>
                  <a:pt x="388" y="835"/>
                </a:cubicBezTo>
                <a:cubicBezTo>
                  <a:pt x="388" y="835"/>
                  <a:pt x="388" y="835"/>
                  <a:pt x="388" y="835"/>
                </a:cubicBezTo>
                <a:cubicBezTo>
                  <a:pt x="388" y="835"/>
                  <a:pt x="388" y="835"/>
                  <a:pt x="388" y="835"/>
                </a:cubicBezTo>
                <a:cubicBezTo>
                  <a:pt x="388" y="835"/>
                  <a:pt x="388" y="835"/>
                  <a:pt x="388" y="835"/>
                </a:cubicBezTo>
                <a:cubicBezTo>
                  <a:pt x="393" y="835"/>
                  <a:pt x="399" y="836"/>
                  <a:pt x="404" y="836"/>
                </a:cubicBezTo>
                <a:cubicBezTo>
                  <a:pt x="404" y="836"/>
                  <a:pt x="404" y="836"/>
                  <a:pt x="404" y="836"/>
                </a:cubicBezTo>
                <a:cubicBezTo>
                  <a:pt x="404" y="836"/>
                  <a:pt x="404" y="836"/>
                  <a:pt x="404" y="836"/>
                </a:cubicBezTo>
                <a:cubicBezTo>
                  <a:pt x="404" y="836"/>
                  <a:pt x="404" y="836"/>
                  <a:pt x="404" y="836"/>
                </a:cubicBezTo>
                <a:cubicBezTo>
                  <a:pt x="404" y="836"/>
                  <a:pt x="404" y="836"/>
                  <a:pt x="404" y="836"/>
                </a:cubicBezTo>
                <a:cubicBezTo>
                  <a:pt x="404" y="836"/>
                  <a:pt x="404" y="836"/>
                  <a:pt x="404" y="836"/>
                </a:cubicBezTo>
                <a:cubicBezTo>
                  <a:pt x="404" y="836"/>
                  <a:pt x="404" y="836"/>
                  <a:pt x="404" y="836"/>
                </a:cubicBezTo>
                <a:cubicBezTo>
                  <a:pt x="404" y="836"/>
                  <a:pt x="404" y="836"/>
                  <a:pt x="404" y="836"/>
                </a:cubicBezTo>
                <a:cubicBezTo>
                  <a:pt x="404" y="836"/>
                  <a:pt x="404" y="836"/>
                  <a:pt x="404" y="836"/>
                </a:cubicBezTo>
                <a:cubicBezTo>
                  <a:pt x="404" y="836"/>
                  <a:pt x="405" y="836"/>
                  <a:pt x="405" y="836"/>
                </a:cubicBezTo>
                <a:cubicBezTo>
                  <a:pt x="405" y="832"/>
                  <a:pt x="405" y="832"/>
                  <a:pt x="405" y="832"/>
                </a:cubicBezTo>
                <a:cubicBezTo>
                  <a:pt x="398" y="832"/>
                  <a:pt x="391" y="831"/>
                  <a:pt x="385" y="831"/>
                </a:cubicBezTo>
                <a:close/>
                <a:moveTo>
                  <a:pt x="444" y="831"/>
                </a:moveTo>
                <a:cubicBezTo>
                  <a:pt x="438" y="832"/>
                  <a:pt x="431" y="832"/>
                  <a:pt x="424" y="832"/>
                </a:cubicBezTo>
                <a:cubicBezTo>
                  <a:pt x="425" y="836"/>
                  <a:pt x="425" y="836"/>
                  <a:pt x="425" y="836"/>
                </a:cubicBezTo>
                <a:cubicBezTo>
                  <a:pt x="430" y="836"/>
                  <a:pt x="435" y="836"/>
                  <a:pt x="440" y="836"/>
                </a:cubicBezTo>
                <a:cubicBezTo>
                  <a:pt x="440" y="836"/>
                  <a:pt x="440" y="836"/>
                  <a:pt x="440" y="836"/>
                </a:cubicBezTo>
                <a:cubicBezTo>
                  <a:pt x="440" y="836"/>
                  <a:pt x="440" y="836"/>
                  <a:pt x="440" y="836"/>
                </a:cubicBezTo>
                <a:cubicBezTo>
                  <a:pt x="440" y="836"/>
                  <a:pt x="440" y="836"/>
                  <a:pt x="440" y="836"/>
                </a:cubicBezTo>
                <a:cubicBezTo>
                  <a:pt x="440" y="836"/>
                  <a:pt x="440" y="836"/>
                  <a:pt x="440" y="836"/>
                </a:cubicBezTo>
                <a:cubicBezTo>
                  <a:pt x="440" y="836"/>
                  <a:pt x="440" y="836"/>
                  <a:pt x="440" y="836"/>
                </a:cubicBezTo>
                <a:cubicBezTo>
                  <a:pt x="440" y="836"/>
                  <a:pt x="440" y="836"/>
                  <a:pt x="440" y="836"/>
                </a:cubicBezTo>
                <a:cubicBezTo>
                  <a:pt x="440" y="836"/>
                  <a:pt x="440" y="836"/>
                  <a:pt x="440" y="836"/>
                </a:cubicBezTo>
                <a:cubicBezTo>
                  <a:pt x="440" y="836"/>
                  <a:pt x="440" y="836"/>
                  <a:pt x="440" y="836"/>
                </a:cubicBezTo>
                <a:cubicBezTo>
                  <a:pt x="440" y="836"/>
                  <a:pt x="440" y="836"/>
                  <a:pt x="440" y="836"/>
                </a:cubicBezTo>
                <a:cubicBezTo>
                  <a:pt x="440" y="836"/>
                  <a:pt x="440" y="836"/>
                  <a:pt x="440" y="836"/>
                </a:cubicBezTo>
                <a:cubicBezTo>
                  <a:pt x="440" y="836"/>
                  <a:pt x="440" y="836"/>
                  <a:pt x="440" y="836"/>
                </a:cubicBezTo>
                <a:cubicBezTo>
                  <a:pt x="440" y="836"/>
                  <a:pt x="440" y="836"/>
                  <a:pt x="440" y="836"/>
                </a:cubicBezTo>
                <a:cubicBezTo>
                  <a:pt x="440" y="836"/>
                  <a:pt x="441" y="836"/>
                  <a:pt x="441" y="836"/>
                </a:cubicBezTo>
                <a:cubicBezTo>
                  <a:pt x="441" y="836"/>
                  <a:pt x="441" y="836"/>
                  <a:pt x="441" y="836"/>
                </a:cubicBezTo>
                <a:cubicBezTo>
                  <a:pt x="441" y="836"/>
                  <a:pt x="441" y="836"/>
                  <a:pt x="441" y="836"/>
                </a:cubicBezTo>
                <a:cubicBezTo>
                  <a:pt x="441" y="836"/>
                  <a:pt x="441" y="836"/>
                  <a:pt x="441" y="836"/>
                </a:cubicBezTo>
                <a:cubicBezTo>
                  <a:pt x="441" y="836"/>
                  <a:pt x="441" y="836"/>
                  <a:pt x="441" y="836"/>
                </a:cubicBezTo>
                <a:cubicBezTo>
                  <a:pt x="441" y="836"/>
                  <a:pt x="441" y="836"/>
                  <a:pt x="441" y="836"/>
                </a:cubicBezTo>
                <a:cubicBezTo>
                  <a:pt x="442" y="835"/>
                  <a:pt x="443" y="835"/>
                  <a:pt x="445" y="835"/>
                </a:cubicBezTo>
                <a:cubicBezTo>
                  <a:pt x="444" y="831"/>
                  <a:pt x="444" y="831"/>
                  <a:pt x="444" y="831"/>
                </a:cubicBezTo>
                <a:close/>
                <a:moveTo>
                  <a:pt x="484" y="827"/>
                </a:moveTo>
                <a:cubicBezTo>
                  <a:pt x="477" y="828"/>
                  <a:pt x="471" y="829"/>
                  <a:pt x="464" y="830"/>
                </a:cubicBezTo>
                <a:cubicBezTo>
                  <a:pt x="464" y="834"/>
                  <a:pt x="464" y="834"/>
                  <a:pt x="464" y="834"/>
                </a:cubicBezTo>
                <a:cubicBezTo>
                  <a:pt x="470" y="833"/>
                  <a:pt x="475" y="832"/>
                  <a:pt x="480" y="832"/>
                </a:cubicBezTo>
                <a:cubicBezTo>
                  <a:pt x="480" y="832"/>
                  <a:pt x="480" y="832"/>
                  <a:pt x="480" y="832"/>
                </a:cubicBezTo>
                <a:cubicBezTo>
                  <a:pt x="480" y="832"/>
                  <a:pt x="480" y="832"/>
                  <a:pt x="480" y="832"/>
                </a:cubicBezTo>
                <a:cubicBezTo>
                  <a:pt x="480" y="832"/>
                  <a:pt x="480" y="832"/>
                  <a:pt x="480" y="832"/>
                </a:cubicBezTo>
                <a:cubicBezTo>
                  <a:pt x="481" y="832"/>
                  <a:pt x="481" y="832"/>
                  <a:pt x="481" y="831"/>
                </a:cubicBezTo>
                <a:cubicBezTo>
                  <a:pt x="481" y="831"/>
                  <a:pt x="481" y="831"/>
                  <a:pt x="481" y="831"/>
                </a:cubicBezTo>
                <a:cubicBezTo>
                  <a:pt x="481" y="831"/>
                  <a:pt x="481" y="831"/>
                  <a:pt x="481" y="831"/>
                </a:cubicBezTo>
                <a:cubicBezTo>
                  <a:pt x="481" y="831"/>
                  <a:pt x="481" y="831"/>
                  <a:pt x="481" y="831"/>
                </a:cubicBezTo>
                <a:cubicBezTo>
                  <a:pt x="481" y="831"/>
                  <a:pt x="481" y="831"/>
                  <a:pt x="481" y="831"/>
                </a:cubicBezTo>
                <a:cubicBezTo>
                  <a:pt x="481" y="831"/>
                  <a:pt x="481" y="831"/>
                  <a:pt x="481" y="831"/>
                </a:cubicBezTo>
                <a:cubicBezTo>
                  <a:pt x="481" y="831"/>
                  <a:pt x="481" y="831"/>
                  <a:pt x="481" y="831"/>
                </a:cubicBezTo>
                <a:cubicBezTo>
                  <a:pt x="481" y="831"/>
                  <a:pt x="481" y="831"/>
                  <a:pt x="481" y="831"/>
                </a:cubicBezTo>
                <a:cubicBezTo>
                  <a:pt x="481" y="831"/>
                  <a:pt x="481" y="831"/>
                  <a:pt x="481" y="831"/>
                </a:cubicBezTo>
                <a:cubicBezTo>
                  <a:pt x="481" y="831"/>
                  <a:pt x="481" y="831"/>
                  <a:pt x="481" y="831"/>
                </a:cubicBezTo>
                <a:cubicBezTo>
                  <a:pt x="481" y="831"/>
                  <a:pt x="481" y="831"/>
                  <a:pt x="481" y="831"/>
                </a:cubicBezTo>
                <a:cubicBezTo>
                  <a:pt x="481" y="831"/>
                  <a:pt x="481" y="831"/>
                  <a:pt x="481" y="831"/>
                </a:cubicBezTo>
                <a:cubicBezTo>
                  <a:pt x="481" y="831"/>
                  <a:pt x="481" y="831"/>
                  <a:pt x="482" y="831"/>
                </a:cubicBezTo>
                <a:cubicBezTo>
                  <a:pt x="482" y="831"/>
                  <a:pt x="482" y="831"/>
                  <a:pt x="482" y="831"/>
                </a:cubicBezTo>
                <a:cubicBezTo>
                  <a:pt x="482" y="831"/>
                  <a:pt x="482" y="831"/>
                  <a:pt x="482" y="831"/>
                </a:cubicBezTo>
                <a:cubicBezTo>
                  <a:pt x="482" y="831"/>
                  <a:pt x="482" y="831"/>
                  <a:pt x="482" y="831"/>
                </a:cubicBezTo>
                <a:cubicBezTo>
                  <a:pt x="482" y="831"/>
                  <a:pt x="482" y="831"/>
                  <a:pt x="482" y="831"/>
                </a:cubicBezTo>
                <a:cubicBezTo>
                  <a:pt x="482" y="831"/>
                  <a:pt x="482" y="831"/>
                  <a:pt x="482" y="831"/>
                </a:cubicBezTo>
                <a:cubicBezTo>
                  <a:pt x="482" y="831"/>
                  <a:pt x="482" y="831"/>
                  <a:pt x="482" y="831"/>
                </a:cubicBezTo>
                <a:cubicBezTo>
                  <a:pt x="482" y="831"/>
                  <a:pt x="482" y="831"/>
                  <a:pt x="482" y="831"/>
                </a:cubicBezTo>
                <a:cubicBezTo>
                  <a:pt x="482" y="831"/>
                  <a:pt x="482" y="831"/>
                  <a:pt x="482" y="831"/>
                </a:cubicBezTo>
                <a:cubicBezTo>
                  <a:pt x="482" y="831"/>
                  <a:pt x="482" y="831"/>
                  <a:pt x="482" y="831"/>
                </a:cubicBezTo>
                <a:cubicBezTo>
                  <a:pt x="482" y="831"/>
                  <a:pt x="482" y="831"/>
                  <a:pt x="482" y="831"/>
                </a:cubicBezTo>
                <a:cubicBezTo>
                  <a:pt x="482" y="831"/>
                  <a:pt x="482" y="831"/>
                  <a:pt x="482" y="831"/>
                </a:cubicBezTo>
                <a:cubicBezTo>
                  <a:pt x="482" y="831"/>
                  <a:pt x="482" y="831"/>
                  <a:pt x="482" y="831"/>
                </a:cubicBezTo>
                <a:cubicBezTo>
                  <a:pt x="483" y="831"/>
                  <a:pt x="484" y="831"/>
                  <a:pt x="484" y="831"/>
                </a:cubicBezTo>
                <a:cubicBezTo>
                  <a:pt x="484" y="827"/>
                  <a:pt x="484" y="827"/>
                  <a:pt x="484" y="827"/>
                </a:cubicBezTo>
                <a:close/>
                <a:moveTo>
                  <a:pt x="522" y="819"/>
                </a:moveTo>
                <a:cubicBezTo>
                  <a:pt x="516" y="821"/>
                  <a:pt x="510" y="822"/>
                  <a:pt x="503" y="823"/>
                </a:cubicBezTo>
                <a:cubicBezTo>
                  <a:pt x="504" y="827"/>
                  <a:pt x="504" y="827"/>
                  <a:pt x="504" y="827"/>
                </a:cubicBezTo>
                <a:cubicBezTo>
                  <a:pt x="504" y="827"/>
                  <a:pt x="505" y="827"/>
                  <a:pt x="505" y="827"/>
                </a:cubicBezTo>
                <a:cubicBezTo>
                  <a:pt x="505" y="827"/>
                  <a:pt x="505" y="827"/>
                  <a:pt x="505" y="827"/>
                </a:cubicBezTo>
                <a:cubicBezTo>
                  <a:pt x="505" y="827"/>
                  <a:pt x="505" y="827"/>
                  <a:pt x="505" y="827"/>
                </a:cubicBezTo>
                <a:cubicBezTo>
                  <a:pt x="505" y="827"/>
                  <a:pt x="505" y="827"/>
                  <a:pt x="505" y="827"/>
                </a:cubicBezTo>
                <a:cubicBezTo>
                  <a:pt x="506" y="827"/>
                  <a:pt x="506" y="827"/>
                  <a:pt x="506" y="827"/>
                </a:cubicBezTo>
                <a:cubicBezTo>
                  <a:pt x="506" y="827"/>
                  <a:pt x="506" y="827"/>
                  <a:pt x="506" y="827"/>
                </a:cubicBezTo>
                <a:cubicBezTo>
                  <a:pt x="512" y="826"/>
                  <a:pt x="518" y="824"/>
                  <a:pt x="523" y="823"/>
                </a:cubicBezTo>
                <a:cubicBezTo>
                  <a:pt x="522" y="819"/>
                  <a:pt x="522" y="819"/>
                  <a:pt x="522" y="819"/>
                </a:cubicBezTo>
                <a:close/>
                <a:moveTo>
                  <a:pt x="560" y="807"/>
                </a:moveTo>
                <a:cubicBezTo>
                  <a:pt x="554" y="809"/>
                  <a:pt x="548" y="811"/>
                  <a:pt x="541" y="813"/>
                </a:cubicBezTo>
                <a:cubicBezTo>
                  <a:pt x="543" y="817"/>
                  <a:pt x="543" y="817"/>
                  <a:pt x="543" y="817"/>
                </a:cubicBezTo>
                <a:cubicBezTo>
                  <a:pt x="544" y="817"/>
                  <a:pt x="546" y="816"/>
                  <a:pt x="548" y="815"/>
                </a:cubicBezTo>
                <a:cubicBezTo>
                  <a:pt x="548" y="815"/>
                  <a:pt x="548" y="815"/>
                  <a:pt x="548" y="815"/>
                </a:cubicBezTo>
                <a:cubicBezTo>
                  <a:pt x="548" y="815"/>
                  <a:pt x="548" y="815"/>
                  <a:pt x="548" y="815"/>
                </a:cubicBezTo>
                <a:cubicBezTo>
                  <a:pt x="548" y="815"/>
                  <a:pt x="548" y="815"/>
                  <a:pt x="548" y="815"/>
                </a:cubicBezTo>
                <a:cubicBezTo>
                  <a:pt x="548" y="815"/>
                  <a:pt x="548" y="815"/>
                  <a:pt x="548" y="815"/>
                </a:cubicBezTo>
                <a:cubicBezTo>
                  <a:pt x="549" y="815"/>
                  <a:pt x="549" y="815"/>
                  <a:pt x="549" y="815"/>
                </a:cubicBezTo>
                <a:cubicBezTo>
                  <a:pt x="549" y="815"/>
                  <a:pt x="549" y="815"/>
                  <a:pt x="549" y="815"/>
                </a:cubicBezTo>
                <a:cubicBezTo>
                  <a:pt x="549" y="815"/>
                  <a:pt x="549" y="815"/>
                  <a:pt x="549" y="815"/>
                </a:cubicBezTo>
                <a:cubicBezTo>
                  <a:pt x="549" y="815"/>
                  <a:pt x="549" y="815"/>
                  <a:pt x="549" y="815"/>
                </a:cubicBezTo>
                <a:cubicBezTo>
                  <a:pt x="549" y="815"/>
                  <a:pt x="549" y="815"/>
                  <a:pt x="549" y="815"/>
                </a:cubicBezTo>
                <a:cubicBezTo>
                  <a:pt x="549" y="815"/>
                  <a:pt x="549" y="815"/>
                  <a:pt x="549" y="815"/>
                </a:cubicBezTo>
                <a:cubicBezTo>
                  <a:pt x="549" y="815"/>
                  <a:pt x="549" y="815"/>
                  <a:pt x="549" y="815"/>
                </a:cubicBezTo>
                <a:cubicBezTo>
                  <a:pt x="549" y="815"/>
                  <a:pt x="549" y="815"/>
                  <a:pt x="549" y="815"/>
                </a:cubicBezTo>
                <a:cubicBezTo>
                  <a:pt x="549" y="815"/>
                  <a:pt x="549" y="815"/>
                  <a:pt x="549" y="815"/>
                </a:cubicBezTo>
                <a:cubicBezTo>
                  <a:pt x="549" y="815"/>
                  <a:pt x="549" y="815"/>
                  <a:pt x="549" y="815"/>
                </a:cubicBezTo>
                <a:cubicBezTo>
                  <a:pt x="549" y="815"/>
                  <a:pt x="549" y="815"/>
                  <a:pt x="549" y="815"/>
                </a:cubicBezTo>
                <a:cubicBezTo>
                  <a:pt x="549" y="815"/>
                  <a:pt x="549" y="815"/>
                  <a:pt x="549" y="815"/>
                </a:cubicBezTo>
                <a:cubicBezTo>
                  <a:pt x="549" y="815"/>
                  <a:pt x="549" y="815"/>
                  <a:pt x="549" y="815"/>
                </a:cubicBezTo>
                <a:cubicBezTo>
                  <a:pt x="549" y="815"/>
                  <a:pt x="550" y="815"/>
                  <a:pt x="550" y="815"/>
                </a:cubicBezTo>
                <a:cubicBezTo>
                  <a:pt x="550" y="815"/>
                  <a:pt x="550" y="815"/>
                  <a:pt x="550" y="815"/>
                </a:cubicBezTo>
                <a:cubicBezTo>
                  <a:pt x="550" y="815"/>
                  <a:pt x="550" y="815"/>
                  <a:pt x="550" y="815"/>
                </a:cubicBezTo>
                <a:cubicBezTo>
                  <a:pt x="550" y="815"/>
                  <a:pt x="550" y="815"/>
                  <a:pt x="550" y="815"/>
                </a:cubicBezTo>
                <a:cubicBezTo>
                  <a:pt x="550" y="815"/>
                  <a:pt x="550" y="815"/>
                  <a:pt x="550" y="815"/>
                </a:cubicBezTo>
                <a:cubicBezTo>
                  <a:pt x="550" y="815"/>
                  <a:pt x="550" y="815"/>
                  <a:pt x="550" y="815"/>
                </a:cubicBezTo>
                <a:cubicBezTo>
                  <a:pt x="550" y="815"/>
                  <a:pt x="550" y="815"/>
                  <a:pt x="550" y="815"/>
                </a:cubicBezTo>
                <a:cubicBezTo>
                  <a:pt x="550" y="815"/>
                  <a:pt x="550" y="815"/>
                  <a:pt x="550" y="815"/>
                </a:cubicBezTo>
                <a:cubicBezTo>
                  <a:pt x="550" y="815"/>
                  <a:pt x="550" y="815"/>
                  <a:pt x="550" y="815"/>
                </a:cubicBezTo>
                <a:cubicBezTo>
                  <a:pt x="550" y="815"/>
                  <a:pt x="550" y="815"/>
                  <a:pt x="550" y="815"/>
                </a:cubicBezTo>
                <a:cubicBezTo>
                  <a:pt x="550" y="815"/>
                  <a:pt x="550" y="815"/>
                  <a:pt x="550" y="815"/>
                </a:cubicBezTo>
                <a:cubicBezTo>
                  <a:pt x="550" y="815"/>
                  <a:pt x="550" y="815"/>
                  <a:pt x="550" y="815"/>
                </a:cubicBezTo>
                <a:cubicBezTo>
                  <a:pt x="550" y="815"/>
                  <a:pt x="550" y="815"/>
                  <a:pt x="550" y="815"/>
                </a:cubicBezTo>
                <a:cubicBezTo>
                  <a:pt x="550" y="815"/>
                  <a:pt x="550" y="815"/>
                  <a:pt x="550" y="815"/>
                </a:cubicBezTo>
                <a:cubicBezTo>
                  <a:pt x="551" y="815"/>
                  <a:pt x="551" y="815"/>
                  <a:pt x="551" y="815"/>
                </a:cubicBezTo>
                <a:cubicBezTo>
                  <a:pt x="551" y="815"/>
                  <a:pt x="551" y="815"/>
                  <a:pt x="551" y="815"/>
                </a:cubicBezTo>
                <a:cubicBezTo>
                  <a:pt x="551" y="815"/>
                  <a:pt x="551" y="815"/>
                  <a:pt x="551" y="815"/>
                </a:cubicBezTo>
                <a:cubicBezTo>
                  <a:pt x="551" y="815"/>
                  <a:pt x="551" y="815"/>
                  <a:pt x="551" y="815"/>
                </a:cubicBezTo>
                <a:cubicBezTo>
                  <a:pt x="551" y="815"/>
                  <a:pt x="551" y="815"/>
                  <a:pt x="551" y="815"/>
                </a:cubicBezTo>
                <a:cubicBezTo>
                  <a:pt x="551" y="815"/>
                  <a:pt x="551" y="815"/>
                  <a:pt x="551" y="815"/>
                </a:cubicBezTo>
                <a:cubicBezTo>
                  <a:pt x="551" y="815"/>
                  <a:pt x="551" y="815"/>
                  <a:pt x="551" y="815"/>
                </a:cubicBezTo>
                <a:cubicBezTo>
                  <a:pt x="551" y="815"/>
                  <a:pt x="551" y="815"/>
                  <a:pt x="551" y="815"/>
                </a:cubicBezTo>
                <a:cubicBezTo>
                  <a:pt x="551" y="815"/>
                  <a:pt x="551" y="815"/>
                  <a:pt x="551" y="815"/>
                </a:cubicBezTo>
                <a:cubicBezTo>
                  <a:pt x="551" y="815"/>
                  <a:pt x="551" y="814"/>
                  <a:pt x="551" y="814"/>
                </a:cubicBezTo>
                <a:cubicBezTo>
                  <a:pt x="551" y="814"/>
                  <a:pt x="551" y="814"/>
                  <a:pt x="551" y="814"/>
                </a:cubicBezTo>
                <a:cubicBezTo>
                  <a:pt x="551" y="814"/>
                  <a:pt x="551" y="814"/>
                  <a:pt x="551" y="814"/>
                </a:cubicBezTo>
                <a:cubicBezTo>
                  <a:pt x="551" y="814"/>
                  <a:pt x="551" y="814"/>
                  <a:pt x="551" y="814"/>
                </a:cubicBezTo>
                <a:cubicBezTo>
                  <a:pt x="555" y="813"/>
                  <a:pt x="558" y="812"/>
                  <a:pt x="562" y="811"/>
                </a:cubicBezTo>
                <a:cubicBezTo>
                  <a:pt x="560" y="807"/>
                  <a:pt x="560" y="807"/>
                  <a:pt x="560" y="807"/>
                </a:cubicBezTo>
                <a:close/>
                <a:moveTo>
                  <a:pt x="597" y="792"/>
                </a:moveTo>
                <a:cubicBezTo>
                  <a:pt x="591" y="795"/>
                  <a:pt x="585" y="797"/>
                  <a:pt x="579" y="800"/>
                </a:cubicBezTo>
                <a:cubicBezTo>
                  <a:pt x="580" y="804"/>
                  <a:pt x="580" y="804"/>
                  <a:pt x="580" y="804"/>
                </a:cubicBezTo>
                <a:cubicBezTo>
                  <a:pt x="584" y="802"/>
                  <a:pt x="588" y="800"/>
                  <a:pt x="592" y="798"/>
                </a:cubicBezTo>
                <a:cubicBezTo>
                  <a:pt x="592" y="798"/>
                  <a:pt x="592" y="798"/>
                  <a:pt x="592" y="798"/>
                </a:cubicBezTo>
                <a:cubicBezTo>
                  <a:pt x="593" y="798"/>
                  <a:pt x="593" y="798"/>
                  <a:pt x="593" y="798"/>
                </a:cubicBezTo>
                <a:cubicBezTo>
                  <a:pt x="593" y="798"/>
                  <a:pt x="593" y="798"/>
                  <a:pt x="593" y="798"/>
                </a:cubicBezTo>
                <a:cubicBezTo>
                  <a:pt x="593" y="798"/>
                  <a:pt x="593" y="798"/>
                  <a:pt x="593" y="798"/>
                </a:cubicBezTo>
                <a:cubicBezTo>
                  <a:pt x="593" y="798"/>
                  <a:pt x="593" y="798"/>
                  <a:pt x="593" y="798"/>
                </a:cubicBezTo>
                <a:cubicBezTo>
                  <a:pt x="593" y="798"/>
                  <a:pt x="593" y="798"/>
                  <a:pt x="593" y="798"/>
                </a:cubicBezTo>
                <a:cubicBezTo>
                  <a:pt x="593" y="798"/>
                  <a:pt x="593" y="798"/>
                  <a:pt x="593" y="798"/>
                </a:cubicBezTo>
                <a:cubicBezTo>
                  <a:pt x="593" y="798"/>
                  <a:pt x="593" y="798"/>
                  <a:pt x="593" y="798"/>
                </a:cubicBezTo>
                <a:cubicBezTo>
                  <a:pt x="593" y="798"/>
                  <a:pt x="593" y="798"/>
                  <a:pt x="593" y="798"/>
                </a:cubicBezTo>
                <a:cubicBezTo>
                  <a:pt x="593" y="798"/>
                  <a:pt x="593" y="798"/>
                  <a:pt x="593" y="798"/>
                </a:cubicBezTo>
                <a:cubicBezTo>
                  <a:pt x="593" y="798"/>
                  <a:pt x="593" y="798"/>
                  <a:pt x="593" y="798"/>
                </a:cubicBezTo>
                <a:cubicBezTo>
                  <a:pt x="593" y="798"/>
                  <a:pt x="593" y="798"/>
                  <a:pt x="593" y="798"/>
                </a:cubicBezTo>
                <a:cubicBezTo>
                  <a:pt x="593" y="798"/>
                  <a:pt x="593" y="798"/>
                  <a:pt x="593" y="798"/>
                </a:cubicBezTo>
                <a:cubicBezTo>
                  <a:pt x="593" y="798"/>
                  <a:pt x="593" y="798"/>
                  <a:pt x="593" y="798"/>
                </a:cubicBezTo>
                <a:cubicBezTo>
                  <a:pt x="593" y="798"/>
                  <a:pt x="594" y="798"/>
                  <a:pt x="594" y="798"/>
                </a:cubicBezTo>
                <a:cubicBezTo>
                  <a:pt x="594" y="798"/>
                  <a:pt x="594" y="798"/>
                  <a:pt x="594" y="798"/>
                </a:cubicBezTo>
                <a:cubicBezTo>
                  <a:pt x="594" y="798"/>
                  <a:pt x="594" y="798"/>
                  <a:pt x="594" y="798"/>
                </a:cubicBezTo>
                <a:cubicBezTo>
                  <a:pt x="594" y="798"/>
                  <a:pt x="594" y="798"/>
                  <a:pt x="594" y="798"/>
                </a:cubicBezTo>
                <a:cubicBezTo>
                  <a:pt x="594" y="798"/>
                  <a:pt x="594" y="798"/>
                  <a:pt x="594" y="798"/>
                </a:cubicBezTo>
                <a:cubicBezTo>
                  <a:pt x="594" y="797"/>
                  <a:pt x="594" y="797"/>
                  <a:pt x="594" y="797"/>
                </a:cubicBezTo>
                <a:cubicBezTo>
                  <a:pt x="594" y="797"/>
                  <a:pt x="594" y="797"/>
                  <a:pt x="594" y="797"/>
                </a:cubicBezTo>
                <a:cubicBezTo>
                  <a:pt x="594" y="797"/>
                  <a:pt x="594" y="797"/>
                  <a:pt x="594" y="797"/>
                </a:cubicBezTo>
                <a:cubicBezTo>
                  <a:pt x="594" y="797"/>
                  <a:pt x="594" y="797"/>
                  <a:pt x="594" y="797"/>
                </a:cubicBezTo>
                <a:cubicBezTo>
                  <a:pt x="594" y="797"/>
                  <a:pt x="594" y="797"/>
                  <a:pt x="594" y="797"/>
                </a:cubicBezTo>
                <a:cubicBezTo>
                  <a:pt x="596" y="797"/>
                  <a:pt x="597" y="796"/>
                  <a:pt x="598" y="795"/>
                </a:cubicBezTo>
                <a:cubicBezTo>
                  <a:pt x="597" y="792"/>
                  <a:pt x="597" y="792"/>
                  <a:pt x="597" y="792"/>
                </a:cubicBezTo>
                <a:close/>
                <a:moveTo>
                  <a:pt x="632" y="773"/>
                </a:moveTo>
                <a:cubicBezTo>
                  <a:pt x="626" y="776"/>
                  <a:pt x="620" y="780"/>
                  <a:pt x="614" y="783"/>
                </a:cubicBezTo>
                <a:cubicBezTo>
                  <a:pt x="616" y="786"/>
                  <a:pt x="616" y="786"/>
                  <a:pt x="616" y="786"/>
                </a:cubicBezTo>
                <a:cubicBezTo>
                  <a:pt x="618" y="785"/>
                  <a:pt x="620" y="784"/>
                  <a:pt x="621" y="783"/>
                </a:cubicBezTo>
                <a:cubicBezTo>
                  <a:pt x="621" y="783"/>
                  <a:pt x="621" y="783"/>
                  <a:pt x="621" y="783"/>
                </a:cubicBezTo>
                <a:cubicBezTo>
                  <a:pt x="621" y="783"/>
                  <a:pt x="621" y="783"/>
                  <a:pt x="621" y="783"/>
                </a:cubicBezTo>
                <a:cubicBezTo>
                  <a:pt x="621" y="783"/>
                  <a:pt x="621" y="783"/>
                  <a:pt x="622" y="783"/>
                </a:cubicBezTo>
                <a:cubicBezTo>
                  <a:pt x="622" y="783"/>
                  <a:pt x="622" y="783"/>
                  <a:pt x="622" y="783"/>
                </a:cubicBezTo>
                <a:cubicBezTo>
                  <a:pt x="622" y="783"/>
                  <a:pt x="622" y="783"/>
                  <a:pt x="622" y="783"/>
                </a:cubicBezTo>
                <a:cubicBezTo>
                  <a:pt x="622" y="783"/>
                  <a:pt x="622" y="783"/>
                  <a:pt x="622" y="783"/>
                </a:cubicBezTo>
                <a:cubicBezTo>
                  <a:pt x="622" y="783"/>
                  <a:pt x="622" y="783"/>
                  <a:pt x="622" y="783"/>
                </a:cubicBezTo>
                <a:cubicBezTo>
                  <a:pt x="622" y="783"/>
                  <a:pt x="622" y="783"/>
                  <a:pt x="622" y="783"/>
                </a:cubicBezTo>
                <a:cubicBezTo>
                  <a:pt x="622" y="783"/>
                  <a:pt x="622" y="783"/>
                  <a:pt x="622" y="783"/>
                </a:cubicBezTo>
                <a:cubicBezTo>
                  <a:pt x="622" y="783"/>
                  <a:pt x="622" y="783"/>
                  <a:pt x="622" y="783"/>
                </a:cubicBezTo>
                <a:cubicBezTo>
                  <a:pt x="622" y="783"/>
                  <a:pt x="622" y="783"/>
                  <a:pt x="622" y="783"/>
                </a:cubicBezTo>
                <a:cubicBezTo>
                  <a:pt x="622" y="783"/>
                  <a:pt x="622" y="783"/>
                  <a:pt x="622" y="783"/>
                </a:cubicBezTo>
                <a:cubicBezTo>
                  <a:pt x="622" y="783"/>
                  <a:pt x="622" y="783"/>
                  <a:pt x="622" y="783"/>
                </a:cubicBezTo>
                <a:cubicBezTo>
                  <a:pt x="622" y="783"/>
                  <a:pt x="622" y="783"/>
                  <a:pt x="622" y="783"/>
                </a:cubicBezTo>
                <a:cubicBezTo>
                  <a:pt x="622" y="783"/>
                  <a:pt x="622" y="783"/>
                  <a:pt x="622" y="783"/>
                </a:cubicBezTo>
                <a:cubicBezTo>
                  <a:pt x="622" y="783"/>
                  <a:pt x="622" y="783"/>
                  <a:pt x="622" y="783"/>
                </a:cubicBezTo>
                <a:cubicBezTo>
                  <a:pt x="622" y="783"/>
                  <a:pt x="622" y="783"/>
                  <a:pt x="623" y="783"/>
                </a:cubicBezTo>
                <a:cubicBezTo>
                  <a:pt x="623" y="783"/>
                  <a:pt x="623" y="783"/>
                  <a:pt x="623" y="783"/>
                </a:cubicBezTo>
                <a:cubicBezTo>
                  <a:pt x="623" y="783"/>
                  <a:pt x="623" y="783"/>
                  <a:pt x="623" y="783"/>
                </a:cubicBezTo>
                <a:cubicBezTo>
                  <a:pt x="623" y="783"/>
                  <a:pt x="623" y="783"/>
                  <a:pt x="623" y="783"/>
                </a:cubicBezTo>
                <a:cubicBezTo>
                  <a:pt x="623" y="783"/>
                  <a:pt x="623" y="783"/>
                  <a:pt x="623" y="783"/>
                </a:cubicBezTo>
                <a:cubicBezTo>
                  <a:pt x="623" y="783"/>
                  <a:pt x="623" y="783"/>
                  <a:pt x="623" y="783"/>
                </a:cubicBezTo>
                <a:cubicBezTo>
                  <a:pt x="623" y="783"/>
                  <a:pt x="623" y="783"/>
                  <a:pt x="623" y="783"/>
                </a:cubicBezTo>
                <a:cubicBezTo>
                  <a:pt x="623" y="783"/>
                  <a:pt x="623" y="783"/>
                  <a:pt x="623" y="783"/>
                </a:cubicBezTo>
                <a:cubicBezTo>
                  <a:pt x="623" y="783"/>
                  <a:pt x="623" y="783"/>
                  <a:pt x="623" y="783"/>
                </a:cubicBezTo>
                <a:cubicBezTo>
                  <a:pt x="623" y="783"/>
                  <a:pt x="623" y="783"/>
                  <a:pt x="623" y="782"/>
                </a:cubicBezTo>
                <a:cubicBezTo>
                  <a:pt x="623" y="782"/>
                  <a:pt x="623" y="782"/>
                  <a:pt x="623" y="782"/>
                </a:cubicBezTo>
                <a:cubicBezTo>
                  <a:pt x="623" y="782"/>
                  <a:pt x="623" y="782"/>
                  <a:pt x="623" y="782"/>
                </a:cubicBezTo>
                <a:cubicBezTo>
                  <a:pt x="623" y="782"/>
                  <a:pt x="623" y="782"/>
                  <a:pt x="623" y="782"/>
                </a:cubicBezTo>
                <a:cubicBezTo>
                  <a:pt x="623" y="782"/>
                  <a:pt x="623" y="782"/>
                  <a:pt x="623" y="782"/>
                </a:cubicBezTo>
                <a:cubicBezTo>
                  <a:pt x="623" y="782"/>
                  <a:pt x="623" y="782"/>
                  <a:pt x="623" y="782"/>
                </a:cubicBezTo>
                <a:cubicBezTo>
                  <a:pt x="624" y="782"/>
                  <a:pt x="624" y="782"/>
                  <a:pt x="624" y="782"/>
                </a:cubicBezTo>
                <a:cubicBezTo>
                  <a:pt x="624" y="782"/>
                  <a:pt x="624" y="782"/>
                  <a:pt x="624" y="782"/>
                </a:cubicBezTo>
                <a:cubicBezTo>
                  <a:pt x="624" y="782"/>
                  <a:pt x="624" y="782"/>
                  <a:pt x="624" y="782"/>
                </a:cubicBezTo>
                <a:cubicBezTo>
                  <a:pt x="627" y="780"/>
                  <a:pt x="630" y="778"/>
                  <a:pt x="634" y="776"/>
                </a:cubicBezTo>
                <a:cubicBezTo>
                  <a:pt x="632" y="773"/>
                  <a:pt x="632" y="773"/>
                  <a:pt x="632" y="773"/>
                </a:cubicBezTo>
                <a:close/>
                <a:moveTo>
                  <a:pt x="664" y="751"/>
                </a:moveTo>
                <a:cubicBezTo>
                  <a:pt x="659" y="755"/>
                  <a:pt x="654" y="759"/>
                  <a:pt x="648" y="762"/>
                </a:cubicBezTo>
                <a:cubicBezTo>
                  <a:pt x="650" y="766"/>
                  <a:pt x="650" y="766"/>
                  <a:pt x="650" y="766"/>
                </a:cubicBezTo>
                <a:cubicBezTo>
                  <a:pt x="656" y="762"/>
                  <a:pt x="661" y="758"/>
                  <a:pt x="667" y="754"/>
                </a:cubicBezTo>
                <a:cubicBezTo>
                  <a:pt x="664" y="751"/>
                  <a:pt x="664" y="751"/>
                  <a:pt x="664" y="751"/>
                </a:cubicBezTo>
                <a:close/>
                <a:moveTo>
                  <a:pt x="695" y="726"/>
                </a:moveTo>
                <a:cubicBezTo>
                  <a:pt x="690" y="730"/>
                  <a:pt x="685" y="735"/>
                  <a:pt x="680" y="739"/>
                </a:cubicBezTo>
                <a:cubicBezTo>
                  <a:pt x="683" y="742"/>
                  <a:pt x="683" y="742"/>
                  <a:pt x="683" y="742"/>
                </a:cubicBezTo>
                <a:cubicBezTo>
                  <a:pt x="686" y="739"/>
                  <a:pt x="690" y="736"/>
                  <a:pt x="693" y="733"/>
                </a:cubicBezTo>
                <a:cubicBezTo>
                  <a:pt x="693" y="733"/>
                  <a:pt x="693" y="733"/>
                  <a:pt x="693" y="733"/>
                </a:cubicBezTo>
                <a:cubicBezTo>
                  <a:pt x="693" y="733"/>
                  <a:pt x="693" y="733"/>
                  <a:pt x="693" y="733"/>
                </a:cubicBezTo>
                <a:cubicBezTo>
                  <a:pt x="693" y="733"/>
                  <a:pt x="693" y="733"/>
                  <a:pt x="693" y="733"/>
                </a:cubicBezTo>
                <a:cubicBezTo>
                  <a:pt x="693" y="733"/>
                  <a:pt x="693" y="733"/>
                  <a:pt x="693" y="733"/>
                </a:cubicBezTo>
                <a:cubicBezTo>
                  <a:pt x="693" y="733"/>
                  <a:pt x="693" y="733"/>
                  <a:pt x="693" y="733"/>
                </a:cubicBezTo>
                <a:cubicBezTo>
                  <a:pt x="693" y="733"/>
                  <a:pt x="693" y="733"/>
                  <a:pt x="693" y="733"/>
                </a:cubicBezTo>
                <a:cubicBezTo>
                  <a:pt x="693" y="733"/>
                  <a:pt x="693" y="733"/>
                  <a:pt x="693" y="733"/>
                </a:cubicBezTo>
                <a:cubicBezTo>
                  <a:pt x="694" y="733"/>
                  <a:pt x="694" y="733"/>
                  <a:pt x="694" y="733"/>
                </a:cubicBezTo>
                <a:cubicBezTo>
                  <a:pt x="694" y="733"/>
                  <a:pt x="694" y="733"/>
                  <a:pt x="694" y="732"/>
                </a:cubicBezTo>
                <a:cubicBezTo>
                  <a:pt x="694" y="732"/>
                  <a:pt x="694" y="732"/>
                  <a:pt x="694" y="732"/>
                </a:cubicBezTo>
                <a:cubicBezTo>
                  <a:pt x="694" y="732"/>
                  <a:pt x="694" y="732"/>
                  <a:pt x="694" y="732"/>
                </a:cubicBezTo>
                <a:cubicBezTo>
                  <a:pt x="694" y="732"/>
                  <a:pt x="694" y="732"/>
                  <a:pt x="694" y="732"/>
                </a:cubicBezTo>
                <a:cubicBezTo>
                  <a:pt x="694" y="732"/>
                  <a:pt x="694" y="732"/>
                  <a:pt x="694" y="732"/>
                </a:cubicBezTo>
                <a:cubicBezTo>
                  <a:pt x="694" y="732"/>
                  <a:pt x="694" y="732"/>
                  <a:pt x="694" y="732"/>
                </a:cubicBezTo>
                <a:cubicBezTo>
                  <a:pt x="695" y="731"/>
                  <a:pt x="696" y="730"/>
                  <a:pt x="698" y="729"/>
                </a:cubicBezTo>
                <a:cubicBezTo>
                  <a:pt x="695" y="726"/>
                  <a:pt x="695" y="726"/>
                  <a:pt x="695" y="726"/>
                </a:cubicBezTo>
                <a:close/>
                <a:moveTo>
                  <a:pt x="723" y="698"/>
                </a:moveTo>
                <a:cubicBezTo>
                  <a:pt x="719" y="703"/>
                  <a:pt x="714" y="708"/>
                  <a:pt x="709" y="712"/>
                </a:cubicBezTo>
                <a:cubicBezTo>
                  <a:pt x="712" y="715"/>
                  <a:pt x="712" y="715"/>
                  <a:pt x="712" y="715"/>
                </a:cubicBezTo>
                <a:cubicBezTo>
                  <a:pt x="714" y="714"/>
                  <a:pt x="715" y="712"/>
                  <a:pt x="717" y="710"/>
                </a:cubicBezTo>
                <a:cubicBezTo>
                  <a:pt x="717" y="710"/>
                  <a:pt x="717" y="710"/>
                  <a:pt x="717" y="710"/>
                </a:cubicBezTo>
                <a:cubicBezTo>
                  <a:pt x="717" y="710"/>
                  <a:pt x="717" y="710"/>
                  <a:pt x="717" y="710"/>
                </a:cubicBezTo>
                <a:cubicBezTo>
                  <a:pt x="717" y="710"/>
                  <a:pt x="717" y="710"/>
                  <a:pt x="717" y="710"/>
                </a:cubicBezTo>
                <a:cubicBezTo>
                  <a:pt x="717" y="710"/>
                  <a:pt x="717" y="710"/>
                  <a:pt x="717" y="710"/>
                </a:cubicBezTo>
                <a:cubicBezTo>
                  <a:pt x="717" y="710"/>
                  <a:pt x="717" y="710"/>
                  <a:pt x="717" y="710"/>
                </a:cubicBezTo>
                <a:cubicBezTo>
                  <a:pt x="717" y="710"/>
                  <a:pt x="717" y="710"/>
                  <a:pt x="717" y="710"/>
                </a:cubicBezTo>
                <a:cubicBezTo>
                  <a:pt x="717" y="710"/>
                  <a:pt x="717" y="710"/>
                  <a:pt x="717" y="710"/>
                </a:cubicBezTo>
                <a:cubicBezTo>
                  <a:pt x="717" y="710"/>
                  <a:pt x="717" y="710"/>
                  <a:pt x="717" y="710"/>
                </a:cubicBezTo>
                <a:cubicBezTo>
                  <a:pt x="717" y="710"/>
                  <a:pt x="717" y="710"/>
                  <a:pt x="717" y="710"/>
                </a:cubicBezTo>
                <a:cubicBezTo>
                  <a:pt x="717" y="710"/>
                  <a:pt x="717" y="710"/>
                  <a:pt x="718" y="710"/>
                </a:cubicBezTo>
                <a:cubicBezTo>
                  <a:pt x="718" y="710"/>
                  <a:pt x="718" y="710"/>
                  <a:pt x="718" y="710"/>
                </a:cubicBezTo>
                <a:cubicBezTo>
                  <a:pt x="718" y="710"/>
                  <a:pt x="718" y="710"/>
                  <a:pt x="718" y="710"/>
                </a:cubicBezTo>
                <a:cubicBezTo>
                  <a:pt x="718" y="710"/>
                  <a:pt x="718" y="710"/>
                  <a:pt x="718" y="710"/>
                </a:cubicBezTo>
                <a:cubicBezTo>
                  <a:pt x="718" y="710"/>
                  <a:pt x="718" y="710"/>
                  <a:pt x="718" y="710"/>
                </a:cubicBezTo>
                <a:cubicBezTo>
                  <a:pt x="718" y="710"/>
                  <a:pt x="718" y="710"/>
                  <a:pt x="718" y="710"/>
                </a:cubicBezTo>
                <a:cubicBezTo>
                  <a:pt x="718" y="710"/>
                  <a:pt x="718" y="709"/>
                  <a:pt x="718" y="709"/>
                </a:cubicBezTo>
                <a:cubicBezTo>
                  <a:pt x="718" y="709"/>
                  <a:pt x="718" y="709"/>
                  <a:pt x="718" y="709"/>
                </a:cubicBezTo>
                <a:cubicBezTo>
                  <a:pt x="718" y="709"/>
                  <a:pt x="718" y="709"/>
                  <a:pt x="718" y="709"/>
                </a:cubicBezTo>
                <a:cubicBezTo>
                  <a:pt x="718" y="709"/>
                  <a:pt x="718" y="709"/>
                  <a:pt x="718" y="709"/>
                </a:cubicBezTo>
                <a:cubicBezTo>
                  <a:pt x="718" y="709"/>
                  <a:pt x="718" y="709"/>
                  <a:pt x="718" y="709"/>
                </a:cubicBezTo>
                <a:cubicBezTo>
                  <a:pt x="718" y="709"/>
                  <a:pt x="718" y="709"/>
                  <a:pt x="718" y="709"/>
                </a:cubicBezTo>
                <a:cubicBezTo>
                  <a:pt x="718" y="709"/>
                  <a:pt x="718" y="709"/>
                  <a:pt x="718" y="709"/>
                </a:cubicBezTo>
                <a:cubicBezTo>
                  <a:pt x="718" y="709"/>
                  <a:pt x="718" y="709"/>
                  <a:pt x="718" y="709"/>
                </a:cubicBezTo>
                <a:cubicBezTo>
                  <a:pt x="718" y="709"/>
                  <a:pt x="718" y="709"/>
                  <a:pt x="718" y="709"/>
                </a:cubicBezTo>
                <a:cubicBezTo>
                  <a:pt x="718" y="709"/>
                  <a:pt x="718" y="709"/>
                  <a:pt x="718" y="709"/>
                </a:cubicBezTo>
                <a:cubicBezTo>
                  <a:pt x="718" y="709"/>
                  <a:pt x="718" y="709"/>
                  <a:pt x="718" y="709"/>
                </a:cubicBezTo>
                <a:cubicBezTo>
                  <a:pt x="718" y="709"/>
                  <a:pt x="718" y="709"/>
                  <a:pt x="718" y="709"/>
                </a:cubicBezTo>
                <a:cubicBezTo>
                  <a:pt x="718" y="709"/>
                  <a:pt x="718" y="709"/>
                  <a:pt x="718" y="709"/>
                </a:cubicBezTo>
                <a:cubicBezTo>
                  <a:pt x="719" y="709"/>
                  <a:pt x="719" y="709"/>
                  <a:pt x="719" y="709"/>
                </a:cubicBezTo>
                <a:cubicBezTo>
                  <a:pt x="719" y="709"/>
                  <a:pt x="719" y="709"/>
                  <a:pt x="719" y="709"/>
                </a:cubicBezTo>
                <a:cubicBezTo>
                  <a:pt x="719" y="709"/>
                  <a:pt x="719" y="709"/>
                  <a:pt x="719" y="709"/>
                </a:cubicBezTo>
                <a:cubicBezTo>
                  <a:pt x="719" y="709"/>
                  <a:pt x="719" y="709"/>
                  <a:pt x="719" y="709"/>
                </a:cubicBezTo>
                <a:cubicBezTo>
                  <a:pt x="719" y="709"/>
                  <a:pt x="719" y="709"/>
                  <a:pt x="719" y="709"/>
                </a:cubicBezTo>
                <a:cubicBezTo>
                  <a:pt x="719" y="709"/>
                  <a:pt x="719" y="708"/>
                  <a:pt x="719" y="708"/>
                </a:cubicBezTo>
                <a:cubicBezTo>
                  <a:pt x="719" y="708"/>
                  <a:pt x="719" y="708"/>
                  <a:pt x="719" y="708"/>
                </a:cubicBezTo>
                <a:cubicBezTo>
                  <a:pt x="719" y="708"/>
                  <a:pt x="719" y="708"/>
                  <a:pt x="719" y="708"/>
                </a:cubicBezTo>
                <a:cubicBezTo>
                  <a:pt x="719" y="708"/>
                  <a:pt x="719" y="708"/>
                  <a:pt x="719" y="708"/>
                </a:cubicBezTo>
                <a:cubicBezTo>
                  <a:pt x="719" y="708"/>
                  <a:pt x="719" y="708"/>
                  <a:pt x="719" y="708"/>
                </a:cubicBezTo>
                <a:cubicBezTo>
                  <a:pt x="719" y="708"/>
                  <a:pt x="719" y="708"/>
                  <a:pt x="719" y="708"/>
                </a:cubicBezTo>
                <a:cubicBezTo>
                  <a:pt x="719" y="708"/>
                  <a:pt x="719" y="708"/>
                  <a:pt x="719" y="708"/>
                </a:cubicBezTo>
                <a:cubicBezTo>
                  <a:pt x="719" y="708"/>
                  <a:pt x="719" y="708"/>
                  <a:pt x="719" y="708"/>
                </a:cubicBezTo>
                <a:cubicBezTo>
                  <a:pt x="719" y="708"/>
                  <a:pt x="719" y="708"/>
                  <a:pt x="719" y="708"/>
                </a:cubicBezTo>
                <a:cubicBezTo>
                  <a:pt x="719" y="708"/>
                  <a:pt x="719" y="708"/>
                  <a:pt x="719" y="708"/>
                </a:cubicBezTo>
                <a:cubicBezTo>
                  <a:pt x="719" y="708"/>
                  <a:pt x="719" y="708"/>
                  <a:pt x="719" y="708"/>
                </a:cubicBezTo>
                <a:cubicBezTo>
                  <a:pt x="719" y="708"/>
                  <a:pt x="719" y="708"/>
                  <a:pt x="719" y="708"/>
                </a:cubicBezTo>
                <a:cubicBezTo>
                  <a:pt x="719" y="708"/>
                  <a:pt x="719" y="708"/>
                  <a:pt x="719" y="708"/>
                </a:cubicBezTo>
                <a:cubicBezTo>
                  <a:pt x="719" y="708"/>
                  <a:pt x="720" y="708"/>
                  <a:pt x="720" y="708"/>
                </a:cubicBezTo>
                <a:cubicBezTo>
                  <a:pt x="720" y="708"/>
                  <a:pt x="720" y="708"/>
                  <a:pt x="720" y="708"/>
                </a:cubicBezTo>
                <a:cubicBezTo>
                  <a:pt x="720" y="708"/>
                  <a:pt x="720" y="708"/>
                  <a:pt x="720" y="708"/>
                </a:cubicBezTo>
                <a:cubicBezTo>
                  <a:pt x="720" y="708"/>
                  <a:pt x="720" y="708"/>
                  <a:pt x="720" y="708"/>
                </a:cubicBezTo>
                <a:cubicBezTo>
                  <a:pt x="720" y="708"/>
                  <a:pt x="720" y="708"/>
                  <a:pt x="720" y="708"/>
                </a:cubicBezTo>
                <a:cubicBezTo>
                  <a:pt x="720" y="707"/>
                  <a:pt x="720" y="707"/>
                  <a:pt x="720" y="707"/>
                </a:cubicBezTo>
                <a:cubicBezTo>
                  <a:pt x="720" y="707"/>
                  <a:pt x="720" y="707"/>
                  <a:pt x="720" y="707"/>
                </a:cubicBezTo>
                <a:cubicBezTo>
                  <a:pt x="720" y="707"/>
                  <a:pt x="720" y="707"/>
                  <a:pt x="720" y="707"/>
                </a:cubicBezTo>
                <a:cubicBezTo>
                  <a:pt x="720" y="707"/>
                  <a:pt x="720" y="707"/>
                  <a:pt x="720" y="707"/>
                </a:cubicBezTo>
                <a:cubicBezTo>
                  <a:pt x="720" y="707"/>
                  <a:pt x="720" y="707"/>
                  <a:pt x="720" y="707"/>
                </a:cubicBezTo>
                <a:cubicBezTo>
                  <a:pt x="720" y="707"/>
                  <a:pt x="720" y="707"/>
                  <a:pt x="720" y="707"/>
                </a:cubicBezTo>
                <a:cubicBezTo>
                  <a:pt x="720" y="707"/>
                  <a:pt x="720" y="707"/>
                  <a:pt x="720" y="707"/>
                </a:cubicBezTo>
                <a:cubicBezTo>
                  <a:pt x="720" y="707"/>
                  <a:pt x="720" y="707"/>
                  <a:pt x="720" y="707"/>
                </a:cubicBezTo>
                <a:cubicBezTo>
                  <a:pt x="720" y="707"/>
                  <a:pt x="720" y="707"/>
                  <a:pt x="720" y="707"/>
                </a:cubicBezTo>
                <a:cubicBezTo>
                  <a:pt x="720" y="707"/>
                  <a:pt x="720" y="707"/>
                  <a:pt x="720" y="707"/>
                </a:cubicBezTo>
                <a:cubicBezTo>
                  <a:pt x="720" y="707"/>
                  <a:pt x="720" y="707"/>
                  <a:pt x="720" y="707"/>
                </a:cubicBezTo>
                <a:cubicBezTo>
                  <a:pt x="720" y="707"/>
                  <a:pt x="720" y="707"/>
                  <a:pt x="720" y="707"/>
                </a:cubicBezTo>
                <a:cubicBezTo>
                  <a:pt x="720" y="707"/>
                  <a:pt x="720" y="707"/>
                  <a:pt x="720" y="707"/>
                </a:cubicBezTo>
                <a:cubicBezTo>
                  <a:pt x="720" y="707"/>
                  <a:pt x="720" y="707"/>
                  <a:pt x="721" y="707"/>
                </a:cubicBezTo>
                <a:cubicBezTo>
                  <a:pt x="721" y="707"/>
                  <a:pt x="721" y="707"/>
                  <a:pt x="721" y="707"/>
                </a:cubicBezTo>
                <a:cubicBezTo>
                  <a:pt x="721" y="707"/>
                  <a:pt x="721" y="707"/>
                  <a:pt x="721" y="707"/>
                </a:cubicBezTo>
                <a:cubicBezTo>
                  <a:pt x="721" y="707"/>
                  <a:pt x="721" y="707"/>
                  <a:pt x="721" y="707"/>
                </a:cubicBezTo>
                <a:cubicBezTo>
                  <a:pt x="721" y="707"/>
                  <a:pt x="721" y="707"/>
                  <a:pt x="721" y="706"/>
                </a:cubicBezTo>
                <a:cubicBezTo>
                  <a:pt x="721" y="706"/>
                  <a:pt x="721" y="706"/>
                  <a:pt x="721" y="706"/>
                </a:cubicBezTo>
                <a:cubicBezTo>
                  <a:pt x="721" y="706"/>
                  <a:pt x="721" y="706"/>
                  <a:pt x="721" y="706"/>
                </a:cubicBezTo>
                <a:cubicBezTo>
                  <a:pt x="721" y="706"/>
                  <a:pt x="721" y="706"/>
                  <a:pt x="721" y="706"/>
                </a:cubicBezTo>
                <a:cubicBezTo>
                  <a:pt x="721" y="706"/>
                  <a:pt x="721" y="706"/>
                  <a:pt x="721" y="706"/>
                </a:cubicBezTo>
                <a:cubicBezTo>
                  <a:pt x="721" y="706"/>
                  <a:pt x="721" y="706"/>
                  <a:pt x="721" y="706"/>
                </a:cubicBezTo>
                <a:cubicBezTo>
                  <a:pt x="721" y="706"/>
                  <a:pt x="721" y="706"/>
                  <a:pt x="721" y="706"/>
                </a:cubicBezTo>
                <a:cubicBezTo>
                  <a:pt x="721" y="706"/>
                  <a:pt x="721" y="706"/>
                  <a:pt x="721" y="706"/>
                </a:cubicBezTo>
                <a:cubicBezTo>
                  <a:pt x="721" y="706"/>
                  <a:pt x="721" y="706"/>
                  <a:pt x="721" y="706"/>
                </a:cubicBezTo>
                <a:cubicBezTo>
                  <a:pt x="721" y="706"/>
                  <a:pt x="721" y="706"/>
                  <a:pt x="721" y="706"/>
                </a:cubicBezTo>
                <a:cubicBezTo>
                  <a:pt x="721" y="706"/>
                  <a:pt x="721" y="706"/>
                  <a:pt x="721" y="706"/>
                </a:cubicBezTo>
                <a:cubicBezTo>
                  <a:pt x="721" y="706"/>
                  <a:pt x="721" y="706"/>
                  <a:pt x="721" y="706"/>
                </a:cubicBezTo>
                <a:cubicBezTo>
                  <a:pt x="721" y="706"/>
                  <a:pt x="721" y="706"/>
                  <a:pt x="721" y="706"/>
                </a:cubicBezTo>
                <a:cubicBezTo>
                  <a:pt x="721" y="706"/>
                  <a:pt x="721" y="706"/>
                  <a:pt x="721" y="706"/>
                </a:cubicBezTo>
                <a:cubicBezTo>
                  <a:pt x="721" y="706"/>
                  <a:pt x="721" y="706"/>
                  <a:pt x="721" y="706"/>
                </a:cubicBezTo>
                <a:cubicBezTo>
                  <a:pt x="721" y="706"/>
                  <a:pt x="721" y="706"/>
                  <a:pt x="721" y="706"/>
                </a:cubicBezTo>
                <a:cubicBezTo>
                  <a:pt x="722" y="706"/>
                  <a:pt x="722" y="706"/>
                  <a:pt x="722" y="706"/>
                </a:cubicBezTo>
                <a:cubicBezTo>
                  <a:pt x="722" y="706"/>
                  <a:pt x="722" y="706"/>
                  <a:pt x="722" y="706"/>
                </a:cubicBezTo>
                <a:cubicBezTo>
                  <a:pt x="722" y="706"/>
                  <a:pt x="722" y="705"/>
                  <a:pt x="722" y="705"/>
                </a:cubicBezTo>
                <a:cubicBezTo>
                  <a:pt x="722" y="705"/>
                  <a:pt x="722" y="705"/>
                  <a:pt x="722" y="705"/>
                </a:cubicBezTo>
                <a:cubicBezTo>
                  <a:pt x="722" y="705"/>
                  <a:pt x="722" y="705"/>
                  <a:pt x="722" y="705"/>
                </a:cubicBezTo>
                <a:cubicBezTo>
                  <a:pt x="722" y="705"/>
                  <a:pt x="722" y="705"/>
                  <a:pt x="722" y="705"/>
                </a:cubicBezTo>
                <a:cubicBezTo>
                  <a:pt x="722" y="705"/>
                  <a:pt x="722" y="705"/>
                  <a:pt x="722" y="705"/>
                </a:cubicBezTo>
                <a:cubicBezTo>
                  <a:pt x="722" y="705"/>
                  <a:pt x="722" y="705"/>
                  <a:pt x="722" y="705"/>
                </a:cubicBezTo>
                <a:cubicBezTo>
                  <a:pt x="722" y="705"/>
                  <a:pt x="722" y="705"/>
                  <a:pt x="722" y="705"/>
                </a:cubicBezTo>
                <a:cubicBezTo>
                  <a:pt x="722" y="705"/>
                  <a:pt x="722" y="705"/>
                  <a:pt x="722" y="705"/>
                </a:cubicBezTo>
                <a:cubicBezTo>
                  <a:pt x="722" y="705"/>
                  <a:pt x="722" y="705"/>
                  <a:pt x="722" y="705"/>
                </a:cubicBezTo>
                <a:cubicBezTo>
                  <a:pt x="722" y="705"/>
                  <a:pt x="722" y="705"/>
                  <a:pt x="722" y="705"/>
                </a:cubicBezTo>
                <a:cubicBezTo>
                  <a:pt x="722" y="705"/>
                  <a:pt x="722" y="705"/>
                  <a:pt x="722" y="705"/>
                </a:cubicBezTo>
                <a:cubicBezTo>
                  <a:pt x="722" y="705"/>
                  <a:pt x="722" y="705"/>
                  <a:pt x="722" y="705"/>
                </a:cubicBezTo>
                <a:cubicBezTo>
                  <a:pt x="722" y="705"/>
                  <a:pt x="722" y="705"/>
                  <a:pt x="723" y="705"/>
                </a:cubicBezTo>
                <a:cubicBezTo>
                  <a:pt x="723" y="705"/>
                  <a:pt x="723" y="705"/>
                  <a:pt x="723" y="705"/>
                </a:cubicBezTo>
                <a:cubicBezTo>
                  <a:pt x="723" y="704"/>
                  <a:pt x="723" y="704"/>
                  <a:pt x="723" y="704"/>
                </a:cubicBezTo>
                <a:cubicBezTo>
                  <a:pt x="723" y="704"/>
                  <a:pt x="723" y="704"/>
                  <a:pt x="723" y="704"/>
                </a:cubicBezTo>
                <a:cubicBezTo>
                  <a:pt x="723" y="704"/>
                  <a:pt x="723" y="704"/>
                  <a:pt x="723" y="704"/>
                </a:cubicBezTo>
                <a:cubicBezTo>
                  <a:pt x="723" y="704"/>
                  <a:pt x="723" y="704"/>
                  <a:pt x="723" y="704"/>
                </a:cubicBezTo>
                <a:cubicBezTo>
                  <a:pt x="724" y="703"/>
                  <a:pt x="725" y="702"/>
                  <a:pt x="726" y="701"/>
                </a:cubicBezTo>
                <a:cubicBezTo>
                  <a:pt x="723" y="698"/>
                  <a:pt x="723" y="698"/>
                  <a:pt x="723" y="698"/>
                </a:cubicBezTo>
                <a:close/>
                <a:moveTo>
                  <a:pt x="749" y="668"/>
                </a:moveTo>
                <a:cubicBezTo>
                  <a:pt x="745" y="673"/>
                  <a:pt x="740" y="678"/>
                  <a:pt x="736" y="683"/>
                </a:cubicBezTo>
                <a:cubicBezTo>
                  <a:pt x="739" y="686"/>
                  <a:pt x="739" y="686"/>
                  <a:pt x="739" y="686"/>
                </a:cubicBezTo>
                <a:cubicBezTo>
                  <a:pt x="743" y="682"/>
                  <a:pt x="746" y="678"/>
                  <a:pt x="749" y="674"/>
                </a:cubicBezTo>
                <a:cubicBezTo>
                  <a:pt x="749" y="674"/>
                  <a:pt x="749" y="674"/>
                  <a:pt x="749" y="674"/>
                </a:cubicBezTo>
                <a:cubicBezTo>
                  <a:pt x="749" y="674"/>
                  <a:pt x="749" y="674"/>
                  <a:pt x="749" y="674"/>
                </a:cubicBezTo>
                <a:cubicBezTo>
                  <a:pt x="749" y="674"/>
                  <a:pt x="749" y="674"/>
                  <a:pt x="749" y="674"/>
                </a:cubicBezTo>
                <a:cubicBezTo>
                  <a:pt x="749" y="674"/>
                  <a:pt x="749" y="674"/>
                  <a:pt x="749" y="674"/>
                </a:cubicBezTo>
                <a:cubicBezTo>
                  <a:pt x="749" y="674"/>
                  <a:pt x="749" y="674"/>
                  <a:pt x="749" y="674"/>
                </a:cubicBezTo>
                <a:cubicBezTo>
                  <a:pt x="749" y="674"/>
                  <a:pt x="749" y="674"/>
                  <a:pt x="749" y="674"/>
                </a:cubicBezTo>
                <a:cubicBezTo>
                  <a:pt x="749" y="674"/>
                  <a:pt x="749" y="674"/>
                  <a:pt x="749" y="674"/>
                </a:cubicBezTo>
                <a:cubicBezTo>
                  <a:pt x="749" y="674"/>
                  <a:pt x="749" y="674"/>
                  <a:pt x="749" y="674"/>
                </a:cubicBezTo>
                <a:cubicBezTo>
                  <a:pt x="749" y="674"/>
                  <a:pt x="749" y="674"/>
                  <a:pt x="749" y="674"/>
                </a:cubicBezTo>
                <a:cubicBezTo>
                  <a:pt x="749" y="673"/>
                  <a:pt x="749" y="673"/>
                  <a:pt x="749" y="673"/>
                </a:cubicBezTo>
                <a:cubicBezTo>
                  <a:pt x="749" y="673"/>
                  <a:pt x="749" y="673"/>
                  <a:pt x="749" y="673"/>
                </a:cubicBezTo>
                <a:cubicBezTo>
                  <a:pt x="749" y="673"/>
                  <a:pt x="749" y="673"/>
                  <a:pt x="749" y="673"/>
                </a:cubicBezTo>
                <a:cubicBezTo>
                  <a:pt x="749" y="673"/>
                  <a:pt x="749" y="673"/>
                  <a:pt x="749" y="673"/>
                </a:cubicBezTo>
                <a:cubicBezTo>
                  <a:pt x="749" y="673"/>
                  <a:pt x="749" y="673"/>
                  <a:pt x="749" y="673"/>
                </a:cubicBezTo>
                <a:cubicBezTo>
                  <a:pt x="749" y="673"/>
                  <a:pt x="749" y="673"/>
                  <a:pt x="749" y="673"/>
                </a:cubicBezTo>
                <a:cubicBezTo>
                  <a:pt x="749" y="673"/>
                  <a:pt x="749" y="673"/>
                  <a:pt x="749" y="673"/>
                </a:cubicBezTo>
                <a:cubicBezTo>
                  <a:pt x="749" y="673"/>
                  <a:pt x="749" y="673"/>
                  <a:pt x="749" y="673"/>
                </a:cubicBezTo>
                <a:cubicBezTo>
                  <a:pt x="749" y="673"/>
                  <a:pt x="749" y="673"/>
                  <a:pt x="749" y="673"/>
                </a:cubicBezTo>
                <a:cubicBezTo>
                  <a:pt x="750" y="673"/>
                  <a:pt x="750" y="673"/>
                  <a:pt x="750" y="673"/>
                </a:cubicBezTo>
                <a:cubicBezTo>
                  <a:pt x="750" y="673"/>
                  <a:pt x="750" y="673"/>
                  <a:pt x="750" y="673"/>
                </a:cubicBezTo>
                <a:cubicBezTo>
                  <a:pt x="750" y="673"/>
                  <a:pt x="750" y="673"/>
                  <a:pt x="750" y="673"/>
                </a:cubicBezTo>
                <a:cubicBezTo>
                  <a:pt x="750" y="673"/>
                  <a:pt x="750" y="673"/>
                  <a:pt x="750" y="673"/>
                </a:cubicBezTo>
                <a:cubicBezTo>
                  <a:pt x="750" y="673"/>
                  <a:pt x="750" y="673"/>
                  <a:pt x="750" y="673"/>
                </a:cubicBezTo>
                <a:cubicBezTo>
                  <a:pt x="750" y="673"/>
                  <a:pt x="750" y="673"/>
                  <a:pt x="750" y="673"/>
                </a:cubicBezTo>
                <a:cubicBezTo>
                  <a:pt x="750" y="673"/>
                  <a:pt x="750" y="673"/>
                  <a:pt x="750" y="672"/>
                </a:cubicBezTo>
                <a:cubicBezTo>
                  <a:pt x="750" y="672"/>
                  <a:pt x="750" y="672"/>
                  <a:pt x="750" y="672"/>
                </a:cubicBezTo>
                <a:cubicBezTo>
                  <a:pt x="750" y="672"/>
                  <a:pt x="750" y="672"/>
                  <a:pt x="750" y="672"/>
                </a:cubicBezTo>
                <a:cubicBezTo>
                  <a:pt x="750" y="672"/>
                  <a:pt x="750" y="672"/>
                  <a:pt x="750" y="672"/>
                </a:cubicBezTo>
                <a:cubicBezTo>
                  <a:pt x="750" y="672"/>
                  <a:pt x="750" y="672"/>
                  <a:pt x="750" y="672"/>
                </a:cubicBezTo>
                <a:cubicBezTo>
                  <a:pt x="750" y="672"/>
                  <a:pt x="750" y="672"/>
                  <a:pt x="750" y="672"/>
                </a:cubicBezTo>
                <a:cubicBezTo>
                  <a:pt x="750" y="672"/>
                  <a:pt x="750" y="672"/>
                  <a:pt x="750" y="672"/>
                </a:cubicBezTo>
                <a:cubicBezTo>
                  <a:pt x="750" y="672"/>
                  <a:pt x="750" y="672"/>
                  <a:pt x="750" y="672"/>
                </a:cubicBezTo>
                <a:cubicBezTo>
                  <a:pt x="751" y="671"/>
                  <a:pt x="751" y="671"/>
                  <a:pt x="752" y="670"/>
                </a:cubicBezTo>
                <a:cubicBezTo>
                  <a:pt x="749" y="668"/>
                  <a:pt x="749" y="668"/>
                  <a:pt x="749" y="668"/>
                </a:cubicBezTo>
                <a:close/>
                <a:moveTo>
                  <a:pt x="771" y="635"/>
                </a:moveTo>
                <a:cubicBezTo>
                  <a:pt x="767" y="640"/>
                  <a:pt x="764" y="646"/>
                  <a:pt x="760" y="651"/>
                </a:cubicBezTo>
                <a:cubicBezTo>
                  <a:pt x="763" y="654"/>
                  <a:pt x="763" y="654"/>
                  <a:pt x="763" y="654"/>
                </a:cubicBezTo>
                <a:cubicBezTo>
                  <a:pt x="767" y="648"/>
                  <a:pt x="771" y="643"/>
                  <a:pt x="774" y="637"/>
                </a:cubicBezTo>
                <a:cubicBezTo>
                  <a:pt x="771" y="635"/>
                  <a:pt x="771" y="635"/>
                  <a:pt x="771" y="635"/>
                </a:cubicBezTo>
                <a:close/>
                <a:moveTo>
                  <a:pt x="790" y="600"/>
                </a:moveTo>
                <a:cubicBezTo>
                  <a:pt x="787" y="606"/>
                  <a:pt x="784" y="612"/>
                  <a:pt x="781" y="618"/>
                </a:cubicBezTo>
                <a:cubicBezTo>
                  <a:pt x="784" y="620"/>
                  <a:pt x="784" y="620"/>
                  <a:pt x="784" y="620"/>
                </a:cubicBezTo>
                <a:cubicBezTo>
                  <a:pt x="788" y="614"/>
                  <a:pt x="791" y="608"/>
                  <a:pt x="794" y="602"/>
                </a:cubicBezTo>
                <a:cubicBezTo>
                  <a:pt x="790" y="600"/>
                  <a:pt x="790" y="600"/>
                  <a:pt x="790" y="600"/>
                </a:cubicBezTo>
                <a:close/>
                <a:moveTo>
                  <a:pt x="806" y="564"/>
                </a:moveTo>
                <a:cubicBezTo>
                  <a:pt x="803" y="570"/>
                  <a:pt x="801" y="576"/>
                  <a:pt x="798" y="582"/>
                </a:cubicBezTo>
                <a:cubicBezTo>
                  <a:pt x="802" y="584"/>
                  <a:pt x="802" y="584"/>
                  <a:pt x="802" y="584"/>
                </a:cubicBezTo>
                <a:cubicBezTo>
                  <a:pt x="802" y="583"/>
                  <a:pt x="802" y="583"/>
                  <a:pt x="802" y="583"/>
                </a:cubicBezTo>
                <a:cubicBezTo>
                  <a:pt x="802" y="583"/>
                  <a:pt x="802" y="583"/>
                  <a:pt x="802" y="583"/>
                </a:cubicBezTo>
                <a:cubicBezTo>
                  <a:pt x="802" y="583"/>
                  <a:pt x="803" y="583"/>
                  <a:pt x="803" y="583"/>
                </a:cubicBezTo>
                <a:cubicBezTo>
                  <a:pt x="803" y="583"/>
                  <a:pt x="803" y="583"/>
                  <a:pt x="803" y="583"/>
                </a:cubicBezTo>
                <a:cubicBezTo>
                  <a:pt x="803" y="582"/>
                  <a:pt x="803" y="582"/>
                  <a:pt x="803" y="582"/>
                </a:cubicBezTo>
                <a:cubicBezTo>
                  <a:pt x="803" y="582"/>
                  <a:pt x="803" y="582"/>
                  <a:pt x="803" y="582"/>
                </a:cubicBezTo>
                <a:cubicBezTo>
                  <a:pt x="803" y="582"/>
                  <a:pt x="803" y="582"/>
                  <a:pt x="803" y="582"/>
                </a:cubicBezTo>
                <a:cubicBezTo>
                  <a:pt x="803" y="582"/>
                  <a:pt x="803" y="582"/>
                  <a:pt x="803" y="582"/>
                </a:cubicBezTo>
                <a:cubicBezTo>
                  <a:pt x="803" y="582"/>
                  <a:pt x="803" y="582"/>
                  <a:pt x="803" y="582"/>
                </a:cubicBezTo>
                <a:cubicBezTo>
                  <a:pt x="803" y="582"/>
                  <a:pt x="803" y="582"/>
                  <a:pt x="803" y="582"/>
                </a:cubicBezTo>
                <a:cubicBezTo>
                  <a:pt x="803" y="582"/>
                  <a:pt x="803" y="582"/>
                  <a:pt x="803" y="582"/>
                </a:cubicBezTo>
                <a:cubicBezTo>
                  <a:pt x="803" y="582"/>
                  <a:pt x="803" y="582"/>
                  <a:pt x="803" y="582"/>
                </a:cubicBezTo>
                <a:cubicBezTo>
                  <a:pt x="803" y="582"/>
                  <a:pt x="803" y="582"/>
                  <a:pt x="803" y="582"/>
                </a:cubicBezTo>
                <a:cubicBezTo>
                  <a:pt x="803" y="582"/>
                  <a:pt x="803" y="582"/>
                  <a:pt x="803" y="582"/>
                </a:cubicBezTo>
                <a:cubicBezTo>
                  <a:pt x="803" y="582"/>
                  <a:pt x="803" y="582"/>
                  <a:pt x="803" y="582"/>
                </a:cubicBezTo>
                <a:cubicBezTo>
                  <a:pt x="803" y="582"/>
                  <a:pt x="803" y="582"/>
                  <a:pt x="803" y="582"/>
                </a:cubicBezTo>
                <a:cubicBezTo>
                  <a:pt x="803" y="582"/>
                  <a:pt x="803" y="582"/>
                  <a:pt x="803" y="582"/>
                </a:cubicBezTo>
                <a:cubicBezTo>
                  <a:pt x="803" y="582"/>
                  <a:pt x="803" y="582"/>
                  <a:pt x="803" y="581"/>
                </a:cubicBezTo>
                <a:cubicBezTo>
                  <a:pt x="803" y="581"/>
                  <a:pt x="803" y="581"/>
                  <a:pt x="803" y="581"/>
                </a:cubicBezTo>
                <a:cubicBezTo>
                  <a:pt x="803" y="581"/>
                  <a:pt x="803" y="581"/>
                  <a:pt x="803" y="581"/>
                </a:cubicBezTo>
                <a:cubicBezTo>
                  <a:pt x="803" y="581"/>
                  <a:pt x="803" y="581"/>
                  <a:pt x="803" y="581"/>
                </a:cubicBezTo>
                <a:cubicBezTo>
                  <a:pt x="803" y="581"/>
                  <a:pt x="803" y="581"/>
                  <a:pt x="803" y="581"/>
                </a:cubicBezTo>
                <a:cubicBezTo>
                  <a:pt x="803" y="581"/>
                  <a:pt x="803" y="581"/>
                  <a:pt x="803" y="581"/>
                </a:cubicBezTo>
                <a:cubicBezTo>
                  <a:pt x="803" y="581"/>
                  <a:pt x="803" y="581"/>
                  <a:pt x="803" y="581"/>
                </a:cubicBezTo>
                <a:cubicBezTo>
                  <a:pt x="803" y="581"/>
                  <a:pt x="803" y="581"/>
                  <a:pt x="803" y="581"/>
                </a:cubicBezTo>
                <a:cubicBezTo>
                  <a:pt x="804" y="579"/>
                  <a:pt x="805" y="576"/>
                  <a:pt x="806" y="574"/>
                </a:cubicBezTo>
                <a:cubicBezTo>
                  <a:pt x="806" y="574"/>
                  <a:pt x="806" y="574"/>
                  <a:pt x="806" y="574"/>
                </a:cubicBezTo>
                <a:cubicBezTo>
                  <a:pt x="806" y="574"/>
                  <a:pt x="806" y="574"/>
                  <a:pt x="806" y="574"/>
                </a:cubicBezTo>
                <a:cubicBezTo>
                  <a:pt x="806" y="574"/>
                  <a:pt x="806" y="574"/>
                  <a:pt x="806" y="574"/>
                </a:cubicBezTo>
                <a:cubicBezTo>
                  <a:pt x="806" y="574"/>
                  <a:pt x="806" y="574"/>
                  <a:pt x="806" y="574"/>
                </a:cubicBezTo>
                <a:cubicBezTo>
                  <a:pt x="806" y="574"/>
                  <a:pt x="806" y="574"/>
                  <a:pt x="806" y="574"/>
                </a:cubicBezTo>
                <a:cubicBezTo>
                  <a:pt x="806" y="573"/>
                  <a:pt x="806" y="573"/>
                  <a:pt x="806" y="573"/>
                </a:cubicBezTo>
                <a:cubicBezTo>
                  <a:pt x="806" y="573"/>
                  <a:pt x="806" y="573"/>
                  <a:pt x="806" y="573"/>
                </a:cubicBezTo>
                <a:cubicBezTo>
                  <a:pt x="806" y="573"/>
                  <a:pt x="806" y="573"/>
                  <a:pt x="806" y="573"/>
                </a:cubicBezTo>
                <a:cubicBezTo>
                  <a:pt x="806" y="573"/>
                  <a:pt x="806" y="573"/>
                  <a:pt x="806" y="573"/>
                </a:cubicBezTo>
                <a:cubicBezTo>
                  <a:pt x="806" y="573"/>
                  <a:pt x="806" y="573"/>
                  <a:pt x="806" y="573"/>
                </a:cubicBezTo>
                <a:cubicBezTo>
                  <a:pt x="806" y="573"/>
                  <a:pt x="806" y="573"/>
                  <a:pt x="806" y="573"/>
                </a:cubicBezTo>
                <a:cubicBezTo>
                  <a:pt x="806" y="573"/>
                  <a:pt x="806" y="573"/>
                  <a:pt x="807" y="573"/>
                </a:cubicBezTo>
                <a:cubicBezTo>
                  <a:pt x="807" y="573"/>
                  <a:pt x="807" y="573"/>
                  <a:pt x="807" y="573"/>
                </a:cubicBezTo>
                <a:cubicBezTo>
                  <a:pt x="807" y="573"/>
                  <a:pt x="807" y="573"/>
                  <a:pt x="807" y="573"/>
                </a:cubicBezTo>
                <a:cubicBezTo>
                  <a:pt x="807" y="573"/>
                  <a:pt x="807" y="573"/>
                  <a:pt x="807" y="573"/>
                </a:cubicBezTo>
                <a:cubicBezTo>
                  <a:pt x="807" y="573"/>
                  <a:pt x="807" y="573"/>
                  <a:pt x="807" y="573"/>
                </a:cubicBezTo>
                <a:cubicBezTo>
                  <a:pt x="807" y="573"/>
                  <a:pt x="807" y="573"/>
                  <a:pt x="807" y="573"/>
                </a:cubicBezTo>
                <a:cubicBezTo>
                  <a:pt x="807" y="573"/>
                  <a:pt x="807" y="573"/>
                  <a:pt x="807" y="573"/>
                </a:cubicBezTo>
                <a:cubicBezTo>
                  <a:pt x="807" y="572"/>
                  <a:pt x="807" y="572"/>
                  <a:pt x="807" y="572"/>
                </a:cubicBezTo>
                <a:cubicBezTo>
                  <a:pt x="807" y="572"/>
                  <a:pt x="807" y="572"/>
                  <a:pt x="807" y="572"/>
                </a:cubicBezTo>
                <a:cubicBezTo>
                  <a:pt x="807" y="572"/>
                  <a:pt x="807" y="572"/>
                  <a:pt x="807" y="572"/>
                </a:cubicBezTo>
                <a:cubicBezTo>
                  <a:pt x="807" y="572"/>
                  <a:pt x="807" y="572"/>
                  <a:pt x="807" y="572"/>
                </a:cubicBezTo>
                <a:cubicBezTo>
                  <a:pt x="807" y="572"/>
                  <a:pt x="807" y="572"/>
                  <a:pt x="807" y="572"/>
                </a:cubicBezTo>
                <a:cubicBezTo>
                  <a:pt x="807" y="572"/>
                  <a:pt x="807" y="572"/>
                  <a:pt x="807" y="572"/>
                </a:cubicBezTo>
                <a:cubicBezTo>
                  <a:pt x="807" y="572"/>
                  <a:pt x="807" y="572"/>
                  <a:pt x="807" y="572"/>
                </a:cubicBezTo>
                <a:cubicBezTo>
                  <a:pt x="807" y="572"/>
                  <a:pt x="807" y="572"/>
                  <a:pt x="807" y="572"/>
                </a:cubicBezTo>
                <a:cubicBezTo>
                  <a:pt x="807" y="572"/>
                  <a:pt x="807" y="572"/>
                  <a:pt x="807" y="572"/>
                </a:cubicBezTo>
                <a:cubicBezTo>
                  <a:pt x="807" y="572"/>
                  <a:pt x="807" y="572"/>
                  <a:pt x="807" y="572"/>
                </a:cubicBezTo>
                <a:cubicBezTo>
                  <a:pt x="807" y="572"/>
                  <a:pt x="807" y="572"/>
                  <a:pt x="807" y="572"/>
                </a:cubicBezTo>
                <a:cubicBezTo>
                  <a:pt x="807" y="572"/>
                  <a:pt x="807" y="572"/>
                  <a:pt x="807" y="572"/>
                </a:cubicBezTo>
                <a:cubicBezTo>
                  <a:pt x="807" y="572"/>
                  <a:pt x="807" y="572"/>
                  <a:pt x="807" y="572"/>
                </a:cubicBezTo>
                <a:cubicBezTo>
                  <a:pt x="807" y="572"/>
                  <a:pt x="807" y="572"/>
                  <a:pt x="807" y="571"/>
                </a:cubicBezTo>
                <a:cubicBezTo>
                  <a:pt x="807" y="571"/>
                  <a:pt x="807" y="571"/>
                  <a:pt x="807" y="571"/>
                </a:cubicBezTo>
                <a:cubicBezTo>
                  <a:pt x="807" y="571"/>
                  <a:pt x="807" y="571"/>
                  <a:pt x="807" y="571"/>
                </a:cubicBezTo>
                <a:cubicBezTo>
                  <a:pt x="807" y="571"/>
                  <a:pt x="807" y="571"/>
                  <a:pt x="807" y="571"/>
                </a:cubicBezTo>
                <a:cubicBezTo>
                  <a:pt x="807" y="571"/>
                  <a:pt x="807" y="571"/>
                  <a:pt x="807" y="571"/>
                </a:cubicBezTo>
                <a:cubicBezTo>
                  <a:pt x="807" y="571"/>
                  <a:pt x="807" y="571"/>
                  <a:pt x="807" y="571"/>
                </a:cubicBezTo>
                <a:cubicBezTo>
                  <a:pt x="807" y="571"/>
                  <a:pt x="807" y="571"/>
                  <a:pt x="807" y="571"/>
                </a:cubicBezTo>
                <a:cubicBezTo>
                  <a:pt x="807" y="571"/>
                  <a:pt x="807" y="571"/>
                  <a:pt x="807" y="571"/>
                </a:cubicBezTo>
                <a:cubicBezTo>
                  <a:pt x="807" y="571"/>
                  <a:pt x="807" y="571"/>
                  <a:pt x="807" y="571"/>
                </a:cubicBezTo>
                <a:cubicBezTo>
                  <a:pt x="807" y="571"/>
                  <a:pt x="807" y="571"/>
                  <a:pt x="807" y="571"/>
                </a:cubicBezTo>
                <a:cubicBezTo>
                  <a:pt x="807" y="571"/>
                  <a:pt x="807" y="571"/>
                  <a:pt x="807" y="571"/>
                </a:cubicBezTo>
                <a:cubicBezTo>
                  <a:pt x="807" y="571"/>
                  <a:pt x="807" y="571"/>
                  <a:pt x="807" y="571"/>
                </a:cubicBezTo>
                <a:cubicBezTo>
                  <a:pt x="807" y="571"/>
                  <a:pt x="807" y="571"/>
                  <a:pt x="807" y="571"/>
                </a:cubicBezTo>
                <a:cubicBezTo>
                  <a:pt x="807" y="571"/>
                  <a:pt x="807" y="571"/>
                  <a:pt x="807" y="571"/>
                </a:cubicBezTo>
                <a:cubicBezTo>
                  <a:pt x="807" y="570"/>
                  <a:pt x="807" y="570"/>
                  <a:pt x="807" y="570"/>
                </a:cubicBezTo>
                <a:cubicBezTo>
                  <a:pt x="808" y="570"/>
                  <a:pt x="808" y="570"/>
                  <a:pt x="808" y="570"/>
                </a:cubicBezTo>
                <a:cubicBezTo>
                  <a:pt x="808" y="570"/>
                  <a:pt x="808" y="570"/>
                  <a:pt x="808" y="570"/>
                </a:cubicBezTo>
                <a:cubicBezTo>
                  <a:pt x="808" y="570"/>
                  <a:pt x="808" y="570"/>
                  <a:pt x="808" y="570"/>
                </a:cubicBezTo>
                <a:cubicBezTo>
                  <a:pt x="808" y="570"/>
                  <a:pt x="808" y="570"/>
                  <a:pt x="808" y="570"/>
                </a:cubicBezTo>
                <a:cubicBezTo>
                  <a:pt x="808" y="569"/>
                  <a:pt x="809" y="568"/>
                  <a:pt x="809" y="567"/>
                </a:cubicBezTo>
                <a:cubicBezTo>
                  <a:pt x="809" y="567"/>
                  <a:pt x="809" y="567"/>
                  <a:pt x="809" y="567"/>
                </a:cubicBezTo>
                <a:cubicBezTo>
                  <a:pt x="809" y="566"/>
                  <a:pt x="809" y="566"/>
                  <a:pt x="809" y="566"/>
                </a:cubicBezTo>
                <a:cubicBezTo>
                  <a:pt x="809" y="566"/>
                  <a:pt x="809" y="566"/>
                  <a:pt x="809" y="566"/>
                </a:cubicBezTo>
                <a:cubicBezTo>
                  <a:pt x="809" y="566"/>
                  <a:pt x="809" y="566"/>
                  <a:pt x="809" y="566"/>
                </a:cubicBezTo>
                <a:cubicBezTo>
                  <a:pt x="809" y="566"/>
                  <a:pt x="809" y="566"/>
                  <a:pt x="809" y="566"/>
                </a:cubicBezTo>
                <a:cubicBezTo>
                  <a:pt x="809" y="566"/>
                  <a:pt x="809" y="566"/>
                  <a:pt x="809" y="566"/>
                </a:cubicBezTo>
                <a:cubicBezTo>
                  <a:pt x="809" y="566"/>
                  <a:pt x="809" y="566"/>
                  <a:pt x="809" y="566"/>
                </a:cubicBezTo>
                <a:cubicBezTo>
                  <a:pt x="809" y="566"/>
                  <a:pt x="809" y="566"/>
                  <a:pt x="809" y="566"/>
                </a:cubicBezTo>
                <a:cubicBezTo>
                  <a:pt x="809" y="566"/>
                  <a:pt x="809" y="566"/>
                  <a:pt x="809" y="566"/>
                </a:cubicBezTo>
                <a:cubicBezTo>
                  <a:pt x="809" y="566"/>
                  <a:pt x="809" y="565"/>
                  <a:pt x="809" y="565"/>
                </a:cubicBezTo>
                <a:cubicBezTo>
                  <a:pt x="809" y="565"/>
                  <a:pt x="809" y="565"/>
                  <a:pt x="809" y="565"/>
                </a:cubicBezTo>
                <a:cubicBezTo>
                  <a:pt x="809" y="565"/>
                  <a:pt x="809" y="565"/>
                  <a:pt x="809" y="565"/>
                </a:cubicBezTo>
                <a:cubicBezTo>
                  <a:pt x="809" y="565"/>
                  <a:pt x="809" y="565"/>
                  <a:pt x="809" y="565"/>
                </a:cubicBezTo>
                <a:cubicBezTo>
                  <a:pt x="809" y="565"/>
                  <a:pt x="809" y="565"/>
                  <a:pt x="810" y="565"/>
                </a:cubicBezTo>
                <a:cubicBezTo>
                  <a:pt x="806" y="564"/>
                  <a:pt x="806" y="564"/>
                  <a:pt x="806" y="564"/>
                </a:cubicBezTo>
                <a:close/>
                <a:moveTo>
                  <a:pt x="818" y="526"/>
                </a:moveTo>
                <a:cubicBezTo>
                  <a:pt x="816" y="532"/>
                  <a:pt x="814" y="539"/>
                  <a:pt x="812" y="545"/>
                </a:cubicBezTo>
                <a:cubicBezTo>
                  <a:pt x="816" y="546"/>
                  <a:pt x="816" y="546"/>
                  <a:pt x="816" y="546"/>
                </a:cubicBezTo>
                <a:cubicBezTo>
                  <a:pt x="817" y="544"/>
                  <a:pt x="818" y="541"/>
                  <a:pt x="819" y="538"/>
                </a:cubicBezTo>
                <a:cubicBezTo>
                  <a:pt x="819" y="538"/>
                  <a:pt x="819" y="538"/>
                  <a:pt x="819" y="538"/>
                </a:cubicBezTo>
                <a:cubicBezTo>
                  <a:pt x="819" y="538"/>
                  <a:pt x="819" y="538"/>
                  <a:pt x="819" y="538"/>
                </a:cubicBezTo>
                <a:cubicBezTo>
                  <a:pt x="819" y="538"/>
                  <a:pt x="819" y="538"/>
                  <a:pt x="819" y="538"/>
                </a:cubicBezTo>
                <a:cubicBezTo>
                  <a:pt x="819" y="538"/>
                  <a:pt x="819" y="538"/>
                  <a:pt x="819" y="538"/>
                </a:cubicBezTo>
                <a:cubicBezTo>
                  <a:pt x="819" y="538"/>
                  <a:pt x="819" y="538"/>
                  <a:pt x="819" y="538"/>
                </a:cubicBezTo>
                <a:cubicBezTo>
                  <a:pt x="819" y="538"/>
                  <a:pt x="819" y="538"/>
                  <a:pt x="819" y="538"/>
                </a:cubicBezTo>
                <a:cubicBezTo>
                  <a:pt x="819" y="538"/>
                  <a:pt x="819" y="538"/>
                  <a:pt x="819" y="538"/>
                </a:cubicBezTo>
                <a:cubicBezTo>
                  <a:pt x="819" y="537"/>
                  <a:pt x="819" y="537"/>
                  <a:pt x="819" y="537"/>
                </a:cubicBezTo>
                <a:cubicBezTo>
                  <a:pt x="819" y="537"/>
                  <a:pt x="819" y="537"/>
                  <a:pt x="819" y="537"/>
                </a:cubicBezTo>
                <a:cubicBezTo>
                  <a:pt x="819" y="537"/>
                  <a:pt x="819" y="537"/>
                  <a:pt x="819" y="537"/>
                </a:cubicBezTo>
                <a:cubicBezTo>
                  <a:pt x="819" y="537"/>
                  <a:pt x="819" y="537"/>
                  <a:pt x="819" y="537"/>
                </a:cubicBezTo>
                <a:cubicBezTo>
                  <a:pt x="819" y="537"/>
                  <a:pt x="819" y="537"/>
                  <a:pt x="819" y="537"/>
                </a:cubicBezTo>
                <a:cubicBezTo>
                  <a:pt x="819" y="537"/>
                  <a:pt x="819" y="537"/>
                  <a:pt x="819" y="537"/>
                </a:cubicBezTo>
                <a:cubicBezTo>
                  <a:pt x="819" y="537"/>
                  <a:pt x="819" y="537"/>
                  <a:pt x="819" y="537"/>
                </a:cubicBezTo>
                <a:cubicBezTo>
                  <a:pt x="819" y="537"/>
                  <a:pt x="819" y="537"/>
                  <a:pt x="819" y="537"/>
                </a:cubicBezTo>
                <a:cubicBezTo>
                  <a:pt x="819" y="537"/>
                  <a:pt x="819" y="537"/>
                  <a:pt x="819" y="537"/>
                </a:cubicBezTo>
                <a:cubicBezTo>
                  <a:pt x="819" y="537"/>
                  <a:pt x="819" y="537"/>
                  <a:pt x="819" y="537"/>
                </a:cubicBezTo>
                <a:cubicBezTo>
                  <a:pt x="819" y="537"/>
                  <a:pt x="819" y="537"/>
                  <a:pt x="819" y="537"/>
                </a:cubicBezTo>
                <a:cubicBezTo>
                  <a:pt x="819" y="537"/>
                  <a:pt x="819" y="537"/>
                  <a:pt x="819" y="537"/>
                </a:cubicBezTo>
                <a:cubicBezTo>
                  <a:pt x="819" y="537"/>
                  <a:pt x="819" y="537"/>
                  <a:pt x="819" y="536"/>
                </a:cubicBezTo>
                <a:cubicBezTo>
                  <a:pt x="819" y="536"/>
                  <a:pt x="819" y="536"/>
                  <a:pt x="819" y="536"/>
                </a:cubicBezTo>
                <a:cubicBezTo>
                  <a:pt x="819" y="536"/>
                  <a:pt x="819" y="536"/>
                  <a:pt x="819" y="536"/>
                </a:cubicBezTo>
                <a:cubicBezTo>
                  <a:pt x="819" y="536"/>
                  <a:pt x="819" y="536"/>
                  <a:pt x="819" y="536"/>
                </a:cubicBezTo>
                <a:cubicBezTo>
                  <a:pt x="819" y="536"/>
                  <a:pt x="819" y="536"/>
                  <a:pt x="819" y="536"/>
                </a:cubicBezTo>
                <a:cubicBezTo>
                  <a:pt x="819" y="536"/>
                  <a:pt x="819" y="536"/>
                  <a:pt x="819" y="536"/>
                </a:cubicBezTo>
                <a:cubicBezTo>
                  <a:pt x="819" y="536"/>
                  <a:pt x="819" y="536"/>
                  <a:pt x="819" y="536"/>
                </a:cubicBezTo>
                <a:cubicBezTo>
                  <a:pt x="819" y="536"/>
                  <a:pt x="819" y="536"/>
                  <a:pt x="819" y="536"/>
                </a:cubicBezTo>
                <a:cubicBezTo>
                  <a:pt x="819" y="536"/>
                  <a:pt x="819" y="536"/>
                  <a:pt x="819" y="536"/>
                </a:cubicBezTo>
                <a:cubicBezTo>
                  <a:pt x="819" y="536"/>
                  <a:pt x="819" y="536"/>
                  <a:pt x="819" y="536"/>
                </a:cubicBezTo>
                <a:cubicBezTo>
                  <a:pt x="819" y="536"/>
                  <a:pt x="819" y="536"/>
                  <a:pt x="819" y="536"/>
                </a:cubicBezTo>
                <a:cubicBezTo>
                  <a:pt x="819" y="536"/>
                  <a:pt x="819" y="536"/>
                  <a:pt x="819" y="536"/>
                </a:cubicBezTo>
                <a:cubicBezTo>
                  <a:pt x="819" y="536"/>
                  <a:pt x="819" y="536"/>
                  <a:pt x="819" y="536"/>
                </a:cubicBezTo>
                <a:cubicBezTo>
                  <a:pt x="819" y="536"/>
                  <a:pt x="819" y="536"/>
                  <a:pt x="819" y="536"/>
                </a:cubicBezTo>
                <a:cubicBezTo>
                  <a:pt x="819" y="536"/>
                  <a:pt x="819" y="535"/>
                  <a:pt x="819" y="535"/>
                </a:cubicBezTo>
                <a:cubicBezTo>
                  <a:pt x="819" y="535"/>
                  <a:pt x="819" y="535"/>
                  <a:pt x="819" y="535"/>
                </a:cubicBezTo>
                <a:cubicBezTo>
                  <a:pt x="819" y="535"/>
                  <a:pt x="819" y="535"/>
                  <a:pt x="819" y="535"/>
                </a:cubicBezTo>
                <a:cubicBezTo>
                  <a:pt x="819" y="535"/>
                  <a:pt x="819" y="535"/>
                  <a:pt x="819" y="535"/>
                </a:cubicBezTo>
                <a:cubicBezTo>
                  <a:pt x="820" y="535"/>
                  <a:pt x="820" y="535"/>
                  <a:pt x="820" y="535"/>
                </a:cubicBezTo>
                <a:cubicBezTo>
                  <a:pt x="820" y="535"/>
                  <a:pt x="820" y="535"/>
                  <a:pt x="820" y="535"/>
                </a:cubicBezTo>
                <a:cubicBezTo>
                  <a:pt x="820" y="535"/>
                  <a:pt x="820" y="535"/>
                  <a:pt x="820" y="535"/>
                </a:cubicBezTo>
                <a:cubicBezTo>
                  <a:pt x="820" y="535"/>
                  <a:pt x="820" y="535"/>
                  <a:pt x="820" y="535"/>
                </a:cubicBezTo>
                <a:cubicBezTo>
                  <a:pt x="820" y="535"/>
                  <a:pt x="820" y="535"/>
                  <a:pt x="820" y="535"/>
                </a:cubicBezTo>
                <a:cubicBezTo>
                  <a:pt x="820" y="535"/>
                  <a:pt x="820" y="535"/>
                  <a:pt x="820" y="535"/>
                </a:cubicBezTo>
                <a:cubicBezTo>
                  <a:pt x="820" y="535"/>
                  <a:pt x="820" y="535"/>
                  <a:pt x="820" y="535"/>
                </a:cubicBezTo>
                <a:cubicBezTo>
                  <a:pt x="820" y="535"/>
                  <a:pt x="820" y="535"/>
                  <a:pt x="820" y="535"/>
                </a:cubicBezTo>
                <a:cubicBezTo>
                  <a:pt x="820" y="535"/>
                  <a:pt x="820" y="535"/>
                  <a:pt x="820" y="535"/>
                </a:cubicBezTo>
                <a:cubicBezTo>
                  <a:pt x="820" y="535"/>
                  <a:pt x="820" y="534"/>
                  <a:pt x="820" y="534"/>
                </a:cubicBezTo>
                <a:cubicBezTo>
                  <a:pt x="820" y="534"/>
                  <a:pt x="820" y="534"/>
                  <a:pt x="820" y="534"/>
                </a:cubicBezTo>
                <a:cubicBezTo>
                  <a:pt x="820" y="534"/>
                  <a:pt x="820" y="534"/>
                  <a:pt x="820" y="534"/>
                </a:cubicBezTo>
                <a:cubicBezTo>
                  <a:pt x="820" y="534"/>
                  <a:pt x="820" y="534"/>
                  <a:pt x="820" y="534"/>
                </a:cubicBezTo>
                <a:cubicBezTo>
                  <a:pt x="820" y="534"/>
                  <a:pt x="820" y="534"/>
                  <a:pt x="820" y="534"/>
                </a:cubicBezTo>
                <a:cubicBezTo>
                  <a:pt x="820" y="534"/>
                  <a:pt x="820" y="534"/>
                  <a:pt x="820" y="534"/>
                </a:cubicBezTo>
                <a:cubicBezTo>
                  <a:pt x="820" y="534"/>
                  <a:pt x="820" y="534"/>
                  <a:pt x="820" y="534"/>
                </a:cubicBezTo>
                <a:cubicBezTo>
                  <a:pt x="820" y="534"/>
                  <a:pt x="820" y="534"/>
                  <a:pt x="820" y="534"/>
                </a:cubicBezTo>
                <a:cubicBezTo>
                  <a:pt x="820" y="534"/>
                  <a:pt x="820" y="534"/>
                  <a:pt x="820" y="534"/>
                </a:cubicBezTo>
                <a:cubicBezTo>
                  <a:pt x="820" y="534"/>
                  <a:pt x="820" y="534"/>
                  <a:pt x="820" y="534"/>
                </a:cubicBezTo>
                <a:cubicBezTo>
                  <a:pt x="820" y="534"/>
                  <a:pt x="820" y="533"/>
                  <a:pt x="820" y="533"/>
                </a:cubicBezTo>
                <a:cubicBezTo>
                  <a:pt x="820" y="533"/>
                  <a:pt x="820" y="533"/>
                  <a:pt x="820" y="533"/>
                </a:cubicBezTo>
                <a:cubicBezTo>
                  <a:pt x="820" y="533"/>
                  <a:pt x="820" y="533"/>
                  <a:pt x="820" y="533"/>
                </a:cubicBezTo>
                <a:cubicBezTo>
                  <a:pt x="820" y="533"/>
                  <a:pt x="820" y="533"/>
                  <a:pt x="820" y="533"/>
                </a:cubicBezTo>
                <a:cubicBezTo>
                  <a:pt x="820" y="533"/>
                  <a:pt x="820" y="533"/>
                  <a:pt x="820" y="533"/>
                </a:cubicBezTo>
                <a:cubicBezTo>
                  <a:pt x="820" y="533"/>
                  <a:pt x="820" y="533"/>
                  <a:pt x="820" y="533"/>
                </a:cubicBezTo>
                <a:cubicBezTo>
                  <a:pt x="820" y="533"/>
                  <a:pt x="820" y="533"/>
                  <a:pt x="820" y="533"/>
                </a:cubicBezTo>
                <a:cubicBezTo>
                  <a:pt x="820" y="533"/>
                  <a:pt x="820" y="533"/>
                  <a:pt x="820" y="533"/>
                </a:cubicBezTo>
                <a:cubicBezTo>
                  <a:pt x="820" y="533"/>
                  <a:pt x="820" y="533"/>
                  <a:pt x="820" y="533"/>
                </a:cubicBezTo>
                <a:cubicBezTo>
                  <a:pt x="820" y="533"/>
                  <a:pt x="820" y="533"/>
                  <a:pt x="820" y="533"/>
                </a:cubicBezTo>
                <a:cubicBezTo>
                  <a:pt x="820" y="533"/>
                  <a:pt x="820" y="533"/>
                  <a:pt x="820" y="533"/>
                </a:cubicBezTo>
                <a:cubicBezTo>
                  <a:pt x="820" y="533"/>
                  <a:pt x="820" y="533"/>
                  <a:pt x="820" y="533"/>
                </a:cubicBezTo>
                <a:cubicBezTo>
                  <a:pt x="820" y="533"/>
                  <a:pt x="820" y="533"/>
                  <a:pt x="820" y="533"/>
                </a:cubicBezTo>
                <a:cubicBezTo>
                  <a:pt x="820" y="533"/>
                  <a:pt x="820" y="533"/>
                  <a:pt x="820" y="532"/>
                </a:cubicBezTo>
                <a:cubicBezTo>
                  <a:pt x="820" y="532"/>
                  <a:pt x="820" y="532"/>
                  <a:pt x="820" y="532"/>
                </a:cubicBezTo>
                <a:cubicBezTo>
                  <a:pt x="820" y="532"/>
                  <a:pt x="820" y="532"/>
                  <a:pt x="820" y="532"/>
                </a:cubicBezTo>
                <a:cubicBezTo>
                  <a:pt x="820" y="532"/>
                  <a:pt x="820" y="532"/>
                  <a:pt x="820" y="532"/>
                </a:cubicBezTo>
                <a:cubicBezTo>
                  <a:pt x="820" y="532"/>
                  <a:pt x="820" y="532"/>
                  <a:pt x="820" y="532"/>
                </a:cubicBezTo>
                <a:cubicBezTo>
                  <a:pt x="820" y="532"/>
                  <a:pt x="820" y="532"/>
                  <a:pt x="820" y="532"/>
                </a:cubicBezTo>
                <a:cubicBezTo>
                  <a:pt x="820" y="532"/>
                  <a:pt x="820" y="532"/>
                  <a:pt x="820" y="532"/>
                </a:cubicBezTo>
                <a:cubicBezTo>
                  <a:pt x="820" y="532"/>
                  <a:pt x="820" y="532"/>
                  <a:pt x="820" y="532"/>
                </a:cubicBezTo>
                <a:cubicBezTo>
                  <a:pt x="820" y="532"/>
                  <a:pt x="820" y="532"/>
                  <a:pt x="820" y="532"/>
                </a:cubicBezTo>
                <a:cubicBezTo>
                  <a:pt x="820" y="532"/>
                  <a:pt x="820" y="532"/>
                  <a:pt x="820" y="532"/>
                </a:cubicBezTo>
                <a:cubicBezTo>
                  <a:pt x="820" y="532"/>
                  <a:pt x="820" y="532"/>
                  <a:pt x="820" y="532"/>
                </a:cubicBezTo>
                <a:cubicBezTo>
                  <a:pt x="821" y="532"/>
                  <a:pt x="821" y="532"/>
                  <a:pt x="821" y="532"/>
                </a:cubicBezTo>
                <a:cubicBezTo>
                  <a:pt x="821" y="532"/>
                  <a:pt x="821" y="532"/>
                  <a:pt x="821" y="532"/>
                </a:cubicBezTo>
                <a:cubicBezTo>
                  <a:pt x="821" y="532"/>
                  <a:pt x="821" y="531"/>
                  <a:pt x="821" y="531"/>
                </a:cubicBezTo>
                <a:cubicBezTo>
                  <a:pt x="821" y="531"/>
                  <a:pt x="821" y="531"/>
                  <a:pt x="821" y="531"/>
                </a:cubicBezTo>
                <a:cubicBezTo>
                  <a:pt x="821" y="530"/>
                  <a:pt x="821" y="529"/>
                  <a:pt x="822" y="527"/>
                </a:cubicBezTo>
                <a:cubicBezTo>
                  <a:pt x="818" y="526"/>
                  <a:pt x="818" y="526"/>
                  <a:pt x="818" y="526"/>
                </a:cubicBezTo>
                <a:close/>
                <a:moveTo>
                  <a:pt x="826" y="487"/>
                </a:moveTo>
                <a:cubicBezTo>
                  <a:pt x="825" y="494"/>
                  <a:pt x="824" y="500"/>
                  <a:pt x="823" y="507"/>
                </a:cubicBezTo>
                <a:cubicBezTo>
                  <a:pt x="826" y="508"/>
                  <a:pt x="826" y="508"/>
                  <a:pt x="826" y="508"/>
                </a:cubicBezTo>
                <a:cubicBezTo>
                  <a:pt x="827" y="505"/>
                  <a:pt x="828" y="502"/>
                  <a:pt x="828" y="499"/>
                </a:cubicBezTo>
                <a:cubicBezTo>
                  <a:pt x="828" y="499"/>
                  <a:pt x="828" y="499"/>
                  <a:pt x="828" y="499"/>
                </a:cubicBezTo>
                <a:cubicBezTo>
                  <a:pt x="828" y="499"/>
                  <a:pt x="828" y="499"/>
                  <a:pt x="828" y="499"/>
                </a:cubicBezTo>
                <a:cubicBezTo>
                  <a:pt x="828" y="499"/>
                  <a:pt x="828" y="499"/>
                  <a:pt x="828" y="499"/>
                </a:cubicBezTo>
                <a:cubicBezTo>
                  <a:pt x="828" y="499"/>
                  <a:pt x="828" y="499"/>
                  <a:pt x="828" y="499"/>
                </a:cubicBezTo>
                <a:cubicBezTo>
                  <a:pt x="828" y="499"/>
                  <a:pt x="828" y="499"/>
                  <a:pt x="828" y="499"/>
                </a:cubicBezTo>
                <a:cubicBezTo>
                  <a:pt x="828" y="499"/>
                  <a:pt x="828" y="499"/>
                  <a:pt x="828" y="499"/>
                </a:cubicBezTo>
                <a:cubicBezTo>
                  <a:pt x="828" y="498"/>
                  <a:pt x="828" y="498"/>
                  <a:pt x="828" y="498"/>
                </a:cubicBezTo>
                <a:cubicBezTo>
                  <a:pt x="828" y="498"/>
                  <a:pt x="828" y="498"/>
                  <a:pt x="828" y="498"/>
                </a:cubicBezTo>
                <a:cubicBezTo>
                  <a:pt x="828" y="498"/>
                  <a:pt x="828" y="498"/>
                  <a:pt x="828" y="498"/>
                </a:cubicBezTo>
                <a:cubicBezTo>
                  <a:pt x="828" y="498"/>
                  <a:pt x="828" y="498"/>
                  <a:pt x="828" y="498"/>
                </a:cubicBezTo>
                <a:cubicBezTo>
                  <a:pt x="828" y="498"/>
                  <a:pt x="828" y="498"/>
                  <a:pt x="828" y="498"/>
                </a:cubicBezTo>
                <a:cubicBezTo>
                  <a:pt x="828" y="498"/>
                  <a:pt x="828" y="498"/>
                  <a:pt x="828" y="498"/>
                </a:cubicBezTo>
                <a:cubicBezTo>
                  <a:pt x="828" y="498"/>
                  <a:pt x="828" y="498"/>
                  <a:pt x="829" y="498"/>
                </a:cubicBezTo>
                <a:cubicBezTo>
                  <a:pt x="829" y="498"/>
                  <a:pt x="829" y="498"/>
                  <a:pt x="829" y="498"/>
                </a:cubicBezTo>
                <a:cubicBezTo>
                  <a:pt x="829" y="498"/>
                  <a:pt x="829" y="498"/>
                  <a:pt x="829" y="498"/>
                </a:cubicBezTo>
                <a:cubicBezTo>
                  <a:pt x="829" y="498"/>
                  <a:pt x="829" y="498"/>
                  <a:pt x="829" y="498"/>
                </a:cubicBezTo>
                <a:cubicBezTo>
                  <a:pt x="829" y="498"/>
                  <a:pt x="829" y="498"/>
                  <a:pt x="829" y="498"/>
                </a:cubicBezTo>
                <a:cubicBezTo>
                  <a:pt x="829" y="498"/>
                  <a:pt x="829" y="498"/>
                  <a:pt x="829" y="498"/>
                </a:cubicBezTo>
                <a:cubicBezTo>
                  <a:pt x="829" y="498"/>
                  <a:pt x="829" y="498"/>
                  <a:pt x="829" y="497"/>
                </a:cubicBezTo>
                <a:cubicBezTo>
                  <a:pt x="829" y="497"/>
                  <a:pt x="829" y="497"/>
                  <a:pt x="829" y="497"/>
                </a:cubicBezTo>
                <a:cubicBezTo>
                  <a:pt x="829" y="497"/>
                  <a:pt x="829" y="497"/>
                  <a:pt x="829" y="497"/>
                </a:cubicBezTo>
                <a:cubicBezTo>
                  <a:pt x="829" y="497"/>
                  <a:pt x="829" y="497"/>
                  <a:pt x="829" y="497"/>
                </a:cubicBezTo>
                <a:cubicBezTo>
                  <a:pt x="829" y="497"/>
                  <a:pt x="829" y="497"/>
                  <a:pt x="829" y="497"/>
                </a:cubicBezTo>
                <a:cubicBezTo>
                  <a:pt x="829" y="497"/>
                  <a:pt x="829" y="497"/>
                  <a:pt x="829" y="497"/>
                </a:cubicBezTo>
                <a:cubicBezTo>
                  <a:pt x="829" y="494"/>
                  <a:pt x="830" y="491"/>
                  <a:pt x="830" y="488"/>
                </a:cubicBezTo>
                <a:cubicBezTo>
                  <a:pt x="826" y="487"/>
                  <a:pt x="826" y="487"/>
                  <a:pt x="826" y="487"/>
                </a:cubicBezTo>
                <a:close/>
                <a:moveTo>
                  <a:pt x="831" y="448"/>
                </a:moveTo>
                <a:cubicBezTo>
                  <a:pt x="831" y="455"/>
                  <a:pt x="830" y="461"/>
                  <a:pt x="829" y="468"/>
                </a:cubicBezTo>
                <a:cubicBezTo>
                  <a:pt x="833" y="468"/>
                  <a:pt x="833" y="468"/>
                  <a:pt x="833" y="468"/>
                </a:cubicBezTo>
                <a:cubicBezTo>
                  <a:pt x="833" y="467"/>
                  <a:pt x="833" y="466"/>
                  <a:pt x="833" y="465"/>
                </a:cubicBezTo>
                <a:cubicBezTo>
                  <a:pt x="833" y="465"/>
                  <a:pt x="833" y="465"/>
                  <a:pt x="833" y="465"/>
                </a:cubicBezTo>
                <a:cubicBezTo>
                  <a:pt x="833" y="465"/>
                  <a:pt x="833" y="465"/>
                  <a:pt x="833" y="465"/>
                </a:cubicBezTo>
                <a:cubicBezTo>
                  <a:pt x="833" y="465"/>
                  <a:pt x="833" y="465"/>
                  <a:pt x="833" y="465"/>
                </a:cubicBezTo>
                <a:cubicBezTo>
                  <a:pt x="833" y="465"/>
                  <a:pt x="833" y="465"/>
                  <a:pt x="834" y="465"/>
                </a:cubicBezTo>
                <a:cubicBezTo>
                  <a:pt x="834" y="465"/>
                  <a:pt x="834" y="465"/>
                  <a:pt x="834" y="465"/>
                </a:cubicBezTo>
                <a:cubicBezTo>
                  <a:pt x="834" y="465"/>
                  <a:pt x="834" y="465"/>
                  <a:pt x="834" y="465"/>
                </a:cubicBezTo>
                <a:cubicBezTo>
                  <a:pt x="834" y="465"/>
                  <a:pt x="834" y="465"/>
                  <a:pt x="834" y="465"/>
                </a:cubicBezTo>
                <a:cubicBezTo>
                  <a:pt x="834" y="465"/>
                  <a:pt x="834" y="465"/>
                  <a:pt x="834" y="465"/>
                </a:cubicBezTo>
                <a:cubicBezTo>
                  <a:pt x="834" y="465"/>
                  <a:pt x="834" y="465"/>
                  <a:pt x="834" y="465"/>
                </a:cubicBezTo>
                <a:cubicBezTo>
                  <a:pt x="834" y="465"/>
                  <a:pt x="834" y="465"/>
                  <a:pt x="834" y="465"/>
                </a:cubicBezTo>
                <a:cubicBezTo>
                  <a:pt x="834" y="465"/>
                  <a:pt x="834" y="465"/>
                  <a:pt x="834" y="465"/>
                </a:cubicBezTo>
                <a:cubicBezTo>
                  <a:pt x="834" y="465"/>
                  <a:pt x="834" y="465"/>
                  <a:pt x="834" y="465"/>
                </a:cubicBezTo>
                <a:cubicBezTo>
                  <a:pt x="834" y="465"/>
                  <a:pt x="834" y="465"/>
                  <a:pt x="834" y="465"/>
                </a:cubicBezTo>
                <a:cubicBezTo>
                  <a:pt x="834" y="464"/>
                  <a:pt x="834" y="464"/>
                  <a:pt x="834" y="464"/>
                </a:cubicBezTo>
                <a:cubicBezTo>
                  <a:pt x="834" y="464"/>
                  <a:pt x="834" y="464"/>
                  <a:pt x="834" y="464"/>
                </a:cubicBezTo>
                <a:cubicBezTo>
                  <a:pt x="834" y="464"/>
                  <a:pt x="834" y="464"/>
                  <a:pt x="834" y="464"/>
                </a:cubicBezTo>
                <a:cubicBezTo>
                  <a:pt x="834" y="464"/>
                  <a:pt x="834" y="464"/>
                  <a:pt x="834" y="464"/>
                </a:cubicBezTo>
                <a:cubicBezTo>
                  <a:pt x="834" y="464"/>
                  <a:pt x="834" y="464"/>
                  <a:pt x="834" y="464"/>
                </a:cubicBezTo>
                <a:cubicBezTo>
                  <a:pt x="834" y="464"/>
                  <a:pt x="834" y="464"/>
                  <a:pt x="834" y="464"/>
                </a:cubicBezTo>
                <a:cubicBezTo>
                  <a:pt x="834" y="464"/>
                  <a:pt x="834" y="464"/>
                  <a:pt x="834" y="464"/>
                </a:cubicBezTo>
                <a:cubicBezTo>
                  <a:pt x="834" y="464"/>
                  <a:pt x="834" y="464"/>
                  <a:pt x="834" y="464"/>
                </a:cubicBezTo>
                <a:cubicBezTo>
                  <a:pt x="834" y="464"/>
                  <a:pt x="834" y="464"/>
                  <a:pt x="834" y="464"/>
                </a:cubicBezTo>
                <a:cubicBezTo>
                  <a:pt x="834" y="464"/>
                  <a:pt x="834" y="464"/>
                  <a:pt x="834" y="463"/>
                </a:cubicBezTo>
                <a:cubicBezTo>
                  <a:pt x="834" y="463"/>
                  <a:pt x="834" y="463"/>
                  <a:pt x="834" y="463"/>
                </a:cubicBezTo>
                <a:cubicBezTo>
                  <a:pt x="834" y="463"/>
                  <a:pt x="834" y="463"/>
                  <a:pt x="834" y="463"/>
                </a:cubicBezTo>
                <a:cubicBezTo>
                  <a:pt x="834" y="463"/>
                  <a:pt x="834" y="463"/>
                  <a:pt x="834" y="463"/>
                </a:cubicBezTo>
                <a:cubicBezTo>
                  <a:pt x="834" y="463"/>
                  <a:pt x="834" y="463"/>
                  <a:pt x="834" y="463"/>
                </a:cubicBezTo>
                <a:cubicBezTo>
                  <a:pt x="834" y="463"/>
                  <a:pt x="834" y="463"/>
                  <a:pt x="834" y="463"/>
                </a:cubicBezTo>
                <a:cubicBezTo>
                  <a:pt x="834" y="463"/>
                  <a:pt x="834" y="463"/>
                  <a:pt x="834" y="463"/>
                </a:cubicBezTo>
                <a:cubicBezTo>
                  <a:pt x="834" y="463"/>
                  <a:pt x="834" y="463"/>
                  <a:pt x="834" y="463"/>
                </a:cubicBezTo>
                <a:cubicBezTo>
                  <a:pt x="834" y="463"/>
                  <a:pt x="834" y="463"/>
                  <a:pt x="834" y="463"/>
                </a:cubicBezTo>
                <a:cubicBezTo>
                  <a:pt x="834" y="463"/>
                  <a:pt x="834" y="463"/>
                  <a:pt x="834" y="463"/>
                </a:cubicBezTo>
                <a:cubicBezTo>
                  <a:pt x="834" y="463"/>
                  <a:pt x="834" y="463"/>
                  <a:pt x="834" y="463"/>
                </a:cubicBezTo>
                <a:cubicBezTo>
                  <a:pt x="834" y="463"/>
                  <a:pt x="834" y="463"/>
                  <a:pt x="834" y="463"/>
                </a:cubicBezTo>
                <a:cubicBezTo>
                  <a:pt x="834" y="458"/>
                  <a:pt x="835" y="453"/>
                  <a:pt x="835" y="448"/>
                </a:cubicBezTo>
                <a:cubicBezTo>
                  <a:pt x="831" y="448"/>
                  <a:pt x="831" y="448"/>
                  <a:pt x="831" y="448"/>
                </a:cubicBezTo>
                <a:close/>
                <a:moveTo>
                  <a:pt x="836" y="408"/>
                </a:moveTo>
                <a:cubicBezTo>
                  <a:pt x="832" y="408"/>
                  <a:pt x="832" y="408"/>
                  <a:pt x="832" y="408"/>
                </a:cubicBezTo>
                <a:cubicBezTo>
                  <a:pt x="832" y="412"/>
                  <a:pt x="832" y="415"/>
                  <a:pt x="832" y="418"/>
                </a:cubicBezTo>
                <a:cubicBezTo>
                  <a:pt x="832" y="421"/>
                  <a:pt x="832" y="425"/>
                  <a:pt x="832" y="428"/>
                </a:cubicBezTo>
                <a:cubicBezTo>
                  <a:pt x="836" y="428"/>
                  <a:pt x="836" y="428"/>
                  <a:pt x="836" y="428"/>
                </a:cubicBezTo>
                <a:cubicBezTo>
                  <a:pt x="836" y="427"/>
                  <a:pt x="836" y="426"/>
                  <a:pt x="836" y="424"/>
                </a:cubicBezTo>
                <a:cubicBezTo>
                  <a:pt x="836" y="424"/>
                  <a:pt x="836" y="424"/>
                  <a:pt x="836" y="424"/>
                </a:cubicBezTo>
                <a:cubicBezTo>
                  <a:pt x="836" y="424"/>
                  <a:pt x="836" y="424"/>
                  <a:pt x="836" y="424"/>
                </a:cubicBezTo>
                <a:cubicBezTo>
                  <a:pt x="836" y="424"/>
                  <a:pt x="836" y="424"/>
                  <a:pt x="836" y="424"/>
                </a:cubicBezTo>
                <a:cubicBezTo>
                  <a:pt x="836" y="424"/>
                  <a:pt x="836" y="424"/>
                  <a:pt x="836" y="424"/>
                </a:cubicBezTo>
                <a:cubicBezTo>
                  <a:pt x="836" y="424"/>
                  <a:pt x="836" y="424"/>
                  <a:pt x="836" y="424"/>
                </a:cubicBezTo>
                <a:cubicBezTo>
                  <a:pt x="836" y="424"/>
                  <a:pt x="836" y="424"/>
                  <a:pt x="836" y="424"/>
                </a:cubicBezTo>
                <a:cubicBezTo>
                  <a:pt x="836" y="424"/>
                  <a:pt x="836" y="424"/>
                  <a:pt x="836" y="424"/>
                </a:cubicBezTo>
                <a:cubicBezTo>
                  <a:pt x="836" y="424"/>
                  <a:pt x="836" y="424"/>
                  <a:pt x="836" y="424"/>
                </a:cubicBezTo>
                <a:cubicBezTo>
                  <a:pt x="836" y="424"/>
                  <a:pt x="836" y="424"/>
                  <a:pt x="836" y="424"/>
                </a:cubicBezTo>
                <a:cubicBezTo>
                  <a:pt x="836" y="423"/>
                  <a:pt x="836" y="423"/>
                  <a:pt x="836" y="423"/>
                </a:cubicBezTo>
                <a:cubicBezTo>
                  <a:pt x="836" y="423"/>
                  <a:pt x="836" y="423"/>
                  <a:pt x="836" y="423"/>
                </a:cubicBezTo>
                <a:cubicBezTo>
                  <a:pt x="836" y="423"/>
                  <a:pt x="836" y="423"/>
                  <a:pt x="836" y="423"/>
                </a:cubicBezTo>
                <a:cubicBezTo>
                  <a:pt x="836" y="423"/>
                  <a:pt x="836" y="423"/>
                  <a:pt x="836" y="423"/>
                </a:cubicBezTo>
                <a:cubicBezTo>
                  <a:pt x="836" y="423"/>
                  <a:pt x="836" y="423"/>
                  <a:pt x="836" y="423"/>
                </a:cubicBezTo>
                <a:cubicBezTo>
                  <a:pt x="836" y="423"/>
                  <a:pt x="836" y="423"/>
                  <a:pt x="836" y="423"/>
                </a:cubicBezTo>
                <a:cubicBezTo>
                  <a:pt x="836" y="423"/>
                  <a:pt x="836" y="423"/>
                  <a:pt x="836" y="423"/>
                </a:cubicBezTo>
                <a:cubicBezTo>
                  <a:pt x="836" y="423"/>
                  <a:pt x="836" y="423"/>
                  <a:pt x="836" y="423"/>
                </a:cubicBezTo>
                <a:cubicBezTo>
                  <a:pt x="836" y="423"/>
                  <a:pt x="836" y="423"/>
                  <a:pt x="836" y="423"/>
                </a:cubicBezTo>
                <a:cubicBezTo>
                  <a:pt x="836" y="423"/>
                  <a:pt x="836" y="423"/>
                  <a:pt x="836" y="423"/>
                </a:cubicBezTo>
                <a:cubicBezTo>
                  <a:pt x="836" y="423"/>
                  <a:pt x="836" y="423"/>
                  <a:pt x="836" y="423"/>
                </a:cubicBezTo>
                <a:cubicBezTo>
                  <a:pt x="836" y="423"/>
                  <a:pt x="836" y="423"/>
                  <a:pt x="836" y="423"/>
                </a:cubicBezTo>
                <a:cubicBezTo>
                  <a:pt x="836" y="423"/>
                  <a:pt x="836" y="422"/>
                  <a:pt x="836" y="422"/>
                </a:cubicBezTo>
                <a:cubicBezTo>
                  <a:pt x="836" y="422"/>
                  <a:pt x="836" y="422"/>
                  <a:pt x="836" y="422"/>
                </a:cubicBezTo>
                <a:cubicBezTo>
                  <a:pt x="836" y="422"/>
                  <a:pt x="836" y="422"/>
                  <a:pt x="836" y="422"/>
                </a:cubicBezTo>
                <a:cubicBezTo>
                  <a:pt x="836" y="422"/>
                  <a:pt x="836" y="422"/>
                  <a:pt x="836" y="422"/>
                </a:cubicBezTo>
                <a:cubicBezTo>
                  <a:pt x="836" y="422"/>
                  <a:pt x="836" y="422"/>
                  <a:pt x="836" y="422"/>
                </a:cubicBezTo>
                <a:cubicBezTo>
                  <a:pt x="836" y="422"/>
                  <a:pt x="836" y="422"/>
                  <a:pt x="836" y="422"/>
                </a:cubicBezTo>
                <a:cubicBezTo>
                  <a:pt x="836" y="422"/>
                  <a:pt x="836" y="422"/>
                  <a:pt x="836" y="422"/>
                </a:cubicBezTo>
                <a:cubicBezTo>
                  <a:pt x="836" y="422"/>
                  <a:pt x="836" y="422"/>
                  <a:pt x="836" y="422"/>
                </a:cubicBezTo>
                <a:cubicBezTo>
                  <a:pt x="836" y="422"/>
                  <a:pt x="836" y="422"/>
                  <a:pt x="836" y="422"/>
                </a:cubicBezTo>
                <a:cubicBezTo>
                  <a:pt x="836" y="422"/>
                  <a:pt x="836" y="422"/>
                  <a:pt x="836" y="422"/>
                </a:cubicBezTo>
                <a:cubicBezTo>
                  <a:pt x="836" y="422"/>
                  <a:pt x="836" y="422"/>
                  <a:pt x="836" y="422"/>
                </a:cubicBezTo>
                <a:cubicBezTo>
                  <a:pt x="836" y="422"/>
                  <a:pt x="836" y="422"/>
                  <a:pt x="836" y="421"/>
                </a:cubicBezTo>
                <a:cubicBezTo>
                  <a:pt x="836" y="421"/>
                  <a:pt x="836" y="421"/>
                  <a:pt x="836" y="421"/>
                </a:cubicBezTo>
                <a:cubicBezTo>
                  <a:pt x="836" y="421"/>
                  <a:pt x="836" y="421"/>
                  <a:pt x="836" y="421"/>
                </a:cubicBezTo>
                <a:cubicBezTo>
                  <a:pt x="836" y="421"/>
                  <a:pt x="836" y="421"/>
                  <a:pt x="836" y="421"/>
                </a:cubicBezTo>
                <a:cubicBezTo>
                  <a:pt x="836" y="421"/>
                  <a:pt x="836" y="421"/>
                  <a:pt x="836" y="421"/>
                </a:cubicBezTo>
                <a:cubicBezTo>
                  <a:pt x="836" y="421"/>
                  <a:pt x="836" y="421"/>
                  <a:pt x="836" y="421"/>
                </a:cubicBezTo>
                <a:cubicBezTo>
                  <a:pt x="836" y="421"/>
                  <a:pt x="836" y="421"/>
                  <a:pt x="836" y="421"/>
                </a:cubicBezTo>
                <a:cubicBezTo>
                  <a:pt x="836" y="421"/>
                  <a:pt x="836" y="421"/>
                  <a:pt x="836" y="421"/>
                </a:cubicBezTo>
                <a:cubicBezTo>
                  <a:pt x="836" y="421"/>
                  <a:pt x="836" y="421"/>
                  <a:pt x="836" y="421"/>
                </a:cubicBezTo>
                <a:cubicBezTo>
                  <a:pt x="836" y="421"/>
                  <a:pt x="836" y="421"/>
                  <a:pt x="836" y="421"/>
                </a:cubicBezTo>
                <a:cubicBezTo>
                  <a:pt x="836" y="421"/>
                  <a:pt x="836" y="421"/>
                  <a:pt x="836" y="421"/>
                </a:cubicBezTo>
                <a:cubicBezTo>
                  <a:pt x="836" y="421"/>
                  <a:pt x="836" y="421"/>
                  <a:pt x="836" y="421"/>
                </a:cubicBezTo>
                <a:cubicBezTo>
                  <a:pt x="836" y="421"/>
                  <a:pt x="836" y="420"/>
                  <a:pt x="836" y="420"/>
                </a:cubicBezTo>
                <a:cubicBezTo>
                  <a:pt x="836" y="420"/>
                  <a:pt x="836" y="420"/>
                  <a:pt x="836" y="420"/>
                </a:cubicBezTo>
                <a:cubicBezTo>
                  <a:pt x="836" y="420"/>
                  <a:pt x="836" y="420"/>
                  <a:pt x="836" y="420"/>
                </a:cubicBezTo>
                <a:cubicBezTo>
                  <a:pt x="836" y="420"/>
                  <a:pt x="836" y="420"/>
                  <a:pt x="836" y="420"/>
                </a:cubicBezTo>
                <a:cubicBezTo>
                  <a:pt x="836" y="420"/>
                  <a:pt x="836" y="420"/>
                  <a:pt x="836" y="420"/>
                </a:cubicBezTo>
                <a:cubicBezTo>
                  <a:pt x="836" y="420"/>
                  <a:pt x="836" y="420"/>
                  <a:pt x="836" y="420"/>
                </a:cubicBezTo>
                <a:cubicBezTo>
                  <a:pt x="836" y="420"/>
                  <a:pt x="836" y="420"/>
                  <a:pt x="836" y="420"/>
                </a:cubicBezTo>
                <a:cubicBezTo>
                  <a:pt x="836" y="420"/>
                  <a:pt x="836" y="420"/>
                  <a:pt x="836" y="420"/>
                </a:cubicBezTo>
                <a:cubicBezTo>
                  <a:pt x="836" y="420"/>
                  <a:pt x="836" y="420"/>
                  <a:pt x="836" y="420"/>
                </a:cubicBezTo>
                <a:cubicBezTo>
                  <a:pt x="836" y="420"/>
                  <a:pt x="836" y="420"/>
                  <a:pt x="836" y="420"/>
                </a:cubicBezTo>
                <a:cubicBezTo>
                  <a:pt x="836" y="420"/>
                  <a:pt x="836" y="420"/>
                  <a:pt x="836" y="420"/>
                </a:cubicBezTo>
                <a:cubicBezTo>
                  <a:pt x="836" y="420"/>
                  <a:pt x="836" y="420"/>
                  <a:pt x="836" y="420"/>
                </a:cubicBezTo>
                <a:cubicBezTo>
                  <a:pt x="836" y="420"/>
                  <a:pt x="836" y="419"/>
                  <a:pt x="836" y="419"/>
                </a:cubicBezTo>
                <a:cubicBezTo>
                  <a:pt x="836" y="419"/>
                  <a:pt x="836" y="419"/>
                  <a:pt x="836" y="419"/>
                </a:cubicBezTo>
                <a:cubicBezTo>
                  <a:pt x="836" y="419"/>
                  <a:pt x="836" y="419"/>
                  <a:pt x="836" y="419"/>
                </a:cubicBezTo>
                <a:cubicBezTo>
                  <a:pt x="836" y="419"/>
                  <a:pt x="836" y="419"/>
                  <a:pt x="836" y="419"/>
                </a:cubicBezTo>
                <a:cubicBezTo>
                  <a:pt x="836" y="419"/>
                  <a:pt x="836" y="419"/>
                  <a:pt x="836" y="419"/>
                </a:cubicBezTo>
                <a:cubicBezTo>
                  <a:pt x="836" y="419"/>
                  <a:pt x="836" y="419"/>
                  <a:pt x="836" y="419"/>
                </a:cubicBezTo>
                <a:cubicBezTo>
                  <a:pt x="836" y="419"/>
                  <a:pt x="836" y="419"/>
                  <a:pt x="836" y="419"/>
                </a:cubicBezTo>
                <a:cubicBezTo>
                  <a:pt x="836" y="419"/>
                  <a:pt x="836" y="419"/>
                  <a:pt x="836" y="419"/>
                </a:cubicBezTo>
                <a:cubicBezTo>
                  <a:pt x="836" y="419"/>
                  <a:pt x="836" y="419"/>
                  <a:pt x="836" y="419"/>
                </a:cubicBezTo>
                <a:cubicBezTo>
                  <a:pt x="836" y="419"/>
                  <a:pt x="836" y="419"/>
                  <a:pt x="836" y="419"/>
                </a:cubicBezTo>
                <a:cubicBezTo>
                  <a:pt x="836" y="419"/>
                  <a:pt x="836" y="419"/>
                  <a:pt x="836" y="419"/>
                </a:cubicBezTo>
                <a:cubicBezTo>
                  <a:pt x="836" y="419"/>
                  <a:pt x="836" y="419"/>
                  <a:pt x="836" y="419"/>
                </a:cubicBezTo>
                <a:cubicBezTo>
                  <a:pt x="836" y="419"/>
                  <a:pt x="836" y="419"/>
                  <a:pt x="836" y="418"/>
                </a:cubicBezTo>
                <a:cubicBezTo>
                  <a:pt x="836" y="418"/>
                  <a:pt x="836" y="418"/>
                  <a:pt x="836" y="418"/>
                </a:cubicBezTo>
                <a:cubicBezTo>
                  <a:pt x="836" y="418"/>
                  <a:pt x="836" y="418"/>
                  <a:pt x="836" y="418"/>
                </a:cubicBezTo>
                <a:cubicBezTo>
                  <a:pt x="836" y="418"/>
                  <a:pt x="836" y="418"/>
                  <a:pt x="836" y="418"/>
                </a:cubicBezTo>
                <a:cubicBezTo>
                  <a:pt x="836" y="418"/>
                  <a:pt x="836" y="418"/>
                  <a:pt x="836" y="418"/>
                </a:cubicBezTo>
                <a:cubicBezTo>
                  <a:pt x="836" y="418"/>
                  <a:pt x="836" y="418"/>
                  <a:pt x="836" y="418"/>
                </a:cubicBezTo>
                <a:cubicBezTo>
                  <a:pt x="836" y="418"/>
                  <a:pt x="836" y="418"/>
                  <a:pt x="836" y="418"/>
                </a:cubicBezTo>
                <a:cubicBezTo>
                  <a:pt x="836" y="418"/>
                  <a:pt x="836" y="418"/>
                  <a:pt x="836" y="418"/>
                </a:cubicBezTo>
                <a:cubicBezTo>
                  <a:pt x="836" y="418"/>
                  <a:pt x="836" y="418"/>
                  <a:pt x="836" y="418"/>
                </a:cubicBezTo>
                <a:cubicBezTo>
                  <a:pt x="836" y="418"/>
                  <a:pt x="836" y="418"/>
                  <a:pt x="836" y="418"/>
                </a:cubicBezTo>
                <a:cubicBezTo>
                  <a:pt x="836" y="418"/>
                  <a:pt x="836" y="418"/>
                  <a:pt x="836" y="418"/>
                </a:cubicBezTo>
                <a:cubicBezTo>
                  <a:pt x="836" y="418"/>
                  <a:pt x="836" y="418"/>
                  <a:pt x="836" y="418"/>
                </a:cubicBezTo>
                <a:cubicBezTo>
                  <a:pt x="836" y="417"/>
                  <a:pt x="836" y="417"/>
                  <a:pt x="836" y="417"/>
                </a:cubicBezTo>
                <a:cubicBezTo>
                  <a:pt x="836" y="417"/>
                  <a:pt x="836" y="417"/>
                  <a:pt x="836" y="417"/>
                </a:cubicBezTo>
                <a:cubicBezTo>
                  <a:pt x="836" y="417"/>
                  <a:pt x="836" y="417"/>
                  <a:pt x="836" y="417"/>
                </a:cubicBezTo>
                <a:cubicBezTo>
                  <a:pt x="836" y="417"/>
                  <a:pt x="836" y="417"/>
                  <a:pt x="836" y="417"/>
                </a:cubicBezTo>
                <a:cubicBezTo>
                  <a:pt x="836" y="417"/>
                  <a:pt x="836" y="417"/>
                  <a:pt x="836" y="417"/>
                </a:cubicBezTo>
                <a:cubicBezTo>
                  <a:pt x="836" y="417"/>
                  <a:pt x="836" y="417"/>
                  <a:pt x="836" y="417"/>
                </a:cubicBezTo>
                <a:cubicBezTo>
                  <a:pt x="836" y="417"/>
                  <a:pt x="836" y="417"/>
                  <a:pt x="836" y="417"/>
                </a:cubicBezTo>
                <a:cubicBezTo>
                  <a:pt x="836" y="417"/>
                  <a:pt x="836" y="417"/>
                  <a:pt x="836" y="417"/>
                </a:cubicBezTo>
                <a:cubicBezTo>
                  <a:pt x="836" y="417"/>
                  <a:pt x="836" y="417"/>
                  <a:pt x="836" y="417"/>
                </a:cubicBezTo>
                <a:cubicBezTo>
                  <a:pt x="836" y="417"/>
                  <a:pt x="836" y="417"/>
                  <a:pt x="836" y="417"/>
                </a:cubicBezTo>
                <a:cubicBezTo>
                  <a:pt x="836" y="417"/>
                  <a:pt x="836" y="417"/>
                  <a:pt x="836" y="417"/>
                </a:cubicBezTo>
                <a:cubicBezTo>
                  <a:pt x="836" y="417"/>
                  <a:pt x="836" y="417"/>
                  <a:pt x="836" y="417"/>
                </a:cubicBezTo>
                <a:cubicBezTo>
                  <a:pt x="836" y="416"/>
                  <a:pt x="836" y="416"/>
                  <a:pt x="836" y="416"/>
                </a:cubicBezTo>
                <a:cubicBezTo>
                  <a:pt x="836" y="416"/>
                  <a:pt x="836" y="416"/>
                  <a:pt x="836" y="416"/>
                </a:cubicBezTo>
                <a:cubicBezTo>
                  <a:pt x="836" y="416"/>
                  <a:pt x="836" y="416"/>
                  <a:pt x="836" y="416"/>
                </a:cubicBezTo>
                <a:cubicBezTo>
                  <a:pt x="836" y="416"/>
                  <a:pt x="836" y="416"/>
                  <a:pt x="836" y="416"/>
                </a:cubicBezTo>
                <a:cubicBezTo>
                  <a:pt x="836" y="416"/>
                  <a:pt x="836" y="416"/>
                  <a:pt x="836" y="416"/>
                </a:cubicBezTo>
                <a:cubicBezTo>
                  <a:pt x="836" y="416"/>
                  <a:pt x="836" y="416"/>
                  <a:pt x="836" y="416"/>
                </a:cubicBezTo>
                <a:cubicBezTo>
                  <a:pt x="836" y="416"/>
                  <a:pt x="836" y="416"/>
                  <a:pt x="836" y="416"/>
                </a:cubicBezTo>
                <a:cubicBezTo>
                  <a:pt x="836" y="416"/>
                  <a:pt x="836" y="416"/>
                  <a:pt x="836" y="416"/>
                </a:cubicBezTo>
                <a:cubicBezTo>
                  <a:pt x="836" y="416"/>
                  <a:pt x="836" y="416"/>
                  <a:pt x="836" y="416"/>
                </a:cubicBezTo>
                <a:cubicBezTo>
                  <a:pt x="836" y="416"/>
                  <a:pt x="836" y="416"/>
                  <a:pt x="836" y="416"/>
                </a:cubicBezTo>
                <a:cubicBezTo>
                  <a:pt x="836" y="416"/>
                  <a:pt x="836" y="416"/>
                  <a:pt x="836" y="416"/>
                </a:cubicBezTo>
                <a:cubicBezTo>
                  <a:pt x="836" y="416"/>
                  <a:pt x="836" y="416"/>
                  <a:pt x="836" y="416"/>
                </a:cubicBezTo>
                <a:cubicBezTo>
                  <a:pt x="836" y="415"/>
                  <a:pt x="836" y="415"/>
                  <a:pt x="836" y="415"/>
                </a:cubicBezTo>
                <a:cubicBezTo>
                  <a:pt x="836" y="415"/>
                  <a:pt x="836" y="415"/>
                  <a:pt x="836" y="415"/>
                </a:cubicBezTo>
                <a:cubicBezTo>
                  <a:pt x="836" y="415"/>
                  <a:pt x="836" y="415"/>
                  <a:pt x="836" y="415"/>
                </a:cubicBezTo>
                <a:cubicBezTo>
                  <a:pt x="836" y="415"/>
                  <a:pt x="836" y="415"/>
                  <a:pt x="836" y="415"/>
                </a:cubicBezTo>
                <a:cubicBezTo>
                  <a:pt x="836" y="415"/>
                  <a:pt x="836" y="415"/>
                  <a:pt x="836" y="415"/>
                </a:cubicBezTo>
                <a:cubicBezTo>
                  <a:pt x="836" y="415"/>
                  <a:pt x="836" y="415"/>
                  <a:pt x="836" y="415"/>
                </a:cubicBezTo>
                <a:cubicBezTo>
                  <a:pt x="836" y="415"/>
                  <a:pt x="836" y="415"/>
                  <a:pt x="836" y="415"/>
                </a:cubicBezTo>
                <a:cubicBezTo>
                  <a:pt x="836" y="415"/>
                  <a:pt x="836" y="415"/>
                  <a:pt x="836" y="415"/>
                </a:cubicBezTo>
                <a:cubicBezTo>
                  <a:pt x="836" y="415"/>
                  <a:pt x="836" y="415"/>
                  <a:pt x="836" y="415"/>
                </a:cubicBezTo>
                <a:cubicBezTo>
                  <a:pt x="836" y="415"/>
                  <a:pt x="836" y="415"/>
                  <a:pt x="836" y="415"/>
                </a:cubicBezTo>
                <a:cubicBezTo>
                  <a:pt x="836" y="415"/>
                  <a:pt x="836" y="415"/>
                  <a:pt x="836" y="415"/>
                </a:cubicBezTo>
                <a:cubicBezTo>
                  <a:pt x="836" y="415"/>
                  <a:pt x="836" y="415"/>
                  <a:pt x="836" y="414"/>
                </a:cubicBezTo>
                <a:cubicBezTo>
                  <a:pt x="836" y="414"/>
                  <a:pt x="836" y="414"/>
                  <a:pt x="836" y="414"/>
                </a:cubicBezTo>
                <a:cubicBezTo>
                  <a:pt x="836" y="414"/>
                  <a:pt x="836" y="414"/>
                  <a:pt x="836" y="414"/>
                </a:cubicBezTo>
                <a:cubicBezTo>
                  <a:pt x="836" y="414"/>
                  <a:pt x="836" y="414"/>
                  <a:pt x="836" y="414"/>
                </a:cubicBezTo>
                <a:cubicBezTo>
                  <a:pt x="836" y="414"/>
                  <a:pt x="836" y="414"/>
                  <a:pt x="836" y="414"/>
                </a:cubicBezTo>
                <a:cubicBezTo>
                  <a:pt x="836" y="414"/>
                  <a:pt x="836" y="414"/>
                  <a:pt x="836" y="414"/>
                </a:cubicBezTo>
                <a:cubicBezTo>
                  <a:pt x="836" y="414"/>
                  <a:pt x="836" y="414"/>
                  <a:pt x="836" y="414"/>
                </a:cubicBezTo>
                <a:cubicBezTo>
                  <a:pt x="836" y="414"/>
                  <a:pt x="836" y="414"/>
                  <a:pt x="836" y="414"/>
                </a:cubicBezTo>
                <a:cubicBezTo>
                  <a:pt x="836" y="414"/>
                  <a:pt x="836" y="414"/>
                  <a:pt x="836" y="414"/>
                </a:cubicBezTo>
                <a:cubicBezTo>
                  <a:pt x="836" y="414"/>
                  <a:pt x="836" y="414"/>
                  <a:pt x="836" y="414"/>
                </a:cubicBezTo>
                <a:cubicBezTo>
                  <a:pt x="836" y="414"/>
                  <a:pt x="836" y="414"/>
                  <a:pt x="836" y="414"/>
                </a:cubicBezTo>
                <a:cubicBezTo>
                  <a:pt x="836" y="414"/>
                  <a:pt x="836" y="414"/>
                  <a:pt x="836" y="414"/>
                </a:cubicBezTo>
                <a:cubicBezTo>
                  <a:pt x="836" y="414"/>
                  <a:pt x="836" y="413"/>
                  <a:pt x="836" y="413"/>
                </a:cubicBezTo>
                <a:cubicBezTo>
                  <a:pt x="836" y="413"/>
                  <a:pt x="836" y="413"/>
                  <a:pt x="836" y="413"/>
                </a:cubicBezTo>
                <a:cubicBezTo>
                  <a:pt x="836" y="413"/>
                  <a:pt x="836" y="413"/>
                  <a:pt x="836" y="413"/>
                </a:cubicBezTo>
                <a:cubicBezTo>
                  <a:pt x="836" y="413"/>
                  <a:pt x="836" y="413"/>
                  <a:pt x="836" y="413"/>
                </a:cubicBezTo>
                <a:cubicBezTo>
                  <a:pt x="836" y="413"/>
                  <a:pt x="836" y="413"/>
                  <a:pt x="836" y="413"/>
                </a:cubicBezTo>
                <a:cubicBezTo>
                  <a:pt x="836" y="413"/>
                  <a:pt x="836" y="413"/>
                  <a:pt x="836" y="413"/>
                </a:cubicBezTo>
                <a:cubicBezTo>
                  <a:pt x="836" y="413"/>
                  <a:pt x="836" y="413"/>
                  <a:pt x="836" y="413"/>
                </a:cubicBezTo>
                <a:cubicBezTo>
                  <a:pt x="836" y="413"/>
                  <a:pt x="836" y="413"/>
                  <a:pt x="836" y="413"/>
                </a:cubicBezTo>
                <a:cubicBezTo>
                  <a:pt x="836" y="413"/>
                  <a:pt x="836" y="413"/>
                  <a:pt x="836" y="413"/>
                </a:cubicBezTo>
                <a:cubicBezTo>
                  <a:pt x="836" y="413"/>
                  <a:pt x="836" y="413"/>
                  <a:pt x="836" y="413"/>
                </a:cubicBezTo>
                <a:cubicBezTo>
                  <a:pt x="836" y="413"/>
                  <a:pt x="836" y="413"/>
                  <a:pt x="836" y="413"/>
                </a:cubicBezTo>
                <a:cubicBezTo>
                  <a:pt x="836" y="413"/>
                  <a:pt x="836" y="413"/>
                  <a:pt x="836" y="413"/>
                </a:cubicBezTo>
                <a:cubicBezTo>
                  <a:pt x="836" y="413"/>
                  <a:pt x="836" y="413"/>
                  <a:pt x="836" y="412"/>
                </a:cubicBezTo>
                <a:cubicBezTo>
                  <a:pt x="836" y="412"/>
                  <a:pt x="836" y="412"/>
                  <a:pt x="836" y="412"/>
                </a:cubicBezTo>
                <a:cubicBezTo>
                  <a:pt x="836" y="412"/>
                  <a:pt x="836" y="412"/>
                  <a:pt x="836" y="412"/>
                </a:cubicBezTo>
                <a:cubicBezTo>
                  <a:pt x="836" y="412"/>
                  <a:pt x="836" y="412"/>
                  <a:pt x="836" y="411"/>
                </a:cubicBezTo>
                <a:cubicBezTo>
                  <a:pt x="836" y="411"/>
                  <a:pt x="836" y="411"/>
                  <a:pt x="836" y="411"/>
                </a:cubicBezTo>
                <a:cubicBezTo>
                  <a:pt x="836" y="411"/>
                  <a:pt x="836" y="411"/>
                  <a:pt x="836" y="411"/>
                </a:cubicBezTo>
                <a:cubicBezTo>
                  <a:pt x="836" y="411"/>
                  <a:pt x="836" y="411"/>
                  <a:pt x="836" y="411"/>
                </a:cubicBezTo>
                <a:cubicBezTo>
                  <a:pt x="836" y="410"/>
                  <a:pt x="836" y="409"/>
                  <a:pt x="836" y="408"/>
                </a:cubicBezTo>
                <a:close/>
                <a:moveTo>
                  <a:pt x="833" y="368"/>
                </a:moveTo>
                <a:cubicBezTo>
                  <a:pt x="829" y="369"/>
                  <a:pt x="829" y="369"/>
                  <a:pt x="829" y="369"/>
                </a:cubicBezTo>
                <a:cubicBezTo>
                  <a:pt x="830" y="375"/>
                  <a:pt x="831" y="382"/>
                  <a:pt x="831" y="389"/>
                </a:cubicBezTo>
                <a:cubicBezTo>
                  <a:pt x="835" y="388"/>
                  <a:pt x="835" y="388"/>
                  <a:pt x="835" y="388"/>
                </a:cubicBezTo>
                <a:cubicBezTo>
                  <a:pt x="835" y="386"/>
                  <a:pt x="835" y="385"/>
                  <a:pt x="835" y="383"/>
                </a:cubicBezTo>
                <a:cubicBezTo>
                  <a:pt x="835" y="383"/>
                  <a:pt x="835" y="383"/>
                  <a:pt x="835" y="383"/>
                </a:cubicBezTo>
                <a:cubicBezTo>
                  <a:pt x="835" y="383"/>
                  <a:pt x="835" y="382"/>
                  <a:pt x="835" y="382"/>
                </a:cubicBezTo>
                <a:cubicBezTo>
                  <a:pt x="835" y="382"/>
                  <a:pt x="835" y="382"/>
                  <a:pt x="835" y="382"/>
                </a:cubicBezTo>
                <a:cubicBezTo>
                  <a:pt x="835" y="382"/>
                  <a:pt x="835" y="382"/>
                  <a:pt x="835" y="382"/>
                </a:cubicBezTo>
                <a:cubicBezTo>
                  <a:pt x="835" y="382"/>
                  <a:pt x="835" y="382"/>
                  <a:pt x="835" y="382"/>
                </a:cubicBezTo>
                <a:cubicBezTo>
                  <a:pt x="835" y="382"/>
                  <a:pt x="835" y="382"/>
                  <a:pt x="835" y="382"/>
                </a:cubicBezTo>
                <a:cubicBezTo>
                  <a:pt x="835" y="382"/>
                  <a:pt x="835" y="382"/>
                  <a:pt x="835" y="382"/>
                </a:cubicBezTo>
                <a:cubicBezTo>
                  <a:pt x="835" y="382"/>
                  <a:pt x="835" y="382"/>
                  <a:pt x="835" y="382"/>
                </a:cubicBezTo>
                <a:cubicBezTo>
                  <a:pt x="835" y="382"/>
                  <a:pt x="835" y="382"/>
                  <a:pt x="835" y="382"/>
                </a:cubicBezTo>
                <a:cubicBezTo>
                  <a:pt x="835" y="382"/>
                  <a:pt x="835" y="382"/>
                  <a:pt x="835" y="382"/>
                </a:cubicBezTo>
                <a:cubicBezTo>
                  <a:pt x="835" y="382"/>
                  <a:pt x="835" y="382"/>
                  <a:pt x="835" y="382"/>
                </a:cubicBezTo>
                <a:cubicBezTo>
                  <a:pt x="835" y="382"/>
                  <a:pt x="835" y="382"/>
                  <a:pt x="835" y="382"/>
                </a:cubicBezTo>
                <a:cubicBezTo>
                  <a:pt x="835" y="382"/>
                  <a:pt x="835" y="382"/>
                  <a:pt x="835" y="382"/>
                </a:cubicBezTo>
                <a:cubicBezTo>
                  <a:pt x="835" y="382"/>
                  <a:pt x="835" y="382"/>
                  <a:pt x="835" y="381"/>
                </a:cubicBezTo>
                <a:cubicBezTo>
                  <a:pt x="835" y="381"/>
                  <a:pt x="835" y="381"/>
                  <a:pt x="835" y="381"/>
                </a:cubicBezTo>
                <a:cubicBezTo>
                  <a:pt x="835" y="381"/>
                  <a:pt x="835" y="381"/>
                  <a:pt x="835" y="381"/>
                </a:cubicBezTo>
                <a:cubicBezTo>
                  <a:pt x="835" y="381"/>
                  <a:pt x="835" y="381"/>
                  <a:pt x="835" y="381"/>
                </a:cubicBezTo>
                <a:cubicBezTo>
                  <a:pt x="835" y="381"/>
                  <a:pt x="835" y="381"/>
                  <a:pt x="835" y="381"/>
                </a:cubicBezTo>
                <a:cubicBezTo>
                  <a:pt x="835" y="381"/>
                  <a:pt x="835" y="381"/>
                  <a:pt x="835" y="381"/>
                </a:cubicBezTo>
                <a:cubicBezTo>
                  <a:pt x="835" y="381"/>
                  <a:pt x="835" y="381"/>
                  <a:pt x="835" y="381"/>
                </a:cubicBezTo>
                <a:cubicBezTo>
                  <a:pt x="835" y="381"/>
                  <a:pt x="835" y="381"/>
                  <a:pt x="835" y="381"/>
                </a:cubicBezTo>
                <a:cubicBezTo>
                  <a:pt x="834" y="381"/>
                  <a:pt x="834" y="381"/>
                  <a:pt x="834" y="381"/>
                </a:cubicBezTo>
                <a:cubicBezTo>
                  <a:pt x="834" y="381"/>
                  <a:pt x="834" y="380"/>
                  <a:pt x="834" y="380"/>
                </a:cubicBezTo>
                <a:cubicBezTo>
                  <a:pt x="834" y="380"/>
                  <a:pt x="834" y="380"/>
                  <a:pt x="834" y="380"/>
                </a:cubicBezTo>
                <a:cubicBezTo>
                  <a:pt x="834" y="380"/>
                  <a:pt x="834" y="380"/>
                  <a:pt x="834" y="380"/>
                </a:cubicBezTo>
                <a:cubicBezTo>
                  <a:pt x="834" y="380"/>
                  <a:pt x="834" y="380"/>
                  <a:pt x="834" y="380"/>
                </a:cubicBezTo>
                <a:cubicBezTo>
                  <a:pt x="834" y="380"/>
                  <a:pt x="834" y="380"/>
                  <a:pt x="834" y="380"/>
                </a:cubicBezTo>
                <a:cubicBezTo>
                  <a:pt x="834" y="380"/>
                  <a:pt x="834" y="380"/>
                  <a:pt x="834" y="380"/>
                </a:cubicBezTo>
                <a:cubicBezTo>
                  <a:pt x="834" y="379"/>
                  <a:pt x="834" y="379"/>
                  <a:pt x="834" y="379"/>
                </a:cubicBezTo>
                <a:cubicBezTo>
                  <a:pt x="834" y="379"/>
                  <a:pt x="834" y="379"/>
                  <a:pt x="834" y="379"/>
                </a:cubicBezTo>
                <a:cubicBezTo>
                  <a:pt x="834" y="379"/>
                  <a:pt x="834" y="379"/>
                  <a:pt x="834" y="379"/>
                </a:cubicBezTo>
                <a:cubicBezTo>
                  <a:pt x="834" y="379"/>
                  <a:pt x="834" y="379"/>
                  <a:pt x="834" y="379"/>
                </a:cubicBezTo>
                <a:cubicBezTo>
                  <a:pt x="834" y="379"/>
                  <a:pt x="834" y="379"/>
                  <a:pt x="834" y="379"/>
                </a:cubicBezTo>
                <a:cubicBezTo>
                  <a:pt x="834" y="379"/>
                  <a:pt x="834" y="379"/>
                  <a:pt x="834" y="379"/>
                </a:cubicBezTo>
                <a:cubicBezTo>
                  <a:pt x="834" y="379"/>
                  <a:pt x="834" y="379"/>
                  <a:pt x="834" y="379"/>
                </a:cubicBezTo>
                <a:cubicBezTo>
                  <a:pt x="834" y="379"/>
                  <a:pt x="834" y="379"/>
                  <a:pt x="834" y="379"/>
                </a:cubicBezTo>
                <a:cubicBezTo>
                  <a:pt x="834" y="379"/>
                  <a:pt x="834" y="379"/>
                  <a:pt x="834" y="379"/>
                </a:cubicBezTo>
                <a:cubicBezTo>
                  <a:pt x="834" y="379"/>
                  <a:pt x="834" y="379"/>
                  <a:pt x="834" y="379"/>
                </a:cubicBezTo>
                <a:cubicBezTo>
                  <a:pt x="834" y="379"/>
                  <a:pt x="834" y="379"/>
                  <a:pt x="834" y="379"/>
                </a:cubicBezTo>
                <a:cubicBezTo>
                  <a:pt x="834" y="379"/>
                  <a:pt x="834" y="379"/>
                  <a:pt x="834" y="379"/>
                </a:cubicBezTo>
                <a:cubicBezTo>
                  <a:pt x="834" y="379"/>
                  <a:pt x="834" y="378"/>
                  <a:pt x="834" y="378"/>
                </a:cubicBezTo>
                <a:cubicBezTo>
                  <a:pt x="834" y="378"/>
                  <a:pt x="834" y="378"/>
                  <a:pt x="834" y="378"/>
                </a:cubicBezTo>
                <a:cubicBezTo>
                  <a:pt x="834" y="378"/>
                  <a:pt x="834" y="378"/>
                  <a:pt x="834" y="377"/>
                </a:cubicBezTo>
                <a:cubicBezTo>
                  <a:pt x="834" y="377"/>
                  <a:pt x="834" y="377"/>
                  <a:pt x="834" y="377"/>
                </a:cubicBezTo>
                <a:cubicBezTo>
                  <a:pt x="834" y="377"/>
                  <a:pt x="834" y="377"/>
                  <a:pt x="834" y="377"/>
                </a:cubicBezTo>
                <a:cubicBezTo>
                  <a:pt x="834" y="377"/>
                  <a:pt x="834" y="377"/>
                  <a:pt x="834" y="377"/>
                </a:cubicBezTo>
                <a:cubicBezTo>
                  <a:pt x="834" y="377"/>
                  <a:pt x="834" y="377"/>
                  <a:pt x="834" y="377"/>
                </a:cubicBezTo>
                <a:cubicBezTo>
                  <a:pt x="834" y="377"/>
                  <a:pt x="834" y="377"/>
                  <a:pt x="834" y="377"/>
                </a:cubicBezTo>
                <a:cubicBezTo>
                  <a:pt x="834" y="377"/>
                  <a:pt x="834" y="377"/>
                  <a:pt x="834" y="377"/>
                </a:cubicBezTo>
                <a:cubicBezTo>
                  <a:pt x="834" y="377"/>
                  <a:pt x="834" y="377"/>
                  <a:pt x="834" y="377"/>
                </a:cubicBezTo>
                <a:cubicBezTo>
                  <a:pt x="834" y="377"/>
                  <a:pt x="834" y="377"/>
                  <a:pt x="834" y="377"/>
                </a:cubicBezTo>
                <a:cubicBezTo>
                  <a:pt x="834" y="377"/>
                  <a:pt x="834" y="377"/>
                  <a:pt x="834" y="377"/>
                </a:cubicBezTo>
                <a:cubicBezTo>
                  <a:pt x="834" y="376"/>
                  <a:pt x="834" y="376"/>
                  <a:pt x="834" y="376"/>
                </a:cubicBezTo>
                <a:cubicBezTo>
                  <a:pt x="834" y="376"/>
                  <a:pt x="834" y="376"/>
                  <a:pt x="834" y="376"/>
                </a:cubicBezTo>
                <a:cubicBezTo>
                  <a:pt x="834" y="376"/>
                  <a:pt x="834" y="376"/>
                  <a:pt x="834" y="376"/>
                </a:cubicBezTo>
                <a:cubicBezTo>
                  <a:pt x="834" y="376"/>
                  <a:pt x="834" y="376"/>
                  <a:pt x="834" y="376"/>
                </a:cubicBezTo>
                <a:cubicBezTo>
                  <a:pt x="834" y="376"/>
                  <a:pt x="834" y="376"/>
                  <a:pt x="834" y="376"/>
                </a:cubicBezTo>
                <a:cubicBezTo>
                  <a:pt x="834" y="376"/>
                  <a:pt x="834" y="376"/>
                  <a:pt x="834" y="376"/>
                </a:cubicBezTo>
                <a:cubicBezTo>
                  <a:pt x="834" y="376"/>
                  <a:pt x="834" y="376"/>
                  <a:pt x="834" y="376"/>
                </a:cubicBezTo>
                <a:cubicBezTo>
                  <a:pt x="834" y="376"/>
                  <a:pt x="834" y="376"/>
                  <a:pt x="834" y="376"/>
                </a:cubicBezTo>
                <a:cubicBezTo>
                  <a:pt x="834" y="376"/>
                  <a:pt x="834" y="376"/>
                  <a:pt x="834" y="376"/>
                </a:cubicBezTo>
                <a:cubicBezTo>
                  <a:pt x="834" y="376"/>
                  <a:pt x="834" y="376"/>
                  <a:pt x="834" y="376"/>
                </a:cubicBezTo>
                <a:cubicBezTo>
                  <a:pt x="834" y="376"/>
                  <a:pt x="834" y="376"/>
                  <a:pt x="834" y="376"/>
                </a:cubicBezTo>
                <a:cubicBezTo>
                  <a:pt x="834" y="376"/>
                  <a:pt x="834" y="376"/>
                  <a:pt x="834" y="376"/>
                </a:cubicBezTo>
                <a:cubicBezTo>
                  <a:pt x="834" y="376"/>
                  <a:pt x="834" y="376"/>
                  <a:pt x="834" y="375"/>
                </a:cubicBezTo>
                <a:cubicBezTo>
                  <a:pt x="834" y="375"/>
                  <a:pt x="834" y="375"/>
                  <a:pt x="834" y="375"/>
                </a:cubicBezTo>
                <a:cubicBezTo>
                  <a:pt x="834" y="375"/>
                  <a:pt x="834" y="375"/>
                  <a:pt x="834" y="375"/>
                </a:cubicBezTo>
                <a:cubicBezTo>
                  <a:pt x="834" y="375"/>
                  <a:pt x="834" y="375"/>
                  <a:pt x="834" y="375"/>
                </a:cubicBezTo>
                <a:cubicBezTo>
                  <a:pt x="834" y="375"/>
                  <a:pt x="834" y="375"/>
                  <a:pt x="834" y="375"/>
                </a:cubicBezTo>
                <a:cubicBezTo>
                  <a:pt x="834" y="375"/>
                  <a:pt x="834" y="375"/>
                  <a:pt x="834" y="375"/>
                </a:cubicBezTo>
                <a:cubicBezTo>
                  <a:pt x="834" y="375"/>
                  <a:pt x="834" y="375"/>
                  <a:pt x="834" y="375"/>
                </a:cubicBezTo>
                <a:cubicBezTo>
                  <a:pt x="834" y="375"/>
                  <a:pt x="834" y="375"/>
                  <a:pt x="834" y="375"/>
                </a:cubicBezTo>
                <a:cubicBezTo>
                  <a:pt x="834" y="375"/>
                  <a:pt x="834" y="375"/>
                  <a:pt x="834" y="375"/>
                </a:cubicBezTo>
                <a:cubicBezTo>
                  <a:pt x="834" y="375"/>
                  <a:pt x="834" y="375"/>
                  <a:pt x="834" y="375"/>
                </a:cubicBezTo>
                <a:cubicBezTo>
                  <a:pt x="834" y="375"/>
                  <a:pt x="834" y="375"/>
                  <a:pt x="834" y="375"/>
                </a:cubicBezTo>
                <a:cubicBezTo>
                  <a:pt x="834" y="375"/>
                  <a:pt x="834" y="375"/>
                  <a:pt x="834" y="375"/>
                </a:cubicBezTo>
                <a:cubicBezTo>
                  <a:pt x="834" y="374"/>
                  <a:pt x="834" y="374"/>
                  <a:pt x="834" y="374"/>
                </a:cubicBezTo>
                <a:cubicBezTo>
                  <a:pt x="834" y="374"/>
                  <a:pt x="834" y="374"/>
                  <a:pt x="834" y="374"/>
                </a:cubicBezTo>
                <a:cubicBezTo>
                  <a:pt x="834" y="374"/>
                  <a:pt x="834" y="374"/>
                  <a:pt x="834" y="374"/>
                </a:cubicBezTo>
                <a:cubicBezTo>
                  <a:pt x="834" y="374"/>
                  <a:pt x="834" y="374"/>
                  <a:pt x="834" y="374"/>
                </a:cubicBezTo>
                <a:cubicBezTo>
                  <a:pt x="834" y="374"/>
                  <a:pt x="834" y="374"/>
                  <a:pt x="834" y="374"/>
                </a:cubicBezTo>
                <a:cubicBezTo>
                  <a:pt x="834" y="374"/>
                  <a:pt x="834" y="374"/>
                  <a:pt x="834" y="374"/>
                </a:cubicBezTo>
                <a:cubicBezTo>
                  <a:pt x="834" y="374"/>
                  <a:pt x="834" y="374"/>
                  <a:pt x="834" y="374"/>
                </a:cubicBezTo>
                <a:cubicBezTo>
                  <a:pt x="834" y="374"/>
                  <a:pt x="834" y="374"/>
                  <a:pt x="834" y="374"/>
                </a:cubicBezTo>
                <a:cubicBezTo>
                  <a:pt x="834" y="374"/>
                  <a:pt x="834" y="374"/>
                  <a:pt x="834" y="374"/>
                </a:cubicBezTo>
                <a:cubicBezTo>
                  <a:pt x="834" y="374"/>
                  <a:pt x="834" y="374"/>
                  <a:pt x="834" y="374"/>
                </a:cubicBezTo>
                <a:cubicBezTo>
                  <a:pt x="834" y="374"/>
                  <a:pt x="834" y="374"/>
                  <a:pt x="834" y="374"/>
                </a:cubicBezTo>
                <a:cubicBezTo>
                  <a:pt x="834" y="374"/>
                  <a:pt x="834" y="374"/>
                  <a:pt x="834" y="374"/>
                </a:cubicBezTo>
                <a:cubicBezTo>
                  <a:pt x="834" y="374"/>
                  <a:pt x="834" y="374"/>
                  <a:pt x="834" y="374"/>
                </a:cubicBezTo>
                <a:cubicBezTo>
                  <a:pt x="834" y="373"/>
                  <a:pt x="834" y="373"/>
                  <a:pt x="834" y="373"/>
                </a:cubicBezTo>
                <a:cubicBezTo>
                  <a:pt x="834" y="373"/>
                  <a:pt x="834" y="373"/>
                  <a:pt x="834" y="373"/>
                </a:cubicBezTo>
                <a:cubicBezTo>
                  <a:pt x="834" y="372"/>
                  <a:pt x="833" y="370"/>
                  <a:pt x="833" y="368"/>
                </a:cubicBezTo>
                <a:close/>
                <a:moveTo>
                  <a:pt x="827" y="329"/>
                </a:moveTo>
                <a:cubicBezTo>
                  <a:pt x="823" y="330"/>
                  <a:pt x="823" y="330"/>
                  <a:pt x="823" y="330"/>
                </a:cubicBezTo>
                <a:cubicBezTo>
                  <a:pt x="824" y="336"/>
                  <a:pt x="825" y="343"/>
                  <a:pt x="826" y="349"/>
                </a:cubicBezTo>
                <a:cubicBezTo>
                  <a:pt x="830" y="349"/>
                  <a:pt x="830" y="349"/>
                  <a:pt x="830" y="349"/>
                </a:cubicBezTo>
                <a:cubicBezTo>
                  <a:pt x="829" y="343"/>
                  <a:pt x="828" y="337"/>
                  <a:pt x="827" y="332"/>
                </a:cubicBezTo>
                <a:cubicBezTo>
                  <a:pt x="827" y="331"/>
                  <a:pt x="827" y="331"/>
                  <a:pt x="827" y="331"/>
                </a:cubicBezTo>
                <a:cubicBezTo>
                  <a:pt x="827" y="331"/>
                  <a:pt x="827" y="331"/>
                  <a:pt x="827" y="331"/>
                </a:cubicBezTo>
                <a:cubicBezTo>
                  <a:pt x="827" y="331"/>
                  <a:pt x="827" y="331"/>
                  <a:pt x="827" y="331"/>
                </a:cubicBezTo>
                <a:cubicBezTo>
                  <a:pt x="827" y="331"/>
                  <a:pt x="827" y="331"/>
                  <a:pt x="827" y="331"/>
                </a:cubicBezTo>
                <a:cubicBezTo>
                  <a:pt x="827" y="331"/>
                  <a:pt x="827" y="331"/>
                  <a:pt x="827" y="331"/>
                </a:cubicBezTo>
                <a:cubicBezTo>
                  <a:pt x="827" y="331"/>
                  <a:pt x="827" y="331"/>
                  <a:pt x="827" y="331"/>
                </a:cubicBezTo>
                <a:cubicBezTo>
                  <a:pt x="827" y="331"/>
                  <a:pt x="827" y="331"/>
                  <a:pt x="827" y="331"/>
                </a:cubicBezTo>
                <a:cubicBezTo>
                  <a:pt x="827" y="331"/>
                  <a:pt x="827" y="331"/>
                  <a:pt x="827" y="331"/>
                </a:cubicBezTo>
                <a:cubicBezTo>
                  <a:pt x="827" y="331"/>
                  <a:pt x="827" y="331"/>
                  <a:pt x="827" y="331"/>
                </a:cubicBezTo>
                <a:cubicBezTo>
                  <a:pt x="827" y="331"/>
                  <a:pt x="827" y="331"/>
                  <a:pt x="827" y="331"/>
                </a:cubicBezTo>
                <a:cubicBezTo>
                  <a:pt x="827" y="331"/>
                  <a:pt x="827" y="331"/>
                  <a:pt x="827" y="331"/>
                </a:cubicBezTo>
                <a:cubicBezTo>
                  <a:pt x="827" y="331"/>
                  <a:pt x="827" y="331"/>
                  <a:pt x="827" y="331"/>
                </a:cubicBezTo>
                <a:cubicBezTo>
                  <a:pt x="827" y="331"/>
                  <a:pt x="827" y="331"/>
                  <a:pt x="827" y="331"/>
                </a:cubicBezTo>
                <a:cubicBezTo>
                  <a:pt x="827" y="331"/>
                  <a:pt x="827" y="330"/>
                  <a:pt x="827" y="330"/>
                </a:cubicBezTo>
                <a:cubicBezTo>
                  <a:pt x="827" y="330"/>
                  <a:pt x="827" y="330"/>
                  <a:pt x="827" y="330"/>
                </a:cubicBezTo>
                <a:cubicBezTo>
                  <a:pt x="827" y="330"/>
                  <a:pt x="827" y="330"/>
                  <a:pt x="827" y="330"/>
                </a:cubicBezTo>
                <a:cubicBezTo>
                  <a:pt x="827" y="330"/>
                  <a:pt x="827" y="330"/>
                  <a:pt x="827" y="330"/>
                </a:cubicBezTo>
                <a:cubicBezTo>
                  <a:pt x="827" y="330"/>
                  <a:pt x="827" y="330"/>
                  <a:pt x="827" y="330"/>
                </a:cubicBezTo>
                <a:cubicBezTo>
                  <a:pt x="827" y="330"/>
                  <a:pt x="827" y="330"/>
                  <a:pt x="827" y="330"/>
                </a:cubicBezTo>
                <a:cubicBezTo>
                  <a:pt x="827" y="330"/>
                  <a:pt x="827" y="330"/>
                  <a:pt x="827" y="330"/>
                </a:cubicBezTo>
                <a:cubicBezTo>
                  <a:pt x="827" y="330"/>
                  <a:pt x="827" y="329"/>
                  <a:pt x="827" y="329"/>
                </a:cubicBezTo>
                <a:close/>
                <a:moveTo>
                  <a:pt x="816" y="290"/>
                </a:moveTo>
                <a:cubicBezTo>
                  <a:pt x="812" y="292"/>
                  <a:pt x="812" y="292"/>
                  <a:pt x="812" y="292"/>
                </a:cubicBezTo>
                <a:cubicBezTo>
                  <a:pt x="814" y="298"/>
                  <a:pt x="816" y="304"/>
                  <a:pt x="818" y="311"/>
                </a:cubicBezTo>
                <a:cubicBezTo>
                  <a:pt x="822" y="310"/>
                  <a:pt x="822" y="310"/>
                  <a:pt x="822" y="310"/>
                </a:cubicBezTo>
                <a:cubicBezTo>
                  <a:pt x="822" y="309"/>
                  <a:pt x="822" y="309"/>
                  <a:pt x="822" y="309"/>
                </a:cubicBezTo>
                <a:cubicBezTo>
                  <a:pt x="822" y="309"/>
                  <a:pt x="822" y="309"/>
                  <a:pt x="822" y="309"/>
                </a:cubicBezTo>
                <a:cubicBezTo>
                  <a:pt x="822" y="309"/>
                  <a:pt x="822" y="309"/>
                  <a:pt x="822" y="309"/>
                </a:cubicBezTo>
                <a:cubicBezTo>
                  <a:pt x="822" y="309"/>
                  <a:pt x="822" y="309"/>
                  <a:pt x="822" y="309"/>
                </a:cubicBezTo>
                <a:cubicBezTo>
                  <a:pt x="822" y="309"/>
                  <a:pt x="822" y="309"/>
                  <a:pt x="822" y="309"/>
                </a:cubicBezTo>
                <a:cubicBezTo>
                  <a:pt x="822" y="309"/>
                  <a:pt x="822" y="309"/>
                  <a:pt x="822" y="309"/>
                </a:cubicBezTo>
                <a:cubicBezTo>
                  <a:pt x="822" y="309"/>
                  <a:pt x="822" y="309"/>
                  <a:pt x="822" y="309"/>
                </a:cubicBezTo>
                <a:cubicBezTo>
                  <a:pt x="822" y="309"/>
                  <a:pt x="822" y="309"/>
                  <a:pt x="822" y="309"/>
                </a:cubicBezTo>
                <a:cubicBezTo>
                  <a:pt x="822" y="309"/>
                  <a:pt x="822" y="309"/>
                  <a:pt x="822" y="309"/>
                </a:cubicBezTo>
                <a:cubicBezTo>
                  <a:pt x="822" y="309"/>
                  <a:pt x="822" y="309"/>
                  <a:pt x="822" y="309"/>
                </a:cubicBezTo>
                <a:cubicBezTo>
                  <a:pt x="822" y="309"/>
                  <a:pt x="822" y="308"/>
                  <a:pt x="822" y="308"/>
                </a:cubicBezTo>
                <a:cubicBezTo>
                  <a:pt x="822" y="308"/>
                  <a:pt x="822" y="308"/>
                  <a:pt x="822" y="308"/>
                </a:cubicBezTo>
                <a:cubicBezTo>
                  <a:pt x="822" y="308"/>
                  <a:pt x="822" y="308"/>
                  <a:pt x="822" y="308"/>
                </a:cubicBezTo>
                <a:cubicBezTo>
                  <a:pt x="822" y="308"/>
                  <a:pt x="822" y="308"/>
                  <a:pt x="822" y="308"/>
                </a:cubicBezTo>
                <a:cubicBezTo>
                  <a:pt x="822" y="308"/>
                  <a:pt x="822" y="308"/>
                  <a:pt x="822" y="308"/>
                </a:cubicBezTo>
                <a:cubicBezTo>
                  <a:pt x="822" y="308"/>
                  <a:pt x="822" y="308"/>
                  <a:pt x="822" y="308"/>
                </a:cubicBezTo>
                <a:cubicBezTo>
                  <a:pt x="822" y="308"/>
                  <a:pt x="822" y="308"/>
                  <a:pt x="821" y="308"/>
                </a:cubicBezTo>
                <a:cubicBezTo>
                  <a:pt x="821" y="308"/>
                  <a:pt x="821" y="308"/>
                  <a:pt x="821" y="308"/>
                </a:cubicBezTo>
                <a:cubicBezTo>
                  <a:pt x="821" y="308"/>
                  <a:pt x="821" y="308"/>
                  <a:pt x="821" y="307"/>
                </a:cubicBezTo>
                <a:cubicBezTo>
                  <a:pt x="821" y="307"/>
                  <a:pt x="821" y="307"/>
                  <a:pt x="821" y="307"/>
                </a:cubicBezTo>
                <a:cubicBezTo>
                  <a:pt x="821" y="307"/>
                  <a:pt x="821" y="307"/>
                  <a:pt x="821" y="307"/>
                </a:cubicBezTo>
                <a:cubicBezTo>
                  <a:pt x="821" y="307"/>
                  <a:pt x="821" y="307"/>
                  <a:pt x="821" y="307"/>
                </a:cubicBezTo>
                <a:cubicBezTo>
                  <a:pt x="821" y="307"/>
                  <a:pt x="821" y="307"/>
                  <a:pt x="821" y="307"/>
                </a:cubicBezTo>
                <a:cubicBezTo>
                  <a:pt x="821" y="307"/>
                  <a:pt x="821" y="307"/>
                  <a:pt x="821" y="307"/>
                </a:cubicBezTo>
                <a:cubicBezTo>
                  <a:pt x="821" y="307"/>
                  <a:pt x="821" y="307"/>
                  <a:pt x="821" y="307"/>
                </a:cubicBezTo>
                <a:cubicBezTo>
                  <a:pt x="821" y="307"/>
                  <a:pt x="821" y="307"/>
                  <a:pt x="821" y="307"/>
                </a:cubicBezTo>
                <a:cubicBezTo>
                  <a:pt x="821" y="307"/>
                  <a:pt x="821" y="307"/>
                  <a:pt x="821" y="307"/>
                </a:cubicBezTo>
                <a:cubicBezTo>
                  <a:pt x="821" y="307"/>
                  <a:pt x="821" y="307"/>
                  <a:pt x="821" y="307"/>
                </a:cubicBezTo>
                <a:cubicBezTo>
                  <a:pt x="821" y="307"/>
                  <a:pt x="821" y="307"/>
                  <a:pt x="821" y="307"/>
                </a:cubicBezTo>
                <a:cubicBezTo>
                  <a:pt x="821" y="307"/>
                  <a:pt x="821" y="307"/>
                  <a:pt x="821" y="306"/>
                </a:cubicBezTo>
                <a:cubicBezTo>
                  <a:pt x="821" y="306"/>
                  <a:pt x="821" y="306"/>
                  <a:pt x="821" y="306"/>
                </a:cubicBezTo>
                <a:cubicBezTo>
                  <a:pt x="821" y="306"/>
                  <a:pt x="821" y="306"/>
                  <a:pt x="821" y="306"/>
                </a:cubicBezTo>
                <a:cubicBezTo>
                  <a:pt x="821" y="306"/>
                  <a:pt x="821" y="306"/>
                  <a:pt x="821" y="306"/>
                </a:cubicBezTo>
                <a:cubicBezTo>
                  <a:pt x="821" y="306"/>
                  <a:pt x="821" y="306"/>
                  <a:pt x="821" y="306"/>
                </a:cubicBezTo>
                <a:cubicBezTo>
                  <a:pt x="821" y="306"/>
                  <a:pt x="821" y="306"/>
                  <a:pt x="821" y="306"/>
                </a:cubicBezTo>
                <a:cubicBezTo>
                  <a:pt x="821" y="306"/>
                  <a:pt x="821" y="306"/>
                  <a:pt x="821" y="306"/>
                </a:cubicBezTo>
                <a:cubicBezTo>
                  <a:pt x="821" y="306"/>
                  <a:pt x="821" y="306"/>
                  <a:pt x="821" y="306"/>
                </a:cubicBezTo>
                <a:cubicBezTo>
                  <a:pt x="821" y="306"/>
                  <a:pt x="821" y="306"/>
                  <a:pt x="821" y="306"/>
                </a:cubicBezTo>
                <a:cubicBezTo>
                  <a:pt x="821" y="306"/>
                  <a:pt x="821" y="306"/>
                  <a:pt x="821" y="306"/>
                </a:cubicBezTo>
                <a:cubicBezTo>
                  <a:pt x="821" y="306"/>
                  <a:pt x="821" y="306"/>
                  <a:pt x="821" y="306"/>
                </a:cubicBezTo>
                <a:cubicBezTo>
                  <a:pt x="821" y="306"/>
                  <a:pt x="821" y="306"/>
                  <a:pt x="821" y="306"/>
                </a:cubicBezTo>
                <a:cubicBezTo>
                  <a:pt x="821" y="306"/>
                  <a:pt x="821" y="306"/>
                  <a:pt x="821" y="306"/>
                </a:cubicBezTo>
                <a:cubicBezTo>
                  <a:pt x="821" y="306"/>
                  <a:pt x="821" y="306"/>
                  <a:pt x="821" y="306"/>
                </a:cubicBezTo>
                <a:cubicBezTo>
                  <a:pt x="821" y="305"/>
                  <a:pt x="821" y="305"/>
                  <a:pt x="821" y="305"/>
                </a:cubicBezTo>
                <a:cubicBezTo>
                  <a:pt x="821" y="305"/>
                  <a:pt x="821" y="305"/>
                  <a:pt x="821" y="305"/>
                </a:cubicBezTo>
                <a:cubicBezTo>
                  <a:pt x="821" y="305"/>
                  <a:pt x="821" y="305"/>
                  <a:pt x="821" y="305"/>
                </a:cubicBezTo>
                <a:cubicBezTo>
                  <a:pt x="821" y="305"/>
                  <a:pt x="821" y="305"/>
                  <a:pt x="821" y="305"/>
                </a:cubicBezTo>
                <a:cubicBezTo>
                  <a:pt x="821" y="305"/>
                  <a:pt x="821" y="305"/>
                  <a:pt x="821" y="305"/>
                </a:cubicBezTo>
                <a:cubicBezTo>
                  <a:pt x="821" y="305"/>
                  <a:pt x="821" y="305"/>
                  <a:pt x="821" y="305"/>
                </a:cubicBezTo>
                <a:cubicBezTo>
                  <a:pt x="821" y="305"/>
                  <a:pt x="821" y="305"/>
                  <a:pt x="821" y="305"/>
                </a:cubicBezTo>
                <a:cubicBezTo>
                  <a:pt x="821" y="305"/>
                  <a:pt x="821" y="305"/>
                  <a:pt x="821" y="305"/>
                </a:cubicBezTo>
                <a:cubicBezTo>
                  <a:pt x="821" y="305"/>
                  <a:pt x="821" y="305"/>
                  <a:pt x="821" y="305"/>
                </a:cubicBezTo>
                <a:cubicBezTo>
                  <a:pt x="821" y="305"/>
                  <a:pt x="821" y="305"/>
                  <a:pt x="821" y="305"/>
                </a:cubicBezTo>
                <a:cubicBezTo>
                  <a:pt x="819" y="300"/>
                  <a:pt x="818" y="295"/>
                  <a:pt x="816" y="290"/>
                </a:cubicBezTo>
                <a:close/>
                <a:moveTo>
                  <a:pt x="802" y="253"/>
                </a:moveTo>
                <a:cubicBezTo>
                  <a:pt x="799" y="255"/>
                  <a:pt x="799" y="255"/>
                  <a:pt x="799" y="255"/>
                </a:cubicBezTo>
                <a:cubicBezTo>
                  <a:pt x="801" y="261"/>
                  <a:pt x="804" y="267"/>
                  <a:pt x="806" y="273"/>
                </a:cubicBezTo>
                <a:cubicBezTo>
                  <a:pt x="810" y="272"/>
                  <a:pt x="810" y="272"/>
                  <a:pt x="810" y="272"/>
                </a:cubicBezTo>
                <a:cubicBezTo>
                  <a:pt x="809" y="270"/>
                  <a:pt x="808" y="268"/>
                  <a:pt x="808" y="266"/>
                </a:cubicBezTo>
                <a:cubicBezTo>
                  <a:pt x="808" y="266"/>
                  <a:pt x="808" y="266"/>
                  <a:pt x="808" y="266"/>
                </a:cubicBezTo>
                <a:cubicBezTo>
                  <a:pt x="808" y="266"/>
                  <a:pt x="808" y="266"/>
                  <a:pt x="808" y="266"/>
                </a:cubicBezTo>
                <a:cubicBezTo>
                  <a:pt x="808" y="266"/>
                  <a:pt x="808" y="266"/>
                  <a:pt x="808" y="266"/>
                </a:cubicBezTo>
                <a:cubicBezTo>
                  <a:pt x="808" y="266"/>
                  <a:pt x="807" y="266"/>
                  <a:pt x="807" y="266"/>
                </a:cubicBezTo>
                <a:cubicBezTo>
                  <a:pt x="807" y="266"/>
                  <a:pt x="807" y="266"/>
                  <a:pt x="807" y="266"/>
                </a:cubicBezTo>
                <a:cubicBezTo>
                  <a:pt x="807" y="266"/>
                  <a:pt x="807" y="266"/>
                  <a:pt x="807" y="266"/>
                </a:cubicBezTo>
                <a:cubicBezTo>
                  <a:pt x="807" y="266"/>
                  <a:pt x="807" y="265"/>
                  <a:pt x="807" y="265"/>
                </a:cubicBezTo>
                <a:cubicBezTo>
                  <a:pt x="807" y="265"/>
                  <a:pt x="807" y="265"/>
                  <a:pt x="807" y="265"/>
                </a:cubicBezTo>
                <a:cubicBezTo>
                  <a:pt x="807" y="265"/>
                  <a:pt x="807" y="265"/>
                  <a:pt x="807" y="265"/>
                </a:cubicBezTo>
                <a:cubicBezTo>
                  <a:pt x="807" y="265"/>
                  <a:pt x="807" y="265"/>
                  <a:pt x="807" y="265"/>
                </a:cubicBezTo>
                <a:cubicBezTo>
                  <a:pt x="807" y="265"/>
                  <a:pt x="807" y="265"/>
                  <a:pt x="807" y="265"/>
                </a:cubicBezTo>
                <a:cubicBezTo>
                  <a:pt x="807" y="265"/>
                  <a:pt x="807" y="265"/>
                  <a:pt x="807" y="265"/>
                </a:cubicBezTo>
                <a:cubicBezTo>
                  <a:pt x="807" y="265"/>
                  <a:pt x="807" y="265"/>
                  <a:pt x="807" y="265"/>
                </a:cubicBezTo>
                <a:cubicBezTo>
                  <a:pt x="807" y="265"/>
                  <a:pt x="807" y="265"/>
                  <a:pt x="807" y="265"/>
                </a:cubicBezTo>
                <a:cubicBezTo>
                  <a:pt x="807" y="265"/>
                  <a:pt x="807" y="265"/>
                  <a:pt x="807" y="265"/>
                </a:cubicBezTo>
                <a:cubicBezTo>
                  <a:pt x="807" y="265"/>
                  <a:pt x="807" y="265"/>
                  <a:pt x="807" y="265"/>
                </a:cubicBezTo>
                <a:cubicBezTo>
                  <a:pt x="807" y="265"/>
                  <a:pt x="807" y="265"/>
                  <a:pt x="807" y="265"/>
                </a:cubicBezTo>
                <a:cubicBezTo>
                  <a:pt x="807" y="265"/>
                  <a:pt x="807" y="265"/>
                  <a:pt x="807" y="265"/>
                </a:cubicBezTo>
                <a:cubicBezTo>
                  <a:pt x="807" y="265"/>
                  <a:pt x="807" y="265"/>
                  <a:pt x="807" y="265"/>
                </a:cubicBezTo>
                <a:cubicBezTo>
                  <a:pt x="807" y="265"/>
                  <a:pt x="807" y="265"/>
                  <a:pt x="807" y="265"/>
                </a:cubicBezTo>
                <a:cubicBezTo>
                  <a:pt x="807" y="264"/>
                  <a:pt x="807" y="264"/>
                  <a:pt x="807" y="264"/>
                </a:cubicBezTo>
                <a:cubicBezTo>
                  <a:pt x="807" y="264"/>
                  <a:pt x="807" y="264"/>
                  <a:pt x="807" y="264"/>
                </a:cubicBezTo>
                <a:cubicBezTo>
                  <a:pt x="807" y="264"/>
                  <a:pt x="807" y="264"/>
                  <a:pt x="807" y="264"/>
                </a:cubicBezTo>
                <a:cubicBezTo>
                  <a:pt x="807" y="264"/>
                  <a:pt x="807" y="264"/>
                  <a:pt x="807" y="264"/>
                </a:cubicBezTo>
                <a:cubicBezTo>
                  <a:pt x="807" y="264"/>
                  <a:pt x="807" y="264"/>
                  <a:pt x="807" y="264"/>
                </a:cubicBezTo>
                <a:cubicBezTo>
                  <a:pt x="807" y="264"/>
                  <a:pt x="807" y="264"/>
                  <a:pt x="807" y="264"/>
                </a:cubicBezTo>
                <a:cubicBezTo>
                  <a:pt x="807" y="264"/>
                  <a:pt x="807" y="264"/>
                  <a:pt x="807" y="264"/>
                </a:cubicBezTo>
                <a:cubicBezTo>
                  <a:pt x="807" y="264"/>
                  <a:pt x="807" y="264"/>
                  <a:pt x="807" y="264"/>
                </a:cubicBezTo>
                <a:cubicBezTo>
                  <a:pt x="807" y="264"/>
                  <a:pt x="807" y="264"/>
                  <a:pt x="807" y="264"/>
                </a:cubicBezTo>
                <a:cubicBezTo>
                  <a:pt x="807" y="264"/>
                  <a:pt x="807" y="264"/>
                  <a:pt x="807" y="264"/>
                </a:cubicBezTo>
                <a:cubicBezTo>
                  <a:pt x="807" y="264"/>
                  <a:pt x="807" y="264"/>
                  <a:pt x="807" y="264"/>
                </a:cubicBezTo>
                <a:cubicBezTo>
                  <a:pt x="807" y="264"/>
                  <a:pt x="807" y="264"/>
                  <a:pt x="807" y="264"/>
                </a:cubicBezTo>
                <a:cubicBezTo>
                  <a:pt x="807" y="264"/>
                  <a:pt x="807" y="264"/>
                  <a:pt x="807" y="264"/>
                </a:cubicBezTo>
                <a:cubicBezTo>
                  <a:pt x="807" y="264"/>
                  <a:pt x="807" y="264"/>
                  <a:pt x="807" y="263"/>
                </a:cubicBezTo>
                <a:cubicBezTo>
                  <a:pt x="807" y="263"/>
                  <a:pt x="807" y="263"/>
                  <a:pt x="807" y="263"/>
                </a:cubicBezTo>
                <a:cubicBezTo>
                  <a:pt x="807" y="263"/>
                  <a:pt x="807" y="263"/>
                  <a:pt x="807" y="263"/>
                </a:cubicBezTo>
                <a:cubicBezTo>
                  <a:pt x="807" y="263"/>
                  <a:pt x="807" y="263"/>
                  <a:pt x="807" y="263"/>
                </a:cubicBezTo>
                <a:cubicBezTo>
                  <a:pt x="807" y="263"/>
                  <a:pt x="807" y="263"/>
                  <a:pt x="807" y="263"/>
                </a:cubicBezTo>
                <a:cubicBezTo>
                  <a:pt x="806" y="263"/>
                  <a:pt x="806" y="263"/>
                  <a:pt x="806" y="263"/>
                </a:cubicBezTo>
                <a:cubicBezTo>
                  <a:pt x="806" y="263"/>
                  <a:pt x="806" y="263"/>
                  <a:pt x="806" y="263"/>
                </a:cubicBezTo>
                <a:cubicBezTo>
                  <a:pt x="806" y="263"/>
                  <a:pt x="806" y="263"/>
                  <a:pt x="806" y="263"/>
                </a:cubicBezTo>
                <a:cubicBezTo>
                  <a:pt x="806" y="263"/>
                  <a:pt x="806" y="263"/>
                  <a:pt x="806" y="263"/>
                </a:cubicBezTo>
                <a:cubicBezTo>
                  <a:pt x="806" y="263"/>
                  <a:pt x="806" y="263"/>
                  <a:pt x="806" y="263"/>
                </a:cubicBezTo>
                <a:cubicBezTo>
                  <a:pt x="806" y="263"/>
                  <a:pt x="806" y="263"/>
                  <a:pt x="806" y="263"/>
                </a:cubicBezTo>
                <a:cubicBezTo>
                  <a:pt x="806" y="263"/>
                  <a:pt x="806" y="263"/>
                  <a:pt x="806" y="263"/>
                </a:cubicBezTo>
                <a:cubicBezTo>
                  <a:pt x="806" y="263"/>
                  <a:pt x="806" y="263"/>
                  <a:pt x="806" y="263"/>
                </a:cubicBezTo>
                <a:cubicBezTo>
                  <a:pt x="806" y="263"/>
                  <a:pt x="806" y="263"/>
                  <a:pt x="806" y="263"/>
                </a:cubicBezTo>
                <a:cubicBezTo>
                  <a:pt x="806" y="262"/>
                  <a:pt x="806" y="263"/>
                  <a:pt x="806" y="262"/>
                </a:cubicBezTo>
                <a:cubicBezTo>
                  <a:pt x="806" y="262"/>
                  <a:pt x="806" y="262"/>
                  <a:pt x="806" y="262"/>
                </a:cubicBezTo>
                <a:cubicBezTo>
                  <a:pt x="806" y="262"/>
                  <a:pt x="806" y="262"/>
                  <a:pt x="806" y="262"/>
                </a:cubicBezTo>
                <a:cubicBezTo>
                  <a:pt x="806" y="262"/>
                  <a:pt x="806" y="262"/>
                  <a:pt x="806" y="262"/>
                </a:cubicBezTo>
                <a:cubicBezTo>
                  <a:pt x="806" y="262"/>
                  <a:pt x="806" y="262"/>
                  <a:pt x="806" y="262"/>
                </a:cubicBezTo>
                <a:cubicBezTo>
                  <a:pt x="806" y="262"/>
                  <a:pt x="806" y="262"/>
                  <a:pt x="806" y="262"/>
                </a:cubicBezTo>
                <a:cubicBezTo>
                  <a:pt x="806" y="262"/>
                  <a:pt x="806" y="262"/>
                  <a:pt x="806" y="262"/>
                </a:cubicBezTo>
                <a:cubicBezTo>
                  <a:pt x="806" y="262"/>
                  <a:pt x="806" y="262"/>
                  <a:pt x="806" y="262"/>
                </a:cubicBezTo>
                <a:cubicBezTo>
                  <a:pt x="806" y="262"/>
                  <a:pt x="806" y="262"/>
                  <a:pt x="806" y="262"/>
                </a:cubicBezTo>
                <a:cubicBezTo>
                  <a:pt x="805" y="259"/>
                  <a:pt x="804" y="256"/>
                  <a:pt x="802" y="253"/>
                </a:cubicBezTo>
                <a:close/>
                <a:moveTo>
                  <a:pt x="785" y="217"/>
                </a:moveTo>
                <a:cubicBezTo>
                  <a:pt x="781" y="219"/>
                  <a:pt x="781" y="219"/>
                  <a:pt x="781" y="219"/>
                </a:cubicBezTo>
                <a:cubicBezTo>
                  <a:pt x="784" y="225"/>
                  <a:pt x="787" y="231"/>
                  <a:pt x="790" y="237"/>
                </a:cubicBezTo>
                <a:cubicBezTo>
                  <a:pt x="794" y="235"/>
                  <a:pt x="794" y="235"/>
                  <a:pt x="794" y="235"/>
                </a:cubicBezTo>
                <a:cubicBezTo>
                  <a:pt x="793" y="233"/>
                  <a:pt x="792" y="230"/>
                  <a:pt x="791" y="228"/>
                </a:cubicBezTo>
                <a:cubicBezTo>
                  <a:pt x="791" y="228"/>
                  <a:pt x="791" y="228"/>
                  <a:pt x="791" y="228"/>
                </a:cubicBezTo>
                <a:cubicBezTo>
                  <a:pt x="791" y="228"/>
                  <a:pt x="791" y="228"/>
                  <a:pt x="791" y="228"/>
                </a:cubicBezTo>
                <a:cubicBezTo>
                  <a:pt x="791" y="228"/>
                  <a:pt x="791" y="228"/>
                  <a:pt x="791" y="228"/>
                </a:cubicBezTo>
                <a:cubicBezTo>
                  <a:pt x="791" y="228"/>
                  <a:pt x="791" y="228"/>
                  <a:pt x="791" y="228"/>
                </a:cubicBezTo>
                <a:cubicBezTo>
                  <a:pt x="791" y="228"/>
                  <a:pt x="791" y="228"/>
                  <a:pt x="791" y="228"/>
                </a:cubicBezTo>
                <a:cubicBezTo>
                  <a:pt x="791" y="228"/>
                  <a:pt x="790" y="228"/>
                  <a:pt x="790" y="228"/>
                </a:cubicBezTo>
                <a:cubicBezTo>
                  <a:pt x="790" y="228"/>
                  <a:pt x="790" y="228"/>
                  <a:pt x="790" y="228"/>
                </a:cubicBezTo>
                <a:cubicBezTo>
                  <a:pt x="790" y="228"/>
                  <a:pt x="790" y="228"/>
                  <a:pt x="790" y="228"/>
                </a:cubicBezTo>
                <a:cubicBezTo>
                  <a:pt x="790" y="228"/>
                  <a:pt x="790" y="228"/>
                  <a:pt x="790" y="228"/>
                </a:cubicBezTo>
                <a:cubicBezTo>
                  <a:pt x="790" y="228"/>
                  <a:pt x="790" y="228"/>
                  <a:pt x="790" y="228"/>
                </a:cubicBezTo>
                <a:cubicBezTo>
                  <a:pt x="790" y="228"/>
                  <a:pt x="790" y="228"/>
                  <a:pt x="790" y="228"/>
                </a:cubicBezTo>
                <a:cubicBezTo>
                  <a:pt x="790" y="228"/>
                  <a:pt x="790" y="228"/>
                  <a:pt x="790" y="227"/>
                </a:cubicBezTo>
                <a:cubicBezTo>
                  <a:pt x="790" y="227"/>
                  <a:pt x="790" y="227"/>
                  <a:pt x="790" y="227"/>
                </a:cubicBezTo>
                <a:cubicBezTo>
                  <a:pt x="790" y="227"/>
                  <a:pt x="790" y="227"/>
                  <a:pt x="790" y="227"/>
                </a:cubicBezTo>
                <a:cubicBezTo>
                  <a:pt x="790" y="227"/>
                  <a:pt x="790" y="227"/>
                  <a:pt x="790" y="227"/>
                </a:cubicBezTo>
                <a:cubicBezTo>
                  <a:pt x="790" y="227"/>
                  <a:pt x="790" y="227"/>
                  <a:pt x="790" y="227"/>
                </a:cubicBezTo>
                <a:cubicBezTo>
                  <a:pt x="790" y="227"/>
                  <a:pt x="790" y="227"/>
                  <a:pt x="790" y="227"/>
                </a:cubicBezTo>
                <a:cubicBezTo>
                  <a:pt x="790" y="227"/>
                  <a:pt x="790" y="227"/>
                  <a:pt x="790" y="227"/>
                </a:cubicBezTo>
                <a:cubicBezTo>
                  <a:pt x="790" y="227"/>
                  <a:pt x="790" y="227"/>
                  <a:pt x="790" y="227"/>
                </a:cubicBezTo>
                <a:cubicBezTo>
                  <a:pt x="790" y="227"/>
                  <a:pt x="790" y="227"/>
                  <a:pt x="790" y="227"/>
                </a:cubicBezTo>
                <a:cubicBezTo>
                  <a:pt x="790" y="227"/>
                  <a:pt x="790" y="227"/>
                  <a:pt x="790" y="227"/>
                </a:cubicBezTo>
                <a:cubicBezTo>
                  <a:pt x="790" y="227"/>
                  <a:pt x="790" y="227"/>
                  <a:pt x="790" y="227"/>
                </a:cubicBezTo>
                <a:cubicBezTo>
                  <a:pt x="790" y="227"/>
                  <a:pt x="790" y="227"/>
                  <a:pt x="790" y="227"/>
                </a:cubicBezTo>
                <a:cubicBezTo>
                  <a:pt x="790" y="227"/>
                  <a:pt x="790" y="227"/>
                  <a:pt x="790" y="227"/>
                </a:cubicBezTo>
                <a:cubicBezTo>
                  <a:pt x="790" y="227"/>
                  <a:pt x="790" y="227"/>
                  <a:pt x="790" y="227"/>
                </a:cubicBezTo>
                <a:cubicBezTo>
                  <a:pt x="790" y="227"/>
                  <a:pt x="790" y="227"/>
                  <a:pt x="790" y="227"/>
                </a:cubicBezTo>
                <a:cubicBezTo>
                  <a:pt x="790" y="226"/>
                  <a:pt x="790" y="226"/>
                  <a:pt x="790" y="226"/>
                </a:cubicBezTo>
                <a:cubicBezTo>
                  <a:pt x="790" y="226"/>
                  <a:pt x="790" y="226"/>
                  <a:pt x="790" y="226"/>
                </a:cubicBezTo>
                <a:cubicBezTo>
                  <a:pt x="790" y="226"/>
                  <a:pt x="790" y="226"/>
                  <a:pt x="790" y="226"/>
                </a:cubicBezTo>
                <a:cubicBezTo>
                  <a:pt x="790" y="226"/>
                  <a:pt x="790" y="226"/>
                  <a:pt x="790" y="226"/>
                </a:cubicBezTo>
                <a:cubicBezTo>
                  <a:pt x="790" y="226"/>
                  <a:pt x="790" y="226"/>
                  <a:pt x="790" y="226"/>
                </a:cubicBezTo>
                <a:cubicBezTo>
                  <a:pt x="790" y="226"/>
                  <a:pt x="790" y="226"/>
                  <a:pt x="790" y="226"/>
                </a:cubicBezTo>
                <a:cubicBezTo>
                  <a:pt x="790" y="226"/>
                  <a:pt x="790" y="226"/>
                  <a:pt x="790" y="226"/>
                </a:cubicBezTo>
                <a:cubicBezTo>
                  <a:pt x="790" y="226"/>
                  <a:pt x="789" y="226"/>
                  <a:pt x="789" y="226"/>
                </a:cubicBezTo>
                <a:cubicBezTo>
                  <a:pt x="789" y="226"/>
                  <a:pt x="789" y="226"/>
                  <a:pt x="789" y="226"/>
                </a:cubicBezTo>
                <a:cubicBezTo>
                  <a:pt x="789" y="226"/>
                  <a:pt x="789" y="226"/>
                  <a:pt x="789" y="226"/>
                </a:cubicBezTo>
                <a:cubicBezTo>
                  <a:pt x="789" y="226"/>
                  <a:pt x="789" y="226"/>
                  <a:pt x="789" y="226"/>
                </a:cubicBezTo>
                <a:cubicBezTo>
                  <a:pt x="789" y="226"/>
                  <a:pt x="789" y="226"/>
                  <a:pt x="789" y="226"/>
                </a:cubicBezTo>
                <a:cubicBezTo>
                  <a:pt x="789" y="226"/>
                  <a:pt x="789" y="226"/>
                  <a:pt x="789" y="226"/>
                </a:cubicBezTo>
                <a:cubicBezTo>
                  <a:pt x="789" y="226"/>
                  <a:pt x="789" y="226"/>
                  <a:pt x="789" y="226"/>
                </a:cubicBezTo>
                <a:cubicBezTo>
                  <a:pt x="789" y="226"/>
                  <a:pt x="789" y="226"/>
                  <a:pt x="789" y="225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789" y="225"/>
                  <a:pt x="789" y="225"/>
                  <a:pt x="789" y="224"/>
                </a:cubicBezTo>
                <a:cubicBezTo>
                  <a:pt x="789" y="224"/>
                  <a:pt x="789" y="224"/>
                  <a:pt x="789" y="224"/>
                </a:cubicBezTo>
                <a:cubicBezTo>
                  <a:pt x="789" y="224"/>
                  <a:pt x="789" y="224"/>
                  <a:pt x="789" y="224"/>
                </a:cubicBezTo>
                <a:cubicBezTo>
                  <a:pt x="789" y="224"/>
                  <a:pt x="789" y="224"/>
                  <a:pt x="789" y="224"/>
                </a:cubicBezTo>
                <a:cubicBezTo>
                  <a:pt x="788" y="223"/>
                  <a:pt x="787" y="222"/>
                  <a:pt x="787" y="220"/>
                </a:cubicBezTo>
                <a:cubicBezTo>
                  <a:pt x="787" y="220"/>
                  <a:pt x="787" y="220"/>
                  <a:pt x="787" y="220"/>
                </a:cubicBezTo>
                <a:cubicBezTo>
                  <a:pt x="786" y="220"/>
                  <a:pt x="786" y="220"/>
                  <a:pt x="786" y="220"/>
                </a:cubicBezTo>
                <a:cubicBezTo>
                  <a:pt x="786" y="220"/>
                  <a:pt x="786" y="220"/>
                  <a:pt x="786" y="220"/>
                </a:cubicBezTo>
                <a:cubicBezTo>
                  <a:pt x="786" y="220"/>
                  <a:pt x="786" y="220"/>
                  <a:pt x="786" y="220"/>
                </a:cubicBezTo>
                <a:cubicBezTo>
                  <a:pt x="786" y="220"/>
                  <a:pt x="786" y="220"/>
                  <a:pt x="786" y="220"/>
                </a:cubicBezTo>
                <a:cubicBezTo>
                  <a:pt x="786" y="220"/>
                  <a:pt x="786" y="220"/>
                  <a:pt x="786" y="220"/>
                </a:cubicBezTo>
                <a:cubicBezTo>
                  <a:pt x="786" y="220"/>
                  <a:pt x="786" y="220"/>
                  <a:pt x="786" y="220"/>
                </a:cubicBezTo>
                <a:cubicBezTo>
                  <a:pt x="786" y="220"/>
                  <a:pt x="786" y="220"/>
                  <a:pt x="786" y="220"/>
                </a:cubicBezTo>
                <a:cubicBezTo>
                  <a:pt x="786" y="220"/>
                  <a:pt x="786" y="220"/>
                  <a:pt x="786" y="220"/>
                </a:cubicBezTo>
                <a:cubicBezTo>
                  <a:pt x="786" y="219"/>
                  <a:pt x="786" y="219"/>
                  <a:pt x="786" y="219"/>
                </a:cubicBezTo>
                <a:cubicBezTo>
                  <a:pt x="786" y="219"/>
                  <a:pt x="786" y="219"/>
                  <a:pt x="786" y="219"/>
                </a:cubicBezTo>
                <a:cubicBezTo>
                  <a:pt x="786" y="219"/>
                  <a:pt x="786" y="219"/>
                  <a:pt x="786" y="219"/>
                </a:cubicBezTo>
                <a:cubicBezTo>
                  <a:pt x="786" y="219"/>
                  <a:pt x="786" y="219"/>
                  <a:pt x="786" y="219"/>
                </a:cubicBezTo>
                <a:cubicBezTo>
                  <a:pt x="786" y="219"/>
                  <a:pt x="786" y="219"/>
                  <a:pt x="786" y="219"/>
                </a:cubicBezTo>
                <a:cubicBezTo>
                  <a:pt x="786" y="219"/>
                  <a:pt x="786" y="219"/>
                  <a:pt x="786" y="219"/>
                </a:cubicBezTo>
                <a:cubicBezTo>
                  <a:pt x="786" y="219"/>
                  <a:pt x="786" y="219"/>
                  <a:pt x="786" y="219"/>
                </a:cubicBezTo>
                <a:cubicBezTo>
                  <a:pt x="786" y="219"/>
                  <a:pt x="786" y="219"/>
                  <a:pt x="786" y="219"/>
                </a:cubicBezTo>
                <a:cubicBezTo>
                  <a:pt x="786" y="219"/>
                  <a:pt x="786" y="219"/>
                  <a:pt x="786" y="219"/>
                </a:cubicBezTo>
                <a:cubicBezTo>
                  <a:pt x="786" y="219"/>
                  <a:pt x="786" y="219"/>
                  <a:pt x="786" y="219"/>
                </a:cubicBezTo>
                <a:cubicBezTo>
                  <a:pt x="786" y="219"/>
                  <a:pt x="786" y="219"/>
                  <a:pt x="786" y="219"/>
                </a:cubicBezTo>
                <a:cubicBezTo>
                  <a:pt x="786" y="219"/>
                  <a:pt x="786" y="219"/>
                  <a:pt x="786" y="219"/>
                </a:cubicBezTo>
                <a:cubicBezTo>
                  <a:pt x="786" y="219"/>
                  <a:pt x="786" y="219"/>
                  <a:pt x="786" y="219"/>
                </a:cubicBezTo>
                <a:cubicBezTo>
                  <a:pt x="786" y="219"/>
                  <a:pt x="786" y="219"/>
                  <a:pt x="786" y="219"/>
                </a:cubicBezTo>
                <a:cubicBezTo>
                  <a:pt x="786" y="219"/>
                  <a:pt x="786" y="218"/>
                  <a:pt x="785" y="218"/>
                </a:cubicBezTo>
                <a:cubicBezTo>
                  <a:pt x="785" y="218"/>
                  <a:pt x="785" y="218"/>
                  <a:pt x="785" y="218"/>
                </a:cubicBezTo>
                <a:cubicBezTo>
                  <a:pt x="785" y="218"/>
                  <a:pt x="785" y="218"/>
                  <a:pt x="785" y="218"/>
                </a:cubicBezTo>
                <a:cubicBezTo>
                  <a:pt x="785" y="218"/>
                  <a:pt x="785" y="218"/>
                  <a:pt x="785" y="218"/>
                </a:cubicBezTo>
                <a:cubicBezTo>
                  <a:pt x="785" y="218"/>
                  <a:pt x="785" y="218"/>
                  <a:pt x="785" y="218"/>
                </a:cubicBezTo>
                <a:cubicBezTo>
                  <a:pt x="785" y="218"/>
                  <a:pt x="785" y="218"/>
                  <a:pt x="785" y="218"/>
                </a:cubicBezTo>
                <a:cubicBezTo>
                  <a:pt x="785" y="218"/>
                  <a:pt x="785" y="218"/>
                  <a:pt x="785" y="218"/>
                </a:cubicBezTo>
                <a:cubicBezTo>
                  <a:pt x="785" y="218"/>
                  <a:pt x="785" y="218"/>
                  <a:pt x="785" y="218"/>
                </a:cubicBezTo>
                <a:cubicBezTo>
                  <a:pt x="785" y="218"/>
                  <a:pt x="785" y="218"/>
                  <a:pt x="785" y="218"/>
                </a:cubicBezTo>
                <a:cubicBezTo>
                  <a:pt x="785" y="218"/>
                  <a:pt x="785" y="218"/>
                  <a:pt x="785" y="218"/>
                </a:cubicBezTo>
                <a:cubicBezTo>
                  <a:pt x="785" y="218"/>
                  <a:pt x="785" y="218"/>
                  <a:pt x="785" y="218"/>
                </a:cubicBezTo>
                <a:cubicBezTo>
                  <a:pt x="785" y="218"/>
                  <a:pt x="785" y="218"/>
                  <a:pt x="785" y="218"/>
                </a:cubicBezTo>
                <a:cubicBezTo>
                  <a:pt x="785" y="218"/>
                  <a:pt x="785" y="218"/>
                  <a:pt x="785" y="218"/>
                </a:cubicBezTo>
                <a:cubicBezTo>
                  <a:pt x="785" y="218"/>
                  <a:pt x="785" y="218"/>
                  <a:pt x="785" y="218"/>
                </a:cubicBezTo>
                <a:cubicBezTo>
                  <a:pt x="785" y="218"/>
                  <a:pt x="785" y="218"/>
                  <a:pt x="785" y="218"/>
                </a:cubicBezTo>
                <a:cubicBezTo>
                  <a:pt x="785" y="217"/>
                  <a:pt x="785" y="217"/>
                  <a:pt x="785" y="217"/>
                </a:cubicBezTo>
                <a:cubicBezTo>
                  <a:pt x="785" y="217"/>
                  <a:pt x="785" y="217"/>
                  <a:pt x="785" y="217"/>
                </a:cubicBezTo>
                <a:cubicBezTo>
                  <a:pt x="785" y="217"/>
                  <a:pt x="785" y="217"/>
                  <a:pt x="785" y="217"/>
                </a:cubicBezTo>
                <a:cubicBezTo>
                  <a:pt x="785" y="217"/>
                  <a:pt x="785" y="217"/>
                  <a:pt x="785" y="217"/>
                </a:cubicBezTo>
                <a:cubicBezTo>
                  <a:pt x="785" y="217"/>
                  <a:pt x="785" y="217"/>
                  <a:pt x="785" y="217"/>
                </a:cubicBezTo>
                <a:cubicBezTo>
                  <a:pt x="785" y="217"/>
                  <a:pt x="785" y="217"/>
                  <a:pt x="785" y="217"/>
                </a:cubicBezTo>
                <a:cubicBezTo>
                  <a:pt x="785" y="217"/>
                  <a:pt x="785" y="217"/>
                  <a:pt x="785" y="217"/>
                </a:cubicBezTo>
                <a:close/>
                <a:moveTo>
                  <a:pt x="764" y="183"/>
                </a:moveTo>
                <a:cubicBezTo>
                  <a:pt x="761" y="185"/>
                  <a:pt x="761" y="185"/>
                  <a:pt x="761" y="185"/>
                </a:cubicBezTo>
                <a:cubicBezTo>
                  <a:pt x="764" y="191"/>
                  <a:pt x="768" y="196"/>
                  <a:pt x="771" y="202"/>
                </a:cubicBezTo>
                <a:cubicBezTo>
                  <a:pt x="775" y="200"/>
                  <a:pt x="775" y="200"/>
                  <a:pt x="775" y="200"/>
                </a:cubicBezTo>
                <a:cubicBezTo>
                  <a:pt x="774" y="198"/>
                  <a:pt x="773" y="197"/>
                  <a:pt x="772" y="195"/>
                </a:cubicBezTo>
                <a:cubicBezTo>
                  <a:pt x="772" y="195"/>
                  <a:pt x="772" y="195"/>
                  <a:pt x="772" y="195"/>
                </a:cubicBezTo>
                <a:cubicBezTo>
                  <a:pt x="772" y="195"/>
                  <a:pt x="772" y="195"/>
                  <a:pt x="772" y="195"/>
                </a:cubicBezTo>
                <a:cubicBezTo>
                  <a:pt x="772" y="195"/>
                  <a:pt x="772" y="195"/>
                  <a:pt x="772" y="195"/>
                </a:cubicBezTo>
                <a:cubicBezTo>
                  <a:pt x="772" y="195"/>
                  <a:pt x="772" y="195"/>
                  <a:pt x="772" y="195"/>
                </a:cubicBezTo>
                <a:cubicBezTo>
                  <a:pt x="772" y="195"/>
                  <a:pt x="772" y="195"/>
                  <a:pt x="772" y="195"/>
                </a:cubicBezTo>
                <a:cubicBezTo>
                  <a:pt x="772" y="195"/>
                  <a:pt x="772" y="195"/>
                  <a:pt x="772" y="195"/>
                </a:cubicBezTo>
                <a:cubicBezTo>
                  <a:pt x="769" y="191"/>
                  <a:pt x="767" y="187"/>
                  <a:pt x="764" y="183"/>
                </a:cubicBezTo>
                <a:cubicBezTo>
                  <a:pt x="764" y="183"/>
                  <a:pt x="764" y="183"/>
                  <a:pt x="764" y="183"/>
                </a:cubicBezTo>
                <a:close/>
                <a:moveTo>
                  <a:pt x="740" y="151"/>
                </a:moveTo>
                <a:cubicBezTo>
                  <a:pt x="737" y="154"/>
                  <a:pt x="737" y="154"/>
                  <a:pt x="737" y="154"/>
                </a:cubicBezTo>
                <a:cubicBezTo>
                  <a:pt x="741" y="159"/>
                  <a:pt x="745" y="164"/>
                  <a:pt x="749" y="169"/>
                </a:cubicBezTo>
                <a:cubicBezTo>
                  <a:pt x="752" y="167"/>
                  <a:pt x="752" y="167"/>
                  <a:pt x="752" y="167"/>
                </a:cubicBezTo>
                <a:cubicBezTo>
                  <a:pt x="751" y="165"/>
                  <a:pt x="750" y="163"/>
                  <a:pt x="748" y="162"/>
                </a:cubicBezTo>
                <a:cubicBezTo>
                  <a:pt x="748" y="162"/>
                  <a:pt x="748" y="162"/>
                  <a:pt x="748" y="162"/>
                </a:cubicBezTo>
                <a:cubicBezTo>
                  <a:pt x="748" y="162"/>
                  <a:pt x="748" y="162"/>
                  <a:pt x="748" y="162"/>
                </a:cubicBezTo>
                <a:cubicBezTo>
                  <a:pt x="748" y="162"/>
                  <a:pt x="748" y="162"/>
                  <a:pt x="748" y="162"/>
                </a:cubicBezTo>
                <a:cubicBezTo>
                  <a:pt x="748" y="161"/>
                  <a:pt x="748" y="161"/>
                  <a:pt x="748" y="161"/>
                </a:cubicBezTo>
                <a:cubicBezTo>
                  <a:pt x="748" y="161"/>
                  <a:pt x="748" y="161"/>
                  <a:pt x="748" y="161"/>
                </a:cubicBezTo>
                <a:cubicBezTo>
                  <a:pt x="748" y="161"/>
                  <a:pt x="748" y="161"/>
                  <a:pt x="748" y="161"/>
                </a:cubicBezTo>
                <a:cubicBezTo>
                  <a:pt x="748" y="161"/>
                  <a:pt x="748" y="161"/>
                  <a:pt x="748" y="161"/>
                </a:cubicBezTo>
                <a:cubicBezTo>
                  <a:pt x="748" y="161"/>
                  <a:pt x="748" y="161"/>
                  <a:pt x="748" y="161"/>
                </a:cubicBezTo>
                <a:cubicBezTo>
                  <a:pt x="748" y="161"/>
                  <a:pt x="748" y="161"/>
                  <a:pt x="748" y="161"/>
                </a:cubicBezTo>
                <a:cubicBezTo>
                  <a:pt x="748" y="161"/>
                  <a:pt x="748" y="161"/>
                  <a:pt x="748" y="161"/>
                </a:cubicBezTo>
                <a:cubicBezTo>
                  <a:pt x="748" y="161"/>
                  <a:pt x="748" y="161"/>
                  <a:pt x="748" y="161"/>
                </a:cubicBezTo>
                <a:cubicBezTo>
                  <a:pt x="748" y="161"/>
                  <a:pt x="748" y="161"/>
                  <a:pt x="748" y="161"/>
                </a:cubicBezTo>
                <a:cubicBezTo>
                  <a:pt x="748" y="161"/>
                  <a:pt x="748" y="161"/>
                  <a:pt x="748" y="161"/>
                </a:cubicBezTo>
                <a:cubicBezTo>
                  <a:pt x="748" y="161"/>
                  <a:pt x="748" y="161"/>
                  <a:pt x="748" y="161"/>
                </a:cubicBezTo>
                <a:cubicBezTo>
                  <a:pt x="747" y="161"/>
                  <a:pt x="747" y="161"/>
                  <a:pt x="747" y="161"/>
                </a:cubicBezTo>
                <a:cubicBezTo>
                  <a:pt x="747" y="161"/>
                  <a:pt x="747" y="161"/>
                  <a:pt x="747" y="161"/>
                </a:cubicBezTo>
                <a:cubicBezTo>
                  <a:pt x="747" y="161"/>
                  <a:pt x="747" y="161"/>
                  <a:pt x="747" y="161"/>
                </a:cubicBezTo>
                <a:cubicBezTo>
                  <a:pt x="747" y="160"/>
                  <a:pt x="747" y="160"/>
                  <a:pt x="747" y="160"/>
                </a:cubicBezTo>
                <a:cubicBezTo>
                  <a:pt x="747" y="160"/>
                  <a:pt x="747" y="160"/>
                  <a:pt x="747" y="160"/>
                </a:cubicBezTo>
                <a:cubicBezTo>
                  <a:pt x="747" y="160"/>
                  <a:pt x="747" y="160"/>
                  <a:pt x="747" y="160"/>
                </a:cubicBezTo>
                <a:cubicBezTo>
                  <a:pt x="747" y="160"/>
                  <a:pt x="747" y="160"/>
                  <a:pt x="747" y="160"/>
                </a:cubicBezTo>
                <a:cubicBezTo>
                  <a:pt x="747" y="160"/>
                  <a:pt x="747" y="160"/>
                  <a:pt x="747" y="160"/>
                </a:cubicBezTo>
                <a:cubicBezTo>
                  <a:pt x="747" y="160"/>
                  <a:pt x="747" y="160"/>
                  <a:pt x="747" y="160"/>
                </a:cubicBezTo>
                <a:cubicBezTo>
                  <a:pt x="747" y="160"/>
                  <a:pt x="747" y="160"/>
                  <a:pt x="747" y="160"/>
                </a:cubicBezTo>
                <a:cubicBezTo>
                  <a:pt x="747" y="160"/>
                  <a:pt x="747" y="160"/>
                  <a:pt x="747" y="160"/>
                </a:cubicBezTo>
                <a:cubicBezTo>
                  <a:pt x="747" y="160"/>
                  <a:pt x="747" y="160"/>
                  <a:pt x="747" y="160"/>
                </a:cubicBezTo>
                <a:cubicBezTo>
                  <a:pt x="747" y="160"/>
                  <a:pt x="747" y="160"/>
                  <a:pt x="747" y="160"/>
                </a:cubicBezTo>
                <a:cubicBezTo>
                  <a:pt x="747" y="160"/>
                  <a:pt x="747" y="160"/>
                  <a:pt x="747" y="160"/>
                </a:cubicBezTo>
                <a:cubicBezTo>
                  <a:pt x="747" y="160"/>
                  <a:pt x="747" y="160"/>
                  <a:pt x="747" y="160"/>
                </a:cubicBezTo>
                <a:cubicBezTo>
                  <a:pt x="747" y="160"/>
                  <a:pt x="747" y="160"/>
                  <a:pt x="747" y="160"/>
                </a:cubicBezTo>
                <a:cubicBezTo>
                  <a:pt x="747" y="160"/>
                  <a:pt x="747" y="160"/>
                  <a:pt x="747" y="160"/>
                </a:cubicBezTo>
                <a:cubicBezTo>
                  <a:pt x="747" y="160"/>
                  <a:pt x="747" y="160"/>
                  <a:pt x="747" y="160"/>
                </a:cubicBezTo>
                <a:cubicBezTo>
                  <a:pt x="747" y="160"/>
                  <a:pt x="747" y="160"/>
                  <a:pt x="747" y="160"/>
                </a:cubicBezTo>
                <a:cubicBezTo>
                  <a:pt x="747" y="159"/>
                  <a:pt x="747" y="159"/>
                  <a:pt x="747" y="159"/>
                </a:cubicBezTo>
                <a:cubicBezTo>
                  <a:pt x="747" y="159"/>
                  <a:pt x="747" y="159"/>
                  <a:pt x="747" y="159"/>
                </a:cubicBezTo>
                <a:cubicBezTo>
                  <a:pt x="747" y="159"/>
                  <a:pt x="746" y="159"/>
                  <a:pt x="746" y="159"/>
                </a:cubicBezTo>
                <a:cubicBezTo>
                  <a:pt x="746" y="159"/>
                  <a:pt x="746" y="159"/>
                  <a:pt x="746" y="159"/>
                </a:cubicBezTo>
                <a:cubicBezTo>
                  <a:pt x="746" y="159"/>
                  <a:pt x="746" y="159"/>
                  <a:pt x="746" y="159"/>
                </a:cubicBezTo>
                <a:cubicBezTo>
                  <a:pt x="746" y="159"/>
                  <a:pt x="746" y="159"/>
                  <a:pt x="746" y="159"/>
                </a:cubicBezTo>
                <a:cubicBezTo>
                  <a:pt x="746" y="159"/>
                  <a:pt x="746" y="159"/>
                  <a:pt x="746" y="159"/>
                </a:cubicBezTo>
                <a:cubicBezTo>
                  <a:pt x="746" y="159"/>
                  <a:pt x="746" y="159"/>
                  <a:pt x="746" y="159"/>
                </a:cubicBezTo>
                <a:cubicBezTo>
                  <a:pt x="746" y="159"/>
                  <a:pt x="746" y="159"/>
                  <a:pt x="746" y="159"/>
                </a:cubicBezTo>
                <a:cubicBezTo>
                  <a:pt x="746" y="159"/>
                  <a:pt x="746" y="159"/>
                  <a:pt x="746" y="159"/>
                </a:cubicBezTo>
                <a:cubicBezTo>
                  <a:pt x="746" y="159"/>
                  <a:pt x="746" y="159"/>
                  <a:pt x="746" y="159"/>
                </a:cubicBezTo>
                <a:cubicBezTo>
                  <a:pt x="746" y="159"/>
                  <a:pt x="746" y="159"/>
                  <a:pt x="746" y="159"/>
                </a:cubicBezTo>
                <a:cubicBezTo>
                  <a:pt x="746" y="159"/>
                  <a:pt x="746" y="159"/>
                  <a:pt x="746" y="159"/>
                </a:cubicBezTo>
                <a:cubicBezTo>
                  <a:pt x="746" y="159"/>
                  <a:pt x="746" y="159"/>
                  <a:pt x="746" y="159"/>
                </a:cubicBezTo>
                <a:cubicBezTo>
                  <a:pt x="746" y="159"/>
                  <a:pt x="746" y="159"/>
                  <a:pt x="746" y="159"/>
                </a:cubicBezTo>
                <a:cubicBezTo>
                  <a:pt x="746" y="159"/>
                  <a:pt x="746" y="159"/>
                  <a:pt x="746" y="159"/>
                </a:cubicBezTo>
                <a:cubicBezTo>
                  <a:pt x="746" y="158"/>
                  <a:pt x="746" y="158"/>
                  <a:pt x="746" y="158"/>
                </a:cubicBezTo>
                <a:cubicBezTo>
                  <a:pt x="746" y="158"/>
                  <a:pt x="746" y="158"/>
                  <a:pt x="746" y="158"/>
                </a:cubicBezTo>
                <a:cubicBezTo>
                  <a:pt x="744" y="156"/>
                  <a:pt x="742" y="153"/>
                  <a:pt x="740" y="151"/>
                </a:cubicBezTo>
                <a:close/>
                <a:moveTo>
                  <a:pt x="713" y="122"/>
                </a:moveTo>
                <a:cubicBezTo>
                  <a:pt x="710" y="124"/>
                  <a:pt x="710" y="124"/>
                  <a:pt x="710" y="124"/>
                </a:cubicBezTo>
                <a:cubicBezTo>
                  <a:pt x="715" y="129"/>
                  <a:pt x="719" y="134"/>
                  <a:pt x="724" y="139"/>
                </a:cubicBezTo>
                <a:cubicBezTo>
                  <a:pt x="727" y="136"/>
                  <a:pt x="727" y="136"/>
                  <a:pt x="727" y="136"/>
                </a:cubicBezTo>
                <a:cubicBezTo>
                  <a:pt x="726" y="135"/>
                  <a:pt x="725" y="134"/>
                  <a:pt x="724" y="133"/>
                </a:cubicBezTo>
                <a:cubicBezTo>
                  <a:pt x="724" y="133"/>
                  <a:pt x="724" y="133"/>
                  <a:pt x="724" y="133"/>
                </a:cubicBezTo>
                <a:cubicBezTo>
                  <a:pt x="724" y="133"/>
                  <a:pt x="724" y="133"/>
                  <a:pt x="723" y="133"/>
                </a:cubicBezTo>
                <a:cubicBezTo>
                  <a:pt x="723" y="133"/>
                  <a:pt x="723" y="133"/>
                  <a:pt x="723" y="133"/>
                </a:cubicBezTo>
                <a:cubicBezTo>
                  <a:pt x="723" y="133"/>
                  <a:pt x="723" y="133"/>
                  <a:pt x="723" y="132"/>
                </a:cubicBezTo>
                <a:cubicBezTo>
                  <a:pt x="723" y="132"/>
                  <a:pt x="723" y="132"/>
                  <a:pt x="723" y="132"/>
                </a:cubicBezTo>
                <a:cubicBezTo>
                  <a:pt x="723" y="132"/>
                  <a:pt x="723" y="132"/>
                  <a:pt x="723" y="132"/>
                </a:cubicBezTo>
                <a:cubicBezTo>
                  <a:pt x="723" y="132"/>
                  <a:pt x="723" y="132"/>
                  <a:pt x="723" y="132"/>
                </a:cubicBezTo>
                <a:cubicBezTo>
                  <a:pt x="723" y="132"/>
                  <a:pt x="723" y="132"/>
                  <a:pt x="723" y="132"/>
                </a:cubicBezTo>
                <a:cubicBezTo>
                  <a:pt x="723" y="132"/>
                  <a:pt x="723" y="132"/>
                  <a:pt x="723" y="132"/>
                </a:cubicBezTo>
                <a:cubicBezTo>
                  <a:pt x="723" y="132"/>
                  <a:pt x="723" y="132"/>
                  <a:pt x="723" y="132"/>
                </a:cubicBezTo>
                <a:cubicBezTo>
                  <a:pt x="723" y="132"/>
                  <a:pt x="723" y="132"/>
                  <a:pt x="723" y="132"/>
                </a:cubicBezTo>
                <a:cubicBezTo>
                  <a:pt x="723" y="132"/>
                  <a:pt x="723" y="132"/>
                  <a:pt x="723" y="132"/>
                </a:cubicBezTo>
                <a:cubicBezTo>
                  <a:pt x="723" y="132"/>
                  <a:pt x="723" y="132"/>
                  <a:pt x="723" y="132"/>
                </a:cubicBezTo>
                <a:cubicBezTo>
                  <a:pt x="723" y="132"/>
                  <a:pt x="723" y="132"/>
                  <a:pt x="723" y="132"/>
                </a:cubicBezTo>
                <a:cubicBezTo>
                  <a:pt x="723" y="132"/>
                  <a:pt x="723" y="132"/>
                  <a:pt x="723" y="132"/>
                </a:cubicBezTo>
                <a:cubicBezTo>
                  <a:pt x="723" y="132"/>
                  <a:pt x="723" y="132"/>
                  <a:pt x="723" y="132"/>
                </a:cubicBezTo>
                <a:cubicBezTo>
                  <a:pt x="723" y="132"/>
                  <a:pt x="723" y="132"/>
                  <a:pt x="723" y="132"/>
                </a:cubicBezTo>
                <a:cubicBezTo>
                  <a:pt x="723" y="132"/>
                  <a:pt x="723" y="132"/>
                  <a:pt x="723" y="132"/>
                </a:cubicBezTo>
                <a:cubicBezTo>
                  <a:pt x="723" y="132"/>
                  <a:pt x="723" y="132"/>
                  <a:pt x="723" y="132"/>
                </a:cubicBezTo>
                <a:cubicBezTo>
                  <a:pt x="723" y="132"/>
                  <a:pt x="723" y="132"/>
                  <a:pt x="723" y="132"/>
                </a:cubicBezTo>
                <a:cubicBezTo>
                  <a:pt x="723" y="132"/>
                  <a:pt x="723" y="132"/>
                  <a:pt x="723" y="132"/>
                </a:cubicBezTo>
                <a:cubicBezTo>
                  <a:pt x="722" y="132"/>
                  <a:pt x="722" y="131"/>
                  <a:pt x="722" y="131"/>
                </a:cubicBezTo>
                <a:cubicBezTo>
                  <a:pt x="722" y="131"/>
                  <a:pt x="722" y="131"/>
                  <a:pt x="722" y="131"/>
                </a:cubicBezTo>
                <a:cubicBezTo>
                  <a:pt x="722" y="131"/>
                  <a:pt x="722" y="131"/>
                  <a:pt x="722" y="131"/>
                </a:cubicBezTo>
                <a:cubicBezTo>
                  <a:pt x="722" y="131"/>
                  <a:pt x="722" y="131"/>
                  <a:pt x="722" y="131"/>
                </a:cubicBezTo>
                <a:cubicBezTo>
                  <a:pt x="722" y="131"/>
                  <a:pt x="722" y="131"/>
                  <a:pt x="722" y="131"/>
                </a:cubicBezTo>
                <a:cubicBezTo>
                  <a:pt x="722" y="131"/>
                  <a:pt x="722" y="131"/>
                  <a:pt x="722" y="131"/>
                </a:cubicBezTo>
                <a:cubicBezTo>
                  <a:pt x="722" y="131"/>
                  <a:pt x="722" y="131"/>
                  <a:pt x="722" y="131"/>
                </a:cubicBezTo>
                <a:cubicBezTo>
                  <a:pt x="722" y="131"/>
                  <a:pt x="722" y="131"/>
                  <a:pt x="722" y="131"/>
                </a:cubicBezTo>
                <a:cubicBezTo>
                  <a:pt x="722" y="131"/>
                  <a:pt x="722" y="131"/>
                  <a:pt x="722" y="131"/>
                </a:cubicBezTo>
                <a:cubicBezTo>
                  <a:pt x="722" y="131"/>
                  <a:pt x="722" y="131"/>
                  <a:pt x="722" y="131"/>
                </a:cubicBezTo>
                <a:cubicBezTo>
                  <a:pt x="722" y="131"/>
                  <a:pt x="722" y="131"/>
                  <a:pt x="722" y="131"/>
                </a:cubicBezTo>
                <a:cubicBezTo>
                  <a:pt x="722" y="131"/>
                  <a:pt x="722" y="131"/>
                  <a:pt x="722" y="131"/>
                </a:cubicBezTo>
                <a:cubicBezTo>
                  <a:pt x="722" y="131"/>
                  <a:pt x="722" y="131"/>
                  <a:pt x="722" y="131"/>
                </a:cubicBezTo>
                <a:cubicBezTo>
                  <a:pt x="722" y="131"/>
                  <a:pt x="722" y="131"/>
                  <a:pt x="722" y="131"/>
                </a:cubicBezTo>
                <a:cubicBezTo>
                  <a:pt x="722" y="131"/>
                  <a:pt x="722" y="131"/>
                  <a:pt x="722" y="131"/>
                </a:cubicBezTo>
                <a:cubicBezTo>
                  <a:pt x="722" y="131"/>
                  <a:pt x="722" y="131"/>
                  <a:pt x="722" y="131"/>
                </a:cubicBezTo>
                <a:cubicBezTo>
                  <a:pt x="722" y="131"/>
                  <a:pt x="722" y="131"/>
                  <a:pt x="722" y="131"/>
                </a:cubicBezTo>
                <a:cubicBezTo>
                  <a:pt x="722" y="131"/>
                  <a:pt x="722" y="131"/>
                  <a:pt x="722" y="131"/>
                </a:cubicBezTo>
                <a:cubicBezTo>
                  <a:pt x="722" y="130"/>
                  <a:pt x="721" y="130"/>
                  <a:pt x="721" y="130"/>
                </a:cubicBezTo>
                <a:cubicBezTo>
                  <a:pt x="721" y="130"/>
                  <a:pt x="721" y="130"/>
                  <a:pt x="721" y="130"/>
                </a:cubicBezTo>
                <a:cubicBezTo>
                  <a:pt x="721" y="130"/>
                  <a:pt x="721" y="130"/>
                  <a:pt x="721" y="130"/>
                </a:cubicBezTo>
                <a:cubicBezTo>
                  <a:pt x="721" y="130"/>
                  <a:pt x="721" y="130"/>
                  <a:pt x="721" y="130"/>
                </a:cubicBezTo>
                <a:cubicBezTo>
                  <a:pt x="721" y="130"/>
                  <a:pt x="721" y="130"/>
                  <a:pt x="721" y="130"/>
                </a:cubicBezTo>
                <a:cubicBezTo>
                  <a:pt x="721" y="130"/>
                  <a:pt x="721" y="130"/>
                  <a:pt x="721" y="130"/>
                </a:cubicBezTo>
                <a:cubicBezTo>
                  <a:pt x="721" y="130"/>
                  <a:pt x="721" y="130"/>
                  <a:pt x="721" y="130"/>
                </a:cubicBezTo>
                <a:cubicBezTo>
                  <a:pt x="721" y="130"/>
                  <a:pt x="721" y="130"/>
                  <a:pt x="721" y="130"/>
                </a:cubicBezTo>
                <a:cubicBezTo>
                  <a:pt x="721" y="130"/>
                  <a:pt x="721" y="130"/>
                  <a:pt x="721" y="130"/>
                </a:cubicBezTo>
                <a:cubicBezTo>
                  <a:pt x="721" y="130"/>
                  <a:pt x="721" y="130"/>
                  <a:pt x="721" y="130"/>
                </a:cubicBezTo>
                <a:cubicBezTo>
                  <a:pt x="721" y="130"/>
                  <a:pt x="721" y="130"/>
                  <a:pt x="721" y="130"/>
                </a:cubicBezTo>
                <a:cubicBezTo>
                  <a:pt x="721" y="130"/>
                  <a:pt x="721" y="130"/>
                  <a:pt x="721" y="130"/>
                </a:cubicBezTo>
                <a:cubicBezTo>
                  <a:pt x="721" y="130"/>
                  <a:pt x="721" y="130"/>
                  <a:pt x="721" y="130"/>
                </a:cubicBezTo>
                <a:cubicBezTo>
                  <a:pt x="721" y="130"/>
                  <a:pt x="721" y="130"/>
                  <a:pt x="721" y="130"/>
                </a:cubicBezTo>
                <a:cubicBezTo>
                  <a:pt x="721" y="130"/>
                  <a:pt x="721" y="130"/>
                  <a:pt x="721" y="130"/>
                </a:cubicBezTo>
                <a:cubicBezTo>
                  <a:pt x="721" y="130"/>
                  <a:pt x="721" y="130"/>
                  <a:pt x="721" y="130"/>
                </a:cubicBezTo>
                <a:cubicBezTo>
                  <a:pt x="721" y="130"/>
                  <a:pt x="721" y="130"/>
                  <a:pt x="721" y="130"/>
                </a:cubicBezTo>
                <a:cubicBezTo>
                  <a:pt x="721" y="130"/>
                  <a:pt x="721" y="130"/>
                  <a:pt x="721" y="129"/>
                </a:cubicBezTo>
                <a:cubicBezTo>
                  <a:pt x="721" y="129"/>
                  <a:pt x="721" y="129"/>
                  <a:pt x="721" y="129"/>
                </a:cubicBezTo>
                <a:cubicBezTo>
                  <a:pt x="720" y="129"/>
                  <a:pt x="720" y="129"/>
                  <a:pt x="720" y="129"/>
                </a:cubicBezTo>
                <a:cubicBezTo>
                  <a:pt x="720" y="129"/>
                  <a:pt x="720" y="129"/>
                  <a:pt x="720" y="129"/>
                </a:cubicBezTo>
                <a:cubicBezTo>
                  <a:pt x="720" y="129"/>
                  <a:pt x="720" y="129"/>
                  <a:pt x="720" y="129"/>
                </a:cubicBezTo>
                <a:cubicBezTo>
                  <a:pt x="720" y="129"/>
                  <a:pt x="720" y="129"/>
                  <a:pt x="720" y="129"/>
                </a:cubicBezTo>
                <a:cubicBezTo>
                  <a:pt x="720" y="129"/>
                  <a:pt x="720" y="129"/>
                  <a:pt x="720" y="129"/>
                </a:cubicBezTo>
                <a:cubicBezTo>
                  <a:pt x="720" y="129"/>
                  <a:pt x="720" y="129"/>
                  <a:pt x="720" y="129"/>
                </a:cubicBezTo>
                <a:cubicBezTo>
                  <a:pt x="720" y="129"/>
                  <a:pt x="720" y="129"/>
                  <a:pt x="720" y="129"/>
                </a:cubicBezTo>
                <a:cubicBezTo>
                  <a:pt x="720" y="129"/>
                  <a:pt x="720" y="129"/>
                  <a:pt x="720" y="129"/>
                </a:cubicBezTo>
                <a:cubicBezTo>
                  <a:pt x="720" y="129"/>
                  <a:pt x="720" y="129"/>
                  <a:pt x="720" y="129"/>
                </a:cubicBezTo>
                <a:cubicBezTo>
                  <a:pt x="720" y="129"/>
                  <a:pt x="720" y="129"/>
                  <a:pt x="720" y="129"/>
                </a:cubicBezTo>
                <a:cubicBezTo>
                  <a:pt x="720" y="129"/>
                  <a:pt x="720" y="129"/>
                  <a:pt x="720" y="129"/>
                </a:cubicBezTo>
                <a:cubicBezTo>
                  <a:pt x="720" y="129"/>
                  <a:pt x="720" y="129"/>
                  <a:pt x="720" y="129"/>
                </a:cubicBezTo>
                <a:cubicBezTo>
                  <a:pt x="720" y="129"/>
                  <a:pt x="720" y="129"/>
                  <a:pt x="720" y="129"/>
                </a:cubicBezTo>
                <a:cubicBezTo>
                  <a:pt x="720" y="129"/>
                  <a:pt x="720" y="129"/>
                  <a:pt x="720" y="129"/>
                </a:cubicBezTo>
                <a:cubicBezTo>
                  <a:pt x="720" y="129"/>
                  <a:pt x="720" y="129"/>
                  <a:pt x="720" y="129"/>
                </a:cubicBezTo>
                <a:cubicBezTo>
                  <a:pt x="720" y="129"/>
                  <a:pt x="720" y="129"/>
                  <a:pt x="720" y="129"/>
                </a:cubicBezTo>
                <a:cubicBezTo>
                  <a:pt x="720" y="129"/>
                  <a:pt x="720" y="128"/>
                  <a:pt x="720" y="128"/>
                </a:cubicBezTo>
                <a:cubicBezTo>
                  <a:pt x="720" y="128"/>
                  <a:pt x="720" y="128"/>
                  <a:pt x="720" y="128"/>
                </a:cubicBezTo>
                <a:cubicBezTo>
                  <a:pt x="720" y="128"/>
                  <a:pt x="719" y="128"/>
                  <a:pt x="719" y="128"/>
                </a:cubicBezTo>
                <a:cubicBezTo>
                  <a:pt x="719" y="128"/>
                  <a:pt x="719" y="128"/>
                  <a:pt x="719" y="128"/>
                </a:cubicBezTo>
                <a:cubicBezTo>
                  <a:pt x="719" y="128"/>
                  <a:pt x="719" y="128"/>
                  <a:pt x="719" y="128"/>
                </a:cubicBezTo>
                <a:cubicBezTo>
                  <a:pt x="719" y="128"/>
                  <a:pt x="719" y="128"/>
                  <a:pt x="719" y="128"/>
                </a:cubicBezTo>
                <a:cubicBezTo>
                  <a:pt x="719" y="128"/>
                  <a:pt x="719" y="128"/>
                  <a:pt x="719" y="128"/>
                </a:cubicBezTo>
                <a:cubicBezTo>
                  <a:pt x="719" y="128"/>
                  <a:pt x="719" y="128"/>
                  <a:pt x="719" y="128"/>
                </a:cubicBezTo>
                <a:cubicBezTo>
                  <a:pt x="719" y="128"/>
                  <a:pt x="719" y="128"/>
                  <a:pt x="719" y="128"/>
                </a:cubicBezTo>
                <a:cubicBezTo>
                  <a:pt x="719" y="128"/>
                  <a:pt x="719" y="128"/>
                  <a:pt x="719" y="128"/>
                </a:cubicBezTo>
                <a:cubicBezTo>
                  <a:pt x="719" y="128"/>
                  <a:pt x="719" y="128"/>
                  <a:pt x="719" y="128"/>
                </a:cubicBezTo>
                <a:cubicBezTo>
                  <a:pt x="719" y="128"/>
                  <a:pt x="719" y="128"/>
                  <a:pt x="719" y="128"/>
                </a:cubicBezTo>
                <a:cubicBezTo>
                  <a:pt x="719" y="128"/>
                  <a:pt x="719" y="128"/>
                  <a:pt x="719" y="128"/>
                </a:cubicBezTo>
                <a:cubicBezTo>
                  <a:pt x="719" y="128"/>
                  <a:pt x="719" y="128"/>
                  <a:pt x="719" y="128"/>
                </a:cubicBezTo>
                <a:cubicBezTo>
                  <a:pt x="719" y="128"/>
                  <a:pt x="719" y="128"/>
                  <a:pt x="719" y="128"/>
                </a:cubicBezTo>
                <a:cubicBezTo>
                  <a:pt x="719" y="128"/>
                  <a:pt x="719" y="128"/>
                  <a:pt x="719" y="128"/>
                </a:cubicBezTo>
                <a:cubicBezTo>
                  <a:pt x="719" y="128"/>
                  <a:pt x="719" y="128"/>
                  <a:pt x="719" y="128"/>
                </a:cubicBezTo>
                <a:cubicBezTo>
                  <a:pt x="719" y="128"/>
                  <a:pt x="719" y="128"/>
                  <a:pt x="719" y="128"/>
                </a:cubicBezTo>
                <a:cubicBezTo>
                  <a:pt x="719" y="128"/>
                  <a:pt x="719" y="127"/>
                  <a:pt x="719" y="127"/>
                </a:cubicBezTo>
                <a:cubicBezTo>
                  <a:pt x="719" y="127"/>
                  <a:pt x="719" y="127"/>
                  <a:pt x="719" y="127"/>
                </a:cubicBezTo>
                <a:cubicBezTo>
                  <a:pt x="719" y="127"/>
                  <a:pt x="719" y="127"/>
                  <a:pt x="718" y="127"/>
                </a:cubicBezTo>
                <a:cubicBezTo>
                  <a:pt x="718" y="127"/>
                  <a:pt x="718" y="127"/>
                  <a:pt x="718" y="127"/>
                </a:cubicBezTo>
                <a:cubicBezTo>
                  <a:pt x="718" y="127"/>
                  <a:pt x="718" y="127"/>
                  <a:pt x="718" y="127"/>
                </a:cubicBezTo>
                <a:cubicBezTo>
                  <a:pt x="718" y="127"/>
                  <a:pt x="718" y="127"/>
                  <a:pt x="718" y="127"/>
                </a:cubicBezTo>
                <a:cubicBezTo>
                  <a:pt x="718" y="127"/>
                  <a:pt x="718" y="127"/>
                  <a:pt x="718" y="127"/>
                </a:cubicBezTo>
                <a:cubicBezTo>
                  <a:pt x="718" y="127"/>
                  <a:pt x="718" y="127"/>
                  <a:pt x="718" y="127"/>
                </a:cubicBezTo>
                <a:cubicBezTo>
                  <a:pt x="718" y="127"/>
                  <a:pt x="718" y="127"/>
                  <a:pt x="718" y="127"/>
                </a:cubicBezTo>
                <a:cubicBezTo>
                  <a:pt x="718" y="127"/>
                  <a:pt x="718" y="127"/>
                  <a:pt x="718" y="127"/>
                </a:cubicBezTo>
                <a:cubicBezTo>
                  <a:pt x="718" y="127"/>
                  <a:pt x="718" y="127"/>
                  <a:pt x="718" y="127"/>
                </a:cubicBezTo>
                <a:cubicBezTo>
                  <a:pt x="718" y="127"/>
                  <a:pt x="718" y="127"/>
                  <a:pt x="718" y="127"/>
                </a:cubicBezTo>
                <a:cubicBezTo>
                  <a:pt x="718" y="127"/>
                  <a:pt x="718" y="127"/>
                  <a:pt x="718" y="127"/>
                </a:cubicBezTo>
                <a:cubicBezTo>
                  <a:pt x="718" y="127"/>
                  <a:pt x="718" y="127"/>
                  <a:pt x="718" y="127"/>
                </a:cubicBezTo>
                <a:cubicBezTo>
                  <a:pt x="718" y="127"/>
                  <a:pt x="718" y="127"/>
                  <a:pt x="718" y="127"/>
                </a:cubicBezTo>
                <a:cubicBezTo>
                  <a:pt x="718" y="127"/>
                  <a:pt x="718" y="127"/>
                  <a:pt x="718" y="127"/>
                </a:cubicBezTo>
                <a:cubicBezTo>
                  <a:pt x="718" y="127"/>
                  <a:pt x="718" y="127"/>
                  <a:pt x="718" y="127"/>
                </a:cubicBezTo>
                <a:cubicBezTo>
                  <a:pt x="718" y="127"/>
                  <a:pt x="718" y="127"/>
                  <a:pt x="718" y="127"/>
                </a:cubicBezTo>
                <a:cubicBezTo>
                  <a:pt x="718" y="126"/>
                  <a:pt x="718" y="126"/>
                  <a:pt x="718" y="126"/>
                </a:cubicBezTo>
                <a:cubicBezTo>
                  <a:pt x="718" y="126"/>
                  <a:pt x="718" y="126"/>
                  <a:pt x="718" y="126"/>
                </a:cubicBezTo>
                <a:cubicBezTo>
                  <a:pt x="718" y="126"/>
                  <a:pt x="718" y="126"/>
                  <a:pt x="718" y="126"/>
                </a:cubicBezTo>
                <a:cubicBezTo>
                  <a:pt x="717" y="126"/>
                  <a:pt x="717" y="126"/>
                  <a:pt x="717" y="126"/>
                </a:cubicBezTo>
                <a:cubicBezTo>
                  <a:pt x="717" y="126"/>
                  <a:pt x="717" y="126"/>
                  <a:pt x="717" y="126"/>
                </a:cubicBezTo>
                <a:cubicBezTo>
                  <a:pt x="717" y="126"/>
                  <a:pt x="717" y="126"/>
                  <a:pt x="717" y="126"/>
                </a:cubicBezTo>
                <a:cubicBezTo>
                  <a:pt x="717" y="126"/>
                  <a:pt x="717" y="126"/>
                  <a:pt x="717" y="126"/>
                </a:cubicBezTo>
                <a:cubicBezTo>
                  <a:pt x="717" y="126"/>
                  <a:pt x="717" y="126"/>
                  <a:pt x="717" y="126"/>
                </a:cubicBezTo>
                <a:cubicBezTo>
                  <a:pt x="717" y="126"/>
                  <a:pt x="717" y="126"/>
                  <a:pt x="717" y="126"/>
                </a:cubicBezTo>
                <a:cubicBezTo>
                  <a:pt x="717" y="126"/>
                  <a:pt x="717" y="126"/>
                  <a:pt x="717" y="126"/>
                </a:cubicBezTo>
                <a:cubicBezTo>
                  <a:pt x="717" y="126"/>
                  <a:pt x="717" y="126"/>
                  <a:pt x="717" y="126"/>
                </a:cubicBezTo>
                <a:cubicBezTo>
                  <a:pt x="717" y="126"/>
                  <a:pt x="717" y="126"/>
                  <a:pt x="717" y="126"/>
                </a:cubicBezTo>
                <a:cubicBezTo>
                  <a:pt x="717" y="126"/>
                  <a:pt x="717" y="126"/>
                  <a:pt x="717" y="126"/>
                </a:cubicBezTo>
                <a:cubicBezTo>
                  <a:pt x="717" y="126"/>
                  <a:pt x="717" y="126"/>
                  <a:pt x="717" y="126"/>
                </a:cubicBezTo>
                <a:cubicBezTo>
                  <a:pt x="717" y="126"/>
                  <a:pt x="717" y="126"/>
                  <a:pt x="717" y="126"/>
                </a:cubicBezTo>
                <a:cubicBezTo>
                  <a:pt x="717" y="126"/>
                  <a:pt x="717" y="126"/>
                  <a:pt x="717" y="126"/>
                </a:cubicBezTo>
                <a:cubicBezTo>
                  <a:pt x="717" y="126"/>
                  <a:pt x="717" y="126"/>
                  <a:pt x="717" y="126"/>
                </a:cubicBezTo>
                <a:cubicBezTo>
                  <a:pt x="717" y="126"/>
                  <a:pt x="717" y="126"/>
                  <a:pt x="717" y="126"/>
                </a:cubicBezTo>
                <a:cubicBezTo>
                  <a:pt x="717" y="125"/>
                  <a:pt x="717" y="125"/>
                  <a:pt x="717" y="125"/>
                </a:cubicBezTo>
                <a:cubicBezTo>
                  <a:pt x="717" y="125"/>
                  <a:pt x="717" y="125"/>
                  <a:pt x="717" y="125"/>
                </a:cubicBezTo>
                <a:cubicBezTo>
                  <a:pt x="717" y="125"/>
                  <a:pt x="717" y="125"/>
                  <a:pt x="717" y="125"/>
                </a:cubicBezTo>
                <a:cubicBezTo>
                  <a:pt x="717" y="125"/>
                  <a:pt x="717" y="125"/>
                  <a:pt x="716" y="125"/>
                </a:cubicBezTo>
                <a:cubicBezTo>
                  <a:pt x="716" y="125"/>
                  <a:pt x="716" y="125"/>
                  <a:pt x="716" y="125"/>
                </a:cubicBezTo>
                <a:cubicBezTo>
                  <a:pt x="716" y="125"/>
                  <a:pt x="716" y="125"/>
                  <a:pt x="716" y="125"/>
                </a:cubicBezTo>
                <a:cubicBezTo>
                  <a:pt x="716" y="125"/>
                  <a:pt x="716" y="125"/>
                  <a:pt x="716" y="125"/>
                </a:cubicBezTo>
                <a:cubicBezTo>
                  <a:pt x="716" y="125"/>
                  <a:pt x="716" y="125"/>
                  <a:pt x="716" y="125"/>
                </a:cubicBezTo>
                <a:cubicBezTo>
                  <a:pt x="716" y="125"/>
                  <a:pt x="716" y="125"/>
                  <a:pt x="716" y="125"/>
                </a:cubicBezTo>
                <a:cubicBezTo>
                  <a:pt x="716" y="125"/>
                  <a:pt x="716" y="125"/>
                  <a:pt x="716" y="125"/>
                </a:cubicBezTo>
                <a:cubicBezTo>
                  <a:pt x="716" y="125"/>
                  <a:pt x="716" y="125"/>
                  <a:pt x="716" y="125"/>
                </a:cubicBezTo>
                <a:cubicBezTo>
                  <a:pt x="716" y="125"/>
                  <a:pt x="716" y="125"/>
                  <a:pt x="716" y="125"/>
                </a:cubicBezTo>
                <a:cubicBezTo>
                  <a:pt x="716" y="125"/>
                  <a:pt x="716" y="125"/>
                  <a:pt x="716" y="125"/>
                </a:cubicBezTo>
                <a:cubicBezTo>
                  <a:pt x="716" y="125"/>
                  <a:pt x="716" y="125"/>
                  <a:pt x="716" y="125"/>
                </a:cubicBezTo>
                <a:cubicBezTo>
                  <a:pt x="716" y="125"/>
                  <a:pt x="716" y="125"/>
                  <a:pt x="716" y="125"/>
                </a:cubicBezTo>
                <a:cubicBezTo>
                  <a:pt x="716" y="125"/>
                  <a:pt x="716" y="125"/>
                  <a:pt x="716" y="125"/>
                </a:cubicBezTo>
                <a:cubicBezTo>
                  <a:pt x="716" y="125"/>
                  <a:pt x="716" y="125"/>
                  <a:pt x="716" y="125"/>
                </a:cubicBezTo>
                <a:cubicBezTo>
                  <a:pt x="716" y="125"/>
                  <a:pt x="716" y="125"/>
                  <a:pt x="716" y="124"/>
                </a:cubicBezTo>
                <a:cubicBezTo>
                  <a:pt x="716" y="124"/>
                  <a:pt x="716" y="124"/>
                  <a:pt x="716" y="124"/>
                </a:cubicBezTo>
                <a:cubicBezTo>
                  <a:pt x="716" y="124"/>
                  <a:pt x="716" y="124"/>
                  <a:pt x="716" y="124"/>
                </a:cubicBezTo>
                <a:cubicBezTo>
                  <a:pt x="716" y="124"/>
                  <a:pt x="716" y="124"/>
                  <a:pt x="716" y="124"/>
                </a:cubicBezTo>
                <a:cubicBezTo>
                  <a:pt x="716" y="124"/>
                  <a:pt x="716" y="124"/>
                  <a:pt x="715" y="124"/>
                </a:cubicBezTo>
                <a:cubicBezTo>
                  <a:pt x="715" y="124"/>
                  <a:pt x="715" y="124"/>
                  <a:pt x="715" y="124"/>
                </a:cubicBezTo>
                <a:cubicBezTo>
                  <a:pt x="715" y="124"/>
                  <a:pt x="715" y="124"/>
                  <a:pt x="715" y="124"/>
                </a:cubicBezTo>
                <a:cubicBezTo>
                  <a:pt x="715" y="124"/>
                  <a:pt x="715" y="124"/>
                  <a:pt x="715" y="124"/>
                </a:cubicBezTo>
                <a:cubicBezTo>
                  <a:pt x="715" y="124"/>
                  <a:pt x="715" y="124"/>
                  <a:pt x="715" y="124"/>
                </a:cubicBezTo>
                <a:cubicBezTo>
                  <a:pt x="715" y="124"/>
                  <a:pt x="715" y="124"/>
                  <a:pt x="715" y="124"/>
                </a:cubicBezTo>
                <a:cubicBezTo>
                  <a:pt x="715" y="124"/>
                  <a:pt x="715" y="124"/>
                  <a:pt x="715" y="124"/>
                </a:cubicBezTo>
                <a:cubicBezTo>
                  <a:pt x="715" y="124"/>
                  <a:pt x="715" y="124"/>
                  <a:pt x="715" y="124"/>
                </a:cubicBezTo>
                <a:cubicBezTo>
                  <a:pt x="715" y="124"/>
                  <a:pt x="715" y="124"/>
                  <a:pt x="715" y="124"/>
                </a:cubicBezTo>
                <a:cubicBezTo>
                  <a:pt x="715" y="124"/>
                  <a:pt x="715" y="124"/>
                  <a:pt x="715" y="124"/>
                </a:cubicBezTo>
                <a:cubicBezTo>
                  <a:pt x="715" y="124"/>
                  <a:pt x="715" y="124"/>
                  <a:pt x="715" y="124"/>
                </a:cubicBezTo>
                <a:cubicBezTo>
                  <a:pt x="715" y="124"/>
                  <a:pt x="715" y="124"/>
                  <a:pt x="715" y="124"/>
                </a:cubicBezTo>
                <a:cubicBezTo>
                  <a:pt x="715" y="124"/>
                  <a:pt x="715" y="124"/>
                  <a:pt x="715" y="124"/>
                </a:cubicBezTo>
                <a:cubicBezTo>
                  <a:pt x="715" y="124"/>
                  <a:pt x="715" y="124"/>
                  <a:pt x="715" y="124"/>
                </a:cubicBezTo>
                <a:cubicBezTo>
                  <a:pt x="715" y="124"/>
                  <a:pt x="715" y="124"/>
                  <a:pt x="715" y="123"/>
                </a:cubicBezTo>
                <a:cubicBezTo>
                  <a:pt x="715" y="123"/>
                  <a:pt x="715" y="123"/>
                  <a:pt x="715" y="123"/>
                </a:cubicBezTo>
                <a:cubicBezTo>
                  <a:pt x="715" y="123"/>
                  <a:pt x="715" y="123"/>
                  <a:pt x="715" y="123"/>
                </a:cubicBezTo>
                <a:cubicBezTo>
                  <a:pt x="715" y="123"/>
                  <a:pt x="715" y="123"/>
                  <a:pt x="715" y="123"/>
                </a:cubicBezTo>
                <a:cubicBezTo>
                  <a:pt x="715" y="123"/>
                  <a:pt x="715" y="123"/>
                  <a:pt x="714" y="123"/>
                </a:cubicBezTo>
                <a:cubicBezTo>
                  <a:pt x="714" y="123"/>
                  <a:pt x="714" y="123"/>
                  <a:pt x="714" y="123"/>
                </a:cubicBezTo>
                <a:cubicBezTo>
                  <a:pt x="714" y="123"/>
                  <a:pt x="714" y="123"/>
                  <a:pt x="714" y="123"/>
                </a:cubicBezTo>
                <a:cubicBezTo>
                  <a:pt x="714" y="123"/>
                  <a:pt x="714" y="123"/>
                  <a:pt x="714" y="123"/>
                </a:cubicBezTo>
                <a:cubicBezTo>
                  <a:pt x="714" y="123"/>
                  <a:pt x="714" y="123"/>
                  <a:pt x="714" y="123"/>
                </a:cubicBezTo>
                <a:cubicBezTo>
                  <a:pt x="714" y="123"/>
                  <a:pt x="714" y="123"/>
                  <a:pt x="714" y="123"/>
                </a:cubicBezTo>
                <a:cubicBezTo>
                  <a:pt x="714" y="123"/>
                  <a:pt x="714" y="123"/>
                  <a:pt x="714" y="123"/>
                </a:cubicBezTo>
                <a:cubicBezTo>
                  <a:pt x="714" y="123"/>
                  <a:pt x="714" y="123"/>
                  <a:pt x="714" y="123"/>
                </a:cubicBezTo>
                <a:cubicBezTo>
                  <a:pt x="714" y="123"/>
                  <a:pt x="714" y="123"/>
                  <a:pt x="714" y="123"/>
                </a:cubicBezTo>
                <a:cubicBezTo>
                  <a:pt x="714" y="123"/>
                  <a:pt x="714" y="123"/>
                  <a:pt x="714" y="123"/>
                </a:cubicBezTo>
                <a:cubicBezTo>
                  <a:pt x="714" y="123"/>
                  <a:pt x="714" y="123"/>
                  <a:pt x="714" y="123"/>
                </a:cubicBezTo>
                <a:cubicBezTo>
                  <a:pt x="714" y="123"/>
                  <a:pt x="714" y="123"/>
                  <a:pt x="714" y="123"/>
                </a:cubicBezTo>
                <a:cubicBezTo>
                  <a:pt x="714" y="123"/>
                  <a:pt x="714" y="123"/>
                  <a:pt x="714" y="123"/>
                </a:cubicBezTo>
                <a:cubicBezTo>
                  <a:pt x="714" y="123"/>
                  <a:pt x="714" y="123"/>
                  <a:pt x="714" y="123"/>
                </a:cubicBezTo>
                <a:cubicBezTo>
                  <a:pt x="714" y="123"/>
                  <a:pt x="714" y="123"/>
                  <a:pt x="714" y="122"/>
                </a:cubicBezTo>
                <a:cubicBezTo>
                  <a:pt x="714" y="122"/>
                  <a:pt x="714" y="122"/>
                  <a:pt x="714" y="122"/>
                </a:cubicBezTo>
                <a:cubicBezTo>
                  <a:pt x="714" y="122"/>
                  <a:pt x="714" y="122"/>
                  <a:pt x="714" y="122"/>
                </a:cubicBezTo>
                <a:cubicBezTo>
                  <a:pt x="714" y="122"/>
                  <a:pt x="714" y="122"/>
                  <a:pt x="714" y="122"/>
                </a:cubicBezTo>
                <a:cubicBezTo>
                  <a:pt x="714" y="122"/>
                  <a:pt x="714" y="122"/>
                  <a:pt x="713" y="122"/>
                </a:cubicBezTo>
                <a:cubicBezTo>
                  <a:pt x="713" y="122"/>
                  <a:pt x="713" y="122"/>
                  <a:pt x="713" y="122"/>
                </a:cubicBezTo>
                <a:cubicBezTo>
                  <a:pt x="713" y="122"/>
                  <a:pt x="713" y="122"/>
                  <a:pt x="713" y="122"/>
                </a:cubicBezTo>
                <a:cubicBezTo>
                  <a:pt x="713" y="122"/>
                  <a:pt x="713" y="122"/>
                  <a:pt x="713" y="122"/>
                </a:cubicBezTo>
                <a:cubicBezTo>
                  <a:pt x="713" y="122"/>
                  <a:pt x="713" y="122"/>
                  <a:pt x="713" y="122"/>
                </a:cubicBezTo>
                <a:cubicBezTo>
                  <a:pt x="713" y="122"/>
                  <a:pt x="713" y="122"/>
                  <a:pt x="713" y="122"/>
                </a:cubicBezTo>
                <a:cubicBezTo>
                  <a:pt x="713" y="122"/>
                  <a:pt x="713" y="122"/>
                  <a:pt x="713" y="122"/>
                </a:cubicBezTo>
                <a:cubicBezTo>
                  <a:pt x="713" y="122"/>
                  <a:pt x="713" y="122"/>
                  <a:pt x="713" y="122"/>
                </a:cubicBezTo>
                <a:cubicBezTo>
                  <a:pt x="713" y="122"/>
                  <a:pt x="713" y="122"/>
                  <a:pt x="713" y="122"/>
                </a:cubicBezTo>
                <a:cubicBezTo>
                  <a:pt x="713" y="122"/>
                  <a:pt x="713" y="122"/>
                  <a:pt x="713" y="122"/>
                </a:cubicBezTo>
                <a:cubicBezTo>
                  <a:pt x="713" y="122"/>
                  <a:pt x="713" y="122"/>
                  <a:pt x="713" y="122"/>
                </a:cubicBezTo>
                <a:cubicBezTo>
                  <a:pt x="713" y="122"/>
                  <a:pt x="713" y="122"/>
                  <a:pt x="713" y="122"/>
                </a:cubicBezTo>
                <a:cubicBezTo>
                  <a:pt x="713" y="122"/>
                  <a:pt x="713" y="122"/>
                  <a:pt x="713" y="122"/>
                </a:cubicBezTo>
                <a:cubicBezTo>
                  <a:pt x="713" y="122"/>
                  <a:pt x="713" y="122"/>
                  <a:pt x="713" y="122"/>
                </a:cubicBezTo>
                <a:cubicBezTo>
                  <a:pt x="713" y="122"/>
                  <a:pt x="713" y="122"/>
                  <a:pt x="713" y="122"/>
                </a:cubicBezTo>
                <a:close/>
                <a:moveTo>
                  <a:pt x="683" y="95"/>
                </a:moveTo>
                <a:cubicBezTo>
                  <a:pt x="681" y="98"/>
                  <a:pt x="681" y="98"/>
                  <a:pt x="681" y="98"/>
                </a:cubicBezTo>
                <a:cubicBezTo>
                  <a:pt x="686" y="102"/>
                  <a:pt x="691" y="106"/>
                  <a:pt x="696" y="111"/>
                </a:cubicBezTo>
                <a:cubicBezTo>
                  <a:pt x="698" y="108"/>
                  <a:pt x="698" y="108"/>
                  <a:pt x="698" y="108"/>
                </a:cubicBezTo>
                <a:cubicBezTo>
                  <a:pt x="698" y="108"/>
                  <a:pt x="698" y="108"/>
                  <a:pt x="698" y="108"/>
                </a:cubicBezTo>
                <a:cubicBezTo>
                  <a:pt x="698" y="108"/>
                  <a:pt x="698" y="108"/>
                  <a:pt x="698" y="108"/>
                </a:cubicBezTo>
                <a:cubicBezTo>
                  <a:pt x="698" y="108"/>
                  <a:pt x="698" y="108"/>
                  <a:pt x="698" y="108"/>
                </a:cubicBezTo>
                <a:cubicBezTo>
                  <a:pt x="698" y="108"/>
                  <a:pt x="698" y="108"/>
                  <a:pt x="698" y="108"/>
                </a:cubicBezTo>
                <a:cubicBezTo>
                  <a:pt x="698" y="108"/>
                  <a:pt x="698" y="107"/>
                  <a:pt x="698" y="107"/>
                </a:cubicBezTo>
                <a:cubicBezTo>
                  <a:pt x="698" y="107"/>
                  <a:pt x="698" y="107"/>
                  <a:pt x="698" y="107"/>
                </a:cubicBezTo>
                <a:cubicBezTo>
                  <a:pt x="698" y="107"/>
                  <a:pt x="698" y="107"/>
                  <a:pt x="698" y="107"/>
                </a:cubicBezTo>
                <a:cubicBezTo>
                  <a:pt x="698" y="107"/>
                  <a:pt x="698" y="107"/>
                  <a:pt x="698" y="107"/>
                </a:cubicBezTo>
                <a:cubicBezTo>
                  <a:pt x="698" y="107"/>
                  <a:pt x="698" y="107"/>
                  <a:pt x="698" y="107"/>
                </a:cubicBezTo>
                <a:cubicBezTo>
                  <a:pt x="698" y="107"/>
                  <a:pt x="698" y="107"/>
                  <a:pt x="698" y="107"/>
                </a:cubicBezTo>
                <a:cubicBezTo>
                  <a:pt x="698" y="107"/>
                  <a:pt x="698" y="107"/>
                  <a:pt x="698" y="107"/>
                </a:cubicBezTo>
                <a:cubicBezTo>
                  <a:pt x="698" y="107"/>
                  <a:pt x="697" y="107"/>
                  <a:pt x="697" y="107"/>
                </a:cubicBezTo>
                <a:cubicBezTo>
                  <a:pt x="697" y="107"/>
                  <a:pt x="697" y="107"/>
                  <a:pt x="697" y="107"/>
                </a:cubicBezTo>
                <a:cubicBezTo>
                  <a:pt x="697" y="107"/>
                  <a:pt x="697" y="107"/>
                  <a:pt x="697" y="107"/>
                </a:cubicBezTo>
                <a:cubicBezTo>
                  <a:pt x="697" y="107"/>
                  <a:pt x="697" y="107"/>
                  <a:pt x="697" y="107"/>
                </a:cubicBezTo>
                <a:cubicBezTo>
                  <a:pt x="696" y="105"/>
                  <a:pt x="694" y="104"/>
                  <a:pt x="692" y="103"/>
                </a:cubicBezTo>
                <a:cubicBezTo>
                  <a:pt x="692" y="103"/>
                  <a:pt x="692" y="103"/>
                  <a:pt x="692" y="103"/>
                </a:cubicBezTo>
                <a:cubicBezTo>
                  <a:pt x="692" y="103"/>
                  <a:pt x="692" y="103"/>
                  <a:pt x="692" y="103"/>
                </a:cubicBezTo>
                <a:cubicBezTo>
                  <a:pt x="692" y="102"/>
                  <a:pt x="692" y="102"/>
                  <a:pt x="692" y="102"/>
                </a:cubicBezTo>
                <a:cubicBezTo>
                  <a:pt x="692" y="102"/>
                  <a:pt x="692" y="102"/>
                  <a:pt x="692" y="102"/>
                </a:cubicBezTo>
                <a:cubicBezTo>
                  <a:pt x="692" y="102"/>
                  <a:pt x="692" y="102"/>
                  <a:pt x="692" y="102"/>
                </a:cubicBezTo>
                <a:cubicBezTo>
                  <a:pt x="692" y="102"/>
                  <a:pt x="692" y="102"/>
                  <a:pt x="692" y="102"/>
                </a:cubicBezTo>
                <a:cubicBezTo>
                  <a:pt x="692" y="102"/>
                  <a:pt x="692" y="102"/>
                  <a:pt x="692" y="102"/>
                </a:cubicBezTo>
                <a:cubicBezTo>
                  <a:pt x="692" y="102"/>
                  <a:pt x="692" y="102"/>
                  <a:pt x="692" y="102"/>
                </a:cubicBezTo>
                <a:cubicBezTo>
                  <a:pt x="692" y="102"/>
                  <a:pt x="692" y="102"/>
                  <a:pt x="692" y="102"/>
                </a:cubicBezTo>
                <a:cubicBezTo>
                  <a:pt x="692" y="102"/>
                  <a:pt x="692" y="102"/>
                  <a:pt x="692" y="102"/>
                </a:cubicBezTo>
                <a:cubicBezTo>
                  <a:pt x="692" y="102"/>
                  <a:pt x="692" y="102"/>
                  <a:pt x="692" y="102"/>
                </a:cubicBezTo>
                <a:cubicBezTo>
                  <a:pt x="692" y="102"/>
                  <a:pt x="692" y="102"/>
                  <a:pt x="692" y="102"/>
                </a:cubicBezTo>
                <a:cubicBezTo>
                  <a:pt x="692" y="102"/>
                  <a:pt x="692" y="102"/>
                  <a:pt x="692" y="102"/>
                </a:cubicBezTo>
                <a:cubicBezTo>
                  <a:pt x="692" y="102"/>
                  <a:pt x="692" y="102"/>
                  <a:pt x="692" y="102"/>
                </a:cubicBezTo>
                <a:cubicBezTo>
                  <a:pt x="692" y="102"/>
                  <a:pt x="692" y="102"/>
                  <a:pt x="692" y="102"/>
                </a:cubicBezTo>
                <a:cubicBezTo>
                  <a:pt x="692" y="102"/>
                  <a:pt x="692" y="102"/>
                  <a:pt x="691" y="102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102"/>
                  <a:pt x="691" y="102"/>
                  <a:pt x="691" y="101"/>
                </a:cubicBezTo>
                <a:cubicBezTo>
                  <a:pt x="691" y="101"/>
                  <a:pt x="691" y="101"/>
                  <a:pt x="691" y="101"/>
                </a:cubicBezTo>
                <a:cubicBezTo>
                  <a:pt x="691" y="101"/>
                  <a:pt x="691" y="101"/>
                  <a:pt x="691" y="101"/>
                </a:cubicBezTo>
                <a:cubicBezTo>
                  <a:pt x="691" y="101"/>
                  <a:pt x="691" y="101"/>
                  <a:pt x="691" y="101"/>
                </a:cubicBezTo>
                <a:cubicBezTo>
                  <a:pt x="691" y="101"/>
                  <a:pt x="691" y="101"/>
                  <a:pt x="691" y="101"/>
                </a:cubicBezTo>
                <a:cubicBezTo>
                  <a:pt x="691" y="101"/>
                  <a:pt x="691" y="101"/>
                  <a:pt x="691" y="101"/>
                </a:cubicBezTo>
                <a:cubicBezTo>
                  <a:pt x="691" y="101"/>
                  <a:pt x="691" y="101"/>
                  <a:pt x="691" y="101"/>
                </a:cubicBezTo>
                <a:cubicBezTo>
                  <a:pt x="691" y="101"/>
                  <a:pt x="691" y="101"/>
                  <a:pt x="691" y="101"/>
                </a:cubicBezTo>
                <a:cubicBezTo>
                  <a:pt x="691" y="101"/>
                  <a:pt x="691" y="101"/>
                  <a:pt x="691" y="101"/>
                </a:cubicBezTo>
                <a:cubicBezTo>
                  <a:pt x="691" y="101"/>
                  <a:pt x="691" y="101"/>
                  <a:pt x="691" y="101"/>
                </a:cubicBezTo>
                <a:cubicBezTo>
                  <a:pt x="691" y="101"/>
                  <a:pt x="691" y="101"/>
                  <a:pt x="691" y="101"/>
                </a:cubicBezTo>
                <a:cubicBezTo>
                  <a:pt x="691" y="101"/>
                  <a:pt x="691" y="101"/>
                  <a:pt x="690" y="101"/>
                </a:cubicBezTo>
                <a:cubicBezTo>
                  <a:pt x="690" y="101"/>
                  <a:pt x="690" y="101"/>
                  <a:pt x="690" y="101"/>
                </a:cubicBezTo>
                <a:cubicBezTo>
                  <a:pt x="690" y="101"/>
                  <a:pt x="690" y="101"/>
                  <a:pt x="690" y="101"/>
                </a:cubicBezTo>
                <a:cubicBezTo>
                  <a:pt x="690" y="101"/>
                  <a:pt x="690" y="101"/>
                  <a:pt x="690" y="101"/>
                </a:cubicBezTo>
                <a:cubicBezTo>
                  <a:pt x="690" y="101"/>
                  <a:pt x="690" y="101"/>
                  <a:pt x="690" y="101"/>
                </a:cubicBezTo>
                <a:cubicBezTo>
                  <a:pt x="690" y="101"/>
                  <a:pt x="690" y="101"/>
                  <a:pt x="690" y="101"/>
                </a:cubicBezTo>
                <a:cubicBezTo>
                  <a:pt x="690" y="101"/>
                  <a:pt x="690" y="101"/>
                  <a:pt x="690" y="101"/>
                </a:cubicBezTo>
                <a:cubicBezTo>
                  <a:pt x="690" y="101"/>
                  <a:pt x="690" y="101"/>
                  <a:pt x="690" y="101"/>
                </a:cubicBezTo>
                <a:cubicBezTo>
                  <a:pt x="690" y="101"/>
                  <a:pt x="690" y="101"/>
                  <a:pt x="690" y="101"/>
                </a:cubicBezTo>
                <a:cubicBezTo>
                  <a:pt x="690" y="101"/>
                  <a:pt x="690" y="101"/>
                  <a:pt x="690" y="100"/>
                </a:cubicBezTo>
                <a:cubicBezTo>
                  <a:pt x="690" y="100"/>
                  <a:pt x="690" y="100"/>
                  <a:pt x="690" y="100"/>
                </a:cubicBezTo>
                <a:cubicBezTo>
                  <a:pt x="690" y="100"/>
                  <a:pt x="690" y="100"/>
                  <a:pt x="690" y="100"/>
                </a:cubicBezTo>
                <a:cubicBezTo>
                  <a:pt x="690" y="100"/>
                  <a:pt x="690" y="100"/>
                  <a:pt x="690" y="100"/>
                </a:cubicBezTo>
                <a:cubicBezTo>
                  <a:pt x="690" y="100"/>
                  <a:pt x="690" y="100"/>
                  <a:pt x="690" y="100"/>
                </a:cubicBezTo>
                <a:cubicBezTo>
                  <a:pt x="690" y="100"/>
                  <a:pt x="690" y="100"/>
                  <a:pt x="690" y="100"/>
                </a:cubicBezTo>
                <a:cubicBezTo>
                  <a:pt x="690" y="100"/>
                  <a:pt x="690" y="100"/>
                  <a:pt x="690" y="100"/>
                </a:cubicBezTo>
                <a:cubicBezTo>
                  <a:pt x="690" y="100"/>
                  <a:pt x="690" y="100"/>
                  <a:pt x="690" y="100"/>
                </a:cubicBezTo>
                <a:cubicBezTo>
                  <a:pt x="690" y="100"/>
                  <a:pt x="690" y="100"/>
                  <a:pt x="689" y="100"/>
                </a:cubicBezTo>
                <a:cubicBezTo>
                  <a:pt x="689" y="100"/>
                  <a:pt x="689" y="100"/>
                  <a:pt x="689" y="100"/>
                </a:cubicBezTo>
                <a:cubicBezTo>
                  <a:pt x="689" y="100"/>
                  <a:pt x="689" y="100"/>
                  <a:pt x="689" y="100"/>
                </a:cubicBezTo>
                <a:cubicBezTo>
                  <a:pt x="689" y="100"/>
                  <a:pt x="689" y="100"/>
                  <a:pt x="689" y="100"/>
                </a:cubicBezTo>
                <a:cubicBezTo>
                  <a:pt x="689" y="100"/>
                  <a:pt x="689" y="100"/>
                  <a:pt x="689" y="100"/>
                </a:cubicBezTo>
                <a:cubicBezTo>
                  <a:pt x="689" y="100"/>
                  <a:pt x="689" y="100"/>
                  <a:pt x="689" y="100"/>
                </a:cubicBezTo>
                <a:cubicBezTo>
                  <a:pt x="689" y="100"/>
                  <a:pt x="689" y="100"/>
                  <a:pt x="689" y="100"/>
                </a:cubicBezTo>
                <a:cubicBezTo>
                  <a:pt x="689" y="100"/>
                  <a:pt x="689" y="100"/>
                  <a:pt x="689" y="100"/>
                </a:cubicBezTo>
                <a:cubicBezTo>
                  <a:pt x="689" y="100"/>
                  <a:pt x="689" y="100"/>
                  <a:pt x="689" y="100"/>
                </a:cubicBezTo>
                <a:cubicBezTo>
                  <a:pt x="689" y="100"/>
                  <a:pt x="689" y="100"/>
                  <a:pt x="689" y="100"/>
                </a:cubicBezTo>
                <a:cubicBezTo>
                  <a:pt x="689" y="100"/>
                  <a:pt x="689" y="100"/>
                  <a:pt x="689" y="100"/>
                </a:cubicBezTo>
                <a:cubicBezTo>
                  <a:pt x="689" y="100"/>
                  <a:pt x="689" y="100"/>
                  <a:pt x="689" y="100"/>
                </a:cubicBezTo>
                <a:cubicBezTo>
                  <a:pt x="689" y="100"/>
                  <a:pt x="689" y="99"/>
                  <a:pt x="689" y="99"/>
                </a:cubicBezTo>
                <a:cubicBezTo>
                  <a:pt x="689" y="99"/>
                  <a:pt x="689" y="99"/>
                  <a:pt x="689" y="99"/>
                </a:cubicBezTo>
                <a:cubicBezTo>
                  <a:pt x="689" y="99"/>
                  <a:pt x="689" y="99"/>
                  <a:pt x="689" y="99"/>
                </a:cubicBezTo>
                <a:cubicBezTo>
                  <a:pt x="689" y="99"/>
                  <a:pt x="689" y="99"/>
                  <a:pt x="689" y="99"/>
                </a:cubicBezTo>
                <a:cubicBezTo>
                  <a:pt x="689" y="99"/>
                  <a:pt x="689" y="99"/>
                  <a:pt x="689" y="99"/>
                </a:cubicBezTo>
                <a:cubicBezTo>
                  <a:pt x="689" y="99"/>
                  <a:pt x="688" y="99"/>
                  <a:pt x="688" y="99"/>
                </a:cubicBezTo>
                <a:cubicBezTo>
                  <a:pt x="688" y="99"/>
                  <a:pt x="688" y="99"/>
                  <a:pt x="688" y="99"/>
                </a:cubicBezTo>
                <a:cubicBezTo>
                  <a:pt x="688" y="99"/>
                  <a:pt x="688" y="99"/>
                  <a:pt x="688" y="99"/>
                </a:cubicBezTo>
                <a:cubicBezTo>
                  <a:pt x="688" y="99"/>
                  <a:pt x="688" y="99"/>
                  <a:pt x="688" y="99"/>
                </a:cubicBezTo>
                <a:cubicBezTo>
                  <a:pt x="688" y="99"/>
                  <a:pt x="688" y="99"/>
                  <a:pt x="688" y="99"/>
                </a:cubicBezTo>
                <a:cubicBezTo>
                  <a:pt x="688" y="99"/>
                  <a:pt x="688" y="99"/>
                  <a:pt x="688" y="99"/>
                </a:cubicBezTo>
                <a:cubicBezTo>
                  <a:pt x="688" y="99"/>
                  <a:pt x="688" y="99"/>
                  <a:pt x="688" y="99"/>
                </a:cubicBezTo>
                <a:cubicBezTo>
                  <a:pt x="688" y="99"/>
                  <a:pt x="688" y="99"/>
                  <a:pt x="688" y="99"/>
                </a:cubicBezTo>
                <a:cubicBezTo>
                  <a:pt x="688" y="99"/>
                  <a:pt x="688" y="99"/>
                  <a:pt x="688" y="99"/>
                </a:cubicBezTo>
                <a:cubicBezTo>
                  <a:pt x="688" y="99"/>
                  <a:pt x="688" y="99"/>
                  <a:pt x="688" y="99"/>
                </a:cubicBezTo>
                <a:cubicBezTo>
                  <a:pt x="688" y="99"/>
                  <a:pt x="688" y="99"/>
                  <a:pt x="688" y="99"/>
                </a:cubicBezTo>
                <a:cubicBezTo>
                  <a:pt x="688" y="99"/>
                  <a:pt x="688" y="99"/>
                  <a:pt x="688" y="99"/>
                </a:cubicBezTo>
                <a:cubicBezTo>
                  <a:pt x="688" y="99"/>
                  <a:pt x="688" y="99"/>
                  <a:pt x="688" y="99"/>
                </a:cubicBezTo>
                <a:cubicBezTo>
                  <a:pt x="688" y="99"/>
                  <a:pt x="688" y="99"/>
                  <a:pt x="688" y="99"/>
                </a:cubicBezTo>
                <a:cubicBezTo>
                  <a:pt x="688" y="99"/>
                  <a:pt x="688" y="99"/>
                  <a:pt x="688" y="98"/>
                </a:cubicBezTo>
                <a:cubicBezTo>
                  <a:pt x="688" y="98"/>
                  <a:pt x="688" y="98"/>
                  <a:pt x="688" y="98"/>
                </a:cubicBezTo>
                <a:cubicBezTo>
                  <a:pt x="688" y="98"/>
                  <a:pt x="688" y="98"/>
                  <a:pt x="687" y="98"/>
                </a:cubicBezTo>
                <a:cubicBezTo>
                  <a:pt x="687" y="98"/>
                  <a:pt x="687" y="98"/>
                  <a:pt x="687" y="98"/>
                </a:cubicBezTo>
                <a:cubicBezTo>
                  <a:pt x="687" y="98"/>
                  <a:pt x="687" y="98"/>
                  <a:pt x="687" y="98"/>
                </a:cubicBezTo>
                <a:cubicBezTo>
                  <a:pt x="687" y="98"/>
                  <a:pt x="687" y="98"/>
                  <a:pt x="687" y="98"/>
                </a:cubicBezTo>
                <a:cubicBezTo>
                  <a:pt x="687" y="98"/>
                  <a:pt x="687" y="98"/>
                  <a:pt x="687" y="98"/>
                </a:cubicBezTo>
                <a:cubicBezTo>
                  <a:pt x="687" y="98"/>
                  <a:pt x="687" y="98"/>
                  <a:pt x="687" y="98"/>
                </a:cubicBezTo>
                <a:cubicBezTo>
                  <a:pt x="687" y="98"/>
                  <a:pt x="687" y="98"/>
                  <a:pt x="687" y="98"/>
                </a:cubicBezTo>
                <a:cubicBezTo>
                  <a:pt x="687" y="98"/>
                  <a:pt x="687" y="98"/>
                  <a:pt x="687" y="98"/>
                </a:cubicBezTo>
                <a:cubicBezTo>
                  <a:pt x="687" y="98"/>
                  <a:pt x="687" y="98"/>
                  <a:pt x="687" y="98"/>
                </a:cubicBezTo>
                <a:cubicBezTo>
                  <a:pt x="687" y="98"/>
                  <a:pt x="687" y="98"/>
                  <a:pt x="687" y="98"/>
                </a:cubicBezTo>
                <a:cubicBezTo>
                  <a:pt x="687" y="98"/>
                  <a:pt x="687" y="98"/>
                  <a:pt x="687" y="98"/>
                </a:cubicBezTo>
                <a:cubicBezTo>
                  <a:pt x="687" y="98"/>
                  <a:pt x="687" y="98"/>
                  <a:pt x="687" y="98"/>
                </a:cubicBezTo>
                <a:cubicBezTo>
                  <a:pt x="687" y="98"/>
                  <a:pt x="687" y="98"/>
                  <a:pt x="687" y="98"/>
                </a:cubicBezTo>
                <a:cubicBezTo>
                  <a:pt x="687" y="98"/>
                  <a:pt x="687" y="98"/>
                  <a:pt x="687" y="98"/>
                </a:cubicBezTo>
                <a:cubicBezTo>
                  <a:pt x="687" y="98"/>
                  <a:pt x="687" y="98"/>
                  <a:pt x="687" y="98"/>
                </a:cubicBezTo>
                <a:cubicBezTo>
                  <a:pt x="687" y="98"/>
                  <a:pt x="687" y="98"/>
                  <a:pt x="687" y="98"/>
                </a:cubicBezTo>
                <a:cubicBezTo>
                  <a:pt x="687" y="98"/>
                  <a:pt x="687" y="98"/>
                  <a:pt x="687" y="98"/>
                </a:cubicBezTo>
                <a:cubicBezTo>
                  <a:pt x="687" y="98"/>
                  <a:pt x="687" y="98"/>
                  <a:pt x="687" y="98"/>
                </a:cubicBezTo>
                <a:cubicBezTo>
                  <a:pt x="686" y="98"/>
                  <a:pt x="686" y="98"/>
                  <a:pt x="686" y="97"/>
                </a:cubicBezTo>
                <a:cubicBezTo>
                  <a:pt x="686" y="97"/>
                  <a:pt x="686" y="97"/>
                  <a:pt x="686" y="97"/>
                </a:cubicBezTo>
                <a:cubicBezTo>
                  <a:pt x="686" y="97"/>
                  <a:pt x="686" y="97"/>
                  <a:pt x="686" y="97"/>
                </a:cubicBezTo>
                <a:cubicBezTo>
                  <a:pt x="686" y="97"/>
                  <a:pt x="686" y="97"/>
                  <a:pt x="686" y="97"/>
                </a:cubicBezTo>
                <a:cubicBezTo>
                  <a:pt x="686" y="97"/>
                  <a:pt x="686" y="97"/>
                  <a:pt x="686" y="97"/>
                </a:cubicBezTo>
                <a:cubicBezTo>
                  <a:pt x="686" y="97"/>
                  <a:pt x="686" y="97"/>
                  <a:pt x="686" y="97"/>
                </a:cubicBezTo>
                <a:cubicBezTo>
                  <a:pt x="686" y="97"/>
                  <a:pt x="686" y="97"/>
                  <a:pt x="686" y="97"/>
                </a:cubicBezTo>
                <a:cubicBezTo>
                  <a:pt x="686" y="97"/>
                  <a:pt x="686" y="97"/>
                  <a:pt x="686" y="97"/>
                </a:cubicBezTo>
                <a:cubicBezTo>
                  <a:pt x="686" y="97"/>
                  <a:pt x="686" y="97"/>
                  <a:pt x="686" y="97"/>
                </a:cubicBezTo>
                <a:cubicBezTo>
                  <a:pt x="686" y="97"/>
                  <a:pt x="686" y="97"/>
                  <a:pt x="686" y="97"/>
                </a:cubicBezTo>
                <a:cubicBezTo>
                  <a:pt x="686" y="97"/>
                  <a:pt x="686" y="97"/>
                  <a:pt x="686" y="97"/>
                </a:cubicBezTo>
                <a:cubicBezTo>
                  <a:pt x="686" y="97"/>
                  <a:pt x="686" y="97"/>
                  <a:pt x="686" y="97"/>
                </a:cubicBezTo>
                <a:cubicBezTo>
                  <a:pt x="686" y="97"/>
                  <a:pt x="686" y="97"/>
                  <a:pt x="686" y="97"/>
                </a:cubicBezTo>
                <a:cubicBezTo>
                  <a:pt x="686" y="97"/>
                  <a:pt x="686" y="97"/>
                  <a:pt x="686" y="97"/>
                </a:cubicBezTo>
                <a:cubicBezTo>
                  <a:pt x="686" y="97"/>
                  <a:pt x="686" y="97"/>
                  <a:pt x="686" y="97"/>
                </a:cubicBezTo>
                <a:cubicBezTo>
                  <a:pt x="686" y="97"/>
                  <a:pt x="686" y="97"/>
                  <a:pt x="686" y="97"/>
                </a:cubicBezTo>
                <a:cubicBezTo>
                  <a:pt x="686" y="97"/>
                  <a:pt x="685" y="97"/>
                  <a:pt x="685" y="97"/>
                </a:cubicBezTo>
                <a:cubicBezTo>
                  <a:pt x="685" y="97"/>
                  <a:pt x="685" y="97"/>
                  <a:pt x="685" y="97"/>
                </a:cubicBezTo>
                <a:cubicBezTo>
                  <a:pt x="685" y="97"/>
                  <a:pt x="685" y="97"/>
                  <a:pt x="685" y="97"/>
                </a:cubicBezTo>
                <a:cubicBezTo>
                  <a:pt x="685" y="97"/>
                  <a:pt x="685" y="97"/>
                  <a:pt x="685" y="97"/>
                </a:cubicBezTo>
                <a:cubicBezTo>
                  <a:pt x="685" y="97"/>
                  <a:pt x="685" y="97"/>
                  <a:pt x="685" y="97"/>
                </a:cubicBezTo>
                <a:cubicBezTo>
                  <a:pt x="685" y="96"/>
                  <a:pt x="685" y="96"/>
                  <a:pt x="685" y="96"/>
                </a:cubicBezTo>
                <a:cubicBezTo>
                  <a:pt x="685" y="96"/>
                  <a:pt x="685" y="96"/>
                  <a:pt x="685" y="96"/>
                </a:cubicBezTo>
                <a:cubicBezTo>
                  <a:pt x="685" y="96"/>
                  <a:pt x="685" y="96"/>
                  <a:pt x="685" y="96"/>
                </a:cubicBezTo>
                <a:cubicBezTo>
                  <a:pt x="685" y="96"/>
                  <a:pt x="685" y="96"/>
                  <a:pt x="685" y="96"/>
                </a:cubicBezTo>
                <a:cubicBezTo>
                  <a:pt x="685" y="96"/>
                  <a:pt x="685" y="96"/>
                  <a:pt x="685" y="96"/>
                </a:cubicBezTo>
                <a:cubicBezTo>
                  <a:pt x="685" y="96"/>
                  <a:pt x="685" y="96"/>
                  <a:pt x="685" y="96"/>
                </a:cubicBezTo>
                <a:cubicBezTo>
                  <a:pt x="685" y="96"/>
                  <a:pt x="685" y="96"/>
                  <a:pt x="685" y="96"/>
                </a:cubicBezTo>
                <a:cubicBezTo>
                  <a:pt x="685" y="96"/>
                  <a:pt x="685" y="96"/>
                  <a:pt x="685" y="96"/>
                </a:cubicBezTo>
                <a:cubicBezTo>
                  <a:pt x="685" y="96"/>
                  <a:pt x="685" y="96"/>
                  <a:pt x="685" y="96"/>
                </a:cubicBezTo>
                <a:cubicBezTo>
                  <a:pt x="685" y="96"/>
                  <a:pt x="685" y="96"/>
                  <a:pt x="685" y="96"/>
                </a:cubicBezTo>
                <a:cubicBezTo>
                  <a:pt x="685" y="96"/>
                  <a:pt x="685" y="96"/>
                  <a:pt x="685" y="96"/>
                </a:cubicBezTo>
                <a:cubicBezTo>
                  <a:pt x="685" y="96"/>
                  <a:pt x="685" y="96"/>
                  <a:pt x="685" y="96"/>
                </a:cubicBezTo>
                <a:cubicBezTo>
                  <a:pt x="684" y="96"/>
                  <a:pt x="684" y="95"/>
                  <a:pt x="683" y="95"/>
                </a:cubicBezTo>
                <a:close/>
                <a:moveTo>
                  <a:pt x="651" y="71"/>
                </a:moveTo>
                <a:cubicBezTo>
                  <a:pt x="649" y="74"/>
                  <a:pt x="649" y="74"/>
                  <a:pt x="649" y="74"/>
                </a:cubicBezTo>
                <a:cubicBezTo>
                  <a:pt x="654" y="78"/>
                  <a:pt x="660" y="82"/>
                  <a:pt x="665" y="86"/>
                </a:cubicBezTo>
                <a:cubicBezTo>
                  <a:pt x="667" y="82"/>
                  <a:pt x="667" y="82"/>
                  <a:pt x="667" y="82"/>
                </a:cubicBezTo>
                <a:cubicBezTo>
                  <a:pt x="664" y="80"/>
                  <a:pt x="660" y="77"/>
                  <a:pt x="656" y="74"/>
                </a:cubicBezTo>
                <a:cubicBezTo>
                  <a:pt x="656" y="74"/>
                  <a:pt x="656" y="74"/>
                  <a:pt x="656" y="74"/>
                </a:cubicBezTo>
                <a:cubicBezTo>
                  <a:pt x="656" y="74"/>
                  <a:pt x="656" y="74"/>
                  <a:pt x="656" y="74"/>
                </a:cubicBezTo>
                <a:cubicBezTo>
                  <a:pt x="656" y="74"/>
                  <a:pt x="656" y="74"/>
                  <a:pt x="656" y="74"/>
                </a:cubicBezTo>
                <a:cubicBezTo>
                  <a:pt x="656" y="74"/>
                  <a:pt x="656" y="74"/>
                  <a:pt x="656" y="74"/>
                </a:cubicBezTo>
                <a:cubicBezTo>
                  <a:pt x="656" y="74"/>
                  <a:pt x="656" y="74"/>
                  <a:pt x="656" y="74"/>
                </a:cubicBezTo>
                <a:cubicBezTo>
                  <a:pt x="655" y="74"/>
                  <a:pt x="655" y="74"/>
                  <a:pt x="655" y="74"/>
                </a:cubicBezTo>
                <a:cubicBezTo>
                  <a:pt x="655" y="74"/>
                  <a:pt x="655" y="74"/>
                  <a:pt x="655" y="74"/>
                </a:cubicBezTo>
                <a:cubicBezTo>
                  <a:pt x="655" y="74"/>
                  <a:pt x="655" y="74"/>
                  <a:pt x="655" y="74"/>
                </a:cubicBezTo>
                <a:cubicBezTo>
                  <a:pt x="655" y="74"/>
                  <a:pt x="655" y="74"/>
                  <a:pt x="655" y="74"/>
                </a:cubicBezTo>
                <a:cubicBezTo>
                  <a:pt x="655" y="74"/>
                  <a:pt x="655" y="74"/>
                  <a:pt x="655" y="74"/>
                </a:cubicBezTo>
                <a:cubicBezTo>
                  <a:pt x="655" y="74"/>
                  <a:pt x="655" y="74"/>
                  <a:pt x="655" y="74"/>
                </a:cubicBezTo>
                <a:cubicBezTo>
                  <a:pt x="655" y="74"/>
                  <a:pt x="655" y="74"/>
                  <a:pt x="655" y="74"/>
                </a:cubicBezTo>
                <a:cubicBezTo>
                  <a:pt x="655" y="74"/>
                  <a:pt x="655" y="74"/>
                  <a:pt x="655" y="74"/>
                </a:cubicBezTo>
                <a:cubicBezTo>
                  <a:pt x="655" y="74"/>
                  <a:pt x="655" y="74"/>
                  <a:pt x="655" y="74"/>
                </a:cubicBezTo>
                <a:cubicBezTo>
                  <a:pt x="655" y="74"/>
                  <a:pt x="655" y="73"/>
                  <a:pt x="655" y="73"/>
                </a:cubicBezTo>
                <a:cubicBezTo>
                  <a:pt x="655" y="73"/>
                  <a:pt x="655" y="73"/>
                  <a:pt x="655" y="73"/>
                </a:cubicBezTo>
                <a:cubicBezTo>
                  <a:pt x="655" y="73"/>
                  <a:pt x="655" y="73"/>
                  <a:pt x="655" y="73"/>
                </a:cubicBezTo>
                <a:cubicBezTo>
                  <a:pt x="655" y="73"/>
                  <a:pt x="655" y="73"/>
                  <a:pt x="655" y="73"/>
                </a:cubicBezTo>
                <a:cubicBezTo>
                  <a:pt x="655" y="73"/>
                  <a:pt x="655" y="73"/>
                  <a:pt x="655" y="73"/>
                </a:cubicBezTo>
                <a:cubicBezTo>
                  <a:pt x="655" y="73"/>
                  <a:pt x="655" y="73"/>
                  <a:pt x="655" y="73"/>
                </a:cubicBezTo>
                <a:cubicBezTo>
                  <a:pt x="654" y="73"/>
                  <a:pt x="654" y="73"/>
                  <a:pt x="654" y="73"/>
                </a:cubicBezTo>
                <a:cubicBezTo>
                  <a:pt x="654" y="73"/>
                  <a:pt x="654" y="73"/>
                  <a:pt x="654" y="73"/>
                </a:cubicBezTo>
                <a:cubicBezTo>
                  <a:pt x="654" y="73"/>
                  <a:pt x="654" y="73"/>
                  <a:pt x="654" y="73"/>
                </a:cubicBezTo>
                <a:cubicBezTo>
                  <a:pt x="654" y="73"/>
                  <a:pt x="654" y="73"/>
                  <a:pt x="654" y="73"/>
                </a:cubicBezTo>
                <a:cubicBezTo>
                  <a:pt x="654" y="73"/>
                  <a:pt x="654" y="73"/>
                  <a:pt x="654" y="73"/>
                </a:cubicBezTo>
                <a:cubicBezTo>
                  <a:pt x="654" y="73"/>
                  <a:pt x="654" y="73"/>
                  <a:pt x="654" y="73"/>
                </a:cubicBezTo>
                <a:cubicBezTo>
                  <a:pt x="654" y="73"/>
                  <a:pt x="654" y="73"/>
                  <a:pt x="654" y="73"/>
                </a:cubicBezTo>
                <a:cubicBezTo>
                  <a:pt x="654" y="73"/>
                  <a:pt x="654" y="73"/>
                  <a:pt x="654" y="73"/>
                </a:cubicBezTo>
                <a:cubicBezTo>
                  <a:pt x="653" y="72"/>
                  <a:pt x="652" y="72"/>
                  <a:pt x="651" y="71"/>
                </a:cubicBezTo>
                <a:close/>
                <a:moveTo>
                  <a:pt x="617" y="50"/>
                </a:moveTo>
                <a:cubicBezTo>
                  <a:pt x="615" y="54"/>
                  <a:pt x="615" y="54"/>
                  <a:pt x="615" y="54"/>
                </a:cubicBezTo>
                <a:cubicBezTo>
                  <a:pt x="621" y="57"/>
                  <a:pt x="626" y="60"/>
                  <a:pt x="632" y="64"/>
                </a:cubicBezTo>
                <a:cubicBezTo>
                  <a:pt x="634" y="60"/>
                  <a:pt x="634" y="60"/>
                  <a:pt x="634" y="60"/>
                </a:cubicBezTo>
                <a:cubicBezTo>
                  <a:pt x="630" y="57"/>
                  <a:pt x="625" y="55"/>
                  <a:pt x="621" y="52"/>
                </a:cubicBezTo>
                <a:cubicBezTo>
                  <a:pt x="621" y="52"/>
                  <a:pt x="621" y="52"/>
                  <a:pt x="621" y="52"/>
                </a:cubicBezTo>
                <a:cubicBezTo>
                  <a:pt x="621" y="52"/>
                  <a:pt x="621" y="52"/>
                  <a:pt x="621" y="52"/>
                </a:cubicBezTo>
                <a:cubicBezTo>
                  <a:pt x="621" y="52"/>
                  <a:pt x="621" y="52"/>
                  <a:pt x="621" y="52"/>
                </a:cubicBezTo>
                <a:cubicBezTo>
                  <a:pt x="621" y="52"/>
                  <a:pt x="621" y="52"/>
                  <a:pt x="621" y="52"/>
                </a:cubicBezTo>
                <a:cubicBezTo>
                  <a:pt x="621" y="52"/>
                  <a:pt x="621" y="52"/>
                  <a:pt x="621" y="52"/>
                </a:cubicBezTo>
                <a:cubicBezTo>
                  <a:pt x="621" y="52"/>
                  <a:pt x="621" y="52"/>
                  <a:pt x="621" y="52"/>
                </a:cubicBezTo>
                <a:cubicBezTo>
                  <a:pt x="621" y="52"/>
                  <a:pt x="621" y="52"/>
                  <a:pt x="621" y="52"/>
                </a:cubicBezTo>
                <a:cubicBezTo>
                  <a:pt x="620" y="52"/>
                  <a:pt x="620" y="52"/>
                  <a:pt x="620" y="52"/>
                </a:cubicBezTo>
                <a:cubicBezTo>
                  <a:pt x="620" y="52"/>
                  <a:pt x="620" y="52"/>
                  <a:pt x="620" y="52"/>
                </a:cubicBezTo>
                <a:cubicBezTo>
                  <a:pt x="620" y="52"/>
                  <a:pt x="620" y="52"/>
                  <a:pt x="620" y="52"/>
                </a:cubicBezTo>
                <a:cubicBezTo>
                  <a:pt x="620" y="52"/>
                  <a:pt x="620" y="52"/>
                  <a:pt x="620" y="52"/>
                </a:cubicBezTo>
                <a:cubicBezTo>
                  <a:pt x="620" y="52"/>
                  <a:pt x="620" y="52"/>
                  <a:pt x="620" y="52"/>
                </a:cubicBezTo>
                <a:cubicBezTo>
                  <a:pt x="620" y="52"/>
                  <a:pt x="620" y="52"/>
                  <a:pt x="620" y="52"/>
                </a:cubicBezTo>
                <a:cubicBezTo>
                  <a:pt x="620" y="52"/>
                  <a:pt x="620" y="52"/>
                  <a:pt x="620" y="52"/>
                </a:cubicBezTo>
                <a:cubicBezTo>
                  <a:pt x="620" y="52"/>
                  <a:pt x="620" y="52"/>
                  <a:pt x="620" y="52"/>
                </a:cubicBezTo>
                <a:cubicBezTo>
                  <a:pt x="620" y="52"/>
                  <a:pt x="620" y="52"/>
                  <a:pt x="620" y="52"/>
                </a:cubicBezTo>
                <a:cubicBezTo>
                  <a:pt x="619" y="51"/>
                  <a:pt x="618" y="51"/>
                  <a:pt x="617" y="50"/>
                </a:cubicBezTo>
                <a:close/>
                <a:moveTo>
                  <a:pt x="581" y="33"/>
                </a:moveTo>
                <a:cubicBezTo>
                  <a:pt x="579" y="37"/>
                  <a:pt x="579" y="37"/>
                  <a:pt x="579" y="37"/>
                </a:cubicBezTo>
                <a:cubicBezTo>
                  <a:pt x="585" y="39"/>
                  <a:pt x="591" y="42"/>
                  <a:pt x="597" y="45"/>
                </a:cubicBezTo>
                <a:cubicBezTo>
                  <a:pt x="599" y="41"/>
                  <a:pt x="599" y="41"/>
                  <a:pt x="599" y="41"/>
                </a:cubicBezTo>
                <a:cubicBezTo>
                  <a:pt x="593" y="38"/>
                  <a:pt x="587" y="35"/>
                  <a:pt x="581" y="33"/>
                </a:cubicBezTo>
                <a:close/>
                <a:moveTo>
                  <a:pt x="543" y="19"/>
                </a:moveTo>
                <a:cubicBezTo>
                  <a:pt x="542" y="23"/>
                  <a:pt x="542" y="23"/>
                  <a:pt x="542" y="23"/>
                </a:cubicBezTo>
                <a:cubicBezTo>
                  <a:pt x="548" y="25"/>
                  <a:pt x="555" y="27"/>
                  <a:pt x="561" y="29"/>
                </a:cubicBezTo>
                <a:cubicBezTo>
                  <a:pt x="562" y="26"/>
                  <a:pt x="562" y="26"/>
                  <a:pt x="562" y="26"/>
                </a:cubicBezTo>
                <a:cubicBezTo>
                  <a:pt x="562" y="25"/>
                  <a:pt x="562" y="26"/>
                  <a:pt x="562" y="25"/>
                </a:cubicBezTo>
                <a:cubicBezTo>
                  <a:pt x="562" y="25"/>
                  <a:pt x="562" y="25"/>
                  <a:pt x="562" y="25"/>
                </a:cubicBezTo>
                <a:cubicBezTo>
                  <a:pt x="562" y="25"/>
                  <a:pt x="562" y="25"/>
                  <a:pt x="562" y="25"/>
                </a:cubicBezTo>
                <a:cubicBezTo>
                  <a:pt x="562" y="25"/>
                  <a:pt x="562" y="25"/>
                  <a:pt x="562" y="25"/>
                </a:cubicBezTo>
                <a:cubicBezTo>
                  <a:pt x="562" y="25"/>
                  <a:pt x="562" y="25"/>
                  <a:pt x="562" y="25"/>
                </a:cubicBezTo>
                <a:cubicBezTo>
                  <a:pt x="562" y="25"/>
                  <a:pt x="562" y="25"/>
                  <a:pt x="562" y="25"/>
                </a:cubicBezTo>
                <a:cubicBezTo>
                  <a:pt x="562" y="25"/>
                  <a:pt x="562" y="25"/>
                  <a:pt x="562" y="25"/>
                </a:cubicBezTo>
                <a:cubicBezTo>
                  <a:pt x="562" y="25"/>
                  <a:pt x="562" y="25"/>
                  <a:pt x="562" y="25"/>
                </a:cubicBezTo>
                <a:cubicBezTo>
                  <a:pt x="562" y="25"/>
                  <a:pt x="562" y="25"/>
                  <a:pt x="562" y="25"/>
                </a:cubicBezTo>
                <a:cubicBezTo>
                  <a:pt x="562" y="25"/>
                  <a:pt x="562" y="25"/>
                  <a:pt x="561" y="25"/>
                </a:cubicBezTo>
                <a:cubicBezTo>
                  <a:pt x="561" y="25"/>
                  <a:pt x="561" y="25"/>
                  <a:pt x="561" y="25"/>
                </a:cubicBezTo>
                <a:cubicBezTo>
                  <a:pt x="561" y="25"/>
                  <a:pt x="561" y="25"/>
                  <a:pt x="561" y="25"/>
                </a:cubicBezTo>
                <a:cubicBezTo>
                  <a:pt x="561" y="25"/>
                  <a:pt x="561" y="25"/>
                  <a:pt x="561" y="25"/>
                </a:cubicBezTo>
                <a:cubicBezTo>
                  <a:pt x="561" y="25"/>
                  <a:pt x="561" y="25"/>
                  <a:pt x="561" y="25"/>
                </a:cubicBezTo>
                <a:cubicBezTo>
                  <a:pt x="561" y="25"/>
                  <a:pt x="561" y="25"/>
                  <a:pt x="561" y="25"/>
                </a:cubicBezTo>
                <a:cubicBezTo>
                  <a:pt x="561" y="25"/>
                  <a:pt x="561" y="25"/>
                  <a:pt x="561" y="25"/>
                </a:cubicBezTo>
                <a:cubicBezTo>
                  <a:pt x="561" y="25"/>
                  <a:pt x="561" y="25"/>
                  <a:pt x="561" y="25"/>
                </a:cubicBezTo>
                <a:cubicBezTo>
                  <a:pt x="561" y="25"/>
                  <a:pt x="561" y="25"/>
                  <a:pt x="561" y="25"/>
                </a:cubicBezTo>
                <a:cubicBezTo>
                  <a:pt x="557" y="24"/>
                  <a:pt x="553" y="22"/>
                  <a:pt x="549" y="21"/>
                </a:cubicBezTo>
                <a:cubicBezTo>
                  <a:pt x="549" y="21"/>
                  <a:pt x="549" y="21"/>
                  <a:pt x="549" y="21"/>
                </a:cubicBezTo>
                <a:cubicBezTo>
                  <a:pt x="549" y="21"/>
                  <a:pt x="549" y="21"/>
                  <a:pt x="549" y="21"/>
                </a:cubicBezTo>
                <a:cubicBezTo>
                  <a:pt x="549" y="21"/>
                  <a:pt x="549" y="21"/>
                  <a:pt x="549" y="21"/>
                </a:cubicBezTo>
                <a:cubicBezTo>
                  <a:pt x="549" y="21"/>
                  <a:pt x="549" y="21"/>
                  <a:pt x="549" y="21"/>
                </a:cubicBezTo>
                <a:cubicBezTo>
                  <a:pt x="549" y="21"/>
                  <a:pt x="549" y="21"/>
                  <a:pt x="549" y="21"/>
                </a:cubicBezTo>
                <a:cubicBezTo>
                  <a:pt x="549" y="21"/>
                  <a:pt x="549" y="21"/>
                  <a:pt x="549" y="21"/>
                </a:cubicBezTo>
                <a:cubicBezTo>
                  <a:pt x="549" y="21"/>
                  <a:pt x="549" y="21"/>
                  <a:pt x="549" y="21"/>
                </a:cubicBezTo>
                <a:cubicBezTo>
                  <a:pt x="549" y="21"/>
                  <a:pt x="549" y="21"/>
                  <a:pt x="549" y="21"/>
                </a:cubicBezTo>
                <a:cubicBezTo>
                  <a:pt x="549" y="21"/>
                  <a:pt x="549" y="21"/>
                  <a:pt x="548" y="21"/>
                </a:cubicBezTo>
                <a:cubicBezTo>
                  <a:pt x="548" y="21"/>
                  <a:pt x="548" y="21"/>
                  <a:pt x="548" y="21"/>
                </a:cubicBezTo>
                <a:cubicBezTo>
                  <a:pt x="548" y="21"/>
                  <a:pt x="548" y="21"/>
                  <a:pt x="548" y="21"/>
                </a:cubicBezTo>
                <a:cubicBezTo>
                  <a:pt x="548" y="21"/>
                  <a:pt x="548" y="21"/>
                  <a:pt x="548" y="21"/>
                </a:cubicBezTo>
                <a:cubicBezTo>
                  <a:pt x="548" y="21"/>
                  <a:pt x="548" y="21"/>
                  <a:pt x="548" y="21"/>
                </a:cubicBezTo>
                <a:cubicBezTo>
                  <a:pt x="548" y="21"/>
                  <a:pt x="548" y="21"/>
                  <a:pt x="548" y="21"/>
                </a:cubicBezTo>
                <a:cubicBezTo>
                  <a:pt x="548" y="21"/>
                  <a:pt x="548" y="21"/>
                  <a:pt x="548" y="21"/>
                </a:cubicBezTo>
                <a:cubicBezTo>
                  <a:pt x="548" y="21"/>
                  <a:pt x="548" y="21"/>
                  <a:pt x="548" y="21"/>
                </a:cubicBezTo>
                <a:cubicBezTo>
                  <a:pt x="548" y="21"/>
                  <a:pt x="548" y="21"/>
                  <a:pt x="548" y="21"/>
                </a:cubicBezTo>
                <a:cubicBezTo>
                  <a:pt x="548" y="21"/>
                  <a:pt x="548" y="21"/>
                  <a:pt x="548" y="21"/>
                </a:cubicBezTo>
                <a:cubicBezTo>
                  <a:pt x="548" y="21"/>
                  <a:pt x="548" y="21"/>
                  <a:pt x="548" y="20"/>
                </a:cubicBezTo>
                <a:cubicBezTo>
                  <a:pt x="548" y="20"/>
                  <a:pt x="548" y="20"/>
                  <a:pt x="548" y="20"/>
                </a:cubicBezTo>
                <a:cubicBezTo>
                  <a:pt x="548" y="20"/>
                  <a:pt x="548" y="20"/>
                  <a:pt x="548" y="20"/>
                </a:cubicBezTo>
                <a:cubicBezTo>
                  <a:pt x="548" y="20"/>
                  <a:pt x="548" y="20"/>
                  <a:pt x="547" y="20"/>
                </a:cubicBezTo>
                <a:cubicBezTo>
                  <a:pt x="547" y="20"/>
                  <a:pt x="547" y="20"/>
                  <a:pt x="547" y="20"/>
                </a:cubicBezTo>
                <a:cubicBezTo>
                  <a:pt x="547" y="20"/>
                  <a:pt x="547" y="20"/>
                  <a:pt x="547" y="20"/>
                </a:cubicBezTo>
                <a:cubicBezTo>
                  <a:pt x="547" y="20"/>
                  <a:pt x="547" y="20"/>
                  <a:pt x="547" y="20"/>
                </a:cubicBezTo>
                <a:cubicBezTo>
                  <a:pt x="547" y="20"/>
                  <a:pt x="547" y="20"/>
                  <a:pt x="547" y="20"/>
                </a:cubicBezTo>
                <a:cubicBezTo>
                  <a:pt x="547" y="20"/>
                  <a:pt x="547" y="20"/>
                  <a:pt x="547" y="20"/>
                </a:cubicBezTo>
                <a:cubicBezTo>
                  <a:pt x="547" y="20"/>
                  <a:pt x="547" y="20"/>
                  <a:pt x="547" y="20"/>
                </a:cubicBezTo>
                <a:cubicBezTo>
                  <a:pt x="547" y="20"/>
                  <a:pt x="547" y="20"/>
                  <a:pt x="547" y="20"/>
                </a:cubicBezTo>
                <a:cubicBezTo>
                  <a:pt x="547" y="20"/>
                  <a:pt x="547" y="20"/>
                  <a:pt x="547" y="20"/>
                </a:cubicBezTo>
                <a:cubicBezTo>
                  <a:pt x="546" y="20"/>
                  <a:pt x="544" y="19"/>
                  <a:pt x="543" y="19"/>
                </a:cubicBezTo>
                <a:close/>
                <a:moveTo>
                  <a:pt x="505" y="9"/>
                </a:moveTo>
                <a:cubicBezTo>
                  <a:pt x="504" y="13"/>
                  <a:pt x="504" y="13"/>
                  <a:pt x="504" y="13"/>
                </a:cubicBezTo>
                <a:cubicBezTo>
                  <a:pt x="510" y="14"/>
                  <a:pt x="517" y="16"/>
                  <a:pt x="523" y="17"/>
                </a:cubicBezTo>
                <a:cubicBezTo>
                  <a:pt x="524" y="14"/>
                  <a:pt x="524" y="14"/>
                  <a:pt x="524" y="14"/>
                </a:cubicBezTo>
                <a:cubicBezTo>
                  <a:pt x="519" y="12"/>
                  <a:pt x="514" y="11"/>
                  <a:pt x="508" y="10"/>
                </a:cubicBezTo>
                <a:cubicBezTo>
                  <a:pt x="508" y="10"/>
                  <a:pt x="508" y="10"/>
                  <a:pt x="508" y="10"/>
                </a:cubicBezTo>
                <a:cubicBezTo>
                  <a:pt x="508" y="10"/>
                  <a:pt x="508" y="10"/>
                  <a:pt x="508" y="10"/>
                </a:cubicBezTo>
                <a:cubicBezTo>
                  <a:pt x="508" y="10"/>
                  <a:pt x="508" y="10"/>
                  <a:pt x="508" y="10"/>
                </a:cubicBezTo>
                <a:cubicBezTo>
                  <a:pt x="508" y="10"/>
                  <a:pt x="508" y="10"/>
                  <a:pt x="508" y="10"/>
                </a:cubicBezTo>
                <a:cubicBezTo>
                  <a:pt x="508" y="10"/>
                  <a:pt x="508" y="10"/>
                  <a:pt x="508" y="10"/>
                </a:cubicBezTo>
                <a:cubicBezTo>
                  <a:pt x="508" y="10"/>
                  <a:pt x="508" y="10"/>
                  <a:pt x="508" y="10"/>
                </a:cubicBezTo>
                <a:cubicBezTo>
                  <a:pt x="508" y="10"/>
                  <a:pt x="508" y="10"/>
                  <a:pt x="508" y="10"/>
                </a:cubicBezTo>
                <a:cubicBezTo>
                  <a:pt x="508" y="10"/>
                  <a:pt x="508" y="10"/>
                  <a:pt x="508" y="10"/>
                </a:cubicBezTo>
                <a:cubicBezTo>
                  <a:pt x="508" y="10"/>
                  <a:pt x="508" y="10"/>
                  <a:pt x="508" y="10"/>
                </a:cubicBezTo>
                <a:cubicBezTo>
                  <a:pt x="508" y="10"/>
                  <a:pt x="508" y="10"/>
                  <a:pt x="508" y="10"/>
                </a:cubicBezTo>
                <a:cubicBezTo>
                  <a:pt x="508" y="10"/>
                  <a:pt x="508" y="10"/>
                  <a:pt x="508" y="10"/>
                </a:cubicBezTo>
                <a:cubicBezTo>
                  <a:pt x="508" y="10"/>
                  <a:pt x="508" y="10"/>
                  <a:pt x="508" y="10"/>
                </a:cubicBezTo>
                <a:cubicBezTo>
                  <a:pt x="507" y="10"/>
                  <a:pt x="507" y="10"/>
                  <a:pt x="507" y="10"/>
                </a:cubicBezTo>
                <a:cubicBezTo>
                  <a:pt x="507" y="10"/>
                  <a:pt x="507" y="10"/>
                  <a:pt x="507" y="10"/>
                </a:cubicBezTo>
                <a:cubicBezTo>
                  <a:pt x="507" y="10"/>
                  <a:pt x="507" y="10"/>
                  <a:pt x="507" y="10"/>
                </a:cubicBezTo>
                <a:cubicBezTo>
                  <a:pt x="507" y="10"/>
                  <a:pt x="507" y="10"/>
                  <a:pt x="507" y="10"/>
                </a:cubicBezTo>
                <a:cubicBezTo>
                  <a:pt x="506" y="9"/>
                  <a:pt x="505" y="9"/>
                  <a:pt x="505" y="9"/>
                </a:cubicBezTo>
                <a:close/>
                <a:moveTo>
                  <a:pt x="465" y="3"/>
                </a:moveTo>
                <a:cubicBezTo>
                  <a:pt x="465" y="7"/>
                  <a:pt x="465" y="7"/>
                  <a:pt x="465" y="7"/>
                </a:cubicBezTo>
                <a:cubicBezTo>
                  <a:pt x="471" y="7"/>
                  <a:pt x="478" y="8"/>
                  <a:pt x="484" y="9"/>
                </a:cubicBezTo>
                <a:cubicBezTo>
                  <a:pt x="485" y="5"/>
                  <a:pt x="485" y="5"/>
                  <a:pt x="485" y="5"/>
                </a:cubicBezTo>
                <a:cubicBezTo>
                  <a:pt x="478" y="4"/>
                  <a:pt x="472" y="3"/>
                  <a:pt x="465" y="3"/>
                </a:cubicBezTo>
                <a:close/>
                <a:moveTo>
                  <a:pt x="425" y="0"/>
                </a:moveTo>
                <a:cubicBezTo>
                  <a:pt x="425" y="4"/>
                  <a:pt x="425" y="4"/>
                  <a:pt x="425" y="4"/>
                </a:cubicBezTo>
                <a:cubicBezTo>
                  <a:pt x="432" y="4"/>
                  <a:pt x="438" y="4"/>
                  <a:pt x="445" y="5"/>
                </a:cubicBezTo>
                <a:cubicBezTo>
                  <a:pt x="445" y="1"/>
                  <a:pt x="445" y="1"/>
                  <a:pt x="445" y="1"/>
                </a:cubicBezTo>
                <a:cubicBezTo>
                  <a:pt x="440" y="1"/>
                  <a:pt x="434" y="0"/>
                  <a:pt x="429" y="0"/>
                </a:cubicBezTo>
                <a:cubicBezTo>
                  <a:pt x="429" y="0"/>
                  <a:pt x="429" y="0"/>
                  <a:pt x="429" y="0"/>
                </a:cubicBezTo>
                <a:cubicBezTo>
                  <a:pt x="429" y="0"/>
                  <a:pt x="429" y="0"/>
                  <a:pt x="429" y="0"/>
                </a:cubicBezTo>
                <a:cubicBezTo>
                  <a:pt x="429" y="0"/>
                  <a:pt x="429" y="0"/>
                  <a:pt x="429" y="0"/>
                </a:cubicBezTo>
                <a:cubicBezTo>
                  <a:pt x="429" y="0"/>
                  <a:pt x="429" y="0"/>
                  <a:pt x="429" y="0"/>
                </a:cubicBezTo>
                <a:cubicBezTo>
                  <a:pt x="429" y="0"/>
                  <a:pt x="429" y="0"/>
                  <a:pt x="429" y="0"/>
                </a:cubicBezTo>
                <a:cubicBezTo>
                  <a:pt x="429" y="0"/>
                  <a:pt x="429" y="0"/>
                  <a:pt x="429" y="0"/>
                </a:cubicBezTo>
                <a:cubicBezTo>
                  <a:pt x="429" y="0"/>
                  <a:pt x="429" y="0"/>
                  <a:pt x="429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27" y="0"/>
                  <a:pt x="427" y="0"/>
                  <a:pt x="427" y="0"/>
                </a:cubicBezTo>
                <a:cubicBezTo>
                  <a:pt x="427" y="0"/>
                  <a:pt x="427" y="0"/>
                  <a:pt x="427" y="0"/>
                </a:cubicBezTo>
                <a:cubicBezTo>
                  <a:pt x="427" y="0"/>
                  <a:pt x="427" y="0"/>
                  <a:pt x="427" y="0"/>
                </a:cubicBezTo>
                <a:cubicBezTo>
                  <a:pt x="427" y="0"/>
                  <a:pt x="427" y="0"/>
                  <a:pt x="427" y="0"/>
                </a:cubicBezTo>
                <a:cubicBezTo>
                  <a:pt x="427" y="0"/>
                  <a:pt x="427" y="0"/>
                  <a:pt x="427" y="0"/>
                </a:cubicBezTo>
                <a:cubicBezTo>
                  <a:pt x="427" y="0"/>
                  <a:pt x="427" y="0"/>
                  <a:pt x="427" y="0"/>
                </a:cubicBezTo>
                <a:cubicBezTo>
                  <a:pt x="427" y="0"/>
                  <a:pt x="427" y="0"/>
                  <a:pt x="427" y="0"/>
                </a:cubicBezTo>
                <a:cubicBezTo>
                  <a:pt x="427" y="0"/>
                  <a:pt x="427" y="0"/>
                  <a:pt x="427" y="0"/>
                </a:cubicBezTo>
                <a:cubicBezTo>
                  <a:pt x="427" y="0"/>
                  <a:pt x="427" y="0"/>
                  <a:pt x="427" y="0"/>
                </a:cubicBezTo>
                <a:cubicBezTo>
                  <a:pt x="427" y="0"/>
                  <a:pt x="427" y="0"/>
                  <a:pt x="427" y="0"/>
                </a:cubicBezTo>
                <a:cubicBezTo>
                  <a:pt x="427" y="0"/>
                  <a:pt x="427" y="0"/>
                  <a:pt x="427" y="0"/>
                </a:cubicBezTo>
                <a:cubicBezTo>
                  <a:pt x="427" y="0"/>
                  <a:pt x="427" y="0"/>
                  <a:pt x="427" y="0"/>
                </a:cubicBezTo>
                <a:cubicBezTo>
                  <a:pt x="427" y="0"/>
                  <a:pt x="426" y="0"/>
                  <a:pt x="426" y="0"/>
                </a:cubicBezTo>
                <a:cubicBezTo>
                  <a:pt x="426" y="0"/>
                  <a:pt x="426" y="0"/>
                  <a:pt x="426" y="0"/>
                </a:cubicBezTo>
                <a:cubicBezTo>
                  <a:pt x="426" y="0"/>
                  <a:pt x="426" y="0"/>
                  <a:pt x="426" y="0"/>
                </a:cubicBezTo>
                <a:cubicBezTo>
                  <a:pt x="426" y="0"/>
                  <a:pt x="426" y="0"/>
                  <a:pt x="426" y="0"/>
                </a:cubicBezTo>
                <a:cubicBezTo>
                  <a:pt x="426" y="0"/>
                  <a:pt x="426" y="0"/>
                  <a:pt x="425" y="0"/>
                </a:cubicBezTo>
                <a:close/>
              </a:path>
            </a:pathLst>
          </a:custGeom>
          <a:solidFill>
            <a:srgbClr val="D6D7D6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346" name="Freeform 1034"/>
          <p:cNvSpPr>
            <a:spLocks noEditPoints="1"/>
          </p:cNvSpPr>
          <p:nvPr/>
        </p:nvSpPr>
        <p:spPr bwMode="auto">
          <a:xfrm>
            <a:off x="1868860" y="2042626"/>
            <a:ext cx="3526292" cy="3526294"/>
          </a:xfrm>
          <a:custGeom>
            <a:avLst/>
            <a:gdLst/>
            <a:ahLst/>
            <a:cxnLst>
              <a:cxn ang="0">
                <a:pos x="362" y="0"/>
              </a:cxn>
              <a:cxn ang="0">
                <a:pos x="313" y="4"/>
              </a:cxn>
              <a:cxn ang="0">
                <a:pos x="277" y="11"/>
              </a:cxn>
              <a:cxn ang="0">
                <a:pos x="268" y="18"/>
              </a:cxn>
              <a:cxn ang="0">
                <a:pos x="178" y="57"/>
              </a:cxn>
              <a:cxn ang="0">
                <a:pos x="134" y="83"/>
              </a:cxn>
              <a:cxn ang="0">
                <a:pos x="143" y="76"/>
              </a:cxn>
              <a:cxn ang="0">
                <a:pos x="104" y="111"/>
              </a:cxn>
              <a:cxn ang="0">
                <a:pos x="101" y="114"/>
              </a:cxn>
              <a:cxn ang="0">
                <a:pos x="18" y="253"/>
              </a:cxn>
              <a:cxn ang="0">
                <a:pos x="0" y="356"/>
              </a:cxn>
              <a:cxn ang="0">
                <a:pos x="0" y="362"/>
              </a:cxn>
              <a:cxn ang="0">
                <a:pos x="0" y="366"/>
              </a:cxn>
              <a:cxn ang="0">
                <a:pos x="1" y="393"/>
              </a:cxn>
              <a:cxn ang="0">
                <a:pos x="3" y="411"/>
              </a:cxn>
              <a:cxn ang="0">
                <a:pos x="32" y="506"/>
              </a:cxn>
              <a:cxn ang="0">
                <a:pos x="70" y="581"/>
              </a:cxn>
              <a:cxn ang="0">
                <a:pos x="95" y="612"/>
              </a:cxn>
              <a:cxn ang="0">
                <a:pos x="134" y="649"/>
              </a:cxn>
              <a:cxn ang="0">
                <a:pos x="153" y="664"/>
              </a:cxn>
              <a:cxn ang="0">
                <a:pos x="159" y="668"/>
              </a:cxn>
              <a:cxn ang="0">
                <a:pos x="163" y="670"/>
              </a:cxn>
              <a:cxn ang="0">
                <a:pos x="188" y="686"/>
              </a:cxn>
              <a:cxn ang="0">
                <a:pos x="192" y="688"/>
              </a:cxn>
              <a:cxn ang="0">
                <a:pos x="223" y="703"/>
              </a:cxn>
              <a:cxn ang="0">
                <a:pos x="265" y="718"/>
              </a:cxn>
              <a:cxn ang="0">
                <a:pos x="277" y="721"/>
              </a:cxn>
              <a:cxn ang="0">
                <a:pos x="312" y="728"/>
              </a:cxn>
              <a:cxn ang="0">
                <a:pos x="347" y="731"/>
              </a:cxn>
              <a:cxn ang="0">
                <a:pos x="436" y="721"/>
              </a:cxn>
              <a:cxn ang="0">
                <a:pos x="513" y="701"/>
              </a:cxn>
              <a:cxn ang="0">
                <a:pos x="541" y="688"/>
              </a:cxn>
              <a:cxn ang="0">
                <a:pos x="569" y="670"/>
              </a:cxn>
              <a:cxn ang="0">
                <a:pos x="574" y="667"/>
              </a:cxn>
              <a:cxn ang="0">
                <a:pos x="578" y="665"/>
              </a:cxn>
              <a:cxn ang="0">
                <a:pos x="581" y="662"/>
              </a:cxn>
              <a:cxn ang="0">
                <a:pos x="656" y="590"/>
              </a:cxn>
              <a:cxn ang="0">
                <a:pos x="665" y="576"/>
              </a:cxn>
              <a:cxn ang="0">
                <a:pos x="698" y="521"/>
              </a:cxn>
              <a:cxn ang="0">
                <a:pos x="715" y="477"/>
              </a:cxn>
              <a:cxn ang="0">
                <a:pos x="723" y="447"/>
              </a:cxn>
              <a:cxn ang="0">
                <a:pos x="730" y="405"/>
              </a:cxn>
              <a:cxn ang="0">
                <a:pos x="731" y="398"/>
              </a:cxn>
              <a:cxn ang="0">
                <a:pos x="731" y="393"/>
              </a:cxn>
              <a:cxn ang="0">
                <a:pos x="732" y="365"/>
              </a:cxn>
              <a:cxn ang="0">
                <a:pos x="732" y="361"/>
              </a:cxn>
              <a:cxn ang="0">
                <a:pos x="732" y="357"/>
              </a:cxn>
              <a:cxn ang="0">
                <a:pos x="710" y="253"/>
              </a:cxn>
              <a:cxn ang="0">
                <a:pos x="697" y="211"/>
              </a:cxn>
              <a:cxn ang="0">
                <a:pos x="694" y="203"/>
              </a:cxn>
              <a:cxn ang="0">
                <a:pos x="691" y="198"/>
              </a:cxn>
              <a:cxn ang="0">
                <a:pos x="672" y="165"/>
              </a:cxn>
              <a:cxn ang="0">
                <a:pos x="654" y="140"/>
              </a:cxn>
              <a:cxn ang="0">
                <a:pos x="626" y="108"/>
              </a:cxn>
              <a:cxn ang="0">
                <a:pos x="572" y="64"/>
              </a:cxn>
              <a:cxn ang="0">
                <a:pos x="558" y="54"/>
              </a:cxn>
              <a:cxn ang="0">
                <a:pos x="520" y="34"/>
              </a:cxn>
              <a:cxn ang="0">
                <a:pos x="405" y="2"/>
              </a:cxn>
              <a:cxn ang="0">
                <a:pos x="383" y="1"/>
              </a:cxn>
              <a:cxn ang="0">
                <a:pos x="379" y="1"/>
              </a:cxn>
              <a:cxn ang="0">
                <a:pos x="376" y="0"/>
              </a:cxn>
              <a:cxn ang="0">
                <a:pos x="372" y="0"/>
              </a:cxn>
              <a:cxn ang="0">
                <a:pos x="368" y="0"/>
              </a:cxn>
            </a:cxnLst>
            <a:rect l="0" t="0" r="r" b="b"/>
            <a:pathLst>
              <a:path w="732" h="732">
                <a:moveTo>
                  <a:pt x="366" y="0"/>
                </a:moveTo>
                <a:cubicBezTo>
                  <a:pt x="366" y="0"/>
                  <a:pt x="366" y="0"/>
                  <a:pt x="366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66" y="0"/>
                  <a:pt x="365" y="0"/>
                  <a:pt x="365" y="0"/>
                </a:cubicBezTo>
                <a:cubicBezTo>
                  <a:pt x="365" y="0"/>
                  <a:pt x="365" y="0"/>
                  <a:pt x="365" y="0"/>
                </a:cubicBezTo>
                <a:cubicBezTo>
                  <a:pt x="365" y="0"/>
                  <a:pt x="365" y="0"/>
                  <a:pt x="365" y="0"/>
                </a:cubicBezTo>
                <a:cubicBezTo>
                  <a:pt x="365" y="0"/>
                  <a:pt x="365" y="0"/>
                  <a:pt x="365" y="0"/>
                </a:cubicBezTo>
                <a:cubicBezTo>
                  <a:pt x="365" y="0"/>
                  <a:pt x="365" y="0"/>
                  <a:pt x="365" y="0"/>
                </a:cubicBezTo>
                <a:cubicBezTo>
                  <a:pt x="365" y="0"/>
                  <a:pt x="365" y="0"/>
                  <a:pt x="365" y="0"/>
                </a:cubicBezTo>
                <a:cubicBezTo>
                  <a:pt x="365" y="0"/>
                  <a:pt x="365" y="0"/>
                  <a:pt x="365" y="0"/>
                </a:cubicBezTo>
                <a:cubicBezTo>
                  <a:pt x="365" y="0"/>
                  <a:pt x="365" y="0"/>
                  <a:pt x="365" y="0"/>
                </a:cubicBezTo>
                <a:cubicBezTo>
                  <a:pt x="365" y="0"/>
                  <a:pt x="365" y="0"/>
                  <a:pt x="365" y="0"/>
                </a:cubicBezTo>
                <a:cubicBezTo>
                  <a:pt x="365" y="0"/>
                  <a:pt x="365" y="0"/>
                  <a:pt x="365" y="0"/>
                </a:cubicBezTo>
                <a:cubicBezTo>
                  <a:pt x="365" y="0"/>
                  <a:pt x="365" y="0"/>
                  <a:pt x="365" y="0"/>
                </a:cubicBezTo>
                <a:cubicBezTo>
                  <a:pt x="365" y="0"/>
                  <a:pt x="365" y="0"/>
                  <a:pt x="365" y="0"/>
                </a:cubicBezTo>
                <a:cubicBezTo>
                  <a:pt x="365" y="0"/>
                  <a:pt x="365" y="0"/>
                  <a:pt x="365" y="0"/>
                </a:cubicBezTo>
                <a:cubicBezTo>
                  <a:pt x="365" y="0"/>
                  <a:pt x="364" y="0"/>
                  <a:pt x="364" y="0"/>
                </a:cubicBezTo>
                <a:cubicBezTo>
                  <a:pt x="364" y="0"/>
                  <a:pt x="364" y="0"/>
                  <a:pt x="364" y="0"/>
                </a:cubicBezTo>
                <a:cubicBezTo>
                  <a:pt x="364" y="0"/>
                  <a:pt x="364" y="0"/>
                  <a:pt x="364" y="0"/>
                </a:cubicBezTo>
                <a:cubicBezTo>
                  <a:pt x="364" y="0"/>
                  <a:pt x="364" y="0"/>
                  <a:pt x="364" y="0"/>
                </a:cubicBezTo>
                <a:cubicBezTo>
                  <a:pt x="364" y="0"/>
                  <a:pt x="364" y="0"/>
                  <a:pt x="364" y="0"/>
                </a:cubicBezTo>
                <a:cubicBezTo>
                  <a:pt x="364" y="0"/>
                  <a:pt x="364" y="0"/>
                  <a:pt x="364" y="0"/>
                </a:cubicBezTo>
                <a:cubicBezTo>
                  <a:pt x="364" y="0"/>
                  <a:pt x="364" y="0"/>
                  <a:pt x="364" y="0"/>
                </a:cubicBezTo>
                <a:cubicBezTo>
                  <a:pt x="364" y="0"/>
                  <a:pt x="364" y="0"/>
                  <a:pt x="364" y="0"/>
                </a:cubicBezTo>
                <a:cubicBezTo>
                  <a:pt x="364" y="0"/>
                  <a:pt x="364" y="0"/>
                  <a:pt x="364" y="0"/>
                </a:cubicBezTo>
                <a:cubicBezTo>
                  <a:pt x="364" y="0"/>
                  <a:pt x="364" y="0"/>
                  <a:pt x="364" y="0"/>
                </a:cubicBezTo>
                <a:cubicBezTo>
                  <a:pt x="364" y="0"/>
                  <a:pt x="364" y="0"/>
                  <a:pt x="364" y="0"/>
                </a:cubicBezTo>
                <a:cubicBezTo>
                  <a:pt x="364" y="0"/>
                  <a:pt x="364" y="0"/>
                  <a:pt x="364" y="0"/>
                </a:cubicBezTo>
                <a:cubicBezTo>
                  <a:pt x="364" y="0"/>
                  <a:pt x="364" y="0"/>
                  <a:pt x="364" y="0"/>
                </a:cubicBezTo>
                <a:cubicBezTo>
                  <a:pt x="363" y="0"/>
                  <a:pt x="363" y="0"/>
                  <a:pt x="363" y="0"/>
                </a:cubicBezTo>
                <a:cubicBezTo>
                  <a:pt x="363" y="0"/>
                  <a:pt x="363" y="0"/>
                  <a:pt x="363" y="0"/>
                </a:cubicBezTo>
                <a:cubicBezTo>
                  <a:pt x="363" y="0"/>
                  <a:pt x="363" y="0"/>
                  <a:pt x="363" y="0"/>
                </a:cubicBezTo>
                <a:cubicBezTo>
                  <a:pt x="363" y="0"/>
                  <a:pt x="363" y="0"/>
                  <a:pt x="363" y="0"/>
                </a:cubicBezTo>
                <a:cubicBezTo>
                  <a:pt x="363" y="0"/>
                  <a:pt x="363" y="0"/>
                  <a:pt x="363" y="0"/>
                </a:cubicBezTo>
                <a:cubicBezTo>
                  <a:pt x="363" y="0"/>
                  <a:pt x="363" y="0"/>
                  <a:pt x="363" y="0"/>
                </a:cubicBezTo>
                <a:cubicBezTo>
                  <a:pt x="363" y="0"/>
                  <a:pt x="363" y="0"/>
                  <a:pt x="363" y="0"/>
                </a:cubicBezTo>
                <a:cubicBezTo>
                  <a:pt x="363" y="0"/>
                  <a:pt x="363" y="0"/>
                  <a:pt x="363" y="0"/>
                </a:cubicBezTo>
                <a:cubicBezTo>
                  <a:pt x="363" y="0"/>
                  <a:pt x="363" y="0"/>
                  <a:pt x="363" y="0"/>
                </a:cubicBezTo>
                <a:cubicBezTo>
                  <a:pt x="363" y="0"/>
                  <a:pt x="363" y="0"/>
                  <a:pt x="363" y="0"/>
                </a:cubicBezTo>
                <a:cubicBezTo>
                  <a:pt x="363" y="0"/>
                  <a:pt x="363" y="0"/>
                  <a:pt x="363" y="0"/>
                </a:cubicBezTo>
                <a:cubicBezTo>
                  <a:pt x="363" y="0"/>
                  <a:pt x="363" y="0"/>
                  <a:pt x="363" y="0"/>
                </a:cubicBezTo>
                <a:cubicBezTo>
                  <a:pt x="363" y="0"/>
                  <a:pt x="363" y="0"/>
                  <a:pt x="362" y="0"/>
                </a:cubicBezTo>
                <a:cubicBezTo>
                  <a:pt x="362" y="0"/>
                  <a:pt x="362" y="0"/>
                  <a:pt x="362" y="0"/>
                </a:cubicBezTo>
                <a:cubicBezTo>
                  <a:pt x="362" y="0"/>
                  <a:pt x="362" y="0"/>
                  <a:pt x="362" y="0"/>
                </a:cubicBezTo>
                <a:cubicBezTo>
                  <a:pt x="362" y="0"/>
                  <a:pt x="362" y="0"/>
                  <a:pt x="362" y="0"/>
                </a:cubicBezTo>
                <a:cubicBezTo>
                  <a:pt x="362" y="0"/>
                  <a:pt x="362" y="0"/>
                  <a:pt x="362" y="0"/>
                </a:cubicBezTo>
                <a:cubicBezTo>
                  <a:pt x="362" y="0"/>
                  <a:pt x="362" y="0"/>
                  <a:pt x="362" y="0"/>
                </a:cubicBezTo>
                <a:cubicBezTo>
                  <a:pt x="362" y="0"/>
                  <a:pt x="362" y="0"/>
                  <a:pt x="362" y="0"/>
                </a:cubicBezTo>
                <a:cubicBezTo>
                  <a:pt x="362" y="0"/>
                  <a:pt x="362" y="0"/>
                  <a:pt x="362" y="0"/>
                </a:cubicBezTo>
                <a:cubicBezTo>
                  <a:pt x="362" y="0"/>
                  <a:pt x="362" y="0"/>
                  <a:pt x="362" y="0"/>
                </a:cubicBezTo>
                <a:cubicBezTo>
                  <a:pt x="362" y="0"/>
                  <a:pt x="362" y="0"/>
                  <a:pt x="362" y="0"/>
                </a:cubicBezTo>
                <a:cubicBezTo>
                  <a:pt x="362" y="0"/>
                  <a:pt x="362" y="0"/>
                  <a:pt x="362" y="0"/>
                </a:cubicBezTo>
                <a:cubicBezTo>
                  <a:pt x="362" y="0"/>
                  <a:pt x="362" y="0"/>
                  <a:pt x="362" y="0"/>
                </a:cubicBezTo>
                <a:cubicBezTo>
                  <a:pt x="362" y="0"/>
                  <a:pt x="362" y="0"/>
                  <a:pt x="362" y="0"/>
                </a:cubicBezTo>
                <a:cubicBezTo>
                  <a:pt x="362" y="0"/>
                  <a:pt x="362" y="0"/>
                  <a:pt x="362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361" y="0"/>
                  <a:pt x="360" y="0"/>
                  <a:pt x="360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0"/>
                  <a:pt x="360" y="0"/>
                  <a:pt x="359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55" y="0"/>
                  <a:pt x="350" y="1"/>
                  <a:pt x="346" y="1"/>
                </a:cubicBezTo>
                <a:cubicBezTo>
                  <a:pt x="346" y="5"/>
                  <a:pt x="346" y="5"/>
                  <a:pt x="346" y="5"/>
                </a:cubicBezTo>
                <a:cubicBezTo>
                  <a:pt x="353" y="4"/>
                  <a:pt x="359" y="4"/>
                  <a:pt x="366" y="4"/>
                </a:cubicBezTo>
                <a:cubicBezTo>
                  <a:pt x="366" y="0"/>
                  <a:pt x="366" y="0"/>
                  <a:pt x="366" y="0"/>
                </a:cubicBezTo>
                <a:cubicBezTo>
                  <a:pt x="366" y="0"/>
                  <a:pt x="366" y="0"/>
                  <a:pt x="366" y="0"/>
                </a:cubicBezTo>
                <a:close/>
                <a:moveTo>
                  <a:pt x="326" y="2"/>
                </a:moveTo>
                <a:cubicBezTo>
                  <a:pt x="322" y="3"/>
                  <a:pt x="318" y="3"/>
                  <a:pt x="314" y="4"/>
                </a:cubicBezTo>
                <a:cubicBezTo>
                  <a:pt x="314" y="4"/>
                  <a:pt x="314" y="4"/>
                  <a:pt x="314" y="4"/>
                </a:cubicBezTo>
                <a:cubicBezTo>
                  <a:pt x="314" y="4"/>
                  <a:pt x="314" y="4"/>
                  <a:pt x="314" y="4"/>
                </a:cubicBezTo>
                <a:cubicBezTo>
                  <a:pt x="314" y="4"/>
                  <a:pt x="314" y="4"/>
                  <a:pt x="314" y="4"/>
                </a:cubicBezTo>
                <a:cubicBezTo>
                  <a:pt x="314" y="4"/>
                  <a:pt x="314" y="4"/>
                  <a:pt x="314" y="4"/>
                </a:cubicBezTo>
                <a:cubicBezTo>
                  <a:pt x="314" y="4"/>
                  <a:pt x="314" y="4"/>
                  <a:pt x="314" y="4"/>
                </a:cubicBezTo>
                <a:cubicBezTo>
                  <a:pt x="314" y="4"/>
                  <a:pt x="313" y="4"/>
                  <a:pt x="313" y="4"/>
                </a:cubicBezTo>
                <a:cubicBezTo>
                  <a:pt x="313" y="4"/>
                  <a:pt x="313" y="4"/>
                  <a:pt x="313" y="4"/>
                </a:cubicBezTo>
                <a:cubicBezTo>
                  <a:pt x="313" y="4"/>
                  <a:pt x="313" y="4"/>
                  <a:pt x="313" y="4"/>
                </a:cubicBezTo>
                <a:cubicBezTo>
                  <a:pt x="313" y="4"/>
                  <a:pt x="313" y="4"/>
                  <a:pt x="313" y="4"/>
                </a:cubicBezTo>
                <a:cubicBezTo>
                  <a:pt x="313" y="4"/>
                  <a:pt x="313" y="4"/>
                  <a:pt x="313" y="4"/>
                </a:cubicBezTo>
                <a:cubicBezTo>
                  <a:pt x="313" y="4"/>
                  <a:pt x="313" y="4"/>
                  <a:pt x="313" y="4"/>
                </a:cubicBezTo>
                <a:cubicBezTo>
                  <a:pt x="313" y="4"/>
                  <a:pt x="313" y="4"/>
                  <a:pt x="313" y="4"/>
                </a:cubicBezTo>
                <a:cubicBezTo>
                  <a:pt x="313" y="4"/>
                  <a:pt x="313" y="4"/>
                  <a:pt x="313" y="4"/>
                </a:cubicBezTo>
                <a:cubicBezTo>
                  <a:pt x="313" y="4"/>
                  <a:pt x="313" y="4"/>
                  <a:pt x="312" y="4"/>
                </a:cubicBezTo>
                <a:cubicBezTo>
                  <a:pt x="312" y="4"/>
                  <a:pt x="312" y="4"/>
                  <a:pt x="312" y="4"/>
                </a:cubicBezTo>
                <a:cubicBezTo>
                  <a:pt x="312" y="4"/>
                  <a:pt x="312" y="4"/>
                  <a:pt x="312" y="4"/>
                </a:cubicBezTo>
                <a:cubicBezTo>
                  <a:pt x="312" y="4"/>
                  <a:pt x="312" y="4"/>
                  <a:pt x="312" y="4"/>
                </a:cubicBezTo>
                <a:cubicBezTo>
                  <a:pt x="312" y="4"/>
                  <a:pt x="312" y="4"/>
                  <a:pt x="312" y="4"/>
                </a:cubicBezTo>
                <a:cubicBezTo>
                  <a:pt x="312" y="4"/>
                  <a:pt x="312" y="4"/>
                  <a:pt x="312" y="4"/>
                </a:cubicBezTo>
                <a:cubicBezTo>
                  <a:pt x="312" y="4"/>
                  <a:pt x="312" y="4"/>
                  <a:pt x="312" y="4"/>
                </a:cubicBezTo>
                <a:cubicBezTo>
                  <a:pt x="312" y="4"/>
                  <a:pt x="312" y="4"/>
                  <a:pt x="312" y="4"/>
                </a:cubicBezTo>
                <a:cubicBezTo>
                  <a:pt x="312" y="4"/>
                  <a:pt x="312" y="4"/>
                  <a:pt x="312" y="4"/>
                </a:cubicBezTo>
                <a:cubicBezTo>
                  <a:pt x="312" y="4"/>
                  <a:pt x="312" y="4"/>
                  <a:pt x="312" y="4"/>
                </a:cubicBezTo>
                <a:cubicBezTo>
                  <a:pt x="312" y="4"/>
                  <a:pt x="312" y="4"/>
                  <a:pt x="312" y="4"/>
                </a:cubicBezTo>
                <a:cubicBezTo>
                  <a:pt x="312" y="4"/>
                  <a:pt x="312" y="4"/>
                  <a:pt x="312" y="4"/>
                </a:cubicBezTo>
                <a:cubicBezTo>
                  <a:pt x="311" y="4"/>
                  <a:pt x="311" y="4"/>
                  <a:pt x="311" y="4"/>
                </a:cubicBezTo>
                <a:cubicBezTo>
                  <a:pt x="311" y="4"/>
                  <a:pt x="311" y="4"/>
                  <a:pt x="311" y="4"/>
                </a:cubicBezTo>
                <a:cubicBezTo>
                  <a:pt x="311" y="4"/>
                  <a:pt x="311" y="4"/>
                  <a:pt x="311" y="4"/>
                </a:cubicBezTo>
                <a:cubicBezTo>
                  <a:pt x="311" y="4"/>
                  <a:pt x="311" y="4"/>
                  <a:pt x="311" y="4"/>
                </a:cubicBezTo>
                <a:cubicBezTo>
                  <a:pt x="311" y="4"/>
                  <a:pt x="311" y="4"/>
                  <a:pt x="311" y="4"/>
                </a:cubicBezTo>
                <a:cubicBezTo>
                  <a:pt x="311" y="4"/>
                  <a:pt x="311" y="4"/>
                  <a:pt x="311" y="4"/>
                </a:cubicBezTo>
                <a:cubicBezTo>
                  <a:pt x="311" y="4"/>
                  <a:pt x="311" y="4"/>
                  <a:pt x="311" y="4"/>
                </a:cubicBezTo>
                <a:cubicBezTo>
                  <a:pt x="311" y="4"/>
                  <a:pt x="311" y="4"/>
                  <a:pt x="310" y="4"/>
                </a:cubicBezTo>
                <a:cubicBezTo>
                  <a:pt x="310" y="4"/>
                  <a:pt x="310" y="4"/>
                  <a:pt x="310" y="4"/>
                </a:cubicBezTo>
                <a:cubicBezTo>
                  <a:pt x="310" y="4"/>
                  <a:pt x="310" y="4"/>
                  <a:pt x="310" y="5"/>
                </a:cubicBezTo>
                <a:cubicBezTo>
                  <a:pt x="310" y="5"/>
                  <a:pt x="310" y="5"/>
                  <a:pt x="310" y="5"/>
                </a:cubicBezTo>
                <a:cubicBezTo>
                  <a:pt x="310" y="5"/>
                  <a:pt x="310" y="5"/>
                  <a:pt x="310" y="5"/>
                </a:cubicBezTo>
                <a:cubicBezTo>
                  <a:pt x="310" y="5"/>
                  <a:pt x="310" y="5"/>
                  <a:pt x="310" y="5"/>
                </a:cubicBezTo>
                <a:cubicBezTo>
                  <a:pt x="309" y="5"/>
                  <a:pt x="308" y="5"/>
                  <a:pt x="306" y="5"/>
                </a:cubicBezTo>
                <a:cubicBezTo>
                  <a:pt x="307" y="9"/>
                  <a:pt x="307" y="9"/>
                  <a:pt x="307" y="9"/>
                </a:cubicBezTo>
                <a:cubicBezTo>
                  <a:pt x="313" y="8"/>
                  <a:pt x="320" y="7"/>
                  <a:pt x="327" y="6"/>
                </a:cubicBezTo>
                <a:cubicBezTo>
                  <a:pt x="326" y="2"/>
                  <a:pt x="326" y="2"/>
                  <a:pt x="326" y="2"/>
                </a:cubicBezTo>
                <a:close/>
                <a:moveTo>
                  <a:pt x="287" y="9"/>
                </a:moveTo>
                <a:cubicBezTo>
                  <a:pt x="284" y="9"/>
                  <a:pt x="282" y="10"/>
                  <a:pt x="280" y="11"/>
                </a:cubicBezTo>
                <a:cubicBezTo>
                  <a:pt x="280" y="11"/>
                  <a:pt x="280" y="11"/>
                  <a:pt x="280" y="11"/>
                </a:cubicBezTo>
                <a:cubicBezTo>
                  <a:pt x="280" y="11"/>
                  <a:pt x="280" y="11"/>
                  <a:pt x="280" y="11"/>
                </a:cubicBezTo>
                <a:cubicBezTo>
                  <a:pt x="280" y="11"/>
                  <a:pt x="280" y="11"/>
                  <a:pt x="280" y="11"/>
                </a:cubicBezTo>
                <a:cubicBezTo>
                  <a:pt x="280" y="11"/>
                  <a:pt x="279" y="11"/>
                  <a:pt x="279" y="11"/>
                </a:cubicBezTo>
                <a:cubicBezTo>
                  <a:pt x="279" y="11"/>
                  <a:pt x="279" y="11"/>
                  <a:pt x="279" y="11"/>
                </a:cubicBezTo>
                <a:cubicBezTo>
                  <a:pt x="279" y="11"/>
                  <a:pt x="279" y="11"/>
                  <a:pt x="279" y="11"/>
                </a:cubicBezTo>
                <a:cubicBezTo>
                  <a:pt x="279" y="11"/>
                  <a:pt x="279" y="11"/>
                  <a:pt x="279" y="11"/>
                </a:cubicBezTo>
                <a:cubicBezTo>
                  <a:pt x="279" y="11"/>
                  <a:pt x="279" y="11"/>
                  <a:pt x="278" y="11"/>
                </a:cubicBezTo>
                <a:cubicBezTo>
                  <a:pt x="278" y="11"/>
                  <a:pt x="278" y="11"/>
                  <a:pt x="278" y="11"/>
                </a:cubicBezTo>
                <a:cubicBezTo>
                  <a:pt x="278" y="11"/>
                  <a:pt x="278" y="11"/>
                  <a:pt x="278" y="11"/>
                </a:cubicBezTo>
                <a:cubicBezTo>
                  <a:pt x="278" y="11"/>
                  <a:pt x="278" y="11"/>
                  <a:pt x="278" y="11"/>
                </a:cubicBezTo>
                <a:cubicBezTo>
                  <a:pt x="278" y="11"/>
                  <a:pt x="278" y="11"/>
                  <a:pt x="278" y="11"/>
                </a:cubicBezTo>
                <a:cubicBezTo>
                  <a:pt x="278" y="11"/>
                  <a:pt x="278" y="11"/>
                  <a:pt x="278" y="11"/>
                </a:cubicBezTo>
                <a:cubicBezTo>
                  <a:pt x="278" y="11"/>
                  <a:pt x="278" y="11"/>
                  <a:pt x="278" y="11"/>
                </a:cubicBezTo>
                <a:cubicBezTo>
                  <a:pt x="278" y="11"/>
                  <a:pt x="278" y="11"/>
                  <a:pt x="278" y="11"/>
                </a:cubicBezTo>
                <a:cubicBezTo>
                  <a:pt x="278" y="11"/>
                  <a:pt x="278" y="11"/>
                  <a:pt x="278" y="11"/>
                </a:cubicBezTo>
                <a:cubicBezTo>
                  <a:pt x="278" y="11"/>
                  <a:pt x="278" y="11"/>
                  <a:pt x="278" y="11"/>
                </a:cubicBezTo>
                <a:cubicBezTo>
                  <a:pt x="278" y="11"/>
                  <a:pt x="277" y="11"/>
                  <a:pt x="277" y="11"/>
                </a:cubicBezTo>
                <a:cubicBezTo>
                  <a:pt x="277" y="11"/>
                  <a:pt x="277" y="11"/>
                  <a:pt x="277" y="11"/>
                </a:cubicBezTo>
                <a:cubicBezTo>
                  <a:pt x="277" y="11"/>
                  <a:pt x="277" y="11"/>
                  <a:pt x="277" y="11"/>
                </a:cubicBezTo>
                <a:cubicBezTo>
                  <a:pt x="277" y="11"/>
                  <a:pt x="277" y="11"/>
                  <a:pt x="277" y="11"/>
                </a:cubicBezTo>
                <a:cubicBezTo>
                  <a:pt x="277" y="11"/>
                  <a:pt x="277" y="11"/>
                  <a:pt x="277" y="11"/>
                </a:cubicBezTo>
                <a:cubicBezTo>
                  <a:pt x="277" y="11"/>
                  <a:pt x="277" y="11"/>
                  <a:pt x="277" y="11"/>
                </a:cubicBezTo>
                <a:cubicBezTo>
                  <a:pt x="277" y="11"/>
                  <a:pt x="277" y="11"/>
                  <a:pt x="277" y="11"/>
                </a:cubicBezTo>
                <a:cubicBezTo>
                  <a:pt x="277" y="11"/>
                  <a:pt x="277" y="11"/>
                  <a:pt x="277" y="11"/>
                </a:cubicBezTo>
                <a:cubicBezTo>
                  <a:pt x="277" y="11"/>
                  <a:pt x="276" y="11"/>
                  <a:pt x="276" y="11"/>
                </a:cubicBezTo>
                <a:cubicBezTo>
                  <a:pt x="276" y="11"/>
                  <a:pt x="276" y="11"/>
                  <a:pt x="276" y="11"/>
                </a:cubicBezTo>
                <a:cubicBezTo>
                  <a:pt x="276" y="11"/>
                  <a:pt x="276" y="11"/>
                  <a:pt x="276" y="11"/>
                </a:cubicBezTo>
                <a:cubicBezTo>
                  <a:pt x="276" y="11"/>
                  <a:pt x="276" y="11"/>
                  <a:pt x="276" y="11"/>
                </a:cubicBezTo>
                <a:cubicBezTo>
                  <a:pt x="276" y="11"/>
                  <a:pt x="276" y="11"/>
                  <a:pt x="276" y="11"/>
                </a:cubicBezTo>
                <a:cubicBezTo>
                  <a:pt x="276" y="11"/>
                  <a:pt x="276" y="11"/>
                  <a:pt x="276" y="11"/>
                </a:cubicBezTo>
                <a:cubicBezTo>
                  <a:pt x="276" y="11"/>
                  <a:pt x="276" y="11"/>
                  <a:pt x="276" y="11"/>
                </a:cubicBezTo>
                <a:cubicBezTo>
                  <a:pt x="276" y="11"/>
                  <a:pt x="276" y="12"/>
                  <a:pt x="276" y="12"/>
                </a:cubicBezTo>
                <a:cubicBezTo>
                  <a:pt x="276" y="12"/>
                  <a:pt x="276" y="12"/>
                  <a:pt x="276" y="12"/>
                </a:cubicBezTo>
                <a:cubicBezTo>
                  <a:pt x="276" y="12"/>
                  <a:pt x="276" y="12"/>
                  <a:pt x="276" y="12"/>
                </a:cubicBezTo>
                <a:cubicBezTo>
                  <a:pt x="276" y="12"/>
                  <a:pt x="276" y="12"/>
                  <a:pt x="276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74" y="12"/>
                  <a:pt x="274" y="12"/>
                  <a:pt x="274" y="12"/>
                </a:cubicBezTo>
                <a:cubicBezTo>
                  <a:pt x="274" y="12"/>
                  <a:pt x="274" y="12"/>
                  <a:pt x="274" y="12"/>
                </a:cubicBezTo>
                <a:cubicBezTo>
                  <a:pt x="274" y="12"/>
                  <a:pt x="274" y="12"/>
                  <a:pt x="274" y="12"/>
                </a:cubicBezTo>
                <a:cubicBezTo>
                  <a:pt x="274" y="12"/>
                  <a:pt x="274" y="12"/>
                  <a:pt x="274" y="12"/>
                </a:cubicBezTo>
                <a:cubicBezTo>
                  <a:pt x="274" y="12"/>
                  <a:pt x="274" y="12"/>
                  <a:pt x="274" y="12"/>
                </a:cubicBezTo>
                <a:cubicBezTo>
                  <a:pt x="274" y="12"/>
                  <a:pt x="274" y="12"/>
                  <a:pt x="274" y="12"/>
                </a:cubicBezTo>
                <a:cubicBezTo>
                  <a:pt x="274" y="12"/>
                  <a:pt x="274" y="12"/>
                  <a:pt x="274" y="12"/>
                </a:cubicBezTo>
                <a:cubicBezTo>
                  <a:pt x="274" y="12"/>
                  <a:pt x="274" y="12"/>
                  <a:pt x="274" y="12"/>
                </a:cubicBezTo>
                <a:cubicBezTo>
                  <a:pt x="274" y="12"/>
                  <a:pt x="274" y="12"/>
                  <a:pt x="274" y="12"/>
                </a:cubicBezTo>
                <a:cubicBezTo>
                  <a:pt x="274" y="12"/>
                  <a:pt x="274" y="12"/>
                  <a:pt x="274" y="12"/>
                </a:cubicBezTo>
                <a:cubicBezTo>
                  <a:pt x="274" y="12"/>
                  <a:pt x="274" y="12"/>
                  <a:pt x="274" y="12"/>
                </a:cubicBezTo>
                <a:cubicBezTo>
                  <a:pt x="274" y="12"/>
                  <a:pt x="274" y="12"/>
                  <a:pt x="274" y="12"/>
                </a:cubicBezTo>
                <a:cubicBezTo>
                  <a:pt x="274" y="12"/>
                  <a:pt x="274" y="12"/>
                  <a:pt x="273" y="12"/>
                </a:cubicBezTo>
                <a:cubicBezTo>
                  <a:pt x="273" y="12"/>
                  <a:pt x="273" y="12"/>
                  <a:pt x="273" y="12"/>
                </a:cubicBezTo>
                <a:cubicBezTo>
                  <a:pt x="273" y="12"/>
                  <a:pt x="273" y="12"/>
                  <a:pt x="273" y="12"/>
                </a:cubicBezTo>
                <a:cubicBezTo>
                  <a:pt x="273" y="12"/>
                  <a:pt x="273" y="12"/>
                  <a:pt x="273" y="12"/>
                </a:cubicBezTo>
                <a:cubicBezTo>
                  <a:pt x="273" y="12"/>
                  <a:pt x="273" y="12"/>
                  <a:pt x="272" y="12"/>
                </a:cubicBezTo>
                <a:cubicBezTo>
                  <a:pt x="272" y="12"/>
                  <a:pt x="272" y="12"/>
                  <a:pt x="272" y="12"/>
                </a:cubicBezTo>
                <a:cubicBezTo>
                  <a:pt x="271" y="13"/>
                  <a:pt x="269" y="13"/>
                  <a:pt x="267" y="14"/>
                </a:cubicBezTo>
                <a:cubicBezTo>
                  <a:pt x="268" y="18"/>
                  <a:pt x="268" y="18"/>
                  <a:pt x="268" y="18"/>
                </a:cubicBezTo>
                <a:cubicBezTo>
                  <a:pt x="275" y="16"/>
                  <a:pt x="281" y="14"/>
                  <a:pt x="288" y="13"/>
                </a:cubicBezTo>
                <a:cubicBezTo>
                  <a:pt x="287" y="9"/>
                  <a:pt x="287" y="9"/>
                  <a:pt x="287" y="9"/>
                </a:cubicBezTo>
                <a:close/>
                <a:moveTo>
                  <a:pt x="248" y="20"/>
                </a:moveTo>
                <a:cubicBezTo>
                  <a:pt x="244" y="21"/>
                  <a:pt x="239" y="23"/>
                  <a:pt x="234" y="25"/>
                </a:cubicBezTo>
                <a:cubicBezTo>
                  <a:pt x="234" y="25"/>
                  <a:pt x="234" y="25"/>
                  <a:pt x="234" y="25"/>
                </a:cubicBezTo>
                <a:cubicBezTo>
                  <a:pt x="234" y="25"/>
                  <a:pt x="234" y="25"/>
                  <a:pt x="234" y="25"/>
                </a:cubicBezTo>
                <a:cubicBezTo>
                  <a:pt x="234" y="25"/>
                  <a:pt x="234" y="25"/>
                  <a:pt x="234" y="25"/>
                </a:cubicBezTo>
                <a:cubicBezTo>
                  <a:pt x="234" y="25"/>
                  <a:pt x="234" y="25"/>
                  <a:pt x="234" y="25"/>
                </a:cubicBezTo>
                <a:cubicBezTo>
                  <a:pt x="234" y="25"/>
                  <a:pt x="234" y="25"/>
                  <a:pt x="234" y="25"/>
                </a:cubicBezTo>
                <a:cubicBezTo>
                  <a:pt x="234" y="25"/>
                  <a:pt x="234" y="25"/>
                  <a:pt x="234" y="25"/>
                </a:cubicBezTo>
                <a:cubicBezTo>
                  <a:pt x="234" y="25"/>
                  <a:pt x="234" y="25"/>
                  <a:pt x="234" y="25"/>
                </a:cubicBezTo>
                <a:cubicBezTo>
                  <a:pt x="234" y="25"/>
                  <a:pt x="234" y="25"/>
                  <a:pt x="234" y="25"/>
                </a:cubicBezTo>
                <a:cubicBezTo>
                  <a:pt x="234" y="25"/>
                  <a:pt x="234" y="25"/>
                  <a:pt x="234" y="25"/>
                </a:cubicBezTo>
                <a:cubicBezTo>
                  <a:pt x="234" y="25"/>
                  <a:pt x="234" y="25"/>
                  <a:pt x="234" y="25"/>
                </a:cubicBezTo>
                <a:cubicBezTo>
                  <a:pt x="234" y="25"/>
                  <a:pt x="234" y="25"/>
                  <a:pt x="234" y="25"/>
                </a:cubicBezTo>
                <a:cubicBezTo>
                  <a:pt x="234" y="25"/>
                  <a:pt x="233" y="25"/>
                  <a:pt x="233" y="25"/>
                </a:cubicBezTo>
                <a:cubicBezTo>
                  <a:pt x="233" y="25"/>
                  <a:pt x="233" y="25"/>
                  <a:pt x="233" y="25"/>
                </a:cubicBezTo>
                <a:cubicBezTo>
                  <a:pt x="233" y="25"/>
                  <a:pt x="233" y="25"/>
                  <a:pt x="233" y="25"/>
                </a:cubicBezTo>
                <a:cubicBezTo>
                  <a:pt x="233" y="25"/>
                  <a:pt x="233" y="25"/>
                  <a:pt x="233" y="25"/>
                </a:cubicBezTo>
                <a:cubicBezTo>
                  <a:pt x="233" y="25"/>
                  <a:pt x="233" y="25"/>
                  <a:pt x="233" y="25"/>
                </a:cubicBezTo>
                <a:cubicBezTo>
                  <a:pt x="233" y="25"/>
                  <a:pt x="233" y="25"/>
                  <a:pt x="233" y="25"/>
                </a:cubicBezTo>
                <a:cubicBezTo>
                  <a:pt x="233" y="25"/>
                  <a:pt x="233" y="25"/>
                  <a:pt x="233" y="25"/>
                </a:cubicBezTo>
                <a:cubicBezTo>
                  <a:pt x="233" y="25"/>
                  <a:pt x="233" y="25"/>
                  <a:pt x="233" y="25"/>
                </a:cubicBezTo>
                <a:cubicBezTo>
                  <a:pt x="233" y="25"/>
                  <a:pt x="233" y="25"/>
                  <a:pt x="233" y="25"/>
                </a:cubicBezTo>
                <a:cubicBezTo>
                  <a:pt x="233" y="25"/>
                  <a:pt x="233" y="25"/>
                  <a:pt x="233" y="25"/>
                </a:cubicBezTo>
                <a:cubicBezTo>
                  <a:pt x="233" y="25"/>
                  <a:pt x="233" y="25"/>
                  <a:pt x="233" y="25"/>
                </a:cubicBezTo>
                <a:cubicBezTo>
                  <a:pt x="233" y="25"/>
                  <a:pt x="233" y="25"/>
                  <a:pt x="233" y="25"/>
                </a:cubicBezTo>
                <a:cubicBezTo>
                  <a:pt x="233" y="25"/>
                  <a:pt x="233" y="25"/>
                  <a:pt x="233" y="25"/>
                </a:cubicBezTo>
                <a:cubicBezTo>
                  <a:pt x="233" y="25"/>
                  <a:pt x="233" y="25"/>
                  <a:pt x="233" y="25"/>
                </a:cubicBezTo>
                <a:cubicBezTo>
                  <a:pt x="232" y="25"/>
                  <a:pt x="232" y="25"/>
                  <a:pt x="232" y="25"/>
                </a:cubicBezTo>
                <a:cubicBezTo>
                  <a:pt x="232" y="26"/>
                  <a:pt x="232" y="26"/>
                  <a:pt x="232" y="26"/>
                </a:cubicBezTo>
                <a:cubicBezTo>
                  <a:pt x="232" y="26"/>
                  <a:pt x="232" y="26"/>
                  <a:pt x="232" y="26"/>
                </a:cubicBezTo>
                <a:cubicBezTo>
                  <a:pt x="232" y="26"/>
                  <a:pt x="232" y="26"/>
                  <a:pt x="232" y="26"/>
                </a:cubicBezTo>
                <a:cubicBezTo>
                  <a:pt x="232" y="26"/>
                  <a:pt x="232" y="26"/>
                  <a:pt x="232" y="26"/>
                </a:cubicBezTo>
                <a:cubicBezTo>
                  <a:pt x="232" y="26"/>
                  <a:pt x="232" y="26"/>
                  <a:pt x="232" y="26"/>
                </a:cubicBezTo>
                <a:cubicBezTo>
                  <a:pt x="232" y="26"/>
                  <a:pt x="232" y="26"/>
                  <a:pt x="232" y="26"/>
                </a:cubicBezTo>
                <a:cubicBezTo>
                  <a:pt x="232" y="26"/>
                  <a:pt x="232" y="26"/>
                  <a:pt x="231" y="26"/>
                </a:cubicBezTo>
                <a:cubicBezTo>
                  <a:pt x="231" y="26"/>
                  <a:pt x="231" y="26"/>
                  <a:pt x="231" y="26"/>
                </a:cubicBezTo>
                <a:cubicBezTo>
                  <a:pt x="231" y="26"/>
                  <a:pt x="230" y="26"/>
                  <a:pt x="229" y="27"/>
                </a:cubicBezTo>
                <a:cubicBezTo>
                  <a:pt x="231" y="30"/>
                  <a:pt x="231" y="30"/>
                  <a:pt x="231" y="30"/>
                </a:cubicBezTo>
                <a:cubicBezTo>
                  <a:pt x="237" y="28"/>
                  <a:pt x="243" y="26"/>
                  <a:pt x="249" y="23"/>
                </a:cubicBezTo>
                <a:cubicBezTo>
                  <a:pt x="248" y="20"/>
                  <a:pt x="248" y="20"/>
                  <a:pt x="248" y="20"/>
                </a:cubicBezTo>
                <a:close/>
                <a:moveTo>
                  <a:pt x="211" y="35"/>
                </a:moveTo>
                <a:cubicBezTo>
                  <a:pt x="205" y="37"/>
                  <a:pt x="199" y="40"/>
                  <a:pt x="193" y="44"/>
                </a:cubicBezTo>
                <a:cubicBezTo>
                  <a:pt x="195" y="47"/>
                  <a:pt x="195" y="47"/>
                  <a:pt x="195" y="47"/>
                </a:cubicBezTo>
                <a:cubicBezTo>
                  <a:pt x="201" y="44"/>
                  <a:pt x="207" y="41"/>
                  <a:pt x="213" y="38"/>
                </a:cubicBezTo>
                <a:cubicBezTo>
                  <a:pt x="211" y="35"/>
                  <a:pt x="211" y="35"/>
                  <a:pt x="211" y="35"/>
                </a:cubicBezTo>
                <a:close/>
                <a:moveTo>
                  <a:pt x="176" y="54"/>
                </a:moveTo>
                <a:cubicBezTo>
                  <a:pt x="170" y="57"/>
                  <a:pt x="165" y="61"/>
                  <a:pt x="159" y="64"/>
                </a:cubicBezTo>
                <a:cubicBezTo>
                  <a:pt x="161" y="68"/>
                  <a:pt x="161" y="68"/>
                  <a:pt x="161" y="68"/>
                </a:cubicBezTo>
                <a:cubicBezTo>
                  <a:pt x="167" y="64"/>
                  <a:pt x="172" y="60"/>
                  <a:pt x="178" y="57"/>
                </a:cubicBezTo>
                <a:cubicBezTo>
                  <a:pt x="176" y="54"/>
                  <a:pt x="176" y="54"/>
                  <a:pt x="176" y="54"/>
                </a:cubicBezTo>
                <a:close/>
                <a:moveTo>
                  <a:pt x="143" y="76"/>
                </a:moveTo>
                <a:cubicBezTo>
                  <a:pt x="142" y="77"/>
                  <a:pt x="140" y="78"/>
                  <a:pt x="139" y="79"/>
                </a:cubicBezTo>
                <a:cubicBezTo>
                  <a:pt x="139" y="79"/>
                  <a:pt x="139" y="79"/>
                  <a:pt x="139" y="79"/>
                </a:cubicBezTo>
                <a:cubicBezTo>
                  <a:pt x="139" y="79"/>
                  <a:pt x="139" y="79"/>
                  <a:pt x="139" y="79"/>
                </a:cubicBezTo>
                <a:cubicBezTo>
                  <a:pt x="139" y="79"/>
                  <a:pt x="139" y="79"/>
                  <a:pt x="139" y="79"/>
                </a:cubicBezTo>
                <a:cubicBezTo>
                  <a:pt x="139" y="79"/>
                  <a:pt x="139" y="79"/>
                  <a:pt x="139" y="79"/>
                </a:cubicBezTo>
                <a:cubicBezTo>
                  <a:pt x="139" y="79"/>
                  <a:pt x="139" y="79"/>
                  <a:pt x="139" y="79"/>
                </a:cubicBezTo>
                <a:cubicBezTo>
                  <a:pt x="139" y="80"/>
                  <a:pt x="138" y="80"/>
                  <a:pt x="138" y="80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38" y="80"/>
                  <a:pt x="137" y="80"/>
                  <a:pt x="137" y="80"/>
                </a:cubicBezTo>
                <a:cubicBezTo>
                  <a:pt x="137" y="80"/>
                  <a:pt x="137" y="80"/>
                  <a:pt x="137" y="81"/>
                </a:cubicBezTo>
                <a:cubicBezTo>
                  <a:pt x="137" y="81"/>
                  <a:pt x="137" y="81"/>
                  <a:pt x="137" y="81"/>
                </a:cubicBezTo>
                <a:cubicBezTo>
                  <a:pt x="137" y="81"/>
                  <a:pt x="137" y="81"/>
                  <a:pt x="137" y="81"/>
                </a:cubicBezTo>
                <a:cubicBezTo>
                  <a:pt x="137" y="81"/>
                  <a:pt x="137" y="81"/>
                  <a:pt x="137" y="81"/>
                </a:cubicBezTo>
                <a:cubicBezTo>
                  <a:pt x="137" y="81"/>
                  <a:pt x="137" y="81"/>
                  <a:pt x="137" y="81"/>
                </a:cubicBezTo>
                <a:cubicBezTo>
                  <a:pt x="137" y="81"/>
                  <a:pt x="137" y="81"/>
                  <a:pt x="137" y="81"/>
                </a:cubicBezTo>
                <a:cubicBezTo>
                  <a:pt x="137" y="81"/>
                  <a:pt x="137" y="81"/>
                  <a:pt x="137" y="81"/>
                </a:cubicBezTo>
                <a:cubicBezTo>
                  <a:pt x="137" y="81"/>
                  <a:pt x="137" y="81"/>
                  <a:pt x="137" y="81"/>
                </a:cubicBezTo>
                <a:cubicBezTo>
                  <a:pt x="137" y="81"/>
                  <a:pt x="137" y="81"/>
                  <a:pt x="137" y="81"/>
                </a:cubicBezTo>
                <a:cubicBezTo>
                  <a:pt x="137" y="81"/>
                  <a:pt x="137" y="81"/>
                  <a:pt x="137" y="81"/>
                </a:cubicBezTo>
                <a:cubicBezTo>
                  <a:pt x="137" y="81"/>
                  <a:pt x="137" y="81"/>
                  <a:pt x="137" y="81"/>
                </a:cubicBezTo>
                <a:cubicBezTo>
                  <a:pt x="137" y="81"/>
                  <a:pt x="137" y="81"/>
                  <a:pt x="137" y="81"/>
                </a:cubicBezTo>
                <a:cubicBezTo>
                  <a:pt x="137" y="81"/>
                  <a:pt x="137" y="81"/>
                  <a:pt x="137" y="81"/>
                </a:cubicBezTo>
                <a:cubicBezTo>
                  <a:pt x="137" y="81"/>
                  <a:pt x="137" y="81"/>
                  <a:pt x="136" y="8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6" y="81"/>
                  <a:pt x="136" y="82"/>
                  <a:pt x="136" y="82"/>
                </a:cubicBezTo>
                <a:cubicBezTo>
                  <a:pt x="136" y="82"/>
                  <a:pt x="136" y="82"/>
                  <a:pt x="136" y="82"/>
                </a:cubicBezTo>
                <a:cubicBezTo>
                  <a:pt x="136" y="82"/>
                  <a:pt x="136" y="82"/>
                  <a:pt x="136" y="82"/>
                </a:cubicBezTo>
                <a:cubicBezTo>
                  <a:pt x="136" y="82"/>
                  <a:pt x="136" y="82"/>
                  <a:pt x="136" y="82"/>
                </a:cubicBezTo>
                <a:cubicBezTo>
                  <a:pt x="135" y="82"/>
                  <a:pt x="135" y="82"/>
                  <a:pt x="135" y="82"/>
                </a:cubicBezTo>
                <a:cubicBezTo>
                  <a:pt x="135" y="82"/>
                  <a:pt x="135" y="82"/>
                  <a:pt x="135" y="82"/>
                </a:cubicBezTo>
                <a:cubicBezTo>
                  <a:pt x="135" y="82"/>
                  <a:pt x="135" y="82"/>
                  <a:pt x="135" y="82"/>
                </a:cubicBezTo>
                <a:cubicBezTo>
                  <a:pt x="135" y="82"/>
                  <a:pt x="135" y="82"/>
                  <a:pt x="135" y="82"/>
                </a:cubicBezTo>
                <a:cubicBezTo>
                  <a:pt x="135" y="82"/>
                  <a:pt x="135" y="83"/>
                  <a:pt x="134" y="83"/>
                </a:cubicBezTo>
                <a:cubicBezTo>
                  <a:pt x="134" y="83"/>
                  <a:pt x="134" y="83"/>
                  <a:pt x="134" y="83"/>
                </a:cubicBezTo>
                <a:cubicBezTo>
                  <a:pt x="134" y="83"/>
                  <a:pt x="134" y="83"/>
                  <a:pt x="134" y="84"/>
                </a:cubicBezTo>
                <a:cubicBezTo>
                  <a:pt x="134" y="84"/>
                  <a:pt x="134" y="84"/>
                  <a:pt x="134" y="84"/>
                </a:cubicBezTo>
                <a:cubicBezTo>
                  <a:pt x="134" y="84"/>
                  <a:pt x="134" y="84"/>
                  <a:pt x="134" y="84"/>
                </a:cubicBezTo>
                <a:cubicBezTo>
                  <a:pt x="134" y="84"/>
                  <a:pt x="134" y="84"/>
                  <a:pt x="134" y="84"/>
                </a:cubicBezTo>
                <a:cubicBezTo>
                  <a:pt x="133" y="84"/>
                  <a:pt x="133" y="84"/>
                  <a:pt x="133" y="84"/>
                </a:cubicBezTo>
                <a:cubicBezTo>
                  <a:pt x="133" y="84"/>
                  <a:pt x="133" y="84"/>
                  <a:pt x="133" y="84"/>
                </a:cubicBezTo>
                <a:cubicBezTo>
                  <a:pt x="133" y="84"/>
                  <a:pt x="133" y="84"/>
                  <a:pt x="133" y="84"/>
                </a:cubicBezTo>
                <a:cubicBezTo>
                  <a:pt x="133" y="84"/>
                  <a:pt x="133" y="84"/>
                  <a:pt x="133" y="84"/>
                </a:cubicBezTo>
                <a:cubicBezTo>
                  <a:pt x="133" y="85"/>
                  <a:pt x="132" y="85"/>
                  <a:pt x="132" y="85"/>
                </a:cubicBezTo>
                <a:cubicBezTo>
                  <a:pt x="132" y="85"/>
                  <a:pt x="132" y="85"/>
                  <a:pt x="132" y="85"/>
                </a:cubicBezTo>
                <a:cubicBezTo>
                  <a:pt x="132" y="85"/>
                  <a:pt x="132" y="85"/>
                  <a:pt x="132" y="85"/>
                </a:cubicBezTo>
                <a:cubicBezTo>
                  <a:pt x="132" y="85"/>
                  <a:pt x="132" y="85"/>
                  <a:pt x="132" y="85"/>
                </a:cubicBezTo>
                <a:cubicBezTo>
                  <a:pt x="132" y="85"/>
                  <a:pt x="132" y="85"/>
                  <a:pt x="132" y="85"/>
                </a:cubicBezTo>
                <a:cubicBezTo>
                  <a:pt x="132" y="85"/>
                  <a:pt x="132" y="85"/>
                  <a:pt x="132" y="85"/>
                </a:cubicBezTo>
                <a:cubicBezTo>
                  <a:pt x="132" y="85"/>
                  <a:pt x="132" y="85"/>
                  <a:pt x="132" y="85"/>
                </a:cubicBezTo>
                <a:cubicBezTo>
                  <a:pt x="132" y="85"/>
                  <a:pt x="132" y="85"/>
                  <a:pt x="132" y="85"/>
                </a:cubicBezTo>
                <a:cubicBezTo>
                  <a:pt x="132" y="85"/>
                  <a:pt x="132" y="85"/>
                  <a:pt x="132" y="85"/>
                </a:cubicBezTo>
                <a:cubicBezTo>
                  <a:pt x="132" y="85"/>
                  <a:pt x="132" y="85"/>
                  <a:pt x="132" y="85"/>
                </a:cubicBezTo>
                <a:cubicBezTo>
                  <a:pt x="132" y="85"/>
                  <a:pt x="131" y="85"/>
                  <a:pt x="131" y="86"/>
                </a:cubicBezTo>
                <a:cubicBezTo>
                  <a:pt x="131" y="86"/>
                  <a:pt x="131" y="86"/>
                  <a:pt x="131" y="86"/>
                </a:cubicBezTo>
                <a:cubicBezTo>
                  <a:pt x="131" y="86"/>
                  <a:pt x="131" y="86"/>
                  <a:pt x="131" y="86"/>
                </a:cubicBezTo>
                <a:cubicBezTo>
                  <a:pt x="131" y="86"/>
                  <a:pt x="131" y="86"/>
                  <a:pt x="131" y="86"/>
                </a:cubicBezTo>
                <a:cubicBezTo>
                  <a:pt x="131" y="86"/>
                  <a:pt x="131" y="86"/>
                  <a:pt x="131" y="86"/>
                </a:cubicBezTo>
                <a:cubicBezTo>
                  <a:pt x="131" y="86"/>
                  <a:pt x="131" y="86"/>
                  <a:pt x="131" y="86"/>
                </a:cubicBezTo>
                <a:cubicBezTo>
                  <a:pt x="131" y="86"/>
                  <a:pt x="131" y="86"/>
                  <a:pt x="131" y="86"/>
                </a:cubicBezTo>
                <a:cubicBezTo>
                  <a:pt x="131" y="86"/>
                  <a:pt x="131" y="86"/>
                  <a:pt x="131" y="86"/>
                </a:cubicBezTo>
                <a:cubicBezTo>
                  <a:pt x="131" y="86"/>
                  <a:pt x="131" y="86"/>
                  <a:pt x="131" y="86"/>
                </a:cubicBezTo>
                <a:cubicBezTo>
                  <a:pt x="131" y="86"/>
                  <a:pt x="131" y="86"/>
                  <a:pt x="131" y="86"/>
                </a:cubicBezTo>
                <a:cubicBezTo>
                  <a:pt x="131" y="86"/>
                  <a:pt x="131" y="86"/>
                  <a:pt x="131" y="86"/>
                </a:cubicBezTo>
                <a:cubicBezTo>
                  <a:pt x="131" y="86"/>
                  <a:pt x="131" y="86"/>
                  <a:pt x="131" y="86"/>
                </a:cubicBezTo>
                <a:cubicBezTo>
                  <a:pt x="131" y="86"/>
                  <a:pt x="131" y="86"/>
                  <a:pt x="131" y="86"/>
                </a:cubicBezTo>
                <a:cubicBezTo>
                  <a:pt x="131" y="86"/>
                  <a:pt x="131" y="86"/>
                  <a:pt x="131" y="86"/>
                </a:cubicBezTo>
                <a:cubicBezTo>
                  <a:pt x="131" y="86"/>
                  <a:pt x="131" y="86"/>
                  <a:pt x="130" y="86"/>
                </a:cubicBezTo>
                <a:cubicBezTo>
                  <a:pt x="130" y="86"/>
                  <a:pt x="130" y="86"/>
                  <a:pt x="130" y="86"/>
                </a:cubicBezTo>
                <a:cubicBezTo>
                  <a:pt x="130" y="86"/>
                  <a:pt x="130" y="86"/>
                  <a:pt x="130" y="86"/>
                </a:cubicBezTo>
                <a:cubicBezTo>
                  <a:pt x="130" y="86"/>
                  <a:pt x="130" y="86"/>
                  <a:pt x="130" y="86"/>
                </a:cubicBezTo>
                <a:cubicBezTo>
                  <a:pt x="130" y="86"/>
                  <a:pt x="130" y="86"/>
                  <a:pt x="130" y="86"/>
                </a:cubicBezTo>
                <a:cubicBezTo>
                  <a:pt x="130" y="86"/>
                  <a:pt x="130" y="86"/>
                  <a:pt x="130" y="86"/>
                </a:cubicBezTo>
                <a:cubicBezTo>
                  <a:pt x="130" y="86"/>
                  <a:pt x="130" y="86"/>
                  <a:pt x="130" y="86"/>
                </a:cubicBezTo>
                <a:cubicBezTo>
                  <a:pt x="130" y="87"/>
                  <a:pt x="130" y="87"/>
                  <a:pt x="130" y="87"/>
                </a:cubicBezTo>
                <a:cubicBezTo>
                  <a:pt x="130" y="87"/>
                  <a:pt x="130" y="87"/>
                  <a:pt x="130" y="87"/>
                </a:cubicBezTo>
                <a:cubicBezTo>
                  <a:pt x="130" y="87"/>
                  <a:pt x="130" y="87"/>
                  <a:pt x="130" y="87"/>
                </a:cubicBezTo>
                <a:cubicBezTo>
                  <a:pt x="130" y="87"/>
                  <a:pt x="130" y="87"/>
                  <a:pt x="130" y="87"/>
                </a:cubicBezTo>
                <a:cubicBezTo>
                  <a:pt x="130" y="87"/>
                  <a:pt x="130" y="87"/>
                  <a:pt x="129" y="87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29" y="88"/>
                  <a:pt x="128" y="88"/>
                  <a:pt x="127" y="89"/>
                </a:cubicBezTo>
                <a:cubicBezTo>
                  <a:pt x="130" y="92"/>
                  <a:pt x="130" y="92"/>
                  <a:pt x="130" y="92"/>
                </a:cubicBezTo>
                <a:cubicBezTo>
                  <a:pt x="135" y="88"/>
                  <a:pt x="140" y="83"/>
                  <a:pt x="145" y="79"/>
                </a:cubicBezTo>
                <a:cubicBezTo>
                  <a:pt x="143" y="76"/>
                  <a:pt x="143" y="76"/>
                  <a:pt x="143" y="76"/>
                </a:cubicBezTo>
                <a:close/>
                <a:moveTo>
                  <a:pt x="113" y="102"/>
                </a:moveTo>
                <a:cubicBezTo>
                  <a:pt x="111" y="104"/>
                  <a:pt x="109" y="106"/>
                  <a:pt x="107" y="108"/>
                </a:cubicBezTo>
                <a:cubicBezTo>
                  <a:pt x="107" y="108"/>
                  <a:pt x="107" y="108"/>
                  <a:pt x="107" y="108"/>
                </a:cubicBezTo>
                <a:cubicBezTo>
                  <a:pt x="107" y="108"/>
                  <a:pt x="107" y="108"/>
                  <a:pt x="107" y="108"/>
                </a:cubicBezTo>
                <a:cubicBezTo>
                  <a:pt x="107" y="108"/>
                  <a:pt x="107" y="108"/>
                  <a:pt x="107" y="108"/>
                </a:cubicBezTo>
                <a:cubicBezTo>
                  <a:pt x="107" y="108"/>
                  <a:pt x="107" y="108"/>
                  <a:pt x="107" y="108"/>
                </a:cubicBezTo>
                <a:cubicBezTo>
                  <a:pt x="107" y="108"/>
                  <a:pt x="107" y="108"/>
                  <a:pt x="107" y="108"/>
                </a:cubicBezTo>
                <a:cubicBezTo>
                  <a:pt x="107" y="108"/>
                  <a:pt x="107" y="108"/>
                  <a:pt x="107" y="108"/>
                </a:cubicBezTo>
                <a:cubicBezTo>
                  <a:pt x="107" y="108"/>
                  <a:pt x="107" y="108"/>
                  <a:pt x="107" y="108"/>
                </a:cubicBezTo>
                <a:cubicBezTo>
                  <a:pt x="107" y="108"/>
                  <a:pt x="107" y="108"/>
                  <a:pt x="107" y="108"/>
                </a:cubicBezTo>
                <a:cubicBezTo>
                  <a:pt x="106" y="108"/>
                  <a:pt x="106" y="108"/>
                  <a:pt x="106" y="108"/>
                </a:cubicBezTo>
                <a:cubicBezTo>
                  <a:pt x="106" y="108"/>
                  <a:pt x="106" y="108"/>
                  <a:pt x="106" y="108"/>
                </a:cubicBezTo>
                <a:cubicBezTo>
                  <a:pt x="106" y="108"/>
                  <a:pt x="106" y="108"/>
                  <a:pt x="106" y="108"/>
                </a:cubicBezTo>
                <a:cubicBezTo>
                  <a:pt x="106" y="108"/>
                  <a:pt x="106" y="108"/>
                  <a:pt x="106" y="109"/>
                </a:cubicBezTo>
                <a:cubicBezTo>
                  <a:pt x="106" y="109"/>
                  <a:pt x="106" y="109"/>
                  <a:pt x="106" y="109"/>
                </a:cubicBezTo>
                <a:cubicBezTo>
                  <a:pt x="106" y="109"/>
                  <a:pt x="106" y="109"/>
                  <a:pt x="106" y="109"/>
                </a:cubicBezTo>
                <a:cubicBezTo>
                  <a:pt x="106" y="109"/>
                  <a:pt x="106" y="109"/>
                  <a:pt x="106" y="109"/>
                </a:cubicBezTo>
                <a:cubicBezTo>
                  <a:pt x="106" y="109"/>
                  <a:pt x="106" y="109"/>
                  <a:pt x="106" y="109"/>
                </a:cubicBezTo>
                <a:cubicBezTo>
                  <a:pt x="106" y="109"/>
                  <a:pt x="106" y="109"/>
                  <a:pt x="106" y="109"/>
                </a:cubicBezTo>
                <a:cubicBezTo>
                  <a:pt x="106" y="109"/>
                  <a:pt x="106" y="109"/>
                  <a:pt x="106" y="109"/>
                </a:cubicBezTo>
                <a:cubicBezTo>
                  <a:pt x="106" y="109"/>
                  <a:pt x="106" y="109"/>
                  <a:pt x="106" y="109"/>
                </a:cubicBezTo>
                <a:cubicBezTo>
                  <a:pt x="106" y="109"/>
                  <a:pt x="106" y="109"/>
                  <a:pt x="106" y="109"/>
                </a:cubicBezTo>
                <a:cubicBezTo>
                  <a:pt x="106" y="109"/>
                  <a:pt x="106" y="109"/>
                  <a:pt x="106" y="109"/>
                </a:cubicBezTo>
                <a:cubicBezTo>
                  <a:pt x="106" y="109"/>
                  <a:pt x="106" y="109"/>
                  <a:pt x="106" y="109"/>
                </a:cubicBezTo>
                <a:cubicBezTo>
                  <a:pt x="106" y="109"/>
                  <a:pt x="106" y="109"/>
                  <a:pt x="106" y="109"/>
                </a:cubicBezTo>
                <a:cubicBezTo>
                  <a:pt x="106" y="109"/>
                  <a:pt x="106" y="109"/>
                  <a:pt x="106" y="109"/>
                </a:cubicBezTo>
                <a:cubicBezTo>
                  <a:pt x="106" y="109"/>
                  <a:pt x="106" y="109"/>
                  <a:pt x="106" y="109"/>
                </a:cubicBezTo>
                <a:cubicBezTo>
                  <a:pt x="106" y="109"/>
                  <a:pt x="106" y="109"/>
                  <a:pt x="106" y="109"/>
                </a:cubicBezTo>
                <a:cubicBezTo>
                  <a:pt x="106" y="109"/>
                  <a:pt x="106" y="109"/>
                  <a:pt x="105" y="109"/>
                </a:cubicBezTo>
                <a:cubicBezTo>
                  <a:pt x="105" y="109"/>
                  <a:pt x="105" y="109"/>
                  <a:pt x="105" y="109"/>
                </a:cubicBezTo>
                <a:cubicBezTo>
                  <a:pt x="105" y="109"/>
                  <a:pt x="105" y="109"/>
                  <a:pt x="105" y="109"/>
                </a:cubicBezTo>
                <a:cubicBezTo>
                  <a:pt x="105" y="109"/>
                  <a:pt x="105" y="109"/>
                  <a:pt x="105" y="109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5" y="110"/>
                  <a:pt x="104" y="110"/>
                  <a:pt x="104" y="110"/>
                </a:cubicBezTo>
                <a:cubicBezTo>
                  <a:pt x="104" y="110"/>
                  <a:pt x="104" y="110"/>
                  <a:pt x="104" y="110"/>
                </a:cubicBezTo>
                <a:cubicBezTo>
                  <a:pt x="104" y="110"/>
                  <a:pt x="104" y="110"/>
                  <a:pt x="104" y="110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104" y="111"/>
                  <a:pt x="103" y="111"/>
                  <a:pt x="103" y="112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3" y="112"/>
                  <a:pt x="103" y="112"/>
                  <a:pt x="102" y="112"/>
                </a:cubicBezTo>
                <a:cubicBezTo>
                  <a:pt x="102" y="112"/>
                  <a:pt x="102" y="112"/>
                  <a:pt x="102" y="112"/>
                </a:cubicBezTo>
                <a:cubicBezTo>
                  <a:pt x="102" y="112"/>
                  <a:pt x="102" y="113"/>
                  <a:pt x="102" y="113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102" y="113"/>
                  <a:pt x="101" y="113"/>
                  <a:pt x="101" y="113"/>
                </a:cubicBezTo>
                <a:cubicBezTo>
                  <a:pt x="101" y="113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0" y="115"/>
                  <a:pt x="99" y="116"/>
                  <a:pt x="99" y="117"/>
                </a:cubicBezTo>
                <a:cubicBezTo>
                  <a:pt x="102" y="119"/>
                  <a:pt x="102" y="119"/>
                  <a:pt x="102" y="119"/>
                </a:cubicBezTo>
                <a:cubicBezTo>
                  <a:pt x="106" y="114"/>
                  <a:pt x="111" y="110"/>
                  <a:pt x="115" y="105"/>
                </a:cubicBezTo>
                <a:cubicBezTo>
                  <a:pt x="113" y="102"/>
                  <a:pt x="113" y="102"/>
                  <a:pt x="113" y="102"/>
                </a:cubicBezTo>
                <a:close/>
                <a:moveTo>
                  <a:pt x="85" y="131"/>
                </a:moveTo>
                <a:cubicBezTo>
                  <a:pt x="81" y="137"/>
                  <a:pt x="77" y="142"/>
                  <a:pt x="73" y="147"/>
                </a:cubicBezTo>
                <a:cubicBezTo>
                  <a:pt x="76" y="150"/>
                  <a:pt x="76" y="150"/>
                  <a:pt x="76" y="150"/>
                </a:cubicBezTo>
                <a:cubicBezTo>
                  <a:pt x="80" y="144"/>
                  <a:pt x="84" y="139"/>
                  <a:pt x="88" y="134"/>
                </a:cubicBezTo>
                <a:cubicBezTo>
                  <a:pt x="85" y="131"/>
                  <a:pt x="85" y="131"/>
                  <a:pt x="85" y="131"/>
                </a:cubicBezTo>
                <a:close/>
                <a:moveTo>
                  <a:pt x="61" y="164"/>
                </a:moveTo>
                <a:cubicBezTo>
                  <a:pt x="58" y="169"/>
                  <a:pt x="54" y="175"/>
                  <a:pt x="51" y="180"/>
                </a:cubicBezTo>
                <a:cubicBezTo>
                  <a:pt x="54" y="182"/>
                  <a:pt x="54" y="182"/>
                  <a:pt x="54" y="182"/>
                </a:cubicBezTo>
                <a:cubicBezTo>
                  <a:pt x="58" y="177"/>
                  <a:pt x="61" y="171"/>
                  <a:pt x="65" y="166"/>
                </a:cubicBezTo>
                <a:cubicBezTo>
                  <a:pt x="61" y="164"/>
                  <a:pt x="61" y="164"/>
                  <a:pt x="61" y="164"/>
                </a:cubicBezTo>
                <a:close/>
                <a:moveTo>
                  <a:pt x="41" y="198"/>
                </a:moveTo>
                <a:cubicBezTo>
                  <a:pt x="40" y="200"/>
                  <a:pt x="39" y="201"/>
                  <a:pt x="39" y="203"/>
                </a:cubicBezTo>
                <a:cubicBezTo>
                  <a:pt x="39" y="203"/>
                  <a:pt x="39" y="203"/>
                  <a:pt x="39" y="203"/>
                </a:cubicBezTo>
                <a:cubicBezTo>
                  <a:pt x="38" y="203"/>
                  <a:pt x="38" y="203"/>
                  <a:pt x="38" y="204"/>
                </a:cubicBezTo>
                <a:cubicBezTo>
                  <a:pt x="38" y="204"/>
                  <a:pt x="38" y="204"/>
                  <a:pt x="38" y="204"/>
                </a:cubicBezTo>
                <a:cubicBezTo>
                  <a:pt x="38" y="204"/>
                  <a:pt x="38" y="204"/>
                  <a:pt x="38" y="204"/>
                </a:cubicBezTo>
                <a:cubicBezTo>
                  <a:pt x="38" y="204"/>
                  <a:pt x="38" y="204"/>
                  <a:pt x="38" y="204"/>
                </a:cubicBezTo>
                <a:cubicBezTo>
                  <a:pt x="38" y="204"/>
                  <a:pt x="38" y="204"/>
                  <a:pt x="38" y="204"/>
                </a:cubicBezTo>
                <a:cubicBezTo>
                  <a:pt x="38" y="204"/>
                  <a:pt x="38" y="204"/>
                  <a:pt x="38" y="204"/>
                </a:cubicBezTo>
                <a:cubicBezTo>
                  <a:pt x="38" y="204"/>
                  <a:pt x="38" y="204"/>
                  <a:pt x="38" y="204"/>
                </a:cubicBezTo>
                <a:cubicBezTo>
                  <a:pt x="38" y="204"/>
                  <a:pt x="38" y="204"/>
                  <a:pt x="38" y="204"/>
                </a:cubicBezTo>
                <a:cubicBezTo>
                  <a:pt x="38" y="204"/>
                  <a:pt x="38" y="204"/>
                  <a:pt x="38" y="204"/>
                </a:cubicBezTo>
                <a:cubicBezTo>
                  <a:pt x="38" y="204"/>
                  <a:pt x="38" y="204"/>
                  <a:pt x="38" y="204"/>
                </a:cubicBezTo>
                <a:cubicBezTo>
                  <a:pt x="38" y="204"/>
                  <a:pt x="38" y="204"/>
                  <a:pt x="38" y="204"/>
                </a:cubicBezTo>
                <a:cubicBezTo>
                  <a:pt x="38" y="204"/>
                  <a:pt x="38" y="204"/>
                  <a:pt x="38" y="204"/>
                </a:cubicBezTo>
                <a:cubicBezTo>
                  <a:pt x="38" y="204"/>
                  <a:pt x="38" y="204"/>
                  <a:pt x="38" y="204"/>
                </a:cubicBezTo>
                <a:cubicBezTo>
                  <a:pt x="38" y="204"/>
                  <a:pt x="38" y="205"/>
                  <a:pt x="38" y="205"/>
                </a:cubicBezTo>
                <a:cubicBezTo>
                  <a:pt x="38" y="205"/>
                  <a:pt x="38" y="205"/>
                  <a:pt x="38" y="205"/>
                </a:cubicBezTo>
                <a:cubicBezTo>
                  <a:pt x="38" y="205"/>
                  <a:pt x="38" y="205"/>
                  <a:pt x="38" y="205"/>
                </a:cubicBezTo>
                <a:cubicBezTo>
                  <a:pt x="38" y="205"/>
                  <a:pt x="38" y="205"/>
                  <a:pt x="38" y="205"/>
                </a:cubicBezTo>
                <a:cubicBezTo>
                  <a:pt x="38" y="205"/>
                  <a:pt x="38" y="205"/>
                  <a:pt x="38" y="205"/>
                </a:cubicBezTo>
                <a:cubicBezTo>
                  <a:pt x="38" y="205"/>
                  <a:pt x="38" y="205"/>
                  <a:pt x="38" y="205"/>
                </a:cubicBezTo>
                <a:cubicBezTo>
                  <a:pt x="38" y="205"/>
                  <a:pt x="38" y="205"/>
                  <a:pt x="37" y="205"/>
                </a:cubicBezTo>
                <a:cubicBezTo>
                  <a:pt x="37" y="205"/>
                  <a:pt x="37" y="205"/>
                  <a:pt x="37" y="205"/>
                </a:cubicBezTo>
                <a:cubicBezTo>
                  <a:pt x="36" y="209"/>
                  <a:pt x="34" y="212"/>
                  <a:pt x="32" y="216"/>
                </a:cubicBezTo>
                <a:cubicBezTo>
                  <a:pt x="36" y="218"/>
                  <a:pt x="36" y="218"/>
                  <a:pt x="36" y="218"/>
                </a:cubicBezTo>
                <a:cubicBezTo>
                  <a:pt x="39" y="212"/>
                  <a:pt x="42" y="206"/>
                  <a:pt x="45" y="200"/>
                </a:cubicBezTo>
                <a:cubicBezTo>
                  <a:pt x="41" y="198"/>
                  <a:pt x="41" y="198"/>
                  <a:pt x="41" y="198"/>
                </a:cubicBezTo>
                <a:close/>
                <a:moveTo>
                  <a:pt x="25" y="234"/>
                </a:moveTo>
                <a:cubicBezTo>
                  <a:pt x="22" y="241"/>
                  <a:pt x="20" y="247"/>
                  <a:pt x="18" y="253"/>
                </a:cubicBezTo>
                <a:cubicBezTo>
                  <a:pt x="22" y="254"/>
                  <a:pt x="22" y="254"/>
                  <a:pt x="22" y="254"/>
                </a:cubicBezTo>
                <a:cubicBezTo>
                  <a:pt x="24" y="248"/>
                  <a:pt x="26" y="242"/>
                  <a:pt x="28" y="236"/>
                </a:cubicBezTo>
                <a:cubicBezTo>
                  <a:pt x="25" y="234"/>
                  <a:pt x="25" y="234"/>
                  <a:pt x="25" y="234"/>
                </a:cubicBezTo>
                <a:close/>
                <a:moveTo>
                  <a:pt x="12" y="272"/>
                </a:moveTo>
                <a:cubicBezTo>
                  <a:pt x="11" y="279"/>
                  <a:pt x="9" y="285"/>
                  <a:pt x="8" y="292"/>
                </a:cubicBezTo>
                <a:cubicBezTo>
                  <a:pt x="12" y="293"/>
                  <a:pt x="12" y="293"/>
                  <a:pt x="12" y="293"/>
                </a:cubicBezTo>
                <a:cubicBezTo>
                  <a:pt x="13" y="286"/>
                  <a:pt x="15" y="280"/>
                  <a:pt x="16" y="273"/>
                </a:cubicBezTo>
                <a:cubicBezTo>
                  <a:pt x="12" y="272"/>
                  <a:pt x="12" y="272"/>
                  <a:pt x="12" y="272"/>
                </a:cubicBezTo>
                <a:close/>
                <a:moveTo>
                  <a:pt x="4" y="312"/>
                </a:moveTo>
                <a:cubicBezTo>
                  <a:pt x="4" y="315"/>
                  <a:pt x="3" y="318"/>
                  <a:pt x="3" y="321"/>
                </a:cubicBezTo>
                <a:cubicBezTo>
                  <a:pt x="3" y="321"/>
                  <a:pt x="3" y="321"/>
                  <a:pt x="3" y="321"/>
                </a:cubicBezTo>
                <a:cubicBezTo>
                  <a:pt x="3" y="321"/>
                  <a:pt x="3" y="321"/>
                  <a:pt x="3" y="322"/>
                </a:cubicBezTo>
                <a:cubicBezTo>
                  <a:pt x="3" y="322"/>
                  <a:pt x="3" y="322"/>
                  <a:pt x="3" y="322"/>
                </a:cubicBezTo>
                <a:cubicBezTo>
                  <a:pt x="3" y="322"/>
                  <a:pt x="3" y="322"/>
                  <a:pt x="3" y="322"/>
                </a:cubicBezTo>
                <a:cubicBezTo>
                  <a:pt x="3" y="322"/>
                  <a:pt x="3" y="322"/>
                  <a:pt x="3" y="322"/>
                </a:cubicBezTo>
                <a:cubicBezTo>
                  <a:pt x="3" y="322"/>
                  <a:pt x="3" y="322"/>
                  <a:pt x="3" y="322"/>
                </a:cubicBezTo>
                <a:cubicBezTo>
                  <a:pt x="3" y="322"/>
                  <a:pt x="3" y="322"/>
                  <a:pt x="3" y="322"/>
                </a:cubicBezTo>
                <a:cubicBezTo>
                  <a:pt x="3" y="322"/>
                  <a:pt x="3" y="322"/>
                  <a:pt x="3" y="322"/>
                </a:cubicBezTo>
                <a:cubicBezTo>
                  <a:pt x="3" y="322"/>
                  <a:pt x="3" y="322"/>
                  <a:pt x="3" y="322"/>
                </a:cubicBezTo>
                <a:cubicBezTo>
                  <a:pt x="3" y="322"/>
                  <a:pt x="3" y="322"/>
                  <a:pt x="3" y="322"/>
                </a:cubicBezTo>
                <a:cubicBezTo>
                  <a:pt x="3" y="322"/>
                  <a:pt x="3" y="322"/>
                  <a:pt x="3" y="322"/>
                </a:cubicBezTo>
                <a:cubicBezTo>
                  <a:pt x="3" y="322"/>
                  <a:pt x="3" y="323"/>
                  <a:pt x="3" y="323"/>
                </a:cubicBezTo>
                <a:cubicBezTo>
                  <a:pt x="3" y="323"/>
                  <a:pt x="3" y="323"/>
                  <a:pt x="3" y="323"/>
                </a:cubicBezTo>
                <a:cubicBezTo>
                  <a:pt x="3" y="323"/>
                  <a:pt x="3" y="323"/>
                  <a:pt x="3" y="323"/>
                </a:cubicBezTo>
                <a:cubicBezTo>
                  <a:pt x="3" y="323"/>
                  <a:pt x="3" y="323"/>
                  <a:pt x="3" y="323"/>
                </a:cubicBezTo>
                <a:cubicBezTo>
                  <a:pt x="3" y="323"/>
                  <a:pt x="3" y="323"/>
                  <a:pt x="3" y="323"/>
                </a:cubicBezTo>
                <a:cubicBezTo>
                  <a:pt x="3" y="323"/>
                  <a:pt x="3" y="323"/>
                  <a:pt x="3" y="323"/>
                </a:cubicBezTo>
                <a:cubicBezTo>
                  <a:pt x="3" y="323"/>
                  <a:pt x="3" y="323"/>
                  <a:pt x="3" y="323"/>
                </a:cubicBezTo>
                <a:cubicBezTo>
                  <a:pt x="3" y="323"/>
                  <a:pt x="3" y="323"/>
                  <a:pt x="3" y="323"/>
                </a:cubicBezTo>
                <a:cubicBezTo>
                  <a:pt x="3" y="323"/>
                  <a:pt x="3" y="323"/>
                  <a:pt x="3" y="323"/>
                </a:cubicBezTo>
                <a:cubicBezTo>
                  <a:pt x="3" y="323"/>
                  <a:pt x="3" y="323"/>
                  <a:pt x="3" y="323"/>
                </a:cubicBezTo>
                <a:cubicBezTo>
                  <a:pt x="3" y="323"/>
                  <a:pt x="3" y="323"/>
                  <a:pt x="3" y="323"/>
                </a:cubicBezTo>
                <a:cubicBezTo>
                  <a:pt x="3" y="323"/>
                  <a:pt x="3" y="324"/>
                  <a:pt x="3" y="324"/>
                </a:cubicBezTo>
                <a:cubicBezTo>
                  <a:pt x="3" y="324"/>
                  <a:pt x="3" y="324"/>
                  <a:pt x="3" y="324"/>
                </a:cubicBezTo>
                <a:cubicBezTo>
                  <a:pt x="3" y="324"/>
                  <a:pt x="3" y="324"/>
                  <a:pt x="3" y="324"/>
                </a:cubicBezTo>
                <a:cubicBezTo>
                  <a:pt x="3" y="324"/>
                  <a:pt x="3" y="324"/>
                  <a:pt x="3" y="324"/>
                </a:cubicBezTo>
                <a:cubicBezTo>
                  <a:pt x="3" y="324"/>
                  <a:pt x="3" y="324"/>
                  <a:pt x="3" y="324"/>
                </a:cubicBezTo>
                <a:cubicBezTo>
                  <a:pt x="3" y="324"/>
                  <a:pt x="3" y="324"/>
                  <a:pt x="3" y="324"/>
                </a:cubicBezTo>
                <a:cubicBezTo>
                  <a:pt x="3" y="324"/>
                  <a:pt x="3" y="324"/>
                  <a:pt x="3" y="324"/>
                </a:cubicBezTo>
                <a:cubicBezTo>
                  <a:pt x="3" y="324"/>
                  <a:pt x="3" y="324"/>
                  <a:pt x="3" y="324"/>
                </a:cubicBezTo>
                <a:cubicBezTo>
                  <a:pt x="2" y="327"/>
                  <a:pt x="2" y="329"/>
                  <a:pt x="2" y="331"/>
                </a:cubicBezTo>
                <a:cubicBezTo>
                  <a:pt x="6" y="332"/>
                  <a:pt x="6" y="332"/>
                  <a:pt x="6" y="332"/>
                </a:cubicBezTo>
                <a:cubicBezTo>
                  <a:pt x="6" y="325"/>
                  <a:pt x="7" y="319"/>
                  <a:pt x="8" y="312"/>
                </a:cubicBezTo>
                <a:cubicBezTo>
                  <a:pt x="4" y="312"/>
                  <a:pt x="4" y="312"/>
                  <a:pt x="4" y="312"/>
                </a:cubicBezTo>
                <a:close/>
                <a:moveTo>
                  <a:pt x="1" y="351"/>
                </a:moveTo>
                <a:cubicBezTo>
                  <a:pt x="0" y="353"/>
                  <a:pt x="0" y="354"/>
                  <a:pt x="0" y="356"/>
                </a:cubicBezTo>
                <a:cubicBezTo>
                  <a:pt x="0" y="356"/>
                  <a:pt x="0" y="356"/>
                  <a:pt x="0" y="356"/>
                </a:cubicBezTo>
                <a:cubicBezTo>
                  <a:pt x="0" y="356"/>
                  <a:pt x="0" y="356"/>
                  <a:pt x="0" y="356"/>
                </a:cubicBezTo>
                <a:cubicBezTo>
                  <a:pt x="0" y="356"/>
                  <a:pt x="0" y="356"/>
                  <a:pt x="0" y="356"/>
                </a:cubicBezTo>
                <a:cubicBezTo>
                  <a:pt x="0" y="356"/>
                  <a:pt x="0" y="356"/>
                  <a:pt x="0" y="356"/>
                </a:cubicBezTo>
                <a:cubicBezTo>
                  <a:pt x="0" y="356"/>
                  <a:pt x="0" y="356"/>
                  <a:pt x="0" y="356"/>
                </a:cubicBezTo>
                <a:cubicBezTo>
                  <a:pt x="0" y="356"/>
                  <a:pt x="0" y="356"/>
                  <a:pt x="0" y="357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58"/>
                  <a:pt x="0" y="358"/>
                  <a:pt x="0" y="359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359"/>
                  <a:pt x="0" y="359"/>
                  <a:pt x="0" y="36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60"/>
                  <a:pt x="0" y="360"/>
                  <a:pt x="0" y="361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61"/>
                  <a:pt x="0" y="361"/>
                  <a:pt x="0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62"/>
                  <a:pt x="0" y="362"/>
                  <a:pt x="0" y="363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3"/>
                  <a:pt x="0" y="364"/>
                  <a:pt x="0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364"/>
                  <a:pt x="0" y="365"/>
                  <a:pt x="0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366"/>
                  <a:pt x="0" y="367"/>
                  <a:pt x="0" y="367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67"/>
                  <a:pt x="0" y="368"/>
                  <a:pt x="0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369"/>
                  <a:pt x="0" y="370"/>
                  <a:pt x="0" y="371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371"/>
                  <a:pt x="0" y="371"/>
                  <a:pt x="0" y="371"/>
                </a:cubicBezTo>
                <a:cubicBezTo>
                  <a:pt x="4" y="371"/>
                  <a:pt x="4" y="371"/>
                  <a:pt x="4" y="371"/>
                </a:cubicBezTo>
                <a:cubicBezTo>
                  <a:pt x="4" y="370"/>
                  <a:pt x="4" y="368"/>
                  <a:pt x="4" y="366"/>
                </a:cubicBezTo>
                <a:cubicBezTo>
                  <a:pt x="4" y="361"/>
                  <a:pt x="4" y="356"/>
                  <a:pt x="5" y="352"/>
                </a:cubicBezTo>
                <a:cubicBezTo>
                  <a:pt x="1" y="351"/>
                  <a:pt x="1" y="351"/>
                  <a:pt x="1" y="351"/>
                </a:cubicBezTo>
                <a:close/>
                <a:moveTo>
                  <a:pt x="5" y="391"/>
                </a:moveTo>
                <a:cubicBezTo>
                  <a:pt x="1" y="391"/>
                  <a:pt x="1" y="391"/>
                  <a:pt x="1" y="391"/>
                </a:cubicBezTo>
                <a:cubicBezTo>
                  <a:pt x="1" y="391"/>
                  <a:pt x="1" y="391"/>
                  <a:pt x="1" y="391"/>
                </a:cubicBezTo>
                <a:cubicBezTo>
                  <a:pt x="1" y="391"/>
                  <a:pt x="1" y="391"/>
                  <a:pt x="1" y="392"/>
                </a:cubicBezTo>
                <a:cubicBezTo>
                  <a:pt x="1" y="392"/>
                  <a:pt x="1" y="392"/>
                  <a:pt x="1" y="392"/>
                </a:cubicBezTo>
                <a:cubicBezTo>
                  <a:pt x="1" y="392"/>
                  <a:pt x="1" y="392"/>
                  <a:pt x="1" y="392"/>
                </a:cubicBezTo>
                <a:cubicBezTo>
                  <a:pt x="1" y="392"/>
                  <a:pt x="1" y="392"/>
                  <a:pt x="1" y="392"/>
                </a:cubicBezTo>
                <a:cubicBezTo>
                  <a:pt x="1" y="392"/>
                  <a:pt x="1" y="392"/>
                  <a:pt x="1" y="392"/>
                </a:cubicBezTo>
                <a:cubicBezTo>
                  <a:pt x="1" y="392"/>
                  <a:pt x="1" y="392"/>
                  <a:pt x="1" y="392"/>
                </a:cubicBezTo>
                <a:cubicBezTo>
                  <a:pt x="1" y="392"/>
                  <a:pt x="1" y="392"/>
                  <a:pt x="1" y="392"/>
                </a:cubicBezTo>
                <a:cubicBezTo>
                  <a:pt x="1" y="392"/>
                  <a:pt x="1" y="392"/>
                  <a:pt x="1" y="392"/>
                </a:cubicBezTo>
                <a:cubicBezTo>
                  <a:pt x="1" y="392"/>
                  <a:pt x="1" y="392"/>
                  <a:pt x="1" y="393"/>
                </a:cubicBezTo>
                <a:cubicBezTo>
                  <a:pt x="1" y="393"/>
                  <a:pt x="1" y="393"/>
                  <a:pt x="1" y="393"/>
                </a:cubicBezTo>
                <a:cubicBezTo>
                  <a:pt x="1" y="393"/>
                  <a:pt x="1" y="393"/>
                  <a:pt x="1" y="393"/>
                </a:cubicBezTo>
                <a:cubicBezTo>
                  <a:pt x="1" y="393"/>
                  <a:pt x="1" y="393"/>
                  <a:pt x="1" y="393"/>
                </a:cubicBezTo>
                <a:cubicBezTo>
                  <a:pt x="1" y="393"/>
                  <a:pt x="1" y="393"/>
                  <a:pt x="1" y="393"/>
                </a:cubicBezTo>
                <a:cubicBezTo>
                  <a:pt x="1" y="393"/>
                  <a:pt x="1" y="393"/>
                  <a:pt x="1" y="393"/>
                </a:cubicBezTo>
                <a:cubicBezTo>
                  <a:pt x="1" y="393"/>
                  <a:pt x="1" y="393"/>
                  <a:pt x="1" y="393"/>
                </a:cubicBezTo>
                <a:cubicBezTo>
                  <a:pt x="1" y="393"/>
                  <a:pt x="1" y="393"/>
                  <a:pt x="1" y="393"/>
                </a:cubicBezTo>
                <a:cubicBezTo>
                  <a:pt x="1" y="393"/>
                  <a:pt x="1" y="393"/>
                  <a:pt x="1" y="393"/>
                </a:cubicBezTo>
                <a:cubicBezTo>
                  <a:pt x="1" y="393"/>
                  <a:pt x="1" y="393"/>
                  <a:pt x="1" y="393"/>
                </a:cubicBezTo>
                <a:cubicBezTo>
                  <a:pt x="1" y="393"/>
                  <a:pt x="1" y="393"/>
                  <a:pt x="1" y="393"/>
                </a:cubicBezTo>
                <a:cubicBezTo>
                  <a:pt x="1" y="393"/>
                  <a:pt x="1" y="393"/>
                  <a:pt x="1" y="393"/>
                </a:cubicBezTo>
                <a:cubicBezTo>
                  <a:pt x="1" y="393"/>
                  <a:pt x="1" y="394"/>
                  <a:pt x="1" y="394"/>
                </a:cubicBezTo>
                <a:cubicBezTo>
                  <a:pt x="1" y="394"/>
                  <a:pt x="1" y="394"/>
                  <a:pt x="1" y="394"/>
                </a:cubicBezTo>
                <a:cubicBezTo>
                  <a:pt x="1" y="394"/>
                  <a:pt x="1" y="394"/>
                  <a:pt x="1" y="394"/>
                </a:cubicBezTo>
                <a:cubicBezTo>
                  <a:pt x="1" y="394"/>
                  <a:pt x="1" y="394"/>
                  <a:pt x="1" y="394"/>
                </a:cubicBezTo>
                <a:cubicBezTo>
                  <a:pt x="1" y="394"/>
                  <a:pt x="1" y="394"/>
                  <a:pt x="1" y="394"/>
                </a:cubicBezTo>
                <a:cubicBezTo>
                  <a:pt x="1" y="394"/>
                  <a:pt x="1" y="394"/>
                  <a:pt x="1" y="394"/>
                </a:cubicBezTo>
                <a:cubicBezTo>
                  <a:pt x="1" y="394"/>
                  <a:pt x="1" y="394"/>
                  <a:pt x="1" y="394"/>
                </a:cubicBezTo>
                <a:cubicBezTo>
                  <a:pt x="1" y="394"/>
                  <a:pt x="1" y="394"/>
                  <a:pt x="1" y="394"/>
                </a:cubicBezTo>
                <a:cubicBezTo>
                  <a:pt x="1" y="394"/>
                  <a:pt x="1" y="394"/>
                  <a:pt x="1" y="394"/>
                </a:cubicBezTo>
                <a:cubicBezTo>
                  <a:pt x="1" y="394"/>
                  <a:pt x="1" y="394"/>
                  <a:pt x="1" y="394"/>
                </a:cubicBezTo>
                <a:cubicBezTo>
                  <a:pt x="1" y="394"/>
                  <a:pt x="1" y="394"/>
                  <a:pt x="1" y="394"/>
                </a:cubicBezTo>
                <a:cubicBezTo>
                  <a:pt x="1" y="394"/>
                  <a:pt x="1" y="395"/>
                  <a:pt x="1" y="395"/>
                </a:cubicBezTo>
                <a:cubicBezTo>
                  <a:pt x="1" y="395"/>
                  <a:pt x="1" y="395"/>
                  <a:pt x="1" y="395"/>
                </a:cubicBezTo>
                <a:cubicBezTo>
                  <a:pt x="1" y="395"/>
                  <a:pt x="1" y="395"/>
                  <a:pt x="1" y="395"/>
                </a:cubicBezTo>
                <a:cubicBezTo>
                  <a:pt x="1" y="395"/>
                  <a:pt x="1" y="395"/>
                  <a:pt x="1" y="395"/>
                </a:cubicBezTo>
                <a:cubicBezTo>
                  <a:pt x="1" y="395"/>
                  <a:pt x="1" y="395"/>
                  <a:pt x="1" y="395"/>
                </a:cubicBezTo>
                <a:cubicBezTo>
                  <a:pt x="1" y="395"/>
                  <a:pt x="1" y="395"/>
                  <a:pt x="1" y="395"/>
                </a:cubicBezTo>
                <a:cubicBezTo>
                  <a:pt x="1" y="395"/>
                  <a:pt x="1" y="395"/>
                  <a:pt x="1" y="395"/>
                </a:cubicBezTo>
                <a:cubicBezTo>
                  <a:pt x="1" y="395"/>
                  <a:pt x="1" y="395"/>
                  <a:pt x="1" y="395"/>
                </a:cubicBezTo>
                <a:cubicBezTo>
                  <a:pt x="1" y="395"/>
                  <a:pt x="1" y="395"/>
                  <a:pt x="1" y="395"/>
                </a:cubicBezTo>
                <a:cubicBezTo>
                  <a:pt x="1" y="395"/>
                  <a:pt x="1" y="395"/>
                  <a:pt x="1" y="395"/>
                </a:cubicBezTo>
                <a:cubicBezTo>
                  <a:pt x="1" y="395"/>
                  <a:pt x="1" y="395"/>
                  <a:pt x="1" y="395"/>
                </a:cubicBezTo>
                <a:cubicBezTo>
                  <a:pt x="1" y="395"/>
                  <a:pt x="1" y="395"/>
                  <a:pt x="1" y="395"/>
                </a:cubicBezTo>
                <a:cubicBezTo>
                  <a:pt x="1" y="395"/>
                  <a:pt x="1" y="395"/>
                  <a:pt x="1" y="396"/>
                </a:cubicBezTo>
                <a:cubicBezTo>
                  <a:pt x="1" y="396"/>
                  <a:pt x="1" y="396"/>
                  <a:pt x="1" y="396"/>
                </a:cubicBezTo>
                <a:cubicBezTo>
                  <a:pt x="1" y="396"/>
                  <a:pt x="1" y="396"/>
                  <a:pt x="1" y="396"/>
                </a:cubicBezTo>
                <a:cubicBezTo>
                  <a:pt x="1" y="396"/>
                  <a:pt x="1" y="396"/>
                  <a:pt x="1" y="396"/>
                </a:cubicBezTo>
                <a:cubicBezTo>
                  <a:pt x="1" y="396"/>
                  <a:pt x="1" y="396"/>
                  <a:pt x="1" y="396"/>
                </a:cubicBezTo>
                <a:cubicBezTo>
                  <a:pt x="1" y="396"/>
                  <a:pt x="1" y="396"/>
                  <a:pt x="1" y="396"/>
                </a:cubicBezTo>
                <a:cubicBezTo>
                  <a:pt x="1" y="396"/>
                  <a:pt x="1" y="396"/>
                  <a:pt x="1" y="396"/>
                </a:cubicBezTo>
                <a:cubicBezTo>
                  <a:pt x="1" y="396"/>
                  <a:pt x="1" y="396"/>
                  <a:pt x="1" y="396"/>
                </a:cubicBezTo>
                <a:cubicBezTo>
                  <a:pt x="2" y="400"/>
                  <a:pt x="2" y="405"/>
                  <a:pt x="3" y="409"/>
                </a:cubicBezTo>
                <a:cubicBezTo>
                  <a:pt x="3" y="409"/>
                  <a:pt x="3" y="409"/>
                  <a:pt x="3" y="409"/>
                </a:cubicBezTo>
                <a:cubicBezTo>
                  <a:pt x="3" y="409"/>
                  <a:pt x="3" y="409"/>
                  <a:pt x="3" y="410"/>
                </a:cubicBezTo>
                <a:cubicBezTo>
                  <a:pt x="3" y="410"/>
                  <a:pt x="3" y="410"/>
                  <a:pt x="3" y="410"/>
                </a:cubicBezTo>
                <a:cubicBezTo>
                  <a:pt x="3" y="410"/>
                  <a:pt x="3" y="410"/>
                  <a:pt x="3" y="410"/>
                </a:cubicBezTo>
                <a:cubicBezTo>
                  <a:pt x="3" y="410"/>
                  <a:pt x="3" y="410"/>
                  <a:pt x="3" y="410"/>
                </a:cubicBezTo>
                <a:cubicBezTo>
                  <a:pt x="3" y="410"/>
                  <a:pt x="3" y="410"/>
                  <a:pt x="3" y="410"/>
                </a:cubicBezTo>
                <a:cubicBezTo>
                  <a:pt x="3" y="410"/>
                  <a:pt x="3" y="410"/>
                  <a:pt x="3" y="410"/>
                </a:cubicBezTo>
                <a:cubicBezTo>
                  <a:pt x="3" y="410"/>
                  <a:pt x="3" y="410"/>
                  <a:pt x="3" y="410"/>
                </a:cubicBezTo>
                <a:cubicBezTo>
                  <a:pt x="3" y="410"/>
                  <a:pt x="3" y="410"/>
                  <a:pt x="3" y="410"/>
                </a:cubicBezTo>
                <a:cubicBezTo>
                  <a:pt x="3" y="410"/>
                  <a:pt x="3" y="410"/>
                  <a:pt x="3" y="410"/>
                </a:cubicBezTo>
                <a:cubicBezTo>
                  <a:pt x="3" y="410"/>
                  <a:pt x="3" y="410"/>
                  <a:pt x="3" y="410"/>
                </a:cubicBezTo>
                <a:cubicBezTo>
                  <a:pt x="3" y="410"/>
                  <a:pt x="3" y="410"/>
                  <a:pt x="3" y="410"/>
                </a:cubicBezTo>
                <a:cubicBezTo>
                  <a:pt x="3" y="410"/>
                  <a:pt x="3" y="410"/>
                  <a:pt x="3" y="410"/>
                </a:cubicBezTo>
                <a:cubicBezTo>
                  <a:pt x="3" y="410"/>
                  <a:pt x="3" y="410"/>
                  <a:pt x="3" y="411"/>
                </a:cubicBezTo>
                <a:cubicBezTo>
                  <a:pt x="3" y="411"/>
                  <a:pt x="3" y="411"/>
                  <a:pt x="3" y="411"/>
                </a:cubicBezTo>
                <a:cubicBezTo>
                  <a:pt x="3" y="411"/>
                  <a:pt x="3" y="411"/>
                  <a:pt x="3" y="411"/>
                </a:cubicBezTo>
                <a:cubicBezTo>
                  <a:pt x="3" y="411"/>
                  <a:pt x="3" y="411"/>
                  <a:pt x="3" y="411"/>
                </a:cubicBezTo>
                <a:cubicBezTo>
                  <a:pt x="3" y="411"/>
                  <a:pt x="3" y="411"/>
                  <a:pt x="3" y="411"/>
                </a:cubicBezTo>
                <a:cubicBezTo>
                  <a:pt x="3" y="411"/>
                  <a:pt x="3" y="411"/>
                  <a:pt x="3" y="411"/>
                </a:cubicBezTo>
                <a:cubicBezTo>
                  <a:pt x="3" y="411"/>
                  <a:pt x="3" y="411"/>
                  <a:pt x="3" y="411"/>
                </a:cubicBezTo>
                <a:cubicBezTo>
                  <a:pt x="3" y="411"/>
                  <a:pt x="3" y="411"/>
                  <a:pt x="3" y="411"/>
                </a:cubicBezTo>
                <a:cubicBezTo>
                  <a:pt x="3" y="411"/>
                  <a:pt x="3" y="411"/>
                  <a:pt x="3" y="411"/>
                </a:cubicBezTo>
                <a:cubicBezTo>
                  <a:pt x="3" y="411"/>
                  <a:pt x="3" y="411"/>
                  <a:pt x="3" y="411"/>
                </a:cubicBezTo>
                <a:cubicBezTo>
                  <a:pt x="3" y="411"/>
                  <a:pt x="3" y="411"/>
                  <a:pt x="3" y="411"/>
                </a:cubicBezTo>
                <a:cubicBezTo>
                  <a:pt x="7" y="411"/>
                  <a:pt x="7" y="411"/>
                  <a:pt x="7" y="411"/>
                </a:cubicBezTo>
                <a:cubicBezTo>
                  <a:pt x="6" y="404"/>
                  <a:pt x="6" y="398"/>
                  <a:pt x="5" y="391"/>
                </a:cubicBezTo>
                <a:close/>
                <a:moveTo>
                  <a:pt x="10" y="430"/>
                </a:moveTo>
                <a:cubicBezTo>
                  <a:pt x="6" y="431"/>
                  <a:pt x="6" y="431"/>
                  <a:pt x="6" y="431"/>
                </a:cubicBezTo>
                <a:cubicBezTo>
                  <a:pt x="7" y="438"/>
                  <a:pt x="9" y="444"/>
                  <a:pt x="10" y="451"/>
                </a:cubicBezTo>
                <a:cubicBezTo>
                  <a:pt x="14" y="450"/>
                  <a:pt x="14" y="450"/>
                  <a:pt x="14" y="450"/>
                </a:cubicBezTo>
                <a:cubicBezTo>
                  <a:pt x="12" y="443"/>
                  <a:pt x="11" y="437"/>
                  <a:pt x="10" y="430"/>
                </a:cubicBezTo>
                <a:close/>
                <a:moveTo>
                  <a:pt x="19" y="469"/>
                </a:moveTo>
                <a:cubicBezTo>
                  <a:pt x="15" y="470"/>
                  <a:pt x="15" y="470"/>
                  <a:pt x="15" y="470"/>
                </a:cubicBezTo>
                <a:cubicBezTo>
                  <a:pt x="17" y="475"/>
                  <a:pt x="18" y="479"/>
                  <a:pt x="20" y="484"/>
                </a:cubicBezTo>
                <a:cubicBezTo>
                  <a:pt x="20" y="484"/>
                  <a:pt x="20" y="484"/>
                  <a:pt x="20" y="484"/>
                </a:cubicBezTo>
                <a:cubicBezTo>
                  <a:pt x="20" y="484"/>
                  <a:pt x="20" y="484"/>
                  <a:pt x="20" y="484"/>
                </a:cubicBezTo>
                <a:cubicBezTo>
                  <a:pt x="20" y="484"/>
                  <a:pt x="20" y="484"/>
                  <a:pt x="20" y="484"/>
                </a:cubicBezTo>
                <a:cubicBezTo>
                  <a:pt x="20" y="484"/>
                  <a:pt x="20" y="484"/>
                  <a:pt x="20" y="484"/>
                </a:cubicBezTo>
                <a:cubicBezTo>
                  <a:pt x="20" y="484"/>
                  <a:pt x="20" y="484"/>
                  <a:pt x="20" y="484"/>
                </a:cubicBezTo>
                <a:cubicBezTo>
                  <a:pt x="20" y="484"/>
                  <a:pt x="20" y="484"/>
                  <a:pt x="20" y="484"/>
                </a:cubicBezTo>
                <a:cubicBezTo>
                  <a:pt x="20" y="484"/>
                  <a:pt x="20" y="484"/>
                  <a:pt x="20" y="484"/>
                </a:cubicBezTo>
                <a:cubicBezTo>
                  <a:pt x="20" y="484"/>
                  <a:pt x="20" y="485"/>
                  <a:pt x="20" y="485"/>
                </a:cubicBezTo>
                <a:cubicBezTo>
                  <a:pt x="20" y="485"/>
                  <a:pt x="20" y="485"/>
                  <a:pt x="20" y="485"/>
                </a:cubicBezTo>
                <a:cubicBezTo>
                  <a:pt x="20" y="485"/>
                  <a:pt x="20" y="485"/>
                  <a:pt x="20" y="485"/>
                </a:cubicBezTo>
                <a:cubicBezTo>
                  <a:pt x="20" y="485"/>
                  <a:pt x="20" y="485"/>
                  <a:pt x="20" y="485"/>
                </a:cubicBezTo>
                <a:cubicBezTo>
                  <a:pt x="20" y="485"/>
                  <a:pt x="20" y="485"/>
                  <a:pt x="20" y="485"/>
                </a:cubicBezTo>
                <a:cubicBezTo>
                  <a:pt x="20" y="485"/>
                  <a:pt x="20" y="485"/>
                  <a:pt x="20" y="485"/>
                </a:cubicBezTo>
                <a:cubicBezTo>
                  <a:pt x="20" y="485"/>
                  <a:pt x="20" y="485"/>
                  <a:pt x="20" y="485"/>
                </a:cubicBezTo>
                <a:cubicBezTo>
                  <a:pt x="20" y="485"/>
                  <a:pt x="20" y="485"/>
                  <a:pt x="20" y="485"/>
                </a:cubicBezTo>
                <a:cubicBezTo>
                  <a:pt x="20" y="485"/>
                  <a:pt x="20" y="485"/>
                  <a:pt x="20" y="485"/>
                </a:cubicBezTo>
                <a:cubicBezTo>
                  <a:pt x="20" y="485"/>
                  <a:pt x="20" y="485"/>
                  <a:pt x="20" y="485"/>
                </a:cubicBezTo>
                <a:cubicBezTo>
                  <a:pt x="20" y="485"/>
                  <a:pt x="20" y="485"/>
                  <a:pt x="20" y="485"/>
                </a:cubicBezTo>
                <a:cubicBezTo>
                  <a:pt x="20" y="485"/>
                  <a:pt x="20" y="485"/>
                  <a:pt x="20" y="485"/>
                </a:cubicBezTo>
                <a:cubicBezTo>
                  <a:pt x="20" y="485"/>
                  <a:pt x="20" y="485"/>
                  <a:pt x="20" y="485"/>
                </a:cubicBezTo>
                <a:cubicBezTo>
                  <a:pt x="20" y="485"/>
                  <a:pt x="20" y="485"/>
                  <a:pt x="20" y="486"/>
                </a:cubicBezTo>
                <a:cubicBezTo>
                  <a:pt x="20" y="486"/>
                  <a:pt x="20" y="486"/>
                  <a:pt x="20" y="486"/>
                </a:cubicBezTo>
                <a:cubicBezTo>
                  <a:pt x="20" y="486"/>
                  <a:pt x="20" y="486"/>
                  <a:pt x="20" y="486"/>
                </a:cubicBezTo>
                <a:cubicBezTo>
                  <a:pt x="20" y="486"/>
                  <a:pt x="20" y="486"/>
                  <a:pt x="20" y="486"/>
                </a:cubicBezTo>
                <a:cubicBezTo>
                  <a:pt x="21" y="487"/>
                  <a:pt x="21" y="488"/>
                  <a:pt x="21" y="489"/>
                </a:cubicBezTo>
                <a:cubicBezTo>
                  <a:pt x="25" y="488"/>
                  <a:pt x="25" y="488"/>
                  <a:pt x="25" y="488"/>
                </a:cubicBezTo>
                <a:cubicBezTo>
                  <a:pt x="23" y="481"/>
                  <a:pt x="21" y="475"/>
                  <a:pt x="19" y="469"/>
                </a:cubicBezTo>
                <a:close/>
                <a:moveTo>
                  <a:pt x="32" y="506"/>
                </a:moveTo>
                <a:cubicBezTo>
                  <a:pt x="29" y="508"/>
                  <a:pt x="29" y="508"/>
                  <a:pt x="29" y="508"/>
                </a:cubicBezTo>
                <a:cubicBezTo>
                  <a:pt x="31" y="514"/>
                  <a:pt x="34" y="520"/>
                  <a:pt x="37" y="526"/>
                </a:cubicBezTo>
                <a:cubicBezTo>
                  <a:pt x="41" y="524"/>
                  <a:pt x="41" y="524"/>
                  <a:pt x="41" y="524"/>
                </a:cubicBezTo>
                <a:cubicBezTo>
                  <a:pt x="38" y="518"/>
                  <a:pt x="35" y="512"/>
                  <a:pt x="32" y="506"/>
                </a:cubicBezTo>
                <a:close/>
                <a:moveTo>
                  <a:pt x="50" y="542"/>
                </a:moveTo>
                <a:cubicBezTo>
                  <a:pt x="46" y="544"/>
                  <a:pt x="46" y="544"/>
                  <a:pt x="46" y="544"/>
                </a:cubicBezTo>
                <a:cubicBezTo>
                  <a:pt x="49" y="549"/>
                  <a:pt x="53" y="555"/>
                  <a:pt x="56" y="561"/>
                </a:cubicBezTo>
                <a:cubicBezTo>
                  <a:pt x="60" y="559"/>
                  <a:pt x="60" y="559"/>
                  <a:pt x="60" y="559"/>
                </a:cubicBezTo>
                <a:cubicBezTo>
                  <a:pt x="56" y="553"/>
                  <a:pt x="53" y="547"/>
                  <a:pt x="50" y="542"/>
                </a:cubicBezTo>
                <a:close/>
                <a:moveTo>
                  <a:pt x="71" y="575"/>
                </a:moveTo>
                <a:cubicBezTo>
                  <a:pt x="67" y="577"/>
                  <a:pt x="67" y="577"/>
                  <a:pt x="67" y="577"/>
                </a:cubicBezTo>
                <a:cubicBezTo>
                  <a:pt x="67" y="577"/>
                  <a:pt x="68" y="577"/>
                  <a:pt x="68" y="578"/>
                </a:cubicBezTo>
                <a:cubicBezTo>
                  <a:pt x="68" y="578"/>
                  <a:pt x="68" y="578"/>
                  <a:pt x="68" y="578"/>
                </a:cubicBezTo>
                <a:cubicBezTo>
                  <a:pt x="68" y="578"/>
                  <a:pt x="68" y="578"/>
                  <a:pt x="68" y="578"/>
                </a:cubicBezTo>
                <a:cubicBezTo>
                  <a:pt x="68" y="578"/>
                  <a:pt x="68" y="578"/>
                  <a:pt x="68" y="578"/>
                </a:cubicBezTo>
                <a:cubicBezTo>
                  <a:pt x="68" y="578"/>
                  <a:pt x="68" y="578"/>
                  <a:pt x="68" y="578"/>
                </a:cubicBezTo>
                <a:cubicBezTo>
                  <a:pt x="68" y="578"/>
                  <a:pt x="68" y="578"/>
                  <a:pt x="68" y="578"/>
                </a:cubicBezTo>
                <a:cubicBezTo>
                  <a:pt x="68" y="578"/>
                  <a:pt x="68" y="578"/>
                  <a:pt x="68" y="578"/>
                </a:cubicBezTo>
                <a:cubicBezTo>
                  <a:pt x="68" y="578"/>
                  <a:pt x="68" y="578"/>
                  <a:pt x="68" y="578"/>
                </a:cubicBezTo>
                <a:cubicBezTo>
                  <a:pt x="68" y="578"/>
                  <a:pt x="68" y="579"/>
                  <a:pt x="68" y="579"/>
                </a:cubicBezTo>
                <a:cubicBezTo>
                  <a:pt x="68" y="579"/>
                  <a:pt x="68" y="579"/>
                  <a:pt x="68" y="579"/>
                </a:cubicBezTo>
                <a:cubicBezTo>
                  <a:pt x="68" y="579"/>
                  <a:pt x="68" y="579"/>
                  <a:pt x="68" y="579"/>
                </a:cubicBezTo>
                <a:cubicBezTo>
                  <a:pt x="68" y="579"/>
                  <a:pt x="68" y="579"/>
                  <a:pt x="68" y="579"/>
                </a:cubicBezTo>
                <a:cubicBezTo>
                  <a:pt x="68" y="579"/>
                  <a:pt x="68" y="579"/>
                  <a:pt x="68" y="579"/>
                </a:cubicBezTo>
                <a:cubicBezTo>
                  <a:pt x="68" y="579"/>
                  <a:pt x="68" y="579"/>
                  <a:pt x="68" y="579"/>
                </a:cubicBezTo>
                <a:cubicBezTo>
                  <a:pt x="68" y="579"/>
                  <a:pt x="69" y="579"/>
                  <a:pt x="69" y="579"/>
                </a:cubicBezTo>
                <a:cubicBezTo>
                  <a:pt x="69" y="579"/>
                  <a:pt x="69" y="579"/>
                  <a:pt x="69" y="579"/>
                </a:cubicBezTo>
                <a:cubicBezTo>
                  <a:pt x="69" y="579"/>
                  <a:pt x="69" y="579"/>
                  <a:pt x="69" y="579"/>
                </a:cubicBezTo>
                <a:cubicBezTo>
                  <a:pt x="69" y="579"/>
                  <a:pt x="69" y="579"/>
                  <a:pt x="69" y="579"/>
                </a:cubicBezTo>
                <a:cubicBezTo>
                  <a:pt x="69" y="579"/>
                  <a:pt x="69" y="579"/>
                  <a:pt x="69" y="579"/>
                </a:cubicBezTo>
                <a:cubicBezTo>
                  <a:pt x="69" y="579"/>
                  <a:pt x="69" y="579"/>
                  <a:pt x="69" y="579"/>
                </a:cubicBezTo>
                <a:cubicBezTo>
                  <a:pt x="69" y="579"/>
                  <a:pt x="69" y="579"/>
                  <a:pt x="69" y="579"/>
                </a:cubicBezTo>
                <a:cubicBezTo>
                  <a:pt x="69" y="579"/>
                  <a:pt x="69" y="579"/>
                  <a:pt x="69" y="579"/>
                </a:cubicBezTo>
                <a:cubicBezTo>
                  <a:pt x="69" y="579"/>
                  <a:pt x="69" y="580"/>
                  <a:pt x="69" y="580"/>
                </a:cubicBezTo>
                <a:cubicBezTo>
                  <a:pt x="69" y="580"/>
                  <a:pt x="69" y="580"/>
                  <a:pt x="69" y="580"/>
                </a:cubicBezTo>
                <a:cubicBezTo>
                  <a:pt x="69" y="580"/>
                  <a:pt x="69" y="580"/>
                  <a:pt x="69" y="580"/>
                </a:cubicBezTo>
                <a:cubicBezTo>
                  <a:pt x="69" y="580"/>
                  <a:pt x="69" y="580"/>
                  <a:pt x="69" y="580"/>
                </a:cubicBezTo>
                <a:cubicBezTo>
                  <a:pt x="69" y="580"/>
                  <a:pt x="69" y="580"/>
                  <a:pt x="69" y="580"/>
                </a:cubicBezTo>
                <a:cubicBezTo>
                  <a:pt x="69" y="580"/>
                  <a:pt x="69" y="580"/>
                  <a:pt x="69" y="580"/>
                </a:cubicBezTo>
                <a:cubicBezTo>
                  <a:pt x="69" y="580"/>
                  <a:pt x="69" y="580"/>
                  <a:pt x="69" y="580"/>
                </a:cubicBezTo>
                <a:cubicBezTo>
                  <a:pt x="69" y="580"/>
                  <a:pt x="69" y="580"/>
                  <a:pt x="69" y="580"/>
                </a:cubicBezTo>
                <a:cubicBezTo>
                  <a:pt x="69" y="580"/>
                  <a:pt x="69" y="580"/>
                  <a:pt x="69" y="580"/>
                </a:cubicBezTo>
                <a:cubicBezTo>
                  <a:pt x="69" y="580"/>
                  <a:pt x="69" y="580"/>
                  <a:pt x="69" y="580"/>
                </a:cubicBezTo>
                <a:cubicBezTo>
                  <a:pt x="69" y="580"/>
                  <a:pt x="69" y="580"/>
                  <a:pt x="69" y="580"/>
                </a:cubicBezTo>
                <a:cubicBezTo>
                  <a:pt x="69" y="580"/>
                  <a:pt x="69" y="580"/>
                  <a:pt x="69" y="580"/>
                </a:cubicBezTo>
                <a:cubicBezTo>
                  <a:pt x="70" y="580"/>
                  <a:pt x="70" y="580"/>
                  <a:pt x="70" y="580"/>
                </a:cubicBezTo>
                <a:cubicBezTo>
                  <a:pt x="70" y="580"/>
                  <a:pt x="70" y="580"/>
                  <a:pt x="70" y="580"/>
                </a:cubicBezTo>
                <a:cubicBezTo>
                  <a:pt x="70" y="580"/>
                  <a:pt x="70" y="580"/>
                  <a:pt x="70" y="580"/>
                </a:cubicBezTo>
                <a:cubicBezTo>
                  <a:pt x="70" y="580"/>
                  <a:pt x="70" y="580"/>
                  <a:pt x="70" y="580"/>
                </a:cubicBezTo>
                <a:cubicBezTo>
                  <a:pt x="70" y="581"/>
                  <a:pt x="70" y="581"/>
                  <a:pt x="70" y="581"/>
                </a:cubicBezTo>
                <a:cubicBezTo>
                  <a:pt x="70" y="581"/>
                  <a:pt x="70" y="581"/>
                  <a:pt x="70" y="581"/>
                </a:cubicBezTo>
                <a:cubicBezTo>
                  <a:pt x="70" y="581"/>
                  <a:pt x="70" y="581"/>
                  <a:pt x="70" y="581"/>
                </a:cubicBezTo>
                <a:cubicBezTo>
                  <a:pt x="70" y="581"/>
                  <a:pt x="70" y="581"/>
                  <a:pt x="70" y="581"/>
                </a:cubicBezTo>
                <a:cubicBezTo>
                  <a:pt x="70" y="581"/>
                  <a:pt x="70" y="581"/>
                  <a:pt x="70" y="581"/>
                </a:cubicBezTo>
                <a:cubicBezTo>
                  <a:pt x="70" y="581"/>
                  <a:pt x="70" y="581"/>
                  <a:pt x="70" y="581"/>
                </a:cubicBezTo>
                <a:cubicBezTo>
                  <a:pt x="70" y="581"/>
                  <a:pt x="70" y="581"/>
                  <a:pt x="70" y="581"/>
                </a:cubicBezTo>
                <a:cubicBezTo>
                  <a:pt x="70" y="581"/>
                  <a:pt x="70" y="581"/>
                  <a:pt x="70" y="581"/>
                </a:cubicBezTo>
                <a:cubicBezTo>
                  <a:pt x="70" y="581"/>
                  <a:pt x="70" y="581"/>
                  <a:pt x="70" y="581"/>
                </a:cubicBezTo>
                <a:cubicBezTo>
                  <a:pt x="70" y="581"/>
                  <a:pt x="70" y="581"/>
                  <a:pt x="70" y="581"/>
                </a:cubicBezTo>
                <a:cubicBezTo>
                  <a:pt x="70" y="581"/>
                  <a:pt x="70" y="581"/>
                  <a:pt x="70" y="581"/>
                </a:cubicBezTo>
                <a:cubicBezTo>
                  <a:pt x="73" y="585"/>
                  <a:pt x="76" y="589"/>
                  <a:pt x="79" y="593"/>
                </a:cubicBezTo>
                <a:cubicBezTo>
                  <a:pt x="83" y="591"/>
                  <a:pt x="83" y="591"/>
                  <a:pt x="83" y="591"/>
                </a:cubicBezTo>
                <a:cubicBezTo>
                  <a:pt x="79" y="586"/>
                  <a:pt x="75" y="580"/>
                  <a:pt x="71" y="575"/>
                </a:cubicBezTo>
                <a:close/>
                <a:moveTo>
                  <a:pt x="95" y="606"/>
                </a:moveTo>
                <a:cubicBezTo>
                  <a:pt x="92" y="609"/>
                  <a:pt x="92" y="609"/>
                  <a:pt x="92" y="609"/>
                </a:cubicBezTo>
                <a:cubicBezTo>
                  <a:pt x="93" y="609"/>
                  <a:pt x="93" y="609"/>
                  <a:pt x="93" y="609"/>
                </a:cubicBezTo>
                <a:cubicBezTo>
                  <a:pt x="93" y="609"/>
                  <a:pt x="93" y="609"/>
                  <a:pt x="93" y="609"/>
                </a:cubicBezTo>
                <a:cubicBezTo>
                  <a:pt x="93" y="609"/>
                  <a:pt x="93" y="609"/>
                  <a:pt x="93" y="610"/>
                </a:cubicBezTo>
                <a:cubicBezTo>
                  <a:pt x="93" y="610"/>
                  <a:pt x="93" y="610"/>
                  <a:pt x="93" y="610"/>
                </a:cubicBezTo>
                <a:cubicBezTo>
                  <a:pt x="93" y="610"/>
                  <a:pt x="93" y="610"/>
                  <a:pt x="93" y="610"/>
                </a:cubicBezTo>
                <a:cubicBezTo>
                  <a:pt x="93" y="610"/>
                  <a:pt x="93" y="610"/>
                  <a:pt x="93" y="610"/>
                </a:cubicBezTo>
                <a:cubicBezTo>
                  <a:pt x="93" y="610"/>
                  <a:pt x="93" y="610"/>
                  <a:pt x="93" y="610"/>
                </a:cubicBezTo>
                <a:cubicBezTo>
                  <a:pt x="93" y="610"/>
                  <a:pt x="93" y="610"/>
                  <a:pt x="93" y="610"/>
                </a:cubicBezTo>
                <a:cubicBezTo>
                  <a:pt x="93" y="610"/>
                  <a:pt x="93" y="610"/>
                  <a:pt x="94" y="610"/>
                </a:cubicBezTo>
                <a:cubicBezTo>
                  <a:pt x="94" y="610"/>
                  <a:pt x="94" y="610"/>
                  <a:pt x="94" y="610"/>
                </a:cubicBezTo>
                <a:cubicBezTo>
                  <a:pt x="94" y="610"/>
                  <a:pt x="94" y="610"/>
                  <a:pt x="94" y="610"/>
                </a:cubicBezTo>
                <a:cubicBezTo>
                  <a:pt x="94" y="610"/>
                  <a:pt x="94" y="610"/>
                  <a:pt x="94" y="610"/>
                </a:cubicBezTo>
                <a:cubicBezTo>
                  <a:pt x="94" y="610"/>
                  <a:pt x="94" y="610"/>
                  <a:pt x="94" y="610"/>
                </a:cubicBezTo>
                <a:cubicBezTo>
                  <a:pt x="94" y="610"/>
                  <a:pt x="94" y="610"/>
                  <a:pt x="94" y="610"/>
                </a:cubicBezTo>
                <a:cubicBezTo>
                  <a:pt x="94" y="610"/>
                  <a:pt x="94" y="610"/>
                  <a:pt x="94" y="610"/>
                </a:cubicBezTo>
                <a:cubicBezTo>
                  <a:pt x="94" y="610"/>
                  <a:pt x="94" y="610"/>
                  <a:pt x="94" y="610"/>
                </a:cubicBezTo>
                <a:cubicBezTo>
                  <a:pt x="94" y="611"/>
                  <a:pt x="94" y="611"/>
                  <a:pt x="94" y="611"/>
                </a:cubicBezTo>
                <a:cubicBezTo>
                  <a:pt x="94" y="611"/>
                  <a:pt x="94" y="611"/>
                  <a:pt x="94" y="611"/>
                </a:cubicBezTo>
                <a:cubicBezTo>
                  <a:pt x="94" y="611"/>
                  <a:pt x="94" y="611"/>
                  <a:pt x="94" y="611"/>
                </a:cubicBezTo>
                <a:cubicBezTo>
                  <a:pt x="94" y="611"/>
                  <a:pt x="94" y="611"/>
                  <a:pt x="94" y="611"/>
                </a:cubicBezTo>
                <a:cubicBezTo>
                  <a:pt x="94" y="611"/>
                  <a:pt x="94" y="611"/>
                  <a:pt x="94" y="611"/>
                </a:cubicBezTo>
                <a:cubicBezTo>
                  <a:pt x="94" y="611"/>
                  <a:pt x="94" y="611"/>
                  <a:pt x="94" y="611"/>
                </a:cubicBezTo>
                <a:cubicBezTo>
                  <a:pt x="94" y="611"/>
                  <a:pt x="94" y="611"/>
                  <a:pt x="94" y="611"/>
                </a:cubicBezTo>
                <a:cubicBezTo>
                  <a:pt x="94" y="611"/>
                  <a:pt x="94" y="611"/>
                  <a:pt x="94" y="611"/>
                </a:cubicBezTo>
                <a:cubicBezTo>
                  <a:pt x="94" y="611"/>
                  <a:pt x="94" y="611"/>
                  <a:pt x="94" y="611"/>
                </a:cubicBezTo>
                <a:cubicBezTo>
                  <a:pt x="94" y="611"/>
                  <a:pt x="94" y="611"/>
                  <a:pt x="94" y="611"/>
                </a:cubicBezTo>
                <a:cubicBezTo>
                  <a:pt x="94" y="611"/>
                  <a:pt x="94" y="611"/>
                  <a:pt x="94" y="611"/>
                </a:cubicBezTo>
                <a:cubicBezTo>
                  <a:pt x="94" y="611"/>
                  <a:pt x="95" y="611"/>
                  <a:pt x="95" y="611"/>
                </a:cubicBezTo>
                <a:cubicBezTo>
                  <a:pt x="95" y="611"/>
                  <a:pt x="95" y="611"/>
                  <a:pt x="95" y="611"/>
                </a:cubicBezTo>
                <a:cubicBezTo>
                  <a:pt x="95" y="611"/>
                  <a:pt x="95" y="611"/>
                  <a:pt x="95" y="611"/>
                </a:cubicBezTo>
                <a:cubicBezTo>
                  <a:pt x="95" y="611"/>
                  <a:pt x="95" y="611"/>
                  <a:pt x="95" y="611"/>
                </a:cubicBezTo>
                <a:cubicBezTo>
                  <a:pt x="95" y="611"/>
                  <a:pt x="95" y="611"/>
                  <a:pt x="95" y="611"/>
                </a:cubicBezTo>
                <a:cubicBezTo>
                  <a:pt x="95" y="611"/>
                  <a:pt x="95" y="611"/>
                  <a:pt x="95" y="611"/>
                </a:cubicBezTo>
                <a:cubicBezTo>
                  <a:pt x="95" y="612"/>
                  <a:pt x="95" y="612"/>
                  <a:pt x="95" y="612"/>
                </a:cubicBezTo>
                <a:cubicBezTo>
                  <a:pt x="95" y="612"/>
                  <a:pt x="95" y="612"/>
                  <a:pt x="95" y="612"/>
                </a:cubicBezTo>
                <a:cubicBezTo>
                  <a:pt x="95" y="612"/>
                  <a:pt x="95" y="612"/>
                  <a:pt x="95" y="612"/>
                </a:cubicBezTo>
                <a:cubicBezTo>
                  <a:pt x="95" y="612"/>
                  <a:pt x="95" y="612"/>
                  <a:pt x="95" y="612"/>
                </a:cubicBezTo>
                <a:cubicBezTo>
                  <a:pt x="95" y="612"/>
                  <a:pt x="95" y="612"/>
                  <a:pt x="95" y="612"/>
                </a:cubicBezTo>
                <a:cubicBezTo>
                  <a:pt x="95" y="612"/>
                  <a:pt x="95" y="612"/>
                  <a:pt x="95" y="612"/>
                </a:cubicBezTo>
                <a:cubicBezTo>
                  <a:pt x="95" y="612"/>
                  <a:pt x="95" y="612"/>
                  <a:pt x="95" y="612"/>
                </a:cubicBezTo>
                <a:cubicBezTo>
                  <a:pt x="95" y="612"/>
                  <a:pt x="95" y="612"/>
                  <a:pt x="95" y="612"/>
                </a:cubicBezTo>
                <a:cubicBezTo>
                  <a:pt x="95" y="612"/>
                  <a:pt x="95" y="612"/>
                  <a:pt x="95" y="612"/>
                </a:cubicBezTo>
                <a:cubicBezTo>
                  <a:pt x="95" y="612"/>
                  <a:pt x="95" y="612"/>
                  <a:pt x="95" y="612"/>
                </a:cubicBezTo>
                <a:cubicBezTo>
                  <a:pt x="96" y="612"/>
                  <a:pt x="96" y="613"/>
                  <a:pt x="96" y="613"/>
                </a:cubicBezTo>
                <a:cubicBezTo>
                  <a:pt x="96" y="613"/>
                  <a:pt x="96" y="613"/>
                  <a:pt x="96" y="613"/>
                </a:cubicBezTo>
                <a:cubicBezTo>
                  <a:pt x="99" y="616"/>
                  <a:pt x="103" y="620"/>
                  <a:pt x="106" y="623"/>
                </a:cubicBezTo>
                <a:cubicBezTo>
                  <a:pt x="106" y="623"/>
                  <a:pt x="106" y="623"/>
                  <a:pt x="106" y="623"/>
                </a:cubicBezTo>
                <a:cubicBezTo>
                  <a:pt x="106" y="623"/>
                  <a:pt x="106" y="623"/>
                  <a:pt x="106" y="623"/>
                </a:cubicBezTo>
                <a:cubicBezTo>
                  <a:pt x="109" y="620"/>
                  <a:pt x="109" y="620"/>
                  <a:pt x="109" y="620"/>
                </a:cubicBezTo>
                <a:cubicBezTo>
                  <a:pt x="104" y="616"/>
                  <a:pt x="100" y="611"/>
                  <a:pt x="95" y="606"/>
                </a:cubicBezTo>
                <a:close/>
                <a:moveTo>
                  <a:pt x="123" y="634"/>
                </a:moveTo>
                <a:cubicBezTo>
                  <a:pt x="120" y="637"/>
                  <a:pt x="120" y="637"/>
                  <a:pt x="120" y="637"/>
                </a:cubicBezTo>
                <a:cubicBezTo>
                  <a:pt x="124" y="640"/>
                  <a:pt x="127" y="643"/>
                  <a:pt x="131" y="646"/>
                </a:cubicBezTo>
                <a:cubicBezTo>
                  <a:pt x="131" y="646"/>
                  <a:pt x="131" y="646"/>
                  <a:pt x="131" y="646"/>
                </a:cubicBezTo>
                <a:cubicBezTo>
                  <a:pt x="131" y="646"/>
                  <a:pt x="131" y="646"/>
                  <a:pt x="131" y="646"/>
                </a:cubicBezTo>
                <a:cubicBezTo>
                  <a:pt x="131" y="646"/>
                  <a:pt x="131" y="646"/>
                  <a:pt x="131" y="646"/>
                </a:cubicBezTo>
                <a:cubicBezTo>
                  <a:pt x="131" y="647"/>
                  <a:pt x="131" y="647"/>
                  <a:pt x="132" y="647"/>
                </a:cubicBezTo>
                <a:cubicBezTo>
                  <a:pt x="132" y="647"/>
                  <a:pt x="132" y="647"/>
                  <a:pt x="132" y="647"/>
                </a:cubicBezTo>
                <a:cubicBezTo>
                  <a:pt x="132" y="647"/>
                  <a:pt x="132" y="647"/>
                  <a:pt x="132" y="647"/>
                </a:cubicBezTo>
                <a:cubicBezTo>
                  <a:pt x="132" y="647"/>
                  <a:pt x="132" y="647"/>
                  <a:pt x="132" y="647"/>
                </a:cubicBezTo>
                <a:cubicBezTo>
                  <a:pt x="132" y="647"/>
                  <a:pt x="132" y="647"/>
                  <a:pt x="132" y="647"/>
                </a:cubicBezTo>
                <a:cubicBezTo>
                  <a:pt x="132" y="647"/>
                  <a:pt x="132" y="647"/>
                  <a:pt x="132" y="647"/>
                </a:cubicBezTo>
                <a:cubicBezTo>
                  <a:pt x="132" y="647"/>
                  <a:pt x="132" y="647"/>
                  <a:pt x="132" y="647"/>
                </a:cubicBezTo>
                <a:cubicBezTo>
                  <a:pt x="132" y="647"/>
                  <a:pt x="132" y="647"/>
                  <a:pt x="132" y="647"/>
                </a:cubicBezTo>
                <a:cubicBezTo>
                  <a:pt x="132" y="647"/>
                  <a:pt x="132" y="647"/>
                  <a:pt x="132" y="647"/>
                </a:cubicBezTo>
                <a:cubicBezTo>
                  <a:pt x="132" y="647"/>
                  <a:pt x="132" y="647"/>
                  <a:pt x="132" y="647"/>
                </a:cubicBezTo>
                <a:cubicBezTo>
                  <a:pt x="132" y="647"/>
                  <a:pt x="132" y="647"/>
                  <a:pt x="132" y="647"/>
                </a:cubicBezTo>
                <a:cubicBezTo>
                  <a:pt x="132" y="647"/>
                  <a:pt x="132" y="647"/>
                  <a:pt x="132" y="647"/>
                </a:cubicBezTo>
                <a:cubicBezTo>
                  <a:pt x="132" y="647"/>
                  <a:pt x="132" y="648"/>
                  <a:pt x="132" y="648"/>
                </a:cubicBezTo>
                <a:cubicBezTo>
                  <a:pt x="132" y="648"/>
                  <a:pt x="132" y="648"/>
                  <a:pt x="132" y="648"/>
                </a:cubicBezTo>
                <a:cubicBezTo>
                  <a:pt x="132" y="648"/>
                  <a:pt x="132" y="648"/>
                  <a:pt x="133" y="648"/>
                </a:cubicBezTo>
                <a:cubicBezTo>
                  <a:pt x="133" y="648"/>
                  <a:pt x="133" y="648"/>
                  <a:pt x="133" y="648"/>
                </a:cubicBezTo>
                <a:cubicBezTo>
                  <a:pt x="133" y="648"/>
                  <a:pt x="133" y="648"/>
                  <a:pt x="133" y="648"/>
                </a:cubicBezTo>
                <a:cubicBezTo>
                  <a:pt x="133" y="648"/>
                  <a:pt x="133" y="648"/>
                  <a:pt x="133" y="648"/>
                </a:cubicBezTo>
                <a:cubicBezTo>
                  <a:pt x="133" y="648"/>
                  <a:pt x="133" y="648"/>
                  <a:pt x="133" y="648"/>
                </a:cubicBezTo>
                <a:cubicBezTo>
                  <a:pt x="133" y="648"/>
                  <a:pt x="133" y="648"/>
                  <a:pt x="133" y="648"/>
                </a:cubicBezTo>
                <a:cubicBezTo>
                  <a:pt x="133" y="648"/>
                  <a:pt x="133" y="648"/>
                  <a:pt x="133" y="648"/>
                </a:cubicBezTo>
                <a:cubicBezTo>
                  <a:pt x="133" y="648"/>
                  <a:pt x="133" y="648"/>
                  <a:pt x="133" y="648"/>
                </a:cubicBezTo>
                <a:cubicBezTo>
                  <a:pt x="133" y="648"/>
                  <a:pt x="133" y="648"/>
                  <a:pt x="133" y="648"/>
                </a:cubicBezTo>
                <a:cubicBezTo>
                  <a:pt x="133" y="648"/>
                  <a:pt x="133" y="648"/>
                  <a:pt x="133" y="648"/>
                </a:cubicBezTo>
                <a:cubicBezTo>
                  <a:pt x="133" y="648"/>
                  <a:pt x="133" y="648"/>
                  <a:pt x="133" y="648"/>
                </a:cubicBezTo>
                <a:cubicBezTo>
                  <a:pt x="133" y="648"/>
                  <a:pt x="133" y="648"/>
                  <a:pt x="133" y="648"/>
                </a:cubicBezTo>
                <a:cubicBezTo>
                  <a:pt x="133" y="648"/>
                  <a:pt x="133" y="648"/>
                  <a:pt x="133" y="648"/>
                </a:cubicBezTo>
                <a:cubicBezTo>
                  <a:pt x="133" y="648"/>
                  <a:pt x="133" y="648"/>
                  <a:pt x="133" y="648"/>
                </a:cubicBezTo>
                <a:cubicBezTo>
                  <a:pt x="133" y="648"/>
                  <a:pt x="133" y="648"/>
                  <a:pt x="133" y="648"/>
                </a:cubicBezTo>
                <a:cubicBezTo>
                  <a:pt x="133" y="648"/>
                  <a:pt x="133" y="648"/>
                  <a:pt x="133" y="648"/>
                </a:cubicBezTo>
                <a:cubicBezTo>
                  <a:pt x="133" y="648"/>
                  <a:pt x="133" y="648"/>
                  <a:pt x="133" y="648"/>
                </a:cubicBezTo>
                <a:cubicBezTo>
                  <a:pt x="133" y="648"/>
                  <a:pt x="133" y="648"/>
                  <a:pt x="134" y="648"/>
                </a:cubicBezTo>
                <a:cubicBezTo>
                  <a:pt x="134" y="648"/>
                  <a:pt x="134" y="648"/>
                  <a:pt x="134" y="649"/>
                </a:cubicBezTo>
                <a:cubicBezTo>
                  <a:pt x="134" y="649"/>
                  <a:pt x="134" y="649"/>
                  <a:pt x="134" y="649"/>
                </a:cubicBezTo>
                <a:cubicBezTo>
                  <a:pt x="134" y="649"/>
                  <a:pt x="134" y="649"/>
                  <a:pt x="134" y="649"/>
                </a:cubicBezTo>
                <a:cubicBezTo>
                  <a:pt x="134" y="649"/>
                  <a:pt x="134" y="649"/>
                  <a:pt x="134" y="649"/>
                </a:cubicBezTo>
                <a:cubicBezTo>
                  <a:pt x="134" y="649"/>
                  <a:pt x="134" y="649"/>
                  <a:pt x="134" y="649"/>
                </a:cubicBezTo>
                <a:cubicBezTo>
                  <a:pt x="134" y="649"/>
                  <a:pt x="134" y="649"/>
                  <a:pt x="134" y="649"/>
                </a:cubicBezTo>
                <a:cubicBezTo>
                  <a:pt x="134" y="649"/>
                  <a:pt x="134" y="649"/>
                  <a:pt x="134" y="649"/>
                </a:cubicBezTo>
                <a:cubicBezTo>
                  <a:pt x="134" y="649"/>
                  <a:pt x="134" y="649"/>
                  <a:pt x="134" y="649"/>
                </a:cubicBezTo>
                <a:cubicBezTo>
                  <a:pt x="134" y="649"/>
                  <a:pt x="134" y="649"/>
                  <a:pt x="134" y="649"/>
                </a:cubicBezTo>
                <a:cubicBezTo>
                  <a:pt x="134" y="649"/>
                  <a:pt x="134" y="649"/>
                  <a:pt x="134" y="649"/>
                </a:cubicBezTo>
                <a:cubicBezTo>
                  <a:pt x="134" y="649"/>
                  <a:pt x="134" y="649"/>
                  <a:pt x="134" y="649"/>
                </a:cubicBezTo>
                <a:cubicBezTo>
                  <a:pt x="134" y="649"/>
                  <a:pt x="134" y="649"/>
                  <a:pt x="134" y="649"/>
                </a:cubicBezTo>
                <a:cubicBezTo>
                  <a:pt x="134" y="649"/>
                  <a:pt x="134" y="649"/>
                  <a:pt x="134" y="649"/>
                </a:cubicBezTo>
                <a:cubicBezTo>
                  <a:pt x="134" y="649"/>
                  <a:pt x="134" y="649"/>
                  <a:pt x="134" y="649"/>
                </a:cubicBezTo>
                <a:cubicBezTo>
                  <a:pt x="134" y="649"/>
                  <a:pt x="134" y="649"/>
                  <a:pt x="134" y="649"/>
                </a:cubicBezTo>
                <a:cubicBezTo>
                  <a:pt x="134" y="649"/>
                  <a:pt x="134" y="649"/>
                  <a:pt x="134" y="649"/>
                </a:cubicBezTo>
                <a:cubicBezTo>
                  <a:pt x="134" y="649"/>
                  <a:pt x="135" y="649"/>
                  <a:pt x="135" y="649"/>
                </a:cubicBezTo>
                <a:cubicBezTo>
                  <a:pt x="135" y="649"/>
                  <a:pt x="135" y="649"/>
                  <a:pt x="135" y="649"/>
                </a:cubicBezTo>
                <a:cubicBezTo>
                  <a:pt x="135" y="649"/>
                  <a:pt x="135" y="649"/>
                  <a:pt x="135" y="649"/>
                </a:cubicBezTo>
                <a:cubicBezTo>
                  <a:pt x="135" y="649"/>
                  <a:pt x="135" y="649"/>
                  <a:pt x="135" y="649"/>
                </a:cubicBezTo>
                <a:cubicBezTo>
                  <a:pt x="135" y="649"/>
                  <a:pt x="135" y="650"/>
                  <a:pt x="135" y="650"/>
                </a:cubicBezTo>
                <a:cubicBezTo>
                  <a:pt x="135" y="650"/>
                  <a:pt x="135" y="650"/>
                  <a:pt x="135" y="650"/>
                </a:cubicBezTo>
                <a:cubicBezTo>
                  <a:pt x="135" y="650"/>
                  <a:pt x="135" y="650"/>
                  <a:pt x="135" y="650"/>
                </a:cubicBezTo>
                <a:cubicBezTo>
                  <a:pt x="135" y="650"/>
                  <a:pt x="135" y="650"/>
                  <a:pt x="135" y="650"/>
                </a:cubicBezTo>
                <a:cubicBezTo>
                  <a:pt x="135" y="650"/>
                  <a:pt x="135" y="650"/>
                  <a:pt x="135" y="650"/>
                </a:cubicBezTo>
                <a:cubicBezTo>
                  <a:pt x="135" y="650"/>
                  <a:pt x="135" y="650"/>
                  <a:pt x="135" y="650"/>
                </a:cubicBezTo>
                <a:cubicBezTo>
                  <a:pt x="135" y="650"/>
                  <a:pt x="135" y="650"/>
                  <a:pt x="135" y="650"/>
                </a:cubicBezTo>
                <a:cubicBezTo>
                  <a:pt x="135" y="650"/>
                  <a:pt x="135" y="650"/>
                  <a:pt x="135" y="650"/>
                </a:cubicBezTo>
                <a:cubicBezTo>
                  <a:pt x="135" y="650"/>
                  <a:pt x="135" y="650"/>
                  <a:pt x="135" y="650"/>
                </a:cubicBezTo>
                <a:cubicBezTo>
                  <a:pt x="135" y="650"/>
                  <a:pt x="135" y="650"/>
                  <a:pt x="135" y="650"/>
                </a:cubicBezTo>
                <a:cubicBezTo>
                  <a:pt x="135" y="650"/>
                  <a:pt x="136" y="650"/>
                  <a:pt x="136" y="650"/>
                </a:cubicBezTo>
                <a:cubicBezTo>
                  <a:pt x="138" y="647"/>
                  <a:pt x="138" y="647"/>
                  <a:pt x="138" y="647"/>
                </a:cubicBezTo>
                <a:cubicBezTo>
                  <a:pt x="133" y="643"/>
                  <a:pt x="128" y="639"/>
                  <a:pt x="123" y="634"/>
                </a:cubicBezTo>
                <a:close/>
                <a:moveTo>
                  <a:pt x="154" y="659"/>
                </a:moveTo>
                <a:cubicBezTo>
                  <a:pt x="151" y="662"/>
                  <a:pt x="151" y="662"/>
                  <a:pt x="151" y="662"/>
                </a:cubicBezTo>
                <a:cubicBezTo>
                  <a:pt x="151" y="662"/>
                  <a:pt x="151" y="662"/>
                  <a:pt x="151" y="662"/>
                </a:cubicBezTo>
                <a:cubicBezTo>
                  <a:pt x="152" y="662"/>
                  <a:pt x="152" y="662"/>
                  <a:pt x="152" y="662"/>
                </a:cubicBezTo>
                <a:cubicBezTo>
                  <a:pt x="152" y="662"/>
                  <a:pt x="152" y="662"/>
                  <a:pt x="152" y="662"/>
                </a:cubicBezTo>
                <a:cubicBezTo>
                  <a:pt x="152" y="662"/>
                  <a:pt x="152" y="662"/>
                  <a:pt x="152" y="663"/>
                </a:cubicBezTo>
                <a:cubicBezTo>
                  <a:pt x="152" y="663"/>
                  <a:pt x="152" y="663"/>
                  <a:pt x="152" y="663"/>
                </a:cubicBezTo>
                <a:cubicBezTo>
                  <a:pt x="152" y="663"/>
                  <a:pt x="152" y="663"/>
                  <a:pt x="152" y="663"/>
                </a:cubicBezTo>
                <a:cubicBezTo>
                  <a:pt x="152" y="663"/>
                  <a:pt x="152" y="663"/>
                  <a:pt x="152" y="663"/>
                </a:cubicBezTo>
                <a:cubicBezTo>
                  <a:pt x="152" y="663"/>
                  <a:pt x="152" y="663"/>
                  <a:pt x="152" y="663"/>
                </a:cubicBezTo>
                <a:cubicBezTo>
                  <a:pt x="152" y="663"/>
                  <a:pt x="152" y="663"/>
                  <a:pt x="152" y="663"/>
                </a:cubicBezTo>
                <a:cubicBezTo>
                  <a:pt x="152" y="663"/>
                  <a:pt x="152" y="663"/>
                  <a:pt x="152" y="663"/>
                </a:cubicBezTo>
                <a:cubicBezTo>
                  <a:pt x="152" y="663"/>
                  <a:pt x="152" y="663"/>
                  <a:pt x="152" y="663"/>
                </a:cubicBezTo>
                <a:cubicBezTo>
                  <a:pt x="152" y="663"/>
                  <a:pt x="152" y="663"/>
                  <a:pt x="152" y="663"/>
                </a:cubicBezTo>
                <a:cubicBezTo>
                  <a:pt x="152" y="663"/>
                  <a:pt x="152" y="663"/>
                  <a:pt x="152" y="663"/>
                </a:cubicBezTo>
                <a:cubicBezTo>
                  <a:pt x="153" y="663"/>
                  <a:pt x="153" y="663"/>
                  <a:pt x="153" y="664"/>
                </a:cubicBezTo>
                <a:cubicBezTo>
                  <a:pt x="153" y="664"/>
                  <a:pt x="153" y="664"/>
                  <a:pt x="153" y="664"/>
                </a:cubicBezTo>
                <a:cubicBezTo>
                  <a:pt x="153" y="664"/>
                  <a:pt x="153" y="664"/>
                  <a:pt x="153" y="664"/>
                </a:cubicBezTo>
                <a:cubicBezTo>
                  <a:pt x="153" y="664"/>
                  <a:pt x="153" y="664"/>
                  <a:pt x="153" y="664"/>
                </a:cubicBezTo>
                <a:cubicBezTo>
                  <a:pt x="153" y="664"/>
                  <a:pt x="153" y="664"/>
                  <a:pt x="153" y="664"/>
                </a:cubicBezTo>
                <a:cubicBezTo>
                  <a:pt x="153" y="664"/>
                  <a:pt x="153" y="664"/>
                  <a:pt x="153" y="664"/>
                </a:cubicBezTo>
                <a:cubicBezTo>
                  <a:pt x="153" y="664"/>
                  <a:pt x="153" y="664"/>
                  <a:pt x="153" y="664"/>
                </a:cubicBezTo>
                <a:cubicBezTo>
                  <a:pt x="153" y="664"/>
                  <a:pt x="153" y="664"/>
                  <a:pt x="153" y="664"/>
                </a:cubicBezTo>
                <a:cubicBezTo>
                  <a:pt x="154" y="664"/>
                  <a:pt x="154" y="664"/>
                  <a:pt x="154" y="664"/>
                </a:cubicBezTo>
                <a:cubicBezTo>
                  <a:pt x="154" y="664"/>
                  <a:pt x="154" y="664"/>
                  <a:pt x="154" y="664"/>
                </a:cubicBezTo>
                <a:cubicBezTo>
                  <a:pt x="154" y="664"/>
                  <a:pt x="154" y="664"/>
                  <a:pt x="154" y="664"/>
                </a:cubicBezTo>
                <a:cubicBezTo>
                  <a:pt x="154" y="664"/>
                  <a:pt x="154" y="664"/>
                  <a:pt x="154" y="664"/>
                </a:cubicBezTo>
                <a:cubicBezTo>
                  <a:pt x="154" y="664"/>
                  <a:pt x="154" y="664"/>
                  <a:pt x="154" y="664"/>
                </a:cubicBezTo>
                <a:cubicBezTo>
                  <a:pt x="154" y="664"/>
                  <a:pt x="154" y="664"/>
                  <a:pt x="154" y="664"/>
                </a:cubicBezTo>
                <a:cubicBezTo>
                  <a:pt x="155" y="665"/>
                  <a:pt x="155" y="665"/>
                  <a:pt x="155" y="665"/>
                </a:cubicBezTo>
                <a:cubicBezTo>
                  <a:pt x="155" y="665"/>
                  <a:pt x="155" y="665"/>
                  <a:pt x="155" y="665"/>
                </a:cubicBezTo>
                <a:cubicBezTo>
                  <a:pt x="155" y="665"/>
                  <a:pt x="155" y="665"/>
                  <a:pt x="155" y="665"/>
                </a:cubicBezTo>
                <a:cubicBezTo>
                  <a:pt x="155" y="665"/>
                  <a:pt x="155" y="665"/>
                  <a:pt x="155" y="665"/>
                </a:cubicBezTo>
                <a:cubicBezTo>
                  <a:pt x="155" y="665"/>
                  <a:pt x="155" y="665"/>
                  <a:pt x="155" y="665"/>
                </a:cubicBezTo>
                <a:cubicBezTo>
                  <a:pt x="155" y="665"/>
                  <a:pt x="155" y="665"/>
                  <a:pt x="155" y="665"/>
                </a:cubicBezTo>
                <a:cubicBezTo>
                  <a:pt x="155" y="665"/>
                  <a:pt x="155" y="665"/>
                  <a:pt x="155" y="665"/>
                </a:cubicBezTo>
                <a:cubicBezTo>
                  <a:pt x="155" y="665"/>
                  <a:pt x="155" y="665"/>
                  <a:pt x="155" y="665"/>
                </a:cubicBezTo>
                <a:cubicBezTo>
                  <a:pt x="156" y="665"/>
                  <a:pt x="156" y="665"/>
                  <a:pt x="156" y="666"/>
                </a:cubicBezTo>
                <a:cubicBezTo>
                  <a:pt x="156" y="666"/>
                  <a:pt x="156" y="666"/>
                  <a:pt x="156" y="666"/>
                </a:cubicBezTo>
                <a:cubicBezTo>
                  <a:pt x="156" y="666"/>
                  <a:pt x="156" y="666"/>
                  <a:pt x="156" y="666"/>
                </a:cubicBezTo>
                <a:cubicBezTo>
                  <a:pt x="156" y="666"/>
                  <a:pt x="156" y="666"/>
                  <a:pt x="156" y="666"/>
                </a:cubicBezTo>
                <a:cubicBezTo>
                  <a:pt x="156" y="666"/>
                  <a:pt x="156" y="666"/>
                  <a:pt x="156" y="666"/>
                </a:cubicBezTo>
                <a:cubicBezTo>
                  <a:pt x="156" y="666"/>
                  <a:pt x="156" y="666"/>
                  <a:pt x="156" y="666"/>
                </a:cubicBezTo>
                <a:cubicBezTo>
                  <a:pt x="156" y="666"/>
                  <a:pt x="156" y="666"/>
                  <a:pt x="156" y="666"/>
                </a:cubicBezTo>
                <a:cubicBezTo>
                  <a:pt x="156" y="666"/>
                  <a:pt x="156" y="666"/>
                  <a:pt x="156" y="666"/>
                </a:cubicBezTo>
                <a:cubicBezTo>
                  <a:pt x="156" y="666"/>
                  <a:pt x="157" y="666"/>
                  <a:pt x="157" y="666"/>
                </a:cubicBezTo>
                <a:cubicBezTo>
                  <a:pt x="157" y="666"/>
                  <a:pt x="157" y="666"/>
                  <a:pt x="157" y="666"/>
                </a:cubicBezTo>
                <a:cubicBezTo>
                  <a:pt x="157" y="666"/>
                  <a:pt x="157" y="666"/>
                  <a:pt x="157" y="666"/>
                </a:cubicBezTo>
                <a:cubicBezTo>
                  <a:pt x="157" y="666"/>
                  <a:pt x="157" y="666"/>
                  <a:pt x="157" y="666"/>
                </a:cubicBezTo>
                <a:cubicBezTo>
                  <a:pt x="157" y="666"/>
                  <a:pt x="157" y="666"/>
                  <a:pt x="157" y="666"/>
                </a:cubicBezTo>
                <a:cubicBezTo>
                  <a:pt x="157" y="666"/>
                  <a:pt x="157" y="666"/>
                  <a:pt x="157" y="666"/>
                </a:cubicBezTo>
                <a:cubicBezTo>
                  <a:pt x="157" y="666"/>
                  <a:pt x="157" y="666"/>
                  <a:pt x="157" y="666"/>
                </a:cubicBezTo>
                <a:cubicBezTo>
                  <a:pt x="157" y="666"/>
                  <a:pt x="157" y="666"/>
                  <a:pt x="157" y="666"/>
                </a:cubicBezTo>
                <a:cubicBezTo>
                  <a:pt x="157" y="666"/>
                  <a:pt x="157" y="666"/>
                  <a:pt x="157" y="666"/>
                </a:cubicBezTo>
                <a:cubicBezTo>
                  <a:pt x="157" y="667"/>
                  <a:pt x="157" y="667"/>
                  <a:pt x="157" y="667"/>
                </a:cubicBezTo>
                <a:cubicBezTo>
                  <a:pt x="157" y="667"/>
                  <a:pt x="158" y="667"/>
                  <a:pt x="158" y="667"/>
                </a:cubicBezTo>
                <a:cubicBezTo>
                  <a:pt x="158" y="667"/>
                  <a:pt x="158" y="667"/>
                  <a:pt x="158" y="667"/>
                </a:cubicBezTo>
                <a:cubicBezTo>
                  <a:pt x="158" y="667"/>
                  <a:pt x="158" y="667"/>
                  <a:pt x="158" y="667"/>
                </a:cubicBezTo>
                <a:cubicBezTo>
                  <a:pt x="158" y="667"/>
                  <a:pt x="158" y="667"/>
                  <a:pt x="158" y="667"/>
                </a:cubicBezTo>
                <a:cubicBezTo>
                  <a:pt x="158" y="667"/>
                  <a:pt x="158" y="667"/>
                  <a:pt x="158" y="667"/>
                </a:cubicBezTo>
                <a:cubicBezTo>
                  <a:pt x="158" y="667"/>
                  <a:pt x="158" y="667"/>
                  <a:pt x="158" y="667"/>
                </a:cubicBezTo>
                <a:cubicBezTo>
                  <a:pt x="158" y="667"/>
                  <a:pt x="158" y="667"/>
                  <a:pt x="158" y="667"/>
                </a:cubicBezTo>
                <a:cubicBezTo>
                  <a:pt x="158" y="667"/>
                  <a:pt x="158" y="667"/>
                  <a:pt x="158" y="667"/>
                </a:cubicBezTo>
                <a:cubicBezTo>
                  <a:pt x="158" y="667"/>
                  <a:pt x="158" y="667"/>
                  <a:pt x="158" y="667"/>
                </a:cubicBezTo>
                <a:cubicBezTo>
                  <a:pt x="158" y="667"/>
                  <a:pt x="158" y="667"/>
                  <a:pt x="158" y="667"/>
                </a:cubicBezTo>
                <a:cubicBezTo>
                  <a:pt x="158" y="667"/>
                  <a:pt x="158" y="667"/>
                  <a:pt x="158" y="667"/>
                </a:cubicBezTo>
                <a:cubicBezTo>
                  <a:pt x="158" y="667"/>
                  <a:pt x="158" y="667"/>
                  <a:pt x="158" y="667"/>
                </a:cubicBezTo>
                <a:cubicBezTo>
                  <a:pt x="158" y="667"/>
                  <a:pt x="159" y="667"/>
                  <a:pt x="159" y="667"/>
                </a:cubicBezTo>
                <a:cubicBezTo>
                  <a:pt x="159" y="667"/>
                  <a:pt x="159" y="667"/>
                  <a:pt x="159" y="667"/>
                </a:cubicBezTo>
                <a:cubicBezTo>
                  <a:pt x="159" y="667"/>
                  <a:pt x="159" y="667"/>
                  <a:pt x="159" y="667"/>
                </a:cubicBezTo>
                <a:cubicBezTo>
                  <a:pt x="159" y="667"/>
                  <a:pt x="159" y="667"/>
                  <a:pt x="159" y="668"/>
                </a:cubicBezTo>
                <a:cubicBezTo>
                  <a:pt x="159" y="668"/>
                  <a:pt x="159" y="668"/>
                  <a:pt x="159" y="668"/>
                </a:cubicBezTo>
                <a:cubicBezTo>
                  <a:pt x="159" y="668"/>
                  <a:pt x="159" y="668"/>
                  <a:pt x="159" y="668"/>
                </a:cubicBezTo>
                <a:cubicBezTo>
                  <a:pt x="159" y="668"/>
                  <a:pt x="159" y="668"/>
                  <a:pt x="159" y="668"/>
                </a:cubicBezTo>
                <a:cubicBezTo>
                  <a:pt x="159" y="668"/>
                  <a:pt x="159" y="668"/>
                  <a:pt x="159" y="668"/>
                </a:cubicBezTo>
                <a:cubicBezTo>
                  <a:pt x="159" y="668"/>
                  <a:pt x="159" y="668"/>
                  <a:pt x="159" y="668"/>
                </a:cubicBezTo>
                <a:cubicBezTo>
                  <a:pt x="159" y="668"/>
                  <a:pt x="159" y="668"/>
                  <a:pt x="159" y="668"/>
                </a:cubicBezTo>
                <a:cubicBezTo>
                  <a:pt x="159" y="668"/>
                  <a:pt x="159" y="668"/>
                  <a:pt x="159" y="668"/>
                </a:cubicBezTo>
                <a:cubicBezTo>
                  <a:pt x="159" y="668"/>
                  <a:pt x="159" y="668"/>
                  <a:pt x="159" y="668"/>
                </a:cubicBezTo>
                <a:cubicBezTo>
                  <a:pt x="159" y="668"/>
                  <a:pt x="159" y="668"/>
                  <a:pt x="159" y="668"/>
                </a:cubicBezTo>
                <a:cubicBezTo>
                  <a:pt x="159" y="668"/>
                  <a:pt x="159" y="668"/>
                  <a:pt x="159" y="668"/>
                </a:cubicBezTo>
                <a:cubicBezTo>
                  <a:pt x="159" y="668"/>
                  <a:pt x="159" y="668"/>
                  <a:pt x="160" y="668"/>
                </a:cubicBezTo>
                <a:cubicBezTo>
                  <a:pt x="160" y="668"/>
                  <a:pt x="160" y="668"/>
                  <a:pt x="160" y="668"/>
                </a:cubicBezTo>
                <a:cubicBezTo>
                  <a:pt x="160" y="668"/>
                  <a:pt x="160" y="668"/>
                  <a:pt x="160" y="668"/>
                </a:cubicBezTo>
                <a:cubicBezTo>
                  <a:pt x="160" y="668"/>
                  <a:pt x="160" y="668"/>
                  <a:pt x="160" y="668"/>
                </a:cubicBezTo>
                <a:cubicBezTo>
                  <a:pt x="160" y="668"/>
                  <a:pt x="160" y="668"/>
                  <a:pt x="160" y="668"/>
                </a:cubicBezTo>
                <a:cubicBezTo>
                  <a:pt x="160" y="668"/>
                  <a:pt x="160" y="668"/>
                  <a:pt x="160" y="668"/>
                </a:cubicBezTo>
                <a:cubicBezTo>
                  <a:pt x="160" y="668"/>
                  <a:pt x="160" y="668"/>
                  <a:pt x="160" y="668"/>
                </a:cubicBezTo>
                <a:cubicBezTo>
                  <a:pt x="160" y="668"/>
                  <a:pt x="160" y="668"/>
                  <a:pt x="160" y="668"/>
                </a:cubicBezTo>
                <a:cubicBezTo>
                  <a:pt x="160" y="668"/>
                  <a:pt x="160" y="668"/>
                  <a:pt x="160" y="668"/>
                </a:cubicBezTo>
                <a:cubicBezTo>
                  <a:pt x="160" y="668"/>
                  <a:pt x="160" y="668"/>
                  <a:pt x="160" y="668"/>
                </a:cubicBezTo>
                <a:cubicBezTo>
                  <a:pt x="160" y="668"/>
                  <a:pt x="160" y="668"/>
                  <a:pt x="160" y="668"/>
                </a:cubicBezTo>
                <a:cubicBezTo>
                  <a:pt x="160" y="668"/>
                  <a:pt x="160" y="668"/>
                  <a:pt x="160" y="668"/>
                </a:cubicBezTo>
                <a:cubicBezTo>
                  <a:pt x="160" y="668"/>
                  <a:pt x="160" y="669"/>
                  <a:pt x="160" y="669"/>
                </a:cubicBezTo>
                <a:cubicBezTo>
                  <a:pt x="160" y="669"/>
                  <a:pt x="160" y="669"/>
                  <a:pt x="160" y="669"/>
                </a:cubicBezTo>
                <a:cubicBezTo>
                  <a:pt x="160" y="669"/>
                  <a:pt x="160" y="669"/>
                  <a:pt x="160" y="669"/>
                </a:cubicBezTo>
                <a:cubicBezTo>
                  <a:pt x="160" y="669"/>
                  <a:pt x="160" y="669"/>
                  <a:pt x="160" y="669"/>
                </a:cubicBezTo>
                <a:cubicBezTo>
                  <a:pt x="160" y="669"/>
                  <a:pt x="160" y="669"/>
                  <a:pt x="161" y="669"/>
                </a:cubicBezTo>
                <a:cubicBezTo>
                  <a:pt x="161" y="669"/>
                  <a:pt x="161" y="669"/>
                  <a:pt x="161" y="669"/>
                </a:cubicBezTo>
                <a:cubicBezTo>
                  <a:pt x="161" y="669"/>
                  <a:pt x="161" y="669"/>
                  <a:pt x="161" y="669"/>
                </a:cubicBezTo>
                <a:cubicBezTo>
                  <a:pt x="161" y="669"/>
                  <a:pt x="161" y="669"/>
                  <a:pt x="161" y="669"/>
                </a:cubicBezTo>
                <a:cubicBezTo>
                  <a:pt x="161" y="669"/>
                  <a:pt x="161" y="669"/>
                  <a:pt x="161" y="669"/>
                </a:cubicBezTo>
                <a:cubicBezTo>
                  <a:pt x="161" y="669"/>
                  <a:pt x="161" y="669"/>
                  <a:pt x="161" y="669"/>
                </a:cubicBezTo>
                <a:cubicBezTo>
                  <a:pt x="161" y="669"/>
                  <a:pt x="161" y="669"/>
                  <a:pt x="161" y="669"/>
                </a:cubicBezTo>
                <a:cubicBezTo>
                  <a:pt x="161" y="669"/>
                  <a:pt x="161" y="669"/>
                  <a:pt x="161" y="669"/>
                </a:cubicBezTo>
                <a:cubicBezTo>
                  <a:pt x="161" y="669"/>
                  <a:pt x="161" y="669"/>
                  <a:pt x="161" y="669"/>
                </a:cubicBezTo>
                <a:cubicBezTo>
                  <a:pt x="161" y="669"/>
                  <a:pt x="161" y="669"/>
                  <a:pt x="161" y="669"/>
                </a:cubicBezTo>
                <a:cubicBezTo>
                  <a:pt x="161" y="669"/>
                  <a:pt x="161" y="669"/>
                  <a:pt x="161" y="669"/>
                </a:cubicBezTo>
                <a:cubicBezTo>
                  <a:pt x="161" y="669"/>
                  <a:pt x="161" y="669"/>
                  <a:pt x="161" y="669"/>
                </a:cubicBezTo>
                <a:cubicBezTo>
                  <a:pt x="161" y="669"/>
                  <a:pt x="161" y="669"/>
                  <a:pt x="161" y="669"/>
                </a:cubicBezTo>
                <a:cubicBezTo>
                  <a:pt x="161" y="669"/>
                  <a:pt x="161" y="669"/>
                  <a:pt x="161" y="669"/>
                </a:cubicBezTo>
                <a:cubicBezTo>
                  <a:pt x="161" y="669"/>
                  <a:pt x="162" y="669"/>
                  <a:pt x="162" y="669"/>
                </a:cubicBezTo>
                <a:cubicBezTo>
                  <a:pt x="162" y="669"/>
                  <a:pt x="162" y="669"/>
                  <a:pt x="162" y="669"/>
                </a:cubicBezTo>
                <a:cubicBezTo>
                  <a:pt x="162" y="669"/>
                  <a:pt x="162" y="669"/>
                  <a:pt x="162" y="670"/>
                </a:cubicBezTo>
                <a:cubicBezTo>
                  <a:pt x="162" y="670"/>
                  <a:pt x="162" y="670"/>
                  <a:pt x="162" y="670"/>
                </a:cubicBezTo>
                <a:cubicBezTo>
                  <a:pt x="162" y="670"/>
                  <a:pt x="162" y="670"/>
                  <a:pt x="162" y="670"/>
                </a:cubicBezTo>
                <a:cubicBezTo>
                  <a:pt x="162" y="670"/>
                  <a:pt x="162" y="670"/>
                  <a:pt x="162" y="670"/>
                </a:cubicBezTo>
                <a:cubicBezTo>
                  <a:pt x="162" y="670"/>
                  <a:pt x="162" y="670"/>
                  <a:pt x="162" y="670"/>
                </a:cubicBezTo>
                <a:cubicBezTo>
                  <a:pt x="162" y="670"/>
                  <a:pt x="162" y="670"/>
                  <a:pt x="162" y="670"/>
                </a:cubicBezTo>
                <a:cubicBezTo>
                  <a:pt x="162" y="670"/>
                  <a:pt x="162" y="670"/>
                  <a:pt x="162" y="670"/>
                </a:cubicBezTo>
                <a:cubicBezTo>
                  <a:pt x="162" y="670"/>
                  <a:pt x="162" y="670"/>
                  <a:pt x="162" y="670"/>
                </a:cubicBezTo>
                <a:cubicBezTo>
                  <a:pt x="162" y="670"/>
                  <a:pt x="162" y="670"/>
                  <a:pt x="162" y="670"/>
                </a:cubicBezTo>
                <a:cubicBezTo>
                  <a:pt x="162" y="670"/>
                  <a:pt x="162" y="670"/>
                  <a:pt x="162" y="670"/>
                </a:cubicBezTo>
                <a:cubicBezTo>
                  <a:pt x="163" y="670"/>
                  <a:pt x="163" y="670"/>
                  <a:pt x="163" y="670"/>
                </a:cubicBezTo>
                <a:cubicBezTo>
                  <a:pt x="163" y="670"/>
                  <a:pt x="163" y="670"/>
                  <a:pt x="163" y="670"/>
                </a:cubicBezTo>
                <a:cubicBezTo>
                  <a:pt x="163" y="670"/>
                  <a:pt x="163" y="670"/>
                  <a:pt x="163" y="670"/>
                </a:cubicBezTo>
                <a:cubicBezTo>
                  <a:pt x="163" y="670"/>
                  <a:pt x="163" y="670"/>
                  <a:pt x="163" y="670"/>
                </a:cubicBezTo>
                <a:cubicBezTo>
                  <a:pt x="163" y="670"/>
                  <a:pt x="163" y="670"/>
                  <a:pt x="163" y="670"/>
                </a:cubicBezTo>
                <a:cubicBezTo>
                  <a:pt x="163" y="670"/>
                  <a:pt x="163" y="670"/>
                  <a:pt x="163" y="670"/>
                </a:cubicBezTo>
                <a:cubicBezTo>
                  <a:pt x="163" y="670"/>
                  <a:pt x="163" y="670"/>
                  <a:pt x="163" y="670"/>
                </a:cubicBezTo>
                <a:cubicBezTo>
                  <a:pt x="163" y="670"/>
                  <a:pt x="163" y="670"/>
                  <a:pt x="163" y="670"/>
                </a:cubicBezTo>
                <a:cubicBezTo>
                  <a:pt x="163" y="671"/>
                  <a:pt x="163" y="671"/>
                  <a:pt x="164" y="671"/>
                </a:cubicBezTo>
                <a:cubicBezTo>
                  <a:pt x="164" y="671"/>
                  <a:pt x="164" y="671"/>
                  <a:pt x="164" y="671"/>
                </a:cubicBezTo>
                <a:cubicBezTo>
                  <a:pt x="164" y="671"/>
                  <a:pt x="164" y="671"/>
                  <a:pt x="164" y="671"/>
                </a:cubicBezTo>
                <a:cubicBezTo>
                  <a:pt x="164" y="671"/>
                  <a:pt x="164" y="671"/>
                  <a:pt x="164" y="671"/>
                </a:cubicBezTo>
                <a:cubicBezTo>
                  <a:pt x="164" y="671"/>
                  <a:pt x="164" y="671"/>
                  <a:pt x="164" y="671"/>
                </a:cubicBezTo>
                <a:cubicBezTo>
                  <a:pt x="164" y="671"/>
                  <a:pt x="164" y="671"/>
                  <a:pt x="164" y="671"/>
                </a:cubicBezTo>
                <a:cubicBezTo>
                  <a:pt x="165" y="672"/>
                  <a:pt x="167" y="673"/>
                  <a:pt x="168" y="674"/>
                </a:cubicBezTo>
                <a:cubicBezTo>
                  <a:pt x="170" y="670"/>
                  <a:pt x="170" y="670"/>
                  <a:pt x="170" y="670"/>
                </a:cubicBezTo>
                <a:cubicBezTo>
                  <a:pt x="165" y="667"/>
                  <a:pt x="159" y="663"/>
                  <a:pt x="154" y="659"/>
                </a:cubicBezTo>
                <a:close/>
                <a:moveTo>
                  <a:pt x="187" y="681"/>
                </a:moveTo>
                <a:cubicBezTo>
                  <a:pt x="185" y="684"/>
                  <a:pt x="185" y="684"/>
                  <a:pt x="185" y="684"/>
                </a:cubicBezTo>
                <a:cubicBezTo>
                  <a:pt x="185" y="684"/>
                  <a:pt x="185" y="684"/>
                  <a:pt x="185" y="684"/>
                </a:cubicBezTo>
                <a:cubicBezTo>
                  <a:pt x="185" y="684"/>
                  <a:pt x="185" y="684"/>
                  <a:pt x="185" y="684"/>
                </a:cubicBezTo>
                <a:cubicBezTo>
                  <a:pt x="185" y="684"/>
                  <a:pt x="185" y="684"/>
                  <a:pt x="185" y="684"/>
                </a:cubicBezTo>
                <a:cubicBezTo>
                  <a:pt x="185" y="684"/>
                  <a:pt x="185" y="684"/>
                  <a:pt x="185" y="684"/>
                </a:cubicBezTo>
                <a:cubicBezTo>
                  <a:pt x="186" y="684"/>
                  <a:pt x="186" y="684"/>
                  <a:pt x="186" y="684"/>
                </a:cubicBezTo>
                <a:cubicBezTo>
                  <a:pt x="186" y="684"/>
                  <a:pt x="186" y="684"/>
                  <a:pt x="186" y="684"/>
                </a:cubicBezTo>
                <a:cubicBezTo>
                  <a:pt x="186" y="684"/>
                  <a:pt x="186" y="684"/>
                  <a:pt x="186" y="684"/>
                </a:cubicBezTo>
                <a:cubicBezTo>
                  <a:pt x="186" y="684"/>
                  <a:pt x="186" y="684"/>
                  <a:pt x="186" y="684"/>
                </a:cubicBezTo>
                <a:cubicBezTo>
                  <a:pt x="186" y="684"/>
                  <a:pt x="186" y="684"/>
                  <a:pt x="186" y="684"/>
                </a:cubicBezTo>
                <a:cubicBezTo>
                  <a:pt x="186" y="684"/>
                  <a:pt x="186" y="684"/>
                  <a:pt x="186" y="684"/>
                </a:cubicBezTo>
                <a:cubicBezTo>
                  <a:pt x="186" y="685"/>
                  <a:pt x="186" y="685"/>
                  <a:pt x="186" y="685"/>
                </a:cubicBezTo>
                <a:cubicBezTo>
                  <a:pt x="186" y="685"/>
                  <a:pt x="186" y="685"/>
                  <a:pt x="186" y="685"/>
                </a:cubicBezTo>
                <a:cubicBezTo>
                  <a:pt x="186" y="685"/>
                  <a:pt x="187" y="685"/>
                  <a:pt x="187" y="685"/>
                </a:cubicBezTo>
                <a:cubicBezTo>
                  <a:pt x="187" y="685"/>
                  <a:pt x="187" y="685"/>
                  <a:pt x="187" y="685"/>
                </a:cubicBezTo>
                <a:cubicBezTo>
                  <a:pt x="187" y="685"/>
                  <a:pt x="187" y="685"/>
                  <a:pt x="187" y="685"/>
                </a:cubicBezTo>
                <a:cubicBezTo>
                  <a:pt x="187" y="685"/>
                  <a:pt x="187" y="685"/>
                  <a:pt x="187" y="685"/>
                </a:cubicBezTo>
                <a:cubicBezTo>
                  <a:pt x="187" y="685"/>
                  <a:pt x="187" y="685"/>
                  <a:pt x="187" y="685"/>
                </a:cubicBezTo>
                <a:cubicBezTo>
                  <a:pt x="187" y="685"/>
                  <a:pt x="187" y="685"/>
                  <a:pt x="187" y="685"/>
                </a:cubicBezTo>
                <a:cubicBezTo>
                  <a:pt x="187" y="685"/>
                  <a:pt x="187" y="685"/>
                  <a:pt x="187" y="685"/>
                </a:cubicBezTo>
                <a:cubicBezTo>
                  <a:pt x="187" y="685"/>
                  <a:pt x="187" y="685"/>
                  <a:pt x="187" y="685"/>
                </a:cubicBezTo>
                <a:cubicBezTo>
                  <a:pt x="187" y="685"/>
                  <a:pt x="187" y="685"/>
                  <a:pt x="187" y="685"/>
                </a:cubicBezTo>
                <a:cubicBezTo>
                  <a:pt x="187" y="685"/>
                  <a:pt x="187" y="685"/>
                  <a:pt x="187" y="685"/>
                </a:cubicBezTo>
                <a:cubicBezTo>
                  <a:pt x="187" y="685"/>
                  <a:pt x="187" y="685"/>
                  <a:pt x="187" y="685"/>
                </a:cubicBezTo>
                <a:cubicBezTo>
                  <a:pt x="188" y="685"/>
                  <a:pt x="188" y="685"/>
                  <a:pt x="188" y="685"/>
                </a:cubicBezTo>
                <a:cubicBezTo>
                  <a:pt x="188" y="685"/>
                  <a:pt x="188" y="685"/>
                  <a:pt x="188" y="685"/>
                </a:cubicBezTo>
                <a:cubicBezTo>
                  <a:pt x="188" y="685"/>
                  <a:pt x="188" y="685"/>
                  <a:pt x="188" y="685"/>
                </a:cubicBezTo>
                <a:cubicBezTo>
                  <a:pt x="188" y="686"/>
                  <a:pt x="188" y="686"/>
                  <a:pt x="188" y="686"/>
                </a:cubicBezTo>
                <a:cubicBezTo>
                  <a:pt x="188" y="686"/>
                  <a:pt x="188" y="686"/>
                  <a:pt x="188" y="686"/>
                </a:cubicBezTo>
                <a:cubicBezTo>
                  <a:pt x="188" y="686"/>
                  <a:pt x="188" y="686"/>
                  <a:pt x="188" y="686"/>
                </a:cubicBezTo>
                <a:cubicBezTo>
                  <a:pt x="188" y="686"/>
                  <a:pt x="188" y="686"/>
                  <a:pt x="188" y="686"/>
                </a:cubicBezTo>
                <a:cubicBezTo>
                  <a:pt x="188" y="686"/>
                  <a:pt x="188" y="686"/>
                  <a:pt x="188" y="686"/>
                </a:cubicBezTo>
                <a:cubicBezTo>
                  <a:pt x="188" y="686"/>
                  <a:pt x="188" y="686"/>
                  <a:pt x="188" y="686"/>
                </a:cubicBezTo>
                <a:cubicBezTo>
                  <a:pt x="188" y="686"/>
                  <a:pt x="188" y="686"/>
                  <a:pt x="188" y="686"/>
                </a:cubicBezTo>
                <a:cubicBezTo>
                  <a:pt x="188" y="686"/>
                  <a:pt x="188" y="686"/>
                  <a:pt x="188" y="686"/>
                </a:cubicBezTo>
                <a:cubicBezTo>
                  <a:pt x="189" y="686"/>
                  <a:pt x="189" y="686"/>
                  <a:pt x="189" y="686"/>
                </a:cubicBezTo>
                <a:cubicBezTo>
                  <a:pt x="189" y="686"/>
                  <a:pt x="189" y="686"/>
                  <a:pt x="189" y="686"/>
                </a:cubicBezTo>
                <a:cubicBezTo>
                  <a:pt x="189" y="686"/>
                  <a:pt x="189" y="686"/>
                  <a:pt x="189" y="686"/>
                </a:cubicBezTo>
                <a:cubicBezTo>
                  <a:pt x="189" y="686"/>
                  <a:pt x="189" y="686"/>
                  <a:pt x="189" y="686"/>
                </a:cubicBezTo>
                <a:cubicBezTo>
                  <a:pt x="189" y="686"/>
                  <a:pt x="189" y="686"/>
                  <a:pt x="189" y="686"/>
                </a:cubicBezTo>
                <a:cubicBezTo>
                  <a:pt x="189" y="686"/>
                  <a:pt x="189" y="686"/>
                  <a:pt x="189" y="686"/>
                </a:cubicBezTo>
                <a:cubicBezTo>
                  <a:pt x="189" y="686"/>
                  <a:pt x="189" y="686"/>
                  <a:pt x="189" y="686"/>
                </a:cubicBezTo>
                <a:cubicBezTo>
                  <a:pt x="189" y="686"/>
                  <a:pt x="189" y="686"/>
                  <a:pt x="189" y="686"/>
                </a:cubicBezTo>
                <a:cubicBezTo>
                  <a:pt x="189" y="686"/>
                  <a:pt x="189" y="686"/>
                  <a:pt x="189" y="686"/>
                </a:cubicBezTo>
                <a:cubicBezTo>
                  <a:pt x="189" y="686"/>
                  <a:pt x="189" y="686"/>
                  <a:pt x="189" y="686"/>
                </a:cubicBezTo>
                <a:cubicBezTo>
                  <a:pt x="189" y="686"/>
                  <a:pt x="189" y="686"/>
                  <a:pt x="189" y="686"/>
                </a:cubicBezTo>
                <a:cubicBezTo>
                  <a:pt x="189" y="686"/>
                  <a:pt x="189" y="686"/>
                  <a:pt x="189" y="686"/>
                </a:cubicBezTo>
                <a:cubicBezTo>
                  <a:pt x="189" y="687"/>
                  <a:pt x="190" y="687"/>
                  <a:pt x="190" y="687"/>
                </a:cubicBezTo>
                <a:cubicBezTo>
                  <a:pt x="190" y="687"/>
                  <a:pt x="190" y="687"/>
                  <a:pt x="190" y="687"/>
                </a:cubicBezTo>
                <a:cubicBezTo>
                  <a:pt x="190" y="687"/>
                  <a:pt x="190" y="687"/>
                  <a:pt x="190" y="687"/>
                </a:cubicBezTo>
                <a:cubicBezTo>
                  <a:pt x="190" y="687"/>
                  <a:pt x="190" y="687"/>
                  <a:pt x="190" y="687"/>
                </a:cubicBezTo>
                <a:cubicBezTo>
                  <a:pt x="190" y="687"/>
                  <a:pt x="190" y="687"/>
                  <a:pt x="190" y="687"/>
                </a:cubicBezTo>
                <a:cubicBezTo>
                  <a:pt x="190" y="687"/>
                  <a:pt x="190" y="687"/>
                  <a:pt x="190" y="687"/>
                </a:cubicBezTo>
                <a:cubicBezTo>
                  <a:pt x="190" y="687"/>
                  <a:pt x="190" y="687"/>
                  <a:pt x="190" y="687"/>
                </a:cubicBezTo>
                <a:cubicBezTo>
                  <a:pt x="190" y="687"/>
                  <a:pt x="190" y="687"/>
                  <a:pt x="190" y="687"/>
                </a:cubicBezTo>
                <a:cubicBezTo>
                  <a:pt x="190" y="687"/>
                  <a:pt x="190" y="687"/>
                  <a:pt x="190" y="687"/>
                </a:cubicBezTo>
                <a:cubicBezTo>
                  <a:pt x="190" y="687"/>
                  <a:pt x="190" y="687"/>
                  <a:pt x="190" y="687"/>
                </a:cubicBezTo>
                <a:cubicBezTo>
                  <a:pt x="190" y="687"/>
                  <a:pt x="190" y="687"/>
                  <a:pt x="190" y="687"/>
                </a:cubicBezTo>
                <a:cubicBezTo>
                  <a:pt x="190" y="687"/>
                  <a:pt x="190" y="687"/>
                  <a:pt x="190" y="687"/>
                </a:cubicBezTo>
                <a:cubicBezTo>
                  <a:pt x="190" y="687"/>
                  <a:pt x="190" y="687"/>
                  <a:pt x="190" y="687"/>
                </a:cubicBezTo>
                <a:cubicBezTo>
                  <a:pt x="190" y="687"/>
                  <a:pt x="190" y="687"/>
                  <a:pt x="190" y="687"/>
                </a:cubicBezTo>
                <a:cubicBezTo>
                  <a:pt x="190" y="687"/>
                  <a:pt x="190" y="687"/>
                  <a:pt x="190" y="687"/>
                </a:cubicBezTo>
                <a:cubicBezTo>
                  <a:pt x="191" y="687"/>
                  <a:pt x="191" y="687"/>
                  <a:pt x="191" y="687"/>
                </a:cubicBezTo>
                <a:cubicBezTo>
                  <a:pt x="191" y="687"/>
                  <a:pt x="191" y="687"/>
                  <a:pt x="191" y="687"/>
                </a:cubicBezTo>
                <a:cubicBezTo>
                  <a:pt x="191" y="687"/>
                  <a:pt x="191" y="687"/>
                  <a:pt x="191" y="687"/>
                </a:cubicBezTo>
                <a:cubicBezTo>
                  <a:pt x="191" y="687"/>
                  <a:pt x="191" y="687"/>
                  <a:pt x="191" y="687"/>
                </a:cubicBezTo>
                <a:cubicBezTo>
                  <a:pt x="191" y="687"/>
                  <a:pt x="191" y="687"/>
                  <a:pt x="191" y="687"/>
                </a:cubicBezTo>
                <a:cubicBezTo>
                  <a:pt x="191" y="687"/>
                  <a:pt x="191" y="687"/>
                  <a:pt x="191" y="687"/>
                </a:cubicBezTo>
                <a:cubicBezTo>
                  <a:pt x="191" y="687"/>
                  <a:pt x="191" y="687"/>
                  <a:pt x="191" y="687"/>
                </a:cubicBezTo>
                <a:cubicBezTo>
                  <a:pt x="191" y="687"/>
                  <a:pt x="191" y="687"/>
                  <a:pt x="191" y="687"/>
                </a:cubicBezTo>
                <a:cubicBezTo>
                  <a:pt x="191" y="687"/>
                  <a:pt x="191" y="687"/>
                  <a:pt x="191" y="687"/>
                </a:cubicBezTo>
                <a:cubicBezTo>
                  <a:pt x="191" y="687"/>
                  <a:pt x="191" y="687"/>
                  <a:pt x="191" y="687"/>
                </a:cubicBezTo>
                <a:cubicBezTo>
                  <a:pt x="191" y="687"/>
                  <a:pt x="191" y="687"/>
                  <a:pt x="191" y="687"/>
                </a:cubicBezTo>
                <a:cubicBezTo>
                  <a:pt x="191" y="687"/>
                  <a:pt x="191" y="687"/>
                  <a:pt x="191" y="688"/>
                </a:cubicBezTo>
                <a:cubicBezTo>
                  <a:pt x="191" y="688"/>
                  <a:pt x="191" y="688"/>
                  <a:pt x="191" y="688"/>
                </a:cubicBezTo>
                <a:cubicBezTo>
                  <a:pt x="191" y="688"/>
                  <a:pt x="191" y="688"/>
                  <a:pt x="191" y="688"/>
                </a:cubicBezTo>
                <a:cubicBezTo>
                  <a:pt x="191" y="688"/>
                  <a:pt x="191" y="688"/>
                  <a:pt x="192" y="688"/>
                </a:cubicBezTo>
                <a:cubicBezTo>
                  <a:pt x="192" y="688"/>
                  <a:pt x="192" y="688"/>
                  <a:pt x="192" y="688"/>
                </a:cubicBezTo>
                <a:cubicBezTo>
                  <a:pt x="192" y="688"/>
                  <a:pt x="192" y="688"/>
                  <a:pt x="192" y="688"/>
                </a:cubicBezTo>
                <a:cubicBezTo>
                  <a:pt x="192" y="688"/>
                  <a:pt x="192" y="688"/>
                  <a:pt x="192" y="688"/>
                </a:cubicBezTo>
                <a:cubicBezTo>
                  <a:pt x="192" y="688"/>
                  <a:pt x="192" y="688"/>
                  <a:pt x="192" y="688"/>
                </a:cubicBezTo>
                <a:cubicBezTo>
                  <a:pt x="192" y="688"/>
                  <a:pt x="192" y="688"/>
                  <a:pt x="192" y="688"/>
                </a:cubicBezTo>
                <a:cubicBezTo>
                  <a:pt x="192" y="688"/>
                  <a:pt x="192" y="688"/>
                  <a:pt x="192" y="688"/>
                </a:cubicBezTo>
                <a:cubicBezTo>
                  <a:pt x="192" y="688"/>
                  <a:pt x="192" y="688"/>
                  <a:pt x="192" y="688"/>
                </a:cubicBezTo>
                <a:cubicBezTo>
                  <a:pt x="192" y="688"/>
                  <a:pt x="192" y="688"/>
                  <a:pt x="192" y="688"/>
                </a:cubicBezTo>
                <a:cubicBezTo>
                  <a:pt x="192" y="688"/>
                  <a:pt x="192" y="688"/>
                  <a:pt x="192" y="688"/>
                </a:cubicBezTo>
                <a:cubicBezTo>
                  <a:pt x="192" y="688"/>
                  <a:pt x="192" y="688"/>
                  <a:pt x="192" y="688"/>
                </a:cubicBezTo>
                <a:cubicBezTo>
                  <a:pt x="192" y="688"/>
                  <a:pt x="192" y="688"/>
                  <a:pt x="192" y="688"/>
                </a:cubicBezTo>
                <a:cubicBezTo>
                  <a:pt x="192" y="688"/>
                  <a:pt x="192" y="688"/>
                  <a:pt x="192" y="688"/>
                </a:cubicBezTo>
                <a:cubicBezTo>
                  <a:pt x="192" y="688"/>
                  <a:pt x="192" y="688"/>
                  <a:pt x="192" y="688"/>
                </a:cubicBezTo>
                <a:cubicBezTo>
                  <a:pt x="192" y="688"/>
                  <a:pt x="192" y="688"/>
                  <a:pt x="193" y="688"/>
                </a:cubicBezTo>
                <a:cubicBezTo>
                  <a:pt x="193" y="688"/>
                  <a:pt x="193" y="688"/>
                  <a:pt x="193" y="688"/>
                </a:cubicBezTo>
                <a:cubicBezTo>
                  <a:pt x="193" y="688"/>
                  <a:pt x="193" y="688"/>
                  <a:pt x="193" y="688"/>
                </a:cubicBezTo>
                <a:cubicBezTo>
                  <a:pt x="193" y="688"/>
                  <a:pt x="193" y="688"/>
                  <a:pt x="193" y="688"/>
                </a:cubicBezTo>
                <a:cubicBezTo>
                  <a:pt x="193" y="688"/>
                  <a:pt x="193" y="688"/>
                  <a:pt x="193" y="688"/>
                </a:cubicBezTo>
                <a:cubicBezTo>
                  <a:pt x="193" y="688"/>
                  <a:pt x="193" y="688"/>
                  <a:pt x="193" y="688"/>
                </a:cubicBezTo>
                <a:cubicBezTo>
                  <a:pt x="193" y="688"/>
                  <a:pt x="193" y="688"/>
                  <a:pt x="193" y="688"/>
                </a:cubicBezTo>
                <a:cubicBezTo>
                  <a:pt x="193" y="688"/>
                  <a:pt x="193" y="688"/>
                  <a:pt x="193" y="688"/>
                </a:cubicBezTo>
                <a:cubicBezTo>
                  <a:pt x="193" y="688"/>
                  <a:pt x="193" y="688"/>
                  <a:pt x="193" y="688"/>
                </a:cubicBezTo>
                <a:cubicBezTo>
                  <a:pt x="193" y="688"/>
                  <a:pt x="193" y="688"/>
                  <a:pt x="193" y="688"/>
                </a:cubicBezTo>
                <a:cubicBezTo>
                  <a:pt x="193" y="688"/>
                  <a:pt x="193" y="688"/>
                  <a:pt x="193" y="689"/>
                </a:cubicBezTo>
                <a:cubicBezTo>
                  <a:pt x="193" y="689"/>
                  <a:pt x="193" y="689"/>
                  <a:pt x="193" y="689"/>
                </a:cubicBezTo>
                <a:cubicBezTo>
                  <a:pt x="193" y="689"/>
                  <a:pt x="193" y="689"/>
                  <a:pt x="193" y="689"/>
                </a:cubicBezTo>
                <a:cubicBezTo>
                  <a:pt x="193" y="689"/>
                  <a:pt x="193" y="689"/>
                  <a:pt x="193" y="689"/>
                </a:cubicBezTo>
                <a:cubicBezTo>
                  <a:pt x="193" y="689"/>
                  <a:pt x="194" y="689"/>
                  <a:pt x="194" y="689"/>
                </a:cubicBezTo>
                <a:cubicBezTo>
                  <a:pt x="194" y="689"/>
                  <a:pt x="194" y="689"/>
                  <a:pt x="194" y="689"/>
                </a:cubicBezTo>
                <a:cubicBezTo>
                  <a:pt x="194" y="689"/>
                  <a:pt x="194" y="689"/>
                  <a:pt x="194" y="689"/>
                </a:cubicBezTo>
                <a:cubicBezTo>
                  <a:pt x="194" y="689"/>
                  <a:pt x="194" y="689"/>
                  <a:pt x="194" y="689"/>
                </a:cubicBezTo>
                <a:cubicBezTo>
                  <a:pt x="194" y="689"/>
                  <a:pt x="194" y="689"/>
                  <a:pt x="194" y="689"/>
                </a:cubicBezTo>
                <a:cubicBezTo>
                  <a:pt x="194" y="689"/>
                  <a:pt x="194" y="689"/>
                  <a:pt x="194" y="689"/>
                </a:cubicBezTo>
                <a:cubicBezTo>
                  <a:pt x="194" y="689"/>
                  <a:pt x="194" y="689"/>
                  <a:pt x="194" y="689"/>
                </a:cubicBezTo>
                <a:cubicBezTo>
                  <a:pt x="194" y="689"/>
                  <a:pt x="194" y="689"/>
                  <a:pt x="194" y="689"/>
                </a:cubicBezTo>
                <a:cubicBezTo>
                  <a:pt x="195" y="689"/>
                  <a:pt x="195" y="689"/>
                  <a:pt x="195" y="690"/>
                </a:cubicBezTo>
                <a:cubicBezTo>
                  <a:pt x="195" y="690"/>
                  <a:pt x="195" y="690"/>
                  <a:pt x="195" y="690"/>
                </a:cubicBezTo>
                <a:cubicBezTo>
                  <a:pt x="198" y="691"/>
                  <a:pt x="200" y="692"/>
                  <a:pt x="203" y="693"/>
                </a:cubicBezTo>
                <a:cubicBezTo>
                  <a:pt x="204" y="690"/>
                  <a:pt x="204" y="690"/>
                  <a:pt x="204" y="690"/>
                </a:cubicBezTo>
                <a:cubicBezTo>
                  <a:pt x="199" y="687"/>
                  <a:pt x="193" y="684"/>
                  <a:pt x="187" y="681"/>
                </a:cubicBezTo>
                <a:close/>
                <a:moveTo>
                  <a:pt x="222" y="698"/>
                </a:moveTo>
                <a:cubicBezTo>
                  <a:pt x="221" y="702"/>
                  <a:pt x="221" y="702"/>
                  <a:pt x="221" y="702"/>
                </a:cubicBezTo>
                <a:cubicBezTo>
                  <a:pt x="221" y="702"/>
                  <a:pt x="221" y="702"/>
                  <a:pt x="222" y="702"/>
                </a:cubicBezTo>
                <a:cubicBezTo>
                  <a:pt x="222" y="702"/>
                  <a:pt x="222" y="702"/>
                  <a:pt x="222" y="702"/>
                </a:cubicBezTo>
                <a:cubicBezTo>
                  <a:pt x="222" y="702"/>
                  <a:pt x="222" y="702"/>
                  <a:pt x="222" y="702"/>
                </a:cubicBezTo>
                <a:cubicBezTo>
                  <a:pt x="222" y="702"/>
                  <a:pt x="222" y="702"/>
                  <a:pt x="222" y="702"/>
                </a:cubicBezTo>
                <a:cubicBezTo>
                  <a:pt x="222" y="702"/>
                  <a:pt x="222" y="702"/>
                  <a:pt x="222" y="702"/>
                </a:cubicBezTo>
                <a:cubicBezTo>
                  <a:pt x="222" y="702"/>
                  <a:pt x="222" y="702"/>
                  <a:pt x="222" y="702"/>
                </a:cubicBezTo>
                <a:cubicBezTo>
                  <a:pt x="222" y="702"/>
                  <a:pt x="222" y="702"/>
                  <a:pt x="222" y="702"/>
                </a:cubicBezTo>
                <a:cubicBezTo>
                  <a:pt x="222" y="702"/>
                  <a:pt x="222" y="702"/>
                  <a:pt x="222" y="702"/>
                </a:cubicBezTo>
                <a:cubicBezTo>
                  <a:pt x="222" y="702"/>
                  <a:pt x="222" y="702"/>
                  <a:pt x="222" y="703"/>
                </a:cubicBezTo>
                <a:cubicBezTo>
                  <a:pt x="222" y="703"/>
                  <a:pt x="222" y="703"/>
                  <a:pt x="222" y="703"/>
                </a:cubicBezTo>
                <a:cubicBezTo>
                  <a:pt x="222" y="703"/>
                  <a:pt x="222" y="703"/>
                  <a:pt x="223" y="703"/>
                </a:cubicBezTo>
                <a:cubicBezTo>
                  <a:pt x="223" y="703"/>
                  <a:pt x="223" y="703"/>
                  <a:pt x="223" y="703"/>
                </a:cubicBezTo>
                <a:cubicBezTo>
                  <a:pt x="223" y="703"/>
                  <a:pt x="223" y="703"/>
                  <a:pt x="223" y="703"/>
                </a:cubicBezTo>
                <a:cubicBezTo>
                  <a:pt x="223" y="703"/>
                  <a:pt x="223" y="703"/>
                  <a:pt x="223" y="703"/>
                </a:cubicBezTo>
                <a:cubicBezTo>
                  <a:pt x="223" y="703"/>
                  <a:pt x="223" y="703"/>
                  <a:pt x="223" y="703"/>
                </a:cubicBezTo>
                <a:cubicBezTo>
                  <a:pt x="223" y="703"/>
                  <a:pt x="223" y="703"/>
                  <a:pt x="223" y="703"/>
                </a:cubicBezTo>
                <a:cubicBezTo>
                  <a:pt x="223" y="703"/>
                  <a:pt x="223" y="703"/>
                  <a:pt x="223" y="703"/>
                </a:cubicBezTo>
                <a:cubicBezTo>
                  <a:pt x="223" y="703"/>
                  <a:pt x="223" y="703"/>
                  <a:pt x="223" y="703"/>
                </a:cubicBezTo>
                <a:cubicBezTo>
                  <a:pt x="223" y="703"/>
                  <a:pt x="223" y="703"/>
                  <a:pt x="223" y="703"/>
                </a:cubicBezTo>
                <a:cubicBezTo>
                  <a:pt x="223" y="703"/>
                  <a:pt x="223" y="703"/>
                  <a:pt x="223" y="703"/>
                </a:cubicBezTo>
                <a:cubicBezTo>
                  <a:pt x="223" y="703"/>
                  <a:pt x="223" y="703"/>
                  <a:pt x="223" y="703"/>
                </a:cubicBezTo>
                <a:cubicBezTo>
                  <a:pt x="223" y="703"/>
                  <a:pt x="223" y="703"/>
                  <a:pt x="223" y="703"/>
                </a:cubicBezTo>
                <a:cubicBezTo>
                  <a:pt x="223" y="703"/>
                  <a:pt x="223" y="703"/>
                  <a:pt x="223" y="703"/>
                </a:cubicBezTo>
                <a:cubicBezTo>
                  <a:pt x="223" y="703"/>
                  <a:pt x="223" y="703"/>
                  <a:pt x="223" y="703"/>
                </a:cubicBezTo>
                <a:cubicBezTo>
                  <a:pt x="223" y="703"/>
                  <a:pt x="223" y="703"/>
                  <a:pt x="223" y="703"/>
                </a:cubicBezTo>
                <a:cubicBezTo>
                  <a:pt x="224" y="703"/>
                  <a:pt x="224" y="703"/>
                  <a:pt x="224" y="703"/>
                </a:cubicBezTo>
                <a:cubicBezTo>
                  <a:pt x="224" y="703"/>
                  <a:pt x="224" y="703"/>
                  <a:pt x="224" y="703"/>
                </a:cubicBezTo>
                <a:cubicBezTo>
                  <a:pt x="224" y="703"/>
                  <a:pt x="224" y="703"/>
                  <a:pt x="224" y="703"/>
                </a:cubicBezTo>
                <a:cubicBezTo>
                  <a:pt x="224" y="703"/>
                  <a:pt x="224" y="703"/>
                  <a:pt x="224" y="703"/>
                </a:cubicBezTo>
                <a:cubicBezTo>
                  <a:pt x="224" y="703"/>
                  <a:pt x="224" y="703"/>
                  <a:pt x="224" y="703"/>
                </a:cubicBezTo>
                <a:cubicBezTo>
                  <a:pt x="224" y="703"/>
                  <a:pt x="224" y="703"/>
                  <a:pt x="224" y="703"/>
                </a:cubicBezTo>
                <a:cubicBezTo>
                  <a:pt x="224" y="703"/>
                  <a:pt x="224" y="703"/>
                  <a:pt x="224" y="703"/>
                </a:cubicBezTo>
                <a:cubicBezTo>
                  <a:pt x="224" y="703"/>
                  <a:pt x="224" y="703"/>
                  <a:pt x="224" y="703"/>
                </a:cubicBezTo>
                <a:cubicBezTo>
                  <a:pt x="229" y="705"/>
                  <a:pt x="233" y="707"/>
                  <a:pt x="237" y="709"/>
                </a:cubicBezTo>
                <a:cubicBezTo>
                  <a:pt x="237" y="709"/>
                  <a:pt x="237" y="709"/>
                  <a:pt x="237" y="709"/>
                </a:cubicBezTo>
                <a:cubicBezTo>
                  <a:pt x="237" y="709"/>
                  <a:pt x="237" y="709"/>
                  <a:pt x="237" y="709"/>
                </a:cubicBezTo>
                <a:cubicBezTo>
                  <a:pt x="237" y="709"/>
                  <a:pt x="237" y="709"/>
                  <a:pt x="237" y="709"/>
                </a:cubicBezTo>
                <a:cubicBezTo>
                  <a:pt x="237" y="709"/>
                  <a:pt x="237" y="709"/>
                  <a:pt x="238" y="709"/>
                </a:cubicBezTo>
                <a:cubicBezTo>
                  <a:pt x="238" y="709"/>
                  <a:pt x="238" y="709"/>
                  <a:pt x="238" y="709"/>
                </a:cubicBezTo>
                <a:cubicBezTo>
                  <a:pt x="238" y="709"/>
                  <a:pt x="238" y="709"/>
                  <a:pt x="238" y="709"/>
                </a:cubicBezTo>
                <a:cubicBezTo>
                  <a:pt x="238" y="709"/>
                  <a:pt x="238" y="709"/>
                  <a:pt x="238" y="709"/>
                </a:cubicBezTo>
                <a:cubicBezTo>
                  <a:pt x="238" y="709"/>
                  <a:pt x="238" y="709"/>
                  <a:pt x="238" y="709"/>
                </a:cubicBezTo>
                <a:cubicBezTo>
                  <a:pt x="238" y="709"/>
                  <a:pt x="238" y="709"/>
                  <a:pt x="238" y="709"/>
                </a:cubicBezTo>
                <a:cubicBezTo>
                  <a:pt x="238" y="709"/>
                  <a:pt x="238" y="709"/>
                  <a:pt x="238" y="709"/>
                </a:cubicBezTo>
                <a:cubicBezTo>
                  <a:pt x="238" y="709"/>
                  <a:pt x="238" y="709"/>
                  <a:pt x="238" y="709"/>
                </a:cubicBezTo>
                <a:cubicBezTo>
                  <a:pt x="238" y="709"/>
                  <a:pt x="238" y="709"/>
                  <a:pt x="238" y="709"/>
                </a:cubicBezTo>
                <a:cubicBezTo>
                  <a:pt x="238" y="709"/>
                  <a:pt x="238" y="709"/>
                  <a:pt x="238" y="709"/>
                </a:cubicBezTo>
                <a:cubicBezTo>
                  <a:pt x="238" y="709"/>
                  <a:pt x="239" y="709"/>
                  <a:pt x="239" y="709"/>
                </a:cubicBezTo>
                <a:cubicBezTo>
                  <a:pt x="239" y="709"/>
                  <a:pt x="239" y="709"/>
                  <a:pt x="239" y="709"/>
                </a:cubicBezTo>
                <a:cubicBezTo>
                  <a:pt x="239" y="709"/>
                  <a:pt x="239" y="709"/>
                  <a:pt x="239" y="709"/>
                </a:cubicBezTo>
                <a:cubicBezTo>
                  <a:pt x="239" y="709"/>
                  <a:pt x="239" y="709"/>
                  <a:pt x="239" y="709"/>
                </a:cubicBezTo>
                <a:cubicBezTo>
                  <a:pt x="239" y="709"/>
                  <a:pt x="239" y="709"/>
                  <a:pt x="239" y="709"/>
                </a:cubicBezTo>
                <a:cubicBezTo>
                  <a:pt x="239" y="709"/>
                  <a:pt x="239" y="709"/>
                  <a:pt x="239" y="709"/>
                </a:cubicBezTo>
                <a:cubicBezTo>
                  <a:pt x="239" y="709"/>
                  <a:pt x="239" y="709"/>
                  <a:pt x="239" y="709"/>
                </a:cubicBezTo>
                <a:cubicBezTo>
                  <a:pt x="239" y="709"/>
                  <a:pt x="239" y="709"/>
                  <a:pt x="239" y="709"/>
                </a:cubicBezTo>
                <a:cubicBezTo>
                  <a:pt x="239" y="709"/>
                  <a:pt x="239" y="709"/>
                  <a:pt x="239" y="709"/>
                </a:cubicBezTo>
                <a:cubicBezTo>
                  <a:pt x="239" y="709"/>
                  <a:pt x="239" y="709"/>
                  <a:pt x="239" y="709"/>
                </a:cubicBezTo>
                <a:cubicBezTo>
                  <a:pt x="239" y="709"/>
                  <a:pt x="239" y="709"/>
                  <a:pt x="239" y="709"/>
                </a:cubicBezTo>
                <a:cubicBezTo>
                  <a:pt x="239" y="709"/>
                  <a:pt x="239" y="709"/>
                  <a:pt x="239" y="709"/>
                </a:cubicBezTo>
                <a:cubicBezTo>
                  <a:pt x="239" y="709"/>
                  <a:pt x="239" y="709"/>
                  <a:pt x="239" y="709"/>
                </a:cubicBezTo>
                <a:cubicBezTo>
                  <a:pt x="241" y="706"/>
                  <a:pt x="241" y="706"/>
                  <a:pt x="241" y="706"/>
                </a:cubicBezTo>
                <a:cubicBezTo>
                  <a:pt x="235" y="703"/>
                  <a:pt x="228" y="701"/>
                  <a:pt x="222" y="698"/>
                </a:cubicBezTo>
                <a:close/>
                <a:moveTo>
                  <a:pt x="259" y="712"/>
                </a:moveTo>
                <a:cubicBezTo>
                  <a:pt x="258" y="716"/>
                  <a:pt x="258" y="716"/>
                  <a:pt x="258" y="716"/>
                </a:cubicBezTo>
                <a:cubicBezTo>
                  <a:pt x="260" y="716"/>
                  <a:pt x="263" y="717"/>
                  <a:pt x="265" y="718"/>
                </a:cubicBezTo>
                <a:cubicBezTo>
                  <a:pt x="265" y="718"/>
                  <a:pt x="265" y="718"/>
                  <a:pt x="265" y="718"/>
                </a:cubicBezTo>
                <a:cubicBezTo>
                  <a:pt x="265" y="718"/>
                  <a:pt x="265" y="718"/>
                  <a:pt x="265" y="718"/>
                </a:cubicBezTo>
                <a:cubicBezTo>
                  <a:pt x="265" y="718"/>
                  <a:pt x="265" y="718"/>
                  <a:pt x="265" y="718"/>
                </a:cubicBezTo>
                <a:cubicBezTo>
                  <a:pt x="265" y="718"/>
                  <a:pt x="265" y="718"/>
                  <a:pt x="265" y="718"/>
                </a:cubicBezTo>
                <a:cubicBezTo>
                  <a:pt x="265" y="718"/>
                  <a:pt x="265" y="718"/>
                  <a:pt x="265" y="718"/>
                </a:cubicBezTo>
                <a:cubicBezTo>
                  <a:pt x="265" y="718"/>
                  <a:pt x="265" y="718"/>
                  <a:pt x="265" y="718"/>
                </a:cubicBezTo>
                <a:cubicBezTo>
                  <a:pt x="265" y="718"/>
                  <a:pt x="265" y="718"/>
                  <a:pt x="265" y="718"/>
                </a:cubicBezTo>
                <a:cubicBezTo>
                  <a:pt x="265" y="718"/>
                  <a:pt x="265" y="718"/>
                  <a:pt x="265" y="718"/>
                </a:cubicBezTo>
                <a:cubicBezTo>
                  <a:pt x="265" y="718"/>
                  <a:pt x="265" y="718"/>
                  <a:pt x="265" y="718"/>
                </a:cubicBezTo>
                <a:cubicBezTo>
                  <a:pt x="265" y="718"/>
                  <a:pt x="265" y="718"/>
                  <a:pt x="265" y="718"/>
                </a:cubicBezTo>
                <a:cubicBezTo>
                  <a:pt x="265" y="718"/>
                  <a:pt x="265" y="718"/>
                  <a:pt x="265" y="718"/>
                </a:cubicBezTo>
                <a:cubicBezTo>
                  <a:pt x="265" y="718"/>
                  <a:pt x="265" y="718"/>
                  <a:pt x="266" y="718"/>
                </a:cubicBezTo>
                <a:cubicBezTo>
                  <a:pt x="266" y="718"/>
                  <a:pt x="266" y="718"/>
                  <a:pt x="266" y="718"/>
                </a:cubicBezTo>
                <a:cubicBezTo>
                  <a:pt x="266" y="718"/>
                  <a:pt x="266" y="718"/>
                  <a:pt x="266" y="718"/>
                </a:cubicBezTo>
                <a:cubicBezTo>
                  <a:pt x="266" y="718"/>
                  <a:pt x="266" y="718"/>
                  <a:pt x="266" y="718"/>
                </a:cubicBezTo>
                <a:cubicBezTo>
                  <a:pt x="266" y="718"/>
                  <a:pt x="266" y="718"/>
                  <a:pt x="266" y="718"/>
                </a:cubicBezTo>
                <a:cubicBezTo>
                  <a:pt x="266" y="718"/>
                  <a:pt x="266" y="718"/>
                  <a:pt x="266" y="718"/>
                </a:cubicBezTo>
                <a:cubicBezTo>
                  <a:pt x="266" y="718"/>
                  <a:pt x="266" y="718"/>
                  <a:pt x="266" y="718"/>
                </a:cubicBezTo>
                <a:cubicBezTo>
                  <a:pt x="266" y="718"/>
                  <a:pt x="266" y="718"/>
                  <a:pt x="266" y="718"/>
                </a:cubicBezTo>
                <a:cubicBezTo>
                  <a:pt x="266" y="718"/>
                  <a:pt x="266" y="718"/>
                  <a:pt x="266" y="718"/>
                </a:cubicBezTo>
                <a:cubicBezTo>
                  <a:pt x="266" y="718"/>
                  <a:pt x="266" y="718"/>
                  <a:pt x="266" y="718"/>
                </a:cubicBezTo>
                <a:cubicBezTo>
                  <a:pt x="266" y="718"/>
                  <a:pt x="266" y="718"/>
                  <a:pt x="266" y="718"/>
                </a:cubicBezTo>
                <a:cubicBezTo>
                  <a:pt x="266" y="718"/>
                  <a:pt x="266" y="718"/>
                  <a:pt x="266" y="718"/>
                </a:cubicBezTo>
                <a:cubicBezTo>
                  <a:pt x="266" y="718"/>
                  <a:pt x="266" y="718"/>
                  <a:pt x="266" y="718"/>
                </a:cubicBezTo>
                <a:cubicBezTo>
                  <a:pt x="266" y="718"/>
                  <a:pt x="266" y="718"/>
                  <a:pt x="267" y="718"/>
                </a:cubicBezTo>
                <a:cubicBezTo>
                  <a:pt x="267" y="718"/>
                  <a:pt x="267" y="718"/>
                  <a:pt x="267" y="718"/>
                </a:cubicBezTo>
                <a:cubicBezTo>
                  <a:pt x="267" y="718"/>
                  <a:pt x="267" y="718"/>
                  <a:pt x="267" y="718"/>
                </a:cubicBezTo>
                <a:cubicBezTo>
                  <a:pt x="267" y="718"/>
                  <a:pt x="267" y="718"/>
                  <a:pt x="267" y="718"/>
                </a:cubicBezTo>
                <a:cubicBezTo>
                  <a:pt x="267" y="718"/>
                  <a:pt x="267" y="718"/>
                  <a:pt x="267" y="718"/>
                </a:cubicBezTo>
                <a:cubicBezTo>
                  <a:pt x="267" y="718"/>
                  <a:pt x="267" y="718"/>
                  <a:pt x="267" y="718"/>
                </a:cubicBezTo>
                <a:cubicBezTo>
                  <a:pt x="267" y="718"/>
                  <a:pt x="267" y="718"/>
                  <a:pt x="267" y="718"/>
                </a:cubicBezTo>
                <a:cubicBezTo>
                  <a:pt x="267" y="718"/>
                  <a:pt x="267" y="718"/>
                  <a:pt x="267" y="718"/>
                </a:cubicBezTo>
                <a:cubicBezTo>
                  <a:pt x="268" y="718"/>
                  <a:pt x="268" y="718"/>
                  <a:pt x="268" y="718"/>
                </a:cubicBezTo>
                <a:cubicBezTo>
                  <a:pt x="268" y="718"/>
                  <a:pt x="268" y="718"/>
                  <a:pt x="268" y="718"/>
                </a:cubicBezTo>
                <a:cubicBezTo>
                  <a:pt x="268" y="718"/>
                  <a:pt x="268" y="719"/>
                  <a:pt x="268" y="719"/>
                </a:cubicBezTo>
                <a:cubicBezTo>
                  <a:pt x="268" y="719"/>
                  <a:pt x="268" y="719"/>
                  <a:pt x="268" y="719"/>
                </a:cubicBezTo>
                <a:cubicBezTo>
                  <a:pt x="268" y="719"/>
                  <a:pt x="268" y="719"/>
                  <a:pt x="268" y="719"/>
                </a:cubicBezTo>
                <a:cubicBezTo>
                  <a:pt x="268" y="719"/>
                  <a:pt x="268" y="719"/>
                  <a:pt x="268" y="719"/>
                </a:cubicBezTo>
                <a:cubicBezTo>
                  <a:pt x="271" y="719"/>
                  <a:pt x="273" y="720"/>
                  <a:pt x="276" y="721"/>
                </a:cubicBezTo>
                <a:cubicBezTo>
                  <a:pt x="276" y="721"/>
                  <a:pt x="276" y="721"/>
                  <a:pt x="276" y="721"/>
                </a:cubicBezTo>
                <a:cubicBezTo>
                  <a:pt x="276" y="721"/>
                  <a:pt x="276" y="721"/>
                  <a:pt x="276" y="721"/>
                </a:cubicBezTo>
                <a:cubicBezTo>
                  <a:pt x="276" y="721"/>
                  <a:pt x="276" y="721"/>
                  <a:pt x="276" y="721"/>
                </a:cubicBezTo>
                <a:cubicBezTo>
                  <a:pt x="276" y="721"/>
                  <a:pt x="276" y="721"/>
                  <a:pt x="276" y="721"/>
                </a:cubicBezTo>
                <a:cubicBezTo>
                  <a:pt x="276" y="721"/>
                  <a:pt x="276" y="721"/>
                  <a:pt x="276" y="721"/>
                </a:cubicBezTo>
                <a:cubicBezTo>
                  <a:pt x="276" y="721"/>
                  <a:pt x="276" y="721"/>
                  <a:pt x="276" y="721"/>
                </a:cubicBezTo>
                <a:cubicBezTo>
                  <a:pt x="276" y="721"/>
                  <a:pt x="276" y="721"/>
                  <a:pt x="276" y="721"/>
                </a:cubicBezTo>
                <a:cubicBezTo>
                  <a:pt x="276" y="721"/>
                  <a:pt x="276" y="721"/>
                  <a:pt x="276" y="721"/>
                </a:cubicBezTo>
                <a:cubicBezTo>
                  <a:pt x="276" y="721"/>
                  <a:pt x="276" y="721"/>
                  <a:pt x="276" y="721"/>
                </a:cubicBezTo>
                <a:cubicBezTo>
                  <a:pt x="276" y="721"/>
                  <a:pt x="276" y="721"/>
                  <a:pt x="276" y="721"/>
                </a:cubicBezTo>
                <a:cubicBezTo>
                  <a:pt x="276" y="721"/>
                  <a:pt x="277" y="721"/>
                  <a:pt x="277" y="721"/>
                </a:cubicBezTo>
                <a:cubicBezTo>
                  <a:pt x="277" y="721"/>
                  <a:pt x="277" y="721"/>
                  <a:pt x="277" y="721"/>
                </a:cubicBezTo>
                <a:cubicBezTo>
                  <a:pt x="277" y="721"/>
                  <a:pt x="277" y="721"/>
                  <a:pt x="277" y="721"/>
                </a:cubicBezTo>
                <a:cubicBezTo>
                  <a:pt x="277" y="721"/>
                  <a:pt x="277" y="721"/>
                  <a:pt x="277" y="721"/>
                </a:cubicBezTo>
                <a:cubicBezTo>
                  <a:pt x="277" y="721"/>
                  <a:pt x="277" y="721"/>
                  <a:pt x="277" y="721"/>
                </a:cubicBezTo>
                <a:cubicBezTo>
                  <a:pt x="277" y="721"/>
                  <a:pt x="277" y="721"/>
                  <a:pt x="277" y="721"/>
                </a:cubicBezTo>
                <a:cubicBezTo>
                  <a:pt x="277" y="721"/>
                  <a:pt x="277" y="721"/>
                  <a:pt x="277" y="721"/>
                </a:cubicBezTo>
                <a:cubicBezTo>
                  <a:pt x="277" y="721"/>
                  <a:pt x="277" y="721"/>
                  <a:pt x="277" y="721"/>
                </a:cubicBezTo>
                <a:cubicBezTo>
                  <a:pt x="277" y="721"/>
                  <a:pt x="277" y="721"/>
                  <a:pt x="277" y="721"/>
                </a:cubicBezTo>
                <a:cubicBezTo>
                  <a:pt x="277" y="721"/>
                  <a:pt x="277" y="721"/>
                  <a:pt x="277" y="721"/>
                </a:cubicBezTo>
                <a:cubicBezTo>
                  <a:pt x="277" y="721"/>
                  <a:pt x="277" y="721"/>
                  <a:pt x="277" y="721"/>
                </a:cubicBezTo>
                <a:cubicBezTo>
                  <a:pt x="277" y="721"/>
                  <a:pt x="277" y="721"/>
                  <a:pt x="277" y="721"/>
                </a:cubicBezTo>
                <a:cubicBezTo>
                  <a:pt x="277" y="721"/>
                  <a:pt x="277" y="721"/>
                  <a:pt x="278" y="721"/>
                </a:cubicBezTo>
                <a:cubicBezTo>
                  <a:pt x="278" y="721"/>
                  <a:pt x="278" y="721"/>
                  <a:pt x="278" y="721"/>
                </a:cubicBezTo>
                <a:cubicBezTo>
                  <a:pt x="278" y="721"/>
                  <a:pt x="278" y="721"/>
                  <a:pt x="278" y="721"/>
                </a:cubicBezTo>
                <a:cubicBezTo>
                  <a:pt x="279" y="717"/>
                  <a:pt x="279" y="717"/>
                  <a:pt x="279" y="717"/>
                </a:cubicBezTo>
                <a:cubicBezTo>
                  <a:pt x="272" y="716"/>
                  <a:pt x="266" y="714"/>
                  <a:pt x="259" y="712"/>
                </a:cubicBezTo>
                <a:close/>
                <a:moveTo>
                  <a:pt x="298" y="721"/>
                </a:moveTo>
                <a:cubicBezTo>
                  <a:pt x="297" y="725"/>
                  <a:pt x="297" y="725"/>
                  <a:pt x="297" y="725"/>
                </a:cubicBezTo>
                <a:cubicBezTo>
                  <a:pt x="301" y="726"/>
                  <a:pt x="305" y="727"/>
                  <a:pt x="309" y="727"/>
                </a:cubicBezTo>
                <a:cubicBezTo>
                  <a:pt x="309" y="727"/>
                  <a:pt x="309" y="727"/>
                  <a:pt x="309" y="727"/>
                </a:cubicBezTo>
                <a:cubicBezTo>
                  <a:pt x="309" y="727"/>
                  <a:pt x="309" y="728"/>
                  <a:pt x="309" y="728"/>
                </a:cubicBezTo>
                <a:cubicBezTo>
                  <a:pt x="309" y="728"/>
                  <a:pt x="309" y="728"/>
                  <a:pt x="309" y="728"/>
                </a:cubicBezTo>
                <a:cubicBezTo>
                  <a:pt x="309" y="728"/>
                  <a:pt x="309" y="728"/>
                  <a:pt x="309" y="728"/>
                </a:cubicBezTo>
                <a:cubicBezTo>
                  <a:pt x="309" y="728"/>
                  <a:pt x="310" y="728"/>
                  <a:pt x="310" y="728"/>
                </a:cubicBezTo>
                <a:cubicBezTo>
                  <a:pt x="310" y="728"/>
                  <a:pt x="310" y="728"/>
                  <a:pt x="310" y="728"/>
                </a:cubicBezTo>
                <a:cubicBezTo>
                  <a:pt x="310" y="728"/>
                  <a:pt x="310" y="728"/>
                  <a:pt x="310" y="728"/>
                </a:cubicBezTo>
                <a:cubicBezTo>
                  <a:pt x="310" y="728"/>
                  <a:pt x="310" y="728"/>
                  <a:pt x="310" y="728"/>
                </a:cubicBezTo>
                <a:cubicBezTo>
                  <a:pt x="310" y="728"/>
                  <a:pt x="310" y="728"/>
                  <a:pt x="310" y="728"/>
                </a:cubicBezTo>
                <a:cubicBezTo>
                  <a:pt x="310" y="728"/>
                  <a:pt x="310" y="728"/>
                  <a:pt x="310" y="728"/>
                </a:cubicBezTo>
                <a:cubicBezTo>
                  <a:pt x="310" y="728"/>
                  <a:pt x="310" y="728"/>
                  <a:pt x="310" y="728"/>
                </a:cubicBezTo>
                <a:cubicBezTo>
                  <a:pt x="310" y="728"/>
                  <a:pt x="310" y="728"/>
                  <a:pt x="310" y="728"/>
                </a:cubicBezTo>
                <a:cubicBezTo>
                  <a:pt x="310" y="728"/>
                  <a:pt x="310" y="728"/>
                  <a:pt x="310" y="728"/>
                </a:cubicBezTo>
                <a:cubicBezTo>
                  <a:pt x="310" y="728"/>
                  <a:pt x="310" y="728"/>
                  <a:pt x="310" y="728"/>
                </a:cubicBezTo>
                <a:cubicBezTo>
                  <a:pt x="310" y="728"/>
                  <a:pt x="310" y="728"/>
                  <a:pt x="310" y="728"/>
                </a:cubicBezTo>
                <a:cubicBezTo>
                  <a:pt x="310" y="728"/>
                  <a:pt x="310" y="728"/>
                  <a:pt x="310" y="728"/>
                </a:cubicBezTo>
                <a:cubicBezTo>
                  <a:pt x="310" y="728"/>
                  <a:pt x="310" y="728"/>
                  <a:pt x="310" y="728"/>
                </a:cubicBezTo>
                <a:cubicBezTo>
                  <a:pt x="310" y="728"/>
                  <a:pt x="311" y="728"/>
                  <a:pt x="311" y="728"/>
                </a:cubicBezTo>
                <a:cubicBezTo>
                  <a:pt x="311" y="728"/>
                  <a:pt x="311" y="728"/>
                  <a:pt x="311" y="728"/>
                </a:cubicBezTo>
                <a:cubicBezTo>
                  <a:pt x="311" y="728"/>
                  <a:pt x="311" y="728"/>
                  <a:pt x="311" y="728"/>
                </a:cubicBezTo>
                <a:cubicBezTo>
                  <a:pt x="311" y="728"/>
                  <a:pt x="311" y="728"/>
                  <a:pt x="311" y="728"/>
                </a:cubicBezTo>
                <a:cubicBezTo>
                  <a:pt x="311" y="728"/>
                  <a:pt x="311" y="728"/>
                  <a:pt x="311" y="728"/>
                </a:cubicBezTo>
                <a:cubicBezTo>
                  <a:pt x="311" y="728"/>
                  <a:pt x="311" y="728"/>
                  <a:pt x="311" y="728"/>
                </a:cubicBezTo>
                <a:cubicBezTo>
                  <a:pt x="311" y="728"/>
                  <a:pt x="311" y="728"/>
                  <a:pt x="311" y="728"/>
                </a:cubicBezTo>
                <a:cubicBezTo>
                  <a:pt x="311" y="728"/>
                  <a:pt x="311" y="728"/>
                  <a:pt x="311" y="728"/>
                </a:cubicBezTo>
                <a:cubicBezTo>
                  <a:pt x="311" y="728"/>
                  <a:pt x="311" y="728"/>
                  <a:pt x="311" y="728"/>
                </a:cubicBezTo>
                <a:cubicBezTo>
                  <a:pt x="311" y="728"/>
                  <a:pt x="311" y="728"/>
                  <a:pt x="311" y="728"/>
                </a:cubicBezTo>
                <a:cubicBezTo>
                  <a:pt x="311" y="728"/>
                  <a:pt x="311" y="728"/>
                  <a:pt x="311" y="728"/>
                </a:cubicBezTo>
                <a:cubicBezTo>
                  <a:pt x="311" y="728"/>
                  <a:pt x="312" y="728"/>
                  <a:pt x="312" y="728"/>
                </a:cubicBezTo>
                <a:cubicBezTo>
                  <a:pt x="312" y="728"/>
                  <a:pt x="312" y="728"/>
                  <a:pt x="312" y="728"/>
                </a:cubicBezTo>
                <a:cubicBezTo>
                  <a:pt x="312" y="728"/>
                  <a:pt x="312" y="728"/>
                  <a:pt x="312" y="728"/>
                </a:cubicBezTo>
                <a:cubicBezTo>
                  <a:pt x="312" y="728"/>
                  <a:pt x="312" y="728"/>
                  <a:pt x="312" y="728"/>
                </a:cubicBezTo>
                <a:cubicBezTo>
                  <a:pt x="312" y="728"/>
                  <a:pt x="312" y="728"/>
                  <a:pt x="312" y="728"/>
                </a:cubicBezTo>
                <a:cubicBezTo>
                  <a:pt x="312" y="728"/>
                  <a:pt x="312" y="728"/>
                  <a:pt x="312" y="728"/>
                </a:cubicBezTo>
                <a:cubicBezTo>
                  <a:pt x="312" y="728"/>
                  <a:pt x="312" y="728"/>
                  <a:pt x="312" y="728"/>
                </a:cubicBezTo>
                <a:cubicBezTo>
                  <a:pt x="312" y="728"/>
                  <a:pt x="312" y="728"/>
                  <a:pt x="312" y="728"/>
                </a:cubicBezTo>
                <a:cubicBezTo>
                  <a:pt x="312" y="728"/>
                  <a:pt x="312" y="728"/>
                  <a:pt x="312" y="728"/>
                </a:cubicBezTo>
                <a:cubicBezTo>
                  <a:pt x="313" y="728"/>
                  <a:pt x="313" y="728"/>
                  <a:pt x="313" y="728"/>
                </a:cubicBezTo>
                <a:cubicBezTo>
                  <a:pt x="313" y="728"/>
                  <a:pt x="313" y="728"/>
                  <a:pt x="313" y="728"/>
                </a:cubicBezTo>
                <a:cubicBezTo>
                  <a:pt x="313" y="728"/>
                  <a:pt x="313" y="728"/>
                  <a:pt x="313" y="728"/>
                </a:cubicBezTo>
                <a:cubicBezTo>
                  <a:pt x="313" y="728"/>
                  <a:pt x="313" y="728"/>
                  <a:pt x="313" y="728"/>
                </a:cubicBezTo>
                <a:cubicBezTo>
                  <a:pt x="313" y="728"/>
                  <a:pt x="313" y="728"/>
                  <a:pt x="313" y="728"/>
                </a:cubicBezTo>
                <a:cubicBezTo>
                  <a:pt x="313" y="728"/>
                  <a:pt x="313" y="728"/>
                  <a:pt x="313" y="728"/>
                </a:cubicBezTo>
                <a:cubicBezTo>
                  <a:pt x="313" y="728"/>
                  <a:pt x="313" y="728"/>
                  <a:pt x="313" y="728"/>
                </a:cubicBezTo>
                <a:cubicBezTo>
                  <a:pt x="313" y="728"/>
                  <a:pt x="313" y="728"/>
                  <a:pt x="313" y="728"/>
                </a:cubicBezTo>
                <a:cubicBezTo>
                  <a:pt x="313" y="728"/>
                  <a:pt x="313" y="728"/>
                  <a:pt x="313" y="728"/>
                </a:cubicBezTo>
                <a:cubicBezTo>
                  <a:pt x="313" y="728"/>
                  <a:pt x="313" y="728"/>
                  <a:pt x="313" y="728"/>
                </a:cubicBezTo>
                <a:cubicBezTo>
                  <a:pt x="313" y="728"/>
                  <a:pt x="313" y="728"/>
                  <a:pt x="313" y="728"/>
                </a:cubicBezTo>
                <a:cubicBezTo>
                  <a:pt x="313" y="728"/>
                  <a:pt x="313" y="728"/>
                  <a:pt x="313" y="728"/>
                </a:cubicBezTo>
                <a:cubicBezTo>
                  <a:pt x="313" y="728"/>
                  <a:pt x="313" y="728"/>
                  <a:pt x="313" y="728"/>
                </a:cubicBezTo>
                <a:cubicBezTo>
                  <a:pt x="313" y="728"/>
                  <a:pt x="313" y="728"/>
                  <a:pt x="313" y="728"/>
                </a:cubicBezTo>
                <a:cubicBezTo>
                  <a:pt x="315" y="728"/>
                  <a:pt x="316" y="728"/>
                  <a:pt x="317" y="729"/>
                </a:cubicBezTo>
                <a:cubicBezTo>
                  <a:pt x="317" y="725"/>
                  <a:pt x="317" y="725"/>
                  <a:pt x="317" y="725"/>
                </a:cubicBezTo>
                <a:cubicBezTo>
                  <a:pt x="311" y="724"/>
                  <a:pt x="304" y="723"/>
                  <a:pt x="298" y="721"/>
                </a:cubicBezTo>
                <a:close/>
                <a:moveTo>
                  <a:pt x="337" y="727"/>
                </a:moveTo>
                <a:cubicBezTo>
                  <a:pt x="337" y="731"/>
                  <a:pt x="337" y="731"/>
                  <a:pt x="337" y="731"/>
                </a:cubicBezTo>
                <a:cubicBezTo>
                  <a:pt x="339" y="731"/>
                  <a:pt x="342" y="731"/>
                  <a:pt x="345" y="731"/>
                </a:cubicBezTo>
                <a:cubicBezTo>
                  <a:pt x="345" y="731"/>
                  <a:pt x="345" y="731"/>
                  <a:pt x="345" y="731"/>
                </a:cubicBezTo>
                <a:cubicBezTo>
                  <a:pt x="345" y="731"/>
                  <a:pt x="345" y="731"/>
                  <a:pt x="345" y="731"/>
                </a:cubicBezTo>
                <a:cubicBezTo>
                  <a:pt x="345" y="731"/>
                  <a:pt x="345" y="731"/>
                  <a:pt x="345" y="731"/>
                </a:cubicBezTo>
                <a:cubicBezTo>
                  <a:pt x="345" y="731"/>
                  <a:pt x="345" y="731"/>
                  <a:pt x="345" y="731"/>
                </a:cubicBezTo>
                <a:cubicBezTo>
                  <a:pt x="345" y="731"/>
                  <a:pt x="345" y="731"/>
                  <a:pt x="345" y="731"/>
                </a:cubicBezTo>
                <a:cubicBezTo>
                  <a:pt x="345" y="731"/>
                  <a:pt x="345" y="731"/>
                  <a:pt x="345" y="731"/>
                </a:cubicBezTo>
                <a:cubicBezTo>
                  <a:pt x="345" y="731"/>
                  <a:pt x="345" y="731"/>
                  <a:pt x="345" y="731"/>
                </a:cubicBezTo>
                <a:cubicBezTo>
                  <a:pt x="345" y="731"/>
                  <a:pt x="345" y="731"/>
                  <a:pt x="345" y="731"/>
                </a:cubicBezTo>
                <a:cubicBezTo>
                  <a:pt x="345" y="731"/>
                  <a:pt x="345" y="731"/>
                  <a:pt x="345" y="731"/>
                </a:cubicBezTo>
                <a:cubicBezTo>
                  <a:pt x="345" y="731"/>
                  <a:pt x="345" y="731"/>
                  <a:pt x="345" y="731"/>
                </a:cubicBezTo>
                <a:cubicBezTo>
                  <a:pt x="345" y="731"/>
                  <a:pt x="345" y="731"/>
                  <a:pt x="345" y="731"/>
                </a:cubicBezTo>
                <a:cubicBezTo>
                  <a:pt x="345" y="731"/>
                  <a:pt x="345" y="731"/>
                  <a:pt x="345" y="731"/>
                </a:cubicBezTo>
                <a:cubicBezTo>
                  <a:pt x="345" y="731"/>
                  <a:pt x="345" y="731"/>
                  <a:pt x="345" y="731"/>
                </a:cubicBezTo>
                <a:cubicBezTo>
                  <a:pt x="346" y="731"/>
                  <a:pt x="346" y="731"/>
                  <a:pt x="346" y="731"/>
                </a:cubicBezTo>
                <a:cubicBezTo>
                  <a:pt x="346" y="731"/>
                  <a:pt x="346" y="731"/>
                  <a:pt x="346" y="731"/>
                </a:cubicBezTo>
                <a:cubicBezTo>
                  <a:pt x="346" y="731"/>
                  <a:pt x="346" y="731"/>
                  <a:pt x="346" y="731"/>
                </a:cubicBezTo>
                <a:cubicBezTo>
                  <a:pt x="346" y="731"/>
                  <a:pt x="346" y="731"/>
                  <a:pt x="346" y="731"/>
                </a:cubicBezTo>
                <a:cubicBezTo>
                  <a:pt x="346" y="731"/>
                  <a:pt x="346" y="731"/>
                  <a:pt x="347" y="731"/>
                </a:cubicBezTo>
                <a:cubicBezTo>
                  <a:pt x="347" y="731"/>
                  <a:pt x="347" y="731"/>
                  <a:pt x="347" y="731"/>
                </a:cubicBezTo>
                <a:cubicBezTo>
                  <a:pt x="347" y="731"/>
                  <a:pt x="347" y="731"/>
                  <a:pt x="347" y="731"/>
                </a:cubicBezTo>
                <a:cubicBezTo>
                  <a:pt x="347" y="731"/>
                  <a:pt x="347" y="731"/>
                  <a:pt x="347" y="731"/>
                </a:cubicBezTo>
                <a:cubicBezTo>
                  <a:pt x="347" y="731"/>
                  <a:pt x="347" y="731"/>
                  <a:pt x="347" y="731"/>
                </a:cubicBezTo>
                <a:cubicBezTo>
                  <a:pt x="347" y="731"/>
                  <a:pt x="347" y="731"/>
                  <a:pt x="347" y="731"/>
                </a:cubicBezTo>
                <a:cubicBezTo>
                  <a:pt x="347" y="731"/>
                  <a:pt x="347" y="731"/>
                  <a:pt x="347" y="731"/>
                </a:cubicBezTo>
                <a:cubicBezTo>
                  <a:pt x="347" y="731"/>
                  <a:pt x="347" y="731"/>
                  <a:pt x="347" y="731"/>
                </a:cubicBezTo>
                <a:cubicBezTo>
                  <a:pt x="347" y="731"/>
                  <a:pt x="347" y="731"/>
                  <a:pt x="347" y="731"/>
                </a:cubicBezTo>
                <a:cubicBezTo>
                  <a:pt x="347" y="731"/>
                  <a:pt x="347" y="731"/>
                  <a:pt x="347" y="731"/>
                </a:cubicBezTo>
                <a:cubicBezTo>
                  <a:pt x="347" y="731"/>
                  <a:pt x="347" y="731"/>
                  <a:pt x="347" y="731"/>
                </a:cubicBezTo>
                <a:cubicBezTo>
                  <a:pt x="347" y="731"/>
                  <a:pt x="347" y="731"/>
                  <a:pt x="347" y="731"/>
                </a:cubicBezTo>
                <a:cubicBezTo>
                  <a:pt x="347" y="731"/>
                  <a:pt x="347" y="731"/>
                  <a:pt x="347" y="731"/>
                </a:cubicBezTo>
                <a:cubicBezTo>
                  <a:pt x="347" y="731"/>
                  <a:pt x="347" y="731"/>
                  <a:pt x="348" y="731"/>
                </a:cubicBezTo>
                <a:cubicBezTo>
                  <a:pt x="348" y="731"/>
                  <a:pt x="348" y="731"/>
                  <a:pt x="348" y="731"/>
                </a:cubicBezTo>
                <a:cubicBezTo>
                  <a:pt x="348" y="731"/>
                  <a:pt x="348" y="731"/>
                  <a:pt x="348" y="731"/>
                </a:cubicBezTo>
                <a:cubicBezTo>
                  <a:pt x="348" y="731"/>
                  <a:pt x="348" y="731"/>
                  <a:pt x="348" y="731"/>
                </a:cubicBezTo>
                <a:cubicBezTo>
                  <a:pt x="348" y="731"/>
                  <a:pt x="348" y="731"/>
                  <a:pt x="348" y="731"/>
                </a:cubicBezTo>
                <a:cubicBezTo>
                  <a:pt x="348" y="731"/>
                  <a:pt x="348" y="731"/>
                  <a:pt x="348" y="731"/>
                </a:cubicBezTo>
                <a:cubicBezTo>
                  <a:pt x="348" y="731"/>
                  <a:pt x="348" y="731"/>
                  <a:pt x="348" y="731"/>
                </a:cubicBezTo>
                <a:cubicBezTo>
                  <a:pt x="348" y="731"/>
                  <a:pt x="348" y="731"/>
                  <a:pt x="348" y="731"/>
                </a:cubicBezTo>
                <a:cubicBezTo>
                  <a:pt x="348" y="731"/>
                  <a:pt x="348" y="731"/>
                  <a:pt x="348" y="731"/>
                </a:cubicBezTo>
                <a:cubicBezTo>
                  <a:pt x="348" y="731"/>
                  <a:pt x="348" y="731"/>
                  <a:pt x="348" y="731"/>
                </a:cubicBezTo>
                <a:cubicBezTo>
                  <a:pt x="348" y="731"/>
                  <a:pt x="348" y="731"/>
                  <a:pt x="349" y="731"/>
                </a:cubicBezTo>
                <a:cubicBezTo>
                  <a:pt x="349" y="731"/>
                  <a:pt x="349" y="731"/>
                  <a:pt x="349" y="731"/>
                </a:cubicBezTo>
                <a:cubicBezTo>
                  <a:pt x="349" y="731"/>
                  <a:pt x="349" y="731"/>
                  <a:pt x="349" y="731"/>
                </a:cubicBezTo>
                <a:cubicBezTo>
                  <a:pt x="349" y="731"/>
                  <a:pt x="349" y="731"/>
                  <a:pt x="349" y="731"/>
                </a:cubicBezTo>
                <a:cubicBezTo>
                  <a:pt x="349" y="731"/>
                  <a:pt x="349" y="731"/>
                  <a:pt x="349" y="731"/>
                </a:cubicBezTo>
                <a:cubicBezTo>
                  <a:pt x="349" y="731"/>
                  <a:pt x="349" y="731"/>
                  <a:pt x="349" y="731"/>
                </a:cubicBezTo>
                <a:cubicBezTo>
                  <a:pt x="349" y="731"/>
                  <a:pt x="349" y="731"/>
                  <a:pt x="349" y="731"/>
                </a:cubicBezTo>
                <a:cubicBezTo>
                  <a:pt x="349" y="731"/>
                  <a:pt x="349" y="731"/>
                  <a:pt x="349" y="731"/>
                </a:cubicBezTo>
                <a:cubicBezTo>
                  <a:pt x="349" y="731"/>
                  <a:pt x="349" y="731"/>
                  <a:pt x="349" y="731"/>
                </a:cubicBezTo>
                <a:cubicBezTo>
                  <a:pt x="349" y="731"/>
                  <a:pt x="349" y="731"/>
                  <a:pt x="349" y="731"/>
                </a:cubicBezTo>
                <a:cubicBezTo>
                  <a:pt x="349" y="731"/>
                  <a:pt x="349" y="731"/>
                  <a:pt x="349" y="731"/>
                </a:cubicBezTo>
                <a:cubicBezTo>
                  <a:pt x="349" y="731"/>
                  <a:pt x="349" y="732"/>
                  <a:pt x="349" y="732"/>
                </a:cubicBezTo>
                <a:cubicBezTo>
                  <a:pt x="349" y="732"/>
                  <a:pt x="349" y="732"/>
                  <a:pt x="349" y="732"/>
                </a:cubicBezTo>
                <a:cubicBezTo>
                  <a:pt x="349" y="732"/>
                  <a:pt x="349" y="732"/>
                  <a:pt x="349" y="732"/>
                </a:cubicBezTo>
                <a:cubicBezTo>
                  <a:pt x="349" y="732"/>
                  <a:pt x="350" y="732"/>
                  <a:pt x="350" y="732"/>
                </a:cubicBezTo>
                <a:cubicBezTo>
                  <a:pt x="350" y="732"/>
                  <a:pt x="350" y="732"/>
                  <a:pt x="350" y="732"/>
                </a:cubicBezTo>
                <a:cubicBezTo>
                  <a:pt x="350" y="732"/>
                  <a:pt x="350" y="732"/>
                  <a:pt x="350" y="732"/>
                </a:cubicBezTo>
                <a:cubicBezTo>
                  <a:pt x="350" y="732"/>
                  <a:pt x="350" y="732"/>
                  <a:pt x="350" y="732"/>
                </a:cubicBezTo>
                <a:cubicBezTo>
                  <a:pt x="350" y="732"/>
                  <a:pt x="350" y="732"/>
                  <a:pt x="350" y="732"/>
                </a:cubicBezTo>
                <a:cubicBezTo>
                  <a:pt x="350" y="732"/>
                  <a:pt x="350" y="732"/>
                  <a:pt x="350" y="732"/>
                </a:cubicBezTo>
                <a:cubicBezTo>
                  <a:pt x="350" y="732"/>
                  <a:pt x="350" y="732"/>
                  <a:pt x="350" y="732"/>
                </a:cubicBezTo>
                <a:cubicBezTo>
                  <a:pt x="350" y="732"/>
                  <a:pt x="350" y="732"/>
                  <a:pt x="350" y="732"/>
                </a:cubicBezTo>
                <a:cubicBezTo>
                  <a:pt x="350" y="732"/>
                  <a:pt x="350" y="732"/>
                  <a:pt x="350" y="732"/>
                </a:cubicBezTo>
                <a:cubicBezTo>
                  <a:pt x="350" y="732"/>
                  <a:pt x="350" y="732"/>
                  <a:pt x="350" y="732"/>
                </a:cubicBezTo>
                <a:cubicBezTo>
                  <a:pt x="351" y="732"/>
                  <a:pt x="351" y="732"/>
                  <a:pt x="351" y="732"/>
                </a:cubicBezTo>
                <a:cubicBezTo>
                  <a:pt x="351" y="732"/>
                  <a:pt x="351" y="732"/>
                  <a:pt x="351" y="732"/>
                </a:cubicBezTo>
                <a:cubicBezTo>
                  <a:pt x="351" y="732"/>
                  <a:pt x="351" y="732"/>
                  <a:pt x="351" y="732"/>
                </a:cubicBezTo>
                <a:cubicBezTo>
                  <a:pt x="351" y="732"/>
                  <a:pt x="351" y="732"/>
                  <a:pt x="351" y="732"/>
                </a:cubicBezTo>
                <a:cubicBezTo>
                  <a:pt x="353" y="732"/>
                  <a:pt x="355" y="732"/>
                  <a:pt x="357" y="732"/>
                </a:cubicBezTo>
                <a:cubicBezTo>
                  <a:pt x="357" y="728"/>
                  <a:pt x="357" y="728"/>
                  <a:pt x="357" y="728"/>
                </a:cubicBezTo>
                <a:cubicBezTo>
                  <a:pt x="350" y="728"/>
                  <a:pt x="344" y="727"/>
                  <a:pt x="337" y="727"/>
                </a:cubicBezTo>
                <a:close/>
                <a:moveTo>
                  <a:pt x="396" y="727"/>
                </a:moveTo>
                <a:cubicBezTo>
                  <a:pt x="390" y="727"/>
                  <a:pt x="383" y="728"/>
                  <a:pt x="377" y="728"/>
                </a:cubicBezTo>
                <a:cubicBezTo>
                  <a:pt x="377" y="732"/>
                  <a:pt x="377" y="732"/>
                  <a:pt x="377" y="732"/>
                </a:cubicBezTo>
                <a:cubicBezTo>
                  <a:pt x="383" y="732"/>
                  <a:pt x="390" y="731"/>
                  <a:pt x="397" y="731"/>
                </a:cubicBezTo>
                <a:cubicBezTo>
                  <a:pt x="396" y="727"/>
                  <a:pt x="396" y="727"/>
                  <a:pt x="396" y="727"/>
                </a:cubicBezTo>
                <a:close/>
                <a:moveTo>
                  <a:pt x="436" y="721"/>
                </a:moveTo>
                <a:cubicBezTo>
                  <a:pt x="429" y="722"/>
                  <a:pt x="423" y="724"/>
                  <a:pt x="416" y="724"/>
                </a:cubicBezTo>
                <a:cubicBezTo>
                  <a:pt x="417" y="728"/>
                  <a:pt x="417" y="728"/>
                  <a:pt x="417" y="728"/>
                </a:cubicBezTo>
                <a:cubicBezTo>
                  <a:pt x="423" y="728"/>
                  <a:pt x="430" y="726"/>
                  <a:pt x="436" y="725"/>
                </a:cubicBezTo>
                <a:cubicBezTo>
                  <a:pt x="436" y="721"/>
                  <a:pt x="436" y="721"/>
                  <a:pt x="436" y="721"/>
                </a:cubicBezTo>
                <a:close/>
                <a:moveTo>
                  <a:pt x="474" y="712"/>
                </a:moveTo>
                <a:cubicBezTo>
                  <a:pt x="468" y="713"/>
                  <a:pt x="461" y="715"/>
                  <a:pt x="455" y="717"/>
                </a:cubicBezTo>
                <a:cubicBezTo>
                  <a:pt x="456" y="721"/>
                  <a:pt x="456" y="721"/>
                  <a:pt x="456" y="721"/>
                </a:cubicBezTo>
                <a:cubicBezTo>
                  <a:pt x="457" y="721"/>
                  <a:pt x="458" y="720"/>
                  <a:pt x="459" y="720"/>
                </a:cubicBezTo>
                <a:cubicBezTo>
                  <a:pt x="459" y="720"/>
                  <a:pt x="459" y="720"/>
                  <a:pt x="459" y="720"/>
                </a:cubicBezTo>
                <a:cubicBezTo>
                  <a:pt x="459" y="720"/>
                  <a:pt x="459" y="720"/>
                  <a:pt x="459" y="720"/>
                </a:cubicBezTo>
                <a:cubicBezTo>
                  <a:pt x="459" y="720"/>
                  <a:pt x="459" y="720"/>
                  <a:pt x="459" y="720"/>
                </a:cubicBezTo>
                <a:cubicBezTo>
                  <a:pt x="459" y="720"/>
                  <a:pt x="459" y="720"/>
                  <a:pt x="459" y="720"/>
                </a:cubicBezTo>
                <a:cubicBezTo>
                  <a:pt x="459" y="720"/>
                  <a:pt x="459" y="720"/>
                  <a:pt x="459" y="720"/>
                </a:cubicBezTo>
                <a:cubicBezTo>
                  <a:pt x="460" y="720"/>
                  <a:pt x="460" y="720"/>
                  <a:pt x="460" y="720"/>
                </a:cubicBezTo>
                <a:cubicBezTo>
                  <a:pt x="460" y="720"/>
                  <a:pt x="460" y="720"/>
                  <a:pt x="460" y="720"/>
                </a:cubicBezTo>
                <a:cubicBezTo>
                  <a:pt x="460" y="720"/>
                  <a:pt x="460" y="720"/>
                  <a:pt x="460" y="720"/>
                </a:cubicBezTo>
                <a:cubicBezTo>
                  <a:pt x="460" y="720"/>
                  <a:pt x="460" y="720"/>
                  <a:pt x="460" y="720"/>
                </a:cubicBezTo>
                <a:cubicBezTo>
                  <a:pt x="460" y="720"/>
                  <a:pt x="460" y="720"/>
                  <a:pt x="460" y="720"/>
                </a:cubicBezTo>
                <a:cubicBezTo>
                  <a:pt x="460" y="720"/>
                  <a:pt x="460" y="720"/>
                  <a:pt x="460" y="720"/>
                </a:cubicBezTo>
                <a:cubicBezTo>
                  <a:pt x="460" y="720"/>
                  <a:pt x="460" y="720"/>
                  <a:pt x="460" y="720"/>
                </a:cubicBezTo>
                <a:cubicBezTo>
                  <a:pt x="460" y="720"/>
                  <a:pt x="460" y="720"/>
                  <a:pt x="460" y="720"/>
                </a:cubicBezTo>
                <a:cubicBezTo>
                  <a:pt x="460" y="720"/>
                  <a:pt x="460" y="720"/>
                  <a:pt x="460" y="720"/>
                </a:cubicBezTo>
                <a:cubicBezTo>
                  <a:pt x="465" y="718"/>
                  <a:pt x="470" y="717"/>
                  <a:pt x="475" y="715"/>
                </a:cubicBezTo>
                <a:cubicBezTo>
                  <a:pt x="474" y="712"/>
                  <a:pt x="474" y="712"/>
                  <a:pt x="474" y="712"/>
                </a:cubicBezTo>
                <a:close/>
                <a:moveTo>
                  <a:pt x="511" y="698"/>
                </a:moveTo>
                <a:cubicBezTo>
                  <a:pt x="505" y="700"/>
                  <a:pt x="499" y="703"/>
                  <a:pt x="493" y="705"/>
                </a:cubicBezTo>
                <a:cubicBezTo>
                  <a:pt x="494" y="709"/>
                  <a:pt x="494" y="709"/>
                  <a:pt x="494" y="709"/>
                </a:cubicBezTo>
                <a:cubicBezTo>
                  <a:pt x="499" y="707"/>
                  <a:pt x="504" y="705"/>
                  <a:pt x="510" y="703"/>
                </a:cubicBezTo>
                <a:cubicBezTo>
                  <a:pt x="510" y="703"/>
                  <a:pt x="510" y="703"/>
                  <a:pt x="510" y="703"/>
                </a:cubicBezTo>
                <a:cubicBezTo>
                  <a:pt x="510" y="703"/>
                  <a:pt x="510" y="703"/>
                  <a:pt x="510" y="703"/>
                </a:cubicBezTo>
                <a:cubicBezTo>
                  <a:pt x="510" y="703"/>
                  <a:pt x="510" y="703"/>
                  <a:pt x="510" y="703"/>
                </a:cubicBezTo>
                <a:cubicBezTo>
                  <a:pt x="510" y="703"/>
                  <a:pt x="510" y="703"/>
                  <a:pt x="510" y="703"/>
                </a:cubicBezTo>
                <a:cubicBezTo>
                  <a:pt x="510" y="703"/>
                  <a:pt x="510" y="703"/>
                  <a:pt x="510" y="703"/>
                </a:cubicBezTo>
                <a:cubicBezTo>
                  <a:pt x="510" y="703"/>
                  <a:pt x="510" y="702"/>
                  <a:pt x="510" y="702"/>
                </a:cubicBezTo>
                <a:cubicBezTo>
                  <a:pt x="510" y="702"/>
                  <a:pt x="510" y="702"/>
                  <a:pt x="510" y="702"/>
                </a:cubicBezTo>
                <a:cubicBezTo>
                  <a:pt x="510" y="702"/>
                  <a:pt x="510" y="702"/>
                  <a:pt x="510" y="702"/>
                </a:cubicBezTo>
                <a:cubicBezTo>
                  <a:pt x="510" y="702"/>
                  <a:pt x="510" y="702"/>
                  <a:pt x="510" y="702"/>
                </a:cubicBezTo>
                <a:cubicBezTo>
                  <a:pt x="510" y="702"/>
                  <a:pt x="510" y="702"/>
                  <a:pt x="510" y="702"/>
                </a:cubicBezTo>
                <a:cubicBezTo>
                  <a:pt x="510" y="702"/>
                  <a:pt x="510" y="702"/>
                  <a:pt x="510" y="702"/>
                </a:cubicBezTo>
                <a:cubicBezTo>
                  <a:pt x="510" y="702"/>
                  <a:pt x="510" y="702"/>
                  <a:pt x="510" y="702"/>
                </a:cubicBezTo>
                <a:cubicBezTo>
                  <a:pt x="510" y="702"/>
                  <a:pt x="510" y="702"/>
                  <a:pt x="511" y="702"/>
                </a:cubicBezTo>
                <a:cubicBezTo>
                  <a:pt x="511" y="702"/>
                  <a:pt x="511" y="702"/>
                  <a:pt x="511" y="702"/>
                </a:cubicBezTo>
                <a:cubicBezTo>
                  <a:pt x="511" y="702"/>
                  <a:pt x="511" y="702"/>
                  <a:pt x="511" y="702"/>
                </a:cubicBezTo>
                <a:cubicBezTo>
                  <a:pt x="511" y="702"/>
                  <a:pt x="511" y="702"/>
                  <a:pt x="511" y="702"/>
                </a:cubicBezTo>
                <a:cubicBezTo>
                  <a:pt x="511" y="702"/>
                  <a:pt x="511" y="702"/>
                  <a:pt x="511" y="702"/>
                </a:cubicBezTo>
                <a:cubicBezTo>
                  <a:pt x="511" y="702"/>
                  <a:pt x="511" y="702"/>
                  <a:pt x="511" y="702"/>
                </a:cubicBezTo>
                <a:cubicBezTo>
                  <a:pt x="511" y="702"/>
                  <a:pt x="511" y="702"/>
                  <a:pt x="511" y="702"/>
                </a:cubicBezTo>
                <a:cubicBezTo>
                  <a:pt x="511" y="702"/>
                  <a:pt x="511" y="702"/>
                  <a:pt x="511" y="702"/>
                </a:cubicBezTo>
                <a:cubicBezTo>
                  <a:pt x="511" y="702"/>
                  <a:pt x="511" y="702"/>
                  <a:pt x="511" y="702"/>
                </a:cubicBezTo>
                <a:cubicBezTo>
                  <a:pt x="511" y="702"/>
                  <a:pt x="511" y="702"/>
                  <a:pt x="511" y="702"/>
                </a:cubicBezTo>
                <a:cubicBezTo>
                  <a:pt x="511" y="702"/>
                  <a:pt x="511" y="702"/>
                  <a:pt x="511" y="702"/>
                </a:cubicBezTo>
                <a:cubicBezTo>
                  <a:pt x="511" y="702"/>
                  <a:pt x="511" y="702"/>
                  <a:pt x="511" y="702"/>
                </a:cubicBezTo>
                <a:cubicBezTo>
                  <a:pt x="511" y="702"/>
                  <a:pt x="511" y="702"/>
                  <a:pt x="511" y="702"/>
                </a:cubicBezTo>
                <a:cubicBezTo>
                  <a:pt x="511" y="702"/>
                  <a:pt x="511" y="702"/>
                  <a:pt x="511" y="702"/>
                </a:cubicBezTo>
                <a:cubicBezTo>
                  <a:pt x="512" y="702"/>
                  <a:pt x="512" y="702"/>
                  <a:pt x="513" y="701"/>
                </a:cubicBezTo>
                <a:cubicBezTo>
                  <a:pt x="511" y="698"/>
                  <a:pt x="511" y="698"/>
                  <a:pt x="511" y="698"/>
                </a:cubicBezTo>
                <a:close/>
                <a:moveTo>
                  <a:pt x="546" y="680"/>
                </a:moveTo>
                <a:cubicBezTo>
                  <a:pt x="541" y="683"/>
                  <a:pt x="535" y="686"/>
                  <a:pt x="529" y="689"/>
                </a:cubicBezTo>
                <a:cubicBezTo>
                  <a:pt x="531" y="693"/>
                  <a:pt x="531" y="693"/>
                  <a:pt x="531" y="693"/>
                </a:cubicBezTo>
                <a:cubicBezTo>
                  <a:pt x="531" y="693"/>
                  <a:pt x="531" y="693"/>
                  <a:pt x="531" y="693"/>
                </a:cubicBezTo>
                <a:cubicBezTo>
                  <a:pt x="531" y="693"/>
                  <a:pt x="531" y="693"/>
                  <a:pt x="531" y="693"/>
                </a:cubicBezTo>
                <a:cubicBezTo>
                  <a:pt x="531" y="693"/>
                  <a:pt x="531" y="693"/>
                  <a:pt x="531" y="693"/>
                </a:cubicBezTo>
                <a:cubicBezTo>
                  <a:pt x="531" y="693"/>
                  <a:pt x="531" y="693"/>
                  <a:pt x="531" y="693"/>
                </a:cubicBezTo>
                <a:cubicBezTo>
                  <a:pt x="531" y="693"/>
                  <a:pt x="531" y="693"/>
                  <a:pt x="531" y="693"/>
                </a:cubicBezTo>
                <a:cubicBezTo>
                  <a:pt x="531" y="693"/>
                  <a:pt x="531" y="693"/>
                  <a:pt x="531" y="693"/>
                </a:cubicBezTo>
                <a:cubicBezTo>
                  <a:pt x="531" y="693"/>
                  <a:pt x="531" y="693"/>
                  <a:pt x="531" y="693"/>
                </a:cubicBezTo>
                <a:cubicBezTo>
                  <a:pt x="531" y="693"/>
                  <a:pt x="531" y="693"/>
                  <a:pt x="531" y="693"/>
                </a:cubicBezTo>
                <a:cubicBezTo>
                  <a:pt x="531" y="693"/>
                  <a:pt x="531" y="693"/>
                  <a:pt x="531" y="693"/>
                </a:cubicBezTo>
                <a:cubicBezTo>
                  <a:pt x="531" y="693"/>
                  <a:pt x="531" y="693"/>
                  <a:pt x="531" y="693"/>
                </a:cubicBezTo>
                <a:cubicBezTo>
                  <a:pt x="531" y="693"/>
                  <a:pt x="531" y="693"/>
                  <a:pt x="531" y="692"/>
                </a:cubicBezTo>
                <a:cubicBezTo>
                  <a:pt x="531" y="692"/>
                  <a:pt x="531" y="692"/>
                  <a:pt x="531" y="692"/>
                </a:cubicBezTo>
                <a:cubicBezTo>
                  <a:pt x="531" y="692"/>
                  <a:pt x="531" y="692"/>
                  <a:pt x="531" y="692"/>
                </a:cubicBezTo>
                <a:cubicBezTo>
                  <a:pt x="531" y="692"/>
                  <a:pt x="531" y="692"/>
                  <a:pt x="532" y="692"/>
                </a:cubicBezTo>
                <a:cubicBezTo>
                  <a:pt x="534" y="691"/>
                  <a:pt x="536" y="690"/>
                  <a:pt x="538" y="689"/>
                </a:cubicBezTo>
                <a:cubicBezTo>
                  <a:pt x="538" y="689"/>
                  <a:pt x="538" y="689"/>
                  <a:pt x="538" y="689"/>
                </a:cubicBezTo>
                <a:cubicBezTo>
                  <a:pt x="538" y="689"/>
                  <a:pt x="538" y="689"/>
                  <a:pt x="538" y="689"/>
                </a:cubicBezTo>
                <a:cubicBezTo>
                  <a:pt x="538" y="689"/>
                  <a:pt x="538" y="689"/>
                  <a:pt x="538" y="689"/>
                </a:cubicBezTo>
                <a:cubicBezTo>
                  <a:pt x="538" y="689"/>
                  <a:pt x="538" y="689"/>
                  <a:pt x="538" y="689"/>
                </a:cubicBezTo>
                <a:cubicBezTo>
                  <a:pt x="538" y="689"/>
                  <a:pt x="538" y="689"/>
                  <a:pt x="538" y="689"/>
                </a:cubicBezTo>
                <a:cubicBezTo>
                  <a:pt x="539" y="689"/>
                  <a:pt x="539" y="689"/>
                  <a:pt x="539" y="689"/>
                </a:cubicBezTo>
                <a:cubicBezTo>
                  <a:pt x="539" y="689"/>
                  <a:pt x="539" y="689"/>
                  <a:pt x="539" y="689"/>
                </a:cubicBezTo>
                <a:cubicBezTo>
                  <a:pt x="539" y="689"/>
                  <a:pt x="539" y="689"/>
                  <a:pt x="539" y="689"/>
                </a:cubicBezTo>
                <a:cubicBezTo>
                  <a:pt x="539" y="689"/>
                  <a:pt x="539" y="689"/>
                  <a:pt x="539" y="689"/>
                </a:cubicBezTo>
                <a:cubicBezTo>
                  <a:pt x="539" y="689"/>
                  <a:pt x="539" y="689"/>
                  <a:pt x="539" y="689"/>
                </a:cubicBezTo>
                <a:cubicBezTo>
                  <a:pt x="539" y="689"/>
                  <a:pt x="539" y="689"/>
                  <a:pt x="539" y="689"/>
                </a:cubicBezTo>
                <a:cubicBezTo>
                  <a:pt x="539" y="689"/>
                  <a:pt x="539" y="689"/>
                  <a:pt x="539" y="689"/>
                </a:cubicBezTo>
                <a:cubicBezTo>
                  <a:pt x="539" y="689"/>
                  <a:pt x="539" y="689"/>
                  <a:pt x="539" y="688"/>
                </a:cubicBezTo>
                <a:cubicBezTo>
                  <a:pt x="539" y="688"/>
                  <a:pt x="539" y="688"/>
                  <a:pt x="539" y="688"/>
                </a:cubicBezTo>
                <a:cubicBezTo>
                  <a:pt x="539" y="688"/>
                  <a:pt x="539" y="688"/>
                  <a:pt x="539" y="688"/>
                </a:cubicBezTo>
                <a:cubicBezTo>
                  <a:pt x="539" y="688"/>
                  <a:pt x="539" y="688"/>
                  <a:pt x="539" y="688"/>
                </a:cubicBezTo>
                <a:cubicBezTo>
                  <a:pt x="539" y="688"/>
                  <a:pt x="539" y="688"/>
                  <a:pt x="539" y="688"/>
                </a:cubicBezTo>
                <a:cubicBezTo>
                  <a:pt x="539" y="688"/>
                  <a:pt x="539" y="688"/>
                  <a:pt x="539" y="688"/>
                </a:cubicBezTo>
                <a:cubicBezTo>
                  <a:pt x="539" y="688"/>
                  <a:pt x="539" y="688"/>
                  <a:pt x="539" y="688"/>
                </a:cubicBezTo>
                <a:cubicBezTo>
                  <a:pt x="539" y="688"/>
                  <a:pt x="540" y="688"/>
                  <a:pt x="540" y="688"/>
                </a:cubicBezTo>
                <a:cubicBezTo>
                  <a:pt x="540" y="688"/>
                  <a:pt x="540" y="688"/>
                  <a:pt x="540" y="688"/>
                </a:cubicBezTo>
                <a:cubicBezTo>
                  <a:pt x="540" y="688"/>
                  <a:pt x="540" y="688"/>
                  <a:pt x="540" y="688"/>
                </a:cubicBezTo>
                <a:cubicBezTo>
                  <a:pt x="540" y="688"/>
                  <a:pt x="540" y="688"/>
                  <a:pt x="540" y="688"/>
                </a:cubicBezTo>
                <a:cubicBezTo>
                  <a:pt x="540" y="688"/>
                  <a:pt x="540" y="688"/>
                  <a:pt x="540" y="688"/>
                </a:cubicBezTo>
                <a:cubicBezTo>
                  <a:pt x="540" y="688"/>
                  <a:pt x="540" y="688"/>
                  <a:pt x="540" y="688"/>
                </a:cubicBezTo>
                <a:cubicBezTo>
                  <a:pt x="540" y="688"/>
                  <a:pt x="540" y="688"/>
                  <a:pt x="540" y="688"/>
                </a:cubicBezTo>
                <a:cubicBezTo>
                  <a:pt x="540" y="688"/>
                  <a:pt x="540" y="688"/>
                  <a:pt x="540" y="688"/>
                </a:cubicBezTo>
                <a:cubicBezTo>
                  <a:pt x="540" y="688"/>
                  <a:pt x="540" y="688"/>
                  <a:pt x="540" y="688"/>
                </a:cubicBezTo>
                <a:cubicBezTo>
                  <a:pt x="540" y="688"/>
                  <a:pt x="540" y="688"/>
                  <a:pt x="540" y="688"/>
                </a:cubicBezTo>
                <a:cubicBezTo>
                  <a:pt x="540" y="688"/>
                  <a:pt x="540" y="688"/>
                  <a:pt x="540" y="688"/>
                </a:cubicBezTo>
                <a:cubicBezTo>
                  <a:pt x="540" y="688"/>
                  <a:pt x="540" y="688"/>
                  <a:pt x="541" y="688"/>
                </a:cubicBezTo>
                <a:cubicBezTo>
                  <a:pt x="541" y="688"/>
                  <a:pt x="541" y="688"/>
                  <a:pt x="541" y="688"/>
                </a:cubicBezTo>
                <a:cubicBezTo>
                  <a:pt x="541" y="688"/>
                  <a:pt x="541" y="688"/>
                  <a:pt x="541" y="688"/>
                </a:cubicBezTo>
                <a:cubicBezTo>
                  <a:pt x="541" y="688"/>
                  <a:pt x="541" y="688"/>
                  <a:pt x="541" y="688"/>
                </a:cubicBezTo>
                <a:cubicBezTo>
                  <a:pt x="541" y="688"/>
                  <a:pt x="541" y="688"/>
                  <a:pt x="541" y="688"/>
                </a:cubicBezTo>
                <a:cubicBezTo>
                  <a:pt x="541" y="687"/>
                  <a:pt x="541" y="687"/>
                  <a:pt x="541" y="687"/>
                </a:cubicBezTo>
                <a:cubicBezTo>
                  <a:pt x="541" y="687"/>
                  <a:pt x="541" y="687"/>
                  <a:pt x="541" y="687"/>
                </a:cubicBezTo>
                <a:cubicBezTo>
                  <a:pt x="541" y="687"/>
                  <a:pt x="541" y="687"/>
                  <a:pt x="541" y="687"/>
                </a:cubicBezTo>
                <a:cubicBezTo>
                  <a:pt x="543" y="686"/>
                  <a:pt x="544" y="686"/>
                  <a:pt x="546" y="685"/>
                </a:cubicBezTo>
                <a:cubicBezTo>
                  <a:pt x="546" y="685"/>
                  <a:pt x="546" y="685"/>
                  <a:pt x="546" y="685"/>
                </a:cubicBezTo>
                <a:cubicBezTo>
                  <a:pt x="546" y="684"/>
                  <a:pt x="547" y="684"/>
                  <a:pt x="547" y="684"/>
                </a:cubicBezTo>
                <a:cubicBezTo>
                  <a:pt x="547" y="684"/>
                  <a:pt x="547" y="684"/>
                  <a:pt x="547" y="684"/>
                </a:cubicBezTo>
                <a:cubicBezTo>
                  <a:pt x="547" y="684"/>
                  <a:pt x="547" y="684"/>
                  <a:pt x="547" y="684"/>
                </a:cubicBezTo>
                <a:cubicBezTo>
                  <a:pt x="547" y="684"/>
                  <a:pt x="547" y="684"/>
                  <a:pt x="547" y="684"/>
                </a:cubicBezTo>
                <a:cubicBezTo>
                  <a:pt x="547" y="684"/>
                  <a:pt x="547" y="684"/>
                  <a:pt x="547" y="684"/>
                </a:cubicBezTo>
                <a:cubicBezTo>
                  <a:pt x="547" y="684"/>
                  <a:pt x="547" y="684"/>
                  <a:pt x="547" y="684"/>
                </a:cubicBezTo>
                <a:cubicBezTo>
                  <a:pt x="547" y="684"/>
                  <a:pt x="547" y="684"/>
                  <a:pt x="547" y="684"/>
                </a:cubicBezTo>
                <a:cubicBezTo>
                  <a:pt x="547" y="684"/>
                  <a:pt x="547" y="684"/>
                  <a:pt x="547" y="684"/>
                </a:cubicBezTo>
                <a:cubicBezTo>
                  <a:pt x="547" y="684"/>
                  <a:pt x="547" y="684"/>
                  <a:pt x="547" y="684"/>
                </a:cubicBezTo>
                <a:cubicBezTo>
                  <a:pt x="547" y="684"/>
                  <a:pt x="547" y="684"/>
                  <a:pt x="547" y="684"/>
                </a:cubicBezTo>
                <a:cubicBezTo>
                  <a:pt x="547" y="684"/>
                  <a:pt x="547" y="684"/>
                  <a:pt x="547" y="684"/>
                </a:cubicBezTo>
                <a:cubicBezTo>
                  <a:pt x="548" y="684"/>
                  <a:pt x="548" y="684"/>
                  <a:pt x="548" y="684"/>
                </a:cubicBezTo>
                <a:cubicBezTo>
                  <a:pt x="548" y="684"/>
                  <a:pt x="548" y="684"/>
                  <a:pt x="548" y="684"/>
                </a:cubicBezTo>
                <a:cubicBezTo>
                  <a:pt x="548" y="684"/>
                  <a:pt x="548" y="684"/>
                  <a:pt x="548" y="684"/>
                </a:cubicBezTo>
                <a:cubicBezTo>
                  <a:pt x="548" y="684"/>
                  <a:pt x="548" y="684"/>
                  <a:pt x="548" y="684"/>
                </a:cubicBezTo>
                <a:cubicBezTo>
                  <a:pt x="548" y="684"/>
                  <a:pt x="548" y="684"/>
                  <a:pt x="548" y="683"/>
                </a:cubicBezTo>
                <a:cubicBezTo>
                  <a:pt x="548" y="683"/>
                  <a:pt x="548" y="683"/>
                  <a:pt x="548" y="683"/>
                </a:cubicBezTo>
                <a:cubicBezTo>
                  <a:pt x="548" y="683"/>
                  <a:pt x="548" y="683"/>
                  <a:pt x="548" y="683"/>
                </a:cubicBezTo>
                <a:cubicBezTo>
                  <a:pt x="548" y="683"/>
                  <a:pt x="548" y="683"/>
                  <a:pt x="548" y="683"/>
                </a:cubicBezTo>
                <a:cubicBezTo>
                  <a:pt x="548" y="683"/>
                  <a:pt x="548" y="683"/>
                  <a:pt x="548" y="683"/>
                </a:cubicBezTo>
                <a:cubicBezTo>
                  <a:pt x="546" y="680"/>
                  <a:pt x="546" y="680"/>
                  <a:pt x="546" y="680"/>
                </a:cubicBezTo>
                <a:close/>
                <a:moveTo>
                  <a:pt x="579" y="658"/>
                </a:moveTo>
                <a:cubicBezTo>
                  <a:pt x="574" y="662"/>
                  <a:pt x="569" y="666"/>
                  <a:pt x="563" y="670"/>
                </a:cubicBezTo>
                <a:cubicBezTo>
                  <a:pt x="565" y="673"/>
                  <a:pt x="565" y="673"/>
                  <a:pt x="565" y="673"/>
                </a:cubicBezTo>
                <a:cubicBezTo>
                  <a:pt x="566" y="672"/>
                  <a:pt x="567" y="672"/>
                  <a:pt x="568" y="671"/>
                </a:cubicBezTo>
                <a:cubicBezTo>
                  <a:pt x="568" y="671"/>
                  <a:pt x="568" y="671"/>
                  <a:pt x="568" y="671"/>
                </a:cubicBezTo>
                <a:cubicBezTo>
                  <a:pt x="568" y="671"/>
                  <a:pt x="568" y="671"/>
                  <a:pt x="568" y="671"/>
                </a:cubicBezTo>
                <a:cubicBezTo>
                  <a:pt x="568" y="671"/>
                  <a:pt x="568" y="671"/>
                  <a:pt x="568" y="671"/>
                </a:cubicBezTo>
                <a:cubicBezTo>
                  <a:pt x="568" y="671"/>
                  <a:pt x="568" y="671"/>
                  <a:pt x="568" y="671"/>
                </a:cubicBezTo>
                <a:cubicBezTo>
                  <a:pt x="568" y="671"/>
                  <a:pt x="568" y="671"/>
                  <a:pt x="568" y="671"/>
                </a:cubicBezTo>
                <a:cubicBezTo>
                  <a:pt x="568" y="671"/>
                  <a:pt x="568" y="671"/>
                  <a:pt x="568" y="671"/>
                </a:cubicBezTo>
                <a:cubicBezTo>
                  <a:pt x="568" y="671"/>
                  <a:pt x="568" y="671"/>
                  <a:pt x="568" y="671"/>
                </a:cubicBezTo>
                <a:cubicBezTo>
                  <a:pt x="568" y="671"/>
                  <a:pt x="568" y="671"/>
                  <a:pt x="568" y="671"/>
                </a:cubicBezTo>
                <a:cubicBezTo>
                  <a:pt x="568" y="671"/>
                  <a:pt x="568" y="671"/>
                  <a:pt x="568" y="671"/>
                </a:cubicBezTo>
                <a:cubicBezTo>
                  <a:pt x="568" y="671"/>
                  <a:pt x="569" y="671"/>
                  <a:pt x="569" y="671"/>
                </a:cubicBezTo>
                <a:cubicBezTo>
                  <a:pt x="569" y="671"/>
                  <a:pt x="569" y="671"/>
                  <a:pt x="569" y="671"/>
                </a:cubicBezTo>
                <a:cubicBezTo>
                  <a:pt x="569" y="671"/>
                  <a:pt x="569" y="671"/>
                  <a:pt x="569" y="671"/>
                </a:cubicBezTo>
                <a:cubicBezTo>
                  <a:pt x="569" y="671"/>
                  <a:pt x="569" y="671"/>
                  <a:pt x="569" y="671"/>
                </a:cubicBezTo>
                <a:cubicBezTo>
                  <a:pt x="569" y="671"/>
                  <a:pt x="569" y="671"/>
                  <a:pt x="569" y="671"/>
                </a:cubicBezTo>
                <a:cubicBezTo>
                  <a:pt x="569" y="671"/>
                  <a:pt x="569" y="671"/>
                  <a:pt x="569" y="671"/>
                </a:cubicBezTo>
                <a:cubicBezTo>
                  <a:pt x="569" y="670"/>
                  <a:pt x="569" y="670"/>
                  <a:pt x="569" y="670"/>
                </a:cubicBezTo>
                <a:cubicBezTo>
                  <a:pt x="569" y="670"/>
                  <a:pt x="569" y="670"/>
                  <a:pt x="569" y="670"/>
                </a:cubicBezTo>
                <a:cubicBezTo>
                  <a:pt x="569" y="670"/>
                  <a:pt x="569" y="670"/>
                  <a:pt x="569" y="670"/>
                </a:cubicBezTo>
                <a:cubicBezTo>
                  <a:pt x="569" y="670"/>
                  <a:pt x="569" y="670"/>
                  <a:pt x="569" y="670"/>
                </a:cubicBezTo>
                <a:cubicBezTo>
                  <a:pt x="569" y="670"/>
                  <a:pt x="569" y="670"/>
                  <a:pt x="569" y="670"/>
                </a:cubicBezTo>
                <a:cubicBezTo>
                  <a:pt x="569" y="670"/>
                  <a:pt x="569" y="670"/>
                  <a:pt x="569" y="670"/>
                </a:cubicBezTo>
                <a:cubicBezTo>
                  <a:pt x="569" y="670"/>
                  <a:pt x="569" y="670"/>
                  <a:pt x="569" y="670"/>
                </a:cubicBezTo>
                <a:cubicBezTo>
                  <a:pt x="569" y="670"/>
                  <a:pt x="570" y="670"/>
                  <a:pt x="570" y="670"/>
                </a:cubicBezTo>
                <a:cubicBezTo>
                  <a:pt x="570" y="670"/>
                  <a:pt x="570" y="670"/>
                  <a:pt x="570" y="670"/>
                </a:cubicBezTo>
                <a:cubicBezTo>
                  <a:pt x="570" y="670"/>
                  <a:pt x="570" y="670"/>
                  <a:pt x="570" y="670"/>
                </a:cubicBezTo>
                <a:cubicBezTo>
                  <a:pt x="570" y="670"/>
                  <a:pt x="570" y="670"/>
                  <a:pt x="570" y="670"/>
                </a:cubicBezTo>
                <a:cubicBezTo>
                  <a:pt x="570" y="670"/>
                  <a:pt x="570" y="670"/>
                  <a:pt x="570" y="670"/>
                </a:cubicBezTo>
                <a:cubicBezTo>
                  <a:pt x="570" y="670"/>
                  <a:pt x="570" y="670"/>
                  <a:pt x="570" y="670"/>
                </a:cubicBezTo>
                <a:cubicBezTo>
                  <a:pt x="570" y="670"/>
                  <a:pt x="570" y="670"/>
                  <a:pt x="570" y="670"/>
                </a:cubicBezTo>
                <a:cubicBezTo>
                  <a:pt x="570" y="670"/>
                  <a:pt x="570" y="670"/>
                  <a:pt x="570" y="670"/>
                </a:cubicBezTo>
                <a:cubicBezTo>
                  <a:pt x="570" y="670"/>
                  <a:pt x="570" y="670"/>
                  <a:pt x="570" y="670"/>
                </a:cubicBezTo>
                <a:cubicBezTo>
                  <a:pt x="570" y="670"/>
                  <a:pt x="570" y="670"/>
                  <a:pt x="570" y="670"/>
                </a:cubicBezTo>
                <a:cubicBezTo>
                  <a:pt x="570" y="670"/>
                  <a:pt x="570" y="670"/>
                  <a:pt x="570" y="670"/>
                </a:cubicBezTo>
                <a:cubicBezTo>
                  <a:pt x="570" y="670"/>
                  <a:pt x="570" y="670"/>
                  <a:pt x="570" y="670"/>
                </a:cubicBezTo>
                <a:cubicBezTo>
                  <a:pt x="570" y="670"/>
                  <a:pt x="570" y="669"/>
                  <a:pt x="571" y="669"/>
                </a:cubicBezTo>
                <a:cubicBezTo>
                  <a:pt x="571" y="669"/>
                  <a:pt x="571" y="669"/>
                  <a:pt x="571" y="669"/>
                </a:cubicBezTo>
                <a:cubicBezTo>
                  <a:pt x="571" y="669"/>
                  <a:pt x="571" y="669"/>
                  <a:pt x="571" y="669"/>
                </a:cubicBezTo>
                <a:cubicBezTo>
                  <a:pt x="571" y="669"/>
                  <a:pt x="571" y="669"/>
                  <a:pt x="571" y="669"/>
                </a:cubicBezTo>
                <a:cubicBezTo>
                  <a:pt x="571" y="669"/>
                  <a:pt x="571" y="669"/>
                  <a:pt x="571" y="669"/>
                </a:cubicBezTo>
                <a:cubicBezTo>
                  <a:pt x="571" y="669"/>
                  <a:pt x="571" y="669"/>
                  <a:pt x="571" y="669"/>
                </a:cubicBezTo>
                <a:cubicBezTo>
                  <a:pt x="571" y="669"/>
                  <a:pt x="571" y="669"/>
                  <a:pt x="571" y="669"/>
                </a:cubicBezTo>
                <a:cubicBezTo>
                  <a:pt x="571" y="669"/>
                  <a:pt x="571" y="669"/>
                  <a:pt x="571" y="669"/>
                </a:cubicBezTo>
                <a:cubicBezTo>
                  <a:pt x="571" y="669"/>
                  <a:pt x="571" y="669"/>
                  <a:pt x="571" y="669"/>
                </a:cubicBezTo>
                <a:cubicBezTo>
                  <a:pt x="571" y="669"/>
                  <a:pt x="571" y="669"/>
                  <a:pt x="571" y="669"/>
                </a:cubicBezTo>
                <a:cubicBezTo>
                  <a:pt x="571" y="669"/>
                  <a:pt x="571" y="669"/>
                  <a:pt x="571" y="669"/>
                </a:cubicBezTo>
                <a:cubicBezTo>
                  <a:pt x="571" y="669"/>
                  <a:pt x="571" y="669"/>
                  <a:pt x="571" y="669"/>
                </a:cubicBezTo>
                <a:cubicBezTo>
                  <a:pt x="571" y="669"/>
                  <a:pt x="572" y="669"/>
                  <a:pt x="572" y="669"/>
                </a:cubicBezTo>
                <a:cubicBezTo>
                  <a:pt x="572" y="669"/>
                  <a:pt x="572" y="669"/>
                  <a:pt x="572" y="669"/>
                </a:cubicBezTo>
                <a:cubicBezTo>
                  <a:pt x="572" y="669"/>
                  <a:pt x="572" y="669"/>
                  <a:pt x="572" y="669"/>
                </a:cubicBezTo>
                <a:cubicBezTo>
                  <a:pt x="572" y="669"/>
                  <a:pt x="572" y="669"/>
                  <a:pt x="572" y="669"/>
                </a:cubicBezTo>
                <a:cubicBezTo>
                  <a:pt x="572" y="669"/>
                  <a:pt x="572" y="669"/>
                  <a:pt x="572" y="668"/>
                </a:cubicBezTo>
                <a:cubicBezTo>
                  <a:pt x="572" y="668"/>
                  <a:pt x="572" y="668"/>
                  <a:pt x="572" y="668"/>
                </a:cubicBezTo>
                <a:cubicBezTo>
                  <a:pt x="572" y="668"/>
                  <a:pt x="572" y="668"/>
                  <a:pt x="572" y="668"/>
                </a:cubicBezTo>
                <a:cubicBezTo>
                  <a:pt x="572" y="668"/>
                  <a:pt x="572" y="668"/>
                  <a:pt x="572" y="668"/>
                </a:cubicBezTo>
                <a:cubicBezTo>
                  <a:pt x="572" y="668"/>
                  <a:pt x="572" y="668"/>
                  <a:pt x="573" y="668"/>
                </a:cubicBezTo>
                <a:cubicBezTo>
                  <a:pt x="573" y="668"/>
                  <a:pt x="573" y="668"/>
                  <a:pt x="573" y="668"/>
                </a:cubicBezTo>
                <a:cubicBezTo>
                  <a:pt x="573" y="668"/>
                  <a:pt x="573" y="668"/>
                  <a:pt x="573" y="668"/>
                </a:cubicBezTo>
                <a:cubicBezTo>
                  <a:pt x="573" y="668"/>
                  <a:pt x="573" y="668"/>
                  <a:pt x="573" y="668"/>
                </a:cubicBezTo>
                <a:cubicBezTo>
                  <a:pt x="573" y="668"/>
                  <a:pt x="573" y="668"/>
                  <a:pt x="573" y="668"/>
                </a:cubicBezTo>
                <a:cubicBezTo>
                  <a:pt x="573" y="668"/>
                  <a:pt x="573" y="668"/>
                  <a:pt x="573" y="668"/>
                </a:cubicBezTo>
                <a:cubicBezTo>
                  <a:pt x="573" y="668"/>
                  <a:pt x="573" y="668"/>
                  <a:pt x="573" y="668"/>
                </a:cubicBezTo>
                <a:cubicBezTo>
                  <a:pt x="573" y="668"/>
                  <a:pt x="573" y="668"/>
                  <a:pt x="573" y="668"/>
                </a:cubicBezTo>
                <a:cubicBezTo>
                  <a:pt x="573" y="668"/>
                  <a:pt x="573" y="667"/>
                  <a:pt x="574" y="667"/>
                </a:cubicBezTo>
                <a:cubicBezTo>
                  <a:pt x="574" y="667"/>
                  <a:pt x="574" y="667"/>
                  <a:pt x="574" y="667"/>
                </a:cubicBezTo>
                <a:cubicBezTo>
                  <a:pt x="574" y="667"/>
                  <a:pt x="574" y="667"/>
                  <a:pt x="574" y="667"/>
                </a:cubicBezTo>
                <a:cubicBezTo>
                  <a:pt x="574" y="667"/>
                  <a:pt x="574" y="667"/>
                  <a:pt x="574" y="667"/>
                </a:cubicBezTo>
                <a:cubicBezTo>
                  <a:pt x="574" y="667"/>
                  <a:pt x="574" y="667"/>
                  <a:pt x="574" y="667"/>
                </a:cubicBezTo>
                <a:cubicBezTo>
                  <a:pt x="574" y="667"/>
                  <a:pt x="574" y="667"/>
                  <a:pt x="574" y="667"/>
                </a:cubicBezTo>
                <a:cubicBezTo>
                  <a:pt x="574" y="667"/>
                  <a:pt x="574" y="667"/>
                  <a:pt x="574" y="667"/>
                </a:cubicBezTo>
                <a:cubicBezTo>
                  <a:pt x="574" y="667"/>
                  <a:pt x="574" y="667"/>
                  <a:pt x="574" y="667"/>
                </a:cubicBezTo>
                <a:cubicBezTo>
                  <a:pt x="574" y="667"/>
                  <a:pt x="574" y="667"/>
                  <a:pt x="574" y="667"/>
                </a:cubicBezTo>
                <a:cubicBezTo>
                  <a:pt x="574" y="667"/>
                  <a:pt x="574" y="667"/>
                  <a:pt x="574" y="667"/>
                </a:cubicBezTo>
                <a:cubicBezTo>
                  <a:pt x="574" y="667"/>
                  <a:pt x="575" y="667"/>
                  <a:pt x="575" y="667"/>
                </a:cubicBezTo>
                <a:cubicBezTo>
                  <a:pt x="575" y="667"/>
                  <a:pt x="575" y="667"/>
                  <a:pt x="575" y="667"/>
                </a:cubicBezTo>
                <a:cubicBezTo>
                  <a:pt x="575" y="667"/>
                  <a:pt x="575" y="667"/>
                  <a:pt x="575" y="667"/>
                </a:cubicBezTo>
                <a:cubicBezTo>
                  <a:pt x="575" y="667"/>
                  <a:pt x="575" y="667"/>
                  <a:pt x="575" y="667"/>
                </a:cubicBezTo>
                <a:cubicBezTo>
                  <a:pt x="575" y="667"/>
                  <a:pt x="575" y="667"/>
                  <a:pt x="575" y="667"/>
                </a:cubicBezTo>
                <a:cubicBezTo>
                  <a:pt x="575" y="667"/>
                  <a:pt x="575" y="667"/>
                  <a:pt x="575" y="667"/>
                </a:cubicBezTo>
                <a:cubicBezTo>
                  <a:pt x="575" y="666"/>
                  <a:pt x="575" y="666"/>
                  <a:pt x="575" y="666"/>
                </a:cubicBezTo>
                <a:cubicBezTo>
                  <a:pt x="575" y="666"/>
                  <a:pt x="575" y="666"/>
                  <a:pt x="575" y="666"/>
                </a:cubicBezTo>
                <a:cubicBezTo>
                  <a:pt x="575" y="666"/>
                  <a:pt x="575" y="666"/>
                  <a:pt x="575" y="666"/>
                </a:cubicBezTo>
                <a:cubicBezTo>
                  <a:pt x="575" y="666"/>
                  <a:pt x="575" y="666"/>
                  <a:pt x="575" y="666"/>
                </a:cubicBezTo>
                <a:cubicBezTo>
                  <a:pt x="575" y="666"/>
                  <a:pt x="575" y="666"/>
                  <a:pt x="575" y="666"/>
                </a:cubicBezTo>
                <a:cubicBezTo>
                  <a:pt x="575" y="666"/>
                  <a:pt x="575" y="666"/>
                  <a:pt x="575" y="666"/>
                </a:cubicBezTo>
                <a:cubicBezTo>
                  <a:pt x="575" y="666"/>
                  <a:pt x="575" y="666"/>
                  <a:pt x="575" y="666"/>
                </a:cubicBezTo>
                <a:cubicBezTo>
                  <a:pt x="575" y="666"/>
                  <a:pt x="575" y="666"/>
                  <a:pt x="575" y="666"/>
                </a:cubicBezTo>
                <a:cubicBezTo>
                  <a:pt x="576" y="666"/>
                  <a:pt x="576" y="666"/>
                  <a:pt x="576" y="666"/>
                </a:cubicBezTo>
                <a:cubicBezTo>
                  <a:pt x="576" y="666"/>
                  <a:pt x="576" y="666"/>
                  <a:pt x="576" y="666"/>
                </a:cubicBezTo>
                <a:cubicBezTo>
                  <a:pt x="576" y="666"/>
                  <a:pt x="576" y="666"/>
                  <a:pt x="576" y="666"/>
                </a:cubicBezTo>
                <a:cubicBezTo>
                  <a:pt x="576" y="666"/>
                  <a:pt x="576" y="666"/>
                  <a:pt x="576" y="666"/>
                </a:cubicBezTo>
                <a:cubicBezTo>
                  <a:pt x="576" y="666"/>
                  <a:pt x="576" y="666"/>
                  <a:pt x="576" y="666"/>
                </a:cubicBezTo>
                <a:cubicBezTo>
                  <a:pt x="576" y="666"/>
                  <a:pt x="576" y="666"/>
                  <a:pt x="576" y="666"/>
                </a:cubicBezTo>
                <a:cubicBezTo>
                  <a:pt x="576" y="666"/>
                  <a:pt x="576" y="666"/>
                  <a:pt x="576" y="666"/>
                </a:cubicBezTo>
                <a:cubicBezTo>
                  <a:pt x="576" y="666"/>
                  <a:pt x="576" y="666"/>
                  <a:pt x="576" y="666"/>
                </a:cubicBezTo>
                <a:cubicBezTo>
                  <a:pt x="576" y="666"/>
                  <a:pt x="576" y="666"/>
                  <a:pt x="576" y="666"/>
                </a:cubicBezTo>
                <a:cubicBezTo>
                  <a:pt x="576" y="666"/>
                  <a:pt x="576" y="666"/>
                  <a:pt x="576" y="666"/>
                </a:cubicBezTo>
                <a:cubicBezTo>
                  <a:pt x="576" y="666"/>
                  <a:pt x="576" y="666"/>
                  <a:pt x="576" y="666"/>
                </a:cubicBezTo>
                <a:cubicBezTo>
                  <a:pt x="576" y="666"/>
                  <a:pt x="576" y="666"/>
                  <a:pt x="576" y="666"/>
                </a:cubicBezTo>
                <a:cubicBezTo>
                  <a:pt x="576" y="665"/>
                  <a:pt x="576" y="665"/>
                  <a:pt x="576" y="665"/>
                </a:cubicBezTo>
                <a:cubicBezTo>
                  <a:pt x="576" y="665"/>
                  <a:pt x="576" y="665"/>
                  <a:pt x="576" y="665"/>
                </a:cubicBezTo>
                <a:cubicBezTo>
                  <a:pt x="576" y="665"/>
                  <a:pt x="576" y="665"/>
                  <a:pt x="576" y="665"/>
                </a:cubicBezTo>
                <a:cubicBezTo>
                  <a:pt x="576" y="665"/>
                  <a:pt x="576" y="665"/>
                  <a:pt x="576" y="665"/>
                </a:cubicBezTo>
                <a:cubicBezTo>
                  <a:pt x="577" y="665"/>
                  <a:pt x="577" y="665"/>
                  <a:pt x="577" y="665"/>
                </a:cubicBezTo>
                <a:cubicBezTo>
                  <a:pt x="577" y="665"/>
                  <a:pt x="577" y="665"/>
                  <a:pt x="577" y="665"/>
                </a:cubicBezTo>
                <a:cubicBezTo>
                  <a:pt x="577" y="665"/>
                  <a:pt x="577" y="665"/>
                  <a:pt x="577" y="665"/>
                </a:cubicBezTo>
                <a:cubicBezTo>
                  <a:pt x="577" y="665"/>
                  <a:pt x="577" y="665"/>
                  <a:pt x="577" y="665"/>
                </a:cubicBezTo>
                <a:cubicBezTo>
                  <a:pt x="577" y="665"/>
                  <a:pt x="577" y="665"/>
                  <a:pt x="577" y="665"/>
                </a:cubicBezTo>
                <a:cubicBezTo>
                  <a:pt x="577" y="665"/>
                  <a:pt x="577" y="665"/>
                  <a:pt x="577" y="665"/>
                </a:cubicBezTo>
                <a:cubicBezTo>
                  <a:pt x="577" y="665"/>
                  <a:pt x="577" y="665"/>
                  <a:pt x="577" y="665"/>
                </a:cubicBezTo>
                <a:cubicBezTo>
                  <a:pt x="577" y="665"/>
                  <a:pt x="577" y="665"/>
                  <a:pt x="577" y="665"/>
                </a:cubicBezTo>
                <a:cubicBezTo>
                  <a:pt x="577" y="665"/>
                  <a:pt x="577" y="665"/>
                  <a:pt x="577" y="665"/>
                </a:cubicBezTo>
                <a:cubicBezTo>
                  <a:pt x="577" y="665"/>
                  <a:pt x="577" y="665"/>
                  <a:pt x="577" y="665"/>
                </a:cubicBezTo>
                <a:cubicBezTo>
                  <a:pt x="577" y="665"/>
                  <a:pt x="577" y="665"/>
                  <a:pt x="577" y="665"/>
                </a:cubicBezTo>
                <a:cubicBezTo>
                  <a:pt x="577" y="665"/>
                  <a:pt x="577" y="665"/>
                  <a:pt x="577" y="665"/>
                </a:cubicBezTo>
                <a:cubicBezTo>
                  <a:pt x="577" y="665"/>
                  <a:pt x="577" y="665"/>
                  <a:pt x="577" y="665"/>
                </a:cubicBezTo>
                <a:cubicBezTo>
                  <a:pt x="577" y="665"/>
                  <a:pt x="577" y="665"/>
                  <a:pt x="577" y="665"/>
                </a:cubicBezTo>
                <a:cubicBezTo>
                  <a:pt x="577" y="665"/>
                  <a:pt x="577" y="665"/>
                  <a:pt x="577" y="665"/>
                </a:cubicBezTo>
                <a:cubicBezTo>
                  <a:pt x="577" y="665"/>
                  <a:pt x="577" y="665"/>
                  <a:pt x="578" y="665"/>
                </a:cubicBezTo>
                <a:cubicBezTo>
                  <a:pt x="578" y="665"/>
                  <a:pt x="578" y="665"/>
                  <a:pt x="578" y="665"/>
                </a:cubicBezTo>
                <a:cubicBezTo>
                  <a:pt x="578" y="665"/>
                  <a:pt x="578" y="665"/>
                  <a:pt x="578" y="665"/>
                </a:cubicBezTo>
                <a:cubicBezTo>
                  <a:pt x="578" y="665"/>
                  <a:pt x="578" y="664"/>
                  <a:pt x="578" y="664"/>
                </a:cubicBezTo>
                <a:cubicBezTo>
                  <a:pt x="578" y="664"/>
                  <a:pt x="578" y="664"/>
                  <a:pt x="578" y="664"/>
                </a:cubicBezTo>
                <a:cubicBezTo>
                  <a:pt x="578" y="664"/>
                  <a:pt x="578" y="664"/>
                  <a:pt x="578" y="664"/>
                </a:cubicBezTo>
                <a:cubicBezTo>
                  <a:pt x="578" y="664"/>
                  <a:pt x="578" y="664"/>
                  <a:pt x="578" y="664"/>
                </a:cubicBezTo>
                <a:cubicBezTo>
                  <a:pt x="578" y="664"/>
                  <a:pt x="578" y="664"/>
                  <a:pt x="578" y="664"/>
                </a:cubicBezTo>
                <a:cubicBezTo>
                  <a:pt x="578" y="664"/>
                  <a:pt x="578" y="664"/>
                  <a:pt x="578" y="664"/>
                </a:cubicBezTo>
                <a:cubicBezTo>
                  <a:pt x="578" y="664"/>
                  <a:pt x="578" y="664"/>
                  <a:pt x="578" y="664"/>
                </a:cubicBezTo>
                <a:cubicBezTo>
                  <a:pt x="578" y="664"/>
                  <a:pt x="578" y="664"/>
                  <a:pt x="578" y="664"/>
                </a:cubicBezTo>
                <a:cubicBezTo>
                  <a:pt x="578" y="664"/>
                  <a:pt x="578" y="664"/>
                  <a:pt x="578" y="664"/>
                </a:cubicBezTo>
                <a:cubicBezTo>
                  <a:pt x="578" y="664"/>
                  <a:pt x="578" y="664"/>
                  <a:pt x="578" y="664"/>
                </a:cubicBezTo>
                <a:cubicBezTo>
                  <a:pt x="578" y="664"/>
                  <a:pt x="578" y="664"/>
                  <a:pt x="578" y="664"/>
                </a:cubicBezTo>
                <a:cubicBezTo>
                  <a:pt x="578" y="664"/>
                  <a:pt x="578" y="664"/>
                  <a:pt x="578" y="664"/>
                </a:cubicBezTo>
                <a:cubicBezTo>
                  <a:pt x="578" y="664"/>
                  <a:pt x="578" y="664"/>
                  <a:pt x="578" y="664"/>
                </a:cubicBezTo>
                <a:cubicBezTo>
                  <a:pt x="578" y="664"/>
                  <a:pt x="579" y="664"/>
                  <a:pt x="579" y="664"/>
                </a:cubicBezTo>
                <a:cubicBezTo>
                  <a:pt x="579" y="664"/>
                  <a:pt x="579" y="664"/>
                  <a:pt x="579" y="664"/>
                </a:cubicBezTo>
                <a:cubicBezTo>
                  <a:pt x="579" y="664"/>
                  <a:pt x="579" y="664"/>
                  <a:pt x="579" y="664"/>
                </a:cubicBezTo>
                <a:cubicBezTo>
                  <a:pt x="579" y="664"/>
                  <a:pt x="579" y="664"/>
                  <a:pt x="579" y="664"/>
                </a:cubicBezTo>
                <a:cubicBezTo>
                  <a:pt x="579" y="664"/>
                  <a:pt x="579" y="664"/>
                  <a:pt x="579" y="664"/>
                </a:cubicBezTo>
                <a:cubicBezTo>
                  <a:pt x="579" y="664"/>
                  <a:pt x="579" y="664"/>
                  <a:pt x="579" y="664"/>
                </a:cubicBezTo>
                <a:cubicBezTo>
                  <a:pt x="579" y="664"/>
                  <a:pt x="579" y="664"/>
                  <a:pt x="579" y="664"/>
                </a:cubicBezTo>
                <a:cubicBezTo>
                  <a:pt x="579" y="663"/>
                  <a:pt x="579" y="663"/>
                  <a:pt x="579" y="663"/>
                </a:cubicBezTo>
                <a:cubicBezTo>
                  <a:pt x="579" y="663"/>
                  <a:pt x="579" y="663"/>
                  <a:pt x="579" y="663"/>
                </a:cubicBezTo>
                <a:cubicBezTo>
                  <a:pt x="579" y="663"/>
                  <a:pt x="579" y="663"/>
                  <a:pt x="579" y="663"/>
                </a:cubicBezTo>
                <a:cubicBezTo>
                  <a:pt x="579" y="663"/>
                  <a:pt x="579" y="663"/>
                  <a:pt x="579" y="663"/>
                </a:cubicBezTo>
                <a:cubicBezTo>
                  <a:pt x="579" y="663"/>
                  <a:pt x="579" y="663"/>
                  <a:pt x="579" y="663"/>
                </a:cubicBezTo>
                <a:cubicBezTo>
                  <a:pt x="579" y="663"/>
                  <a:pt x="579" y="663"/>
                  <a:pt x="579" y="663"/>
                </a:cubicBezTo>
                <a:cubicBezTo>
                  <a:pt x="579" y="663"/>
                  <a:pt x="579" y="663"/>
                  <a:pt x="579" y="663"/>
                </a:cubicBezTo>
                <a:cubicBezTo>
                  <a:pt x="579" y="663"/>
                  <a:pt x="580" y="663"/>
                  <a:pt x="580" y="663"/>
                </a:cubicBezTo>
                <a:cubicBezTo>
                  <a:pt x="580" y="663"/>
                  <a:pt x="580" y="663"/>
                  <a:pt x="580" y="663"/>
                </a:cubicBezTo>
                <a:cubicBezTo>
                  <a:pt x="580" y="663"/>
                  <a:pt x="580" y="663"/>
                  <a:pt x="580" y="663"/>
                </a:cubicBezTo>
                <a:cubicBezTo>
                  <a:pt x="580" y="663"/>
                  <a:pt x="580" y="663"/>
                  <a:pt x="580" y="663"/>
                </a:cubicBezTo>
                <a:cubicBezTo>
                  <a:pt x="580" y="663"/>
                  <a:pt x="580" y="663"/>
                  <a:pt x="580" y="663"/>
                </a:cubicBezTo>
                <a:cubicBezTo>
                  <a:pt x="580" y="663"/>
                  <a:pt x="580" y="663"/>
                  <a:pt x="580" y="663"/>
                </a:cubicBezTo>
                <a:cubicBezTo>
                  <a:pt x="580" y="663"/>
                  <a:pt x="580" y="663"/>
                  <a:pt x="580" y="663"/>
                </a:cubicBezTo>
                <a:cubicBezTo>
                  <a:pt x="580" y="663"/>
                  <a:pt x="580" y="663"/>
                  <a:pt x="580" y="663"/>
                </a:cubicBezTo>
                <a:cubicBezTo>
                  <a:pt x="580" y="663"/>
                  <a:pt x="580" y="663"/>
                  <a:pt x="580" y="663"/>
                </a:cubicBezTo>
                <a:cubicBezTo>
                  <a:pt x="580" y="663"/>
                  <a:pt x="580" y="663"/>
                  <a:pt x="580" y="663"/>
                </a:cubicBezTo>
                <a:cubicBezTo>
                  <a:pt x="580" y="663"/>
                  <a:pt x="580" y="663"/>
                  <a:pt x="580" y="663"/>
                </a:cubicBezTo>
                <a:cubicBezTo>
                  <a:pt x="580" y="663"/>
                  <a:pt x="580" y="663"/>
                  <a:pt x="580" y="663"/>
                </a:cubicBezTo>
                <a:cubicBezTo>
                  <a:pt x="580" y="663"/>
                  <a:pt x="580" y="663"/>
                  <a:pt x="580" y="663"/>
                </a:cubicBezTo>
                <a:cubicBezTo>
                  <a:pt x="580" y="663"/>
                  <a:pt x="580" y="663"/>
                  <a:pt x="580" y="663"/>
                </a:cubicBezTo>
                <a:cubicBezTo>
                  <a:pt x="580" y="663"/>
                  <a:pt x="580" y="663"/>
                  <a:pt x="580" y="663"/>
                </a:cubicBezTo>
                <a:cubicBezTo>
                  <a:pt x="580" y="663"/>
                  <a:pt x="580" y="662"/>
                  <a:pt x="580" y="662"/>
                </a:cubicBezTo>
                <a:cubicBezTo>
                  <a:pt x="581" y="662"/>
                  <a:pt x="581" y="662"/>
                  <a:pt x="581" y="662"/>
                </a:cubicBezTo>
                <a:cubicBezTo>
                  <a:pt x="581" y="662"/>
                  <a:pt x="581" y="662"/>
                  <a:pt x="581" y="662"/>
                </a:cubicBezTo>
                <a:cubicBezTo>
                  <a:pt x="581" y="662"/>
                  <a:pt x="581" y="662"/>
                  <a:pt x="581" y="662"/>
                </a:cubicBezTo>
                <a:cubicBezTo>
                  <a:pt x="581" y="662"/>
                  <a:pt x="581" y="662"/>
                  <a:pt x="581" y="662"/>
                </a:cubicBezTo>
                <a:cubicBezTo>
                  <a:pt x="581" y="662"/>
                  <a:pt x="581" y="662"/>
                  <a:pt x="581" y="662"/>
                </a:cubicBezTo>
                <a:cubicBezTo>
                  <a:pt x="581" y="662"/>
                  <a:pt x="581" y="662"/>
                  <a:pt x="581" y="662"/>
                </a:cubicBezTo>
                <a:cubicBezTo>
                  <a:pt x="581" y="662"/>
                  <a:pt x="581" y="662"/>
                  <a:pt x="581" y="662"/>
                </a:cubicBezTo>
                <a:cubicBezTo>
                  <a:pt x="581" y="662"/>
                  <a:pt x="581" y="662"/>
                  <a:pt x="581" y="662"/>
                </a:cubicBezTo>
                <a:cubicBezTo>
                  <a:pt x="581" y="662"/>
                  <a:pt x="581" y="662"/>
                  <a:pt x="581" y="662"/>
                </a:cubicBezTo>
                <a:cubicBezTo>
                  <a:pt x="581" y="662"/>
                  <a:pt x="581" y="662"/>
                  <a:pt x="581" y="662"/>
                </a:cubicBezTo>
                <a:cubicBezTo>
                  <a:pt x="581" y="662"/>
                  <a:pt x="581" y="662"/>
                  <a:pt x="581" y="662"/>
                </a:cubicBezTo>
                <a:cubicBezTo>
                  <a:pt x="581" y="662"/>
                  <a:pt x="581" y="662"/>
                  <a:pt x="581" y="662"/>
                </a:cubicBezTo>
                <a:cubicBezTo>
                  <a:pt x="581" y="662"/>
                  <a:pt x="581" y="662"/>
                  <a:pt x="581" y="662"/>
                </a:cubicBezTo>
                <a:cubicBezTo>
                  <a:pt x="581" y="662"/>
                  <a:pt x="581" y="662"/>
                  <a:pt x="581" y="662"/>
                </a:cubicBezTo>
                <a:cubicBezTo>
                  <a:pt x="582" y="662"/>
                  <a:pt x="582" y="662"/>
                  <a:pt x="582" y="662"/>
                </a:cubicBezTo>
                <a:cubicBezTo>
                  <a:pt x="582" y="662"/>
                  <a:pt x="582" y="662"/>
                  <a:pt x="582" y="662"/>
                </a:cubicBezTo>
                <a:cubicBezTo>
                  <a:pt x="582" y="662"/>
                  <a:pt x="582" y="662"/>
                  <a:pt x="582" y="662"/>
                </a:cubicBezTo>
                <a:cubicBezTo>
                  <a:pt x="582" y="662"/>
                  <a:pt x="582" y="662"/>
                  <a:pt x="582" y="662"/>
                </a:cubicBezTo>
                <a:cubicBezTo>
                  <a:pt x="579" y="658"/>
                  <a:pt x="579" y="658"/>
                  <a:pt x="579" y="658"/>
                </a:cubicBezTo>
                <a:close/>
                <a:moveTo>
                  <a:pt x="610" y="633"/>
                </a:moveTo>
                <a:cubicBezTo>
                  <a:pt x="605" y="638"/>
                  <a:pt x="600" y="642"/>
                  <a:pt x="595" y="646"/>
                </a:cubicBezTo>
                <a:cubicBezTo>
                  <a:pt x="598" y="649"/>
                  <a:pt x="598" y="649"/>
                  <a:pt x="598" y="649"/>
                </a:cubicBezTo>
                <a:cubicBezTo>
                  <a:pt x="602" y="646"/>
                  <a:pt x="607" y="642"/>
                  <a:pt x="611" y="638"/>
                </a:cubicBezTo>
                <a:cubicBezTo>
                  <a:pt x="611" y="638"/>
                  <a:pt x="611" y="638"/>
                  <a:pt x="611" y="638"/>
                </a:cubicBezTo>
                <a:cubicBezTo>
                  <a:pt x="611" y="638"/>
                  <a:pt x="611" y="638"/>
                  <a:pt x="611" y="638"/>
                </a:cubicBezTo>
                <a:cubicBezTo>
                  <a:pt x="611" y="638"/>
                  <a:pt x="611" y="638"/>
                  <a:pt x="611" y="638"/>
                </a:cubicBezTo>
                <a:cubicBezTo>
                  <a:pt x="611" y="638"/>
                  <a:pt x="611" y="638"/>
                  <a:pt x="611" y="638"/>
                </a:cubicBezTo>
                <a:cubicBezTo>
                  <a:pt x="611" y="638"/>
                  <a:pt x="611" y="638"/>
                  <a:pt x="611" y="638"/>
                </a:cubicBezTo>
                <a:cubicBezTo>
                  <a:pt x="611" y="638"/>
                  <a:pt x="611" y="638"/>
                  <a:pt x="611" y="638"/>
                </a:cubicBezTo>
                <a:cubicBezTo>
                  <a:pt x="611" y="638"/>
                  <a:pt x="611" y="638"/>
                  <a:pt x="611" y="638"/>
                </a:cubicBezTo>
                <a:cubicBezTo>
                  <a:pt x="611" y="637"/>
                  <a:pt x="611" y="637"/>
                  <a:pt x="611" y="637"/>
                </a:cubicBezTo>
                <a:cubicBezTo>
                  <a:pt x="611" y="637"/>
                  <a:pt x="611" y="637"/>
                  <a:pt x="611" y="637"/>
                </a:cubicBezTo>
                <a:cubicBezTo>
                  <a:pt x="611" y="637"/>
                  <a:pt x="611" y="637"/>
                  <a:pt x="612" y="637"/>
                </a:cubicBezTo>
                <a:cubicBezTo>
                  <a:pt x="612" y="637"/>
                  <a:pt x="612" y="637"/>
                  <a:pt x="612" y="637"/>
                </a:cubicBezTo>
                <a:cubicBezTo>
                  <a:pt x="612" y="637"/>
                  <a:pt x="612" y="637"/>
                  <a:pt x="612" y="637"/>
                </a:cubicBezTo>
                <a:cubicBezTo>
                  <a:pt x="612" y="637"/>
                  <a:pt x="612" y="637"/>
                  <a:pt x="612" y="637"/>
                </a:cubicBezTo>
                <a:cubicBezTo>
                  <a:pt x="612" y="637"/>
                  <a:pt x="612" y="637"/>
                  <a:pt x="612" y="637"/>
                </a:cubicBezTo>
                <a:cubicBezTo>
                  <a:pt x="612" y="637"/>
                  <a:pt x="612" y="637"/>
                  <a:pt x="612" y="637"/>
                </a:cubicBezTo>
                <a:cubicBezTo>
                  <a:pt x="612" y="637"/>
                  <a:pt x="612" y="637"/>
                  <a:pt x="612" y="637"/>
                </a:cubicBezTo>
                <a:cubicBezTo>
                  <a:pt x="612" y="637"/>
                  <a:pt x="612" y="637"/>
                  <a:pt x="612" y="637"/>
                </a:cubicBezTo>
                <a:cubicBezTo>
                  <a:pt x="612" y="637"/>
                  <a:pt x="612" y="637"/>
                  <a:pt x="612" y="637"/>
                </a:cubicBezTo>
                <a:cubicBezTo>
                  <a:pt x="612" y="637"/>
                  <a:pt x="612" y="637"/>
                  <a:pt x="612" y="637"/>
                </a:cubicBezTo>
                <a:cubicBezTo>
                  <a:pt x="612" y="637"/>
                  <a:pt x="612" y="637"/>
                  <a:pt x="612" y="637"/>
                </a:cubicBezTo>
                <a:cubicBezTo>
                  <a:pt x="612" y="637"/>
                  <a:pt x="612" y="637"/>
                  <a:pt x="612" y="637"/>
                </a:cubicBezTo>
                <a:cubicBezTo>
                  <a:pt x="612" y="637"/>
                  <a:pt x="612" y="637"/>
                  <a:pt x="612" y="637"/>
                </a:cubicBezTo>
                <a:cubicBezTo>
                  <a:pt x="612" y="637"/>
                  <a:pt x="613" y="636"/>
                  <a:pt x="613" y="636"/>
                </a:cubicBezTo>
                <a:cubicBezTo>
                  <a:pt x="610" y="633"/>
                  <a:pt x="610" y="633"/>
                  <a:pt x="610" y="633"/>
                </a:cubicBezTo>
                <a:close/>
                <a:moveTo>
                  <a:pt x="638" y="605"/>
                </a:moveTo>
                <a:cubicBezTo>
                  <a:pt x="633" y="610"/>
                  <a:pt x="629" y="615"/>
                  <a:pt x="624" y="620"/>
                </a:cubicBezTo>
                <a:cubicBezTo>
                  <a:pt x="627" y="622"/>
                  <a:pt x="627" y="622"/>
                  <a:pt x="627" y="622"/>
                </a:cubicBezTo>
                <a:cubicBezTo>
                  <a:pt x="632" y="618"/>
                  <a:pt x="636" y="613"/>
                  <a:pt x="641" y="608"/>
                </a:cubicBezTo>
                <a:cubicBezTo>
                  <a:pt x="638" y="605"/>
                  <a:pt x="638" y="605"/>
                  <a:pt x="638" y="605"/>
                </a:cubicBezTo>
                <a:close/>
                <a:moveTo>
                  <a:pt x="662" y="574"/>
                </a:moveTo>
                <a:cubicBezTo>
                  <a:pt x="658" y="579"/>
                  <a:pt x="654" y="585"/>
                  <a:pt x="650" y="590"/>
                </a:cubicBezTo>
                <a:cubicBezTo>
                  <a:pt x="653" y="592"/>
                  <a:pt x="653" y="592"/>
                  <a:pt x="653" y="592"/>
                </a:cubicBezTo>
                <a:cubicBezTo>
                  <a:pt x="654" y="592"/>
                  <a:pt x="655" y="591"/>
                  <a:pt x="655" y="590"/>
                </a:cubicBezTo>
                <a:cubicBezTo>
                  <a:pt x="655" y="590"/>
                  <a:pt x="655" y="590"/>
                  <a:pt x="655" y="590"/>
                </a:cubicBezTo>
                <a:cubicBezTo>
                  <a:pt x="655" y="590"/>
                  <a:pt x="656" y="590"/>
                  <a:pt x="656" y="590"/>
                </a:cubicBezTo>
                <a:cubicBezTo>
                  <a:pt x="656" y="590"/>
                  <a:pt x="656" y="590"/>
                  <a:pt x="656" y="590"/>
                </a:cubicBezTo>
                <a:cubicBezTo>
                  <a:pt x="656" y="590"/>
                  <a:pt x="656" y="589"/>
                  <a:pt x="656" y="589"/>
                </a:cubicBezTo>
                <a:cubicBezTo>
                  <a:pt x="656" y="589"/>
                  <a:pt x="656" y="589"/>
                  <a:pt x="656" y="589"/>
                </a:cubicBezTo>
                <a:cubicBezTo>
                  <a:pt x="656" y="589"/>
                  <a:pt x="656" y="589"/>
                  <a:pt x="656" y="589"/>
                </a:cubicBezTo>
                <a:cubicBezTo>
                  <a:pt x="656" y="589"/>
                  <a:pt x="656" y="589"/>
                  <a:pt x="656" y="589"/>
                </a:cubicBezTo>
                <a:cubicBezTo>
                  <a:pt x="656" y="589"/>
                  <a:pt x="656" y="589"/>
                  <a:pt x="656" y="589"/>
                </a:cubicBezTo>
                <a:cubicBezTo>
                  <a:pt x="656" y="589"/>
                  <a:pt x="656" y="589"/>
                  <a:pt x="656" y="589"/>
                </a:cubicBezTo>
                <a:cubicBezTo>
                  <a:pt x="656" y="589"/>
                  <a:pt x="656" y="589"/>
                  <a:pt x="656" y="589"/>
                </a:cubicBezTo>
                <a:cubicBezTo>
                  <a:pt x="656" y="589"/>
                  <a:pt x="656" y="589"/>
                  <a:pt x="656" y="589"/>
                </a:cubicBezTo>
                <a:cubicBezTo>
                  <a:pt x="656" y="589"/>
                  <a:pt x="656" y="589"/>
                  <a:pt x="656" y="589"/>
                </a:cubicBezTo>
                <a:cubicBezTo>
                  <a:pt x="656" y="589"/>
                  <a:pt x="656" y="589"/>
                  <a:pt x="656" y="589"/>
                </a:cubicBezTo>
                <a:cubicBezTo>
                  <a:pt x="656" y="589"/>
                  <a:pt x="656" y="589"/>
                  <a:pt x="656" y="589"/>
                </a:cubicBezTo>
                <a:cubicBezTo>
                  <a:pt x="656" y="589"/>
                  <a:pt x="656" y="589"/>
                  <a:pt x="656" y="589"/>
                </a:cubicBezTo>
                <a:cubicBezTo>
                  <a:pt x="656" y="589"/>
                  <a:pt x="656" y="589"/>
                  <a:pt x="656" y="589"/>
                </a:cubicBezTo>
                <a:cubicBezTo>
                  <a:pt x="656" y="589"/>
                  <a:pt x="656" y="589"/>
                  <a:pt x="657" y="588"/>
                </a:cubicBezTo>
                <a:cubicBezTo>
                  <a:pt x="657" y="588"/>
                  <a:pt x="657" y="588"/>
                  <a:pt x="657" y="588"/>
                </a:cubicBezTo>
                <a:cubicBezTo>
                  <a:pt x="657" y="588"/>
                  <a:pt x="657" y="588"/>
                  <a:pt x="657" y="588"/>
                </a:cubicBezTo>
                <a:cubicBezTo>
                  <a:pt x="657" y="588"/>
                  <a:pt x="657" y="588"/>
                  <a:pt x="657" y="588"/>
                </a:cubicBezTo>
                <a:cubicBezTo>
                  <a:pt x="657" y="588"/>
                  <a:pt x="657" y="588"/>
                  <a:pt x="657" y="588"/>
                </a:cubicBezTo>
                <a:cubicBezTo>
                  <a:pt x="657" y="588"/>
                  <a:pt x="657" y="588"/>
                  <a:pt x="657" y="588"/>
                </a:cubicBezTo>
                <a:cubicBezTo>
                  <a:pt x="657" y="588"/>
                  <a:pt x="657" y="588"/>
                  <a:pt x="657" y="588"/>
                </a:cubicBezTo>
                <a:cubicBezTo>
                  <a:pt x="657" y="588"/>
                  <a:pt x="657" y="588"/>
                  <a:pt x="657" y="588"/>
                </a:cubicBezTo>
                <a:cubicBezTo>
                  <a:pt x="657" y="588"/>
                  <a:pt x="657" y="588"/>
                  <a:pt x="657" y="588"/>
                </a:cubicBezTo>
                <a:cubicBezTo>
                  <a:pt x="657" y="588"/>
                  <a:pt x="657" y="588"/>
                  <a:pt x="657" y="588"/>
                </a:cubicBezTo>
                <a:cubicBezTo>
                  <a:pt x="658" y="586"/>
                  <a:pt x="660" y="584"/>
                  <a:pt x="661" y="583"/>
                </a:cubicBezTo>
                <a:cubicBezTo>
                  <a:pt x="661" y="583"/>
                  <a:pt x="661" y="583"/>
                  <a:pt x="661" y="583"/>
                </a:cubicBezTo>
                <a:cubicBezTo>
                  <a:pt x="661" y="583"/>
                  <a:pt x="661" y="583"/>
                  <a:pt x="661" y="583"/>
                </a:cubicBezTo>
                <a:cubicBezTo>
                  <a:pt x="661" y="583"/>
                  <a:pt x="661" y="583"/>
                  <a:pt x="661" y="583"/>
                </a:cubicBezTo>
                <a:cubicBezTo>
                  <a:pt x="661" y="583"/>
                  <a:pt x="661" y="582"/>
                  <a:pt x="661" y="582"/>
                </a:cubicBezTo>
                <a:cubicBezTo>
                  <a:pt x="661" y="582"/>
                  <a:pt x="661" y="582"/>
                  <a:pt x="661" y="582"/>
                </a:cubicBezTo>
                <a:cubicBezTo>
                  <a:pt x="661" y="582"/>
                  <a:pt x="661" y="582"/>
                  <a:pt x="661" y="582"/>
                </a:cubicBezTo>
                <a:cubicBezTo>
                  <a:pt x="661" y="582"/>
                  <a:pt x="661" y="582"/>
                  <a:pt x="661" y="582"/>
                </a:cubicBezTo>
                <a:cubicBezTo>
                  <a:pt x="661" y="582"/>
                  <a:pt x="661" y="582"/>
                  <a:pt x="661" y="582"/>
                </a:cubicBezTo>
                <a:cubicBezTo>
                  <a:pt x="661" y="582"/>
                  <a:pt x="661" y="582"/>
                  <a:pt x="661" y="582"/>
                </a:cubicBezTo>
                <a:cubicBezTo>
                  <a:pt x="661" y="582"/>
                  <a:pt x="661" y="582"/>
                  <a:pt x="661" y="582"/>
                </a:cubicBezTo>
                <a:cubicBezTo>
                  <a:pt x="661" y="582"/>
                  <a:pt x="661" y="582"/>
                  <a:pt x="661" y="582"/>
                </a:cubicBezTo>
                <a:cubicBezTo>
                  <a:pt x="661" y="582"/>
                  <a:pt x="661" y="582"/>
                  <a:pt x="662" y="582"/>
                </a:cubicBezTo>
                <a:cubicBezTo>
                  <a:pt x="662" y="582"/>
                  <a:pt x="662" y="582"/>
                  <a:pt x="662" y="582"/>
                </a:cubicBezTo>
                <a:cubicBezTo>
                  <a:pt x="662" y="582"/>
                  <a:pt x="662" y="582"/>
                  <a:pt x="662" y="582"/>
                </a:cubicBezTo>
                <a:cubicBezTo>
                  <a:pt x="662" y="582"/>
                  <a:pt x="662" y="582"/>
                  <a:pt x="662" y="582"/>
                </a:cubicBezTo>
                <a:cubicBezTo>
                  <a:pt x="662" y="582"/>
                  <a:pt x="662" y="582"/>
                  <a:pt x="662" y="582"/>
                </a:cubicBezTo>
                <a:cubicBezTo>
                  <a:pt x="662" y="582"/>
                  <a:pt x="662" y="582"/>
                  <a:pt x="662" y="582"/>
                </a:cubicBezTo>
                <a:cubicBezTo>
                  <a:pt x="662" y="582"/>
                  <a:pt x="662" y="581"/>
                  <a:pt x="662" y="581"/>
                </a:cubicBezTo>
                <a:cubicBezTo>
                  <a:pt x="662" y="581"/>
                  <a:pt x="662" y="581"/>
                  <a:pt x="662" y="581"/>
                </a:cubicBezTo>
                <a:cubicBezTo>
                  <a:pt x="662" y="581"/>
                  <a:pt x="662" y="581"/>
                  <a:pt x="662" y="581"/>
                </a:cubicBezTo>
                <a:cubicBezTo>
                  <a:pt x="662" y="581"/>
                  <a:pt x="662" y="581"/>
                  <a:pt x="662" y="581"/>
                </a:cubicBezTo>
                <a:cubicBezTo>
                  <a:pt x="662" y="581"/>
                  <a:pt x="662" y="581"/>
                  <a:pt x="662" y="581"/>
                </a:cubicBezTo>
                <a:cubicBezTo>
                  <a:pt x="662" y="581"/>
                  <a:pt x="662" y="581"/>
                  <a:pt x="662" y="581"/>
                </a:cubicBezTo>
                <a:cubicBezTo>
                  <a:pt x="662" y="581"/>
                  <a:pt x="662" y="581"/>
                  <a:pt x="662" y="581"/>
                </a:cubicBezTo>
                <a:cubicBezTo>
                  <a:pt x="662" y="581"/>
                  <a:pt x="662" y="581"/>
                  <a:pt x="662" y="581"/>
                </a:cubicBezTo>
                <a:cubicBezTo>
                  <a:pt x="662" y="581"/>
                  <a:pt x="662" y="581"/>
                  <a:pt x="662" y="581"/>
                </a:cubicBezTo>
                <a:cubicBezTo>
                  <a:pt x="663" y="579"/>
                  <a:pt x="664" y="578"/>
                  <a:pt x="665" y="576"/>
                </a:cubicBezTo>
                <a:cubicBezTo>
                  <a:pt x="662" y="574"/>
                  <a:pt x="662" y="574"/>
                  <a:pt x="662" y="574"/>
                </a:cubicBezTo>
                <a:close/>
                <a:moveTo>
                  <a:pt x="683" y="541"/>
                </a:moveTo>
                <a:cubicBezTo>
                  <a:pt x="680" y="546"/>
                  <a:pt x="677" y="552"/>
                  <a:pt x="673" y="558"/>
                </a:cubicBezTo>
                <a:cubicBezTo>
                  <a:pt x="676" y="560"/>
                  <a:pt x="676" y="560"/>
                  <a:pt x="676" y="560"/>
                </a:cubicBezTo>
                <a:cubicBezTo>
                  <a:pt x="680" y="554"/>
                  <a:pt x="683" y="548"/>
                  <a:pt x="687" y="542"/>
                </a:cubicBezTo>
                <a:cubicBezTo>
                  <a:pt x="683" y="541"/>
                  <a:pt x="683" y="541"/>
                  <a:pt x="683" y="541"/>
                </a:cubicBezTo>
                <a:close/>
                <a:moveTo>
                  <a:pt x="700" y="505"/>
                </a:moveTo>
                <a:cubicBezTo>
                  <a:pt x="698" y="511"/>
                  <a:pt x="695" y="517"/>
                  <a:pt x="692" y="523"/>
                </a:cubicBezTo>
                <a:cubicBezTo>
                  <a:pt x="696" y="525"/>
                  <a:pt x="696" y="525"/>
                  <a:pt x="696" y="525"/>
                </a:cubicBezTo>
                <a:cubicBezTo>
                  <a:pt x="696" y="525"/>
                  <a:pt x="696" y="524"/>
                  <a:pt x="696" y="524"/>
                </a:cubicBezTo>
                <a:cubicBezTo>
                  <a:pt x="696" y="524"/>
                  <a:pt x="696" y="524"/>
                  <a:pt x="696" y="524"/>
                </a:cubicBezTo>
                <a:cubicBezTo>
                  <a:pt x="696" y="524"/>
                  <a:pt x="696" y="524"/>
                  <a:pt x="696" y="524"/>
                </a:cubicBezTo>
                <a:cubicBezTo>
                  <a:pt x="696" y="524"/>
                  <a:pt x="696" y="524"/>
                  <a:pt x="696" y="524"/>
                </a:cubicBezTo>
                <a:cubicBezTo>
                  <a:pt x="696" y="524"/>
                  <a:pt x="696" y="524"/>
                  <a:pt x="696" y="524"/>
                </a:cubicBezTo>
                <a:cubicBezTo>
                  <a:pt x="696" y="524"/>
                  <a:pt x="696" y="524"/>
                  <a:pt x="696" y="524"/>
                </a:cubicBezTo>
                <a:cubicBezTo>
                  <a:pt x="696" y="524"/>
                  <a:pt x="696" y="524"/>
                  <a:pt x="696" y="524"/>
                </a:cubicBezTo>
                <a:cubicBezTo>
                  <a:pt x="696" y="524"/>
                  <a:pt x="696" y="524"/>
                  <a:pt x="696" y="524"/>
                </a:cubicBezTo>
                <a:cubicBezTo>
                  <a:pt x="696" y="524"/>
                  <a:pt x="696" y="524"/>
                  <a:pt x="696" y="524"/>
                </a:cubicBezTo>
                <a:cubicBezTo>
                  <a:pt x="696" y="524"/>
                  <a:pt x="696" y="524"/>
                  <a:pt x="696" y="524"/>
                </a:cubicBezTo>
                <a:cubicBezTo>
                  <a:pt x="696" y="524"/>
                  <a:pt x="696" y="524"/>
                  <a:pt x="696" y="524"/>
                </a:cubicBezTo>
                <a:cubicBezTo>
                  <a:pt x="696" y="524"/>
                  <a:pt x="696" y="524"/>
                  <a:pt x="696" y="524"/>
                </a:cubicBezTo>
                <a:cubicBezTo>
                  <a:pt x="696" y="524"/>
                  <a:pt x="696" y="523"/>
                  <a:pt x="696" y="523"/>
                </a:cubicBezTo>
                <a:cubicBezTo>
                  <a:pt x="696" y="523"/>
                  <a:pt x="696" y="523"/>
                  <a:pt x="696" y="523"/>
                </a:cubicBezTo>
                <a:cubicBezTo>
                  <a:pt x="696" y="523"/>
                  <a:pt x="696" y="523"/>
                  <a:pt x="697" y="523"/>
                </a:cubicBezTo>
                <a:cubicBezTo>
                  <a:pt x="697" y="523"/>
                  <a:pt x="697" y="523"/>
                  <a:pt x="697" y="523"/>
                </a:cubicBezTo>
                <a:cubicBezTo>
                  <a:pt x="697" y="523"/>
                  <a:pt x="697" y="523"/>
                  <a:pt x="697" y="523"/>
                </a:cubicBezTo>
                <a:cubicBezTo>
                  <a:pt x="697" y="523"/>
                  <a:pt x="697" y="523"/>
                  <a:pt x="697" y="523"/>
                </a:cubicBezTo>
                <a:cubicBezTo>
                  <a:pt x="697" y="523"/>
                  <a:pt x="697" y="523"/>
                  <a:pt x="697" y="523"/>
                </a:cubicBezTo>
                <a:cubicBezTo>
                  <a:pt x="697" y="523"/>
                  <a:pt x="697" y="523"/>
                  <a:pt x="697" y="523"/>
                </a:cubicBezTo>
                <a:cubicBezTo>
                  <a:pt x="697" y="523"/>
                  <a:pt x="697" y="523"/>
                  <a:pt x="697" y="523"/>
                </a:cubicBezTo>
                <a:cubicBezTo>
                  <a:pt x="697" y="523"/>
                  <a:pt x="697" y="523"/>
                  <a:pt x="697" y="523"/>
                </a:cubicBezTo>
                <a:cubicBezTo>
                  <a:pt x="697" y="523"/>
                  <a:pt x="697" y="523"/>
                  <a:pt x="697" y="523"/>
                </a:cubicBezTo>
                <a:cubicBezTo>
                  <a:pt x="697" y="523"/>
                  <a:pt x="697" y="523"/>
                  <a:pt x="697" y="523"/>
                </a:cubicBezTo>
                <a:cubicBezTo>
                  <a:pt x="697" y="523"/>
                  <a:pt x="697" y="523"/>
                  <a:pt x="697" y="523"/>
                </a:cubicBezTo>
                <a:cubicBezTo>
                  <a:pt x="697" y="523"/>
                  <a:pt x="697" y="522"/>
                  <a:pt x="697" y="522"/>
                </a:cubicBezTo>
                <a:cubicBezTo>
                  <a:pt x="697" y="522"/>
                  <a:pt x="697" y="522"/>
                  <a:pt x="697" y="522"/>
                </a:cubicBezTo>
                <a:cubicBezTo>
                  <a:pt x="697" y="522"/>
                  <a:pt x="697" y="522"/>
                  <a:pt x="697" y="522"/>
                </a:cubicBezTo>
                <a:cubicBezTo>
                  <a:pt x="697" y="522"/>
                  <a:pt x="697" y="522"/>
                  <a:pt x="697" y="522"/>
                </a:cubicBezTo>
                <a:cubicBezTo>
                  <a:pt x="697" y="522"/>
                  <a:pt x="697" y="522"/>
                  <a:pt x="697" y="522"/>
                </a:cubicBezTo>
                <a:cubicBezTo>
                  <a:pt x="697" y="522"/>
                  <a:pt x="697" y="522"/>
                  <a:pt x="697" y="522"/>
                </a:cubicBezTo>
                <a:cubicBezTo>
                  <a:pt x="697" y="522"/>
                  <a:pt x="697" y="522"/>
                  <a:pt x="697" y="522"/>
                </a:cubicBezTo>
                <a:cubicBezTo>
                  <a:pt x="697" y="522"/>
                  <a:pt x="697" y="522"/>
                  <a:pt x="697" y="522"/>
                </a:cubicBezTo>
                <a:cubicBezTo>
                  <a:pt x="697" y="522"/>
                  <a:pt x="697" y="522"/>
                  <a:pt x="697" y="522"/>
                </a:cubicBezTo>
                <a:cubicBezTo>
                  <a:pt x="697" y="522"/>
                  <a:pt x="697" y="522"/>
                  <a:pt x="697" y="522"/>
                </a:cubicBezTo>
                <a:cubicBezTo>
                  <a:pt x="697" y="522"/>
                  <a:pt x="697" y="522"/>
                  <a:pt x="697" y="522"/>
                </a:cubicBezTo>
                <a:cubicBezTo>
                  <a:pt x="697" y="522"/>
                  <a:pt x="697" y="522"/>
                  <a:pt x="697" y="522"/>
                </a:cubicBezTo>
                <a:cubicBezTo>
                  <a:pt x="697" y="522"/>
                  <a:pt x="697" y="522"/>
                  <a:pt x="697" y="522"/>
                </a:cubicBezTo>
                <a:cubicBezTo>
                  <a:pt x="697" y="522"/>
                  <a:pt x="697" y="522"/>
                  <a:pt x="697" y="522"/>
                </a:cubicBezTo>
                <a:cubicBezTo>
                  <a:pt x="697" y="522"/>
                  <a:pt x="697" y="521"/>
                  <a:pt x="697" y="521"/>
                </a:cubicBezTo>
                <a:cubicBezTo>
                  <a:pt x="697" y="521"/>
                  <a:pt x="697" y="521"/>
                  <a:pt x="697" y="521"/>
                </a:cubicBezTo>
                <a:cubicBezTo>
                  <a:pt x="697" y="521"/>
                  <a:pt x="697" y="521"/>
                  <a:pt x="698" y="521"/>
                </a:cubicBezTo>
                <a:cubicBezTo>
                  <a:pt x="698" y="521"/>
                  <a:pt x="698" y="521"/>
                  <a:pt x="698" y="521"/>
                </a:cubicBezTo>
                <a:cubicBezTo>
                  <a:pt x="698" y="521"/>
                  <a:pt x="698" y="521"/>
                  <a:pt x="698" y="521"/>
                </a:cubicBezTo>
                <a:cubicBezTo>
                  <a:pt x="698" y="521"/>
                  <a:pt x="698" y="521"/>
                  <a:pt x="698" y="521"/>
                </a:cubicBezTo>
                <a:cubicBezTo>
                  <a:pt x="698" y="521"/>
                  <a:pt x="698" y="521"/>
                  <a:pt x="698" y="521"/>
                </a:cubicBezTo>
                <a:cubicBezTo>
                  <a:pt x="698" y="521"/>
                  <a:pt x="698" y="521"/>
                  <a:pt x="698" y="521"/>
                </a:cubicBezTo>
                <a:cubicBezTo>
                  <a:pt x="698" y="521"/>
                  <a:pt x="698" y="521"/>
                  <a:pt x="698" y="521"/>
                </a:cubicBezTo>
                <a:cubicBezTo>
                  <a:pt x="698" y="521"/>
                  <a:pt x="698" y="521"/>
                  <a:pt x="698" y="521"/>
                </a:cubicBezTo>
                <a:cubicBezTo>
                  <a:pt x="698" y="521"/>
                  <a:pt x="698" y="520"/>
                  <a:pt x="698" y="520"/>
                </a:cubicBezTo>
                <a:cubicBezTo>
                  <a:pt x="698" y="520"/>
                  <a:pt x="698" y="520"/>
                  <a:pt x="698" y="520"/>
                </a:cubicBezTo>
                <a:cubicBezTo>
                  <a:pt x="698" y="520"/>
                  <a:pt x="698" y="520"/>
                  <a:pt x="698" y="520"/>
                </a:cubicBezTo>
                <a:cubicBezTo>
                  <a:pt x="698" y="520"/>
                  <a:pt x="698" y="520"/>
                  <a:pt x="698" y="520"/>
                </a:cubicBezTo>
                <a:cubicBezTo>
                  <a:pt x="698" y="520"/>
                  <a:pt x="698" y="520"/>
                  <a:pt x="698" y="520"/>
                </a:cubicBezTo>
                <a:cubicBezTo>
                  <a:pt x="698" y="520"/>
                  <a:pt x="698" y="520"/>
                  <a:pt x="698" y="520"/>
                </a:cubicBezTo>
                <a:cubicBezTo>
                  <a:pt x="698" y="520"/>
                  <a:pt x="698" y="520"/>
                  <a:pt x="698" y="520"/>
                </a:cubicBezTo>
                <a:cubicBezTo>
                  <a:pt x="698" y="520"/>
                  <a:pt x="698" y="520"/>
                  <a:pt x="698" y="520"/>
                </a:cubicBezTo>
                <a:cubicBezTo>
                  <a:pt x="698" y="520"/>
                  <a:pt x="698" y="520"/>
                  <a:pt x="698" y="520"/>
                </a:cubicBezTo>
                <a:cubicBezTo>
                  <a:pt x="698" y="520"/>
                  <a:pt x="698" y="520"/>
                  <a:pt x="698" y="520"/>
                </a:cubicBezTo>
                <a:cubicBezTo>
                  <a:pt x="698" y="520"/>
                  <a:pt x="698" y="520"/>
                  <a:pt x="698" y="519"/>
                </a:cubicBezTo>
                <a:cubicBezTo>
                  <a:pt x="698" y="519"/>
                  <a:pt x="698" y="519"/>
                  <a:pt x="698" y="519"/>
                </a:cubicBezTo>
                <a:cubicBezTo>
                  <a:pt x="698" y="519"/>
                  <a:pt x="698" y="519"/>
                  <a:pt x="698" y="519"/>
                </a:cubicBezTo>
                <a:cubicBezTo>
                  <a:pt x="698" y="519"/>
                  <a:pt x="698" y="519"/>
                  <a:pt x="698" y="519"/>
                </a:cubicBezTo>
                <a:cubicBezTo>
                  <a:pt x="698" y="519"/>
                  <a:pt x="699" y="519"/>
                  <a:pt x="699" y="518"/>
                </a:cubicBezTo>
                <a:cubicBezTo>
                  <a:pt x="699" y="518"/>
                  <a:pt x="699" y="518"/>
                  <a:pt x="699" y="518"/>
                </a:cubicBezTo>
                <a:cubicBezTo>
                  <a:pt x="699" y="518"/>
                  <a:pt x="699" y="518"/>
                  <a:pt x="699" y="518"/>
                </a:cubicBezTo>
                <a:cubicBezTo>
                  <a:pt x="699" y="518"/>
                  <a:pt x="699" y="518"/>
                  <a:pt x="699" y="518"/>
                </a:cubicBezTo>
                <a:cubicBezTo>
                  <a:pt x="701" y="514"/>
                  <a:pt x="702" y="510"/>
                  <a:pt x="704" y="506"/>
                </a:cubicBezTo>
                <a:cubicBezTo>
                  <a:pt x="700" y="505"/>
                  <a:pt x="700" y="505"/>
                  <a:pt x="700" y="505"/>
                </a:cubicBezTo>
                <a:close/>
                <a:moveTo>
                  <a:pt x="713" y="468"/>
                </a:moveTo>
                <a:cubicBezTo>
                  <a:pt x="712" y="474"/>
                  <a:pt x="710" y="480"/>
                  <a:pt x="707" y="486"/>
                </a:cubicBezTo>
                <a:cubicBezTo>
                  <a:pt x="711" y="488"/>
                  <a:pt x="711" y="488"/>
                  <a:pt x="711" y="488"/>
                </a:cubicBezTo>
                <a:cubicBezTo>
                  <a:pt x="712" y="485"/>
                  <a:pt x="713" y="482"/>
                  <a:pt x="714" y="478"/>
                </a:cubicBezTo>
                <a:cubicBezTo>
                  <a:pt x="714" y="478"/>
                  <a:pt x="714" y="478"/>
                  <a:pt x="714" y="478"/>
                </a:cubicBezTo>
                <a:cubicBezTo>
                  <a:pt x="714" y="478"/>
                  <a:pt x="714" y="478"/>
                  <a:pt x="714" y="478"/>
                </a:cubicBezTo>
                <a:cubicBezTo>
                  <a:pt x="714" y="478"/>
                  <a:pt x="714" y="478"/>
                  <a:pt x="714" y="478"/>
                </a:cubicBezTo>
                <a:cubicBezTo>
                  <a:pt x="714" y="478"/>
                  <a:pt x="714" y="478"/>
                  <a:pt x="714" y="478"/>
                </a:cubicBezTo>
                <a:cubicBezTo>
                  <a:pt x="714" y="478"/>
                  <a:pt x="714" y="478"/>
                  <a:pt x="714" y="478"/>
                </a:cubicBezTo>
                <a:cubicBezTo>
                  <a:pt x="714" y="478"/>
                  <a:pt x="714" y="478"/>
                  <a:pt x="714" y="478"/>
                </a:cubicBezTo>
                <a:cubicBezTo>
                  <a:pt x="714" y="478"/>
                  <a:pt x="714" y="478"/>
                  <a:pt x="714" y="478"/>
                </a:cubicBezTo>
                <a:cubicBezTo>
                  <a:pt x="714" y="478"/>
                  <a:pt x="714" y="478"/>
                  <a:pt x="714" y="478"/>
                </a:cubicBezTo>
                <a:cubicBezTo>
                  <a:pt x="714" y="478"/>
                  <a:pt x="714" y="478"/>
                  <a:pt x="714" y="478"/>
                </a:cubicBezTo>
                <a:cubicBezTo>
                  <a:pt x="715" y="478"/>
                  <a:pt x="715" y="478"/>
                  <a:pt x="715" y="478"/>
                </a:cubicBezTo>
                <a:cubicBezTo>
                  <a:pt x="715" y="478"/>
                  <a:pt x="715" y="478"/>
                  <a:pt x="715" y="478"/>
                </a:cubicBezTo>
                <a:cubicBezTo>
                  <a:pt x="715" y="478"/>
                  <a:pt x="715" y="478"/>
                  <a:pt x="715" y="478"/>
                </a:cubicBezTo>
                <a:cubicBezTo>
                  <a:pt x="715" y="478"/>
                  <a:pt x="715" y="478"/>
                  <a:pt x="715" y="478"/>
                </a:cubicBezTo>
                <a:cubicBezTo>
                  <a:pt x="715" y="477"/>
                  <a:pt x="715" y="477"/>
                  <a:pt x="715" y="477"/>
                </a:cubicBezTo>
                <a:cubicBezTo>
                  <a:pt x="715" y="477"/>
                  <a:pt x="715" y="477"/>
                  <a:pt x="715" y="477"/>
                </a:cubicBezTo>
                <a:cubicBezTo>
                  <a:pt x="715" y="477"/>
                  <a:pt x="715" y="477"/>
                  <a:pt x="715" y="477"/>
                </a:cubicBezTo>
                <a:cubicBezTo>
                  <a:pt x="715" y="477"/>
                  <a:pt x="715" y="477"/>
                  <a:pt x="715" y="477"/>
                </a:cubicBezTo>
                <a:cubicBezTo>
                  <a:pt x="715" y="477"/>
                  <a:pt x="715" y="477"/>
                  <a:pt x="715" y="477"/>
                </a:cubicBezTo>
                <a:cubicBezTo>
                  <a:pt x="715" y="477"/>
                  <a:pt x="715" y="477"/>
                  <a:pt x="715" y="477"/>
                </a:cubicBezTo>
                <a:cubicBezTo>
                  <a:pt x="715" y="477"/>
                  <a:pt x="715" y="477"/>
                  <a:pt x="715" y="477"/>
                </a:cubicBezTo>
                <a:cubicBezTo>
                  <a:pt x="715" y="477"/>
                  <a:pt x="715" y="477"/>
                  <a:pt x="715" y="477"/>
                </a:cubicBezTo>
                <a:cubicBezTo>
                  <a:pt x="715" y="477"/>
                  <a:pt x="715" y="477"/>
                  <a:pt x="715" y="477"/>
                </a:cubicBezTo>
                <a:cubicBezTo>
                  <a:pt x="715" y="477"/>
                  <a:pt x="715" y="477"/>
                  <a:pt x="715" y="477"/>
                </a:cubicBezTo>
                <a:cubicBezTo>
                  <a:pt x="715" y="477"/>
                  <a:pt x="715" y="477"/>
                  <a:pt x="715" y="477"/>
                </a:cubicBezTo>
                <a:cubicBezTo>
                  <a:pt x="715" y="477"/>
                  <a:pt x="715" y="477"/>
                  <a:pt x="715" y="476"/>
                </a:cubicBezTo>
                <a:cubicBezTo>
                  <a:pt x="715" y="476"/>
                  <a:pt x="715" y="476"/>
                  <a:pt x="715" y="476"/>
                </a:cubicBezTo>
                <a:cubicBezTo>
                  <a:pt x="715" y="476"/>
                  <a:pt x="715" y="476"/>
                  <a:pt x="715" y="476"/>
                </a:cubicBezTo>
                <a:cubicBezTo>
                  <a:pt x="715" y="476"/>
                  <a:pt x="715" y="476"/>
                  <a:pt x="715" y="476"/>
                </a:cubicBezTo>
                <a:cubicBezTo>
                  <a:pt x="715" y="476"/>
                  <a:pt x="715" y="476"/>
                  <a:pt x="715" y="476"/>
                </a:cubicBezTo>
                <a:cubicBezTo>
                  <a:pt x="715" y="476"/>
                  <a:pt x="715" y="476"/>
                  <a:pt x="715" y="476"/>
                </a:cubicBezTo>
                <a:cubicBezTo>
                  <a:pt x="715" y="476"/>
                  <a:pt x="715" y="476"/>
                  <a:pt x="715" y="476"/>
                </a:cubicBezTo>
                <a:cubicBezTo>
                  <a:pt x="715" y="476"/>
                  <a:pt x="715" y="476"/>
                  <a:pt x="715" y="476"/>
                </a:cubicBezTo>
                <a:cubicBezTo>
                  <a:pt x="715" y="476"/>
                  <a:pt x="715" y="476"/>
                  <a:pt x="715" y="476"/>
                </a:cubicBezTo>
                <a:cubicBezTo>
                  <a:pt x="715" y="476"/>
                  <a:pt x="715" y="476"/>
                  <a:pt x="715" y="476"/>
                </a:cubicBezTo>
                <a:cubicBezTo>
                  <a:pt x="715" y="475"/>
                  <a:pt x="715" y="475"/>
                  <a:pt x="715" y="475"/>
                </a:cubicBezTo>
                <a:cubicBezTo>
                  <a:pt x="715" y="475"/>
                  <a:pt x="715" y="475"/>
                  <a:pt x="715" y="475"/>
                </a:cubicBezTo>
                <a:cubicBezTo>
                  <a:pt x="715" y="475"/>
                  <a:pt x="715" y="475"/>
                  <a:pt x="715" y="475"/>
                </a:cubicBezTo>
                <a:cubicBezTo>
                  <a:pt x="715" y="475"/>
                  <a:pt x="715" y="475"/>
                  <a:pt x="715" y="475"/>
                </a:cubicBezTo>
                <a:cubicBezTo>
                  <a:pt x="715" y="475"/>
                  <a:pt x="715" y="475"/>
                  <a:pt x="715" y="475"/>
                </a:cubicBezTo>
                <a:cubicBezTo>
                  <a:pt x="715" y="475"/>
                  <a:pt x="715" y="475"/>
                  <a:pt x="715" y="475"/>
                </a:cubicBezTo>
                <a:cubicBezTo>
                  <a:pt x="716" y="473"/>
                  <a:pt x="717" y="471"/>
                  <a:pt x="717" y="469"/>
                </a:cubicBezTo>
                <a:cubicBezTo>
                  <a:pt x="713" y="468"/>
                  <a:pt x="713" y="468"/>
                  <a:pt x="713" y="468"/>
                </a:cubicBezTo>
                <a:close/>
                <a:moveTo>
                  <a:pt x="722" y="429"/>
                </a:moveTo>
                <a:cubicBezTo>
                  <a:pt x="721" y="436"/>
                  <a:pt x="720" y="442"/>
                  <a:pt x="718" y="448"/>
                </a:cubicBezTo>
                <a:cubicBezTo>
                  <a:pt x="722" y="449"/>
                  <a:pt x="722" y="449"/>
                  <a:pt x="722" y="449"/>
                </a:cubicBezTo>
                <a:cubicBezTo>
                  <a:pt x="722" y="449"/>
                  <a:pt x="722" y="449"/>
                  <a:pt x="722" y="449"/>
                </a:cubicBezTo>
                <a:cubicBezTo>
                  <a:pt x="722" y="449"/>
                  <a:pt x="722" y="449"/>
                  <a:pt x="722" y="449"/>
                </a:cubicBezTo>
                <a:cubicBezTo>
                  <a:pt x="722" y="449"/>
                  <a:pt x="722" y="449"/>
                  <a:pt x="722" y="449"/>
                </a:cubicBezTo>
                <a:cubicBezTo>
                  <a:pt x="722" y="449"/>
                  <a:pt x="722" y="449"/>
                  <a:pt x="722" y="449"/>
                </a:cubicBezTo>
                <a:cubicBezTo>
                  <a:pt x="722" y="449"/>
                  <a:pt x="722" y="449"/>
                  <a:pt x="722" y="449"/>
                </a:cubicBezTo>
                <a:cubicBezTo>
                  <a:pt x="722" y="449"/>
                  <a:pt x="722" y="449"/>
                  <a:pt x="722" y="449"/>
                </a:cubicBezTo>
                <a:cubicBezTo>
                  <a:pt x="722" y="449"/>
                  <a:pt x="722" y="449"/>
                  <a:pt x="723" y="449"/>
                </a:cubicBezTo>
                <a:cubicBezTo>
                  <a:pt x="723" y="449"/>
                  <a:pt x="723" y="449"/>
                  <a:pt x="723" y="449"/>
                </a:cubicBezTo>
                <a:cubicBezTo>
                  <a:pt x="723" y="449"/>
                  <a:pt x="723" y="449"/>
                  <a:pt x="723" y="449"/>
                </a:cubicBezTo>
                <a:cubicBezTo>
                  <a:pt x="723" y="449"/>
                  <a:pt x="723" y="449"/>
                  <a:pt x="723" y="449"/>
                </a:cubicBezTo>
                <a:cubicBezTo>
                  <a:pt x="723" y="448"/>
                  <a:pt x="723" y="448"/>
                  <a:pt x="723" y="448"/>
                </a:cubicBezTo>
                <a:cubicBezTo>
                  <a:pt x="723" y="448"/>
                  <a:pt x="723" y="448"/>
                  <a:pt x="723" y="448"/>
                </a:cubicBezTo>
                <a:cubicBezTo>
                  <a:pt x="723" y="448"/>
                  <a:pt x="723" y="448"/>
                  <a:pt x="723" y="448"/>
                </a:cubicBezTo>
                <a:cubicBezTo>
                  <a:pt x="723" y="448"/>
                  <a:pt x="723" y="448"/>
                  <a:pt x="723" y="448"/>
                </a:cubicBezTo>
                <a:cubicBezTo>
                  <a:pt x="723" y="448"/>
                  <a:pt x="723" y="448"/>
                  <a:pt x="723" y="448"/>
                </a:cubicBezTo>
                <a:cubicBezTo>
                  <a:pt x="723" y="448"/>
                  <a:pt x="723" y="448"/>
                  <a:pt x="723" y="448"/>
                </a:cubicBezTo>
                <a:cubicBezTo>
                  <a:pt x="723" y="448"/>
                  <a:pt x="723" y="448"/>
                  <a:pt x="723" y="448"/>
                </a:cubicBezTo>
                <a:cubicBezTo>
                  <a:pt x="723" y="448"/>
                  <a:pt x="723" y="448"/>
                  <a:pt x="723" y="448"/>
                </a:cubicBezTo>
                <a:cubicBezTo>
                  <a:pt x="723" y="448"/>
                  <a:pt x="723" y="448"/>
                  <a:pt x="723" y="448"/>
                </a:cubicBezTo>
                <a:cubicBezTo>
                  <a:pt x="723" y="448"/>
                  <a:pt x="723" y="448"/>
                  <a:pt x="723" y="448"/>
                </a:cubicBezTo>
                <a:cubicBezTo>
                  <a:pt x="723" y="448"/>
                  <a:pt x="723" y="448"/>
                  <a:pt x="723" y="448"/>
                </a:cubicBezTo>
                <a:cubicBezTo>
                  <a:pt x="723" y="448"/>
                  <a:pt x="723" y="448"/>
                  <a:pt x="723" y="448"/>
                </a:cubicBezTo>
                <a:cubicBezTo>
                  <a:pt x="723" y="448"/>
                  <a:pt x="723" y="448"/>
                  <a:pt x="723" y="448"/>
                </a:cubicBezTo>
                <a:cubicBezTo>
                  <a:pt x="723" y="447"/>
                  <a:pt x="723" y="447"/>
                  <a:pt x="723" y="447"/>
                </a:cubicBezTo>
                <a:cubicBezTo>
                  <a:pt x="723" y="447"/>
                  <a:pt x="723" y="447"/>
                  <a:pt x="723" y="447"/>
                </a:cubicBezTo>
                <a:cubicBezTo>
                  <a:pt x="723" y="447"/>
                  <a:pt x="723" y="447"/>
                  <a:pt x="723" y="447"/>
                </a:cubicBezTo>
                <a:cubicBezTo>
                  <a:pt x="723" y="447"/>
                  <a:pt x="723" y="447"/>
                  <a:pt x="723" y="447"/>
                </a:cubicBezTo>
                <a:cubicBezTo>
                  <a:pt x="723" y="447"/>
                  <a:pt x="723" y="447"/>
                  <a:pt x="723" y="447"/>
                </a:cubicBezTo>
                <a:cubicBezTo>
                  <a:pt x="723" y="447"/>
                  <a:pt x="723" y="447"/>
                  <a:pt x="723" y="447"/>
                </a:cubicBezTo>
                <a:cubicBezTo>
                  <a:pt x="723" y="447"/>
                  <a:pt x="723" y="447"/>
                  <a:pt x="723" y="447"/>
                </a:cubicBezTo>
                <a:cubicBezTo>
                  <a:pt x="723" y="447"/>
                  <a:pt x="723" y="447"/>
                  <a:pt x="723" y="447"/>
                </a:cubicBezTo>
                <a:cubicBezTo>
                  <a:pt x="723" y="447"/>
                  <a:pt x="723" y="447"/>
                  <a:pt x="723" y="447"/>
                </a:cubicBezTo>
                <a:cubicBezTo>
                  <a:pt x="723" y="447"/>
                  <a:pt x="723" y="447"/>
                  <a:pt x="723" y="447"/>
                </a:cubicBezTo>
                <a:cubicBezTo>
                  <a:pt x="723" y="447"/>
                  <a:pt x="723" y="447"/>
                  <a:pt x="723" y="447"/>
                </a:cubicBezTo>
                <a:cubicBezTo>
                  <a:pt x="723" y="447"/>
                  <a:pt x="723" y="447"/>
                  <a:pt x="723" y="447"/>
                </a:cubicBezTo>
                <a:cubicBezTo>
                  <a:pt x="723" y="447"/>
                  <a:pt x="723" y="447"/>
                  <a:pt x="723" y="446"/>
                </a:cubicBezTo>
                <a:cubicBezTo>
                  <a:pt x="723" y="446"/>
                  <a:pt x="723" y="446"/>
                  <a:pt x="723" y="446"/>
                </a:cubicBezTo>
                <a:cubicBezTo>
                  <a:pt x="723" y="446"/>
                  <a:pt x="723" y="446"/>
                  <a:pt x="723" y="446"/>
                </a:cubicBezTo>
                <a:cubicBezTo>
                  <a:pt x="723" y="446"/>
                  <a:pt x="723" y="446"/>
                  <a:pt x="723" y="446"/>
                </a:cubicBezTo>
                <a:cubicBezTo>
                  <a:pt x="723" y="446"/>
                  <a:pt x="723" y="446"/>
                  <a:pt x="723" y="446"/>
                </a:cubicBezTo>
                <a:cubicBezTo>
                  <a:pt x="723" y="446"/>
                  <a:pt x="723" y="446"/>
                  <a:pt x="723" y="446"/>
                </a:cubicBezTo>
                <a:cubicBezTo>
                  <a:pt x="723" y="446"/>
                  <a:pt x="723" y="446"/>
                  <a:pt x="723" y="446"/>
                </a:cubicBezTo>
                <a:cubicBezTo>
                  <a:pt x="723" y="446"/>
                  <a:pt x="723" y="446"/>
                  <a:pt x="723" y="446"/>
                </a:cubicBezTo>
                <a:cubicBezTo>
                  <a:pt x="723" y="446"/>
                  <a:pt x="723" y="445"/>
                  <a:pt x="723" y="445"/>
                </a:cubicBezTo>
                <a:cubicBezTo>
                  <a:pt x="723" y="445"/>
                  <a:pt x="723" y="445"/>
                  <a:pt x="723" y="445"/>
                </a:cubicBezTo>
                <a:cubicBezTo>
                  <a:pt x="723" y="445"/>
                  <a:pt x="723" y="445"/>
                  <a:pt x="723" y="445"/>
                </a:cubicBezTo>
                <a:cubicBezTo>
                  <a:pt x="723" y="445"/>
                  <a:pt x="723" y="445"/>
                  <a:pt x="723" y="445"/>
                </a:cubicBezTo>
                <a:cubicBezTo>
                  <a:pt x="724" y="440"/>
                  <a:pt x="725" y="435"/>
                  <a:pt x="726" y="430"/>
                </a:cubicBezTo>
                <a:cubicBezTo>
                  <a:pt x="722" y="429"/>
                  <a:pt x="722" y="429"/>
                  <a:pt x="722" y="429"/>
                </a:cubicBezTo>
                <a:close/>
                <a:moveTo>
                  <a:pt x="727" y="390"/>
                </a:moveTo>
                <a:cubicBezTo>
                  <a:pt x="727" y="396"/>
                  <a:pt x="726" y="403"/>
                  <a:pt x="725" y="410"/>
                </a:cubicBezTo>
                <a:cubicBezTo>
                  <a:pt x="729" y="410"/>
                  <a:pt x="729" y="410"/>
                  <a:pt x="729" y="410"/>
                </a:cubicBezTo>
                <a:cubicBezTo>
                  <a:pt x="729" y="409"/>
                  <a:pt x="730" y="408"/>
                  <a:pt x="730" y="407"/>
                </a:cubicBezTo>
                <a:cubicBezTo>
                  <a:pt x="730" y="407"/>
                  <a:pt x="730" y="407"/>
                  <a:pt x="730" y="407"/>
                </a:cubicBezTo>
                <a:cubicBezTo>
                  <a:pt x="730" y="407"/>
                  <a:pt x="730" y="407"/>
                  <a:pt x="730" y="407"/>
                </a:cubicBezTo>
                <a:cubicBezTo>
                  <a:pt x="730" y="407"/>
                  <a:pt x="730" y="407"/>
                  <a:pt x="730" y="407"/>
                </a:cubicBezTo>
                <a:cubicBezTo>
                  <a:pt x="730" y="407"/>
                  <a:pt x="730" y="407"/>
                  <a:pt x="730" y="407"/>
                </a:cubicBezTo>
                <a:cubicBezTo>
                  <a:pt x="730" y="407"/>
                  <a:pt x="730" y="406"/>
                  <a:pt x="730" y="406"/>
                </a:cubicBezTo>
                <a:cubicBezTo>
                  <a:pt x="730" y="406"/>
                  <a:pt x="730" y="406"/>
                  <a:pt x="730" y="406"/>
                </a:cubicBezTo>
                <a:cubicBezTo>
                  <a:pt x="730" y="406"/>
                  <a:pt x="730" y="406"/>
                  <a:pt x="730" y="406"/>
                </a:cubicBezTo>
                <a:cubicBezTo>
                  <a:pt x="730" y="406"/>
                  <a:pt x="730" y="406"/>
                  <a:pt x="730" y="406"/>
                </a:cubicBezTo>
                <a:cubicBezTo>
                  <a:pt x="730" y="406"/>
                  <a:pt x="730" y="406"/>
                  <a:pt x="730" y="406"/>
                </a:cubicBezTo>
                <a:cubicBezTo>
                  <a:pt x="730" y="406"/>
                  <a:pt x="730" y="406"/>
                  <a:pt x="730" y="406"/>
                </a:cubicBezTo>
                <a:cubicBezTo>
                  <a:pt x="730" y="406"/>
                  <a:pt x="730" y="406"/>
                  <a:pt x="730" y="406"/>
                </a:cubicBezTo>
                <a:cubicBezTo>
                  <a:pt x="730" y="406"/>
                  <a:pt x="730" y="406"/>
                  <a:pt x="730" y="406"/>
                </a:cubicBezTo>
                <a:cubicBezTo>
                  <a:pt x="730" y="406"/>
                  <a:pt x="730" y="406"/>
                  <a:pt x="730" y="406"/>
                </a:cubicBezTo>
                <a:cubicBezTo>
                  <a:pt x="730" y="406"/>
                  <a:pt x="730" y="406"/>
                  <a:pt x="730" y="406"/>
                </a:cubicBezTo>
                <a:cubicBezTo>
                  <a:pt x="730" y="406"/>
                  <a:pt x="730" y="406"/>
                  <a:pt x="730" y="406"/>
                </a:cubicBezTo>
                <a:cubicBezTo>
                  <a:pt x="730" y="406"/>
                  <a:pt x="730" y="406"/>
                  <a:pt x="730" y="406"/>
                </a:cubicBezTo>
                <a:cubicBezTo>
                  <a:pt x="730" y="406"/>
                  <a:pt x="730" y="406"/>
                  <a:pt x="730" y="406"/>
                </a:cubicBezTo>
                <a:cubicBezTo>
                  <a:pt x="730" y="406"/>
                  <a:pt x="730" y="406"/>
                  <a:pt x="730" y="406"/>
                </a:cubicBezTo>
                <a:cubicBezTo>
                  <a:pt x="730" y="405"/>
                  <a:pt x="730" y="405"/>
                  <a:pt x="730" y="405"/>
                </a:cubicBezTo>
                <a:cubicBezTo>
                  <a:pt x="730" y="405"/>
                  <a:pt x="730" y="405"/>
                  <a:pt x="730" y="405"/>
                </a:cubicBezTo>
                <a:cubicBezTo>
                  <a:pt x="730" y="405"/>
                  <a:pt x="730" y="405"/>
                  <a:pt x="730" y="405"/>
                </a:cubicBezTo>
                <a:cubicBezTo>
                  <a:pt x="730" y="405"/>
                  <a:pt x="730" y="405"/>
                  <a:pt x="730" y="405"/>
                </a:cubicBezTo>
                <a:cubicBezTo>
                  <a:pt x="730" y="405"/>
                  <a:pt x="730" y="405"/>
                  <a:pt x="730" y="405"/>
                </a:cubicBezTo>
                <a:cubicBezTo>
                  <a:pt x="730" y="405"/>
                  <a:pt x="730" y="405"/>
                  <a:pt x="730" y="405"/>
                </a:cubicBezTo>
                <a:cubicBezTo>
                  <a:pt x="730" y="405"/>
                  <a:pt x="730" y="405"/>
                  <a:pt x="730" y="405"/>
                </a:cubicBezTo>
                <a:cubicBezTo>
                  <a:pt x="730" y="405"/>
                  <a:pt x="730" y="405"/>
                  <a:pt x="730" y="405"/>
                </a:cubicBezTo>
                <a:cubicBezTo>
                  <a:pt x="730" y="405"/>
                  <a:pt x="730" y="405"/>
                  <a:pt x="730" y="405"/>
                </a:cubicBezTo>
                <a:cubicBezTo>
                  <a:pt x="730" y="405"/>
                  <a:pt x="730" y="405"/>
                  <a:pt x="730" y="405"/>
                </a:cubicBezTo>
                <a:cubicBezTo>
                  <a:pt x="730" y="405"/>
                  <a:pt x="730" y="404"/>
                  <a:pt x="730" y="404"/>
                </a:cubicBezTo>
                <a:cubicBezTo>
                  <a:pt x="730" y="404"/>
                  <a:pt x="730" y="404"/>
                  <a:pt x="730" y="404"/>
                </a:cubicBezTo>
                <a:cubicBezTo>
                  <a:pt x="730" y="404"/>
                  <a:pt x="730" y="404"/>
                  <a:pt x="730" y="404"/>
                </a:cubicBezTo>
                <a:cubicBezTo>
                  <a:pt x="730" y="404"/>
                  <a:pt x="730" y="404"/>
                  <a:pt x="730" y="404"/>
                </a:cubicBezTo>
                <a:cubicBezTo>
                  <a:pt x="730" y="404"/>
                  <a:pt x="730" y="404"/>
                  <a:pt x="730" y="404"/>
                </a:cubicBezTo>
                <a:cubicBezTo>
                  <a:pt x="730" y="404"/>
                  <a:pt x="730" y="404"/>
                  <a:pt x="730" y="404"/>
                </a:cubicBezTo>
                <a:cubicBezTo>
                  <a:pt x="730" y="404"/>
                  <a:pt x="730" y="404"/>
                  <a:pt x="730" y="404"/>
                </a:cubicBezTo>
                <a:cubicBezTo>
                  <a:pt x="730" y="404"/>
                  <a:pt x="730" y="404"/>
                  <a:pt x="730" y="404"/>
                </a:cubicBezTo>
                <a:cubicBezTo>
                  <a:pt x="730" y="404"/>
                  <a:pt x="730" y="404"/>
                  <a:pt x="730" y="404"/>
                </a:cubicBezTo>
                <a:cubicBezTo>
                  <a:pt x="730" y="404"/>
                  <a:pt x="730" y="404"/>
                  <a:pt x="730" y="404"/>
                </a:cubicBezTo>
                <a:cubicBezTo>
                  <a:pt x="730" y="403"/>
                  <a:pt x="730" y="403"/>
                  <a:pt x="730" y="403"/>
                </a:cubicBezTo>
                <a:cubicBezTo>
                  <a:pt x="730" y="403"/>
                  <a:pt x="730" y="403"/>
                  <a:pt x="730" y="403"/>
                </a:cubicBezTo>
                <a:cubicBezTo>
                  <a:pt x="730" y="403"/>
                  <a:pt x="730" y="402"/>
                  <a:pt x="730" y="402"/>
                </a:cubicBezTo>
                <a:cubicBezTo>
                  <a:pt x="730" y="402"/>
                  <a:pt x="730" y="402"/>
                  <a:pt x="730" y="402"/>
                </a:cubicBezTo>
                <a:cubicBezTo>
                  <a:pt x="730" y="402"/>
                  <a:pt x="730" y="402"/>
                  <a:pt x="730" y="402"/>
                </a:cubicBezTo>
                <a:cubicBezTo>
                  <a:pt x="730" y="402"/>
                  <a:pt x="730" y="402"/>
                  <a:pt x="730" y="402"/>
                </a:cubicBezTo>
                <a:cubicBezTo>
                  <a:pt x="730" y="402"/>
                  <a:pt x="730" y="402"/>
                  <a:pt x="730" y="402"/>
                </a:cubicBezTo>
                <a:cubicBezTo>
                  <a:pt x="730" y="402"/>
                  <a:pt x="730" y="402"/>
                  <a:pt x="730" y="402"/>
                </a:cubicBezTo>
                <a:cubicBezTo>
                  <a:pt x="730" y="402"/>
                  <a:pt x="730" y="402"/>
                  <a:pt x="730" y="402"/>
                </a:cubicBezTo>
                <a:cubicBezTo>
                  <a:pt x="730" y="402"/>
                  <a:pt x="730" y="402"/>
                  <a:pt x="730" y="402"/>
                </a:cubicBezTo>
                <a:cubicBezTo>
                  <a:pt x="730" y="401"/>
                  <a:pt x="730" y="401"/>
                  <a:pt x="730" y="401"/>
                </a:cubicBezTo>
                <a:cubicBezTo>
                  <a:pt x="730" y="401"/>
                  <a:pt x="730" y="401"/>
                  <a:pt x="730" y="401"/>
                </a:cubicBezTo>
                <a:cubicBezTo>
                  <a:pt x="730" y="400"/>
                  <a:pt x="730" y="400"/>
                  <a:pt x="730" y="400"/>
                </a:cubicBezTo>
                <a:cubicBezTo>
                  <a:pt x="730" y="400"/>
                  <a:pt x="730" y="400"/>
                  <a:pt x="730" y="400"/>
                </a:cubicBezTo>
                <a:cubicBezTo>
                  <a:pt x="730" y="400"/>
                  <a:pt x="730" y="400"/>
                  <a:pt x="730" y="400"/>
                </a:cubicBezTo>
                <a:cubicBezTo>
                  <a:pt x="730" y="400"/>
                  <a:pt x="730" y="400"/>
                  <a:pt x="730" y="400"/>
                </a:cubicBezTo>
                <a:cubicBezTo>
                  <a:pt x="730" y="400"/>
                  <a:pt x="730" y="400"/>
                  <a:pt x="730" y="400"/>
                </a:cubicBezTo>
                <a:cubicBezTo>
                  <a:pt x="730" y="400"/>
                  <a:pt x="730" y="400"/>
                  <a:pt x="730" y="400"/>
                </a:cubicBezTo>
                <a:cubicBezTo>
                  <a:pt x="730" y="400"/>
                  <a:pt x="730" y="400"/>
                  <a:pt x="730" y="400"/>
                </a:cubicBezTo>
                <a:cubicBezTo>
                  <a:pt x="730" y="400"/>
                  <a:pt x="730" y="400"/>
                  <a:pt x="730" y="400"/>
                </a:cubicBezTo>
                <a:cubicBezTo>
                  <a:pt x="730" y="400"/>
                  <a:pt x="730" y="400"/>
                  <a:pt x="730" y="400"/>
                </a:cubicBezTo>
                <a:cubicBezTo>
                  <a:pt x="730" y="400"/>
                  <a:pt x="730" y="400"/>
                  <a:pt x="730" y="400"/>
                </a:cubicBezTo>
                <a:cubicBezTo>
                  <a:pt x="730" y="400"/>
                  <a:pt x="730" y="400"/>
                  <a:pt x="730" y="400"/>
                </a:cubicBezTo>
                <a:cubicBezTo>
                  <a:pt x="730" y="400"/>
                  <a:pt x="730" y="400"/>
                  <a:pt x="730" y="400"/>
                </a:cubicBezTo>
                <a:cubicBezTo>
                  <a:pt x="730" y="399"/>
                  <a:pt x="730" y="399"/>
                  <a:pt x="730" y="399"/>
                </a:cubicBezTo>
                <a:cubicBezTo>
                  <a:pt x="730" y="399"/>
                  <a:pt x="730" y="399"/>
                  <a:pt x="730" y="399"/>
                </a:cubicBezTo>
                <a:cubicBezTo>
                  <a:pt x="730" y="399"/>
                  <a:pt x="730" y="399"/>
                  <a:pt x="730" y="399"/>
                </a:cubicBezTo>
                <a:cubicBezTo>
                  <a:pt x="730" y="399"/>
                  <a:pt x="730" y="399"/>
                  <a:pt x="730" y="399"/>
                </a:cubicBezTo>
                <a:cubicBezTo>
                  <a:pt x="730" y="398"/>
                  <a:pt x="730" y="398"/>
                  <a:pt x="730" y="398"/>
                </a:cubicBezTo>
                <a:cubicBezTo>
                  <a:pt x="730" y="398"/>
                  <a:pt x="730" y="398"/>
                  <a:pt x="730" y="398"/>
                </a:cubicBezTo>
                <a:cubicBezTo>
                  <a:pt x="730" y="398"/>
                  <a:pt x="730" y="398"/>
                  <a:pt x="730" y="398"/>
                </a:cubicBezTo>
                <a:cubicBezTo>
                  <a:pt x="730" y="398"/>
                  <a:pt x="730" y="398"/>
                  <a:pt x="730" y="398"/>
                </a:cubicBezTo>
                <a:cubicBezTo>
                  <a:pt x="730" y="398"/>
                  <a:pt x="730" y="398"/>
                  <a:pt x="730" y="398"/>
                </a:cubicBezTo>
                <a:cubicBezTo>
                  <a:pt x="730" y="398"/>
                  <a:pt x="730" y="398"/>
                  <a:pt x="730" y="398"/>
                </a:cubicBezTo>
                <a:cubicBezTo>
                  <a:pt x="731" y="398"/>
                  <a:pt x="731" y="398"/>
                  <a:pt x="731" y="398"/>
                </a:cubicBezTo>
                <a:cubicBezTo>
                  <a:pt x="731" y="398"/>
                  <a:pt x="731" y="398"/>
                  <a:pt x="731" y="398"/>
                </a:cubicBezTo>
                <a:cubicBezTo>
                  <a:pt x="731" y="398"/>
                  <a:pt x="731" y="398"/>
                  <a:pt x="731" y="398"/>
                </a:cubicBezTo>
                <a:cubicBezTo>
                  <a:pt x="731" y="398"/>
                  <a:pt x="731" y="398"/>
                  <a:pt x="731" y="398"/>
                </a:cubicBezTo>
                <a:cubicBezTo>
                  <a:pt x="731" y="398"/>
                  <a:pt x="731" y="398"/>
                  <a:pt x="731" y="398"/>
                </a:cubicBezTo>
                <a:cubicBezTo>
                  <a:pt x="731" y="398"/>
                  <a:pt x="731" y="398"/>
                  <a:pt x="731" y="398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1" y="397"/>
                  <a:pt x="731" y="397"/>
                  <a:pt x="731" y="397"/>
                </a:cubicBezTo>
                <a:cubicBezTo>
                  <a:pt x="731" y="397"/>
                  <a:pt x="731" y="397"/>
                  <a:pt x="731" y="397"/>
                </a:cubicBezTo>
                <a:cubicBezTo>
                  <a:pt x="731" y="397"/>
                  <a:pt x="731" y="397"/>
                  <a:pt x="731" y="397"/>
                </a:cubicBezTo>
                <a:cubicBezTo>
                  <a:pt x="731" y="397"/>
                  <a:pt x="731" y="397"/>
                  <a:pt x="731" y="397"/>
                </a:cubicBezTo>
                <a:cubicBezTo>
                  <a:pt x="731" y="397"/>
                  <a:pt x="731" y="397"/>
                  <a:pt x="731" y="397"/>
                </a:cubicBezTo>
                <a:cubicBezTo>
                  <a:pt x="731" y="397"/>
                  <a:pt x="731" y="397"/>
                  <a:pt x="731" y="397"/>
                </a:cubicBezTo>
                <a:cubicBezTo>
                  <a:pt x="731" y="396"/>
                  <a:pt x="731" y="396"/>
                  <a:pt x="731" y="396"/>
                </a:cubicBezTo>
                <a:cubicBezTo>
                  <a:pt x="731" y="396"/>
                  <a:pt x="731" y="396"/>
                  <a:pt x="731" y="396"/>
                </a:cubicBezTo>
                <a:cubicBezTo>
                  <a:pt x="731" y="396"/>
                  <a:pt x="731" y="396"/>
                  <a:pt x="731" y="396"/>
                </a:cubicBezTo>
                <a:cubicBezTo>
                  <a:pt x="731" y="396"/>
                  <a:pt x="731" y="396"/>
                  <a:pt x="731" y="396"/>
                </a:cubicBezTo>
                <a:cubicBezTo>
                  <a:pt x="731" y="396"/>
                  <a:pt x="731" y="396"/>
                  <a:pt x="731" y="396"/>
                </a:cubicBezTo>
                <a:cubicBezTo>
                  <a:pt x="731" y="396"/>
                  <a:pt x="731" y="396"/>
                  <a:pt x="731" y="396"/>
                </a:cubicBezTo>
                <a:cubicBezTo>
                  <a:pt x="731" y="396"/>
                  <a:pt x="731" y="396"/>
                  <a:pt x="731" y="396"/>
                </a:cubicBezTo>
                <a:cubicBezTo>
                  <a:pt x="731" y="396"/>
                  <a:pt x="731" y="396"/>
                  <a:pt x="731" y="396"/>
                </a:cubicBezTo>
                <a:cubicBezTo>
                  <a:pt x="731" y="396"/>
                  <a:pt x="731" y="396"/>
                  <a:pt x="731" y="396"/>
                </a:cubicBezTo>
                <a:cubicBezTo>
                  <a:pt x="731" y="396"/>
                  <a:pt x="731" y="396"/>
                  <a:pt x="731" y="396"/>
                </a:cubicBezTo>
                <a:cubicBezTo>
                  <a:pt x="731" y="396"/>
                  <a:pt x="731" y="396"/>
                  <a:pt x="731" y="396"/>
                </a:cubicBezTo>
                <a:cubicBezTo>
                  <a:pt x="731" y="396"/>
                  <a:pt x="731" y="396"/>
                  <a:pt x="731" y="396"/>
                </a:cubicBezTo>
                <a:cubicBezTo>
                  <a:pt x="731" y="396"/>
                  <a:pt x="731" y="396"/>
                  <a:pt x="731" y="396"/>
                </a:cubicBezTo>
                <a:cubicBezTo>
                  <a:pt x="731" y="396"/>
                  <a:pt x="731" y="395"/>
                  <a:pt x="731" y="395"/>
                </a:cubicBezTo>
                <a:cubicBezTo>
                  <a:pt x="731" y="395"/>
                  <a:pt x="731" y="395"/>
                  <a:pt x="731" y="395"/>
                </a:cubicBezTo>
                <a:cubicBezTo>
                  <a:pt x="731" y="395"/>
                  <a:pt x="731" y="395"/>
                  <a:pt x="731" y="395"/>
                </a:cubicBezTo>
                <a:cubicBezTo>
                  <a:pt x="731" y="395"/>
                  <a:pt x="731" y="395"/>
                  <a:pt x="731" y="395"/>
                </a:cubicBezTo>
                <a:cubicBezTo>
                  <a:pt x="731" y="395"/>
                  <a:pt x="731" y="395"/>
                  <a:pt x="731" y="395"/>
                </a:cubicBezTo>
                <a:cubicBezTo>
                  <a:pt x="731" y="395"/>
                  <a:pt x="731" y="395"/>
                  <a:pt x="731" y="395"/>
                </a:cubicBezTo>
                <a:cubicBezTo>
                  <a:pt x="731" y="395"/>
                  <a:pt x="731" y="395"/>
                  <a:pt x="731" y="395"/>
                </a:cubicBezTo>
                <a:cubicBezTo>
                  <a:pt x="731" y="395"/>
                  <a:pt x="731" y="395"/>
                  <a:pt x="731" y="395"/>
                </a:cubicBezTo>
                <a:cubicBezTo>
                  <a:pt x="731" y="395"/>
                  <a:pt x="731" y="395"/>
                  <a:pt x="731" y="395"/>
                </a:cubicBezTo>
                <a:cubicBezTo>
                  <a:pt x="731" y="395"/>
                  <a:pt x="731" y="395"/>
                  <a:pt x="731" y="395"/>
                </a:cubicBezTo>
                <a:cubicBezTo>
                  <a:pt x="731" y="395"/>
                  <a:pt x="731" y="395"/>
                  <a:pt x="731" y="394"/>
                </a:cubicBezTo>
                <a:cubicBezTo>
                  <a:pt x="731" y="394"/>
                  <a:pt x="731" y="394"/>
                  <a:pt x="731" y="394"/>
                </a:cubicBezTo>
                <a:cubicBezTo>
                  <a:pt x="731" y="394"/>
                  <a:pt x="731" y="394"/>
                  <a:pt x="731" y="394"/>
                </a:cubicBezTo>
                <a:cubicBezTo>
                  <a:pt x="731" y="394"/>
                  <a:pt x="731" y="394"/>
                  <a:pt x="731" y="394"/>
                </a:cubicBezTo>
                <a:cubicBezTo>
                  <a:pt x="731" y="394"/>
                  <a:pt x="731" y="394"/>
                  <a:pt x="731" y="394"/>
                </a:cubicBezTo>
                <a:cubicBezTo>
                  <a:pt x="731" y="394"/>
                  <a:pt x="731" y="394"/>
                  <a:pt x="731" y="394"/>
                </a:cubicBezTo>
                <a:cubicBezTo>
                  <a:pt x="731" y="394"/>
                  <a:pt x="731" y="394"/>
                  <a:pt x="731" y="394"/>
                </a:cubicBezTo>
                <a:cubicBezTo>
                  <a:pt x="731" y="394"/>
                  <a:pt x="731" y="394"/>
                  <a:pt x="731" y="394"/>
                </a:cubicBezTo>
                <a:cubicBezTo>
                  <a:pt x="731" y="394"/>
                  <a:pt x="731" y="394"/>
                  <a:pt x="731" y="394"/>
                </a:cubicBezTo>
                <a:cubicBezTo>
                  <a:pt x="731" y="394"/>
                  <a:pt x="731" y="394"/>
                  <a:pt x="731" y="394"/>
                </a:cubicBezTo>
                <a:cubicBezTo>
                  <a:pt x="731" y="394"/>
                  <a:pt x="731" y="394"/>
                  <a:pt x="731" y="394"/>
                </a:cubicBezTo>
                <a:cubicBezTo>
                  <a:pt x="731" y="394"/>
                  <a:pt x="731" y="394"/>
                  <a:pt x="731" y="394"/>
                </a:cubicBezTo>
                <a:cubicBezTo>
                  <a:pt x="731" y="394"/>
                  <a:pt x="731" y="394"/>
                  <a:pt x="731" y="394"/>
                </a:cubicBezTo>
                <a:cubicBezTo>
                  <a:pt x="731" y="394"/>
                  <a:pt x="731" y="394"/>
                  <a:pt x="731" y="394"/>
                </a:cubicBezTo>
                <a:cubicBezTo>
                  <a:pt x="731" y="393"/>
                  <a:pt x="731" y="393"/>
                  <a:pt x="731" y="393"/>
                </a:cubicBezTo>
                <a:cubicBezTo>
                  <a:pt x="731" y="393"/>
                  <a:pt x="731" y="393"/>
                  <a:pt x="731" y="393"/>
                </a:cubicBezTo>
                <a:cubicBezTo>
                  <a:pt x="731" y="393"/>
                  <a:pt x="731" y="393"/>
                  <a:pt x="731" y="393"/>
                </a:cubicBezTo>
                <a:cubicBezTo>
                  <a:pt x="731" y="393"/>
                  <a:pt x="731" y="393"/>
                  <a:pt x="731" y="393"/>
                </a:cubicBezTo>
                <a:cubicBezTo>
                  <a:pt x="731" y="393"/>
                  <a:pt x="731" y="392"/>
                  <a:pt x="731" y="392"/>
                </a:cubicBezTo>
                <a:cubicBezTo>
                  <a:pt x="731" y="392"/>
                  <a:pt x="731" y="392"/>
                  <a:pt x="731" y="392"/>
                </a:cubicBezTo>
                <a:cubicBezTo>
                  <a:pt x="731" y="392"/>
                  <a:pt x="731" y="392"/>
                  <a:pt x="731" y="392"/>
                </a:cubicBezTo>
                <a:cubicBezTo>
                  <a:pt x="731" y="392"/>
                  <a:pt x="731" y="392"/>
                  <a:pt x="731" y="392"/>
                </a:cubicBezTo>
                <a:cubicBezTo>
                  <a:pt x="731" y="392"/>
                  <a:pt x="731" y="392"/>
                  <a:pt x="731" y="392"/>
                </a:cubicBezTo>
                <a:cubicBezTo>
                  <a:pt x="731" y="392"/>
                  <a:pt x="731" y="392"/>
                  <a:pt x="731" y="392"/>
                </a:cubicBezTo>
                <a:cubicBezTo>
                  <a:pt x="731" y="392"/>
                  <a:pt x="731" y="392"/>
                  <a:pt x="731" y="392"/>
                </a:cubicBezTo>
                <a:cubicBezTo>
                  <a:pt x="731" y="392"/>
                  <a:pt x="731" y="392"/>
                  <a:pt x="731" y="392"/>
                </a:cubicBezTo>
                <a:cubicBezTo>
                  <a:pt x="731" y="391"/>
                  <a:pt x="731" y="391"/>
                  <a:pt x="731" y="390"/>
                </a:cubicBezTo>
                <a:cubicBezTo>
                  <a:pt x="727" y="390"/>
                  <a:pt x="727" y="390"/>
                  <a:pt x="727" y="390"/>
                </a:cubicBezTo>
                <a:close/>
                <a:moveTo>
                  <a:pt x="732" y="350"/>
                </a:moveTo>
                <a:cubicBezTo>
                  <a:pt x="728" y="350"/>
                  <a:pt x="728" y="350"/>
                  <a:pt x="728" y="350"/>
                </a:cubicBezTo>
                <a:cubicBezTo>
                  <a:pt x="728" y="355"/>
                  <a:pt x="728" y="361"/>
                  <a:pt x="728" y="366"/>
                </a:cubicBezTo>
                <a:cubicBezTo>
                  <a:pt x="728" y="367"/>
                  <a:pt x="728" y="369"/>
                  <a:pt x="728" y="370"/>
                </a:cubicBezTo>
                <a:cubicBezTo>
                  <a:pt x="732" y="370"/>
                  <a:pt x="732" y="370"/>
                  <a:pt x="732" y="370"/>
                </a:cubicBezTo>
                <a:cubicBezTo>
                  <a:pt x="732" y="370"/>
                  <a:pt x="732" y="370"/>
                  <a:pt x="732" y="369"/>
                </a:cubicBezTo>
                <a:cubicBezTo>
                  <a:pt x="732" y="369"/>
                  <a:pt x="732" y="369"/>
                  <a:pt x="732" y="369"/>
                </a:cubicBezTo>
                <a:cubicBezTo>
                  <a:pt x="732" y="369"/>
                  <a:pt x="732" y="369"/>
                  <a:pt x="732" y="369"/>
                </a:cubicBezTo>
                <a:cubicBezTo>
                  <a:pt x="732" y="369"/>
                  <a:pt x="732" y="369"/>
                  <a:pt x="732" y="369"/>
                </a:cubicBezTo>
                <a:cubicBezTo>
                  <a:pt x="732" y="369"/>
                  <a:pt x="732" y="369"/>
                  <a:pt x="732" y="369"/>
                </a:cubicBezTo>
                <a:cubicBezTo>
                  <a:pt x="732" y="368"/>
                  <a:pt x="732" y="368"/>
                  <a:pt x="732" y="367"/>
                </a:cubicBezTo>
                <a:cubicBezTo>
                  <a:pt x="732" y="367"/>
                  <a:pt x="732" y="367"/>
                  <a:pt x="732" y="367"/>
                </a:cubicBezTo>
                <a:cubicBezTo>
                  <a:pt x="732" y="367"/>
                  <a:pt x="732" y="367"/>
                  <a:pt x="732" y="367"/>
                </a:cubicBezTo>
                <a:cubicBezTo>
                  <a:pt x="732" y="367"/>
                  <a:pt x="732" y="367"/>
                  <a:pt x="732" y="367"/>
                </a:cubicBezTo>
                <a:cubicBezTo>
                  <a:pt x="732" y="367"/>
                  <a:pt x="732" y="367"/>
                  <a:pt x="732" y="366"/>
                </a:cubicBezTo>
                <a:cubicBezTo>
                  <a:pt x="732" y="366"/>
                  <a:pt x="732" y="366"/>
                  <a:pt x="732" y="366"/>
                </a:cubicBezTo>
                <a:cubicBezTo>
                  <a:pt x="732" y="366"/>
                  <a:pt x="732" y="366"/>
                  <a:pt x="732" y="366"/>
                </a:cubicBezTo>
                <a:cubicBezTo>
                  <a:pt x="732" y="366"/>
                  <a:pt x="732" y="366"/>
                  <a:pt x="732" y="366"/>
                </a:cubicBezTo>
                <a:cubicBezTo>
                  <a:pt x="732" y="366"/>
                  <a:pt x="732" y="366"/>
                  <a:pt x="732" y="366"/>
                </a:cubicBezTo>
                <a:cubicBezTo>
                  <a:pt x="732" y="366"/>
                  <a:pt x="732" y="366"/>
                  <a:pt x="732" y="366"/>
                </a:cubicBezTo>
                <a:cubicBezTo>
                  <a:pt x="732" y="366"/>
                  <a:pt x="732" y="366"/>
                  <a:pt x="732" y="366"/>
                </a:cubicBezTo>
                <a:cubicBezTo>
                  <a:pt x="732" y="366"/>
                  <a:pt x="732" y="366"/>
                  <a:pt x="732" y="366"/>
                </a:cubicBezTo>
                <a:cubicBezTo>
                  <a:pt x="732" y="366"/>
                  <a:pt x="732" y="366"/>
                  <a:pt x="732" y="366"/>
                </a:cubicBezTo>
                <a:cubicBezTo>
                  <a:pt x="732" y="366"/>
                  <a:pt x="732" y="366"/>
                  <a:pt x="732" y="366"/>
                </a:cubicBezTo>
                <a:cubicBezTo>
                  <a:pt x="732" y="366"/>
                  <a:pt x="732" y="366"/>
                  <a:pt x="732" y="366"/>
                </a:cubicBezTo>
                <a:cubicBezTo>
                  <a:pt x="732" y="366"/>
                  <a:pt x="732" y="366"/>
                  <a:pt x="732" y="366"/>
                </a:cubicBezTo>
                <a:cubicBezTo>
                  <a:pt x="732" y="366"/>
                  <a:pt x="732" y="366"/>
                  <a:pt x="732" y="366"/>
                </a:cubicBezTo>
                <a:cubicBezTo>
                  <a:pt x="732" y="366"/>
                  <a:pt x="732" y="366"/>
                  <a:pt x="732" y="366"/>
                </a:cubicBezTo>
                <a:cubicBezTo>
                  <a:pt x="732" y="365"/>
                  <a:pt x="732" y="365"/>
                  <a:pt x="732" y="365"/>
                </a:cubicBezTo>
                <a:cubicBezTo>
                  <a:pt x="732" y="365"/>
                  <a:pt x="732" y="365"/>
                  <a:pt x="732" y="365"/>
                </a:cubicBezTo>
                <a:cubicBezTo>
                  <a:pt x="732" y="365"/>
                  <a:pt x="732" y="365"/>
                  <a:pt x="732" y="365"/>
                </a:cubicBezTo>
                <a:cubicBezTo>
                  <a:pt x="732" y="365"/>
                  <a:pt x="732" y="365"/>
                  <a:pt x="732" y="365"/>
                </a:cubicBezTo>
                <a:cubicBezTo>
                  <a:pt x="732" y="365"/>
                  <a:pt x="732" y="365"/>
                  <a:pt x="732" y="365"/>
                </a:cubicBezTo>
                <a:cubicBezTo>
                  <a:pt x="732" y="365"/>
                  <a:pt x="732" y="365"/>
                  <a:pt x="732" y="365"/>
                </a:cubicBezTo>
                <a:cubicBezTo>
                  <a:pt x="732" y="365"/>
                  <a:pt x="732" y="365"/>
                  <a:pt x="732" y="365"/>
                </a:cubicBezTo>
                <a:cubicBezTo>
                  <a:pt x="732" y="365"/>
                  <a:pt x="732" y="365"/>
                  <a:pt x="732" y="365"/>
                </a:cubicBezTo>
                <a:cubicBezTo>
                  <a:pt x="732" y="365"/>
                  <a:pt x="732" y="365"/>
                  <a:pt x="732" y="365"/>
                </a:cubicBezTo>
                <a:cubicBezTo>
                  <a:pt x="732" y="365"/>
                  <a:pt x="732" y="365"/>
                  <a:pt x="732" y="365"/>
                </a:cubicBezTo>
                <a:cubicBezTo>
                  <a:pt x="732" y="365"/>
                  <a:pt x="732" y="365"/>
                  <a:pt x="732" y="365"/>
                </a:cubicBezTo>
                <a:cubicBezTo>
                  <a:pt x="732" y="365"/>
                  <a:pt x="732" y="365"/>
                  <a:pt x="732" y="365"/>
                </a:cubicBezTo>
                <a:cubicBezTo>
                  <a:pt x="732" y="365"/>
                  <a:pt x="732" y="365"/>
                  <a:pt x="732" y="365"/>
                </a:cubicBezTo>
                <a:cubicBezTo>
                  <a:pt x="732" y="365"/>
                  <a:pt x="732" y="365"/>
                  <a:pt x="732" y="364"/>
                </a:cubicBezTo>
                <a:cubicBezTo>
                  <a:pt x="732" y="364"/>
                  <a:pt x="732" y="364"/>
                  <a:pt x="732" y="364"/>
                </a:cubicBezTo>
                <a:cubicBezTo>
                  <a:pt x="732" y="364"/>
                  <a:pt x="732" y="364"/>
                  <a:pt x="732" y="364"/>
                </a:cubicBezTo>
                <a:cubicBezTo>
                  <a:pt x="732" y="364"/>
                  <a:pt x="732" y="364"/>
                  <a:pt x="732" y="364"/>
                </a:cubicBezTo>
                <a:cubicBezTo>
                  <a:pt x="732" y="364"/>
                  <a:pt x="732" y="364"/>
                  <a:pt x="732" y="364"/>
                </a:cubicBezTo>
                <a:cubicBezTo>
                  <a:pt x="732" y="364"/>
                  <a:pt x="732" y="364"/>
                  <a:pt x="732" y="364"/>
                </a:cubicBezTo>
                <a:cubicBezTo>
                  <a:pt x="732" y="364"/>
                  <a:pt x="732" y="364"/>
                  <a:pt x="732" y="364"/>
                </a:cubicBezTo>
                <a:cubicBezTo>
                  <a:pt x="732" y="364"/>
                  <a:pt x="732" y="364"/>
                  <a:pt x="732" y="364"/>
                </a:cubicBezTo>
                <a:cubicBezTo>
                  <a:pt x="732" y="364"/>
                  <a:pt x="732" y="364"/>
                  <a:pt x="732" y="364"/>
                </a:cubicBezTo>
                <a:cubicBezTo>
                  <a:pt x="732" y="364"/>
                  <a:pt x="732" y="364"/>
                  <a:pt x="732" y="364"/>
                </a:cubicBezTo>
                <a:cubicBezTo>
                  <a:pt x="732" y="364"/>
                  <a:pt x="732" y="364"/>
                  <a:pt x="732" y="364"/>
                </a:cubicBezTo>
                <a:cubicBezTo>
                  <a:pt x="732" y="364"/>
                  <a:pt x="732" y="364"/>
                  <a:pt x="732" y="364"/>
                </a:cubicBezTo>
                <a:cubicBezTo>
                  <a:pt x="732" y="364"/>
                  <a:pt x="732" y="364"/>
                  <a:pt x="732" y="364"/>
                </a:cubicBezTo>
                <a:cubicBezTo>
                  <a:pt x="732" y="364"/>
                  <a:pt x="732" y="364"/>
                  <a:pt x="732" y="364"/>
                </a:cubicBezTo>
                <a:cubicBezTo>
                  <a:pt x="732" y="364"/>
                  <a:pt x="732" y="363"/>
                  <a:pt x="732" y="363"/>
                </a:cubicBezTo>
                <a:cubicBezTo>
                  <a:pt x="732" y="363"/>
                  <a:pt x="732" y="363"/>
                  <a:pt x="732" y="363"/>
                </a:cubicBezTo>
                <a:cubicBezTo>
                  <a:pt x="732" y="363"/>
                  <a:pt x="732" y="363"/>
                  <a:pt x="732" y="363"/>
                </a:cubicBezTo>
                <a:cubicBezTo>
                  <a:pt x="732" y="363"/>
                  <a:pt x="732" y="363"/>
                  <a:pt x="732" y="363"/>
                </a:cubicBezTo>
                <a:cubicBezTo>
                  <a:pt x="732" y="363"/>
                  <a:pt x="732" y="363"/>
                  <a:pt x="732" y="363"/>
                </a:cubicBezTo>
                <a:cubicBezTo>
                  <a:pt x="732" y="363"/>
                  <a:pt x="732" y="363"/>
                  <a:pt x="732" y="363"/>
                </a:cubicBezTo>
                <a:cubicBezTo>
                  <a:pt x="732" y="363"/>
                  <a:pt x="732" y="363"/>
                  <a:pt x="732" y="363"/>
                </a:cubicBezTo>
                <a:cubicBezTo>
                  <a:pt x="732" y="363"/>
                  <a:pt x="732" y="363"/>
                  <a:pt x="732" y="363"/>
                </a:cubicBezTo>
                <a:cubicBezTo>
                  <a:pt x="732" y="363"/>
                  <a:pt x="732" y="363"/>
                  <a:pt x="732" y="363"/>
                </a:cubicBezTo>
                <a:cubicBezTo>
                  <a:pt x="732" y="363"/>
                  <a:pt x="732" y="363"/>
                  <a:pt x="732" y="363"/>
                </a:cubicBezTo>
                <a:cubicBezTo>
                  <a:pt x="732" y="363"/>
                  <a:pt x="732" y="363"/>
                  <a:pt x="732" y="363"/>
                </a:cubicBezTo>
                <a:cubicBezTo>
                  <a:pt x="732" y="363"/>
                  <a:pt x="732" y="363"/>
                  <a:pt x="732" y="363"/>
                </a:cubicBezTo>
                <a:cubicBezTo>
                  <a:pt x="732" y="363"/>
                  <a:pt x="732" y="363"/>
                  <a:pt x="732" y="363"/>
                </a:cubicBezTo>
                <a:cubicBezTo>
                  <a:pt x="732" y="363"/>
                  <a:pt x="732" y="363"/>
                  <a:pt x="732" y="362"/>
                </a:cubicBezTo>
                <a:cubicBezTo>
                  <a:pt x="732" y="362"/>
                  <a:pt x="732" y="362"/>
                  <a:pt x="732" y="362"/>
                </a:cubicBezTo>
                <a:cubicBezTo>
                  <a:pt x="732" y="362"/>
                  <a:pt x="732" y="362"/>
                  <a:pt x="732" y="362"/>
                </a:cubicBezTo>
                <a:cubicBezTo>
                  <a:pt x="732" y="362"/>
                  <a:pt x="732" y="362"/>
                  <a:pt x="732" y="362"/>
                </a:cubicBezTo>
                <a:cubicBezTo>
                  <a:pt x="732" y="362"/>
                  <a:pt x="732" y="362"/>
                  <a:pt x="732" y="362"/>
                </a:cubicBezTo>
                <a:cubicBezTo>
                  <a:pt x="732" y="362"/>
                  <a:pt x="732" y="362"/>
                  <a:pt x="732" y="362"/>
                </a:cubicBezTo>
                <a:cubicBezTo>
                  <a:pt x="732" y="362"/>
                  <a:pt x="732" y="362"/>
                  <a:pt x="732" y="362"/>
                </a:cubicBezTo>
                <a:cubicBezTo>
                  <a:pt x="732" y="362"/>
                  <a:pt x="732" y="362"/>
                  <a:pt x="732" y="362"/>
                </a:cubicBezTo>
                <a:cubicBezTo>
                  <a:pt x="732" y="362"/>
                  <a:pt x="732" y="362"/>
                  <a:pt x="732" y="362"/>
                </a:cubicBezTo>
                <a:cubicBezTo>
                  <a:pt x="732" y="362"/>
                  <a:pt x="732" y="362"/>
                  <a:pt x="732" y="362"/>
                </a:cubicBezTo>
                <a:cubicBezTo>
                  <a:pt x="732" y="362"/>
                  <a:pt x="732" y="362"/>
                  <a:pt x="732" y="362"/>
                </a:cubicBezTo>
                <a:cubicBezTo>
                  <a:pt x="732" y="362"/>
                  <a:pt x="732" y="362"/>
                  <a:pt x="732" y="362"/>
                </a:cubicBezTo>
                <a:cubicBezTo>
                  <a:pt x="732" y="362"/>
                  <a:pt x="732" y="362"/>
                  <a:pt x="732" y="362"/>
                </a:cubicBezTo>
                <a:cubicBezTo>
                  <a:pt x="732" y="362"/>
                  <a:pt x="732" y="362"/>
                  <a:pt x="732" y="362"/>
                </a:cubicBezTo>
                <a:cubicBezTo>
                  <a:pt x="732" y="362"/>
                  <a:pt x="732" y="361"/>
                  <a:pt x="732" y="361"/>
                </a:cubicBezTo>
                <a:cubicBezTo>
                  <a:pt x="732" y="361"/>
                  <a:pt x="732" y="361"/>
                  <a:pt x="732" y="361"/>
                </a:cubicBezTo>
                <a:cubicBezTo>
                  <a:pt x="732" y="361"/>
                  <a:pt x="732" y="361"/>
                  <a:pt x="732" y="361"/>
                </a:cubicBezTo>
                <a:cubicBezTo>
                  <a:pt x="732" y="361"/>
                  <a:pt x="732" y="361"/>
                  <a:pt x="732" y="361"/>
                </a:cubicBezTo>
                <a:cubicBezTo>
                  <a:pt x="732" y="361"/>
                  <a:pt x="732" y="361"/>
                  <a:pt x="732" y="361"/>
                </a:cubicBezTo>
                <a:cubicBezTo>
                  <a:pt x="732" y="361"/>
                  <a:pt x="732" y="361"/>
                  <a:pt x="732" y="361"/>
                </a:cubicBezTo>
                <a:cubicBezTo>
                  <a:pt x="732" y="361"/>
                  <a:pt x="732" y="361"/>
                  <a:pt x="732" y="361"/>
                </a:cubicBezTo>
                <a:cubicBezTo>
                  <a:pt x="732" y="361"/>
                  <a:pt x="732" y="361"/>
                  <a:pt x="732" y="361"/>
                </a:cubicBezTo>
                <a:cubicBezTo>
                  <a:pt x="732" y="361"/>
                  <a:pt x="732" y="361"/>
                  <a:pt x="732" y="361"/>
                </a:cubicBezTo>
                <a:cubicBezTo>
                  <a:pt x="732" y="361"/>
                  <a:pt x="732" y="361"/>
                  <a:pt x="732" y="361"/>
                </a:cubicBezTo>
                <a:cubicBezTo>
                  <a:pt x="732" y="361"/>
                  <a:pt x="732" y="361"/>
                  <a:pt x="732" y="361"/>
                </a:cubicBezTo>
                <a:cubicBezTo>
                  <a:pt x="732" y="361"/>
                  <a:pt x="732" y="361"/>
                  <a:pt x="732" y="361"/>
                </a:cubicBezTo>
                <a:cubicBezTo>
                  <a:pt x="732" y="361"/>
                  <a:pt x="732" y="361"/>
                  <a:pt x="732" y="361"/>
                </a:cubicBezTo>
                <a:cubicBezTo>
                  <a:pt x="732" y="361"/>
                  <a:pt x="732" y="361"/>
                  <a:pt x="732" y="360"/>
                </a:cubicBezTo>
                <a:cubicBezTo>
                  <a:pt x="732" y="360"/>
                  <a:pt x="732" y="360"/>
                  <a:pt x="732" y="360"/>
                </a:cubicBezTo>
                <a:cubicBezTo>
                  <a:pt x="732" y="360"/>
                  <a:pt x="732" y="360"/>
                  <a:pt x="732" y="360"/>
                </a:cubicBezTo>
                <a:cubicBezTo>
                  <a:pt x="732" y="360"/>
                  <a:pt x="732" y="360"/>
                  <a:pt x="732" y="360"/>
                </a:cubicBezTo>
                <a:cubicBezTo>
                  <a:pt x="732" y="360"/>
                  <a:pt x="732" y="360"/>
                  <a:pt x="732" y="360"/>
                </a:cubicBezTo>
                <a:cubicBezTo>
                  <a:pt x="732" y="360"/>
                  <a:pt x="732" y="360"/>
                  <a:pt x="732" y="360"/>
                </a:cubicBezTo>
                <a:cubicBezTo>
                  <a:pt x="732" y="360"/>
                  <a:pt x="732" y="360"/>
                  <a:pt x="732" y="360"/>
                </a:cubicBezTo>
                <a:cubicBezTo>
                  <a:pt x="732" y="360"/>
                  <a:pt x="732" y="360"/>
                  <a:pt x="732" y="360"/>
                </a:cubicBezTo>
                <a:cubicBezTo>
                  <a:pt x="732" y="360"/>
                  <a:pt x="732" y="360"/>
                  <a:pt x="732" y="360"/>
                </a:cubicBezTo>
                <a:cubicBezTo>
                  <a:pt x="732" y="360"/>
                  <a:pt x="732" y="360"/>
                  <a:pt x="732" y="360"/>
                </a:cubicBezTo>
                <a:cubicBezTo>
                  <a:pt x="732" y="360"/>
                  <a:pt x="732" y="360"/>
                  <a:pt x="732" y="360"/>
                </a:cubicBezTo>
                <a:cubicBezTo>
                  <a:pt x="732" y="360"/>
                  <a:pt x="732" y="360"/>
                  <a:pt x="732" y="360"/>
                </a:cubicBezTo>
                <a:cubicBezTo>
                  <a:pt x="732" y="360"/>
                  <a:pt x="732" y="360"/>
                  <a:pt x="732" y="360"/>
                </a:cubicBezTo>
                <a:cubicBezTo>
                  <a:pt x="732" y="360"/>
                  <a:pt x="732" y="360"/>
                  <a:pt x="732" y="360"/>
                </a:cubicBezTo>
                <a:cubicBezTo>
                  <a:pt x="732" y="360"/>
                  <a:pt x="732" y="359"/>
                  <a:pt x="732" y="359"/>
                </a:cubicBezTo>
                <a:cubicBezTo>
                  <a:pt x="732" y="359"/>
                  <a:pt x="732" y="359"/>
                  <a:pt x="732" y="359"/>
                </a:cubicBezTo>
                <a:cubicBezTo>
                  <a:pt x="732" y="359"/>
                  <a:pt x="732" y="359"/>
                  <a:pt x="732" y="359"/>
                </a:cubicBezTo>
                <a:cubicBezTo>
                  <a:pt x="732" y="359"/>
                  <a:pt x="732" y="359"/>
                  <a:pt x="732" y="359"/>
                </a:cubicBezTo>
                <a:cubicBezTo>
                  <a:pt x="732" y="359"/>
                  <a:pt x="732" y="359"/>
                  <a:pt x="732" y="359"/>
                </a:cubicBezTo>
                <a:cubicBezTo>
                  <a:pt x="732" y="359"/>
                  <a:pt x="732" y="359"/>
                  <a:pt x="732" y="359"/>
                </a:cubicBezTo>
                <a:cubicBezTo>
                  <a:pt x="732" y="359"/>
                  <a:pt x="732" y="359"/>
                  <a:pt x="732" y="359"/>
                </a:cubicBezTo>
                <a:cubicBezTo>
                  <a:pt x="732" y="359"/>
                  <a:pt x="732" y="359"/>
                  <a:pt x="732" y="359"/>
                </a:cubicBezTo>
                <a:cubicBezTo>
                  <a:pt x="732" y="359"/>
                  <a:pt x="732" y="359"/>
                  <a:pt x="732" y="359"/>
                </a:cubicBezTo>
                <a:cubicBezTo>
                  <a:pt x="732" y="359"/>
                  <a:pt x="732" y="359"/>
                  <a:pt x="732" y="359"/>
                </a:cubicBezTo>
                <a:cubicBezTo>
                  <a:pt x="732" y="359"/>
                  <a:pt x="732" y="359"/>
                  <a:pt x="732" y="359"/>
                </a:cubicBezTo>
                <a:cubicBezTo>
                  <a:pt x="732" y="359"/>
                  <a:pt x="732" y="359"/>
                  <a:pt x="732" y="359"/>
                </a:cubicBezTo>
                <a:cubicBezTo>
                  <a:pt x="732" y="359"/>
                  <a:pt x="732" y="359"/>
                  <a:pt x="732" y="359"/>
                </a:cubicBezTo>
                <a:cubicBezTo>
                  <a:pt x="732" y="359"/>
                  <a:pt x="732" y="359"/>
                  <a:pt x="732" y="358"/>
                </a:cubicBezTo>
                <a:cubicBezTo>
                  <a:pt x="732" y="358"/>
                  <a:pt x="732" y="358"/>
                  <a:pt x="732" y="358"/>
                </a:cubicBezTo>
                <a:cubicBezTo>
                  <a:pt x="732" y="358"/>
                  <a:pt x="732" y="358"/>
                  <a:pt x="732" y="358"/>
                </a:cubicBezTo>
                <a:cubicBezTo>
                  <a:pt x="732" y="358"/>
                  <a:pt x="732" y="358"/>
                  <a:pt x="732" y="358"/>
                </a:cubicBezTo>
                <a:cubicBezTo>
                  <a:pt x="732" y="358"/>
                  <a:pt x="732" y="358"/>
                  <a:pt x="732" y="358"/>
                </a:cubicBezTo>
                <a:cubicBezTo>
                  <a:pt x="732" y="358"/>
                  <a:pt x="732" y="358"/>
                  <a:pt x="732" y="358"/>
                </a:cubicBezTo>
                <a:cubicBezTo>
                  <a:pt x="732" y="358"/>
                  <a:pt x="732" y="358"/>
                  <a:pt x="732" y="358"/>
                </a:cubicBezTo>
                <a:cubicBezTo>
                  <a:pt x="732" y="358"/>
                  <a:pt x="732" y="358"/>
                  <a:pt x="732" y="358"/>
                </a:cubicBezTo>
                <a:cubicBezTo>
                  <a:pt x="732" y="358"/>
                  <a:pt x="732" y="358"/>
                  <a:pt x="732" y="358"/>
                </a:cubicBezTo>
                <a:cubicBezTo>
                  <a:pt x="732" y="358"/>
                  <a:pt x="732" y="358"/>
                  <a:pt x="732" y="358"/>
                </a:cubicBezTo>
                <a:cubicBezTo>
                  <a:pt x="732" y="358"/>
                  <a:pt x="732" y="358"/>
                  <a:pt x="732" y="358"/>
                </a:cubicBezTo>
                <a:cubicBezTo>
                  <a:pt x="732" y="358"/>
                  <a:pt x="732" y="358"/>
                  <a:pt x="732" y="358"/>
                </a:cubicBezTo>
                <a:cubicBezTo>
                  <a:pt x="732" y="358"/>
                  <a:pt x="732" y="358"/>
                  <a:pt x="732" y="358"/>
                </a:cubicBezTo>
                <a:cubicBezTo>
                  <a:pt x="732" y="358"/>
                  <a:pt x="732" y="358"/>
                  <a:pt x="732" y="358"/>
                </a:cubicBezTo>
                <a:cubicBezTo>
                  <a:pt x="732" y="358"/>
                  <a:pt x="732" y="357"/>
                  <a:pt x="732" y="357"/>
                </a:cubicBezTo>
                <a:cubicBezTo>
                  <a:pt x="732" y="357"/>
                  <a:pt x="732" y="357"/>
                  <a:pt x="732" y="357"/>
                </a:cubicBezTo>
                <a:cubicBezTo>
                  <a:pt x="732" y="357"/>
                  <a:pt x="732" y="357"/>
                  <a:pt x="732" y="357"/>
                </a:cubicBezTo>
                <a:cubicBezTo>
                  <a:pt x="732" y="357"/>
                  <a:pt x="732" y="357"/>
                  <a:pt x="732" y="357"/>
                </a:cubicBezTo>
                <a:cubicBezTo>
                  <a:pt x="732" y="357"/>
                  <a:pt x="732" y="357"/>
                  <a:pt x="732" y="357"/>
                </a:cubicBezTo>
                <a:cubicBezTo>
                  <a:pt x="732" y="357"/>
                  <a:pt x="732" y="357"/>
                  <a:pt x="732" y="357"/>
                </a:cubicBezTo>
                <a:cubicBezTo>
                  <a:pt x="732" y="357"/>
                  <a:pt x="732" y="357"/>
                  <a:pt x="732" y="357"/>
                </a:cubicBezTo>
                <a:cubicBezTo>
                  <a:pt x="732" y="357"/>
                  <a:pt x="732" y="357"/>
                  <a:pt x="732" y="357"/>
                </a:cubicBezTo>
                <a:cubicBezTo>
                  <a:pt x="732" y="357"/>
                  <a:pt x="732" y="357"/>
                  <a:pt x="732" y="357"/>
                </a:cubicBezTo>
                <a:cubicBezTo>
                  <a:pt x="732" y="357"/>
                  <a:pt x="732" y="357"/>
                  <a:pt x="732" y="357"/>
                </a:cubicBezTo>
                <a:cubicBezTo>
                  <a:pt x="732" y="357"/>
                  <a:pt x="732" y="357"/>
                  <a:pt x="732" y="357"/>
                </a:cubicBezTo>
                <a:cubicBezTo>
                  <a:pt x="732" y="357"/>
                  <a:pt x="732" y="357"/>
                  <a:pt x="732" y="357"/>
                </a:cubicBezTo>
                <a:cubicBezTo>
                  <a:pt x="732" y="357"/>
                  <a:pt x="732" y="356"/>
                  <a:pt x="732" y="356"/>
                </a:cubicBezTo>
                <a:cubicBezTo>
                  <a:pt x="732" y="356"/>
                  <a:pt x="732" y="356"/>
                  <a:pt x="732" y="356"/>
                </a:cubicBezTo>
                <a:cubicBezTo>
                  <a:pt x="732" y="356"/>
                  <a:pt x="732" y="356"/>
                  <a:pt x="732" y="356"/>
                </a:cubicBezTo>
                <a:cubicBezTo>
                  <a:pt x="732" y="356"/>
                  <a:pt x="732" y="356"/>
                  <a:pt x="732" y="356"/>
                </a:cubicBezTo>
                <a:cubicBezTo>
                  <a:pt x="732" y="356"/>
                  <a:pt x="732" y="356"/>
                  <a:pt x="732" y="356"/>
                </a:cubicBezTo>
                <a:cubicBezTo>
                  <a:pt x="732" y="356"/>
                  <a:pt x="732" y="356"/>
                  <a:pt x="732" y="356"/>
                </a:cubicBezTo>
                <a:cubicBezTo>
                  <a:pt x="732" y="356"/>
                  <a:pt x="732" y="356"/>
                  <a:pt x="732" y="356"/>
                </a:cubicBezTo>
                <a:cubicBezTo>
                  <a:pt x="732" y="356"/>
                  <a:pt x="732" y="356"/>
                  <a:pt x="732" y="356"/>
                </a:cubicBezTo>
                <a:cubicBezTo>
                  <a:pt x="732" y="355"/>
                  <a:pt x="732" y="355"/>
                  <a:pt x="732" y="355"/>
                </a:cubicBezTo>
                <a:cubicBezTo>
                  <a:pt x="732" y="355"/>
                  <a:pt x="732" y="355"/>
                  <a:pt x="732" y="355"/>
                </a:cubicBezTo>
                <a:cubicBezTo>
                  <a:pt x="732" y="355"/>
                  <a:pt x="732" y="355"/>
                  <a:pt x="732" y="355"/>
                </a:cubicBezTo>
                <a:cubicBezTo>
                  <a:pt x="732" y="355"/>
                  <a:pt x="732" y="355"/>
                  <a:pt x="732" y="355"/>
                </a:cubicBezTo>
                <a:cubicBezTo>
                  <a:pt x="732" y="353"/>
                  <a:pt x="732" y="352"/>
                  <a:pt x="732" y="350"/>
                </a:cubicBezTo>
                <a:close/>
                <a:moveTo>
                  <a:pt x="728" y="310"/>
                </a:moveTo>
                <a:cubicBezTo>
                  <a:pt x="724" y="311"/>
                  <a:pt x="724" y="311"/>
                  <a:pt x="724" y="311"/>
                </a:cubicBezTo>
                <a:cubicBezTo>
                  <a:pt x="725" y="317"/>
                  <a:pt x="726" y="324"/>
                  <a:pt x="726" y="331"/>
                </a:cubicBezTo>
                <a:cubicBezTo>
                  <a:pt x="730" y="330"/>
                  <a:pt x="730" y="330"/>
                  <a:pt x="730" y="330"/>
                </a:cubicBezTo>
                <a:cubicBezTo>
                  <a:pt x="730" y="330"/>
                  <a:pt x="730" y="330"/>
                  <a:pt x="730" y="330"/>
                </a:cubicBezTo>
                <a:cubicBezTo>
                  <a:pt x="729" y="323"/>
                  <a:pt x="729" y="317"/>
                  <a:pt x="728" y="310"/>
                </a:cubicBezTo>
                <a:close/>
                <a:moveTo>
                  <a:pt x="719" y="271"/>
                </a:moveTo>
                <a:cubicBezTo>
                  <a:pt x="716" y="272"/>
                  <a:pt x="716" y="272"/>
                  <a:pt x="716" y="272"/>
                </a:cubicBezTo>
                <a:cubicBezTo>
                  <a:pt x="717" y="279"/>
                  <a:pt x="719" y="285"/>
                  <a:pt x="720" y="291"/>
                </a:cubicBezTo>
                <a:cubicBezTo>
                  <a:pt x="724" y="291"/>
                  <a:pt x="724" y="291"/>
                  <a:pt x="724" y="291"/>
                </a:cubicBezTo>
                <a:cubicBezTo>
                  <a:pt x="724" y="290"/>
                  <a:pt x="724" y="289"/>
                  <a:pt x="724" y="289"/>
                </a:cubicBezTo>
                <a:cubicBezTo>
                  <a:pt x="724" y="289"/>
                  <a:pt x="724" y="289"/>
                  <a:pt x="724" y="289"/>
                </a:cubicBezTo>
                <a:cubicBezTo>
                  <a:pt x="724" y="289"/>
                  <a:pt x="724" y="289"/>
                  <a:pt x="724" y="289"/>
                </a:cubicBezTo>
                <a:cubicBezTo>
                  <a:pt x="724" y="289"/>
                  <a:pt x="724" y="289"/>
                  <a:pt x="724" y="289"/>
                </a:cubicBezTo>
                <a:cubicBezTo>
                  <a:pt x="724" y="288"/>
                  <a:pt x="724" y="288"/>
                  <a:pt x="724" y="288"/>
                </a:cubicBezTo>
                <a:cubicBezTo>
                  <a:pt x="724" y="288"/>
                  <a:pt x="724" y="288"/>
                  <a:pt x="724" y="288"/>
                </a:cubicBezTo>
                <a:cubicBezTo>
                  <a:pt x="724" y="288"/>
                  <a:pt x="724" y="288"/>
                  <a:pt x="724" y="288"/>
                </a:cubicBezTo>
                <a:cubicBezTo>
                  <a:pt x="723" y="288"/>
                  <a:pt x="723" y="288"/>
                  <a:pt x="723" y="288"/>
                </a:cubicBezTo>
                <a:cubicBezTo>
                  <a:pt x="723" y="288"/>
                  <a:pt x="723" y="288"/>
                  <a:pt x="723" y="288"/>
                </a:cubicBezTo>
                <a:cubicBezTo>
                  <a:pt x="723" y="288"/>
                  <a:pt x="723" y="288"/>
                  <a:pt x="723" y="288"/>
                </a:cubicBezTo>
                <a:cubicBezTo>
                  <a:pt x="723" y="288"/>
                  <a:pt x="723" y="288"/>
                  <a:pt x="723" y="288"/>
                </a:cubicBezTo>
                <a:cubicBezTo>
                  <a:pt x="723" y="288"/>
                  <a:pt x="723" y="288"/>
                  <a:pt x="723" y="288"/>
                </a:cubicBezTo>
                <a:cubicBezTo>
                  <a:pt x="723" y="287"/>
                  <a:pt x="723" y="287"/>
                  <a:pt x="723" y="287"/>
                </a:cubicBezTo>
                <a:cubicBezTo>
                  <a:pt x="723" y="287"/>
                  <a:pt x="723" y="287"/>
                  <a:pt x="723" y="287"/>
                </a:cubicBezTo>
                <a:cubicBezTo>
                  <a:pt x="723" y="287"/>
                  <a:pt x="723" y="287"/>
                  <a:pt x="723" y="287"/>
                </a:cubicBezTo>
                <a:cubicBezTo>
                  <a:pt x="723" y="287"/>
                  <a:pt x="723" y="287"/>
                  <a:pt x="723" y="287"/>
                </a:cubicBezTo>
                <a:cubicBezTo>
                  <a:pt x="723" y="287"/>
                  <a:pt x="723" y="287"/>
                  <a:pt x="723" y="287"/>
                </a:cubicBezTo>
                <a:cubicBezTo>
                  <a:pt x="723" y="287"/>
                  <a:pt x="723" y="287"/>
                  <a:pt x="723" y="287"/>
                </a:cubicBezTo>
                <a:cubicBezTo>
                  <a:pt x="723" y="287"/>
                  <a:pt x="723" y="287"/>
                  <a:pt x="723" y="287"/>
                </a:cubicBezTo>
                <a:cubicBezTo>
                  <a:pt x="722" y="282"/>
                  <a:pt x="721" y="276"/>
                  <a:pt x="719" y="271"/>
                </a:cubicBezTo>
                <a:close/>
                <a:moveTo>
                  <a:pt x="707" y="233"/>
                </a:moveTo>
                <a:cubicBezTo>
                  <a:pt x="703" y="235"/>
                  <a:pt x="703" y="235"/>
                  <a:pt x="703" y="235"/>
                </a:cubicBezTo>
                <a:cubicBezTo>
                  <a:pt x="706" y="241"/>
                  <a:pt x="708" y="247"/>
                  <a:pt x="710" y="253"/>
                </a:cubicBezTo>
                <a:cubicBezTo>
                  <a:pt x="714" y="252"/>
                  <a:pt x="714" y="252"/>
                  <a:pt x="714" y="252"/>
                </a:cubicBezTo>
                <a:cubicBezTo>
                  <a:pt x="714" y="252"/>
                  <a:pt x="714" y="252"/>
                  <a:pt x="714" y="252"/>
                </a:cubicBezTo>
                <a:cubicBezTo>
                  <a:pt x="714" y="252"/>
                  <a:pt x="714" y="252"/>
                  <a:pt x="714" y="252"/>
                </a:cubicBezTo>
                <a:cubicBezTo>
                  <a:pt x="714" y="252"/>
                  <a:pt x="714" y="252"/>
                  <a:pt x="714" y="252"/>
                </a:cubicBezTo>
                <a:cubicBezTo>
                  <a:pt x="714" y="252"/>
                  <a:pt x="714" y="252"/>
                  <a:pt x="714" y="252"/>
                </a:cubicBezTo>
                <a:cubicBezTo>
                  <a:pt x="714" y="252"/>
                  <a:pt x="714" y="252"/>
                  <a:pt x="714" y="252"/>
                </a:cubicBezTo>
                <a:cubicBezTo>
                  <a:pt x="714" y="252"/>
                  <a:pt x="714" y="252"/>
                  <a:pt x="714" y="252"/>
                </a:cubicBezTo>
                <a:cubicBezTo>
                  <a:pt x="714" y="252"/>
                  <a:pt x="714" y="252"/>
                  <a:pt x="714" y="252"/>
                </a:cubicBezTo>
                <a:cubicBezTo>
                  <a:pt x="714" y="252"/>
                  <a:pt x="714" y="252"/>
                  <a:pt x="714" y="251"/>
                </a:cubicBezTo>
                <a:cubicBezTo>
                  <a:pt x="714" y="251"/>
                  <a:pt x="714" y="251"/>
                  <a:pt x="713" y="251"/>
                </a:cubicBezTo>
                <a:cubicBezTo>
                  <a:pt x="713" y="251"/>
                  <a:pt x="713" y="251"/>
                  <a:pt x="713" y="251"/>
                </a:cubicBezTo>
                <a:cubicBezTo>
                  <a:pt x="713" y="251"/>
                  <a:pt x="713" y="251"/>
                  <a:pt x="713" y="251"/>
                </a:cubicBezTo>
                <a:cubicBezTo>
                  <a:pt x="713" y="251"/>
                  <a:pt x="713" y="251"/>
                  <a:pt x="713" y="251"/>
                </a:cubicBezTo>
                <a:cubicBezTo>
                  <a:pt x="713" y="251"/>
                  <a:pt x="713" y="251"/>
                  <a:pt x="713" y="251"/>
                </a:cubicBezTo>
                <a:cubicBezTo>
                  <a:pt x="713" y="251"/>
                  <a:pt x="713" y="251"/>
                  <a:pt x="713" y="251"/>
                </a:cubicBezTo>
                <a:cubicBezTo>
                  <a:pt x="713" y="251"/>
                  <a:pt x="713" y="251"/>
                  <a:pt x="713" y="251"/>
                </a:cubicBezTo>
                <a:cubicBezTo>
                  <a:pt x="713" y="251"/>
                  <a:pt x="713" y="251"/>
                  <a:pt x="713" y="251"/>
                </a:cubicBezTo>
                <a:cubicBezTo>
                  <a:pt x="713" y="251"/>
                  <a:pt x="713" y="251"/>
                  <a:pt x="713" y="251"/>
                </a:cubicBezTo>
                <a:cubicBezTo>
                  <a:pt x="713" y="251"/>
                  <a:pt x="713" y="251"/>
                  <a:pt x="713" y="251"/>
                </a:cubicBezTo>
                <a:cubicBezTo>
                  <a:pt x="711" y="245"/>
                  <a:pt x="709" y="239"/>
                  <a:pt x="707" y="233"/>
                </a:cubicBezTo>
                <a:close/>
                <a:moveTo>
                  <a:pt x="690" y="197"/>
                </a:moveTo>
                <a:cubicBezTo>
                  <a:pt x="687" y="199"/>
                  <a:pt x="687" y="199"/>
                  <a:pt x="687" y="199"/>
                </a:cubicBezTo>
                <a:cubicBezTo>
                  <a:pt x="690" y="204"/>
                  <a:pt x="693" y="210"/>
                  <a:pt x="696" y="216"/>
                </a:cubicBezTo>
                <a:cubicBezTo>
                  <a:pt x="699" y="215"/>
                  <a:pt x="699" y="215"/>
                  <a:pt x="699" y="215"/>
                </a:cubicBezTo>
                <a:cubicBezTo>
                  <a:pt x="699" y="214"/>
                  <a:pt x="699" y="214"/>
                  <a:pt x="698" y="213"/>
                </a:cubicBezTo>
                <a:cubicBezTo>
                  <a:pt x="698" y="213"/>
                  <a:pt x="698" y="213"/>
                  <a:pt x="698" y="213"/>
                </a:cubicBezTo>
                <a:cubicBezTo>
                  <a:pt x="698" y="213"/>
                  <a:pt x="698" y="213"/>
                  <a:pt x="698" y="212"/>
                </a:cubicBezTo>
                <a:cubicBezTo>
                  <a:pt x="698" y="212"/>
                  <a:pt x="698" y="212"/>
                  <a:pt x="698" y="212"/>
                </a:cubicBezTo>
                <a:cubicBezTo>
                  <a:pt x="698" y="212"/>
                  <a:pt x="698" y="212"/>
                  <a:pt x="698" y="212"/>
                </a:cubicBezTo>
                <a:cubicBezTo>
                  <a:pt x="698" y="212"/>
                  <a:pt x="698" y="212"/>
                  <a:pt x="698" y="212"/>
                </a:cubicBezTo>
                <a:cubicBezTo>
                  <a:pt x="698" y="212"/>
                  <a:pt x="698" y="212"/>
                  <a:pt x="698" y="212"/>
                </a:cubicBezTo>
                <a:cubicBezTo>
                  <a:pt x="698" y="212"/>
                  <a:pt x="698" y="212"/>
                  <a:pt x="698" y="212"/>
                </a:cubicBezTo>
                <a:cubicBezTo>
                  <a:pt x="698" y="212"/>
                  <a:pt x="698" y="212"/>
                  <a:pt x="698" y="212"/>
                </a:cubicBezTo>
                <a:cubicBezTo>
                  <a:pt x="698" y="212"/>
                  <a:pt x="698" y="212"/>
                  <a:pt x="698" y="212"/>
                </a:cubicBezTo>
                <a:cubicBezTo>
                  <a:pt x="698" y="212"/>
                  <a:pt x="698" y="212"/>
                  <a:pt x="698" y="212"/>
                </a:cubicBezTo>
                <a:cubicBezTo>
                  <a:pt x="698" y="212"/>
                  <a:pt x="698" y="212"/>
                  <a:pt x="698" y="212"/>
                </a:cubicBezTo>
                <a:cubicBezTo>
                  <a:pt x="698" y="212"/>
                  <a:pt x="698" y="212"/>
                  <a:pt x="698" y="212"/>
                </a:cubicBezTo>
                <a:cubicBezTo>
                  <a:pt x="698" y="212"/>
                  <a:pt x="698" y="212"/>
                  <a:pt x="698" y="212"/>
                </a:cubicBezTo>
                <a:cubicBezTo>
                  <a:pt x="698" y="212"/>
                  <a:pt x="698" y="212"/>
                  <a:pt x="698" y="212"/>
                </a:cubicBezTo>
                <a:cubicBezTo>
                  <a:pt x="698" y="212"/>
                  <a:pt x="698" y="211"/>
                  <a:pt x="698" y="211"/>
                </a:cubicBezTo>
                <a:cubicBezTo>
                  <a:pt x="698" y="211"/>
                  <a:pt x="698" y="211"/>
                  <a:pt x="698" y="211"/>
                </a:cubicBezTo>
                <a:cubicBezTo>
                  <a:pt x="698" y="211"/>
                  <a:pt x="698" y="211"/>
                  <a:pt x="698" y="211"/>
                </a:cubicBezTo>
                <a:cubicBezTo>
                  <a:pt x="698" y="211"/>
                  <a:pt x="698" y="211"/>
                  <a:pt x="698" y="211"/>
                </a:cubicBezTo>
                <a:cubicBezTo>
                  <a:pt x="698" y="211"/>
                  <a:pt x="698" y="211"/>
                  <a:pt x="698" y="211"/>
                </a:cubicBezTo>
                <a:cubicBezTo>
                  <a:pt x="698" y="211"/>
                  <a:pt x="698" y="211"/>
                  <a:pt x="698" y="211"/>
                </a:cubicBezTo>
                <a:cubicBezTo>
                  <a:pt x="697" y="211"/>
                  <a:pt x="697" y="211"/>
                  <a:pt x="697" y="211"/>
                </a:cubicBezTo>
                <a:cubicBezTo>
                  <a:pt x="697" y="211"/>
                  <a:pt x="697" y="211"/>
                  <a:pt x="697" y="211"/>
                </a:cubicBezTo>
                <a:cubicBezTo>
                  <a:pt x="697" y="211"/>
                  <a:pt x="697" y="211"/>
                  <a:pt x="697" y="211"/>
                </a:cubicBezTo>
                <a:cubicBezTo>
                  <a:pt x="697" y="211"/>
                  <a:pt x="697" y="211"/>
                  <a:pt x="697" y="211"/>
                </a:cubicBezTo>
                <a:cubicBezTo>
                  <a:pt x="697" y="211"/>
                  <a:pt x="697" y="211"/>
                  <a:pt x="697" y="211"/>
                </a:cubicBezTo>
                <a:cubicBezTo>
                  <a:pt x="697" y="211"/>
                  <a:pt x="697" y="211"/>
                  <a:pt x="697" y="211"/>
                </a:cubicBezTo>
                <a:cubicBezTo>
                  <a:pt x="697" y="210"/>
                  <a:pt x="697" y="210"/>
                  <a:pt x="697" y="210"/>
                </a:cubicBezTo>
                <a:cubicBezTo>
                  <a:pt x="697" y="210"/>
                  <a:pt x="697" y="210"/>
                  <a:pt x="697" y="210"/>
                </a:cubicBezTo>
                <a:cubicBezTo>
                  <a:pt x="697" y="210"/>
                  <a:pt x="697" y="210"/>
                  <a:pt x="697" y="210"/>
                </a:cubicBezTo>
                <a:cubicBezTo>
                  <a:pt x="697" y="210"/>
                  <a:pt x="697" y="210"/>
                  <a:pt x="697" y="210"/>
                </a:cubicBezTo>
                <a:cubicBezTo>
                  <a:pt x="696" y="209"/>
                  <a:pt x="696" y="208"/>
                  <a:pt x="695" y="207"/>
                </a:cubicBezTo>
                <a:cubicBezTo>
                  <a:pt x="695" y="207"/>
                  <a:pt x="695" y="207"/>
                  <a:pt x="695" y="207"/>
                </a:cubicBezTo>
                <a:cubicBezTo>
                  <a:pt x="695" y="207"/>
                  <a:pt x="695" y="207"/>
                  <a:pt x="695" y="207"/>
                </a:cubicBezTo>
                <a:cubicBezTo>
                  <a:pt x="695" y="207"/>
                  <a:pt x="695" y="207"/>
                  <a:pt x="695" y="207"/>
                </a:cubicBezTo>
                <a:cubicBezTo>
                  <a:pt x="695" y="207"/>
                  <a:pt x="695" y="206"/>
                  <a:pt x="695" y="206"/>
                </a:cubicBezTo>
                <a:cubicBezTo>
                  <a:pt x="695" y="206"/>
                  <a:pt x="695" y="206"/>
                  <a:pt x="695" y="206"/>
                </a:cubicBezTo>
                <a:cubicBezTo>
                  <a:pt x="695" y="206"/>
                  <a:pt x="695" y="206"/>
                  <a:pt x="695" y="206"/>
                </a:cubicBezTo>
                <a:cubicBezTo>
                  <a:pt x="695" y="206"/>
                  <a:pt x="695" y="206"/>
                  <a:pt x="695" y="206"/>
                </a:cubicBezTo>
                <a:cubicBezTo>
                  <a:pt x="695" y="206"/>
                  <a:pt x="695" y="206"/>
                  <a:pt x="695" y="206"/>
                </a:cubicBezTo>
                <a:cubicBezTo>
                  <a:pt x="695" y="206"/>
                  <a:pt x="695" y="206"/>
                  <a:pt x="695" y="206"/>
                </a:cubicBezTo>
                <a:cubicBezTo>
                  <a:pt x="695" y="206"/>
                  <a:pt x="695" y="206"/>
                  <a:pt x="695" y="206"/>
                </a:cubicBezTo>
                <a:cubicBezTo>
                  <a:pt x="695" y="206"/>
                  <a:pt x="695" y="206"/>
                  <a:pt x="695" y="206"/>
                </a:cubicBezTo>
                <a:cubicBezTo>
                  <a:pt x="695" y="206"/>
                  <a:pt x="695" y="206"/>
                  <a:pt x="695" y="206"/>
                </a:cubicBezTo>
                <a:cubicBezTo>
                  <a:pt x="695" y="206"/>
                  <a:pt x="695" y="206"/>
                  <a:pt x="695" y="206"/>
                </a:cubicBezTo>
                <a:cubicBezTo>
                  <a:pt x="695" y="206"/>
                  <a:pt x="695" y="205"/>
                  <a:pt x="695" y="205"/>
                </a:cubicBezTo>
                <a:cubicBezTo>
                  <a:pt x="695" y="205"/>
                  <a:pt x="695" y="205"/>
                  <a:pt x="695" y="205"/>
                </a:cubicBezTo>
                <a:cubicBezTo>
                  <a:pt x="695" y="205"/>
                  <a:pt x="695" y="205"/>
                  <a:pt x="695" y="205"/>
                </a:cubicBezTo>
                <a:cubicBezTo>
                  <a:pt x="695" y="205"/>
                  <a:pt x="695" y="205"/>
                  <a:pt x="695" y="205"/>
                </a:cubicBezTo>
                <a:cubicBezTo>
                  <a:pt x="695" y="205"/>
                  <a:pt x="695" y="205"/>
                  <a:pt x="695" y="205"/>
                </a:cubicBezTo>
                <a:cubicBezTo>
                  <a:pt x="695" y="205"/>
                  <a:pt x="695" y="205"/>
                  <a:pt x="695" y="205"/>
                </a:cubicBezTo>
                <a:cubicBezTo>
                  <a:pt x="695" y="205"/>
                  <a:pt x="695" y="205"/>
                  <a:pt x="695" y="205"/>
                </a:cubicBezTo>
                <a:cubicBezTo>
                  <a:pt x="695" y="205"/>
                  <a:pt x="695" y="205"/>
                  <a:pt x="695" y="205"/>
                </a:cubicBezTo>
                <a:cubicBezTo>
                  <a:pt x="695" y="205"/>
                  <a:pt x="695" y="205"/>
                  <a:pt x="695" y="205"/>
                </a:cubicBezTo>
                <a:cubicBezTo>
                  <a:pt x="695" y="205"/>
                  <a:pt x="695" y="205"/>
                  <a:pt x="695" y="205"/>
                </a:cubicBezTo>
                <a:cubicBezTo>
                  <a:pt x="695" y="205"/>
                  <a:pt x="694" y="205"/>
                  <a:pt x="694" y="205"/>
                </a:cubicBezTo>
                <a:cubicBezTo>
                  <a:pt x="694" y="205"/>
                  <a:pt x="694" y="205"/>
                  <a:pt x="694" y="205"/>
                </a:cubicBezTo>
                <a:cubicBezTo>
                  <a:pt x="694" y="205"/>
                  <a:pt x="694" y="205"/>
                  <a:pt x="694" y="205"/>
                </a:cubicBezTo>
                <a:cubicBezTo>
                  <a:pt x="694" y="205"/>
                  <a:pt x="694" y="205"/>
                  <a:pt x="694" y="205"/>
                </a:cubicBezTo>
                <a:cubicBezTo>
                  <a:pt x="694" y="205"/>
                  <a:pt x="694" y="204"/>
                  <a:pt x="694" y="204"/>
                </a:cubicBezTo>
                <a:cubicBezTo>
                  <a:pt x="694" y="204"/>
                  <a:pt x="694" y="204"/>
                  <a:pt x="694" y="204"/>
                </a:cubicBezTo>
                <a:cubicBezTo>
                  <a:pt x="694" y="204"/>
                  <a:pt x="694" y="204"/>
                  <a:pt x="694" y="204"/>
                </a:cubicBezTo>
                <a:cubicBezTo>
                  <a:pt x="694" y="204"/>
                  <a:pt x="694" y="204"/>
                  <a:pt x="694" y="204"/>
                </a:cubicBezTo>
                <a:cubicBezTo>
                  <a:pt x="694" y="204"/>
                  <a:pt x="694" y="204"/>
                  <a:pt x="694" y="204"/>
                </a:cubicBezTo>
                <a:cubicBezTo>
                  <a:pt x="694" y="204"/>
                  <a:pt x="694" y="204"/>
                  <a:pt x="694" y="204"/>
                </a:cubicBezTo>
                <a:cubicBezTo>
                  <a:pt x="694" y="204"/>
                  <a:pt x="694" y="204"/>
                  <a:pt x="694" y="204"/>
                </a:cubicBezTo>
                <a:cubicBezTo>
                  <a:pt x="694" y="204"/>
                  <a:pt x="694" y="204"/>
                  <a:pt x="694" y="204"/>
                </a:cubicBezTo>
                <a:cubicBezTo>
                  <a:pt x="694" y="204"/>
                  <a:pt x="694" y="204"/>
                  <a:pt x="694" y="204"/>
                </a:cubicBezTo>
                <a:cubicBezTo>
                  <a:pt x="694" y="204"/>
                  <a:pt x="694" y="204"/>
                  <a:pt x="694" y="204"/>
                </a:cubicBezTo>
                <a:cubicBezTo>
                  <a:pt x="694" y="204"/>
                  <a:pt x="694" y="204"/>
                  <a:pt x="694" y="204"/>
                </a:cubicBezTo>
                <a:cubicBezTo>
                  <a:pt x="694" y="204"/>
                  <a:pt x="694" y="204"/>
                  <a:pt x="694" y="204"/>
                </a:cubicBezTo>
                <a:cubicBezTo>
                  <a:pt x="694" y="204"/>
                  <a:pt x="694" y="204"/>
                  <a:pt x="694" y="204"/>
                </a:cubicBezTo>
                <a:cubicBezTo>
                  <a:pt x="694" y="204"/>
                  <a:pt x="694" y="204"/>
                  <a:pt x="694" y="204"/>
                </a:cubicBezTo>
                <a:cubicBezTo>
                  <a:pt x="694" y="204"/>
                  <a:pt x="694" y="204"/>
                  <a:pt x="694" y="203"/>
                </a:cubicBezTo>
                <a:cubicBezTo>
                  <a:pt x="694" y="203"/>
                  <a:pt x="694" y="203"/>
                  <a:pt x="694" y="203"/>
                </a:cubicBezTo>
                <a:cubicBezTo>
                  <a:pt x="694" y="203"/>
                  <a:pt x="694" y="203"/>
                  <a:pt x="694" y="203"/>
                </a:cubicBezTo>
                <a:cubicBezTo>
                  <a:pt x="694" y="203"/>
                  <a:pt x="694" y="203"/>
                  <a:pt x="694" y="203"/>
                </a:cubicBezTo>
                <a:cubicBezTo>
                  <a:pt x="694" y="203"/>
                  <a:pt x="694" y="203"/>
                  <a:pt x="694" y="203"/>
                </a:cubicBezTo>
                <a:cubicBezTo>
                  <a:pt x="694" y="203"/>
                  <a:pt x="694" y="203"/>
                  <a:pt x="694" y="203"/>
                </a:cubicBezTo>
                <a:cubicBezTo>
                  <a:pt x="694" y="203"/>
                  <a:pt x="694" y="203"/>
                  <a:pt x="694" y="203"/>
                </a:cubicBezTo>
                <a:cubicBezTo>
                  <a:pt x="694" y="203"/>
                  <a:pt x="694" y="203"/>
                  <a:pt x="694" y="203"/>
                </a:cubicBezTo>
                <a:cubicBezTo>
                  <a:pt x="694" y="203"/>
                  <a:pt x="694" y="203"/>
                  <a:pt x="694" y="203"/>
                </a:cubicBezTo>
                <a:cubicBezTo>
                  <a:pt x="694" y="203"/>
                  <a:pt x="694" y="203"/>
                  <a:pt x="694" y="203"/>
                </a:cubicBezTo>
                <a:cubicBezTo>
                  <a:pt x="694" y="203"/>
                  <a:pt x="694" y="203"/>
                  <a:pt x="694" y="203"/>
                </a:cubicBezTo>
                <a:cubicBezTo>
                  <a:pt x="694" y="203"/>
                  <a:pt x="693" y="203"/>
                  <a:pt x="693" y="203"/>
                </a:cubicBezTo>
                <a:cubicBezTo>
                  <a:pt x="693" y="203"/>
                  <a:pt x="693" y="203"/>
                  <a:pt x="693" y="203"/>
                </a:cubicBezTo>
                <a:cubicBezTo>
                  <a:pt x="693" y="203"/>
                  <a:pt x="693" y="203"/>
                  <a:pt x="693" y="202"/>
                </a:cubicBezTo>
                <a:cubicBezTo>
                  <a:pt x="693" y="202"/>
                  <a:pt x="693" y="202"/>
                  <a:pt x="693" y="202"/>
                </a:cubicBezTo>
                <a:cubicBezTo>
                  <a:pt x="693" y="202"/>
                  <a:pt x="693" y="202"/>
                  <a:pt x="693" y="202"/>
                </a:cubicBezTo>
                <a:cubicBezTo>
                  <a:pt x="693" y="202"/>
                  <a:pt x="693" y="202"/>
                  <a:pt x="693" y="202"/>
                </a:cubicBezTo>
                <a:cubicBezTo>
                  <a:pt x="693" y="202"/>
                  <a:pt x="693" y="202"/>
                  <a:pt x="693" y="202"/>
                </a:cubicBezTo>
                <a:cubicBezTo>
                  <a:pt x="693" y="202"/>
                  <a:pt x="693" y="202"/>
                  <a:pt x="693" y="202"/>
                </a:cubicBezTo>
                <a:cubicBezTo>
                  <a:pt x="693" y="202"/>
                  <a:pt x="693" y="202"/>
                  <a:pt x="693" y="202"/>
                </a:cubicBezTo>
                <a:cubicBezTo>
                  <a:pt x="693" y="202"/>
                  <a:pt x="693" y="202"/>
                  <a:pt x="693" y="202"/>
                </a:cubicBezTo>
                <a:cubicBezTo>
                  <a:pt x="693" y="202"/>
                  <a:pt x="693" y="202"/>
                  <a:pt x="693" y="202"/>
                </a:cubicBezTo>
                <a:cubicBezTo>
                  <a:pt x="693" y="202"/>
                  <a:pt x="693" y="202"/>
                  <a:pt x="693" y="202"/>
                </a:cubicBezTo>
                <a:cubicBezTo>
                  <a:pt x="693" y="202"/>
                  <a:pt x="693" y="202"/>
                  <a:pt x="693" y="202"/>
                </a:cubicBezTo>
                <a:cubicBezTo>
                  <a:pt x="693" y="202"/>
                  <a:pt x="693" y="202"/>
                  <a:pt x="693" y="202"/>
                </a:cubicBezTo>
                <a:cubicBezTo>
                  <a:pt x="693" y="202"/>
                  <a:pt x="693" y="201"/>
                  <a:pt x="693" y="201"/>
                </a:cubicBezTo>
                <a:cubicBezTo>
                  <a:pt x="693" y="201"/>
                  <a:pt x="693" y="201"/>
                  <a:pt x="693" y="201"/>
                </a:cubicBezTo>
                <a:cubicBezTo>
                  <a:pt x="693" y="201"/>
                  <a:pt x="693" y="201"/>
                  <a:pt x="693" y="201"/>
                </a:cubicBezTo>
                <a:cubicBezTo>
                  <a:pt x="693" y="201"/>
                  <a:pt x="693" y="201"/>
                  <a:pt x="693" y="201"/>
                </a:cubicBezTo>
                <a:cubicBezTo>
                  <a:pt x="693" y="201"/>
                  <a:pt x="693" y="201"/>
                  <a:pt x="693" y="201"/>
                </a:cubicBezTo>
                <a:cubicBezTo>
                  <a:pt x="693" y="201"/>
                  <a:pt x="693" y="201"/>
                  <a:pt x="693" y="201"/>
                </a:cubicBezTo>
                <a:cubicBezTo>
                  <a:pt x="693" y="201"/>
                  <a:pt x="693" y="201"/>
                  <a:pt x="693" y="201"/>
                </a:cubicBezTo>
                <a:cubicBezTo>
                  <a:pt x="693" y="201"/>
                  <a:pt x="693" y="201"/>
                  <a:pt x="693" y="201"/>
                </a:cubicBezTo>
                <a:cubicBezTo>
                  <a:pt x="693" y="201"/>
                  <a:pt x="693" y="201"/>
                  <a:pt x="692" y="201"/>
                </a:cubicBezTo>
                <a:cubicBezTo>
                  <a:pt x="692" y="201"/>
                  <a:pt x="692" y="201"/>
                  <a:pt x="692" y="201"/>
                </a:cubicBezTo>
                <a:cubicBezTo>
                  <a:pt x="692" y="201"/>
                  <a:pt x="692" y="200"/>
                  <a:pt x="692" y="200"/>
                </a:cubicBezTo>
                <a:cubicBezTo>
                  <a:pt x="692" y="200"/>
                  <a:pt x="692" y="200"/>
                  <a:pt x="692" y="200"/>
                </a:cubicBezTo>
                <a:cubicBezTo>
                  <a:pt x="692" y="200"/>
                  <a:pt x="692" y="200"/>
                  <a:pt x="692" y="200"/>
                </a:cubicBezTo>
                <a:cubicBezTo>
                  <a:pt x="692" y="200"/>
                  <a:pt x="692" y="200"/>
                  <a:pt x="692" y="200"/>
                </a:cubicBezTo>
                <a:cubicBezTo>
                  <a:pt x="692" y="200"/>
                  <a:pt x="692" y="200"/>
                  <a:pt x="692" y="200"/>
                </a:cubicBezTo>
                <a:cubicBezTo>
                  <a:pt x="692" y="200"/>
                  <a:pt x="692" y="200"/>
                  <a:pt x="692" y="200"/>
                </a:cubicBezTo>
                <a:cubicBezTo>
                  <a:pt x="692" y="200"/>
                  <a:pt x="692" y="200"/>
                  <a:pt x="692" y="200"/>
                </a:cubicBezTo>
                <a:cubicBezTo>
                  <a:pt x="692" y="200"/>
                  <a:pt x="692" y="200"/>
                  <a:pt x="692" y="200"/>
                </a:cubicBezTo>
                <a:cubicBezTo>
                  <a:pt x="692" y="200"/>
                  <a:pt x="692" y="200"/>
                  <a:pt x="692" y="200"/>
                </a:cubicBezTo>
                <a:cubicBezTo>
                  <a:pt x="692" y="200"/>
                  <a:pt x="692" y="200"/>
                  <a:pt x="692" y="200"/>
                </a:cubicBezTo>
                <a:cubicBezTo>
                  <a:pt x="692" y="199"/>
                  <a:pt x="692" y="199"/>
                  <a:pt x="692" y="199"/>
                </a:cubicBezTo>
                <a:cubicBezTo>
                  <a:pt x="692" y="199"/>
                  <a:pt x="692" y="199"/>
                  <a:pt x="692" y="199"/>
                </a:cubicBezTo>
                <a:cubicBezTo>
                  <a:pt x="692" y="199"/>
                  <a:pt x="692" y="199"/>
                  <a:pt x="692" y="199"/>
                </a:cubicBezTo>
                <a:cubicBezTo>
                  <a:pt x="692" y="199"/>
                  <a:pt x="692" y="199"/>
                  <a:pt x="692" y="199"/>
                </a:cubicBezTo>
                <a:cubicBezTo>
                  <a:pt x="692" y="199"/>
                  <a:pt x="692" y="199"/>
                  <a:pt x="691" y="199"/>
                </a:cubicBezTo>
                <a:cubicBezTo>
                  <a:pt x="691" y="199"/>
                  <a:pt x="691" y="199"/>
                  <a:pt x="691" y="199"/>
                </a:cubicBezTo>
                <a:cubicBezTo>
                  <a:pt x="691" y="199"/>
                  <a:pt x="691" y="199"/>
                  <a:pt x="691" y="199"/>
                </a:cubicBezTo>
                <a:cubicBezTo>
                  <a:pt x="691" y="199"/>
                  <a:pt x="691" y="199"/>
                  <a:pt x="691" y="199"/>
                </a:cubicBezTo>
                <a:cubicBezTo>
                  <a:pt x="691" y="199"/>
                  <a:pt x="691" y="199"/>
                  <a:pt x="691" y="199"/>
                </a:cubicBezTo>
                <a:cubicBezTo>
                  <a:pt x="691" y="199"/>
                  <a:pt x="691" y="199"/>
                  <a:pt x="691" y="199"/>
                </a:cubicBezTo>
                <a:cubicBezTo>
                  <a:pt x="691" y="198"/>
                  <a:pt x="691" y="198"/>
                  <a:pt x="691" y="198"/>
                </a:cubicBezTo>
                <a:cubicBezTo>
                  <a:pt x="691" y="198"/>
                  <a:pt x="691" y="198"/>
                  <a:pt x="691" y="198"/>
                </a:cubicBezTo>
                <a:cubicBezTo>
                  <a:pt x="691" y="198"/>
                  <a:pt x="691" y="198"/>
                  <a:pt x="691" y="198"/>
                </a:cubicBezTo>
                <a:cubicBezTo>
                  <a:pt x="691" y="198"/>
                  <a:pt x="691" y="198"/>
                  <a:pt x="691" y="198"/>
                </a:cubicBezTo>
                <a:cubicBezTo>
                  <a:pt x="691" y="198"/>
                  <a:pt x="691" y="198"/>
                  <a:pt x="691" y="198"/>
                </a:cubicBezTo>
                <a:cubicBezTo>
                  <a:pt x="691" y="198"/>
                  <a:pt x="691" y="198"/>
                  <a:pt x="691" y="198"/>
                </a:cubicBezTo>
                <a:cubicBezTo>
                  <a:pt x="691" y="198"/>
                  <a:pt x="691" y="198"/>
                  <a:pt x="691" y="198"/>
                </a:cubicBezTo>
                <a:cubicBezTo>
                  <a:pt x="691" y="198"/>
                  <a:pt x="691" y="198"/>
                  <a:pt x="691" y="198"/>
                </a:cubicBezTo>
                <a:cubicBezTo>
                  <a:pt x="691" y="198"/>
                  <a:pt x="691" y="198"/>
                  <a:pt x="691" y="198"/>
                </a:cubicBezTo>
                <a:cubicBezTo>
                  <a:pt x="691" y="198"/>
                  <a:pt x="691" y="198"/>
                  <a:pt x="691" y="198"/>
                </a:cubicBezTo>
                <a:cubicBezTo>
                  <a:pt x="691" y="198"/>
                  <a:pt x="691" y="198"/>
                  <a:pt x="691" y="198"/>
                </a:cubicBezTo>
                <a:cubicBezTo>
                  <a:pt x="691" y="198"/>
                  <a:pt x="691" y="198"/>
                  <a:pt x="691" y="198"/>
                </a:cubicBezTo>
                <a:cubicBezTo>
                  <a:pt x="691" y="198"/>
                  <a:pt x="691" y="198"/>
                  <a:pt x="691" y="198"/>
                </a:cubicBezTo>
                <a:cubicBezTo>
                  <a:pt x="691" y="198"/>
                  <a:pt x="691" y="198"/>
                  <a:pt x="691" y="198"/>
                </a:cubicBezTo>
                <a:cubicBezTo>
                  <a:pt x="691" y="198"/>
                  <a:pt x="691" y="197"/>
                  <a:pt x="691" y="197"/>
                </a:cubicBezTo>
                <a:cubicBezTo>
                  <a:pt x="691" y="197"/>
                  <a:pt x="691" y="197"/>
                  <a:pt x="691" y="197"/>
                </a:cubicBezTo>
                <a:cubicBezTo>
                  <a:pt x="691" y="197"/>
                  <a:pt x="691" y="197"/>
                  <a:pt x="691" y="197"/>
                </a:cubicBezTo>
                <a:cubicBezTo>
                  <a:pt x="691" y="197"/>
                  <a:pt x="691" y="197"/>
                  <a:pt x="691" y="197"/>
                </a:cubicBezTo>
                <a:cubicBezTo>
                  <a:pt x="691" y="197"/>
                  <a:pt x="691" y="197"/>
                  <a:pt x="691" y="197"/>
                </a:cubicBezTo>
                <a:cubicBezTo>
                  <a:pt x="690" y="197"/>
                  <a:pt x="690" y="197"/>
                  <a:pt x="690" y="197"/>
                </a:cubicBezTo>
                <a:cubicBezTo>
                  <a:pt x="690" y="197"/>
                  <a:pt x="690" y="197"/>
                  <a:pt x="690" y="197"/>
                </a:cubicBezTo>
                <a:close/>
                <a:moveTo>
                  <a:pt x="670" y="162"/>
                </a:moveTo>
                <a:cubicBezTo>
                  <a:pt x="667" y="165"/>
                  <a:pt x="667" y="165"/>
                  <a:pt x="667" y="165"/>
                </a:cubicBezTo>
                <a:cubicBezTo>
                  <a:pt x="670" y="170"/>
                  <a:pt x="674" y="176"/>
                  <a:pt x="677" y="181"/>
                </a:cubicBezTo>
                <a:cubicBezTo>
                  <a:pt x="681" y="179"/>
                  <a:pt x="681" y="179"/>
                  <a:pt x="681" y="179"/>
                </a:cubicBezTo>
                <a:cubicBezTo>
                  <a:pt x="680" y="179"/>
                  <a:pt x="680" y="178"/>
                  <a:pt x="679" y="177"/>
                </a:cubicBezTo>
                <a:cubicBezTo>
                  <a:pt x="679" y="177"/>
                  <a:pt x="679" y="177"/>
                  <a:pt x="679" y="177"/>
                </a:cubicBezTo>
                <a:cubicBezTo>
                  <a:pt x="679" y="177"/>
                  <a:pt x="679" y="177"/>
                  <a:pt x="679" y="177"/>
                </a:cubicBezTo>
                <a:cubicBezTo>
                  <a:pt x="679" y="177"/>
                  <a:pt x="679" y="177"/>
                  <a:pt x="679" y="177"/>
                </a:cubicBezTo>
                <a:cubicBezTo>
                  <a:pt x="679" y="177"/>
                  <a:pt x="679" y="177"/>
                  <a:pt x="679" y="177"/>
                </a:cubicBezTo>
                <a:cubicBezTo>
                  <a:pt x="679" y="177"/>
                  <a:pt x="679" y="177"/>
                  <a:pt x="679" y="177"/>
                </a:cubicBezTo>
                <a:cubicBezTo>
                  <a:pt x="679" y="177"/>
                  <a:pt x="679" y="177"/>
                  <a:pt x="679" y="177"/>
                </a:cubicBezTo>
                <a:cubicBezTo>
                  <a:pt x="679" y="177"/>
                  <a:pt x="679" y="177"/>
                  <a:pt x="679" y="177"/>
                </a:cubicBezTo>
                <a:cubicBezTo>
                  <a:pt x="679" y="177"/>
                  <a:pt x="679" y="177"/>
                  <a:pt x="679" y="177"/>
                </a:cubicBezTo>
                <a:cubicBezTo>
                  <a:pt x="679" y="177"/>
                  <a:pt x="679" y="177"/>
                  <a:pt x="679" y="177"/>
                </a:cubicBezTo>
                <a:cubicBezTo>
                  <a:pt x="679" y="177"/>
                  <a:pt x="679" y="177"/>
                  <a:pt x="679" y="177"/>
                </a:cubicBezTo>
                <a:cubicBezTo>
                  <a:pt x="679" y="176"/>
                  <a:pt x="679" y="176"/>
                  <a:pt x="679" y="176"/>
                </a:cubicBezTo>
                <a:cubicBezTo>
                  <a:pt x="679" y="176"/>
                  <a:pt x="679" y="176"/>
                  <a:pt x="679" y="176"/>
                </a:cubicBezTo>
                <a:cubicBezTo>
                  <a:pt x="679" y="176"/>
                  <a:pt x="679" y="176"/>
                  <a:pt x="679" y="176"/>
                </a:cubicBezTo>
                <a:cubicBezTo>
                  <a:pt x="679" y="176"/>
                  <a:pt x="679" y="176"/>
                  <a:pt x="679" y="176"/>
                </a:cubicBezTo>
                <a:cubicBezTo>
                  <a:pt x="679" y="176"/>
                  <a:pt x="679" y="176"/>
                  <a:pt x="679" y="176"/>
                </a:cubicBezTo>
                <a:cubicBezTo>
                  <a:pt x="679" y="176"/>
                  <a:pt x="679" y="176"/>
                  <a:pt x="679" y="176"/>
                </a:cubicBezTo>
                <a:cubicBezTo>
                  <a:pt x="679" y="176"/>
                  <a:pt x="679" y="176"/>
                  <a:pt x="679" y="176"/>
                </a:cubicBezTo>
                <a:cubicBezTo>
                  <a:pt x="679" y="176"/>
                  <a:pt x="679" y="176"/>
                  <a:pt x="679" y="176"/>
                </a:cubicBezTo>
                <a:cubicBezTo>
                  <a:pt x="679" y="176"/>
                  <a:pt x="679" y="176"/>
                  <a:pt x="679" y="176"/>
                </a:cubicBezTo>
                <a:cubicBezTo>
                  <a:pt x="679" y="176"/>
                  <a:pt x="679" y="176"/>
                  <a:pt x="679" y="176"/>
                </a:cubicBezTo>
                <a:cubicBezTo>
                  <a:pt x="679" y="176"/>
                  <a:pt x="679" y="176"/>
                  <a:pt x="679" y="176"/>
                </a:cubicBezTo>
                <a:cubicBezTo>
                  <a:pt x="679" y="176"/>
                  <a:pt x="679" y="176"/>
                  <a:pt x="679" y="176"/>
                </a:cubicBezTo>
                <a:cubicBezTo>
                  <a:pt x="676" y="172"/>
                  <a:pt x="674" y="169"/>
                  <a:pt x="672" y="165"/>
                </a:cubicBezTo>
                <a:cubicBezTo>
                  <a:pt x="672" y="165"/>
                  <a:pt x="672" y="165"/>
                  <a:pt x="672" y="165"/>
                </a:cubicBezTo>
                <a:cubicBezTo>
                  <a:pt x="672" y="165"/>
                  <a:pt x="672" y="165"/>
                  <a:pt x="672" y="165"/>
                </a:cubicBezTo>
                <a:cubicBezTo>
                  <a:pt x="672" y="165"/>
                  <a:pt x="672" y="165"/>
                  <a:pt x="672" y="165"/>
                </a:cubicBezTo>
                <a:cubicBezTo>
                  <a:pt x="672" y="165"/>
                  <a:pt x="672" y="165"/>
                  <a:pt x="672" y="165"/>
                </a:cubicBezTo>
                <a:cubicBezTo>
                  <a:pt x="672" y="165"/>
                  <a:pt x="672" y="165"/>
                  <a:pt x="672" y="165"/>
                </a:cubicBezTo>
                <a:cubicBezTo>
                  <a:pt x="672" y="165"/>
                  <a:pt x="671" y="165"/>
                  <a:pt x="671" y="165"/>
                </a:cubicBezTo>
                <a:cubicBezTo>
                  <a:pt x="671" y="165"/>
                  <a:pt x="671" y="165"/>
                  <a:pt x="671" y="165"/>
                </a:cubicBezTo>
                <a:cubicBezTo>
                  <a:pt x="671" y="165"/>
                  <a:pt x="671" y="165"/>
                  <a:pt x="671" y="165"/>
                </a:cubicBezTo>
                <a:cubicBezTo>
                  <a:pt x="671" y="164"/>
                  <a:pt x="671" y="164"/>
                  <a:pt x="671" y="164"/>
                </a:cubicBezTo>
                <a:cubicBezTo>
                  <a:pt x="671" y="164"/>
                  <a:pt x="671" y="164"/>
                  <a:pt x="671" y="164"/>
                </a:cubicBezTo>
                <a:cubicBezTo>
                  <a:pt x="671" y="164"/>
                  <a:pt x="671" y="164"/>
                  <a:pt x="671" y="164"/>
                </a:cubicBezTo>
                <a:cubicBezTo>
                  <a:pt x="671" y="164"/>
                  <a:pt x="671" y="164"/>
                  <a:pt x="671" y="164"/>
                </a:cubicBezTo>
                <a:cubicBezTo>
                  <a:pt x="671" y="164"/>
                  <a:pt x="671" y="164"/>
                  <a:pt x="671" y="164"/>
                </a:cubicBezTo>
                <a:cubicBezTo>
                  <a:pt x="671" y="164"/>
                  <a:pt x="671" y="164"/>
                  <a:pt x="671" y="164"/>
                </a:cubicBezTo>
                <a:cubicBezTo>
                  <a:pt x="671" y="164"/>
                  <a:pt x="671" y="164"/>
                  <a:pt x="671" y="164"/>
                </a:cubicBezTo>
                <a:cubicBezTo>
                  <a:pt x="671" y="164"/>
                  <a:pt x="671" y="164"/>
                  <a:pt x="671" y="164"/>
                </a:cubicBezTo>
                <a:cubicBezTo>
                  <a:pt x="671" y="164"/>
                  <a:pt x="671" y="164"/>
                  <a:pt x="671" y="164"/>
                </a:cubicBezTo>
                <a:cubicBezTo>
                  <a:pt x="671" y="164"/>
                  <a:pt x="671" y="164"/>
                  <a:pt x="671" y="164"/>
                </a:cubicBezTo>
                <a:cubicBezTo>
                  <a:pt x="671" y="163"/>
                  <a:pt x="670" y="163"/>
                  <a:pt x="670" y="162"/>
                </a:cubicBezTo>
                <a:close/>
                <a:moveTo>
                  <a:pt x="646" y="130"/>
                </a:moveTo>
                <a:cubicBezTo>
                  <a:pt x="643" y="133"/>
                  <a:pt x="643" y="133"/>
                  <a:pt x="643" y="133"/>
                </a:cubicBezTo>
                <a:cubicBezTo>
                  <a:pt x="647" y="138"/>
                  <a:pt x="651" y="143"/>
                  <a:pt x="655" y="149"/>
                </a:cubicBezTo>
                <a:cubicBezTo>
                  <a:pt x="658" y="146"/>
                  <a:pt x="658" y="146"/>
                  <a:pt x="658" y="146"/>
                </a:cubicBezTo>
                <a:cubicBezTo>
                  <a:pt x="657" y="145"/>
                  <a:pt x="656" y="143"/>
                  <a:pt x="655" y="142"/>
                </a:cubicBezTo>
                <a:cubicBezTo>
                  <a:pt x="655" y="142"/>
                  <a:pt x="655" y="142"/>
                  <a:pt x="655" y="142"/>
                </a:cubicBezTo>
                <a:cubicBezTo>
                  <a:pt x="655" y="142"/>
                  <a:pt x="655" y="142"/>
                  <a:pt x="655" y="142"/>
                </a:cubicBezTo>
                <a:cubicBezTo>
                  <a:pt x="655" y="142"/>
                  <a:pt x="655" y="142"/>
                  <a:pt x="655" y="142"/>
                </a:cubicBezTo>
                <a:cubicBezTo>
                  <a:pt x="655" y="142"/>
                  <a:pt x="655" y="142"/>
                  <a:pt x="655" y="142"/>
                </a:cubicBezTo>
                <a:cubicBezTo>
                  <a:pt x="655" y="142"/>
                  <a:pt x="655" y="142"/>
                  <a:pt x="655" y="142"/>
                </a:cubicBezTo>
                <a:cubicBezTo>
                  <a:pt x="655" y="142"/>
                  <a:pt x="655" y="142"/>
                  <a:pt x="655" y="142"/>
                </a:cubicBezTo>
                <a:cubicBezTo>
                  <a:pt x="655" y="142"/>
                  <a:pt x="655" y="142"/>
                  <a:pt x="655" y="142"/>
                </a:cubicBezTo>
                <a:cubicBezTo>
                  <a:pt x="655" y="142"/>
                  <a:pt x="655" y="142"/>
                  <a:pt x="655" y="142"/>
                </a:cubicBezTo>
                <a:cubicBezTo>
                  <a:pt x="655" y="142"/>
                  <a:pt x="655" y="142"/>
                  <a:pt x="655" y="142"/>
                </a:cubicBezTo>
                <a:cubicBezTo>
                  <a:pt x="655" y="142"/>
                  <a:pt x="655" y="141"/>
                  <a:pt x="655" y="141"/>
                </a:cubicBezTo>
                <a:cubicBezTo>
                  <a:pt x="655" y="141"/>
                  <a:pt x="655" y="141"/>
                  <a:pt x="655" y="141"/>
                </a:cubicBezTo>
                <a:cubicBezTo>
                  <a:pt x="655" y="141"/>
                  <a:pt x="655" y="141"/>
                  <a:pt x="655" y="141"/>
                </a:cubicBezTo>
                <a:cubicBezTo>
                  <a:pt x="655" y="141"/>
                  <a:pt x="655" y="141"/>
                  <a:pt x="655" y="141"/>
                </a:cubicBezTo>
                <a:cubicBezTo>
                  <a:pt x="655" y="141"/>
                  <a:pt x="655" y="141"/>
                  <a:pt x="655" y="141"/>
                </a:cubicBezTo>
                <a:cubicBezTo>
                  <a:pt x="655" y="141"/>
                  <a:pt x="655" y="141"/>
                  <a:pt x="655" y="141"/>
                </a:cubicBezTo>
                <a:cubicBezTo>
                  <a:pt x="655" y="141"/>
                  <a:pt x="655" y="141"/>
                  <a:pt x="655" y="141"/>
                </a:cubicBezTo>
                <a:cubicBezTo>
                  <a:pt x="655" y="141"/>
                  <a:pt x="654" y="141"/>
                  <a:pt x="654" y="141"/>
                </a:cubicBezTo>
                <a:cubicBezTo>
                  <a:pt x="654" y="141"/>
                  <a:pt x="654" y="141"/>
                  <a:pt x="654" y="141"/>
                </a:cubicBezTo>
                <a:cubicBezTo>
                  <a:pt x="654" y="141"/>
                  <a:pt x="654" y="141"/>
                  <a:pt x="654" y="141"/>
                </a:cubicBezTo>
                <a:cubicBezTo>
                  <a:pt x="654" y="141"/>
                  <a:pt x="654" y="141"/>
                  <a:pt x="654" y="141"/>
                </a:cubicBezTo>
                <a:cubicBezTo>
                  <a:pt x="654" y="141"/>
                  <a:pt x="654" y="141"/>
                  <a:pt x="654" y="141"/>
                </a:cubicBezTo>
                <a:cubicBezTo>
                  <a:pt x="654" y="141"/>
                  <a:pt x="654" y="141"/>
                  <a:pt x="654" y="141"/>
                </a:cubicBezTo>
                <a:cubicBezTo>
                  <a:pt x="654" y="141"/>
                  <a:pt x="654" y="141"/>
                  <a:pt x="654" y="141"/>
                </a:cubicBezTo>
                <a:cubicBezTo>
                  <a:pt x="654" y="141"/>
                  <a:pt x="654" y="141"/>
                  <a:pt x="654" y="141"/>
                </a:cubicBezTo>
                <a:cubicBezTo>
                  <a:pt x="654" y="141"/>
                  <a:pt x="654" y="141"/>
                  <a:pt x="654" y="141"/>
                </a:cubicBezTo>
                <a:cubicBezTo>
                  <a:pt x="654" y="141"/>
                  <a:pt x="654" y="141"/>
                  <a:pt x="654" y="141"/>
                </a:cubicBezTo>
                <a:cubicBezTo>
                  <a:pt x="654" y="140"/>
                  <a:pt x="654" y="140"/>
                  <a:pt x="654" y="140"/>
                </a:cubicBezTo>
                <a:cubicBezTo>
                  <a:pt x="654" y="140"/>
                  <a:pt x="654" y="140"/>
                  <a:pt x="654" y="140"/>
                </a:cubicBezTo>
                <a:cubicBezTo>
                  <a:pt x="654" y="140"/>
                  <a:pt x="654" y="140"/>
                  <a:pt x="654" y="140"/>
                </a:cubicBezTo>
                <a:cubicBezTo>
                  <a:pt x="654" y="140"/>
                  <a:pt x="654" y="140"/>
                  <a:pt x="654" y="140"/>
                </a:cubicBezTo>
                <a:cubicBezTo>
                  <a:pt x="654" y="140"/>
                  <a:pt x="654" y="140"/>
                  <a:pt x="654" y="140"/>
                </a:cubicBezTo>
                <a:cubicBezTo>
                  <a:pt x="654" y="140"/>
                  <a:pt x="654" y="140"/>
                  <a:pt x="654" y="140"/>
                </a:cubicBezTo>
                <a:cubicBezTo>
                  <a:pt x="654" y="140"/>
                  <a:pt x="654" y="140"/>
                  <a:pt x="654" y="140"/>
                </a:cubicBezTo>
                <a:cubicBezTo>
                  <a:pt x="654" y="140"/>
                  <a:pt x="654" y="140"/>
                  <a:pt x="654" y="140"/>
                </a:cubicBezTo>
                <a:cubicBezTo>
                  <a:pt x="654" y="140"/>
                  <a:pt x="654" y="140"/>
                  <a:pt x="654" y="140"/>
                </a:cubicBezTo>
                <a:cubicBezTo>
                  <a:pt x="654" y="140"/>
                  <a:pt x="654" y="140"/>
                  <a:pt x="654" y="140"/>
                </a:cubicBezTo>
                <a:cubicBezTo>
                  <a:pt x="654" y="140"/>
                  <a:pt x="654" y="140"/>
                  <a:pt x="654" y="140"/>
                </a:cubicBezTo>
                <a:cubicBezTo>
                  <a:pt x="654" y="140"/>
                  <a:pt x="654" y="140"/>
                  <a:pt x="654" y="140"/>
                </a:cubicBezTo>
                <a:cubicBezTo>
                  <a:pt x="653" y="140"/>
                  <a:pt x="653" y="139"/>
                  <a:pt x="653" y="139"/>
                </a:cubicBezTo>
                <a:cubicBezTo>
                  <a:pt x="653" y="139"/>
                  <a:pt x="653" y="139"/>
                  <a:pt x="653" y="139"/>
                </a:cubicBezTo>
                <a:cubicBezTo>
                  <a:pt x="653" y="139"/>
                  <a:pt x="653" y="139"/>
                  <a:pt x="653" y="139"/>
                </a:cubicBezTo>
                <a:cubicBezTo>
                  <a:pt x="653" y="139"/>
                  <a:pt x="653" y="139"/>
                  <a:pt x="653" y="139"/>
                </a:cubicBezTo>
                <a:cubicBezTo>
                  <a:pt x="651" y="136"/>
                  <a:pt x="648" y="133"/>
                  <a:pt x="646" y="130"/>
                </a:cubicBezTo>
                <a:close/>
                <a:moveTo>
                  <a:pt x="619" y="101"/>
                </a:moveTo>
                <a:cubicBezTo>
                  <a:pt x="616" y="104"/>
                  <a:pt x="616" y="104"/>
                  <a:pt x="616" y="104"/>
                </a:cubicBezTo>
                <a:cubicBezTo>
                  <a:pt x="621" y="109"/>
                  <a:pt x="625" y="114"/>
                  <a:pt x="630" y="118"/>
                </a:cubicBezTo>
                <a:cubicBezTo>
                  <a:pt x="633" y="116"/>
                  <a:pt x="633" y="116"/>
                  <a:pt x="633" y="116"/>
                </a:cubicBezTo>
                <a:cubicBezTo>
                  <a:pt x="631" y="114"/>
                  <a:pt x="629" y="112"/>
                  <a:pt x="628" y="110"/>
                </a:cubicBezTo>
                <a:cubicBezTo>
                  <a:pt x="628" y="110"/>
                  <a:pt x="628" y="110"/>
                  <a:pt x="628" y="110"/>
                </a:cubicBezTo>
                <a:cubicBezTo>
                  <a:pt x="628" y="110"/>
                  <a:pt x="628" y="110"/>
                  <a:pt x="628" y="110"/>
                </a:cubicBezTo>
                <a:cubicBezTo>
                  <a:pt x="628" y="110"/>
                  <a:pt x="628" y="110"/>
                  <a:pt x="628" y="110"/>
                </a:cubicBezTo>
                <a:cubicBezTo>
                  <a:pt x="628" y="110"/>
                  <a:pt x="628" y="110"/>
                  <a:pt x="628" y="110"/>
                </a:cubicBezTo>
                <a:cubicBezTo>
                  <a:pt x="628" y="110"/>
                  <a:pt x="628" y="110"/>
                  <a:pt x="628" y="110"/>
                </a:cubicBezTo>
                <a:cubicBezTo>
                  <a:pt x="628" y="110"/>
                  <a:pt x="627" y="110"/>
                  <a:pt x="627" y="110"/>
                </a:cubicBezTo>
                <a:cubicBezTo>
                  <a:pt x="627" y="110"/>
                  <a:pt x="627" y="110"/>
                  <a:pt x="627" y="110"/>
                </a:cubicBezTo>
                <a:cubicBezTo>
                  <a:pt x="627" y="110"/>
                  <a:pt x="627" y="110"/>
                  <a:pt x="627" y="110"/>
                </a:cubicBezTo>
                <a:cubicBezTo>
                  <a:pt x="627" y="110"/>
                  <a:pt x="627" y="110"/>
                  <a:pt x="627" y="110"/>
                </a:cubicBezTo>
                <a:cubicBezTo>
                  <a:pt x="627" y="110"/>
                  <a:pt x="627" y="110"/>
                  <a:pt x="627" y="110"/>
                </a:cubicBezTo>
                <a:cubicBezTo>
                  <a:pt x="627" y="110"/>
                  <a:pt x="627" y="110"/>
                  <a:pt x="627" y="110"/>
                </a:cubicBezTo>
                <a:cubicBezTo>
                  <a:pt x="627" y="110"/>
                  <a:pt x="627" y="110"/>
                  <a:pt x="627" y="110"/>
                </a:cubicBezTo>
                <a:cubicBezTo>
                  <a:pt x="627" y="110"/>
                  <a:pt x="627" y="110"/>
                  <a:pt x="627" y="110"/>
                </a:cubicBezTo>
                <a:cubicBezTo>
                  <a:pt x="627" y="110"/>
                  <a:pt x="627" y="110"/>
                  <a:pt x="627" y="110"/>
                </a:cubicBezTo>
                <a:cubicBezTo>
                  <a:pt x="627" y="109"/>
                  <a:pt x="627" y="109"/>
                  <a:pt x="627" y="109"/>
                </a:cubicBezTo>
                <a:cubicBezTo>
                  <a:pt x="627" y="109"/>
                  <a:pt x="627" y="109"/>
                  <a:pt x="627" y="109"/>
                </a:cubicBezTo>
                <a:cubicBezTo>
                  <a:pt x="627" y="109"/>
                  <a:pt x="627" y="109"/>
                  <a:pt x="627" y="109"/>
                </a:cubicBezTo>
                <a:cubicBezTo>
                  <a:pt x="627" y="109"/>
                  <a:pt x="627" y="109"/>
                  <a:pt x="627" y="109"/>
                </a:cubicBezTo>
                <a:cubicBezTo>
                  <a:pt x="627" y="109"/>
                  <a:pt x="627" y="109"/>
                  <a:pt x="627" y="109"/>
                </a:cubicBezTo>
                <a:cubicBezTo>
                  <a:pt x="627" y="109"/>
                  <a:pt x="627" y="109"/>
                  <a:pt x="626" y="109"/>
                </a:cubicBezTo>
                <a:cubicBezTo>
                  <a:pt x="626" y="109"/>
                  <a:pt x="626" y="109"/>
                  <a:pt x="626" y="109"/>
                </a:cubicBezTo>
                <a:cubicBezTo>
                  <a:pt x="626" y="109"/>
                  <a:pt x="626" y="109"/>
                  <a:pt x="626" y="109"/>
                </a:cubicBezTo>
                <a:cubicBezTo>
                  <a:pt x="626" y="109"/>
                  <a:pt x="626" y="109"/>
                  <a:pt x="626" y="109"/>
                </a:cubicBezTo>
                <a:cubicBezTo>
                  <a:pt x="626" y="109"/>
                  <a:pt x="626" y="109"/>
                  <a:pt x="626" y="109"/>
                </a:cubicBezTo>
                <a:cubicBezTo>
                  <a:pt x="626" y="109"/>
                  <a:pt x="626" y="109"/>
                  <a:pt x="626" y="109"/>
                </a:cubicBezTo>
                <a:cubicBezTo>
                  <a:pt x="626" y="109"/>
                  <a:pt x="626" y="109"/>
                  <a:pt x="626" y="109"/>
                </a:cubicBezTo>
                <a:cubicBezTo>
                  <a:pt x="626" y="109"/>
                  <a:pt x="626" y="109"/>
                  <a:pt x="626" y="109"/>
                </a:cubicBezTo>
                <a:cubicBezTo>
                  <a:pt x="626" y="109"/>
                  <a:pt x="626" y="109"/>
                  <a:pt x="626" y="109"/>
                </a:cubicBezTo>
                <a:cubicBezTo>
                  <a:pt x="626" y="109"/>
                  <a:pt x="626" y="109"/>
                  <a:pt x="626" y="109"/>
                </a:cubicBezTo>
                <a:cubicBezTo>
                  <a:pt x="626" y="109"/>
                  <a:pt x="626" y="109"/>
                  <a:pt x="626" y="109"/>
                </a:cubicBezTo>
                <a:cubicBezTo>
                  <a:pt x="626" y="109"/>
                  <a:pt x="626" y="109"/>
                  <a:pt x="626" y="109"/>
                </a:cubicBezTo>
                <a:cubicBezTo>
                  <a:pt x="626" y="109"/>
                  <a:pt x="626" y="109"/>
                  <a:pt x="626" y="109"/>
                </a:cubicBezTo>
                <a:cubicBezTo>
                  <a:pt x="626" y="108"/>
                  <a:pt x="626" y="108"/>
                  <a:pt x="626" y="108"/>
                </a:cubicBezTo>
                <a:cubicBezTo>
                  <a:pt x="626" y="108"/>
                  <a:pt x="626" y="108"/>
                  <a:pt x="626" y="108"/>
                </a:cubicBezTo>
                <a:cubicBezTo>
                  <a:pt x="626" y="108"/>
                  <a:pt x="626" y="108"/>
                  <a:pt x="626" y="108"/>
                </a:cubicBezTo>
                <a:cubicBezTo>
                  <a:pt x="626" y="108"/>
                  <a:pt x="626" y="108"/>
                  <a:pt x="625" y="108"/>
                </a:cubicBezTo>
                <a:cubicBezTo>
                  <a:pt x="625" y="108"/>
                  <a:pt x="625" y="108"/>
                  <a:pt x="625" y="108"/>
                </a:cubicBezTo>
                <a:cubicBezTo>
                  <a:pt x="625" y="108"/>
                  <a:pt x="625" y="108"/>
                  <a:pt x="625" y="108"/>
                </a:cubicBezTo>
                <a:cubicBezTo>
                  <a:pt x="625" y="108"/>
                  <a:pt x="625" y="108"/>
                  <a:pt x="625" y="108"/>
                </a:cubicBezTo>
                <a:cubicBezTo>
                  <a:pt x="625" y="108"/>
                  <a:pt x="625" y="108"/>
                  <a:pt x="625" y="108"/>
                </a:cubicBezTo>
                <a:cubicBezTo>
                  <a:pt x="625" y="108"/>
                  <a:pt x="625" y="108"/>
                  <a:pt x="625" y="108"/>
                </a:cubicBezTo>
                <a:cubicBezTo>
                  <a:pt x="625" y="108"/>
                  <a:pt x="625" y="108"/>
                  <a:pt x="625" y="108"/>
                </a:cubicBezTo>
                <a:cubicBezTo>
                  <a:pt x="625" y="108"/>
                  <a:pt x="625" y="108"/>
                  <a:pt x="625" y="108"/>
                </a:cubicBezTo>
                <a:cubicBezTo>
                  <a:pt x="625" y="108"/>
                  <a:pt x="625" y="108"/>
                  <a:pt x="625" y="108"/>
                </a:cubicBezTo>
                <a:cubicBezTo>
                  <a:pt x="625" y="108"/>
                  <a:pt x="625" y="108"/>
                  <a:pt x="625" y="108"/>
                </a:cubicBezTo>
                <a:cubicBezTo>
                  <a:pt x="625" y="108"/>
                  <a:pt x="625" y="108"/>
                  <a:pt x="625" y="108"/>
                </a:cubicBezTo>
                <a:cubicBezTo>
                  <a:pt x="625" y="107"/>
                  <a:pt x="625" y="107"/>
                  <a:pt x="625" y="107"/>
                </a:cubicBezTo>
                <a:cubicBezTo>
                  <a:pt x="625" y="107"/>
                  <a:pt x="625" y="107"/>
                  <a:pt x="625" y="107"/>
                </a:cubicBezTo>
                <a:cubicBezTo>
                  <a:pt x="625" y="107"/>
                  <a:pt x="625" y="107"/>
                  <a:pt x="625" y="107"/>
                </a:cubicBezTo>
                <a:cubicBezTo>
                  <a:pt x="625" y="107"/>
                  <a:pt x="625" y="107"/>
                  <a:pt x="625" y="107"/>
                </a:cubicBezTo>
                <a:cubicBezTo>
                  <a:pt x="625" y="107"/>
                  <a:pt x="625" y="107"/>
                  <a:pt x="625" y="107"/>
                </a:cubicBezTo>
                <a:cubicBezTo>
                  <a:pt x="625" y="107"/>
                  <a:pt x="625" y="107"/>
                  <a:pt x="625" y="107"/>
                </a:cubicBezTo>
                <a:cubicBezTo>
                  <a:pt x="624" y="107"/>
                  <a:pt x="624" y="107"/>
                  <a:pt x="624" y="107"/>
                </a:cubicBezTo>
                <a:cubicBezTo>
                  <a:pt x="624" y="107"/>
                  <a:pt x="624" y="107"/>
                  <a:pt x="624" y="107"/>
                </a:cubicBezTo>
                <a:cubicBezTo>
                  <a:pt x="624" y="107"/>
                  <a:pt x="624" y="107"/>
                  <a:pt x="624" y="107"/>
                </a:cubicBezTo>
                <a:cubicBezTo>
                  <a:pt x="624" y="107"/>
                  <a:pt x="624" y="107"/>
                  <a:pt x="624" y="107"/>
                </a:cubicBezTo>
                <a:cubicBezTo>
                  <a:pt x="624" y="107"/>
                  <a:pt x="624" y="107"/>
                  <a:pt x="624" y="107"/>
                </a:cubicBezTo>
                <a:cubicBezTo>
                  <a:pt x="624" y="107"/>
                  <a:pt x="624" y="107"/>
                  <a:pt x="624" y="107"/>
                </a:cubicBezTo>
                <a:cubicBezTo>
                  <a:pt x="624" y="107"/>
                  <a:pt x="624" y="107"/>
                  <a:pt x="624" y="107"/>
                </a:cubicBezTo>
                <a:cubicBezTo>
                  <a:pt x="624" y="107"/>
                  <a:pt x="624" y="107"/>
                  <a:pt x="624" y="107"/>
                </a:cubicBezTo>
                <a:cubicBezTo>
                  <a:pt x="624" y="107"/>
                  <a:pt x="624" y="106"/>
                  <a:pt x="624" y="106"/>
                </a:cubicBezTo>
                <a:cubicBezTo>
                  <a:pt x="624" y="106"/>
                  <a:pt x="624" y="106"/>
                  <a:pt x="624" y="106"/>
                </a:cubicBezTo>
                <a:cubicBezTo>
                  <a:pt x="624" y="106"/>
                  <a:pt x="624" y="106"/>
                  <a:pt x="624" y="106"/>
                </a:cubicBezTo>
                <a:cubicBezTo>
                  <a:pt x="624" y="106"/>
                  <a:pt x="624" y="106"/>
                  <a:pt x="624" y="106"/>
                </a:cubicBezTo>
                <a:cubicBezTo>
                  <a:pt x="624" y="106"/>
                  <a:pt x="624" y="106"/>
                  <a:pt x="624" y="106"/>
                </a:cubicBezTo>
                <a:cubicBezTo>
                  <a:pt x="624" y="106"/>
                  <a:pt x="624" y="106"/>
                  <a:pt x="624" y="106"/>
                </a:cubicBezTo>
                <a:cubicBezTo>
                  <a:pt x="623" y="106"/>
                  <a:pt x="623" y="106"/>
                  <a:pt x="623" y="106"/>
                </a:cubicBezTo>
                <a:cubicBezTo>
                  <a:pt x="623" y="106"/>
                  <a:pt x="623" y="106"/>
                  <a:pt x="623" y="106"/>
                </a:cubicBezTo>
                <a:cubicBezTo>
                  <a:pt x="623" y="106"/>
                  <a:pt x="623" y="106"/>
                  <a:pt x="623" y="106"/>
                </a:cubicBezTo>
                <a:cubicBezTo>
                  <a:pt x="623" y="106"/>
                  <a:pt x="623" y="106"/>
                  <a:pt x="623" y="106"/>
                </a:cubicBezTo>
                <a:cubicBezTo>
                  <a:pt x="623" y="106"/>
                  <a:pt x="623" y="106"/>
                  <a:pt x="623" y="106"/>
                </a:cubicBezTo>
                <a:cubicBezTo>
                  <a:pt x="623" y="106"/>
                  <a:pt x="623" y="106"/>
                  <a:pt x="623" y="106"/>
                </a:cubicBezTo>
                <a:cubicBezTo>
                  <a:pt x="622" y="104"/>
                  <a:pt x="620" y="103"/>
                  <a:pt x="619" y="101"/>
                </a:cubicBezTo>
                <a:close/>
                <a:moveTo>
                  <a:pt x="588" y="75"/>
                </a:moveTo>
                <a:cubicBezTo>
                  <a:pt x="586" y="79"/>
                  <a:pt x="586" y="79"/>
                  <a:pt x="586" y="79"/>
                </a:cubicBezTo>
                <a:cubicBezTo>
                  <a:pt x="591" y="83"/>
                  <a:pt x="596" y="87"/>
                  <a:pt x="601" y="91"/>
                </a:cubicBezTo>
                <a:cubicBezTo>
                  <a:pt x="604" y="88"/>
                  <a:pt x="604" y="88"/>
                  <a:pt x="604" y="88"/>
                </a:cubicBezTo>
                <a:cubicBezTo>
                  <a:pt x="599" y="84"/>
                  <a:pt x="593" y="79"/>
                  <a:pt x="588" y="75"/>
                </a:cubicBezTo>
                <a:close/>
                <a:moveTo>
                  <a:pt x="555" y="53"/>
                </a:moveTo>
                <a:cubicBezTo>
                  <a:pt x="553" y="56"/>
                  <a:pt x="553" y="56"/>
                  <a:pt x="553" y="56"/>
                </a:cubicBezTo>
                <a:cubicBezTo>
                  <a:pt x="559" y="60"/>
                  <a:pt x="564" y="63"/>
                  <a:pt x="570" y="67"/>
                </a:cubicBezTo>
                <a:cubicBezTo>
                  <a:pt x="572" y="64"/>
                  <a:pt x="572" y="64"/>
                  <a:pt x="572" y="64"/>
                </a:cubicBezTo>
                <a:cubicBezTo>
                  <a:pt x="572" y="64"/>
                  <a:pt x="572" y="64"/>
                  <a:pt x="572" y="64"/>
                </a:cubicBezTo>
                <a:cubicBezTo>
                  <a:pt x="572" y="64"/>
                  <a:pt x="572" y="64"/>
                  <a:pt x="572" y="64"/>
                </a:cubicBezTo>
                <a:cubicBezTo>
                  <a:pt x="572" y="64"/>
                  <a:pt x="572" y="64"/>
                  <a:pt x="572" y="64"/>
                </a:cubicBezTo>
                <a:cubicBezTo>
                  <a:pt x="572" y="64"/>
                  <a:pt x="572" y="64"/>
                  <a:pt x="572" y="63"/>
                </a:cubicBezTo>
                <a:cubicBezTo>
                  <a:pt x="572" y="63"/>
                  <a:pt x="572" y="63"/>
                  <a:pt x="572" y="63"/>
                </a:cubicBezTo>
                <a:cubicBezTo>
                  <a:pt x="572" y="63"/>
                  <a:pt x="572" y="63"/>
                  <a:pt x="572" y="63"/>
                </a:cubicBezTo>
                <a:cubicBezTo>
                  <a:pt x="572" y="63"/>
                  <a:pt x="572" y="63"/>
                  <a:pt x="572" y="63"/>
                </a:cubicBezTo>
                <a:cubicBezTo>
                  <a:pt x="572" y="63"/>
                  <a:pt x="571" y="63"/>
                  <a:pt x="571" y="63"/>
                </a:cubicBezTo>
                <a:cubicBezTo>
                  <a:pt x="571" y="63"/>
                  <a:pt x="571" y="63"/>
                  <a:pt x="571" y="63"/>
                </a:cubicBezTo>
                <a:cubicBezTo>
                  <a:pt x="571" y="63"/>
                  <a:pt x="571" y="63"/>
                  <a:pt x="571" y="63"/>
                </a:cubicBezTo>
                <a:cubicBezTo>
                  <a:pt x="571" y="63"/>
                  <a:pt x="571" y="63"/>
                  <a:pt x="571" y="63"/>
                </a:cubicBezTo>
                <a:cubicBezTo>
                  <a:pt x="571" y="63"/>
                  <a:pt x="571" y="63"/>
                  <a:pt x="571" y="63"/>
                </a:cubicBezTo>
                <a:cubicBezTo>
                  <a:pt x="571" y="63"/>
                  <a:pt x="571" y="63"/>
                  <a:pt x="571" y="63"/>
                </a:cubicBezTo>
                <a:cubicBezTo>
                  <a:pt x="571" y="63"/>
                  <a:pt x="571" y="63"/>
                  <a:pt x="571" y="63"/>
                </a:cubicBezTo>
                <a:cubicBezTo>
                  <a:pt x="571" y="63"/>
                  <a:pt x="571" y="63"/>
                  <a:pt x="571" y="63"/>
                </a:cubicBezTo>
                <a:cubicBezTo>
                  <a:pt x="571" y="63"/>
                  <a:pt x="571" y="63"/>
                  <a:pt x="571" y="63"/>
                </a:cubicBezTo>
                <a:cubicBezTo>
                  <a:pt x="571" y="63"/>
                  <a:pt x="571" y="63"/>
                  <a:pt x="571" y="63"/>
                </a:cubicBezTo>
                <a:cubicBezTo>
                  <a:pt x="571" y="63"/>
                  <a:pt x="571" y="63"/>
                  <a:pt x="571" y="63"/>
                </a:cubicBezTo>
                <a:cubicBezTo>
                  <a:pt x="571" y="63"/>
                  <a:pt x="571" y="63"/>
                  <a:pt x="571" y="63"/>
                </a:cubicBezTo>
                <a:cubicBezTo>
                  <a:pt x="570" y="63"/>
                  <a:pt x="570" y="63"/>
                  <a:pt x="570" y="63"/>
                </a:cubicBezTo>
                <a:cubicBezTo>
                  <a:pt x="570" y="63"/>
                  <a:pt x="570" y="63"/>
                  <a:pt x="570" y="63"/>
                </a:cubicBezTo>
                <a:cubicBezTo>
                  <a:pt x="570" y="63"/>
                  <a:pt x="570" y="63"/>
                  <a:pt x="570" y="63"/>
                </a:cubicBezTo>
                <a:cubicBezTo>
                  <a:pt x="570" y="63"/>
                  <a:pt x="570" y="63"/>
                  <a:pt x="570" y="63"/>
                </a:cubicBezTo>
                <a:cubicBezTo>
                  <a:pt x="570" y="62"/>
                  <a:pt x="570" y="62"/>
                  <a:pt x="570" y="62"/>
                </a:cubicBezTo>
                <a:cubicBezTo>
                  <a:pt x="570" y="62"/>
                  <a:pt x="570" y="62"/>
                  <a:pt x="570" y="62"/>
                </a:cubicBezTo>
                <a:cubicBezTo>
                  <a:pt x="570" y="62"/>
                  <a:pt x="570" y="62"/>
                  <a:pt x="570" y="62"/>
                </a:cubicBezTo>
                <a:cubicBezTo>
                  <a:pt x="570" y="62"/>
                  <a:pt x="570" y="62"/>
                  <a:pt x="570" y="62"/>
                </a:cubicBezTo>
                <a:cubicBezTo>
                  <a:pt x="570" y="62"/>
                  <a:pt x="570" y="62"/>
                  <a:pt x="570" y="62"/>
                </a:cubicBezTo>
                <a:cubicBezTo>
                  <a:pt x="569" y="62"/>
                  <a:pt x="569" y="62"/>
                  <a:pt x="569" y="62"/>
                </a:cubicBezTo>
                <a:cubicBezTo>
                  <a:pt x="569" y="62"/>
                  <a:pt x="569" y="62"/>
                  <a:pt x="569" y="62"/>
                </a:cubicBezTo>
                <a:cubicBezTo>
                  <a:pt x="569" y="62"/>
                  <a:pt x="569" y="62"/>
                  <a:pt x="569" y="62"/>
                </a:cubicBezTo>
                <a:cubicBezTo>
                  <a:pt x="569" y="62"/>
                  <a:pt x="569" y="62"/>
                  <a:pt x="569" y="61"/>
                </a:cubicBezTo>
                <a:cubicBezTo>
                  <a:pt x="569" y="61"/>
                  <a:pt x="569" y="61"/>
                  <a:pt x="569" y="61"/>
                </a:cubicBezTo>
                <a:cubicBezTo>
                  <a:pt x="566" y="59"/>
                  <a:pt x="563" y="58"/>
                  <a:pt x="560" y="5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59" y="56"/>
                  <a:pt x="559" y="55"/>
                  <a:pt x="559" y="55"/>
                </a:cubicBezTo>
                <a:cubicBezTo>
                  <a:pt x="559" y="55"/>
                  <a:pt x="559" y="55"/>
                  <a:pt x="559" y="55"/>
                </a:cubicBezTo>
                <a:cubicBezTo>
                  <a:pt x="559" y="55"/>
                  <a:pt x="559" y="55"/>
                  <a:pt x="559" y="55"/>
                </a:cubicBezTo>
                <a:cubicBezTo>
                  <a:pt x="559" y="55"/>
                  <a:pt x="559" y="55"/>
                  <a:pt x="559" y="55"/>
                </a:cubicBezTo>
                <a:cubicBezTo>
                  <a:pt x="559" y="55"/>
                  <a:pt x="559" y="55"/>
                  <a:pt x="559" y="55"/>
                </a:cubicBezTo>
                <a:cubicBezTo>
                  <a:pt x="559" y="55"/>
                  <a:pt x="559" y="55"/>
                  <a:pt x="559" y="55"/>
                </a:cubicBezTo>
                <a:cubicBezTo>
                  <a:pt x="559" y="55"/>
                  <a:pt x="559" y="55"/>
                  <a:pt x="559" y="55"/>
                </a:cubicBezTo>
                <a:cubicBezTo>
                  <a:pt x="559" y="55"/>
                  <a:pt x="559" y="55"/>
                  <a:pt x="559" y="55"/>
                </a:cubicBezTo>
                <a:cubicBezTo>
                  <a:pt x="558" y="55"/>
                  <a:pt x="558" y="55"/>
                  <a:pt x="558" y="55"/>
                </a:cubicBezTo>
                <a:cubicBezTo>
                  <a:pt x="558" y="55"/>
                  <a:pt x="558" y="55"/>
                  <a:pt x="558" y="55"/>
                </a:cubicBezTo>
                <a:cubicBezTo>
                  <a:pt x="558" y="55"/>
                  <a:pt x="558" y="55"/>
                  <a:pt x="558" y="55"/>
                </a:cubicBezTo>
                <a:cubicBezTo>
                  <a:pt x="558" y="55"/>
                  <a:pt x="558" y="55"/>
                  <a:pt x="558" y="55"/>
                </a:cubicBezTo>
                <a:cubicBezTo>
                  <a:pt x="558" y="55"/>
                  <a:pt x="558" y="55"/>
                  <a:pt x="558" y="54"/>
                </a:cubicBezTo>
                <a:cubicBezTo>
                  <a:pt x="558" y="54"/>
                  <a:pt x="558" y="54"/>
                  <a:pt x="558" y="54"/>
                </a:cubicBezTo>
                <a:cubicBezTo>
                  <a:pt x="558" y="54"/>
                  <a:pt x="558" y="54"/>
                  <a:pt x="558" y="54"/>
                </a:cubicBezTo>
                <a:cubicBezTo>
                  <a:pt x="558" y="54"/>
                  <a:pt x="558" y="54"/>
                  <a:pt x="558" y="54"/>
                </a:cubicBezTo>
                <a:cubicBezTo>
                  <a:pt x="558" y="54"/>
                  <a:pt x="558" y="54"/>
                  <a:pt x="558" y="54"/>
                </a:cubicBezTo>
                <a:cubicBezTo>
                  <a:pt x="558" y="54"/>
                  <a:pt x="558" y="54"/>
                  <a:pt x="558" y="54"/>
                </a:cubicBezTo>
                <a:cubicBezTo>
                  <a:pt x="557" y="54"/>
                  <a:pt x="557" y="54"/>
                  <a:pt x="557" y="54"/>
                </a:cubicBezTo>
                <a:cubicBezTo>
                  <a:pt x="557" y="54"/>
                  <a:pt x="557" y="54"/>
                  <a:pt x="557" y="54"/>
                </a:cubicBezTo>
                <a:cubicBezTo>
                  <a:pt x="557" y="54"/>
                  <a:pt x="557" y="54"/>
                  <a:pt x="557" y="54"/>
                </a:cubicBezTo>
                <a:cubicBezTo>
                  <a:pt x="557" y="54"/>
                  <a:pt x="557" y="54"/>
                  <a:pt x="557" y="54"/>
                </a:cubicBezTo>
                <a:cubicBezTo>
                  <a:pt x="557" y="54"/>
                  <a:pt x="557" y="54"/>
                  <a:pt x="557" y="54"/>
                </a:cubicBezTo>
                <a:cubicBezTo>
                  <a:pt x="557" y="54"/>
                  <a:pt x="557" y="54"/>
                  <a:pt x="557" y="54"/>
                </a:cubicBezTo>
                <a:cubicBezTo>
                  <a:pt x="557" y="54"/>
                  <a:pt x="557" y="54"/>
                  <a:pt x="557" y="54"/>
                </a:cubicBezTo>
                <a:cubicBezTo>
                  <a:pt x="557" y="54"/>
                  <a:pt x="557" y="54"/>
                  <a:pt x="557" y="54"/>
                </a:cubicBezTo>
                <a:cubicBezTo>
                  <a:pt x="557" y="54"/>
                  <a:pt x="557" y="54"/>
                  <a:pt x="557" y="54"/>
                </a:cubicBezTo>
                <a:cubicBezTo>
                  <a:pt x="557" y="54"/>
                  <a:pt x="557" y="54"/>
                  <a:pt x="557" y="54"/>
                </a:cubicBezTo>
                <a:cubicBezTo>
                  <a:pt x="557" y="54"/>
                  <a:pt x="557" y="54"/>
                  <a:pt x="557" y="54"/>
                </a:cubicBezTo>
                <a:cubicBezTo>
                  <a:pt x="557" y="54"/>
                  <a:pt x="557" y="54"/>
                  <a:pt x="557" y="54"/>
                </a:cubicBezTo>
                <a:cubicBezTo>
                  <a:pt x="557" y="54"/>
                  <a:pt x="557" y="54"/>
                  <a:pt x="557" y="54"/>
                </a:cubicBezTo>
                <a:cubicBezTo>
                  <a:pt x="557" y="54"/>
                  <a:pt x="557" y="54"/>
                  <a:pt x="557" y="54"/>
                </a:cubicBezTo>
                <a:cubicBezTo>
                  <a:pt x="557" y="54"/>
                  <a:pt x="557" y="54"/>
                  <a:pt x="557" y="54"/>
                </a:cubicBezTo>
                <a:cubicBezTo>
                  <a:pt x="557" y="54"/>
                  <a:pt x="556" y="54"/>
                  <a:pt x="556" y="54"/>
                </a:cubicBezTo>
                <a:cubicBezTo>
                  <a:pt x="556" y="54"/>
                  <a:pt x="556" y="54"/>
                  <a:pt x="556" y="54"/>
                </a:cubicBezTo>
                <a:cubicBezTo>
                  <a:pt x="556" y="54"/>
                  <a:pt x="556" y="54"/>
                  <a:pt x="556" y="54"/>
                </a:cubicBezTo>
                <a:cubicBezTo>
                  <a:pt x="556" y="54"/>
                  <a:pt x="556" y="54"/>
                  <a:pt x="556" y="54"/>
                </a:cubicBezTo>
                <a:cubicBezTo>
                  <a:pt x="556" y="53"/>
                  <a:pt x="556" y="53"/>
                  <a:pt x="556" y="53"/>
                </a:cubicBezTo>
                <a:cubicBezTo>
                  <a:pt x="556" y="53"/>
                  <a:pt x="556" y="53"/>
                  <a:pt x="556" y="53"/>
                </a:cubicBezTo>
                <a:cubicBezTo>
                  <a:pt x="556" y="53"/>
                  <a:pt x="556" y="53"/>
                  <a:pt x="556" y="53"/>
                </a:cubicBezTo>
                <a:cubicBezTo>
                  <a:pt x="556" y="53"/>
                  <a:pt x="556" y="53"/>
                  <a:pt x="556" y="53"/>
                </a:cubicBezTo>
                <a:cubicBezTo>
                  <a:pt x="556" y="53"/>
                  <a:pt x="556" y="53"/>
                  <a:pt x="556" y="53"/>
                </a:cubicBezTo>
                <a:cubicBezTo>
                  <a:pt x="556" y="53"/>
                  <a:pt x="556" y="53"/>
                  <a:pt x="556" y="53"/>
                </a:cubicBezTo>
                <a:cubicBezTo>
                  <a:pt x="556" y="53"/>
                  <a:pt x="556" y="53"/>
                  <a:pt x="556" y="53"/>
                </a:cubicBezTo>
                <a:cubicBezTo>
                  <a:pt x="556" y="53"/>
                  <a:pt x="556" y="53"/>
                  <a:pt x="556" y="53"/>
                </a:cubicBezTo>
                <a:cubicBezTo>
                  <a:pt x="556" y="53"/>
                  <a:pt x="556" y="53"/>
                  <a:pt x="556" y="53"/>
                </a:cubicBezTo>
                <a:cubicBezTo>
                  <a:pt x="556" y="53"/>
                  <a:pt x="556" y="53"/>
                  <a:pt x="556" y="53"/>
                </a:cubicBezTo>
                <a:cubicBezTo>
                  <a:pt x="556" y="53"/>
                  <a:pt x="556" y="53"/>
                  <a:pt x="556" y="53"/>
                </a:cubicBezTo>
                <a:cubicBezTo>
                  <a:pt x="556" y="53"/>
                  <a:pt x="556" y="53"/>
                  <a:pt x="556" y="53"/>
                </a:cubicBezTo>
                <a:cubicBezTo>
                  <a:pt x="555" y="53"/>
                  <a:pt x="555" y="53"/>
                  <a:pt x="555" y="53"/>
                </a:cubicBezTo>
                <a:close/>
                <a:moveTo>
                  <a:pt x="520" y="34"/>
                </a:moveTo>
                <a:cubicBezTo>
                  <a:pt x="518" y="38"/>
                  <a:pt x="518" y="38"/>
                  <a:pt x="518" y="38"/>
                </a:cubicBezTo>
                <a:cubicBezTo>
                  <a:pt x="524" y="40"/>
                  <a:pt x="530" y="43"/>
                  <a:pt x="536" y="47"/>
                </a:cubicBezTo>
                <a:cubicBezTo>
                  <a:pt x="538" y="43"/>
                  <a:pt x="538" y="43"/>
                  <a:pt x="538" y="43"/>
                </a:cubicBezTo>
                <a:cubicBezTo>
                  <a:pt x="533" y="40"/>
                  <a:pt x="527" y="38"/>
                  <a:pt x="522" y="35"/>
                </a:cubicBezTo>
                <a:cubicBezTo>
                  <a:pt x="522" y="35"/>
                  <a:pt x="522" y="35"/>
                  <a:pt x="522" y="35"/>
                </a:cubicBezTo>
                <a:cubicBezTo>
                  <a:pt x="522" y="35"/>
                  <a:pt x="521" y="35"/>
                  <a:pt x="521" y="35"/>
                </a:cubicBezTo>
                <a:cubicBezTo>
                  <a:pt x="521" y="35"/>
                  <a:pt x="521" y="35"/>
                  <a:pt x="521" y="35"/>
                </a:cubicBezTo>
                <a:cubicBezTo>
                  <a:pt x="521" y="35"/>
                  <a:pt x="521" y="35"/>
                  <a:pt x="521" y="35"/>
                </a:cubicBezTo>
                <a:cubicBezTo>
                  <a:pt x="521" y="35"/>
                  <a:pt x="521" y="35"/>
                  <a:pt x="521" y="35"/>
                </a:cubicBezTo>
                <a:cubicBezTo>
                  <a:pt x="521" y="35"/>
                  <a:pt x="521" y="35"/>
                  <a:pt x="521" y="35"/>
                </a:cubicBezTo>
                <a:cubicBezTo>
                  <a:pt x="521" y="35"/>
                  <a:pt x="521" y="35"/>
                  <a:pt x="521" y="35"/>
                </a:cubicBezTo>
                <a:cubicBezTo>
                  <a:pt x="521" y="35"/>
                  <a:pt x="521" y="34"/>
                  <a:pt x="521" y="34"/>
                </a:cubicBezTo>
                <a:cubicBezTo>
                  <a:pt x="521" y="34"/>
                  <a:pt x="521" y="34"/>
                  <a:pt x="521" y="34"/>
                </a:cubicBezTo>
                <a:cubicBezTo>
                  <a:pt x="521" y="34"/>
                  <a:pt x="521" y="34"/>
                  <a:pt x="521" y="34"/>
                </a:cubicBezTo>
                <a:cubicBezTo>
                  <a:pt x="521" y="34"/>
                  <a:pt x="521" y="34"/>
                  <a:pt x="521" y="34"/>
                </a:cubicBezTo>
                <a:cubicBezTo>
                  <a:pt x="521" y="34"/>
                  <a:pt x="520" y="34"/>
                  <a:pt x="520" y="34"/>
                </a:cubicBezTo>
                <a:cubicBezTo>
                  <a:pt x="520" y="34"/>
                  <a:pt x="520" y="34"/>
                  <a:pt x="520" y="34"/>
                </a:cubicBezTo>
                <a:cubicBezTo>
                  <a:pt x="520" y="34"/>
                  <a:pt x="520" y="34"/>
                  <a:pt x="520" y="34"/>
                </a:cubicBezTo>
                <a:cubicBezTo>
                  <a:pt x="520" y="34"/>
                  <a:pt x="520" y="34"/>
                  <a:pt x="520" y="34"/>
                </a:cubicBezTo>
                <a:close/>
                <a:moveTo>
                  <a:pt x="483" y="19"/>
                </a:moveTo>
                <a:cubicBezTo>
                  <a:pt x="481" y="23"/>
                  <a:pt x="481" y="23"/>
                  <a:pt x="481" y="23"/>
                </a:cubicBezTo>
                <a:cubicBezTo>
                  <a:pt x="488" y="25"/>
                  <a:pt x="494" y="27"/>
                  <a:pt x="500" y="30"/>
                </a:cubicBezTo>
                <a:cubicBezTo>
                  <a:pt x="501" y="26"/>
                  <a:pt x="501" y="26"/>
                  <a:pt x="501" y="26"/>
                </a:cubicBezTo>
                <a:cubicBezTo>
                  <a:pt x="500" y="26"/>
                  <a:pt x="500" y="25"/>
                  <a:pt x="499" y="25"/>
                </a:cubicBezTo>
                <a:cubicBezTo>
                  <a:pt x="499" y="25"/>
                  <a:pt x="499" y="25"/>
                  <a:pt x="499" y="25"/>
                </a:cubicBezTo>
                <a:cubicBezTo>
                  <a:pt x="498" y="25"/>
                  <a:pt x="498" y="25"/>
                  <a:pt x="498" y="25"/>
                </a:cubicBezTo>
                <a:cubicBezTo>
                  <a:pt x="498" y="25"/>
                  <a:pt x="498" y="25"/>
                  <a:pt x="498" y="25"/>
                </a:cubicBezTo>
                <a:cubicBezTo>
                  <a:pt x="498" y="25"/>
                  <a:pt x="498" y="25"/>
                  <a:pt x="498" y="25"/>
                </a:cubicBezTo>
                <a:cubicBezTo>
                  <a:pt x="498" y="25"/>
                  <a:pt x="498" y="25"/>
                  <a:pt x="498" y="25"/>
                </a:cubicBezTo>
                <a:cubicBezTo>
                  <a:pt x="498" y="25"/>
                  <a:pt x="498" y="25"/>
                  <a:pt x="498" y="25"/>
                </a:cubicBezTo>
                <a:cubicBezTo>
                  <a:pt x="498" y="25"/>
                  <a:pt x="498" y="25"/>
                  <a:pt x="498" y="25"/>
                </a:cubicBezTo>
                <a:cubicBezTo>
                  <a:pt x="498" y="25"/>
                  <a:pt x="498" y="25"/>
                  <a:pt x="498" y="25"/>
                </a:cubicBezTo>
                <a:cubicBezTo>
                  <a:pt x="498" y="25"/>
                  <a:pt x="498" y="25"/>
                  <a:pt x="498" y="25"/>
                </a:cubicBezTo>
                <a:cubicBezTo>
                  <a:pt x="498" y="25"/>
                  <a:pt x="498" y="25"/>
                  <a:pt x="497" y="25"/>
                </a:cubicBezTo>
                <a:cubicBezTo>
                  <a:pt x="497" y="25"/>
                  <a:pt x="497" y="25"/>
                  <a:pt x="497" y="25"/>
                </a:cubicBezTo>
                <a:cubicBezTo>
                  <a:pt x="497" y="25"/>
                  <a:pt x="497" y="25"/>
                  <a:pt x="497" y="25"/>
                </a:cubicBezTo>
                <a:cubicBezTo>
                  <a:pt x="497" y="25"/>
                  <a:pt x="497" y="25"/>
                  <a:pt x="497" y="25"/>
                </a:cubicBezTo>
                <a:cubicBezTo>
                  <a:pt x="497" y="25"/>
                  <a:pt x="497" y="24"/>
                  <a:pt x="497" y="24"/>
                </a:cubicBezTo>
                <a:cubicBezTo>
                  <a:pt x="497" y="24"/>
                  <a:pt x="497" y="24"/>
                  <a:pt x="497" y="24"/>
                </a:cubicBezTo>
                <a:cubicBezTo>
                  <a:pt x="497" y="24"/>
                  <a:pt x="497" y="24"/>
                  <a:pt x="497" y="24"/>
                </a:cubicBezTo>
                <a:cubicBezTo>
                  <a:pt x="497" y="24"/>
                  <a:pt x="497" y="24"/>
                  <a:pt x="497" y="24"/>
                </a:cubicBezTo>
                <a:cubicBezTo>
                  <a:pt x="497" y="24"/>
                  <a:pt x="497" y="24"/>
                  <a:pt x="497" y="24"/>
                </a:cubicBezTo>
                <a:cubicBezTo>
                  <a:pt x="497" y="24"/>
                  <a:pt x="497" y="24"/>
                  <a:pt x="497" y="24"/>
                </a:cubicBezTo>
                <a:cubicBezTo>
                  <a:pt x="497" y="24"/>
                  <a:pt x="497" y="24"/>
                  <a:pt x="497" y="24"/>
                </a:cubicBezTo>
                <a:cubicBezTo>
                  <a:pt x="497" y="24"/>
                  <a:pt x="497" y="24"/>
                  <a:pt x="497" y="24"/>
                </a:cubicBezTo>
                <a:cubicBezTo>
                  <a:pt x="497" y="24"/>
                  <a:pt x="497" y="24"/>
                  <a:pt x="497" y="24"/>
                </a:cubicBezTo>
                <a:cubicBezTo>
                  <a:pt x="497" y="24"/>
                  <a:pt x="497" y="24"/>
                  <a:pt x="497" y="24"/>
                </a:cubicBezTo>
                <a:cubicBezTo>
                  <a:pt x="497" y="24"/>
                  <a:pt x="497" y="24"/>
                  <a:pt x="497" y="24"/>
                </a:cubicBezTo>
                <a:cubicBezTo>
                  <a:pt x="496" y="24"/>
                  <a:pt x="496" y="24"/>
                  <a:pt x="496" y="24"/>
                </a:cubicBezTo>
                <a:cubicBezTo>
                  <a:pt x="496" y="24"/>
                  <a:pt x="496" y="24"/>
                  <a:pt x="496" y="24"/>
                </a:cubicBezTo>
                <a:cubicBezTo>
                  <a:pt x="496" y="24"/>
                  <a:pt x="496" y="24"/>
                  <a:pt x="496" y="24"/>
                </a:cubicBezTo>
                <a:cubicBezTo>
                  <a:pt x="496" y="24"/>
                  <a:pt x="496" y="24"/>
                  <a:pt x="496" y="24"/>
                </a:cubicBezTo>
                <a:cubicBezTo>
                  <a:pt x="496" y="24"/>
                  <a:pt x="496" y="24"/>
                  <a:pt x="496" y="24"/>
                </a:cubicBezTo>
                <a:cubicBezTo>
                  <a:pt x="496" y="24"/>
                  <a:pt x="496" y="24"/>
                  <a:pt x="496" y="24"/>
                </a:cubicBezTo>
                <a:cubicBezTo>
                  <a:pt x="496" y="24"/>
                  <a:pt x="496" y="24"/>
                  <a:pt x="496" y="24"/>
                </a:cubicBezTo>
                <a:cubicBezTo>
                  <a:pt x="496" y="24"/>
                  <a:pt x="496" y="24"/>
                  <a:pt x="496" y="24"/>
                </a:cubicBezTo>
                <a:cubicBezTo>
                  <a:pt x="496" y="24"/>
                  <a:pt x="496" y="24"/>
                  <a:pt x="496" y="24"/>
                </a:cubicBezTo>
                <a:cubicBezTo>
                  <a:pt x="496" y="24"/>
                  <a:pt x="496" y="24"/>
                  <a:pt x="496" y="24"/>
                </a:cubicBezTo>
                <a:cubicBezTo>
                  <a:pt x="496" y="24"/>
                  <a:pt x="496" y="24"/>
                  <a:pt x="496" y="24"/>
                </a:cubicBezTo>
                <a:cubicBezTo>
                  <a:pt x="496" y="24"/>
                  <a:pt x="496" y="24"/>
                  <a:pt x="496" y="24"/>
                </a:cubicBezTo>
                <a:cubicBezTo>
                  <a:pt x="491" y="22"/>
                  <a:pt x="487" y="21"/>
                  <a:pt x="483" y="19"/>
                </a:cubicBezTo>
                <a:close/>
                <a:moveTo>
                  <a:pt x="444" y="9"/>
                </a:moveTo>
                <a:cubicBezTo>
                  <a:pt x="443" y="13"/>
                  <a:pt x="443" y="13"/>
                  <a:pt x="443" y="13"/>
                </a:cubicBezTo>
                <a:cubicBezTo>
                  <a:pt x="450" y="14"/>
                  <a:pt x="456" y="16"/>
                  <a:pt x="463" y="17"/>
                </a:cubicBezTo>
                <a:cubicBezTo>
                  <a:pt x="464" y="13"/>
                  <a:pt x="464" y="13"/>
                  <a:pt x="464" y="13"/>
                </a:cubicBezTo>
                <a:cubicBezTo>
                  <a:pt x="457" y="12"/>
                  <a:pt x="451" y="10"/>
                  <a:pt x="444" y="9"/>
                </a:cubicBezTo>
                <a:close/>
                <a:moveTo>
                  <a:pt x="405" y="2"/>
                </a:moveTo>
                <a:cubicBezTo>
                  <a:pt x="404" y="6"/>
                  <a:pt x="404" y="6"/>
                  <a:pt x="404" y="6"/>
                </a:cubicBezTo>
                <a:cubicBezTo>
                  <a:pt x="411" y="7"/>
                  <a:pt x="417" y="8"/>
                  <a:pt x="424" y="9"/>
                </a:cubicBezTo>
                <a:cubicBezTo>
                  <a:pt x="425" y="5"/>
                  <a:pt x="425" y="5"/>
                  <a:pt x="425" y="5"/>
                </a:cubicBezTo>
                <a:cubicBezTo>
                  <a:pt x="422" y="5"/>
                  <a:pt x="420" y="4"/>
                  <a:pt x="418" y="4"/>
                </a:cubicBezTo>
                <a:cubicBezTo>
                  <a:pt x="418" y="4"/>
                  <a:pt x="418" y="4"/>
                  <a:pt x="418" y="4"/>
                </a:cubicBezTo>
                <a:cubicBezTo>
                  <a:pt x="418" y="4"/>
                  <a:pt x="418" y="4"/>
                  <a:pt x="418" y="4"/>
                </a:cubicBezTo>
                <a:cubicBezTo>
                  <a:pt x="418" y="4"/>
                  <a:pt x="418" y="4"/>
                  <a:pt x="418" y="4"/>
                </a:cubicBezTo>
                <a:cubicBezTo>
                  <a:pt x="418" y="4"/>
                  <a:pt x="418" y="4"/>
                  <a:pt x="418" y="4"/>
                </a:cubicBezTo>
                <a:cubicBezTo>
                  <a:pt x="418" y="4"/>
                  <a:pt x="418" y="4"/>
                  <a:pt x="418" y="4"/>
                </a:cubicBezTo>
                <a:cubicBezTo>
                  <a:pt x="418" y="4"/>
                  <a:pt x="417" y="4"/>
                  <a:pt x="417" y="4"/>
                </a:cubicBezTo>
                <a:cubicBezTo>
                  <a:pt x="417" y="4"/>
                  <a:pt x="417" y="4"/>
                  <a:pt x="417" y="4"/>
                </a:cubicBezTo>
                <a:cubicBezTo>
                  <a:pt x="417" y="4"/>
                  <a:pt x="417" y="4"/>
                  <a:pt x="417" y="4"/>
                </a:cubicBezTo>
                <a:cubicBezTo>
                  <a:pt x="417" y="4"/>
                  <a:pt x="417" y="4"/>
                  <a:pt x="417" y="4"/>
                </a:cubicBezTo>
                <a:cubicBezTo>
                  <a:pt x="417" y="4"/>
                  <a:pt x="417" y="4"/>
                  <a:pt x="417" y="4"/>
                </a:cubicBezTo>
                <a:cubicBezTo>
                  <a:pt x="417" y="4"/>
                  <a:pt x="417" y="4"/>
                  <a:pt x="417" y="4"/>
                </a:cubicBezTo>
                <a:cubicBezTo>
                  <a:pt x="417" y="4"/>
                  <a:pt x="417" y="4"/>
                  <a:pt x="417" y="4"/>
                </a:cubicBezTo>
                <a:cubicBezTo>
                  <a:pt x="417" y="4"/>
                  <a:pt x="417" y="4"/>
                  <a:pt x="417" y="4"/>
                </a:cubicBezTo>
                <a:cubicBezTo>
                  <a:pt x="417" y="4"/>
                  <a:pt x="417" y="4"/>
                  <a:pt x="417" y="4"/>
                </a:cubicBezTo>
                <a:cubicBezTo>
                  <a:pt x="417" y="4"/>
                  <a:pt x="417" y="4"/>
                  <a:pt x="417" y="4"/>
                </a:cubicBezTo>
                <a:cubicBezTo>
                  <a:pt x="417" y="4"/>
                  <a:pt x="417" y="4"/>
                  <a:pt x="417" y="4"/>
                </a:cubicBezTo>
                <a:cubicBezTo>
                  <a:pt x="417" y="4"/>
                  <a:pt x="417" y="4"/>
                  <a:pt x="417" y="4"/>
                </a:cubicBezTo>
                <a:cubicBezTo>
                  <a:pt x="417" y="4"/>
                  <a:pt x="417" y="4"/>
                  <a:pt x="417" y="4"/>
                </a:cubicBezTo>
                <a:cubicBezTo>
                  <a:pt x="417" y="4"/>
                  <a:pt x="416" y="4"/>
                  <a:pt x="416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4"/>
                  <a:pt x="416" y="4"/>
                  <a:pt x="416" y="4"/>
                </a:cubicBezTo>
                <a:cubicBezTo>
                  <a:pt x="416" y="4"/>
                  <a:pt x="416" y="4"/>
                  <a:pt x="415" y="4"/>
                </a:cubicBezTo>
                <a:cubicBezTo>
                  <a:pt x="415" y="4"/>
                  <a:pt x="415" y="4"/>
                  <a:pt x="415" y="4"/>
                </a:cubicBezTo>
                <a:cubicBezTo>
                  <a:pt x="415" y="4"/>
                  <a:pt x="415" y="4"/>
                  <a:pt x="415" y="4"/>
                </a:cubicBezTo>
                <a:cubicBezTo>
                  <a:pt x="415" y="4"/>
                  <a:pt x="415" y="4"/>
                  <a:pt x="415" y="4"/>
                </a:cubicBezTo>
                <a:cubicBezTo>
                  <a:pt x="415" y="4"/>
                  <a:pt x="415" y="4"/>
                  <a:pt x="415" y="4"/>
                </a:cubicBezTo>
                <a:cubicBezTo>
                  <a:pt x="412" y="3"/>
                  <a:pt x="408" y="3"/>
                  <a:pt x="405" y="2"/>
                </a:cubicBezTo>
                <a:close/>
                <a:moveTo>
                  <a:pt x="366" y="0"/>
                </a:moveTo>
                <a:cubicBezTo>
                  <a:pt x="366" y="4"/>
                  <a:pt x="366" y="4"/>
                  <a:pt x="366" y="4"/>
                </a:cubicBezTo>
                <a:cubicBezTo>
                  <a:pt x="372" y="4"/>
                  <a:pt x="378" y="4"/>
                  <a:pt x="385" y="5"/>
                </a:cubicBezTo>
                <a:cubicBezTo>
                  <a:pt x="385" y="1"/>
                  <a:pt x="385" y="1"/>
                  <a:pt x="385" y="1"/>
                </a:cubicBezTo>
                <a:cubicBezTo>
                  <a:pt x="384" y="1"/>
                  <a:pt x="384" y="1"/>
                  <a:pt x="383" y="1"/>
                </a:cubicBezTo>
                <a:cubicBezTo>
                  <a:pt x="383" y="1"/>
                  <a:pt x="383" y="1"/>
                  <a:pt x="383" y="1"/>
                </a:cubicBezTo>
                <a:cubicBezTo>
                  <a:pt x="383" y="1"/>
                  <a:pt x="383" y="1"/>
                  <a:pt x="383" y="1"/>
                </a:cubicBezTo>
                <a:cubicBezTo>
                  <a:pt x="383" y="1"/>
                  <a:pt x="383" y="1"/>
                  <a:pt x="383" y="1"/>
                </a:cubicBezTo>
                <a:cubicBezTo>
                  <a:pt x="383" y="1"/>
                  <a:pt x="383" y="1"/>
                  <a:pt x="383" y="1"/>
                </a:cubicBezTo>
                <a:cubicBezTo>
                  <a:pt x="383" y="1"/>
                  <a:pt x="383" y="1"/>
                  <a:pt x="383" y="1"/>
                </a:cubicBezTo>
                <a:cubicBezTo>
                  <a:pt x="383" y="1"/>
                  <a:pt x="383" y="1"/>
                  <a:pt x="383" y="1"/>
                </a:cubicBezTo>
                <a:cubicBezTo>
                  <a:pt x="383" y="1"/>
                  <a:pt x="383" y="1"/>
                  <a:pt x="383" y="1"/>
                </a:cubicBezTo>
                <a:cubicBezTo>
                  <a:pt x="383" y="1"/>
                  <a:pt x="383" y="1"/>
                  <a:pt x="383" y="1"/>
                </a:cubicBezTo>
                <a:cubicBezTo>
                  <a:pt x="383" y="1"/>
                  <a:pt x="383" y="1"/>
                  <a:pt x="383" y="1"/>
                </a:cubicBezTo>
                <a:cubicBezTo>
                  <a:pt x="383" y="1"/>
                  <a:pt x="383" y="1"/>
                  <a:pt x="383" y="1"/>
                </a:cubicBezTo>
                <a:cubicBezTo>
                  <a:pt x="383" y="1"/>
                  <a:pt x="383" y="1"/>
                  <a:pt x="383" y="1"/>
                </a:cubicBezTo>
                <a:cubicBezTo>
                  <a:pt x="383" y="1"/>
                  <a:pt x="383" y="1"/>
                  <a:pt x="382" y="1"/>
                </a:cubicBezTo>
                <a:cubicBezTo>
                  <a:pt x="382" y="1"/>
                  <a:pt x="382" y="1"/>
                  <a:pt x="382" y="1"/>
                </a:cubicBezTo>
                <a:cubicBezTo>
                  <a:pt x="382" y="1"/>
                  <a:pt x="382" y="1"/>
                  <a:pt x="382" y="1"/>
                </a:cubicBezTo>
                <a:cubicBezTo>
                  <a:pt x="382" y="1"/>
                  <a:pt x="382" y="1"/>
                  <a:pt x="382" y="1"/>
                </a:cubicBezTo>
                <a:cubicBezTo>
                  <a:pt x="382" y="1"/>
                  <a:pt x="382" y="1"/>
                  <a:pt x="382" y="1"/>
                </a:cubicBezTo>
                <a:cubicBezTo>
                  <a:pt x="382" y="1"/>
                  <a:pt x="382" y="1"/>
                  <a:pt x="382" y="1"/>
                </a:cubicBezTo>
                <a:cubicBezTo>
                  <a:pt x="382" y="1"/>
                  <a:pt x="382" y="1"/>
                  <a:pt x="382" y="1"/>
                </a:cubicBezTo>
                <a:cubicBezTo>
                  <a:pt x="382" y="1"/>
                  <a:pt x="382" y="1"/>
                  <a:pt x="382" y="1"/>
                </a:cubicBezTo>
                <a:cubicBezTo>
                  <a:pt x="382" y="1"/>
                  <a:pt x="382" y="1"/>
                  <a:pt x="382" y="1"/>
                </a:cubicBezTo>
                <a:cubicBezTo>
                  <a:pt x="382" y="1"/>
                  <a:pt x="382" y="1"/>
                  <a:pt x="382" y="1"/>
                </a:cubicBezTo>
                <a:cubicBezTo>
                  <a:pt x="382" y="1"/>
                  <a:pt x="382" y="1"/>
                  <a:pt x="382" y="1"/>
                </a:cubicBezTo>
                <a:cubicBezTo>
                  <a:pt x="382" y="1"/>
                  <a:pt x="382" y="1"/>
                  <a:pt x="382" y="1"/>
                </a:cubicBezTo>
                <a:cubicBezTo>
                  <a:pt x="382" y="1"/>
                  <a:pt x="382" y="1"/>
                  <a:pt x="382" y="1"/>
                </a:cubicBezTo>
                <a:cubicBezTo>
                  <a:pt x="382" y="1"/>
                  <a:pt x="382" y="1"/>
                  <a:pt x="382" y="1"/>
                </a:cubicBezTo>
                <a:cubicBezTo>
                  <a:pt x="382" y="1"/>
                  <a:pt x="381" y="1"/>
                  <a:pt x="381" y="1"/>
                </a:cubicBezTo>
                <a:cubicBezTo>
                  <a:pt x="381" y="1"/>
                  <a:pt x="381" y="1"/>
                  <a:pt x="381" y="1"/>
                </a:cubicBezTo>
                <a:cubicBezTo>
                  <a:pt x="381" y="1"/>
                  <a:pt x="381" y="1"/>
                  <a:pt x="381" y="1"/>
                </a:cubicBezTo>
                <a:cubicBezTo>
                  <a:pt x="381" y="1"/>
                  <a:pt x="381" y="1"/>
                  <a:pt x="381" y="1"/>
                </a:cubicBezTo>
                <a:cubicBezTo>
                  <a:pt x="381" y="1"/>
                  <a:pt x="381" y="1"/>
                  <a:pt x="381" y="1"/>
                </a:cubicBezTo>
                <a:cubicBezTo>
                  <a:pt x="381" y="1"/>
                  <a:pt x="381" y="1"/>
                  <a:pt x="381" y="1"/>
                </a:cubicBezTo>
                <a:cubicBezTo>
                  <a:pt x="381" y="1"/>
                  <a:pt x="381" y="1"/>
                  <a:pt x="381" y="1"/>
                </a:cubicBezTo>
                <a:cubicBezTo>
                  <a:pt x="381" y="1"/>
                  <a:pt x="381" y="1"/>
                  <a:pt x="381" y="1"/>
                </a:cubicBezTo>
                <a:cubicBezTo>
                  <a:pt x="381" y="1"/>
                  <a:pt x="381" y="1"/>
                  <a:pt x="381" y="1"/>
                </a:cubicBezTo>
                <a:cubicBezTo>
                  <a:pt x="381" y="1"/>
                  <a:pt x="381" y="1"/>
                  <a:pt x="381" y="1"/>
                </a:cubicBezTo>
                <a:cubicBezTo>
                  <a:pt x="381" y="1"/>
                  <a:pt x="381" y="1"/>
                  <a:pt x="381" y="1"/>
                </a:cubicBezTo>
                <a:cubicBezTo>
                  <a:pt x="381" y="1"/>
                  <a:pt x="381" y="1"/>
                  <a:pt x="381" y="1"/>
                </a:cubicBezTo>
                <a:cubicBezTo>
                  <a:pt x="381" y="1"/>
                  <a:pt x="381" y="1"/>
                  <a:pt x="381" y="1"/>
                </a:cubicBezTo>
                <a:cubicBezTo>
                  <a:pt x="381" y="1"/>
                  <a:pt x="381" y="1"/>
                  <a:pt x="381" y="1"/>
                </a:cubicBezTo>
                <a:cubicBezTo>
                  <a:pt x="380" y="1"/>
                  <a:pt x="380" y="1"/>
                  <a:pt x="380" y="1"/>
                </a:cubicBezTo>
                <a:cubicBezTo>
                  <a:pt x="380" y="1"/>
                  <a:pt x="380" y="1"/>
                  <a:pt x="380" y="1"/>
                </a:cubicBezTo>
                <a:cubicBezTo>
                  <a:pt x="380" y="1"/>
                  <a:pt x="380" y="1"/>
                  <a:pt x="380" y="1"/>
                </a:cubicBezTo>
                <a:cubicBezTo>
                  <a:pt x="380" y="1"/>
                  <a:pt x="380" y="1"/>
                  <a:pt x="380" y="1"/>
                </a:cubicBezTo>
                <a:cubicBezTo>
                  <a:pt x="380" y="1"/>
                  <a:pt x="380" y="1"/>
                  <a:pt x="380" y="1"/>
                </a:cubicBezTo>
                <a:cubicBezTo>
                  <a:pt x="380" y="1"/>
                  <a:pt x="380" y="1"/>
                  <a:pt x="380" y="1"/>
                </a:cubicBezTo>
                <a:cubicBezTo>
                  <a:pt x="380" y="1"/>
                  <a:pt x="380" y="1"/>
                  <a:pt x="380" y="1"/>
                </a:cubicBezTo>
                <a:cubicBezTo>
                  <a:pt x="380" y="1"/>
                  <a:pt x="380" y="1"/>
                  <a:pt x="380" y="1"/>
                </a:cubicBezTo>
                <a:cubicBezTo>
                  <a:pt x="380" y="1"/>
                  <a:pt x="380" y="1"/>
                  <a:pt x="380" y="1"/>
                </a:cubicBezTo>
                <a:cubicBezTo>
                  <a:pt x="380" y="1"/>
                  <a:pt x="380" y="1"/>
                  <a:pt x="380" y="1"/>
                </a:cubicBezTo>
                <a:cubicBezTo>
                  <a:pt x="380" y="1"/>
                  <a:pt x="380" y="1"/>
                  <a:pt x="380" y="1"/>
                </a:cubicBezTo>
                <a:cubicBezTo>
                  <a:pt x="380" y="1"/>
                  <a:pt x="380" y="1"/>
                  <a:pt x="380" y="1"/>
                </a:cubicBezTo>
                <a:cubicBezTo>
                  <a:pt x="380" y="1"/>
                  <a:pt x="380" y="1"/>
                  <a:pt x="380" y="1"/>
                </a:cubicBezTo>
                <a:cubicBezTo>
                  <a:pt x="380" y="1"/>
                  <a:pt x="380" y="1"/>
                  <a:pt x="379" y="1"/>
                </a:cubicBezTo>
                <a:cubicBezTo>
                  <a:pt x="379" y="1"/>
                  <a:pt x="379" y="1"/>
                  <a:pt x="379" y="1"/>
                </a:cubicBezTo>
                <a:cubicBezTo>
                  <a:pt x="379" y="1"/>
                  <a:pt x="379" y="1"/>
                  <a:pt x="379" y="1"/>
                </a:cubicBezTo>
                <a:cubicBezTo>
                  <a:pt x="379" y="1"/>
                  <a:pt x="379" y="1"/>
                  <a:pt x="379" y="1"/>
                </a:cubicBezTo>
                <a:cubicBezTo>
                  <a:pt x="379" y="1"/>
                  <a:pt x="379" y="0"/>
                  <a:pt x="379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379" y="0"/>
                  <a:pt x="378" y="0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6" y="0"/>
                  <a:pt x="376" y="0"/>
                  <a:pt x="375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75" y="0"/>
                  <a:pt x="375" y="0"/>
                  <a:pt x="374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74" y="0"/>
                  <a:pt x="374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73" y="0"/>
                  <a:pt x="372" y="0"/>
                  <a:pt x="372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71" y="0"/>
                  <a:pt x="371" y="0"/>
                  <a:pt x="370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0"/>
                  <a:pt x="370" y="0"/>
                  <a:pt x="369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69" y="0"/>
                  <a:pt x="369" y="0"/>
                  <a:pt x="368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68" y="0"/>
                  <a:pt x="367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66" y="0"/>
                  <a:pt x="366" y="0"/>
                  <a:pt x="366" y="0"/>
                </a:cubicBezTo>
                <a:close/>
              </a:path>
            </a:pathLst>
          </a:custGeom>
          <a:solidFill>
            <a:srgbClr val="D6D7D6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347" name="Freeform 1035"/>
          <p:cNvSpPr>
            <a:spLocks noEditPoints="1"/>
          </p:cNvSpPr>
          <p:nvPr/>
        </p:nvSpPr>
        <p:spPr bwMode="auto">
          <a:xfrm>
            <a:off x="2125689" y="2299455"/>
            <a:ext cx="3018751" cy="3018751"/>
          </a:xfrm>
          <a:custGeom>
            <a:avLst/>
            <a:gdLst/>
            <a:ahLst/>
            <a:cxnLst>
              <a:cxn ang="0">
                <a:pos x="309" y="0"/>
              </a:cxn>
              <a:cxn ang="0">
                <a:pos x="304" y="0"/>
              </a:cxn>
              <a:cxn ang="0">
                <a:pos x="300" y="0"/>
              </a:cxn>
              <a:cxn ang="0">
                <a:pos x="258" y="4"/>
              </a:cxn>
              <a:cxn ang="0">
                <a:pos x="231" y="10"/>
              </a:cxn>
              <a:cxn ang="0">
                <a:pos x="178" y="30"/>
              </a:cxn>
              <a:cxn ang="0">
                <a:pos x="117" y="68"/>
              </a:cxn>
              <a:cxn ang="0">
                <a:pos x="93" y="89"/>
              </a:cxn>
              <a:cxn ang="0">
                <a:pos x="89" y="94"/>
              </a:cxn>
              <a:cxn ang="0">
                <a:pos x="68" y="118"/>
              </a:cxn>
              <a:cxn ang="0">
                <a:pos x="43" y="154"/>
              </a:cxn>
              <a:cxn ang="0">
                <a:pos x="36" y="165"/>
              </a:cxn>
              <a:cxn ang="0">
                <a:pos x="25" y="190"/>
              </a:cxn>
              <a:cxn ang="0">
                <a:pos x="23" y="195"/>
              </a:cxn>
              <a:cxn ang="0">
                <a:pos x="20" y="201"/>
              </a:cxn>
              <a:cxn ang="0">
                <a:pos x="10" y="232"/>
              </a:cxn>
              <a:cxn ang="0">
                <a:pos x="9" y="237"/>
              </a:cxn>
              <a:cxn ang="0">
                <a:pos x="2" y="273"/>
              </a:cxn>
              <a:cxn ang="0">
                <a:pos x="0" y="300"/>
              </a:cxn>
              <a:cxn ang="0">
                <a:pos x="0" y="315"/>
              </a:cxn>
              <a:cxn ang="0">
                <a:pos x="1" y="344"/>
              </a:cxn>
              <a:cxn ang="0">
                <a:pos x="2" y="349"/>
              </a:cxn>
              <a:cxn ang="0">
                <a:pos x="2" y="356"/>
              </a:cxn>
              <a:cxn ang="0">
                <a:pos x="3" y="360"/>
              </a:cxn>
              <a:cxn ang="0">
                <a:pos x="9" y="391"/>
              </a:cxn>
              <a:cxn ang="0">
                <a:pos x="10" y="396"/>
              </a:cxn>
              <a:cxn ang="0">
                <a:pos x="34" y="456"/>
              </a:cxn>
              <a:cxn ang="0">
                <a:pos x="41" y="468"/>
              </a:cxn>
              <a:cxn ang="0">
                <a:pos x="61" y="499"/>
              </a:cxn>
              <a:cxn ang="0">
                <a:pos x="88" y="531"/>
              </a:cxn>
              <a:cxn ang="0">
                <a:pos x="115" y="556"/>
              </a:cxn>
              <a:cxn ang="0">
                <a:pos x="118" y="559"/>
              </a:cxn>
              <a:cxn ang="0">
                <a:pos x="148" y="579"/>
              </a:cxn>
              <a:cxn ang="0">
                <a:pos x="193" y="598"/>
              </a:cxn>
              <a:cxn ang="0">
                <a:pos x="214" y="611"/>
              </a:cxn>
              <a:cxn ang="0">
                <a:pos x="227" y="615"/>
              </a:cxn>
              <a:cxn ang="0">
                <a:pos x="291" y="626"/>
              </a:cxn>
              <a:cxn ang="0">
                <a:pos x="297" y="626"/>
              </a:cxn>
              <a:cxn ang="0">
                <a:pos x="306" y="627"/>
              </a:cxn>
              <a:cxn ang="0">
                <a:pos x="335" y="626"/>
              </a:cxn>
              <a:cxn ang="0">
                <a:pos x="410" y="611"/>
              </a:cxn>
              <a:cxn ang="0">
                <a:pos x="420" y="608"/>
              </a:cxn>
              <a:cxn ang="0">
                <a:pos x="444" y="598"/>
              </a:cxn>
              <a:cxn ang="0">
                <a:pos x="488" y="573"/>
              </a:cxn>
              <a:cxn ang="0">
                <a:pos x="543" y="527"/>
              </a:cxn>
              <a:cxn ang="0">
                <a:pos x="590" y="459"/>
              </a:cxn>
              <a:cxn ang="0">
                <a:pos x="608" y="408"/>
              </a:cxn>
              <a:cxn ang="0">
                <a:pos x="626" y="331"/>
              </a:cxn>
              <a:cxn ang="0">
                <a:pos x="626" y="294"/>
              </a:cxn>
              <a:cxn ang="0">
                <a:pos x="621" y="254"/>
              </a:cxn>
              <a:cxn ang="0">
                <a:pos x="615" y="228"/>
              </a:cxn>
              <a:cxn ang="0">
                <a:pos x="598" y="183"/>
              </a:cxn>
              <a:cxn ang="0">
                <a:pos x="583" y="154"/>
              </a:cxn>
              <a:cxn ang="0">
                <a:pos x="577" y="144"/>
              </a:cxn>
              <a:cxn ang="0">
                <a:pos x="553" y="111"/>
              </a:cxn>
              <a:cxn ang="0">
                <a:pos x="530" y="87"/>
              </a:cxn>
              <a:cxn ang="0">
                <a:pos x="492" y="56"/>
              </a:cxn>
              <a:cxn ang="0">
                <a:pos x="466" y="39"/>
              </a:cxn>
              <a:cxn ang="0">
                <a:pos x="396" y="11"/>
              </a:cxn>
              <a:cxn ang="0">
                <a:pos x="343" y="1"/>
              </a:cxn>
              <a:cxn ang="0">
                <a:pos x="359" y="3"/>
              </a:cxn>
              <a:cxn ang="0">
                <a:pos x="355" y="2"/>
              </a:cxn>
              <a:cxn ang="0">
                <a:pos x="316" y="0"/>
              </a:cxn>
            </a:cxnLst>
            <a:rect l="0" t="0" r="r" b="b"/>
            <a:pathLst>
              <a:path w="627" h="627">
                <a:moveTo>
                  <a:pt x="313" y="0"/>
                </a:moveTo>
                <a:cubicBezTo>
                  <a:pt x="313" y="0"/>
                  <a:pt x="313" y="0"/>
                  <a:pt x="313" y="0"/>
                </a:cubicBezTo>
                <a:cubicBezTo>
                  <a:pt x="313" y="0"/>
                  <a:pt x="313" y="0"/>
                  <a:pt x="313" y="0"/>
                </a:cubicBezTo>
                <a:cubicBezTo>
                  <a:pt x="313" y="0"/>
                  <a:pt x="313" y="0"/>
                  <a:pt x="313" y="0"/>
                </a:cubicBezTo>
                <a:cubicBezTo>
                  <a:pt x="313" y="0"/>
                  <a:pt x="313" y="0"/>
                  <a:pt x="313" y="0"/>
                </a:cubicBezTo>
                <a:cubicBezTo>
                  <a:pt x="313" y="0"/>
                  <a:pt x="313" y="0"/>
                  <a:pt x="313" y="0"/>
                </a:cubicBezTo>
                <a:cubicBezTo>
                  <a:pt x="313" y="0"/>
                  <a:pt x="313" y="0"/>
                  <a:pt x="313" y="0"/>
                </a:cubicBezTo>
                <a:cubicBezTo>
                  <a:pt x="313" y="0"/>
                  <a:pt x="312" y="0"/>
                  <a:pt x="312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310" y="0"/>
                  <a:pt x="310" y="0"/>
                  <a:pt x="309" y="0"/>
                </a:cubicBezTo>
                <a:cubicBezTo>
                  <a:pt x="309" y="0"/>
                  <a:pt x="309" y="0"/>
                  <a:pt x="309" y="0"/>
                </a:cubicBezTo>
                <a:cubicBezTo>
                  <a:pt x="309" y="0"/>
                  <a:pt x="309" y="0"/>
                  <a:pt x="309" y="0"/>
                </a:cubicBezTo>
                <a:cubicBezTo>
                  <a:pt x="309" y="0"/>
                  <a:pt x="309" y="0"/>
                  <a:pt x="309" y="0"/>
                </a:cubicBezTo>
                <a:cubicBezTo>
                  <a:pt x="309" y="0"/>
                  <a:pt x="309" y="0"/>
                  <a:pt x="309" y="0"/>
                </a:cubicBezTo>
                <a:cubicBezTo>
                  <a:pt x="309" y="0"/>
                  <a:pt x="309" y="0"/>
                  <a:pt x="309" y="0"/>
                </a:cubicBezTo>
                <a:cubicBezTo>
                  <a:pt x="309" y="0"/>
                  <a:pt x="309" y="0"/>
                  <a:pt x="309" y="0"/>
                </a:cubicBezTo>
                <a:cubicBezTo>
                  <a:pt x="309" y="0"/>
                  <a:pt x="309" y="0"/>
                  <a:pt x="309" y="0"/>
                </a:cubicBezTo>
                <a:cubicBezTo>
                  <a:pt x="309" y="0"/>
                  <a:pt x="309" y="0"/>
                  <a:pt x="309" y="0"/>
                </a:cubicBezTo>
                <a:cubicBezTo>
                  <a:pt x="309" y="0"/>
                  <a:pt x="309" y="0"/>
                  <a:pt x="309" y="0"/>
                </a:cubicBezTo>
                <a:cubicBezTo>
                  <a:pt x="309" y="0"/>
                  <a:pt x="309" y="0"/>
                  <a:pt x="309" y="0"/>
                </a:cubicBezTo>
                <a:cubicBezTo>
                  <a:pt x="309" y="0"/>
                  <a:pt x="309" y="0"/>
                  <a:pt x="309" y="0"/>
                </a:cubicBezTo>
                <a:cubicBezTo>
                  <a:pt x="309" y="0"/>
                  <a:pt x="308" y="0"/>
                  <a:pt x="308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08" y="0"/>
                  <a:pt x="307" y="0"/>
                  <a:pt x="307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307" y="0"/>
                  <a:pt x="307" y="0"/>
                  <a:pt x="306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05" y="0"/>
                  <a:pt x="304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04" y="0"/>
                  <a:pt x="303" y="0"/>
                  <a:pt x="303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1" y="0"/>
                  <a:pt x="301" y="0"/>
                  <a:pt x="300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300" y="0"/>
                  <a:pt x="299" y="0"/>
                  <a:pt x="299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297" y="0"/>
                  <a:pt x="295" y="0"/>
                  <a:pt x="293" y="0"/>
                </a:cubicBezTo>
                <a:cubicBezTo>
                  <a:pt x="293" y="4"/>
                  <a:pt x="293" y="4"/>
                  <a:pt x="293" y="4"/>
                </a:cubicBezTo>
                <a:cubicBezTo>
                  <a:pt x="300" y="4"/>
                  <a:pt x="306" y="4"/>
                  <a:pt x="313" y="4"/>
                </a:cubicBezTo>
                <a:cubicBezTo>
                  <a:pt x="313" y="0"/>
                  <a:pt x="313" y="0"/>
                  <a:pt x="313" y="0"/>
                </a:cubicBezTo>
                <a:cubicBezTo>
                  <a:pt x="313" y="0"/>
                  <a:pt x="313" y="0"/>
                  <a:pt x="313" y="0"/>
                </a:cubicBezTo>
                <a:close/>
                <a:moveTo>
                  <a:pt x="273" y="2"/>
                </a:moveTo>
                <a:cubicBezTo>
                  <a:pt x="273" y="2"/>
                  <a:pt x="273" y="2"/>
                  <a:pt x="272" y="2"/>
                </a:cubicBezTo>
                <a:cubicBezTo>
                  <a:pt x="272" y="2"/>
                  <a:pt x="272" y="2"/>
                  <a:pt x="272" y="2"/>
                </a:cubicBezTo>
                <a:cubicBezTo>
                  <a:pt x="272" y="2"/>
                  <a:pt x="272" y="2"/>
                  <a:pt x="272" y="2"/>
                </a:cubicBezTo>
                <a:cubicBezTo>
                  <a:pt x="272" y="2"/>
                  <a:pt x="272" y="2"/>
                  <a:pt x="272" y="2"/>
                </a:cubicBezTo>
                <a:cubicBezTo>
                  <a:pt x="272" y="2"/>
                  <a:pt x="272" y="2"/>
                  <a:pt x="272" y="2"/>
                </a:cubicBezTo>
                <a:cubicBezTo>
                  <a:pt x="272" y="2"/>
                  <a:pt x="272" y="2"/>
                  <a:pt x="272" y="2"/>
                </a:cubicBezTo>
                <a:cubicBezTo>
                  <a:pt x="272" y="2"/>
                  <a:pt x="272" y="2"/>
                  <a:pt x="272" y="2"/>
                </a:cubicBezTo>
                <a:cubicBezTo>
                  <a:pt x="272" y="2"/>
                  <a:pt x="272" y="2"/>
                  <a:pt x="272" y="2"/>
                </a:cubicBezTo>
                <a:cubicBezTo>
                  <a:pt x="272" y="2"/>
                  <a:pt x="272" y="2"/>
                  <a:pt x="272" y="2"/>
                </a:cubicBezTo>
                <a:cubicBezTo>
                  <a:pt x="272" y="2"/>
                  <a:pt x="272" y="2"/>
                  <a:pt x="272" y="2"/>
                </a:cubicBezTo>
                <a:cubicBezTo>
                  <a:pt x="272" y="2"/>
                  <a:pt x="272" y="2"/>
                  <a:pt x="271" y="2"/>
                </a:cubicBezTo>
                <a:cubicBezTo>
                  <a:pt x="271" y="2"/>
                  <a:pt x="271" y="2"/>
                  <a:pt x="271" y="2"/>
                </a:cubicBezTo>
                <a:cubicBezTo>
                  <a:pt x="271" y="2"/>
                  <a:pt x="271" y="2"/>
                  <a:pt x="271" y="2"/>
                </a:cubicBezTo>
                <a:cubicBezTo>
                  <a:pt x="271" y="2"/>
                  <a:pt x="271" y="2"/>
                  <a:pt x="271" y="2"/>
                </a:cubicBezTo>
                <a:cubicBezTo>
                  <a:pt x="271" y="2"/>
                  <a:pt x="271" y="2"/>
                  <a:pt x="271" y="2"/>
                </a:cubicBezTo>
                <a:cubicBezTo>
                  <a:pt x="271" y="2"/>
                  <a:pt x="271" y="2"/>
                  <a:pt x="271" y="2"/>
                </a:cubicBezTo>
                <a:cubicBezTo>
                  <a:pt x="271" y="2"/>
                  <a:pt x="271" y="2"/>
                  <a:pt x="271" y="2"/>
                </a:cubicBezTo>
                <a:cubicBezTo>
                  <a:pt x="271" y="2"/>
                  <a:pt x="271" y="2"/>
                  <a:pt x="271" y="2"/>
                </a:cubicBezTo>
                <a:cubicBezTo>
                  <a:pt x="271" y="2"/>
                  <a:pt x="271" y="2"/>
                  <a:pt x="271" y="2"/>
                </a:cubicBezTo>
                <a:cubicBezTo>
                  <a:pt x="271" y="2"/>
                  <a:pt x="271" y="2"/>
                  <a:pt x="271" y="2"/>
                </a:cubicBezTo>
                <a:cubicBezTo>
                  <a:pt x="271" y="2"/>
                  <a:pt x="271" y="2"/>
                  <a:pt x="271" y="2"/>
                </a:cubicBezTo>
                <a:cubicBezTo>
                  <a:pt x="271" y="2"/>
                  <a:pt x="271" y="2"/>
                  <a:pt x="271" y="2"/>
                </a:cubicBezTo>
                <a:cubicBezTo>
                  <a:pt x="271" y="2"/>
                  <a:pt x="271" y="2"/>
                  <a:pt x="271" y="2"/>
                </a:cubicBezTo>
                <a:cubicBezTo>
                  <a:pt x="271" y="2"/>
                  <a:pt x="270" y="2"/>
                  <a:pt x="270" y="2"/>
                </a:cubicBezTo>
                <a:cubicBezTo>
                  <a:pt x="270" y="2"/>
                  <a:pt x="270" y="2"/>
                  <a:pt x="270" y="2"/>
                </a:cubicBezTo>
                <a:cubicBezTo>
                  <a:pt x="270" y="2"/>
                  <a:pt x="270" y="2"/>
                  <a:pt x="270" y="2"/>
                </a:cubicBezTo>
                <a:cubicBezTo>
                  <a:pt x="270" y="2"/>
                  <a:pt x="270" y="2"/>
                  <a:pt x="270" y="2"/>
                </a:cubicBezTo>
                <a:cubicBezTo>
                  <a:pt x="270" y="2"/>
                  <a:pt x="270" y="2"/>
                  <a:pt x="270" y="2"/>
                </a:cubicBezTo>
                <a:cubicBezTo>
                  <a:pt x="270" y="2"/>
                  <a:pt x="270" y="2"/>
                  <a:pt x="270" y="2"/>
                </a:cubicBezTo>
                <a:cubicBezTo>
                  <a:pt x="270" y="2"/>
                  <a:pt x="270" y="2"/>
                  <a:pt x="270" y="2"/>
                </a:cubicBezTo>
                <a:cubicBezTo>
                  <a:pt x="270" y="2"/>
                  <a:pt x="270" y="2"/>
                  <a:pt x="270" y="2"/>
                </a:cubicBezTo>
                <a:cubicBezTo>
                  <a:pt x="266" y="3"/>
                  <a:pt x="262" y="4"/>
                  <a:pt x="259" y="4"/>
                </a:cubicBezTo>
                <a:cubicBezTo>
                  <a:pt x="259" y="4"/>
                  <a:pt x="259" y="4"/>
                  <a:pt x="259" y="4"/>
                </a:cubicBezTo>
                <a:cubicBezTo>
                  <a:pt x="258" y="4"/>
                  <a:pt x="258" y="4"/>
                  <a:pt x="258" y="4"/>
                </a:cubicBezTo>
                <a:cubicBezTo>
                  <a:pt x="258" y="4"/>
                  <a:pt x="258" y="4"/>
                  <a:pt x="258" y="4"/>
                </a:cubicBezTo>
                <a:cubicBezTo>
                  <a:pt x="258" y="4"/>
                  <a:pt x="258" y="4"/>
                  <a:pt x="258" y="4"/>
                </a:cubicBezTo>
                <a:cubicBezTo>
                  <a:pt x="258" y="4"/>
                  <a:pt x="258" y="4"/>
                  <a:pt x="258" y="4"/>
                </a:cubicBezTo>
                <a:cubicBezTo>
                  <a:pt x="258" y="4"/>
                  <a:pt x="258" y="4"/>
                  <a:pt x="258" y="4"/>
                </a:cubicBezTo>
                <a:cubicBezTo>
                  <a:pt x="258" y="4"/>
                  <a:pt x="258" y="4"/>
                  <a:pt x="258" y="4"/>
                </a:cubicBezTo>
                <a:cubicBezTo>
                  <a:pt x="258" y="4"/>
                  <a:pt x="258" y="4"/>
                  <a:pt x="258" y="4"/>
                </a:cubicBezTo>
                <a:cubicBezTo>
                  <a:pt x="258" y="4"/>
                  <a:pt x="258" y="4"/>
                  <a:pt x="258" y="4"/>
                </a:cubicBezTo>
                <a:cubicBezTo>
                  <a:pt x="258" y="4"/>
                  <a:pt x="258" y="4"/>
                  <a:pt x="257" y="4"/>
                </a:cubicBezTo>
                <a:cubicBezTo>
                  <a:pt x="257" y="4"/>
                  <a:pt x="257" y="4"/>
                  <a:pt x="257" y="4"/>
                </a:cubicBezTo>
                <a:cubicBezTo>
                  <a:pt x="257" y="4"/>
                  <a:pt x="257" y="4"/>
                  <a:pt x="257" y="4"/>
                </a:cubicBezTo>
                <a:cubicBezTo>
                  <a:pt x="257" y="4"/>
                  <a:pt x="257" y="4"/>
                  <a:pt x="257" y="4"/>
                </a:cubicBezTo>
                <a:cubicBezTo>
                  <a:pt x="257" y="4"/>
                  <a:pt x="257" y="4"/>
                  <a:pt x="257" y="4"/>
                </a:cubicBezTo>
                <a:cubicBezTo>
                  <a:pt x="257" y="4"/>
                  <a:pt x="257" y="4"/>
                  <a:pt x="257" y="4"/>
                </a:cubicBezTo>
                <a:cubicBezTo>
                  <a:pt x="257" y="5"/>
                  <a:pt x="257" y="5"/>
                  <a:pt x="257" y="5"/>
                </a:cubicBezTo>
                <a:cubicBezTo>
                  <a:pt x="257" y="5"/>
                  <a:pt x="257" y="5"/>
                  <a:pt x="257" y="5"/>
                </a:cubicBezTo>
                <a:cubicBezTo>
                  <a:pt x="257" y="5"/>
                  <a:pt x="257" y="5"/>
                  <a:pt x="257" y="5"/>
                </a:cubicBezTo>
                <a:cubicBezTo>
                  <a:pt x="257" y="5"/>
                  <a:pt x="257" y="5"/>
                  <a:pt x="257" y="5"/>
                </a:cubicBezTo>
                <a:cubicBezTo>
                  <a:pt x="257" y="5"/>
                  <a:pt x="257" y="5"/>
                  <a:pt x="257" y="5"/>
                </a:cubicBezTo>
                <a:cubicBezTo>
                  <a:pt x="257" y="5"/>
                  <a:pt x="257" y="5"/>
                  <a:pt x="257" y="5"/>
                </a:cubicBezTo>
                <a:cubicBezTo>
                  <a:pt x="257" y="5"/>
                  <a:pt x="257" y="5"/>
                  <a:pt x="257" y="5"/>
                </a:cubicBezTo>
                <a:cubicBezTo>
                  <a:pt x="257" y="5"/>
                  <a:pt x="256" y="5"/>
                  <a:pt x="256" y="5"/>
                </a:cubicBezTo>
                <a:cubicBezTo>
                  <a:pt x="256" y="5"/>
                  <a:pt x="256" y="5"/>
                  <a:pt x="256" y="5"/>
                </a:cubicBezTo>
                <a:cubicBezTo>
                  <a:pt x="256" y="5"/>
                  <a:pt x="256" y="5"/>
                  <a:pt x="256" y="5"/>
                </a:cubicBezTo>
                <a:cubicBezTo>
                  <a:pt x="256" y="5"/>
                  <a:pt x="256" y="5"/>
                  <a:pt x="256" y="5"/>
                </a:cubicBezTo>
                <a:cubicBezTo>
                  <a:pt x="256" y="5"/>
                  <a:pt x="256" y="5"/>
                  <a:pt x="256" y="5"/>
                </a:cubicBezTo>
                <a:cubicBezTo>
                  <a:pt x="256" y="5"/>
                  <a:pt x="256" y="5"/>
                  <a:pt x="256" y="5"/>
                </a:cubicBezTo>
                <a:cubicBezTo>
                  <a:pt x="256" y="5"/>
                  <a:pt x="256" y="5"/>
                  <a:pt x="256" y="5"/>
                </a:cubicBezTo>
                <a:cubicBezTo>
                  <a:pt x="256" y="5"/>
                  <a:pt x="256" y="5"/>
                  <a:pt x="256" y="5"/>
                </a:cubicBezTo>
                <a:cubicBezTo>
                  <a:pt x="256" y="5"/>
                  <a:pt x="256" y="5"/>
                  <a:pt x="256" y="5"/>
                </a:cubicBezTo>
                <a:cubicBezTo>
                  <a:pt x="256" y="5"/>
                  <a:pt x="256" y="5"/>
                  <a:pt x="256" y="5"/>
                </a:cubicBezTo>
                <a:cubicBezTo>
                  <a:pt x="255" y="5"/>
                  <a:pt x="254" y="5"/>
                  <a:pt x="253" y="5"/>
                </a:cubicBezTo>
                <a:cubicBezTo>
                  <a:pt x="254" y="9"/>
                  <a:pt x="254" y="9"/>
                  <a:pt x="254" y="9"/>
                </a:cubicBezTo>
                <a:cubicBezTo>
                  <a:pt x="261" y="8"/>
                  <a:pt x="267" y="7"/>
                  <a:pt x="274" y="6"/>
                </a:cubicBezTo>
                <a:cubicBezTo>
                  <a:pt x="273" y="2"/>
                  <a:pt x="273" y="2"/>
                  <a:pt x="273" y="2"/>
                </a:cubicBezTo>
                <a:close/>
                <a:moveTo>
                  <a:pt x="234" y="10"/>
                </a:moveTo>
                <a:cubicBezTo>
                  <a:pt x="234" y="10"/>
                  <a:pt x="233" y="10"/>
                  <a:pt x="233" y="10"/>
                </a:cubicBezTo>
                <a:cubicBezTo>
                  <a:pt x="233" y="10"/>
                  <a:pt x="233" y="10"/>
                  <a:pt x="233" y="10"/>
                </a:cubicBezTo>
                <a:cubicBezTo>
                  <a:pt x="233" y="10"/>
                  <a:pt x="233" y="10"/>
                  <a:pt x="233" y="10"/>
                </a:cubicBezTo>
                <a:cubicBezTo>
                  <a:pt x="233" y="10"/>
                  <a:pt x="233" y="10"/>
                  <a:pt x="233" y="10"/>
                </a:cubicBezTo>
                <a:cubicBezTo>
                  <a:pt x="233" y="10"/>
                  <a:pt x="233" y="10"/>
                  <a:pt x="233" y="10"/>
                </a:cubicBezTo>
                <a:cubicBezTo>
                  <a:pt x="233" y="10"/>
                  <a:pt x="233" y="10"/>
                  <a:pt x="233" y="10"/>
                </a:cubicBezTo>
                <a:cubicBezTo>
                  <a:pt x="233" y="10"/>
                  <a:pt x="233" y="10"/>
                  <a:pt x="233" y="10"/>
                </a:cubicBezTo>
                <a:cubicBezTo>
                  <a:pt x="232" y="10"/>
                  <a:pt x="232" y="10"/>
                  <a:pt x="232" y="10"/>
                </a:cubicBezTo>
                <a:cubicBezTo>
                  <a:pt x="232" y="10"/>
                  <a:pt x="232" y="10"/>
                  <a:pt x="232" y="10"/>
                </a:cubicBezTo>
                <a:cubicBezTo>
                  <a:pt x="232" y="10"/>
                  <a:pt x="232" y="10"/>
                  <a:pt x="232" y="10"/>
                </a:cubicBezTo>
                <a:cubicBezTo>
                  <a:pt x="232" y="10"/>
                  <a:pt x="232" y="10"/>
                  <a:pt x="232" y="10"/>
                </a:cubicBezTo>
                <a:cubicBezTo>
                  <a:pt x="232" y="10"/>
                  <a:pt x="232" y="10"/>
                  <a:pt x="232" y="10"/>
                </a:cubicBezTo>
                <a:cubicBezTo>
                  <a:pt x="232" y="10"/>
                  <a:pt x="232" y="10"/>
                  <a:pt x="232" y="10"/>
                </a:cubicBezTo>
                <a:cubicBezTo>
                  <a:pt x="232" y="10"/>
                  <a:pt x="232" y="10"/>
                  <a:pt x="232" y="10"/>
                </a:cubicBezTo>
                <a:cubicBezTo>
                  <a:pt x="232" y="10"/>
                  <a:pt x="232" y="10"/>
                  <a:pt x="232" y="10"/>
                </a:cubicBezTo>
                <a:cubicBezTo>
                  <a:pt x="232" y="10"/>
                  <a:pt x="232" y="10"/>
                  <a:pt x="232" y="10"/>
                </a:cubicBezTo>
                <a:cubicBezTo>
                  <a:pt x="232" y="10"/>
                  <a:pt x="232" y="10"/>
                  <a:pt x="232" y="10"/>
                </a:cubicBezTo>
                <a:cubicBezTo>
                  <a:pt x="232" y="10"/>
                  <a:pt x="232" y="10"/>
                  <a:pt x="232" y="10"/>
                </a:cubicBezTo>
                <a:cubicBezTo>
                  <a:pt x="232" y="10"/>
                  <a:pt x="232" y="10"/>
                  <a:pt x="232" y="10"/>
                </a:cubicBezTo>
                <a:cubicBezTo>
                  <a:pt x="232" y="10"/>
                  <a:pt x="232" y="10"/>
                  <a:pt x="232" y="10"/>
                </a:cubicBezTo>
                <a:cubicBezTo>
                  <a:pt x="231" y="10"/>
                  <a:pt x="231" y="10"/>
                  <a:pt x="231" y="10"/>
                </a:cubicBezTo>
                <a:cubicBezTo>
                  <a:pt x="231" y="10"/>
                  <a:pt x="231" y="10"/>
                  <a:pt x="231" y="10"/>
                </a:cubicBezTo>
                <a:cubicBezTo>
                  <a:pt x="231" y="10"/>
                  <a:pt x="231" y="10"/>
                  <a:pt x="231" y="10"/>
                </a:cubicBezTo>
                <a:cubicBezTo>
                  <a:pt x="226" y="12"/>
                  <a:pt x="221" y="13"/>
                  <a:pt x="216" y="15"/>
                </a:cubicBezTo>
                <a:cubicBezTo>
                  <a:pt x="216" y="15"/>
                  <a:pt x="216" y="15"/>
                  <a:pt x="216" y="15"/>
                </a:cubicBezTo>
                <a:cubicBezTo>
                  <a:pt x="216" y="15"/>
                  <a:pt x="216" y="15"/>
                  <a:pt x="216" y="15"/>
                </a:cubicBezTo>
                <a:cubicBezTo>
                  <a:pt x="216" y="15"/>
                  <a:pt x="216" y="15"/>
                  <a:pt x="216" y="15"/>
                </a:cubicBezTo>
                <a:cubicBezTo>
                  <a:pt x="216" y="15"/>
                  <a:pt x="216" y="15"/>
                  <a:pt x="216" y="15"/>
                </a:cubicBezTo>
                <a:cubicBezTo>
                  <a:pt x="216" y="15"/>
                  <a:pt x="216" y="15"/>
                  <a:pt x="216" y="15"/>
                </a:cubicBezTo>
                <a:cubicBezTo>
                  <a:pt x="216" y="15"/>
                  <a:pt x="216" y="15"/>
                  <a:pt x="216" y="15"/>
                </a:cubicBezTo>
                <a:cubicBezTo>
                  <a:pt x="216" y="15"/>
                  <a:pt x="216" y="15"/>
                  <a:pt x="216" y="15"/>
                </a:cubicBezTo>
                <a:cubicBezTo>
                  <a:pt x="216" y="15"/>
                  <a:pt x="216" y="15"/>
                  <a:pt x="215" y="15"/>
                </a:cubicBezTo>
                <a:cubicBezTo>
                  <a:pt x="215" y="15"/>
                  <a:pt x="215" y="15"/>
                  <a:pt x="215" y="15"/>
                </a:cubicBezTo>
                <a:cubicBezTo>
                  <a:pt x="215" y="15"/>
                  <a:pt x="215" y="15"/>
                  <a:pt x="215" y="15"/>
                </a:cubicBezTo>
                <a:cubicBezTo>
                  <a:pt x="215" y="15"/>
                  <a:pt x="215" y="15"/>
                  <a:pt x="215" y="15"/>
                </a:cubicBezTo>
                <a:cubicBezTo>
                  <a:pt x="215" y="15"/>
                  <a:pt x="215" y="15"/>
                  <a:pt x="215" y="15"/>
                </a:cubicBezTo>
                <a:cubicBezTo>
                  <a:pt x="215" y="15"/>
                  <a:pt x="215" y="15"/>
                  <a:pt x="215" y="15"/>
                </a:cubicBezTo>
                <a:cubicBezTo>
                  <a:pt x="215" y="15"/>
                  <a:pt x="215" y="15"/>
                  <a:pt x="215" y="15"/>
                </a:cubicBezTo>
                <a:cubicBezTo>
                  <a:pt x="215" y="15"/>
                  <a:pt x="215" y="15"/>
                  <a:pt x="215" y="15"/>
                </a:cubicBezTo>
                <a:cubicBezTo>
                  <a:pt x="215" y="15"/>
                  <a:pt x="215" y="15"/>
                  <a:pt x="215" y="15"/>
                </a:cubicBezTo>
                <a:cubicBezTo>
                  <a:pt x="215" y="15"/>
                  <a:pt x="215" y="15"/>
                  <a:pt x="215" y="15"/>
                </a:cubicBezTo>
                <a:cubicBezTo>
                  <a:pt x="215" y="15"/>
                  <a:pt x="215" y="15"/>
                  <a:pt x="215" y="15"/>
                </a:cubicBezTo>
                <a:cubicBezTo>
                  <a:pt x="215" y="15"/>
                  <a:pt x="215" y="15"/>
                  <a:pt x="215" y="15"/>
                </a:cubicBezTo>
                <a:cubicBezTo>
                  <a:pt x="216" y="19"/>
                  <a:pt x="216" y="19"/>
                  <a:pt x="216" y="19"/>
                </a:cubicBezTo>
                <a:cubicBezTo>
                  <a:pt x="222" y="17"/>
                  <a:pt x="229" y="15"/>
                  <a:pt x="235" y="13"/>
                </a:cubicBezTo>
                <a:cubicBezTo>
                  <a:pt x="234" y="10"/>
                  <a:pt x="234" y="10"/>
                  <a:pt x="234" y="10"/>
                </a:cubicBezTo>
                <a:close/>
                <a:moveTo>
                  <a:pt x="196" y="22"/>
                </a:moveTo>
                <a:cubicBezTo>
                  <a:pt x="196" y="22"/>
                  <a:pt x="196" y="22"/>
                  <a:pt x="196" y="2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6" y="22"/>
                  <a:pt x="196" y="22"/>
                  <a:pt x="196" y="22"/>
                </a:cubicBezTo>
                <a:cubicBezTo>
                  <a:pt x="195" y="22"/>
                  <a:pt x="195" y="22"/>
                  <a:pt x="195" y="22"/>
                </a:cubicBezTo>
                <a:cubicBezTo>
                  <a:pt x="195" y="22"/>
                  <a:pt x="195" y="22"/>
                  <a:pt x="195" y="22"/>
                </a:cubicBezTo>
                <a:cubicBezTo>
                  <a:pt x="195" y="22"/>
                  <a:pt x="195" y="22"/>
                  <a:pt x="195" y="22"/>
                </a:cubicBezTo>
                <a:cubicBezTo>
                  <a:pt x="195" y="22"/>
                  <a:pt x="195" y="22"/>
                  <a:pt x="195" y="22"/>
                </a:cubicBezTo>
                <a:cubicBezTo>
                  <a:pt x="195" y="22"/>
                  <a:pt x="195" y="22"/>
                  <a:pt x="195" y="23"/>
                </a:cubicBezTo>
                <a:cubicBezTo>
                  <a:pt x="195" y="23"/>
                  <a:pt x="195" y="23"/>
                  <a:pt x="195" y="23"/>
                </a:cubicBezTo>
                <a:cubicBezTo>
                  <a:pt x="189" y="25"/>
                  <a:pt x="184" y="27"/>
                  <a:pt x="179" y="30"/>
                </a:cubicBezTo>
                <a:cubicBezTo>
                  <a:pt x="179" y="30"/>
                  <a:pt x="179" y="30"/>
                  <a:pt x="179" y="30"/>
                </a:cubicBezTo>
                <a:cubicBezTo>
                  <a:pt x="179" y="30"/>
                  <a:pt x="179" y="30"/>
                  <a:pt x="179" y="30"/>
                </a:cubicBezTo>
                <a:cubicBezTo>
                  <a:pt x="178" y="30"/>
                  <a:pt x="178" y="30"/>
                  <a:pt x="178" y="30"/>
                </a:cubicBezTo>
                <a:cubicBezTo>
                  <a:pt x="178" y="30"/>
                  <a:pt x="178" y="30"/>
                  <a:pt x="178" y="30"/>
                </a:cubicBezTo>
                <a:cubicBezTo>
                  <a:pt x="178" y="30"/>
                  <a:pt x="178" y="30"/>
                  <a:pt x="178" y="30"/>
                </a:cubicBezTo>
                <a:cubicBezTo>
                  <a:pt x="178" y="30"/>
                  <a:pt x="178" y="30"/>
                  <a:pt x="178" y="30"/>
                </a:cubicBezTo>
                <a:cubicBezTo>
                  <a:pt x="178" y="30"/>
                  <a:pt x="178" y="30"/>
                  <a:pt x="178" y="30"/>
                </a:cubicBezTo>
                <a:cubicBezTo>
                  <a:pt x="178" y="30"/>
                  <a:pt x="178" y="30"/>
                  <a:pt x="178" y="30"/>
                </a:cubicBezTo>
                <a:cubicBezTo>
                  <a:pt x="178" y="30"/>
                  <a:pt x="178" y="30"/>
                  <a:pt x="178" y="30"/>
                </a:cubicBezTo>
                <a:cubicBezTo>
                  <a:pt x="178" y="30"/>
                  <a:pt x="178" y="30"/>
                  <a:pt x="178" y="30"/>
                </a:cubicBezTo>
                <a:cubicBezTo>
                  <a:pt x="178" y="30"/>
                  <a:pt x="178" y="30"/>
                  <a:pt x="178" y="30"/>
                </a:cubicBezTo>
                <a:cubicBezTo>
                  <a:pt x="178" y="30"/>
                  <a:pt x="178" y="30"/>
                  <a:pt x="178" y="30"/>
                </a:cubicBezTo>
                <a:cubicBezTo>
                  <a:pt x="178" y="30"/>
                  <a:pt x="178" y="30"/>
                  <a:pt x="178" y="30"/>
                </a:cubicBezTo>
                <a:cubicBezTo>
                  <a:pt x="178" y="30"/>
                  <a:pt x="178" y="30"/>
                  <a:pt x="178" y="30"/>
                </a:cubicBezTo>
                <a:cubicBezTo>
                  <a:pt x="178" y="30"/>
                  <a:pt x="178" y="30"/>
                  <a:pt x="178" y="30"/>
                </a:cubicBezTo>
                <a:cubicBezTo>
                  <a:pt x="179" y="34"/>
                  <a:pt x="179" y="34"/>
                  <a:pt x="179" y="34"/>
                </a:cubicBezTo>
                <a:cubicBezTo>
                  <a:pt x="185" y="31"/>
                  <a:pt x="191" y="28"/>
                  <a:pt x="197" y="26"/>
                </a:cubicBezTo>
                <a:cubicBezTo>
                  <a:pt x="196" y="22"/>
                  <a:pt x="196" y="22"/>
                  <a:pt x="196" y="22"/>
                </a:cubicBezTo>
                <a:close/>
                <a:moveTo>
                  <a:pt x="160" y="39"/>
                </a:moveTo>
                <a:cubicBezTo>
                  <a:pt x="154" y="43"/>
                  <a:pt x="148" y="46"/>
                  <a:pt x="143" y="50"/>
                </a:cubicBezTo>
                <a:cubicBezTo>
                  <a:pt x="145" y="53"/>
                  <a:pt x="145" y="53"/>
                  <a:pt x="145" y="53"/>
                </a:cubicBezTo>
                <a:cubicBezTo>
                  <a:pt x="150" y="50"/>
                  <a:pt x="156" y="46"/>
                  <a:pt x="162" y="43"/>
                </a:cubicBezTo>
                <a:cubicBezTo>
                  <a:pt x="160" y="39"/>
                  <a:pt x="160" y="39"/>
                  <a:pt x="160" y="39"/>
                </a:cubicBezTo>
                <a:close/>
                <a:moveTo>
                  <a:pt x="126" y="61"/>
                </a:moveTo>
                <a:cubicBezTo>
                  <a:pt x="126" y="62"/>
                  <a:pt x="125" y="62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63"/>
                  <a:pt x="125" y="63"/>
                  <a:pt x="125" y="63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4" y="63"/>
                  <a:pt x="123" y="63"/>
                  <a:pt x="123" y="63"/>
                </a:cubicBezTo>
                <a:cubicBezTo>
                  <a:pt x="123" y="63"/>
                  <a:pt x="123" y="63"/>
                  <a:pt x="123" y="63"/>
                </a:cubicBezTo>
                <a:cubicBezTo>
                  <a:pt x="123" y="63"/>
                  <a:pt x="123" y="63"/>
                  <a:pt x="123" y="63"/>
                </a:cubicBezTo>
                <a:cubicBezTo>
                  <a:pt x="123" y="63"/>
                  <a:pt x="123" y="63"/>
                  <a:pt x="123" y="63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21" y="65"/>
                  <a:pt x="120" y="66"/>
                  <a:pt x="118" y="67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118" y="67"/>
                  <a:pt x="118" y="67"/>
                  <a:pt x="118" y="68"/>
                </a:cubicBezTo>
                <a:cubicBezTo>
                  <a:pt x="118" y="68"/>
                  <a:pt x="118" y="68"/>
                  <a:pt x="118" y="68"/>
                </a:cubicBezTo>
                <a:cubicBezTo>
                  <a:pt x="118" y="68"/>
                  <a:pt x="118" y="68"/>
                  <a:pt x="118" y="68"/>
                </a:cubicBezTo>
                <a:cubicBezTo>
                  <a:pt x="118" y="68"/>
                  <a:pt x="118" y="68"/>
                  <a:pt x="118" y="68"/>
                </a:cubicBezTo>
                <a:cubicBezTo>
                  <a:pt x="118" y="68"/>
                  <a:pt x="118" y="68"/>
                  <a:pt x="118" y="68"/>
                </a:cubicBezTo>
                <a:cubicBezTo>
                  <a:pt x="118" y="68"/>
                  <a:pt x="118" y="68"/>
                  <a:pt x="118" y="68"/>
                </a:cubicBezTo>
                <a:cubicBezTo>
                  <a:pt x="118" y="68"/>
                  <a:pt x="118" y="68"/>
                  <a:pt x="118" y="68"/>
                </a:cubicBezTo>
                <a:cubicBezTo>
                  <a:pt x="118" y="68"/>
                  <a:pt x="118" y="68"/>
                  <a:pt x="118" y="68"/>
                </a:cubicBezTo>
                <a:cubicBezTo>
                  <a:pt x="118" y="68"/>
                  <a:pt x="117" y="68"/>
                  <a:pt x="117" y="68"/>
                </a:cubicBezTo>
                <a:cubicBezTo>
                  <a:pt x="117" y="68"/>
                  <a:pt x="117" y="68"/>
                  <a:pt x="117" y="68"/>
                </a:cubicBezTo>
                <a:cubicBezTo>
                  <a:pt x="117" y="68"/>
                  <a:pt x="117" y="68"/>
                  <a:pt x="117" y="68"/>
                </a:cubicBezTo>
                <a:cubicBezTo>
                  <a:pt x="117" y="68"/>
                  <a:pt x="117" y="68"/>
                  <a:pt x="117" y="68"/>
                </a:cubicBezTo>
                <a:cubicBezTo>
                  <a:pt x="117" y="68"/>
                  <a:pt x="117" y="68"/>
                  <a:pt x="117" y="68"/>
                </a:cubicBezTo>
                <a:cubicBezTo>
                  <a:pt x="117" y="68"/>
                  <a:pt x="117" y="68"/>
                  <a:pt x="117" y="68"/>
                </a:cubicBezTo>
                <a:cubicBezTo>
                  <a:pt x="117" y="68"/>
                  <a:pt x="117" y="68"/>
                  <a:pt x="117" y="68"/>
                </a:cubicBezTo>
                <a:cubicBezTo>
                  <a:pt x="117" y="68"/>
                  <a:pt x="117" y="68"/>
                  <a:pt x="117" y="68"/>
                </a:cubicBezTo>
                <a:cubicBezTo>
                  <a:pt x="117" y="68"/>
                  <a:pt x="117" y="68"/>
                  <a:pt x="117" y="68"/>
                </a:cubicBezTo>
                <a:cubicBezTo>
                  <a:pt x="117" y="68"/>
                  <a:pt x="117" y="68"/>
                  <a:pt x="117" y="68"/>
                </a:cubicBezTo>
                <a:cubicBezTo>
                  <a:pt x="117" y="68"/>
                  <a:pt x="117" y="68"/>
                  <a:pt x="117" y="68"/>
                </a:cubicBezTo>
                <a:cubicBezTo>
                  <a:pt x="117" y="68"/>
                  <a:pt x="117" y="69"/>
                  <a:pt x="117" y="69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16" y="69"/>
                  <a:pt x="116" y="70"/>
                  <a:pt x="116" y="70"/>
                </a:cubicBezTo>
                <a:cubicBezTo>
                  <a:pt x="116" y="70"/>
                  <a:pt x="116" y="70"/>
                  <a:pt x="116" y="70"/>
                </a:cubicBezTo>
                <a:cubicBezTo>
                  <a:pt x="116" y="70"/>
                  <a:pt x="115" y="70"/>
                  <a:pt x="115" y="70"/>
                </a:cubicBezTo>
                <a:cubicBezTo>
                  <a:pt x="115" y="70"/>
                  <a:pt x="115" y="70"/>
                  <a:pt x="115" y="70"/>
                </a:cubicBezTo>
                <a:cubicBezTo>
                  <a:pt x="115" y="70"/>
                  <a:pt x="115" y="70"/>
                  <a:pt x="115" y="70"/>
                </a:cubicBezTo>
                <a:cubicBezTo>
                  <a:pt x="115" y="70"/>
                  <a:pt x="115" y="70"/>
                  <a:pt x="115" y="70"/>
                </a:cubicBezTo>
                <a:cubicBezTo>
                  <a:pt x="115" y="70"/>
                  <a:pt x="115" y="70"/>
                  <a:pt x="115" y="70"/>
                </a:cubicBezTo>
                <a:cubicBezTo>
                  <a:pt x="115" y="70"/>
                  <a:pt x="115" y="70"/>
                  <a:pt x="115" y="70"/>
                </a:cubicBezTo>
                <a:cubicBezTo>
                  <a:pt x="114" y="71"/>
                  <a:pt x="112" y="72"/>
                  <a:pt x="111" y="74"/>
                </a:cubicBezTo>
                <a:cubicBezTo>
                  <a:pt x="113" y="77"/>
                  <a:pt x="113" y="77"/>
                  <a:pt x="113" y="77"/>
                </a:cubicBezTo>
                <a:cubicBezTo>
                  <a:pt x="118" y="72"/>
                  <a:pt x="123" y="68"/>
                  <a:pt x="129" y="64"/>
                </a:cubicBezTo>
                <a:cubicBezTo>
                  <a:pt x="126" y="61"/>
                  <a:pt x="126" y="61"/>
                  <a:pt x="126" y="61"/>
                </a:cubicBezTo>
                <a:close/>
                <a:moveTo>
                  <a:pt x="96" y="87"/>
                </a:moveTo>
                <a:cubicBezTo>
                  <a:pt x="95" y="87"/>
                  <a:pt x="95" y="88"/>
                  <a:pt x="94" y="89"/>
                </a:cubicBezTo>
                <a:cubicBezTo>
                  <a:pt x="94" y="89"/>
                  <a:pt x="94" y="89"/>
                  <a:pt x="94" y="89"/>
                </a:cubicBezTo>
                <a:cubicBezTo>
                  <a:pt x="94" y="89"/>
                  <a:pt x="94" y="89"/>
                  <a:pt x="94" y="89"/>
                </a:cubicBezTo>
                <a:cubicBezTo>
                  <a:pt x="94" y="89"/>
                  <a:pt x="94" y="89"/>
                  <a:pt x="94" y="89"/>
                </a:cubicBezTo>
                <a:cubicBezTo>
                  <a:pt x="94" y="89"/>
                  <a:pt x="94" y="89"/>
                  <a:pt x="94" y="89"/>
                </a:cubicBezTo>
                <a:cubicBezTo>
                  <a:pt x="94" y="89"/>
                  <a:pt x="94" y="89"/>
                  <a:pt x="94" y="89"/>
                </a:cubicBezTo>
                <a:cubicBezTo>
                  <a:pt x="94" y="89"/>
                  <a:pt x="94" y="89"/>
                  <a:pt x="94" y="89"/>
                </a:cubicBezTo>
                <a:cubicBezTo>
                  <a:pt x="94" y="89"/>
                  <a:pt x="94" y="89"/>
                  <a:pt x="94" y="89"/>
                </a:cubicBezTo>
                <a:cubicBezTo>
                  <a:pt x="94" y="89"/>
                  <a:pt x="94" y="89"/>
                  <a:pt x="94" y="89"/>
                </a:cubicBezTo>
                <a:cubicBezTo>
                  <a:pt x="93" y="89"/>
                  <a:pt x="93" y="89"/>
                  <a:pt x="93" y="89"/>
                </a:cubicBezTo>
                <a:cubicBezTo>
                  <a:pt x="93" y="89"/>
                  <a:pt x="93" y="89"/>
                  <a:pt x="93" y="89"/>
                </a:cubicBezTo>
                <a:cubicBezTo>
                  <a:pt x="93" y="89"/>
                  <a:pt x="93" y="89"/>
                  <a:pt x="93" y="89"/>
                </a:cubicBezTo>
                <a:cubicBezTo>
                  <a:pt x="93" y="89"/>
                  <a:pt x="93" y="89"/>
                  <a:pt x="93" y="89"/>
                </a:cubicBezTo>
                <a:cubicBezTo>
                  <a:pt x="93" y="89"/>
                  <a:pt x="93" y="89"/>
                  <a:pt x="93" y="89"/>
                </a:cubicBezTo>
                <a:cubicBezTo>
                  <a:pt x="93" y="90"/>
                  <a:pt x="93" y="90"/>
                  <a:pt x="93" y="90"/>
                </a:cubicBezTo>
                <a:cubicBezTo>
                  <a:pt x="93" y="90"/>
                  <a:pt x="93" y="90"/>
                  <a:pt x="93" y="90"/>
                </a:cubicBezTo>
                <a:cubicBezTo>
                  <a:pt x="93" y="90"/>
                  <a:pt x="93" y="90"/>
                  <a:pt x="93" y="90"/>
                </a:cubicBezTo>
                <a:cubicBezTo>
                  <a:pt x="93" y="90"/>
                  <a:pt x="93" y="90"/>
                  <a:pt x="93" y="90"/>
                </a:cubicBezTo>
                <a:cubicBezTo>
                  <a:pt x="93" y="90"/>
                  <a:pt x="93" y="90"/>
                  <a:pt x="93" y="90"/>
                </a:cubicBezTo>
                <a:cubicBezTo>
                  <a:pt x="93" y="90"/>
                  <a:pt x="93" y="90"/>
                  <a:pt x="93" y="90"/>
                </a:cubicBezTo>
                <a:cubicBezTo>
                  <a:pt x="93" y="90"/>
                  <a:pt x="93" y="90"/>
                  <a:pt x="93" y="90"/>
                </a:cubicBezTo>
                <a:cubicBezTo>
                  <a:pt x="93" y="90"/>
                  <a:pt x="93" y="90"/>
                  <a:pt x="93" y="90"/>
                </a:cubicBezTo>
                <a:cubicBezTo>
                  <a:pt x="93" y="90"/>
                  <a:pt x="93" y="90"/>
                  <a:pt x="93" y="90"/>
                </a:cubicBezTo>
                <a:cubicBezTo>
                  <a:pt x="93" y="90"/>
                  <a:pt x="93" y="90"/>
                  <a:pt x="93" y="90"/>
                </a:cubicBezTo>
                <a:cubicBezTo>
                  <a:pt x="93" y="90"/>
                  <a:pt x="93" y="90"/>
                  <a:pt x="93" y="90"/>
                </a:cubicBezTo>
                <a:cubicBezTo>
                  <a:pt x="93" y="90"/>
                  <a:pt x="93" y="90"/>
                  <a:pt x="93" y="90"/>
                </a:cubicBezTo>
                <a:cubicBezTo>
                  <a:pt x="93" y="90"/>
                  <a:pt x="93" y="90"/>
                  <a:pt x="93" y="90"/>
                </a:cubicBezTo>
                <a:cubicBezTo>
                  <a:pt x="92" y="90"/>
                  <a:pt x="92" y="90"/>
                  <a:pt x="92" y="90"/>
                </a:cubicBezTo>
                <a:cubicBezTo>
                  <a:pt x="92" y="90"/>
                  <a:pt x="92" y="90"/>
                  <a:pt x="92" y="90"/>
                </a:cubicBezTo>
                <a:cubicBezTo>
                  <a:pt x="92" y="90"/>
                  <a:pt x="92" y="90"/>
                  <a:pt x="92" y="90"/>
                </a:cubicBezTo>
                <a:cubicBezTo>
                  <a:pt x="92" y="90"/>
                  <a:pt x="92" y="90"/>
                  <a:pt x="92" y="90"/>
                </a:cubicBezTo>
                <a:cubicBezTo>
                  <a:pt x="92" y="90"/>
                  <a:pt x="92" y="90"/>
                  <a:pt x="92" y="91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2" y="91"/>
                  <a:pt x="92" y="91"/>
                </a:cubicBezTo>
                <a:cubicBezTo>
                  <a:pt x="91" y="91"/>
                  <a:pt x="91" y="91"/>
                  <a:pt x="91" y="91"/>
                </a:cubicBezTo>
                <a:cubicBezTo>
                  <a:pt x="91" y="91"/>
                  <a:pt x="91" y="91"/>
                  <a:pt x="91" y="91"/>
                </a:cubicBezTo>
                <a:cubicBezTo>
                  <a:pt x="91" y="91"/>
                  <a:pt x="91" y="91"/>
                  <a:pt x="91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2"/>
                  <a:pt x="91" y="92"/>
                  <a:pt x="90" y="92"/>
                </a:cubicBezTo>
                <a:cubicBezTo>
                  <a:pt x="90" y="92"/>
                  <a:pt x="90" y="92"/>
                  <a:pt x="90" y="92"/>
                </a:cubicBezTo>
                <a:cubicBezTo>
                  <a:pt x="90" y="92"/>
                  <a:pt x="90" y="92"/>
                  <a:pt x="90" y="93"/>
                </a:cubicBezTo>
                <a:cubicBezTo>
                  <a:pt x="90" y="93"/>
                  <a:pt x="90" y="93"/>
                  <a:pt x="90" y="93"/>
                </a:cubicBezTo>
                <a:cubicBezTo>
                  <a:pt x="90" y="93"/>
                  <a:pt x="90" y="93"/>
                  <a:pt x="90" y="93"/>
                </a:cubicBezTo>
                <a:cubicBezTo>
                  <a:pt x="90" y="93"/>
                  <a:pt x="90" y="93"/>
                  <a:pt x="90" y="93"/>
                </a:cubicBezTo>
                <a:cubicBezTo>
                  <a:pt x="90" y="93"/>
                  <a:pt x="90" y="93"/>
                  <a:pt x="90" y="93"/>
                </a:cubicBezTo>
                <a:cubicBezTo>
                  <a:pt x="90" y="93"/>
                  <a:pt x="90" y="93"/>
                  <a:pt x="90" y="93"/>
                </a:cubicBezTo>
                <a:cubicBezTo>
                  <a:pt x="90" y="93"/>
                  <a:pt x="90" y="93"/>
                  <a:pt x="90" y="93"/>
                </a:cubicBezTo>
                <a:cubicBezTo>
                  <a:pt x="90" y="93"/>
                  <a:pt x="90" y="93"/>
                  <a:pt x="90" y="93"/>
                </a:cubicBezTo>
                <a:cubicBezTo>
                  <a:pt x="90" y="93"/>
                  <a:pt x="90" y="93"/>
                  <a:pt x="89" y="93"/>
                </a:cubicBezTo>
                <a:cubicBezTo>
                  <a:pt x="89" y="93"/>
                  <a:pt x="89" y="93"/>
                  <a:pt x="89" y="93"/>
                </a:cubicBezTo>
                <a:cubicBezTo>
                  <a:pt x="89" y="93"/>
                  <a:pt x="89" y="93"/>
                  <a:pt x="89" y="93"/>
                </a:cubicBezTo>
                <a:cubicBezTo>
                  <a:pt x="89" y="93"/>
                  <a:pt x="89" y="93"/>
                  <a:pt x="89" y="93"/>
                </a:cubicBezTo>
                <a:cubicBezTo>
                  <a:pt x="89" y="93"/>
                  <a:pt x="89" y="94"/>
                  <a:pt x="89" y="94"/>
                </a:cubicBezTo>
                <a:cubicBezTo>
                  <a:pt x="89" y="94"/>
                  <a:pt x="89" y="94"/>
                  <a:pt x="89" y="94"/>
                </a:cubicBezTo>
                <a:cubicBezTo>
                  <a:pt x="89" y="94"/>
                  <a:pt x="89" y="94"/>
                  <a:pt x="89" y="94"/>
                </a:cubicBezTo>
                <a:cubicBezTo>
                  <a:pt x="89" y="94"/>
                  <a:pt x="89" y="94"/>
                  <a:pt x="89" y="94"/>
                </a:cubicBezTo>
                <a:cubicBezTo>
                  <a:pt x="89" y="94"/>
                  <a:pt x="89" y="94"/>
                  <a:pt x="89" y="94"/>
                </a:cubicBezTo>
                <a:cubicBezTo>
                  <a:pt x="89" y="94"/>
                  <a:pt x="89" y="94"/>
                  <a:pt x="89" y="94"/>
                </a:cubicBezTo>
                <a:cubicBezTo>
                  <a:pt x="89" y="94"/>
                  <a:pt x="89" y="94"/>
                  <a:pt x="89" y="94"/>
                </a:cubicBezTo>
                <a:cubicBezTo>
                  <a:pt x="89" y="94"/>
                  <a:pt x="89" y="94"/>
                  <a:pt x="89" y="94"/>
                </a:cubicBezTo>
                <a:cubicBezTo>
                  <a:pt x="89" y="94"/>
                  <a:pt x="89" y="94"/>
                  <a:pt x="89" y="94"/>
                </a:cubicBezTo>
                <a:cubicBezTo>
                  <a:pt x="89" y="94"/>
                  <a:pt x="89" y="94"/>
                  <a:pt x="89" y="94"/>
                </a:cubicBezTo>
                <a:cubicBezTo>
                  <a:pt x="89" y="94"/>
                  <a:pt x="89" y="94"/>
                  <a:pt x="89" y="94"/>
                </a:cubicBezTo>
                <a:cubicBezTo>
                  <a:pt x="89" y="94"/>
                  <a:pt x="89" y="94"/>
                  <a:pt x="89" y="94"/>
                </a:cubicBezTo>
                <a:cubicBezTo>
                  <a:pt x="89" y="94"/>
                  <a:pt x="89" y="94"/>
                  <a:pt x="88" y="94"/>
                </a:cubicBezTo>
                <a:cubicBezTo>
                  <a:pt x="88" y="94"/>
                  <a:pt x="88" y="94"/>
                  <a:pt x="88" y="94"/>
                </a:cubicBezTo>
                <a:cubicBezTo>
                  <a:pt x="88" y="94"/>
                  <a:pt x="88" y="94"/>
                  <a:pt x="88" y="94"/>
                </a:cubicBezTo>
                <a:cubicBezTo>
                  <a:pt x="88" y="94"/>
                  <a:pt x="88" y="94"/>
                  <a:pt x="88" y="94"/>
                </a:cubicBezTo>
                <a:cubicBezTo>
                  <a:pt x="88" y="94"/>
                  <a:pt x="88" y="94"/>
                  <a:pt x="88" y="94"/>
                </a:cubicBezTo>
                <a:cubicBezTo>
                  <a:pt x="88" y="95"/>
                  <a:pt x="88" y="95"/>
                  <a:pt x="88" y="95"/>
                </a:cubicBezTo>
                <a:cubicBezTo>
                  <a:pt x="88" y="95"/>
                  <a:pt x="88" y="95"/>
                  <a:pt x="88" y="95"/>
                </a:cubicBezTo>
                <a:cubicBezTo>
                  <a:pt x="88" y="95"/>
                  <a:pt x="88" y="95"/>
                  <a:pt x="88" y="95"/>
                </a:cubicBezTo>
                <a:cubicBezTo>
                  <a:pt x="88" y="95"/>
                  <a:pt x="88" y="95"/>
                  <a:pt x="88" y="95"/>
                </a:cubicBezTo>
                <a:cubicBezTo>
                  <a:pt x="88" y="95"/>
                  <a:pt x="88" y="95"/>
                  <a:pt x="88" y="95"/>
                </a:cubicBezTo>
                <a:cubicBezTo>
                  <a:pt x="88" y="95"/>
                  <a:pt x="88" y="95"/>
                  <a:pt x="88" y="95"/>
                </a:cubicBezTo>
                <a:cubicBezTo>
                  <a:pt x="88" y="95"/>
                  <a:pt x="88" y="95"/>
                  <a:pt x="88" y="95"/>
                </a:cubicBezTo>
                <a:cubicBezTo>
                  <a:pt x="88" y="95"/>
                  <a:pt x="88" y="95"/>
                  <a:pt x="88" y="95"/>
                </a:cubicBezTo>
                <a:cubicBezTo>
                  <a:pt x="88" y="95"/>
                  <a:pt x="88" y="95"/>
                  <a:pt x="88" y="95"/>
                </a:cubicBezTo>
                <a:cubicBezTo>
                  <a:pt x="88" y="95"/>
                  <a:pt x="88" y="95"/>
                  <a:pt x="88" y="95"/>
                </a:cubicBezTo>
                <a:cubicBezTo>
                  <a:pt x="88" y="95"/>
                  <a:pt x="88" y="95"/>
                  <a:pt x="88" y="95"/>
                </a:cubicBezTo>
                <a:cubicBezTo>
                  <a:pt x="88" y="95"/>
                  <a:pt x="88" y="95"/>
                  <a:pt x="88" y="95"/>
                </a:cubicBezTo>
                <a:cubicBezTo>
                  <a:pt x="88" y="95"/>
                  <a:pt x="88" y="95"/>
                  <a:pt x="88" y="95"/>
                </a:cubicBezTo>
                <a:cubicBezTo>
                  <a:pt x="88" y="95"/>
                  <a:pt x="88" y="95"/>
                  <a:pt x="88" y="95"/>
                </a:cubicBezTo>
                <a:cubicBezTo>
                  <a:pt x="88" y="95"/>
                  <a:pt x="87" y="95"/>
                  <a:pt x="87" y="95"/>
                </a:cubicBezTo>
                <a:cubicBezTo>
                  <a:pt x="87" y="95"/>
                  <a:pt x="87" y="95"/>
                  <a:pt x="87" y="95"/>
                </a:cubicBezTo>
                <a:cubicBezTo>
                  <a:pt x="87" y="95"/>
                  <a:pt x="87" y="95"/>
                  <a:pt x="87" y="95"/>
                </a:cubicBezTo>
                <a:cubicBezTo>
                  <a:pt x="87" y="95"/>
                  <a:pt x="87" y="95"/>
                  <a:pt x="87" y="95"/>
                </a:cubicBezTo>
                <a:cubicBezTo>
                  <a:pt x="87" y="95"/>
                  <a:pt x="87" y="96"/>
                  <a:pt x="87" y="96"/>
                </a:cubicBezTo>
                <a:cubicBezTo>
                  <a:pt x="87" y="96"/>
                  <a:pt x="87" y="96"/>
                  <a:pt x="87" y="96"/>
                </a:cubicBezTo>
                <a:cubicBezTo>
                  <a:pt x="87" y="96"/>
                  <a:pt x="87" y="96"/>
                  <a:pt x="87" y="96"/>
                </a:cubicBezTo>
                <a:cubicBezTo>
                  <a:pt x="87" y="96"/>
                  <a:pt x="87" y="96"/>
                  <a:pt x="87" y="96"/>
                </a:cubicBezTo>
                <a:cubicBezTo>
                  <a:pt x="87" y="96"/>
                  <a:pt x="87" y="96"/>
                  <a:pt x="87" y="96"/>
                </a:cubicBezTo>
                <a:cubicBezTo>
                  <a:pt x="87" y="96"/>
                  <a:pt x="87" y="96"/>
                  <a:pt x="87" y="96"/>
                </a:cubicBezTo>
                <a:cubicBezTo>
                  <a:pt x="87" y="96"/>
                  <a:pt x="87" y="96"/>
                  <a:pt x="87" y="96"/>
                </a:cubicBezTo>
                <a:cubicBezTo>
                  <a:pt x="87" y="96"/>
                  <a:pt x="87" y="96"/>
                  <a:pt x="87" y="96"/>
                </a:cubicBezTo>
                <a:cubicBezTo>
                  <a:pt x="85" y="98"/>
                  <a:pt x="83" y="99"/>
                  <a:pt x="82" y="101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9" y="99"/>
                  <a:pt x="94" y="94"/>
                  <a:pt x="99" y="90"/>
                </a:cubicBezTo>
                <a:cubicBezTo>
                  <a:pt x="96" y="87"/>
                  <a:pt x="96" y="87"/>
                  <a:pt x="96" y="87"/>
                </a:cubicBezTo>
                <a:close/>
                <a:moveTo>
                  <a:pt x="69" y="116"/>
                </a:moveTo>
                <a:cubicBezTo>
                  <a:pt x="69" y="117"/>
                  <a:pt x="68" y="117"/>
                  <a:pt x="68" y="117"/>
                </a:cubicBezTo>
                <a:cubicBezTo>
                  <a:pt x="68" y="117"/>
                  <a:pt x="68" y="117"/>
                  <a:pt x="68" y="117"/>
                </a:cubicBezTo>
                <a:cubicBezTo>
                  <a:pt x="68" y="117"/>
                  <a:pt x="68" y="117"/>
                  <a:pt x="68" y="117"/>
                </a:cubicBezTo>
                <a:cubicBezTo>
                  <a:pt x="68" y="117"/>
                  <a:pt x="68" y="117"/>
                  <a:pt x="68" y="117"/>
                </a:cubicBezTo>
                <a:cubicBezTo>
                  <a:pt x="68" y="117"/>
                  <a:pt x="68" y="117"/>
                  <a:pt x="68" y="117"/>
                </a:cubicBezTo>
                <a:cubicBezTo>
                  <a:pt x="68" y="117"/>
                  <a:pt x="68" y="117"/>
                  <a:pt x="68" y="117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8" y="118"/>
                  <a:pt x="68" y="118"/>
                  <a:pt x="67" y="118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67" y="118"/>
                  <a:pt x="67" y="119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66" y="119"/>
                  <a:pt x="66" y="119"/>
                  <a:pt x="66" y="119"/>
                </a:cubicBezTo>
                <a:cubicBezTo>
                  <a:pt x="63" y="123"/>
                  <a:pt x="60" y="127"/>
                  <a:pt x="58" y="131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58" y="131"/>
                  <a:pt x="57" y="131"/>
                  <a:pt x="57" y="132"/>
                </a:cubicBezTo>
                <a:cubicBezTo>
                  <a:pt x="57" y="132"/>
                  <a:pt x="57" y="132"/>
                  <a:pt x="57" y="132"/>
                </a:cubicBezTo>
                <a:cubicBezTo>
                  <a:pt x="57" y="132"/>
                  <a:pt x="57" y="132"/>
                  <a:pt x="57" y="132"/>
                </a:cubicBezTo>
                <a:cubicBezTo>
                  <a:pt x="57" y="132"/>
                  <a:pt x="57" y="132"/>
                  <a:pt x="57" y="132"/>
                </a:cubicBezTo>
                <a:cubicBezTo>
                  <a:pt x="57" y="132"/>
                  <a:pt x="57" y="132"/>
                  <a:pt x="57" y="132"/>
                </a:cubicBezTo>
                <a:cubicBezTo>
                  <a:pt x="57" y="132"/>
                  <a:pt x="57" y="132"/>
                  <a:pt x="57" y="132"/>
                </a:cubicBezTo>
                <a:cubicBezTo>
                  <a:pt x="57" y="132"/>
                  <a:pt x="57" y="132"/>
                  <a:pt x="57" y="132"/>
                </a:cubicBezTo>
                <a:cubicBezTo>
                  <a:pt x="57" y="132"/>
                  <a:pt x="57" y="132"/>
                  <a:pt x="57" y="132"/>
                </a:cubicBezTo>
                <a:cubicBezTo>
                  <a:pt x="57" y="132"/>
                  <a:pt x="57" y="132"/>
                  <a:pt x="57" y="132"/>
                </a:cubicBezTo>
                <a:cubicBezTo>
                  <a:pt x="57" y="132"/>
                  <a:pt x="57" y="132"/>
                  <a:pt x="57" y="132"/>
                </a:cubicBezTo>
                <a:cubicBezTo>
                  <a:pt x="57" y="132"/>
                  <a:pt x="57" y="132"/>
                  <a:pt x="57" y="132"/>
                </a:cubicBezTo>
                <a:cubicBezTo>
                  <a:pt x="57" y="132"/>
                  <a:pt x="57" y="132"/>
                  <a:pt x="57" y="132"/>
                </a:cubicBezTo>
                <a:cubicBezTo>
                  <a:pt x="60" y="135"/>
                  <a:pt x="60" y="135"/>
                  <a:pt x="60" y="135"/>
                </a:cubicBezTo>
                <a:cubicBezTo>
                  <a:pt x="64" y="129"/>
                  <a:pt x="68" y="124"/>
                  <a:pt x="72" y="119"/>
                </a:cubicBezTo>
                <a:cubicBezTo>
                  <a:pt x="69" y="116"/>
                  <a:pt x="69" y="116"/>
                  <a:pt x="69" y="116"/>
                </a:cubicBezTo>
                <a:close/>
                <a:moveTo>
                  <a:pt x="46" y="149"/>
                </a:moveTo>
                <a:cubicBezTo>
                  <a:pt x="45" y="150"/>
                  <a:pt x="44" y="151"/>
                  <a:pt x="44" y="153"/>
                </a:cubicBezTo>
                <a:cubicBezTo>
                  <a:pt x="44" y="153"/>
                  <a:pt x="44" y="153"/>
                  <a:pt x="44" y="153"/>
                </a:cubicBezTo>
                <a:cubicBezTo>
                  <a:pt x="44" y="153"/>
                  <a:pt x="44" y="153"/>
                  <a:pt x="43" y="153"/>
                </a:cubicBezTo>
                <a:cubicBezTo>
                  <a:pt x="43" y="153"/>
                  <a:pt x="43" y="153"/>
                  <a:pt x="43" y="153"/>
                </a:cubicBezTo>
                <a:cubicBezTo>
                  <a:pt x="43" y="153"/>
                  <a:pt x="43" y="153"/>
                  <a:pt x="43" y="153"/>
                </a:cubicBezTo>
                <a:cubicBezTo>
                  <a:pt x="43" y="153"/>
                  <a:pt x="43" y="153"/>
                  <a:pt x="43" y="153"/>
                </a:cubicBezTo>
                <a:cubicBezTo>
                  <a:pt x="43" y="153"/>
                  <a:pt x="43" y="153"/>
                  <a:pt x="43" y="153"/>
                </a:cubicBezTo>
                <a:cubicBezTo>
                  <a:pt x="43" y="153"/>
                  <a:pt x="43" y="153"/>
                  <a:pt x="43" y="153"/>
                </a:cubicBezTo>
                <a:cubicBezTo>
                  <a:pt x="43" y="153"/>
                  <a:pt x="43" y="153"/>
                  <a:pt x="43" y="153"/>
                </a:cubicBezTo>
                <a:cubicBezTo>
                  <a:pt x="43" y="153"/>
                  <a:pt x="43" y="153"/>
                  <a:pt x="43" y="153"/>
                </a:cubicBezTo>
                <a:cubicBezTo>
                  <a:pt x="43" y="153"/>
                  <a:pt x="43" y="153"/>
                  <a:pt x="43" y="153"/>
                </a:cubicBezTo>
                <a:cubicBezTo>
                  <a:pt x="43" y="153"/>
                  <a:pt x="43" y="153"/>
                  <a:pt x="43" y="153"/>
                </a:cubicBezTo>
                <a:cubicBezTo>
                  <a:pt x="43" y="153"/>
                  <a:pt x="43" y="153"/>
                  <a:pt x="43" y="154"/>
                </a:cubicBezTo>
                <a:cubicBezTo>
                  <a:pt x="43" y="154"/>
                  <a:pt x="43" y="154"/>
                  <a:pt x="43" y="154"/>
                </a:cubicBezTo>
                <a:cubicBezTo>
                  <a:pt x="43" y="154"/>
                  <a:pt x="43" y="154"/>
                  <a:pt x="43" y="154"/>
                </a:cubicBezTo>
                <a:cubicBezTo>
                  <a:pt x="43" y="154"/>
                  <a:pt x="43" y="154"/>
                  <a:pt x="43" y="154"/>
                </a:cubicBezTo>
                <a:cubicBezTo>
                  <a:pt x="43" y="154"/>
                  <a:pt x="43" y="154"/>
                  <a:pt x="43" y="154"/>
                </a:cubicBezTo>
                <a:cubicBezTo>
                  <a:pt x="43" y="154"/>
                  <a:pt x="43" y="154"/>
                  <a:pt x="43" y="154"/>
                </a:cubicBezTo>
                <a:cubicBezTo>
                  <a:pt x="43" y="154"/>
                  <a:pt x="43" y="154"/>
                  <a:pt x="43" y="154"/>
                </a:cubicBezTo>
                <a:cubicBezTo>
                  <a:pt x="43" y="154"/>
                  <a:pt x="43" y="154"/>
                  <a:pt x="43" y="154"/>
                </a:cubicBezTo>
                <a:cubicBezTo>
                  <a:pt x="43" y="154"/>
                  <a:pt x="43" y="154"/>
                  <a:pt x="43" y="154"/>
                </a:cubicBezTo>
                <a:cubicBezTo>
                  <a:pt x="43" y="154"/>
                  <a:pt x="43" y="154"/>
                  <a:pt x="43" y="154"/>
                </a:cubicBezTo>
                <a:cubicBezTo>
                  <a:pt x="43" y="154"/>
                  <a:pt x="43" y="154"/>
                  <a:pt x="43" y="154"/>
                </a:cubicBezTo>
                <a:cubicBezTo>
                  <a:pt x="43" y="154"/>
                  <a:pt x="43" y="154"/>
                  <a:pt x="43" y="154"/>
                </a:cubicBezTo>
                <a:cubicBezTo>
                  <a:pt x="43" y="154"/>
                  <a:pt x="43" y="154"/>
                  <a:pt x="43" y="154"/>
                </a:cubicBezTo>
                <a:cubicBezTo>
                  <a:pt x="43" y="154"/>
                  <a:pt x="43" y="154"/>
                  <a:pt x="43" y="154"/>
                </a:cubicBezTo>
                <a:cubicBezTo>
                  <a:pt x="43" y="154"/>
                  <a:pt x="43" y="154"/>
                  <a:pt x="43" y="154"/>
                </a:cubicBezTo>
                <a:cubicBezTo>
                  <a:pt x="43" y="154"/>
                  <a:pt x="43" y="155"/>
                  <a:pt x="42" y="155"/>
                </a:cubicBezTo>
                <a:cubicBezTo>
                  <a:pt x="42" y="155"/>
                  <a:pt x="42" y="155"/>
                  <a:pt x="42" y="155"/>
                </a:cubicBezTo>
                <a:cubicBezTo>
                  <a:pt x="42" y="155"/>
                  <a:pt x="42" y="155"/>
                  <a:pt x="42" y="155"/>
                </a:cubicBezTo>
                <a:cubicBezTo>
                  <a:pt x="42" y="155"/>
                  <a:pt x="42" y="155"/>
                  <a:pt x="42" y="155"/>
                </a:cubicBezTo>
                <a:cubicBezTo>
                  <a:pt x="42" y="155"/>
                  <a:pt x="42" y="155"/>
                  <a:pt x="42" y="155"/>
                </a:cubicBezTo>
                <a:cubicBezTo>
                  <a:pt x="42" y="155"/>
                  <a:pt x="42" y="155"/>
                  <a:pt x="42" y="155"/>
                </a:cubicBezTo>
                <a:cubicBezTo>
                  <a:pt x="42" y="155"/>
                  <a:pt x="42" y="155"/>
                  <a:pt x="42" y="155"/>
                </a:cubicBezTo>
                <a:cubicBezTo>
                  <a:pt x="42" y="155"/>
                  <a:pt x="42" y="155"/>
                  <a:pt x="42" y="155"/>
                </a:cubicBezTo>
                <a:cubicBezTo>
                  <a:pt x="42" y="155"/>
                  <a:pt x="42" y="155"/>
                  <a:pt x="42" y="156"/>
                </a:cubicBezTo>
                <a:cubicBezTo>
                  <a:pt x="42" y="156"/>
                  <a:pt x="42" y="156"/>
                  <a:pt x="42" y="156"/>
                </a:cubicBezTo>
                <a:cubicBezTo>
                  <a:pt x="40" y="158"/>
                  <a:pt x="39" y="161"/>
                  <a:pt x="38" y="163"/>
                </a:cubicBezTo>
                <a:cubicBezTo>
                  <a:pt x="38" y="163"/>
                  <a:pt x="38" y="163"/>
                  <a:pt x="38" y="163"/>
                </a:cubicBezTo>
                <a:cubicBezTo>
                  <a:pt x="38" y="163"/>
                  <a:pt x="38" y="163"/>
                  <a:pt x="38" y="163"/>
                </a:cubicBezTo>
                <a:cubicBezTo>
                  <a:pt x="38" y="163"/>
                  <a:pt x="38" y="163"/>
                  <a:pt x="38" y="163"/>
                </a:cubicBezTo>
                <a:cubicBezTo>
                  <a:pt x="38" y="163"/>
                  <a:pt x="37" y="163"/>
                  <a:pt x="37" y="164"/>
                </a:cubicBezTo>
                <a:cubicBezTo>
                  <a:pt x="37" y="164"/>
                  <a:pt x="37" y="164"/>
                  <a:pt x="37" y="164"/>
                </a:cubicBezTo>
                <a:cubicBezTo>
                  <a:pt x="37" y="164"/>
                  <a:pt x="37" y="164"/>
                  <a:pt x="37" y="164"/>
                </a:cubicBezTo>
                <a:cubicBezTo>
                  <a:pt x="37" y="164"/>
                  <a:pt x="37" y="164"/>
                  <a:pt x="37" y="164"/>
                </a:cubicBezTo>
                <a:cubicBezTo>
                  <a:pt x="37" y="164"/>
                  <a:pt x="37" y="164"/>
                  <a:pt x="37" y="164"/>
                </a:cubicBezTo>
                <a:cubicBezTo>
                  <a:pt x="37" y="164"/>
                  <a:pt x="37" y="164"/>
                  <a:pt x="37" y="164"/>
                </a:cubicBezTo>
                <a:cubicBezTo>
                  <a:pt x="37" y="164"/>
                  <a:pt x="37" y="164"/>
                  <a:pt x="37" y="164"/>
                </a:cubicBezTo>
                <a:cubicBezTo>
                  <a:pt x="37" y="164"/>
                  <a:pt x="37" y="164"/>
                  <a:pt x="37" y="164"/>
                </a:cubicBezTo>
                <a:cubicBezTo>
                  <a:pt x="37" y="164"/>
                  <a:pt x="37" y="164"/>
                  <a:pt x="37" y="164"/>
                </a:cubicBezTo>
                <a:cubicBezTo>
                  <a:pt x="37" y="164"/>
                  <a:pt x="37" y="164"/>
                  <a:pt x="37" y="164"/>
                </a:cubicBezTo>
                <a:cubicBezTo>
                  <a:pt x="37" y="164"/>
                  <a:pt x="37" y="164"/>
                  <a:pt x="37" y="164"/>
                </a:cubicBezTo>
                <a:cubicBezTo>
                  <a:pt x="37" y="164"/>
                  <a:pt x="37" y="164"/>
                  <a:pt x="37" y="164"/>
                </a:cubicBezTo>
                <a:cubicBezTo>
                  <a:pt x="37" y="164"/>
                  <a:pt x="37" y="164"/>
                  <a:pt x="37" y="164"/>
                </a:cubicBezTo>
                <a:cubicBezTo>
                  <a:pt x="37" y="164"/>
                  <a:pt x="37" y="165"/>
                  <a:pt x="37" y="165"/>
                </a:cubicBezTo>
                <a:cubicBezTo>
                  <a:pt x="37" y="165"/>
                  <a:pt x="37" y="165"/>
                  <a:pt x="37" y="165"/>
                </a:cubicBezTo>
                <a:cubicBezTo>
                  <a:pt x="37" y="165"/>
                  <a:pt x="37" y="165"/>
                  <a:pt x="37" y="165"/>
                </a:cubicBezTo>
                <a:cubicBezTo>
                  <a:pt x="37" y="165"/>
                  <a:pt x="37" y="165"/>
                  <a:pt x="37" y="165"/>
                </a:cubicBezTo>
                <a:cubicBezTo>
                  <a:pt x="37" y="165"/>
                  <a:pt x="37" y="165"/>
                  <a:pt x="37" y="165"/>
                </a:cubicBezTo>
                <a:cubicBezTo>
                  <a:pt x="37" y="165"/>
                  <a:pt x="37" y="165"/>
                  <a:pt x="37" y="165"/>
                </a:cubicBezTo>
                <a:cubicBezTo>
                  <a:pt x="37" y="165"/>
                  <a:pt x="37" y="165"/>
                  <a:pt x="37" y="165"/>
                </a:cubicBezTo>
                <a:cubicBezTo>
                  <a:pt x="37" y="165"/>
                  <a:pt x="37" y="165"/>
                  <a:pt x="37" y="165"/>
                </a:cubicBezTo>
                <a:cubicBezTo>
                  <a:pt x="37" y="165"/>
                  <a:pt x="37" y="165"/>
                  <a:pt x="37" y="165"/>
                </a:cubicBezTo>
                <a:cubicBezTo>
                  <a:pt x="37" y="165"/>
                  <a:pt x="37" y="165"/>
                  <a:pt x="37" y="165"/>
                </a:cubicBezTo>
                <a:cubicBezTo>
                  <a:pt x="37" y="165"/>
                  <a:pt x="36" y="165"/>
                  <a:pt x="36" y="165"/>
                </a:cubicBezTo>
                <a:cubicBezTo>
                  <a:pt x="36" y="165"/>
                  <a:pt x="36" y="165"/>
                  <a:pt x="36" y="165"/>
                </a:cubicBezTo>
                <a:cubicBezTo>
                  <a:pt x="36" y="165"/>
                  <a:pt x="36" y="165"/>
                  <a:pt x="36" y="165"/>
                </a:cubicBezTo>
                <a:cubicBezTo>
                  <a:pt x="36" y="165"/>
                  <a:pt x="36" y="165"/>
                  <a:pt x="36" y="165"/>
                </a:cubicBezTo>
                <a:cubicBezTo>
                  <a:pt x="36" y="165"/>
                  <a:pt x="36" y="165"/>
                  <a:pt x="36" y="165"/>
                </a:cubicBezTo>
                <a:cubicBezTo>
                  <a:pt x="36" y="165"/>
                  <a:pt x="36" y="165"/>
                  <a:pt x="36" y="165"/>
                </a:cubicBezTo>
                <a:cubicBezTo>
                  <a:pt x="36" y="166"/>
                  <a:pt x="36" y="166"/>
                  <a:pt x="36" y="166"/>
                </a:cubicBezTo>
                <a:cubicBezTo>
                  <a:pt x="36" y="166"/>
                  <a:pt x="36" y="166"/>
                  <a:pt x="36" y="166"/>
                </a:cubicBezTo>
                <a:cubicBezTo>
                  <a:pt x="36" y="166"/>
                  <a:pt x="36" y="166"/>
                  <a:pt x="36" y="166"/>
                </a:cubicBezTo>
                <a:cubicBezTo>
                  <a:pt x="36" y="166"/>
                  <a:pt x="36" y="166"/>
                  <a:pt x="36" y="166"/>
                </a:cubicBezTo>
                <a:cubicBezTo>
                  <a:pt x="36" y="166"/>
                  <a:pt x="36" y="166"/>
                  <a:pt x="36" y="166"/>
                </a:cubicBezTo>
                <a:cubicBezTo>
                  <a:pt x="36" y="166"/>
                  <a:pt x="36" y="166"/>
                  <a:pt x="36" y="166"/>
                </a:cubicBezTo>
                <a:cubicBezTo>
                  <a:pt x="36" y="166"/>
                  <a:pt x="36" y="166"/>
                  <a:pt x="36" y="166"/>
                </a:cubicBezTo>
                <a:cubicBezTo>
                  <a:pt x="36" y="166"/>
                  <a:pt x="36" y="166"/>
                  <a:pt x="36" y="166"/>
                </a:cubicBezTo>
                <a:cubicBezTo>
                  <a:pt x="36" y="166"/>
                  <a:pt x="36" y="166"/>
                  <a:pt x="36" y="166"/>
                </a:cubicBezTo>
                <a:cubicBezTo>
                  <a:pt x="39" y="168"/>
                  <a:pt x="39" y="168"/>
                  <a:pt x="39" y="168"/>
                </a:cubicBezTo>
                <a:cubicBezTo>
                  <a:pt x="42" y="163"/>
                  <a:pt x="46" y="157"/>
                  <a:pt x="49" y="151"/>
                </a:cubicBezTo>
                <a:cubicBezTo>
                  <a:pt x="46" y="149"/>
                  <a:pt x="46" y="149"/>
                  <a:pt x="46" y="149"/>
                </a:cubicBezTo>
                <a:close/>
                <a:moveTo>
                  <a:pt x="27" y="184"/>
                </a:moveTo>
                <a:cubicBezTo>
                  <a:pt x="27" y="185"/>
                  <a:pt x="26" y="186"/>
                  <a:pt x="26" y="186"/>
                </a:cubicBezTo>
                <a:cubicBezTo>
                  <a:pt x="26" y="186"/>
                  <a:pt x="26" y="186"/>
                  <a:pt x="26" y="186"/>
                </a:cubicBezTo>
                <a:cubicBezTo>
                  <a:pt x="26" y="186"/>
                  <a:pt x="26" y="187"/>
                  <a:pt x="26" y="187"/>
                </a:cubicBezTo>
                <a:cubicBezTo>
                  <a:pt x="26" y="187"/>
                  <a:pt x="26" y="187"/>
                  <a:pt x="26" y="187"/>
                </a:cubicBezTo>
                <a:cubicBezTo>
                  <a:pt x="26" y="187"/>
                  <a:pt x="26" y="187"/>
                  <a:pt x="26" y="187"/>
                </a:cubicBezTo>
                <a:cubicBezTo>
                  <a:pt x="26" y="187"/>
                  <a:pt x="26" y="187"/>
                  <a:pt x="26" y="187"/>
                </a:cubicBezTo>
                <a:cubicBezTo>
                  <a:pt x="26" y="187"/>
                  <a:pt x="26" y="187"/>
                  <a:pt x="26" y="187"/>
                </a:cubicBezTo>
                <a:cubicBezTo>
                  <a:pt x="26" y="187"/>
                  <a:pt x="26" y="187"/>
                  <a:pt x="26" y="187"/>
                </a:cubicBezTo>
                <a:cubicBezTo>
                  <a:pt x="26" y="187"/>
                  <a:pt x="26" y="187"/>
                  <a:pt x="26" y="187"/>
                </a:cubicBezTo>
                <a:cubicBezTo>
                  <a:pt x="26" y="187"/>
                  <a:pt x="26" y="187"/>
                  <a:pt x="26" y="187"/>
                </a:cubicBezTo>
                <a:cubicBezTo>
                  <a:pt x="26" y="187"/>
                  <a:pt x="26" y="187"/>
                  <a:pt x="26" y="187"/>
                </a:cubicBezTo>
                <a:cubicBezTo>
                  <a:pt x="26" y="187"/>
                  <a:pt x="26" y="187"/>
                  <a:pt x="26" y="187"/>
                </a:cubicBezTo>
                <a:cubicBezTo>
                  <a:pt x="26" y="187"/>
                  <a:pt x="26" y="187"/>
                  <a:pt x="26" y="187"/>
                </a:cubicBezTo>
                <a:cubicBezTo>
                  <a:pt x="26" y="187"/>
                  <a:pt x="26" y="187"/>
                  <a:pt x="26" y="188"/>
                </a:cubicBezTo>
                <a:cubicBezTo>
                  <a:pt x="26" y="188"/>
                  <a:pt x="26" y="188"/>
                  <a:pt x="26" y="188"/>
                </a:cubicBezTo>
                <a:cubicBezTo>
                  <a:pt x="26" y="188"/>
                  <a:pt x="26" y="188"/>
                  <a:pt x="26" y="188"/>
                </a:cubicBezTo>
                <a:cubicBezTo>
                  <a:pt x="26" y="188"/>
                  <a:pt x="26" y="188"/>
                  <a:pt x="26" y="188"/>
                </a:cubicBezTo>
                <a:cubicBezTo>
                  <a:pt x="26" y="188"/>
                  <a:pt x="26" y="188"/>
                  <a:pt x="26" y="188"/>
                </a:cubicBezTo>
                <a:cubicBezTo>
                  <a:pt x="26" y="188"/>
                  <a:pt x="26" y="188"/>
                  <a:pt x="26" y="188"/>
                </a:cubicBezTo>
                <a:cubicBezTo>
                  <a:pt x="26" y="188"/>
                  <a:pt x="25" y="188"/>
                  <a:pt x="25" y="188"/>
                </a:cubicBezTo>
                <a:cubicBezTo>
                  <a:pt x="25" y="188"/>
                  <a:pt x="25" y="188"/>
                  <a:pt x="25" y="188"/>
                </a:cubicBezTo>
                <a:cubicBezTo>
                  <a:pt x="25" y="188"/>
                  <a:pt x="25" y="188"/>
                  <a:pt x="25" y="188"/>
                </a:cubicBezTo>
                <a:cubicBezTo>
                  <a:pt x="25" y="188"/>
                  <a:pt x="25" y="188"/>
                  <a:pt x="25" y="188"/>
                </a:cubicBezTo>
                <a:cubicBezTo>
                  <a:pt x="25" y="188"/>
                  <a:pt x="25" y="188"/>
                  <a:pt x="25" y="188"/>
                </a:cubicBezTo>
                <a:cubicBezTo>
                  <a:pt x="25" y="188"/>
                  <a:pt x="25" y="188"/>
                  <a:pt x="25" y="188"/>
                </a:cubicBezTo>
                <a:cubicBezTo>
                  <a:pt x="25" y="188"/>
                  <a:pt x="25" y="188"/>
                  <a:pt x="25" y="189"/>
                </a:cubicBezTo>
                <a:cubicBezTo>
                  <a:pt x="25" y="189"/>
                  <a:pt x="25" y="189"/>
                  <a:pt x="25" y="189"/>
                </a:cubicBezTo>
                <a:cubicBezTo>
                  <a:pt x="25" y="189"/>
                  <a:pt x="25" y="189"/>
                  <a:pt x="25" y="189"/>
                </a:cubicBezTo>
                <a:cubicBezTo>
                  <a:pt x="25" y="189"/>
                  <a:pt x="25" y="189"/>
                  <a:pt x="25" y="189"/>
                </a:cubicBezTo>
                <a:cubicBezTo>
                  <a:pt x="25" y="189"/>
                  <a:pt x="25" y="189"/>
                  <a:pt x="25" y="189"/>
                </a:cubicBezTo>
                <a:cubicBezTo>
                  <a:pt x="25" y="189"/>
                  <a:pt x="25" y="189"/>
                  <a:pt x="25" y="189"/>
                </a:cubicBezTo>
                <a:cubicBezTo>
                  <a:pt x="25" y="189"/>
                  <a:pt x="25" y="189"/>
                  <a:pt x="25" y="189"/>
                </a:cubicBezTo>
                <a:cubicBezTo>
                  <a:pt x="25" y="189"/>
                  <a:pt x="25" y="189"/>
                  <a:pt x="25" y="189"/>
                </a:cubicBezTo>
                <a:cubicBezTo>
                  <a:pt x="25" y="189"/>
                  <a:pt x="25" y="189"/>
                  <a:pt x="25" y="189"/>
                </a:cubicBezTo>
                <a:cubicBezTo>
                  <a:pt x="25" y="189"/>
                  <a:pt x="25" y="189"/>
                  <a:pt x="25" y="189"/>
                </a:cubicBezTo>
                <a:cubicBezTo>
                  <a:pt x="25" y="189"/>
                  <a:pt x="25" y="189"/>
                  <a:pt x="25" y="189"/>
                </a:cubicBezTo>
                <a:cubicBezTo>
                  <a:pt x="25" y="189"/>
                  <a:pt x="25" y="189"/>
                  <a:pt x="25" y="189"/>
                </a:cubicBezTo>
                <a:cubicBezTo>
                  <a:pt x="25" y="189"/>
                  <a:pt x="25" y="189"/>
                  <a:pt x="25" y="190"/>
                </a:cubicBezTo>
                <a:cubicBezTo>
                  <a:pt x="25" y="190"/>
                  <a:pt x="25" y="190"/>
                  <a:pt x="25" y="190"/>
                </a:cubicBezTo>
                <a:cubicBezTo>
                  <a:pt x="25" y="190"/>
                  <a:pt x="25" y="190"/>
                  <a:pt x="25" y="190"/>
                </a:cubicBezTo>
                <a:cubicBezTo>
                  <a:pt x="25" y="190"/>
                  <a:pt x="25" y="190"/>
                  <a:pt x="25" y="190"/>
                </a:cubicBezTo>
                <a:cubicBezTo>
                  <a:pt x="25" y="190"/>
                  <a:pt x="25" y="190"/>
                  <a:pt x="25" y="190"/>
                </a:cubicBezTo>
                <a:cubicBezTo>
                  <a:pt x="25" y="190"/>
                  <a:pt x="25" y="190"/>
                  <a:pt x="25" y="190"/>
                </a:cubicBezTo>
                <a:cubicBezTo>
                  <a:pt x="25" y="190"/>
                  <a:pt x="25" y="190"/>
                  <a:pt x="25" y="190"/>
                </a:cubicBezTo>
                <a:cubicBezTo>
                  <a:pt x="25" y="190"/>
                  <a:pt x="25" y="190"/>
                  <a:pt x="25" y="190"/>
                </a:cubicBezTo>
                <a:cubicBezTo>
                  <a:pt x="25" y="190"/>
                  <a:pt x="24" y="190"/>
                  <a:pt x="24" y="190"/>
                </a:cubicBezTo>
                <a:cubicBezTo>
                  <a:pt x="24" y="190"/>
                  <a:pt x="24" y="190"/>
                  <a:pt x="24" y="190"/>
                </a:cubicBezTo>
                <a:cubicBezTo>
                  <a:pt x="24" y="190"/>
                  <a:pt x="24" y="190"/>
                  <a:pt x="24" y="191"/>
                </a:cubicBezTo>
                <a:cubicBezTo>
                  <a:pt x="24" y="191"/>
                  <a:pt x="24" y="191"/>
                  <a:pt x="24" y="191"/>
                </a:cubicBezTo>
                <a:cubicBezTo>
                  <a:pt x="24" y="191"/>
                  <a:pt x="24" y="191"/>
                  <a:pt x="24" y="191"/>
                </a:cubicBezTo>
                <a:cubicBezTo>
                  <a:pt x="24" y="191"/>
                  <a:pt x="24" y="191"/>
                  <a:pt x="24" y="191"/>
                </a:cubicBezTo>
                <a:cubicBezTo>
                  <a:pt x="24" y="191"/>
                  <a:pt x="24" y="191"/>
                  <a:pt x="24" y="191"/>
                </a:cubicBezTo>
                <a:cubicBezTo>
                  <a:pt x="24" y="191"/>
                  <a:pt x="24" y="191"/>
                  <a:pt x="24" y="191"/>
                </a:cubicBezTo>
                <a:cubicBezTo>
                  <a:pt x="24" y="191"/>
                  <a:pt x="24" y="191"/>
                  <a:pt x="24" y="192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24" y="193"/>
                  <a:pt x="23" y="193"/>
                  <a:pt x="23" y="193"/>
                </a:cubicBezTo>
                <a:cubicBezTo>
                  <a:pt x="23" y="193"/>
                  <a:pt x="23" y="193"/>
                  <a:pt x="23" y="193"/>
                </a:cubicBezTo>
                <a:cubicBezTo>
                  <a:pt x="23" y="193"/>
                  <a:pt x="23" y="193"/>
                  <a:pt x="23" y="193"/>
                </a:cubicBezTo>
                <a:cubicBezTo>
                  <a:pt x="23" y="193"/>
                  <a:pt x="23" y="193"/>
                  <a:pt x="23" y="193"/>
                </a:cubicBezTo>
                <a:cubicBezTo>
                  <a:pt x="23" y="193"/>
                  <a:pt x="23" y="193"/>
                  <a:pt x="23" y="193"/>
                </a:cubicBezTo>
                <a:cubicBezTo>
                  <a:pt x="23" y="193"/>
                  <a:pt x="23" y="193"/>
                  <a:pt x="23" y="193"/>
                </a:cubicBezTo>
                <a:cubicBezTo>
                  <a:pt x="23" y="193"/>
                  <a:pt x="23" y="193"/>
                  <a:pt x="23" y="193"/>
                </a:cubicBezTo>
                <a:cubicBezTo>
                  <a:pt x="23" y="193"/>
                  <a:pt x="23" y="193"/>
                  <a:pt x="23" y="193"/>
                </a:cubicBezTo>
                <a:cubicBezTo>
                  <a:pt x="23" y="193"/>
                  <a:pt x="23" y="193"/>
                  <a:pt x="23" y="193"/>
                </a:cubicBezTo>
                <a:cubicBezTo>
                  <a:pt x="23" y="193"/>
                  <a:pt x="23" y="193"/>
                  <a:pt x="23" y="193"/>
                </a:cubicBezTo>
                <a:cubicBezTo>
                  <a:pt x="23" y="193"/>
                  <a:pt x="23" y="193"/>
                  <a:pt x="23" y="193"/>
                </a:cubicBezTo>
                <a:cubicBezTo>
                  <a:pt x="23" y="193"/>
                  <a:pt x="23" y="193"/>
                  <a:pt x="23" y="193"/>
                </a:cubicBezTo>
                <a:cubicBezTo>
                  <a:pt x="23" y="193"/>
                  <a:pt x="23" y="194"/>
                  <a:pt x="23" y="194"/>
                </a:cubicBezTo>
                <a:cubicBezTo>
                  <a:pt x="23" y="194"/>
                  <a:pt x="23" y="194"/>
                  <a:pt x="23" y="194"/>
                </a:cubicBezTo>
                <a:cubicBezTo>
                  <a:pt x="23" y="194"/>
                  <a:pt x="23" y="194"/>
                  <a:pt x="23" y="194"/>
                </a:cubicBezTo>
                <a:cubicBezTo>
                  <a:pt x="23" y="194"/>
                  <a:pt x="23" y="194"/>
                  <a:pt x="23" y="194"/>
                </a:cubicBezTo>
                <a:cubicBezTo>
                  <a:pt x="23" y="194"/>
                  <a:pt x="23" y="194"/>
                  <a:pt x="23" y="194"/>
                </a:cubicBezTo>
                <a:cubicBezTo>
                  <a:pt x="23" y="194"/>
                  <a:pt x="23" y="194"/>
                  <a:pt x="23" y="194"/>
                </a:cubicBezTo>
                <a:cubicBezTo>
                  <a:pt x="23" y="194"/>
                  <a:pt x="23" y="194"/>
                  <a:pt x="23" y="194"/>
                </a:cubicBezTo>
                <a:cubicBezTo>
                  <a:pt x="23" y="194"/>
                  <a:pt x="23" y="194"/>
                  <a:pt x="23" y="194"/>
                </a:cubicBezTo>
                <a:cubicBezTo>
                  <a:pt x="23" y="194"/>
                  <a:pt x="23" y="194"/>
                  <a:pt x="23" y="194"/>
                </a:cubicBezTo>
                <a:cubicBezTo>
                  <a:pt x="23" y="194"/>
                  <a:pt x="23" y="194"/>
                  <a:pt x="23" y="194"/>
                </a:cubicBezTo>
                <a:cubicBezTo>
                  <a:pt x="23" y="194"/>
                  <a:pt x="23" y="194"/>
                  <a:pt x="23" y="194"/>
                </a:cubicBezTo>
                <a:cubicBezTo>
                  <a:pt x="23" y="194"/>
                  <a:pt x="23" y="194"/>
                  <a:pt x="23" y="194"/>
                </a:cubicBezTo>
                <a:cubicBezTo>
                  <a:pt x="23" y="194"/>
                  <a:pt x="23" y="194"/>
                  <a:pt x="23" y="194"/>
                </a:cubicBezTo>
                <a:cubicBezTo>
                  <a:pt x="23" y="194"/>
                  <a:pt x="23" y="194"/>
                  <a:pt x="23" y="194"/>
                </a:cubicBezTo>
                <a:cubicBezTo>
                  <a:pt x="23" y="194"/>
                  <a:pt x="23" y="195"/>
                  <a:pt x="23" y="195"/>
                </a:cubicBezTo>
                <a:cubicBezTo>
                  <a:pt x="23" y="195"/>
                  <a:pt x="23" y="195"/>
                  <a:pt x="23" y="195"/>
                </a:cubicBezTo>
                <a:cubicBezTo>
                  <a:pt x="23" y="195"/>
                  <a:pt x="23" y="195"/>
                  <a:pt x="23" y="195"/>
                </a:cubicBezTo>
                <a:cubicBezTo>
                  <a:pt x="23" y="195"/>
                  <a:pt x="23" y="195"/>
                  <a:pt x="23" y="195"/>
                </a:cubicBezTo>
                <a:cubicBezTo>
                  <a:pt x="23" y="195"/>
                  <a:pt x="23" y="195"/>
                  <a:pt x="23" y="195"/>
                </a:cubicBezTo>
                <a:cubicBezTo>
                  <a:pt x="23" y="195"/>
                  <a:pt x="23" y="195"/>
                  <a:pt x="23" y="195"/>
                </a:cubicBezTo>
                <a:cubicBezTo>
                  <a:pt x="23" y="195"/>
                  <a:pt x="23" y="195"/>
                  <a:pt x="23" y="195"/>
                </a:cubicBezTo>
                <a:cubicBezTo>
                  <a:pt x="23" y="195"/>
                  <a:pt x="22" y="195"/>
                  <a:pt x="22" y="195"/>
                </a:cubicBezTo>
                <a:cubicBezTo>
                  <a:pt x="22" y="195"/>
                  <a:pt x="22" y="195"/>
                  <a:pt x="22" y="195"/>
                </a:cubicBezTo>
                <a:cubicBezTo>
                  <a:pt x="22" y="195"/>
                  <a:pt x="22" y="195"/>
                  <a:pt x="22" y="195"/>
                </a:cubicBezTo>
                <a:cubicBezTo>
                  <a:pt x="22" y="195"/>
                  <a:pt x="22" y="195"/>
                  <a:pt x="22" y="195"/>
                </a:cubicBezTo>
                <a:cubicBezTo>
                  <a:pt x="22" y="195"/>
                  <a:pt x="22" y="195"/>
                  <a:pt x="22" y="195"/>
                </a:cubicBezTo>
                <a:cubicBezTo>
                  <a:pt x="22" y="195"/>
                  <a:pt x="22" y="195"/>
                  <a:pt x="22" y="195"/>
                </a:cubicBezTo>
                <a:cubicBezTo>
                  <a:pt x="22" y="195"/>
                  <a:pt x="22" y="195"/>
                  <a:pt x="22" y="196"/>
                </a:cubicBezTo>
                <a:cubicBezTo>
                  <a:pt x="22" y="196"/>
                  <a:pt x="22" y="196"/>
                  <a:pt x="22" y="196"/>
                </a:cubicBezTo>
                <a:cubicBezTo>
                  <a:pt x="22" y="196"/>
                  <a:pt x="22" y="196"/>
                  <a:pt x="22" y="196"/>
                </a:cubicBezTo>
                <a:cubicBezTo>
                  <a:pt x="22" y="196"/>
                  <a:pt x="22" y="196"/>
                  <a:pt x="22" y="196"/>
                </a:cubicBezTo>
                <a:cubicBezTo>
                  <a:pt x="22" y="196"/>
                  <a:pt x="22" y="196"/>
                  <a:pt x="22" y="196"/>
                </a:cubicBezTo>
                <a:cubicBezTo>
                  <a:pt x="22" y="196"/>
                  <a:pt x="22" y="196"/>
                  <a:pt x="22" y="196"/>
                </a:cubicBezTo>
                <a:cubicBezTo>
                  <a:pt x="22" y="196"/>
                  <a:pt x="22" y="196"/>
                  <a:pt x="22" y="196"/>
                </a:cubicBezTo>
                <a:cubicBezTo>
                  <a:pt x="22" y="196"/>
                  <a:pt x="22" y="196"/>
                  <a:pt x="22" y="196"/>
                </a:cubicBezTo>
                <a:cubicBezTo>
                  <a:pt x="22" y="196"/>
                  <a:pt x="22" y="196"/>
                  <a:pt x="22" y="196"/>
                </a:cubicBezTo>
                <a:cubicBezTo>
                  <a:pt x="22" y="196"/>
                  <a:pt x="22" y="196"/>
                  <a:pt x="22" y="196"/>
                </a:cubicBezTo>
                <a:cubicBezTo>
                  <a:pt x="22" y="196"/>
                  <a:pt x="22" y="196"/>
                  <a:pt x="22" y="196"/>
                </a:cubicBezTo>
                <a:cubicBezTo>
                  <a:pt x="22" y="196"/>
                  <a:pt x="22" y="196"/>
                  <a:pt x="22" y="196"/>
                </a:cubicBezTo>
                <a:cubicBezTo>
                  <a:pt x="22" y="196"/>
                  <a:pt x="22" y="196"/>
                  <a:pt x="22" y="197"/>
                </a:cubicBezTo>
                <a:cubicBezTo>
                  <a:pt x="22" y="197"/>
                  <a:pt x="22" y="197"/>
                  <a:pt x="22" y="197"/>
                </a:cubicBezTo>
                <a:cubicBezTo>
                  <a:pt x="22" y="197"/>
                  <a:pt x="22" y="197"/>
                  <a:pt x="22" y="197"/>
                </a:cubicBezTo>
                <a:cubicBezTo>
                  <a:pt x="22" y="197"/>
                  <a:pt x="22" y="197"/>
                  <a:pt x="22" y="197"/>
                </a:cubicBezTo>
                <a:cubicBezTo>
                  <a:pt x="22" y="197"/>
                  <a:pt x="22" y="197"/>
                  <a:pt x="22" y="197"/>
                </a:cubicBezTo>
                <a:cubicBezTo>
                  <a:pt x="22" y="197"/>
                  <a:pt x="22" y="197"/>
                  <a:pt x="22" y="197"/>
                </a:cubicBezTo>
                <a:cubicBezTo>
                  <a:pt x="22" y="197"/>
                  <a:pt x="22" y="197"/>
                  <a:pt x="22" y="197"/>
                </a:cubicBezTo>
                <a:cubicBezTo>
                  <a:pt x="22" y="197"/>
                  <a:pt x="22" y="197"/>
                  <a:pt x="22" y="197"/>
                </a:cubicBezTo>
                <a:cubicBezTo>
                  <a:pt x="22" y="197"/>
                  <a:pt x="22" y="197"/>
                  <a:pt x="22" y="197"/>
                </a:cubicBezTo>
                <a:cubicBezTo>
                  <a:pt x="22" y="197"/>
                  <a:pt x="22" y="197"/>
                  <a:pt x="22" y="197"/>
                </a:cubicBezTo>
                <a:cubicBezTo>
                  <a:pt x="22" y="197"/>
                  <a:pt x="22" y="197"/>
                  <a:pt x="21" y="198"/>
                </a:cubicBezTo>
                <a:cubicBezTo>
                  <a:pt x="21" y="198"/>
                  <a:pt x="21" y="198"/>
                  <a:pt x="21" y="198"/>
                </a:cubicBezTo>
                <a:cubicBezTo>
                  <a:pt x="21" y="198"/>
                  <a:pt x="21" y="198"/>
                  <a:pt x="21" y="198"/>
                </a:cubicBezTo>
                <a:cubicBezTo>
                  <a:pt x="21" y="198"/>
                  <a:pt x="21" y="198"/>
                  <a:pt x="21" y="198"/>
                </a:cubicBezTo>
                <a:cubicBezTo>
                  <a:pt x="21" y="198"/>
                  <a:pt x="21" y="198"/>
                  <a:pt x="21" y="198"/>
                </a:cubicBezTo>
                <a:cubicBezTo>
                  <a:pt x="21" y="198"/>
                  <a:pt x="21" y="198"/>
                  <a:pt x="21" y="198"/>
                </a:cubicBezTo>
                <a:cubicBezTo>
                  <a:pt x="21" y="198"/>
                  <a:pt x="21" y="198"/>
                  <a:pt x="21" y="198"/>
                </a:cubicBezTo>
                <a:cubicBezTo>
                  <a:pt x="21" y="198"/>
                  <a:pt x="21" y="198"/>
                  <a:pt x="21" y="198"/>
                </a:cubicBezTo>
                <a:cubicBezTo>
                  <a:pt x="21" y="198"/>
                  <a:pt x="21" y="199"/>
                  <a:pt x="21" y="199"/>
                </a:cubicBezTo>
                <a:cubicBezTo>
                  <a:pt x="21" y="199"/>
                  <a:pt x="21" y="199"/>
                  <a:pt x="21" y="199"/>
                </a:cubicBezTo>
                <a:cubicBezTo>
                  <a:pt x="21" y="199"/>
                  <a:pt x="21" y="199"/>
                  <a:pt x="21" y="199"/>
                </a:cubicBezTo>
                <a:cubicBezTo>
                  <a:pt x="21" y="199"/>
                  <a:pt x="21" y="199"/>
                  <a:pt x="21" y="199"/>
                </a:cubicBezTo>
                <a:cubicBezTo>
                  <a:pt x="21" y="199"/>
                  <a:pt x="21" y="199"/>
                  <a:pt x="21" y="199"/>
                </a:cubicBezTo>
                <a:cubicBezTo>
                  <a:pt x="21" y="199"/>
                  <a:pt x="21" y="199"/>
                  <a:pt x="21" y="199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1" y="200"/>
                  <a:pt x="20" y="200"/>
                  <a:pt x="20" y="200"/>
                </a:cubicBezTo>
                <a:cubicBezTo>
                  <a:pt x="20" y="200"/>
                  <a:pt x="20" y="200"/>
                  <a:pt x="20" y="200"/>
                </a:cubicBezTo>
                <a:cubicBezTo>
                  <a:pt x="20" y="200"/>
                  <a:pt x="20" y="201"/>
                  <a:pt x="20" y="201"/>
                </a:cubicBezTo>
                <a:cubicBezTo>
                  <a:pt x="20" y="201"/>
                  <a:pt x="20" y="201"/>
                  <a:pt x="20" y="201"/>
                </a:cubicBezTo>
                <a:cubicBezTo>
                  <a:pt x="20" y="201"/>
                  <a:pt x="20" y="201"/>
                  <a:pt x="20" y="201"/>
                </a:cubicBezTo>
                <a:cubicBezTo>
                  <a:pt x="20" y="201"/>
                  <a:pt x="20" y="201"/>
                  <a:pt x="20" y="201"/>
                </a:cubicBezTo>
                <a:cubicBezTo>
                  <a:pt x="20" y="201"/>
                  <a:pt x="20" y="201"/>
                  <a:pt x="20" y="201"/>
                </a:cubicBezTo>
                <a:cubicBezTo>
                  <a:pt x="20" y="201"/>
                  <a:pt x="20" y="201"/>
                  <a:pt x="20" y="201"/>
                </a:cubicBezTo>
                <a:cubicBezTo>
                  <a:pt x="20" y="201"/>
                  <a:pt x="20" y="201"/>
                  <a:pt x="20" y="201"/>
                </a:cubicBezTo>
                <a:cubicBezTo>
                  <a:pt x="20" y="201"/>
                  <a:pt x="20" y="201"/>
                  <a:pt x="20" y="201"/>
                </a:cubicBezTo>
                <a:cubicBezTo>
                  <a:pt x="20" y="201"/>
                  <a:pt x="20" y="201"/>
                  <a:pt x="20" y="201"/>
                </a:cubicBezTo>
                <a:cubicBezTo>
                  <a:pt x="20" y="201"/>
                  <a:pt x="20" y="201"/>
                  <a:pt x="20" y="201"/>
                </a:cubicBezTo>
                <a:cubicBezTo>
                  <a:pt x="20" y="202"/>
                  <a:pt x="20" y="202"/>
                  <a:pt x="20" y="202"/>
                </a:cubicBezTo>
                <a:cubicBezTo>
                  <a:pt x="20" y="202"/>
                  <a:pt x="20" y="202"/>
                  <a:pt x="20" y="202"/>
                </a:cubicBezTo>
                <a:cubicBezTo>
                  <a:pt x="20" y="202"/>
                  <a:pt x="20" y="202"/>
                  <a:pt x="20" y="202"/>
                </a:cubicBezTo>
                <a:cubicBezTo>
                  <a:pt x="20" y="202"/>
                  <a:pt x="20" y="202"/>
                  <a:pt x="20" y="202"/>
                </a:cubicBezTo>
                <a:cubicBezTo>
                  <a:pt x="20" y="202"/>
                  <a:pt x="20" y="202"/>
                  <a:pt x="20" y="202"/>
                </a:cubicBezTo>
                <a:cubicBezTo>
                  <a:pt x="20" y="202"/>
                  <a:pt x="20" y="202"/>
                  <a:pt x="20" y="202"/>
                </a:cubicBezTo>
                <a:cubicBezTo>
                  <a:pt x="20" y="202"/>
                  <a:pt x="20" y="202"/>
                  <a:pt x="20" y="202"/>
                </a:cubicBezTo>
                <a:cubicBezTo>
                  <a:pt x="20" y="202"/>
                  <a:pt x="20" y="202"/>
                  <a:pt x="20" y="202"/>
                </a:cubicBezTo>
                <a:cubicBezTo>
                  <a:pt x="20" y="202"/>
                  <a:pt x="20" y="202"/>
                  <a:pt x="20" y="202"/>
                </a:cubicBezTo>
                <a:cubicBezTo>
                  <a:pt x="20" y="202"/>
                  <a:pt x="20" y="202"/>
                  <a:pt x="20" y="202"/>
                </a:cubicBezTo>
                <a:cubicBezTo>
                  <a:pt x="20" y="202"/>
                  <a:pt x="20" y="202"/>
                  <a:pt x="20" y="202"/>
                </a:cubicBezTo>
                <a:cubicBezTo>
                  <a:pt x="20" y="202"/>
                  <a:pt x="20" y="202"/>
                  <a:pt x="20" y="202"/>
                </a:cubicBezTo>
                <a:cubicBezTo>
                  <a:pt x="20" y="202"/>
                  <a:pt x="20" y="202"/>
                  <a:pt x="20" y="202"/>
                </a:cubicBezTo>
                <a:cubicBezTo>
                  <a:pt x="20" y="202"/>
                  <a:pt x="20" y="203"/>
                  <a:pt x="20" y="203"/>
                </a:cubicBezTo>
                <a:cubicBezTo>
                  <a:pt x="20" y="203"/>
                  <a:pt x="20" y="203"/>
                  <a:pt x="20" y="203"/>
                </a:cubicBezTo>
                <a:cubicBezTo>
                  <a:pt x="20" y="203"/>
                  <a:pt x="20" y="203"/>
                  <a:pt x="19" y="203"/>
                </a:cubicBezTo>
                <a:cubicBezTo>
                  <a:pt x="19" y="203"/>
                  <a:pt x="19" y="203"/>
                  <a:pt x="19" y="203"/>
                </a:cubicBezTo>
                <a:cubicBezTo>
                  <a:pt x="19" y="203"/>
                  <a:pt x="19" y="203"/>
                  <a:pt x="19" y="203"/>
                </a:cubicBezTo>
                <a:cubicBezTo>
                  <a:pt x="19" y="203"/>
                  <a:pt x="19" y="203"/>
                  <a:pt x="19" y="203"/>
                </a:cubicBezTo>
                <a:cubicBezTo>
                  <a:pt x="23" y="204"/>
                  <a:pt x="23" y="204"/>
                  <a:pt x="23" y="204"/>
                </a:cubicBezTo>
                <a:cubicBezTo>
                  <a:pt x="25" y="198"/>
                  <a:pt x="28" y="192"/>
                  <a:pt x="31" y="186"/>
                </a:cubicBezTo>
                <a:cubicBezTo>
                  <a:pt x="27" y="184"/>
                  <a:pt x="27" y="184"/>
                  <a:pt x="27" y="184"/>
                </a:cubicBezTo>
                <a:close/>
                <a:moveTo>
                  <a:pt x="13" y="222"/>
                </a:moveTo>
                <a:cubicBezTo>
                  <a:pt x="12" y="224"/>
                  <a:pt x="12" y="226"/>
                  <a:pt x="11" y="229"/>
                </a:cubicBezTo>
                <a:cubicBezTo>
                  <a:pt x="11" y="229"/>
                  <a:pt x="11" y="229"/>
                  <a:pt x="11" y="229"/>
                </a:cubicBezTo>
                <a:cubicBezTo>
                  <a:pt x="11" y="229"/>
                  <a:pt x="11" y="229"/>
                  <a:pt x="11" y="229"/>
                </a:cubicBezTo>
                <a:cubicBezTo>
                  <a:pt x="11" y="229"/>
                  <a:pt x="11" y="229"/>
                  <a:pt x="11" y="229"/>
                </a:cubicBezTo>
                <a:cubicBezTo>
                  <a:pt x="11" y="229"/>
                  <a:pt x="11" y="229"/>
                  <a:pt x="11" y="229"/>
                </a:cubicBezTo>
                <a:cubicBezTo>
                  <a:pt x="11" y="229"/>
                  <a:pt x="11" y="229"/>
                  <a:pt x="11" y="229"/>
                </a:cubicBezTo>
                <a:cubicBezTo>
                  <a:pt x="11" y="229"/>
                  <a:pt x="11" y="230"/>
                  <a:pt x="11" y="230"/>
                </a:cubicBezTo>
                <a:cubicBezTo>
                  <a:pt x="11" y="230"/>
                  <a:pt x="11" y="230"/>
                  <a:pt x="11" y="230"/>
                </a:cubicBezTo>
                <a:cubicBezTo>
                  <a:pt x="11" y="230"/>
                  <a:pt x="11" y="230"/>
                  <a:pt x="11" y="230"/>
                </a:cubicBezTo>
                <a:cubicBezTo>
                  <a:pt x="11" y="230"/>
                  <a:pt x="11" y="230"/>
                  <a:pt x="11" y="230"/>
                </a:cubicBezTo>
                <a:cubicBezTo>
                  <a:pt x="11" y="230"/>
                  <a:pt x="11" y="230"/>
                  <a:pt x="11" y="230"/>
                </a:cubicBezTo>
                <a:cubicBezTo>
                  <a:pt x="11" y="230"/>
                  <a:pt x="11" y="230"/>
                  <a:pt x="11" y="230"/>
                </a:cubicBezTo>
                <a:cubicBezTo>
                  <a:pt x="11" y="230"/>
                  <a:pt x="10" y="231"/>
                  <a:pt x="10" y="231"/>
                </a:cubicBezTo>
                <a:cubicBezTo>
                  <a:pt x="10" y="231"/>
                  <a:pt x="10" y="231"/>
                  <a:pt x="10" y="231"/>
                </a:cubicBezTo>
                <a:cubicBezTo>
                  <a:pt x="10" y="231"/>
                  <a:pt x="10" y="231"/>
                  <a:pt x="10" y="231"/>
                </a:cubicBezTo>
                <a:cubicBezTo>
                  <a:pt x="10" y="231"/>
                  <a:pt x="10" y="231"/>
                  <a:pt x="10" y="231"/>
                </a:cubicBezTo>
                <a:cubicBezTo>
                  <a:pt x="10" y="231"/>
                  <a:pt x="10" y="231"/>
                  <a:pt x="10" y="231"/>
                </a:cubicBezTo>
                <a:cubicBezTo>
                  <a:pt x="10" y="231"/>
                  <a:pt x="10" y="231"/>
                  <a:pt x="10" y="231"/>
                </a:cubicBezTo>
                <a:cubicBezTo>
                  <a:pt x="10" y="231"/>
                  <a:pt x="10" y="232"/>
                  <a:pt x="10" y="232"/>
                </a:cubicBezTo>
                <a:cubicBezTo>
                  <a:pt x="10" y="232"/>
                  <a:pt x="10" y="232"/>
                  <a:pt x="10" y="232"/>
                </a:cubicBezTo>
                <a:cubicBezTo>
                  <a:pt x="10" y="232"/>
                  <a:pt x="10" y="232"/>
                  <a:pt x="10" y="232"/>
                </a:cubicBezTo>
                <a:cubicBezTo>
                  <a:pt x="10" y="232"/>
                  <a:pt x="10" y="232"/>
                  <a:pt x="10" y="232"/>
                </a:cubicBezTo>
                <a:cubicBezTo>
                  <a:pt x="10" y="232"/>
                  <a:pt x="10" y="232"/>
                  <a:pt x="10" y="232"/>
                </a:cubicBezTo>
                <a:cubicBezTo>
                  <a:pt x="10" y="232"/>
                  <a:pt x="10" y="232"/>
                  <a:pt x="10" y="232"/>
                </a:cubicBezTo>
                <a:cubicBezTo>
                  <a:pt x="10" y="232"/>
                  <a:pt x="10" y="232"/>
                  <a:pt x="10" y="232"/>
                </a:cubicBezTo>
                <a:cubicBezTo>
                  <a:pt x="10" y="232"/>
                  <a:pt x="10" y="232"/>
                  <a:pt x="10" y="232"/>
                </a:cubicBezTo>
                <a:cubicBezTo>
                  <a:pt x="10" y="232"/>
                  <a:pt x="10" y="232"/>
                  <a:pt x="10" y="232"/>
                </a:cubicBezTo>
                <a:cubicBezTo>
                  <a:pt x="10" y="232"/>
                  <a:pt x="10" y="232"/>
                  <a:pt x="10" y="232"/>
                </a:cubicBezTo>
                <a:cubicBezTo>
                  <a:pt x="10" y="232"/>
                  <a:pt x="10" y="233"/>
                  <a:pt x="10" y="233"/>
                </a:cubicBezTo>
                <a:cubicBezTo>
                  <a:pt x="10" y="233"/>
                  <a:pt x="10" y="233"/>
                  <a:pt x="10" y="233"/>
                </a:cubicBezTo>
                <a:cubicBezTo>
                  <a:pt x="10" y="233"/>
                  <a:pt x="10" y="233"/>
                  <a:pt x="10" y="233"/>
                </a:cubicBezTo>
                <a:cubicBezTo>
                  <a:pt x="10" y="233"/>
                  <a:pt x="10" y="233"/>
                  <a:pt x="10" y="233"/>
                </a:cubicBezTo>
                <a:cubicBezTo>
                  <a:pt x="10" y="233"/>
                  <a:pt x="10" y="233"/>
                  <a:pt x="10" y="233"/>
                </a:cubicBezTo>
                <a:cubicBezTo>
                  <a:pt x="10" y="233"/>
                  <a:pt x="10" y="233"/>
                  <a:pt x="10" y="233"/>
                </a:cubicBezTo>
                <a:cubicBezTo>
                  <a:pt x="10" y="233"/>
                  <a:pt x="10" y="233"/>
                  <a:pt x="10" y="233"/>
                </a:cubicBezTo>
                <a:cubicBezTo>
                  <a:pt x="10" y="233"/>
                  <a:pt x="10" y="233"/>
                  <a:pt x="10" y="233"/>
                </a:cubicBezTo>
                <a:cubicBezTo>
                  <a:pt x="10" y="233"/>
                  <a:pt x="10" y="233"/>
                  <a:pt x="10" y="233"/>
                </a:cubicBezTo>
                <a:cubicBezTo>
                  <a:pt x="10" y="233"/>
                  <a:pt x="10" y="233"/>
                  <a:pt x="10" y="233"/>
                </a:cubicBezTo>
                <a:cubicBezTo>
                  <a:pt x="10" y="234"/>
                  <a:pt x="10" y="234"/>
                  <a:pt x="10" y="234"/>
                </a:cubicBezTo>
                <a:cubicBezTo>
                  <a:pt x="10" y="234"/>
                  <a:pt x="10" y="234"/>
                  <a:pt x="10" y="234"/>
                </a:cubicBezTo>
                <a:cubicBezTo>
                  <a:pt x="10" y="234"/>
                  <a:pt x="10" y="234"/>
                  <a:pt x="10" y="234"/>
                </a:cubicBezTo>
                <a:cubicBezTo>
                  <a:pt x="10" y="234"/>
                  <a:pt x="10" y="234"/>
                  <a:pt x="10" y="234"/>
                </a:cubicBezTo>
                <a:cubicBezTo>
                  <a:pt x="10" y="234"/>
                  <a:pt x="10" y="234"/>
                  <a:pt x="10" y="234"/>
                </a:cubicBezTo>
                <a:cubicBezTo>
                  <a:pt x="10" y="234"/>
                  <a:pt x="10" y="234"/>
                  <a:pt x="10" y="234"/>
                </a:cubicBezTo>
                <a:cubicBezTo>
                  <a:pt x="10" y="234"/>
                  <a:pt x="10" y="234"/>
                  <a:pt x="10" y="234"/>
                </a:cubicBezTo>
                <a:cubicBezTo>
                  <a:pt x="10" y="234"/>
                  <a:pt x="10" y="234"/>
                  <a:pt x="10" y="234"/>
                </a:cubicBezTo>
                <a:cubicBezTo>
                  <a:pt x="10" y="234"/>
                  <a:pt x="10" y="234"/>
                  <a:pt x="10" y="234"/>
                </a:cubicBezTo>
                <a:cubicBezTo>
                  <a:pt x="10" y="234"/>
                  <a:pt x="10" y="234"/>
                  <a:pt x="10" y="234"/>
                </a:cubicBezTo>
                <a:cubicBezTo>
                  <a:pt x="9" y="234"/>
                  <a:pt x="9" y="234"/>
                  <a:pt x="9" y="234"/>
                </a:cubicBezTo>
                <a:cubicBezTo>
                  <a:pt x="9" y="234"/>
                  <a:pt x="9" y="234"/>
                  <a:pt x="9" y="234"/>
                </a:cubicBezTo>
                <a:cubicBezTo>
                  <a:pt x="9" y="234"/>
                  <a:pt x="9" y="234"/>
                  <a:pt x="9" y="234"/>
                </a:cubicBezTo>
                <a:cubicBezTo>
                  <a:pt x="9" y="234"/>
                  <a:pt x="9" y="235"/>
                  <a:pt x="9" y="235"/>
                </a:cubicBezTo>
                <a:cubicBezTo>
                  <a:pt x="9" y="235"/>
                  <a:pt x="9" y="235"/>
                  <a:pt x="9" y="235"/>
                </a:cubicBezTo>
                <a:cubicBezTo>
                  <a:pt x="9" y="235"/>
                  <a:pt x="9" y="235"/>
                  <a:pt x="9" y="235"/>
                </a:cubicBezTo>
                <a:cubicBezTo>
                  <a:pt x="9" y="235"/>
                  <a:pt x="9" y="235"/>
                  <a:pt x="9" y="235"/>
                </a:cubicBezTo>
                <a:cubicBezTo>
                  <a:pt x="9" y="235"/>
                  <a:pt x="9" y="235"/>
                  <a:pt x="9" y="235"/>
                </a:cubicBezTo>
                <a:cubicBezTo>
                  <a:pt x="9" y="235"/>
                  <a:pt x="9" y="235"/>
                  <a:pt x="9" y="235"/>
                </a:cubicBezTo>
                <a:cubicBezTo>
                  <a:pt x="9" y="235"/>
                  <a:pt x="9" y="235"/>
                  <a:pt x="9" y="235"/>
                </a:cubicBezTo>
                <a:cubicBezTo>
                  <a:pt x="9" y="235"/>
                  <a:pt x="9" y="235"/>
                  <a:pt x="9" y="235"/>
                </a:cubicBezTo>
                <a:cubicBezTo>
                  <a:pt x="9" y="235"/>
                  <a:pt x="9" y="235"/>
                  <a:pt x="9" y="235"/>
                </a:cubicBezTo>
                <a:cubicBezTo>
                  <a:pt x="9" y="235"/>
                  <a:pt x="9" y="235"/>
                  <a:pt x="9" y="235"/>
                </a:cubicBezTo>
                <a:cubicBezTo>
                  <a:pt x="9" y="235"/>
                  <a:pt x="9" y="235"/>
                  <a:pt x="9" y="235"/>
                </a:cubicBezTo>
                <a:cubicBezTo>
                  <a:pt x="9" y="235"/>
                  <a:pt x="9" y="235"/>
                  <a:pt x="9" y="235"/>
                </a:cubicBezTo>
                <a:cubicBezTo>
                  <a:pt x="9" y="235"/>
                  <a:pt x="9" y="235"/>
                  <a:pt x="9" y="235"/>
                </a:cubicBezTo>
                <a:cubicBezTo>
                  <a:pt x="9" y="235"/>
                  <a:pt x="9" y="235"/>
                  <a:pt x="9" y="236"/>
                </a:cubicBezTo>
                <a:cubicBezTo>
                  <a:pt x="9" y="236"/>
                  <a:pt x="9" y="236"/>
                  <a:pt x="9" y="236"/>
                </a:cubicBezTo>
                <a:cubicBezTo>
                  <a:pt x="9" y="236"/>
                  <a:pt x="9" y="236"/>
                  <a:pt x="9" y="236"/>
                </a:cubicBezTo>
                <a:cubicBezTo>
                  <a:pt x="9" y="236"/>
                  <a:pt x="9" y="236"/>
                  <a:pt x="9" y="236"/>
                </a:cubicBezTo>
                <a:cubicBezTo>
                  <a:pt x="9" y="236"/>
                  <a:pt x="9" y="236"/>
                  <a:pt x="9" y="236"/>
                </a:cubicBezTo>
                <a:cubicBezTo>
                  <a:pt x="9" y="236"/>
                  <a:pt x="9" y="236"/>
                  <a:pt x="9" y="236"/>
                </a:cubicBezTo>
                <a:cubicBezTo>
                  <a:pt x="9" y="236"/>
                  <a:pt x="9" y="236"/>
                  <a:pt x="9" y="236"/>
                </a:cubicBezTo>
                <a:cubicBezTo>
                  <a:pt x="9" y="236"/>
                  <a:pt x="9" y="236"/>
                  <a:pt x="9" y="236"/>
                </a:cubicBezTo>
                <a:cubicBezTo>
                  <a:pt x="9" y="236"/>
                  <a:pt x="9" y="236"/>
                  <a:pt x="9" y="236"/>
                </a:cubicBezTo>
                <a:cubicBezTo>
                  <a:pt x="9" y="236"/>
                  <a:pt x="9" y="236"/>
                  <a:pt x="9" y="236"/>
                </a:cubicBezTo>
                <a:cubicBezTo>
                  <a:pt x="9" y="236"/>
                  <a:pt x="9" y="236"/>
                  <a:pt x="9" y="236"/>
                </a:cubicBezTo>
                <a:cubicBezTo>
                  <a:pt x="9" y="236"/>
                  <a:pt x="9" y="236"/>
                  <a:pt x="9" y="236"/>
                </a:cubicBezTo>
                <a:cubicBezTo>
                  <a:pt x="9" y="236"/>
                  <a:pt x="9" y="236"/>
                  <a:pt x="9" y="236"/>
                </a:cubicBezTo>
                <a:cubicBezTo>
                  <a:pt x="9" y="236"/>
                  <a:pt x="9" y="236"/>
                  <a:pt x="9" y="237"/>
                </a:cubicBezTo>
                <a:cubicBezTo>
                  <a:pt x="9" y="237"/>
                  <a:pt x="9" y="237"/>
                  <a:pt x="9" y="237"/>
                </a:cubicBezTo>
                <a:cubicBezTo>
                  <a:pt x="9" y="237"/>
                  <a:pt x="9" y="237"/>
                  <a:pt x="9" y="237"/>
                </a:cubicBezTo>
                <a:cubicBezTo>
                  <a:pt x="9" y="237"/>
                  <a:pt x="9" y="237"/>
                  <a:pt x="9" y="237"/>
                </a:cubicBezTo>
                <a:cubicBezTo>
                  <a:pt x="9" y="237"/>
                  <a:pt x="9" y="237"/>
                  <a:pt x="9" y="237"/>
                </a:cubicBezTo>
                <a:cubicBezTo>
                  <a:pt x="9" y="237"/>
                  <a:pt x="9" y="237"/>
                  <a:pt x="9" y="237"/>
                </a:cubicBezTo>
                <a:cubicBezTo>
                  <a:pt x="9" y="237"/>
                  <a:pt x="9" y="237"/>
                  <a:pt x="9" y="237"/>
                </a:cubicBezTo>
                <a:cubicBezTo>
                  <a:pt x="9" y="237"/>
                  <a:pt x="9" y="237"/>
                  <a:pt x="9" y="237"/>
                </a:cubicBezTo>
                <a:cubicBezTo>
                  <a:pt x="9" y="237"/>
                  <a:pt x="9" y="237"/>
                  <a:pt x="9" y="237"/>
                </a:cubicBezTo>
                <a:cubicBezTo>
                  <a:pt x="9" y="237"/>
                  <a:pt x="9" y="237"/>
                  <a:pt x="9" y="237"/>
                </a:cubicBezTo>
                <a:cubicBezTo>
                  <a:pt x="9" y="237"/>
                  <a:pt x="9" y="237"/>
                  <a:pt x="9" y="237"/>
                </a:cubicBezTo>
                <a:cubicBezTo>
                  <a:pt x="9" y="237"/>
                  <a:pt x="9" y="237"/>
                  <a:pt x="9" y="237"/>
                </a:cubicBezTo>
                <a:cubicBezTo>
                  <a:pt x="9" y="237"/>
                  <a:pt x="9" y="237"/>
                  <a:pt x="9" y="237"/>
                </a:cubicBezTo>
                <a:cubicBezTo>
                  <a:pt x="9" y="237"/>
                  <a:pt x="9" y="237"/>
                  <a:pt x="9" y="237"/>
                </a:cubicBezTo>
                <a:cubicBezTo>
                  <a:pt x="9" y="238"/>
                  <a:pt x="9" y="238"/>
                  <a:pt x="9" y="238"/>
                </a:cubicBezTo>
                <a:cubicBezTo>
                  <a:pt x="9" y="238"/>
                  <a:pt x="9" y="238"/>
                  <a:pt x="9" y="238"/>
                </a:cubicBezTo>
                <a:cubicBezTo>
                  <a:pt x="9" y="238"/>
                  <a:pt x="9" y="238"/>
                  <a:pt x="9" y="238"/>
                </a:cubicBezTo>
                <a:cubicBezTo>
                  <a:pt x="9" y="238"/>
                  <a:pt x="9" y="238"/>
                  <a:pt x="9" y="238"/>
                </a:cubicBezTo>
                <a:cubicBezTo>
                  <a:pt x="9" y="238"/>
                  <a:pt x="9" y="238"/>
                  <a:pt x="9" y="238"/>
                </a:cubicBezTo>
                <a:cubicBezTo>
                  <a:pt x="9" y="238"/>
                  <a:pt x="9" y="238"/>
                  <a:pt x="9" y="238"/>
                </a:cubicBezTo>
                <a:cubicBezTo>
                  <a:pt x="9" y="238"/>
                  <a:pt x="9" y="238"/>
                  <a:pt x="9" y="238"/>
                </a:cubicBezTo>
                <a:cubicBezTo>
                  <a:pt x="9" y="238"/>
                  <a:pt x="9" y="238"/>
                  <a:pt x="9" y="238"/>
                </a:cubicBezTo>
                <a:cubicBezTo>
                  <a:pt x="9" y="238"/>
                  <a:pt x="8" y="238"/>
                  <a:pt x="8" y="238"/>
                </a:cubicBezTo>
                <a:cubicBezTo>
                  <a:pt x="8" y="238"/>
                  <a:pt x="8" y="238"/>
                  <a:pt x="8" y="238"/>
                </a:cubicBezTo>
                <a:cubicBezTo>
                  <a:pt x="8" y="238"/>
                  <a:pt x="8" y="238"/>
                  <a:pt x="8" y="239"/>
                </a:cubicBezTo>
                <a:cubicBezTo>
                  <a:pt x="8" y="239"/>
                  <a:pt x="8" y="239"/>
                  <a:pt x="8" y="239"/>
                </a:cubicBezTo>
                <a:cubicBezTo>
                  <a:pt x="8" y="239"/>
                  <a:pt x="8" y="239"/>
                  <a:pt x="8" y="239"/>
                </a:cubicBezTo>
                <a:cubicBezTo>
                  <a:pt x="8" y="239"/>
                  <a:pt x="8" y="239"/>
                  <a:pt x="8" y="239"/>
                </a:cubicBezTo>
                <a:cubicBezTo>
                  <a:pt x="8" y="239"/>
                  <a:pt x="8" y="239"/>
                  <a:pt x="8" y="239"/>
                </a:cubicBezTo>
                <a:cubicBezTo>
                  <a:pt x="8" y="239"/>
                  <a:pt x="8" y="239"/>
                  <a:pt x="8" y="239"/>
                </a:cubicBezTo>
                <a:cubicBezTo>
                  <a:pt x="8" y="239"/>
                  <a:pt x="8" y="239"/>
                  <a:pt x="8" y="239"/>
                </a:cubicBezTo>
                <a:cubicBezTo>
                  <a:pt x="8" y="239"/>
                  <a:pt x="8" y="239"/>
                  <a:pt x="8" y="239"/>
                </a:cubicBezTo>
                <a:cubicBezTo>
                  <a:pt x="8" y="239"/>
                  <a:pt x="8" y="239"/>
                  <a:pt x="8" y="239"/>
                </a:cubicBezTo>
                <a:cubicBezTo>
                  <a:pt x="8" y="239"/>
                  <a:pt x="8" y="239"/>
                  <a:pt x="8" y="239"/>
                </a:cubicBezTo>
                <a:cubicBezTo>
                  <a:pt x="8" y="239"/>
                  <a:pt x="8" y="240"/>
                  <a:pt x="8" y="240"/>
                </a:cubicBezTo>
                <a:cubicBezTo>
                  <a:pt x="8" y="240"/>
                  <a:pt x="8" y="240"/>
                  <a:pt x="8" y="240"/>
                </a:cubicBezTo>
                <a:cubicBezTo>
                  <a:pt x="8" y="240"/>
                  <a:pt x="8" y="240"/>
                  <a:pt x="8" y="240"/>
                </a:cubicBezTo>
                <a:cubicBezTo>
                  <a:pt x="8" y="240"/>
                  <a:pt x="8" y="240"/>
                  <a:pt x="8" y="240"/>
                </a:cubicBezTo>
                <a:cubicBezTo>
                  <a:pt x="8" y="240"/>
                  <a:pt x="8" y="240"/>
                  <a:pt x="8" y="240"/>
                </a:cubicBezTo>
                <a:cubicBezTo>
                  <a:pt x="8" y="240"/>
                  <a:pt x="8" y="240"/>
                  <a:pt x="8" y="240"/>
                </a:cubicBezTo>
                <a:cubicBezTo>
                  <a:pt x="8" y="240"/>
                  <a:pt x="8" y="241"/>
                  <a:pt x="8" y="241"/>
                </a:cubicBezTo>
                <a:cubicBezTo>
                  <a:pt x="8" y="241"/>
                  <a:pt x="8" y="241"/>
                  <a:pt x="8" y="241"/>
                </a:cubicBezTo>
                <a:cubicBezTo>
                  <a:pt x="8" y="241"/>
                  <a:pt x="8" y="241"/>
                  <a:pt x="8" y="241"/>
                </a:cubicBezTo>
                <a:cubicBezTo>
                  <a:pt x="8" y="241"/>
                  <a:pt x="8" y="241"/>
                  <a:pt x="8" y="241"/>
                </a:cubicBezTo>
                <a:cubicBezTo>
                  <a:pt x="12" y="242"/>
                  <a:pt x="12" y="242"/>
                  <a:pt x="12" y="242"/>
                </a:cubicBezTo>
                <a:cubicBezTo>
                  <a:pt x="13" y="236"/>
                  <a:pt x="15" y="229"/>
                  <a:pt x="17" y="223"/>
                </a:cubicBezTo>
                <a:cubicBezTo>
                  <a:pt x="13" y="222"/>
                  <a:pt x="13" y="222"/>
                  <a:pt x="13" y="222"/>
                </a:cubicBezTo>
                <a:close/>
                <a:moveTo>
                  <a:pt x="4" y="261"/>
                </a:moveTo>
                <a:cubicBezTo>
                  <a:pt x="3" y="264"/>
                  <a:pt x="3" y="268"/>
                  <a:pt x="2" y="272"/>
                </a:cubicBezTo>
                <a:cubicBezTo>
                  <a:pt x="2" y="272"/>
                  <a:pt x="2" y="272"/>
                  <a:pt x="2" y="272"/>
                </a:cubicBezTo>
                <a:cubicBezTo>
                  <a:pt x="2" y="272"/>
                  <a:pt x="2" y="272"/>
                  <a:pt x="2" y="272"/>
                </a:cubicBezTo>
                <a:cubicBezTo>
                  <a:pt x="2" y="272"/>
                  <a:pt x="2" y="272"/>
                  <a:pt x="2" y="272"/>
                </a:cubicBezTo>
                <a:cubicBezTo>
                  <a:pt x="2" y="272"/>
                  <a:pt x="2" y="272"/>
                  <a:pt x="2" y="273"/>
                </a:cubicBezTo>
                <a:cubicBezTo>
                  <a:pt x="2" y="273"/>
                  <a:pt x="2" y="273"/>
                  <a:pt x="2" y="273"/>
                </a:cubicBezTo>
                <a:cubicBezTo>
                  <a:pt x="2" y="273"/>
                  <a:pt x="2" y="273"/>
                  <a:pt x="2" y="273"/>
                </a:cubicBezTo>
                <a:cubicBezTo>
                  <a:pt x="2" y="273"/>
                  <a:pt x="2" y="273"/>
                  <a:pt x="2" y="273"/>
                </a:cubicBezTo>
                <a:cubicBezTo>
                  <a:pt x="2" y="273"/>
                  <a:pt x="2" y="273"/>
                  <a:pt x="2" y="273"/>
                </a:cubicBezTo>
                <a:cubicBezTo>
                  <a:pt x="2" y="273"/>
                  <a:pt x="2" y="273"/>
                  <a:pt x="2" y="273"/>
                </a:cubicBezTo>
                <a:cubicBezTo>
                  <a:pt x="2" y="273"/>
                  <a:pt x="2" y="273"/>
                  <a:pt x="2" y="273"/>
                </a:cubicBezTo>
                <a:cubicBezTo>
                  <a:pt x="2" y="273"/>
                  <a:pt x="2" y="273"/>
                  <a:pt x="2" y="273"/>
                </a:cubicBezTo>
                <a:cubicBezTo>
                  <a:pt x="2" y="273"/>
                  <a:pt x="2" y="273"/>
                  <a:pt x="2" y="273"/>
                </a:cubicBezTo>
                <a:cubicBezTo>
                  <a:pt x="2" y="273"/>
                  <a:pt x="2" y="273"/>
                  <a:pt x="2" y="273"/>
                </a:cubicBezTo>
                <a:cubicBezTo>
                  <a:pt x="2" y="273"/>
                  <a:pt x="2" y="273"/>
                  <a:pt x="2" y="273"/>
                </a:cubicBezTo>
                <a:cubicBezTo>
                  <a:pt x="2" y="273"/>
                  <a:pt x="2" y="273"/>
                  <a:pt x="2" y="274"/>
                </a:cubicBezTo>
                <a:cubicBezTo>
                  <a:pt x="2" y="274"/>
                  <a:pt x="2" y="274"/>
                  <a:pt x="2" y="274"/>
                </a:cubicBezTo>
                <a:cubicBezTo>
                  <a:pt x="2" y="274"/>
                  <a:pt x="2" y="274"/>
                  <a:pt x="2" y="274"/>
                </a:cubicBezTo>
                <a:cubicBezTo>
                  <a:pt x="2" y="274"/>
                  <a:pt x="2" y="274"/>
                  <a:pt x="2" y="274"/>
                </a:cubicBezTo>
                <a:cubicBezTo>
                  <a:pt x="2" y="274"/>
                  <a:pt x="2" y="274"/>
                  <a:pt x="2" y="274"/>
                </a:cubicBezTo>
                <a:cubicBezTo>
                  <a:pt x="2" y="274"/>
                  <a:pt x="2" y="274"/>
                  <a:pt x="2" y="274"/>
                </a:cubicBezTo>
                <a:cubicBezTo>
                  <a:pt x="2" y="274"/>
                  <a:pt x="2" y="274"/>
                  <a:pt x="2" y="274"/>
                </a:cubicBezTo>
                <a:cubicBezTo>
                  <a:pt x="2" y="274"/>
                  <a:pt x="2" y="274"/>
                  <a:pt x="2" y="274"/>
                </a:cubicBezTo>
                <a:cubicBezTo>
                  <a:pt x="2" y="274"/>
                  <a:pt x="2" y="274"/>
                  <a:pt x="2" y="274"/>
                </a:cubicBezTo>
                <a:cubicBezTo>
                  <a:pt x="2" y="274"/>
                  <a:pt x="2" y="274"/>
                  <a:pt x="2" y="274"/>
                </a:cubicBezTo>
                <a:cubicBezTo>
                  <a:pt x="2" y="274"/>
                  <a:pt x="2" y="274"/>
                  <a:pt x="2" y="274"/>
                </a:cubicBezTo>
                <a:cubicBezTo>
                  <a:pt x="2" y="274"/>
                  <a:pt x="2" y="274"/>
                  <a:pt x="2" y="274"/>
                </a:cubicBezTo>
                <a:cubicBezTo>
                  <a:pt x="2" y="274"/>
                  <a:pt x="2" y="274"/>
                  <a:pt x="2" y="274"/>
                </a:cubicBezTo>
                <a:cubicBezTo>
                  <a:pt x="2" y="274"/>
                  <a:pt x="2" y="274"/>
                  <a:pt x="2" y="274"/>
                </a:cubicBezTo>
                <a:cubicBezTo>
                  <a:pt x="2" y="275"/>
                  <a:pt x="2" y="275"/>
                  <a:pt x="2" y="275"/>
                </a:cubicBezTo>
                <a:cubicBezTo>
                  <a:pt x="2" y="275"/>
                  <a:pt x="2" y="275"/>
                  <a:pt x="2" y="275"/>
                </a:cubicBezTo>
                <a:cubicBezTo>
                  <a:pt x="2" y="275"/>
                  <a:pt x="2" y="275"/>
                  <a:pt x="2" y="275"/>
                </a:cubicBezTo>
                <a:cubicBezTo>
                  <a:pt x="2" y="275"/>
                  <a:pt x="2" y="275"/>
                  <a:pt x="2" y="275"/>
                </a:cubicBezTo>
                <a:cubicBezTo>
                  <a:pt x="2" y="275"/>
                  <a:pt x="2" y="275"/>
                  <a:pt x="2" y="275"/>
                </a:cubicBezTo>
                <a:cubicBezTo>
                  <a:pt x="2" y="275"/>
                  <a:pt x="2" y="275"/>
                  <a:pt x="2" y="275"/>
                </a:cubicBezTo>
                <a:cubicBezTo>
                  <a:pt x="2" y="275"/>
                  <a:pt x="2" y="275"/>
                  <a:pt x="2" y="275"/>
                </a:cubicBezTo>
                <a:cubicBezTo>
                  <a:pt x="2" y="275"/>
                  <a:pt x="2" y="275"/>
                  <a:pt x="2" y="275"/>
                </a:cubicBezTo>
                <a:cubicBezTo>
                  <a:pt x="2" y="275"/>
                  <a:pt x="2" y="275"/>
                  <a:pt x="2" y="275"/>
                </a:cubicBezTo>
                <a:cubicBezTo>
                  <a:pt x="2" y="275"/>
                  <a:pt x="2" y="275"/>
                  <a:pt x="2" y="275"/>
                </a:cubicBezTo>
                <a:cubicBezTo>
                  <a:pt x="2" y="275"/>
                  <a:pt x="2" y="275"/>
                  <a:pt x="2" y="275"/>
                </a:cubicBezTo>
                <a:cubicBezTo>
                  <a:pt x="2" y="275"/>
                  <a:pt x="2" y="275"/>
                  <a:pt x="2" y="275"/>
                </a:cubicBezTo>
                <a:cubicBezTo>
                  <a:pt x="2" y="275"/>
                  <a:pt x="2" y="275"/>
                  <a:pt x="2" y="276"/>
                </a:cubicBezTo>
                <a:cubicBezTo>
                  <a:pt x="2" y="276"/>
                  <a:pt x="2" y="276"/>
                  <a:pt x="2" y="276"/>
                </a:cubicBezTo>
                <a:cubicBezTo>
                  <a:pt x="2" y="276"/>
                  <a:pt x="2" y="276"/>
                  <a:pt x="2" y="276"/>
                </a:cubicBezTo>
                <a:cubicBezTo>
                  <a:pt x="2" y="276"/>
                  <a:pt x="2" y="276"/>
                  <a:pt x="2" y="276"/>
                </a:cubicBezTo>
                <a:cubicBezTo>
                  <a:pt x="2" y="276"/>
                  <a:pt x="2" y="276"/>
                  <a:pt x="2" y="276"/>
                </a:cubicBezTo>
                <a:cubicBezTo>
                  <a:pt x="2" y="276"/>
                  <a:pt x="2" y="276"/>
                  <a:pt x="2" y="276"/>
                </a:cubicBezTo>
                <a:cubicBezTo>
                  <a:pt x="2" y="276"/>
                  <a:pt x="2" y="276"/>
                  <a:pt x="2" y="276"/>
                </a:cubicBezTo>
                <a:cubicBezTo>
                  <a:pt x="2" y="276"/>
                  <a:pt x="2" y="276"/>
                  <a:pt x="2" y="276"/>
                </a:cubicBezTo>
                <a:cubicBezTo>
                  <a:pt x="2" y="276"/>
                  <a:pt x="2" y="276"/>
                  <a:pt x="2" y="276"/>
                </a:cubicBezTo>
                <a:cubicBezTo>
                  <a:pt x="2" y="276"/>
                  <a:pt x="2" y="276"/>
                  <a:pt x="2" y="277"/>
                </a:cubicBezTo>
                <a:cubicBezTo>
                  <a:pt x="2" y="277"/>
                  <a:pt x="2" y="277"/>
                  <a:pt x="2" y="277"/>
                </a:cubicBezTo>
                <a:cubicBezTo>
                  <a:pt x="2" y="277"/>
                  <a:pt x="2" y="277"/>
                  <a:pt x="2" y="277"/>
                </a:cubicBezTo>
                <a:cubicBezTo>
                  <a:pt x="2" y="277"/>
                  <a:pt x="2" y="277"/>
                  <a:pt x="2" y="277"/>
                </a:cubicBezTo>
                <a:cubicBezTo>
                  <a:pt x="2" y="277"/>
                  <a:pt x="2" y="277"/>
                  <a:pt x="2" y="277"/>
                </a:cubicBezTo>
                <a:cubicBezTo>
                  <a:pt x="2" y="277"/>
                  <a:pt x="2" y="277"/>
                  <a:pt x="2" y="277"/>
                </a:cubicBezTo>
                <a:cubicBezTo>
                  <a:pt x="2" y="277"/>
                  <a:pt x="2" y="277"/>
                  <a:pt x="2" y="277"/>
                </a:cubicBezTo>
                <a:cubicBezTo>
                  <a:pt x="2" y="277"/>
                  <a:pt x="2" y="278"/>
                  <a:pt x="1" y="278"/>
                </a:cubicBezTo>
                <a:cubicBezTo>
                  <a:pt x="1" y="278"/>
                  <a:pt x="1" y="278"/>
                  <a:pt x="1" y="278"/>
                </a:cubicBezTo>
                <a:cubicBezTo>
                  <a:pt x="1" y="279"/>
                  <a:pt x="1" y="280"/>
                  <a:pt x="1" y="281"/>
                </a:cubicBezTo>
                <a:cubicBezTo>
                  <a:pt x="5" y="281"/>
                  <a:pt x="5" y="281"/>
                  <a:pt x="5" y="281"/>
                </a:cubicBezTo>
                <a:cubicBezTo>
                  <a:pt x="6" y="274"/>
                  <a:pt x="7" y="268"/>
                  <a:pt x="8" y="261"/>
                </a:cubicBezTo>
                <a:cubicBezTo>
                  <a:pt x="4" y="261"/>
                  <a:pt x="4" y="261"/>
                  <a:pt x="4" y="261"/>
                </a:cubicBezTo>
                <a:close/>
                <a:moveTo>
                  <a:pt x="0" y="300"/>
                </a:moveTo>
                <a:cubicBezTo>
                  <a:pt x="0" y="304"/>
                  <a:pt x="0" y="307"/>
                  <a:pt x="0" y="311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1"/>
                  <a:pt x="0" y="311"/>
                  <a:pt x="0" y="312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12"/>
                  <a:pt x="0" y="312"/>
                  <a:pt x="0" y="312"/>
                </a:cubicBezTo>
                <a:cubicBezTo>
                  <a:pt x="0" y="312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314"/>
                  <a:pt x="0" y="315"/>
                  <a:pt x="0" y="315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17"/>
                  <a:pt x="0" y="319"/>
                  <a:pt x="0" y="320"/>
                </a:cubicBezTo>
                <a:cubicBezTo>
                  <a:pt x="0" y="320"/>
                  <a:pt x="0" y="320"/>
                  <a:pt x="0" y="320"/>
                </a:cubicBezTo>
                <a:cubicBezTo>
                  <a:pt x="4" y="320"/>
                  <a:pt x="4" y="320"/>
                  <a:pt x="4" y="320"/>
                </a:cubicBezTo>
                <a:cubicBezTo>
                  <a:pt x="4" y="318"/>
                  <a:pt x="4" y="316"/>
                  <a:pt x="4" y="313"/>
                </a:cubicBezTo>
                <a:cubicBezTo>
                  <a:pt x="4" y="309"/>
                  <a:pt x="4" y="305"/>
                  <a:pt x="4" y="301"/>
                </a:cubicBezTo>
                <a:cubicBezTo>
                  <a:pt x="0" y="300"/>
                  <a:pt x="0" y="300"/>
                  <a:pt x="0" y="300"/>
                </a:cubicBezTo>
                <a:close/>
                <a:moveTo>
                  <a:pt x="5" y="340"/>
                </a:moveTo>
                <a:cubicBezTo>
                  <a:pt x="1" y="340"/>
                  <a:pt x="1" y="340"/>
                  <a:pt x="1" y="340"/>
                </a:cubicBezTo>
                <a:cubicBezTo>
                  <a:pt x="1" y="340"/>
                  <a:pt x="1" y="340"/>
                  <a:pt x="1" y="340"/>
                </a:cubicBezTo>
                <a:cubicBezTo>
                  <a:pt x="1" y="341"/>
                  <a:pt x="1" y="341"/>
                  <a:pt x="1" y="341"/>
                </a:cubicBezTo>
                <a:cubicBezTo>
                  <a:pt x="1" y="341"/>
                  <a:pt x="1" y="341"/>
                  <a:pt x="1" y="341"/>
                </a:cubicBezTo>
                <a:cubicBezTo>
                  <a:pt x="1" y="341"/>
                  <a:pt x="1" y="341"/>
                  <a:pt x="1" y="341"/>
                </a:cubicBezTo>
                <a:cubicBezTo>
                  <a:pt x="1" y="341"/>
                  <a:pt x="1" y="341"/>
                  <a:pt x="1" y="341"/>
                </a:cubicBezTo>
                <a:cubicBezTo>
                  <a:pt x="1" y="341"/>
                  <a:pt x="1" y="341"/>
                  <a:pt x="1" y="341"/>
                </a:cubicBezTo>
                <a:cubicBezTo>
                  <a:pt x="1" y="341"/>
                  <a:pt x="1" y="341"/>
                  <a:pt x="1" y="341"/>
                </a:cubicBezTo>
                <a:cubicBezTo>
                  <a:pt x="1" y="341"/>
                  <a:pt x="1" y="341"/>
                  <a:pt x="1" y="341"/>
                </a:cubicBezTo>
                <a:cubicBezTo>
                  <a:pt x="1" y="341"/>
                  <a:pt x="1" y="341"/>
                  <a:pt x="1" y="341"/>
                </a:cubicBezTo>
                <a:cubicBezTo>
                  <a:pt x="1" y="341"/>
                  <a:pt x="1" y="342"/>
                  <a:pt x="1" y="342"/>
                </a:cubicBezTo>
                <a:cubicBezTo>
                  <a:pt x="1" y="342"/>
                  <a:pt x="1" y="342"/>
                  <a:pt x="1" y="342"/>
                </a:cubicBezTo>
                <a:cubicBezTo>
                  <a:pt x="1" y="342"/>
                  <a:pt x="1" y="342"/>
                  <a:pt x="1" y="342"/>
                </a:cubicBezTo>
                <a:cubicBezTo>
                  <a:pt x="1" y="342"/>
                  <a:pt x="1" y="342"/>
                  <a:pt x="1" y="342"/>
                </a:cubicBezTo>
                <a:cubicBezTo>
                  <a:pt x="1" y="342"/>
                  <a:pt x="1" y="342"/>
                  <a:pt x="1" y="342"/>
                </a:cubicBezTo>
                <a:cubicBezTo>
                  <a:pt x="1" y="342"/>
                  <a:pt x="1" y="342"/>
                  <a:pt x="1" y="342"/>
                </a:cubicBezTo>
                <a:cubicBezTo>
                  <a:pt x="1" y="342"/>
                  <a:pt x="1" y="342"/>
                  <a:pt x="1" y="342"/>
                </a:cubicBezTo>
                <a:cubicBezTo>
                  <a:pt x="1" y="342"/>
                  <a:pt x="1" y="342"/>
                  <a:pt x="1" y="342"/>
                </a:cubicBezTo>
                <a:cubicBezTo>
                  <a:pt x="1" y="342"/>
                  <a:pt x="1" y="342"/>
                  <a:pt x="1" y="342"/>
                </a:cubicBezTo>
                <a:cubicBezTo>
                  <a:pt x="1" y="342"/>
                  <a:pt x="1" y="342"/>
                  <a:pt x="1" y="342"/>
                </a:cubicBezTo>
                <a:cubicBezTo>
                  <a:pt x="1" y="342"/>
                  <a:pt x="1" y="342"/>
                  <a:pt x="1" y="342"/>
                </a:cubicBezTo>
                <a:cubicBezTo>
                  <a:pt x="1" y="342"/>
                  <a:pt x="1" y="342"/>
                  <a:pt x="1" y="342"/>
                </a:cubicBezTo>
                <a:cubicBezTo>
                  <a:pt x="1" y="342"/>
                  <a:pt x="1" y="342"/>
                  <a:pt x="1" y="342"/>
                </a:cubicBezTo>
                <a:cubicBezTo>
                  <a:pt x="1" y="342"/>
                  <a:pt x="1" y="343"/>
                  <a:pt x="1" y="343"/>
                </a:cubicBezTo>
                <a:cubicBezTo>
                  <a:pt x="1" y="343"/>
                  <a:pt x="1" y="343"/>
                  <a:pt x="1" y="343"/>
                </a:cubicBezTo>
                <a:cubicBezTo>
                  <a:pt x="1" y="343"/>
                  <a:pt x="1" y="343"/>
                  <a:pt x="1" y="343"/>
                </a:cubicBezTo>
                <a:cubicBezTo>
                  <a:pt x="1" y="343"/>
                  <a:pt x="1" y="343"/>
                  <a:pt x="1" y="343"/>
                </a:cubicBezTo>
                <a:cubicBezTo>
                  <a:pt x="1" y="343"/>
                  <a:pt x="1" y="343"/>
                  <a:pt x="1" y="343"/>
                </a:cubicBezTo>
                <a:cubicBezTo>
                  <a:pt x="1" y="343"/>
                  <a:pt x="1" y="343"/>
                  <a:pt x="1" y="343"/>
                </a:cubicBezTo>
                <a:cubicBezTo>
                  <a:pt x="1" y="343"/>
                  <a:pt x="1" y="343"/>
                  <a:pt x="1" y="343"/>
                </a:cubicBezTo>
                <a:cubicBezTo>
                  <a:pt x="1" y="343"/>
                  <a:pt x="1" y="343"/>
                  <a:pt x="1" y="343"/>
                </a:cubicBezTo>
                <a:cubicBezTo>
                  <a:pt x="1" y="343"/>
                  <a:pt x="1" y="343"/>
                  <a:pt x="1" y="343"/>
                </a:cubicBezTo>
                <a:cubicBezTo>
                  <a:pt x="1" y="343"/>
                  <a:pt x="1" y="343"/>
                  <a:pt x="1" y="343"/>
                </a:cubicBezTo>
                <a:cubicBezTo>
                  <a:pt x="1" y="343"/>
                  <a:pt x="1" y="343"/>
                  <a:pt x="1" y="343"/>
                </a:cubicBezTo>
                <a:cubicBezTo>
                  <a:pt x="1" y="343"/>
                  <a:pt x="1" y="343"/>
                  <a:pt x="1" y="343"/>
                </a:cubicBezTo>
                <a:cubicBezTo>
                  <a:pt x="1" y="343"/>
                  <a:pt x="1" y="343"/>
                  <a:pt x="1" y="343"/>
                </a:cubicBezTo>
                <a:cubicBezTo>
                  <a:pt x="1" y="344"/>
                  <a:pt x="1" y="344"/>
                  <a:pt x="1" y="344"/>
                </a:cubicBezTo>
                <a:cubicBezTo>
                  <a:pt x="1" y="344"/>
                  <a:pt x="1" y="344"/>
                  <a:pt x="1" y="344"/>
                </a:cubicBezTo>
                <a:cubicBezTo>
                  <a:pt x="1" y="344"/>
                  <a:pt x="1" y="344"/>
                  <a:pt x="1" y="344"/>
                </a:cubicBezTo>
                <a:cubicBezTo>
                  <a:pt x="1" y="344"/>
                  <a:pt x="1" y="344"/>
                  <a:pt x="1" y="344"/>
                </a:cubicBezTo>
                <a:cubicBezTo>
                  <a:pt x="1" y="344"/>
                  <a:pt x="1" y="344"/>
                  <a:pt x="1" y="344"/>
                </a:cubicBezTo>
                <a:cubicBezTo>
                  <a:pt x="1" y="344"/>
                  <a:pt x="1" y="344"/>
                  <a:pt x="1" y="344"/>
                </a:cubicBezTo>
                <a:cubicBezTo>
                  <a:pt x="1" y="344"/>
                  <a:pt x="1" y="344"/>
                  <a:pt x="1" y="344"/>
                </a:cubicBezTo>
                <a:cubicBezTo>
                  <a:pt x="1" y="344"/>
                  <a:pt x="1" y="344"/>
                  <a:pt x="1" y="344"/>
                </a:cubicBezTo>
                <a:cubicBezTo>
                  <a:pt x="1" y="344"/>
                  <a:pt x="1" y="344"/>
                  <a:pt x="1" y="344"/>
                </a:cubicBezTo>
                <a:cubicBezTo>
                  <a:pt x="1" y="344"/>
                  <a:pt x="1" y="344"/>
                  <a:pt x="1" y="344"/>
                </a:cubicBezTo>
                <a:cubicBezTo>
                  <a:pt x="1" y="344"/>
                  <a:pt x="1" y="344"/>
                  <a:pt x="1" y="344"/>
                </a:cubicBezTo>
                <a:cubicBezTo>
                  <a:pt x="1" y="344"/>
                  <a:pt x="1" y="344"/>
                  <a:pt x="1" y="344"/>
                </a:cubicBezTo>
                <a:cubicBezTo>
                  <a:pt x="1" y="344"/>
                  <a:pt x="1" y="344"/>
                  <a:pt x="1" y="345"/>
                </a:cubicBezTo>
                <a:cubicBezTo>
                  <a:pt x="1" y="345"/>
                  <a:pt x="1" y="345"/>
                  <a:pt x="1" y="345"/>
                </a:cubicBezTo>
                <a:cubicBezTo>
                  <a:pt x="1" y="345"/>
                  <a:pt x="1" y="345"/>
                  <a:pt x="1" y="345"/>
                </a:cubicBezTo>
                <a:cubicBezTo>
                  <a:pt x="1" y="345"/>
                  <a:pt x="1" y="345"/>
                  <a:pt x="1" y="345"/>
                </a:cubicBezTo>
                <a:cubicBezTo>
                  <a:pt x="1" y="345"/>
                  <a:pt x="1" y="345"/>
                  <a:pt x="1" y="345"/>
                </a:cubicBezTo>
                <a:cubicBezTo>
                  <a:pt x="1" y="345"/>
                  <a:pt x="1" y="345"/>
                  <a:pt x="1" y="345"/>
                </a:cubicBezTo>
                <a:cubicBezTo>
                  <a:pt x="1" y="345"/>
                  <a:pt x="1" y="345"/>
                  <a:pt x="1" y="345"/>
                </a:cubicBezTo>
                <a:cubicBezTo>
                  <a:pt x="1" y="345"/>
                  <a:pt x="1" y="345"/>
                  <a:pt x="1" y="345"/>
                </a:cubicBezTo>
                <a:cubicBezTo>
                  <a:pt x="1" y="345"/>
                  <a:pt x="1" y="345"/>
                  <a:pt x="1" y="345"/>
                </a:cubicBezTo>
                <a:cubicBezTo>
                  <a:pt x="1" y="345"/>
                  <a:pt x="1" y="345"/>
                  <a:pt x="1" y="345"/>
                </a:cubicBezTo>
                <a:cubicBezTo>
                  <a:pt x="1" y="345"/>
                  <a:pt x="1" y="345"/>
                  <a:pt x="1" y="345"/>
                </a:cubicBezTo>
                <a:cubicBezTo>
                  <a:pt x="1" y="345"/>
                  <a:pt x="1" y="345"/>
                  <a:pt x="1" y="345"/>
                </a:cubicBezTo>
                <a:cubicBezTo>
                  <a:pt x="1" y="345"/>
                  <a:pt x="1" y="345"/>
                  <a:pt x="1" y="345"/>
                </a:cubicBezTo>
                <a:cubicBezTo>
                  <a:pt x="1" y="345"/>
                  <a:pt x="1" y="345"/>
                  <a:pt x="1" y="345"/>
                </a:cubicBezTo>
                <a:cubicBezTo>
                  <a:pt x="1" y="346"/>
                  <a:pt x="1" y="346"/>
                  <a:pt x="1" y="346"/>
                </a:cubicBezTo>
                <a:cubicBezTo>
                  <a:pt x="1" y="346"/>
                  <a:pt x="1" y="346"/>
                  <a:pt x="1" y="346"/>
                </a:cubicBezTo>
                <a:cubicBezTo>
                  <a:pt x="1" y="346"/>
                  <a:pt x="1" y="346"/>
                  <a:pt x="1" y="346"/>
                </a:cubicBezTo>
                <a:cubicBezTo>
                  <a:pt x="1" y="346"/>
                  <a:pt x="1" y="346"/>
                  <a:pt x="1" y="346"/>
                </a:cubicBezTo>
                <a:cubicBezTo>
                  <a:pt x="1" y="346"/>
                  <a:pt x="1" y="346"/>
                  <a:pt x="1" y="346"/>
                </a:cubicBezTo>
                <a:cubicBezTo>
                  <a:pt x="1" y="346"/>
                  <a:pt x="1" y="346"/>
                  <a:pt x="1" y="346"/>
                </a:cubicBezTo>
                <a:cubicBezTo>
                  <a:pt x="1" y="346"/>
                  <a:pt x="1" y="346"/>
                  <a:pt x="1" y="346"/>
                </a:cubicBezTo>
                <a:cubicBezTo>
                  <a:pt x="1" y="346"/>
                  <a:pt x="1" y="346"/>
                  <a:pt x="1" y="346"/>
                </a:cubicBezTo>
                <a:cubicBezTo>
                  <a:pt x="1" y="346"/>
                  <a:pt x="1" y="346"/>
                  <a:pt x="1" y="346"/>
                </a:cubicBezTo>
                <a:cubicBezTo>
                  <a:pt x="1" y="346"/>
                  <a:pt x="1" y="346"/>
                  <a:pt x="1" y="346"/>
                </a:cubicBezTo>
                <a:cubicBezTo>
                  <a:pt x="1" y="346"/>
                  <a:pt x="1" y="346"/>
                  <a:pt x="1" y="346"/>
                </a:cubicBezTo>
                <a:cubicBezTo>
                  <a:pt x="1" y="346"/>
                  <a:pt x="1" y="346"/>
                  <a:pt x="1" y="346"/>
                </a:cubicBezTo>
                <a:cubicBezTo>
                  <a:pt x="1" y="346"/>
                  <a:pt x="1" y="346"/>
                  <a:pt x="1" y="347"/>
                </a:cubicBezTo>
                <a:cubicBezTo>
                  <a:pt x="1" y="347"/>
                  <a:pt x="1" y="347"/>
                  <a:pt x="1" y="347"/>
                </a:cubicBezTo>
                <a:cubicBezTo>
                  <a:pt x="1" y="347"/>
                  <a:pt x="1" y="347"/>
                  <a:pt x="1" y="347"/>
                </a:cubicBezTo>
                <a:cubicBezTo>
                  <a:pt x="1" y="347"/>
                  <a:pt x="1" y="347"/>
                  <a:pt x="1" y="347"/>
                </a:cubicBezTo>
                <a:cubicBezTo>
                  <a:pt x="1" y="347"/>
                  <a:pt x="1" y="347"/>
                  <a:pt x="1" y="347"/>
                </a:cubicBezTo>
                <a:cubicBezTo>
                  <a:pt x="1" y="347"/>
                  <a:pt x="1" y="347"/>
                  <a:pt x="1" y="347"/>
                </a:cubicBezTo>
                <a:cubicBezTo>
                  <a:pt x="1" y="347"/>
                  <a:pt x="1" y="347"/>
                  <a:pt x="1" y="347"/>
                </a:cubicBezTo>
                <a:cubicBezTo>
                  <a:pt x="1" y="347"/>
                  <a:pt x="1" y="347"/>
                  <a:pt x="1" y="347"/>
                </a:cubicBezTo>
                <a:cubicBezTo>
                  <a:pt x="1" y="347"/>
                  <a:pt x="1" y="347"/>
                  <a:pt x="1" y="347"/>
                </a:cubicBezTo>
                <a:cubicBezTo>
                  <a:pt x="1" y="347"/>
                  <a:pt x="1" y="347"/>
                  <a:pt x="1" y="348"/>
                </a:cubicBezTo>
                <a:cubicBezTo>
                  <a:pt x="1" y="348"/>
                  <a:pt x="1" y="348"/>
                  <a:pt x="1" y="348"/>
                </a:cubicBezTo>
                <a:cubicBezTo>
                  <a:pt x="1" y="348"/>
                  <a:pt x="1" y="348"/>
                  <a:pt x="1" y="348"/>
                </a:cubicBezTo>
                <a:cubicBezTo>
                  <a:pt x="1" y="348"/>
                  <a:pt x="1" y="348"/>
                  <a:pt x="1" y="348"/>
                </a:cubicBezTo>
                <a:cubicBezTo>
                  <a:pt x="1" y="348"/>
                  <a:pt x="1" y="348"/>
                  <a:pt x="1" y="348"/>
                </a:cubicBezTo>
                <a:cubicBezTo>
                  <a:pt x="1" y="348"/>
                  <a:pt x="1" y="348"/>
                  <a:pt x="1" y="348"/>
                </a:cubicBezTo>
                <a:cubicBezTo>
                  <a:pt x="1" y="348"/>
                  <a:pt x="1" y="348"/>
                  <a:pt x="1" y="348"/>
                </a:cubicBezTo>
                <a:cubicBezTo>
                  <a:pt x="1" y="348"/>
                  <a:pt x="1" y="348"/>
                  <a:pt x="1" y="348"/>
                </a:cubicBezTo>
                <a:cubicBezTo>
                  <a:pt x="1" y="348"/>
                  <a:pt x="1" y="348"/>
                  <a:pt x="1" y="348"/>
                </a:cubicBezTo>
                <a:cubicBezTo>
                  <a:pt x="1" y="348"/>
                  <a:pt x="1" y="348"/>
                  <a:pt x="1" y="348"/>
                </a:cubicBezTo>
                <a:cubicBezTo>
                  <a:pt x="1" y="349"/>
                  <a:pt x="2" y="349"/>
                  <a:pt x="2" y="349"/>
                </a:cubicBezTo>
                <a:cubicBezTo>
                  <a:pt x="2" y="349"/>
                  <a:pt x="2" y="349"/>
                  <a:pt x="2" y="349"/>
                </a:cubicBezTo>
                <a:cubicBezTo>
                  <a:pt x="2" y="349"/>
                  <a:pt x="2" y="349"/>
                  <a:pt x="2" y="349"/>
                </a:cubicBezTo>
                <a:cubicBezTo>
                  <a:pt x="2" y="349"/>
                  <a:pt x="2" y="349"/>
                  <a:pt x="2" y="349"/>
                </a:cubicBezTo>
                <a:cubicBezTo>
                  <a:pt x="2" y="349"/>
                  <a:pt x="2" y="349"/>
                  <a:pt x="2" y="349"/>
                </a:cubicBezTo>
                <a:cubicBezTo>
                  <a:pt x="2" y="349"/>
                  <a:pt x="2" y="349"/>
                  <a:pt x="2" y="349"/>
                </a:cubicBezTo>
                <a:cubicBezTo>
                  <a:pt x="2" y="349"/>
                  <a:pt x="2" y="350"/>
                  <a:pt x="2" y="350"/>
                </a:cubicBezTo>
                <a:cubicBezTo>
                  <a:pt x="2" y="350"/>
                  <a:pt x="2" y="350"/>
                  <a:pt x="2" y="350"/>
                </a:cubicBezTo>
                <a:cubicBezTo>
                  <a:pt x="2" y="350"/>
                  <a:pt x="2" y="350"/>
                  <a:pt x="2" y="350"/>
                </a:cubicBezTo>
                <a:cubicBezTo>
                  <a:pt x="2" y="350"/>
                  <a:pt x="2" y="350"/>
                  <a:pt x="2" y="350"/>
                </a:cubicBezTo>
                <a:cubicBezTo>
                  <a:pt x="2" y="350"/>
                  <a:pt x="2" y="350"/>
                  <a:pt x="2" y="350"/>
                </a:cubicBezTo>
                <a:cubicBezTo>
                  <a:pt x="2" y="350"/>
                  <a:pt x="2" y="350"/>
                  <a:pt x="2" y="350"/>
                </a:cubicBezTo>
                <a:cubicBezTo>
                  <a:pt x="2" y="350"/>
                  <a:pt x="2" y="350"/>
                  <a:pt x="2" y="351"/>
                </a:cubicBezTo>
                <a:cubicBezTo>
                  <a:pt x="2" y="351"/>
                  <a:pt x="2" y="351"/>
                  <a:pt x="2" y="351"/>
                </a:cubicBezTo>
                <a:cubicBezTo>
                  <a:pt x="2" y="351"/>
                  <a:pt x="2" y="351"/>
                  <a:pt x="2" y="351"/>
                </a:cubicBezTo>
                <a:cubicBezTo>
                  <a:pt x="2" y="351"/>
                  <a:pt x="2" y="351"/>
                  <a:pt x="2" y="351"/>
                </a:cubicBezTo>
                <a:cubicBezTo>
                  <a:pt x="2" y="351"/>
                  <a:pt x="2" y="351"/>
                  <a:pt x="2" y="351"/>
                </a:cubicBezTo>
                <a:cubicBezTo>
                  <a:pt x="2" y="351"/>
                  <a:pt x="2" y="351"/>
                  <a:pt x="2" y="351"/>
                </a:cubicBezTo>
                <a:cubicBezTo>
                  <a:pt x="2" y="351"/>
                  <a:pt x="2" y="351"/>
                  <a:pt x="2" y="351"/>
                </a:cubicBezTo>
                <a:cubicBezTo>
                  <a:pt x="2" y="351"/>
                  <a:pt x="2" y="351"/>
                  <a:pt x="2" y="351"/>
                </a:cubicBezTo>
                <a:cubicBezTo>
                  <a:pt x="2" y="351"/>
                  <a:pt x="2" y="351"/>
                  <a:pt x="2" y="351"/>
                </a:cubicBezTo>
                <a:cubicBezTo>
                  <a:pt x="2" y="351"/>
                  <a:pt x="2" y="351"/>
                  <a:pt x="2" y="351"/>
                </a:cubicBezTo>
                <a:cubicBezTo>
                  <a:pt x="2" y="351"/>
                  <a:pt x="2" y="352"/>
                  <a:pt x="2" y="352"/>
                </a:cubicBezTo>
                <a:cubicBezTo>
                  <a:pt x="2" y="352"/>
                  <a:pt x="2" y="352"/>
                  <a:pt x="2" y="352"/>
                </a:cubicBezTo>
                <a:cubicBezTo>
                  <a:pt x="2" y="352"/>
                  <a:pt x="2" y="352"/>
                  <a:pt x="2" y="352"/>
                </a:cubicBezTo>
                <a:cubicBezTo>
                  <a:pt x="2" y="352"/>
                  <a:pt x="2" y="352"/>
                  <a:pt x="2" y="352"/>
                </a:cubicBezTo>
                <a:cubicBezTo>
                  <a:pt x="2" y="352"/>
                  <a:pt x="2" y="352"/>
                  <a:pt x="2" y="352"/>
                </a:cubicBezTo>
                <a:cubicBezTo>
                  <a:pt x="2" y="352"/>
                  <a:pt x="2" y="352"/>
                  <a:pt x="2" y="352"/>
                </a:cubicBezTo>
                <a:cubicBezTo>
                  <a:pt x="2" y="352"/>
                  <a:pt x="2" y="352"/>
                  <a:pt x="2" y="353"/>
                </a:cubicBezTo>
                <a:cubicBezTo>
                  <a:pt x="2" y="353"/>
                  <a:pt x="2" y="353"/>
                  <a:pt x="2" y="353"/>
                </a:cubicBezTo>
                <a:cubicBezTo>
                  <a:pt x="2" y="353"/>
                  <a:pt x="2" y="353"/>
                  <a:pt x="2" y="353"/>
                </a:cubicBezTo>
                <a:cubicBezTo>
                  <a:pt x="2" y="353"/>
                  <a:pt x="2" y="353"/>
                  <a:pt x="2" y="353"/>
                </a:cubicBezTo>
                <a:cubicBezTo>
                  <a:pt x="2" y="353"/>
                  <a:pt x="2" y="353"/>
                  <a:pt x="2" y="353"/>
                </a:cubicBezTo>
                <a:cubicBezTo>
                  <a:pt x="2" y="353"/>
                  <a:pt x="2" y="353"/>
                  <a:pt x="2" y="353"/>
                </a:cubicBezTo>
                <a:cubicBezTo>
                  <a:pt x="2" y="353"/>
                  <a:pt x="2" y="353"/>
                  <a:pt x="2" y="353"/>
                </a:cubicBezTo>
                <a:cubicBezTo>
                  <a:pt x="2" y="353"/>
                  <a:pt x="2" y="353"/>
                  <a:pt x="2" y="354"/>
                </a:cubicBezTo>
                <a:cubicBezTo>
                  <a:pt x="2" y="354"/>
                  <a:pt x="2" y="354"/>
                  <a:pt x="2" y="354"/>
                </a:cubicBezTo>
                <a:cubicBezTo>
                  <a:pt x="2" y="354"/>
                  <a:pt x="2" y="354"/>
                  <a:pt x="2" y="354"/>
                </a:cubicBezTo>
                <a:cubicBezTo>
                  <a:pt x="2" y="354"/>
                  <a:pt x="2" y="354"/>
                  <a:pt x="2" y="354"/>
                </a:cubicBezTo>
                <a:cubicBezTo>
                  <a:pt x="2" y="354"/>
                  <a:pt x="2" y="354"/>
                  <a:pt x="2" y="354"/>
                </a:cubicBezTo>
                <a:cubicBezTo>
                  <a:pt x="2" y="354"/>
                  <a:pt x="2" y="354"/>
                  <a:pt x="2" y="354"/>
                </a:cubicBezTo>
                <a:cubicBezTo>
                  <a:pt x="2" y="354"/>
                  <a:pt x="2" y="354"/>
                  <a:pt x="2" y="354"/>
                </a:cubicBezTo>
                <a:cubicBezTo>
                  <a:pt x="2" y="354"/>
                  <a:pt x="2" y="354"/>
                  <a:pt x="2" y="354"/>
                </a:cubicBezTo>
                <a:cubicBezTo>
                  <a:pt x="2" y="354"/>
                  <a:pt x="2" y="354"/>
                  <a:pt x="2" y="354"/>
                </a:cubicBezTo>
                <a:cubicBezTo>
                  <a:pt x="2" y="354"/>
                  <a:pt x="2" y="354"/>
                  <a:pt x="2" y="354"/>
                </a:cubicBezTo>
                <a:cubicBezTo>
                  <a:pt x="2" y="354"/>
                  <a:pt x="2" y="354"/>
                  <a:pt x="2" y="354"/>
                </a:cubicBezTo>
                <a:cubicBezTo>
                  <a:pt x="2" y="354"/>
                  <a:pt x="2" y="355"/>
                  <a:pt x="2" y="355"/>
                </a:cubicBezTo>
                <a:cubicBezTo>
                  <a:pt x="2" y="355"/>
                  <a:pt x="2" y="355"/>
                  <a:pt x="2" y="355"/>
                </a:cubicBezTo>
                <a:cubicBezTo>
                  <a:pt x="2" y="355"/>
                  <a:pt x="2" y="355"/>
                  <a:pt x="2" y="355"/>
                </a:cubicBezTo>
                <a:cubicBezTo>
                  <a:pt x="2" y="355"/>
                  <a:pt x="2" y="355"/>
                  <a:pt x="2" y="355"/>
                </a:cubicBezTo>
                <a:cubicBezTo>
                  <a:pt x="2" y="355"/>
                  <a:pt x="2" y="355"/>
                  <a:pt x="2" y="355"/>
                </a:cubicBezTo>
                <a:cubicBezTo>
                  <a:pt x="2" y="355"/>
                  <a:pt x="2" y="355"/>
                  <a:pt x="2" y="355"/>
                </a:cubicBezTo>
                <a:cubicBezTo>
                  <a:pt x="2" y="355"/>
                  <a:pt x="2" y="355"/>
                  <a:pt x="2" y="355"/>
                </a:cubicBezTo>
                <a:cubicBezTo>
                  <a:pt x="2" y="355"/>
                  <a:pt x="2" y="355"/>
                  <a:pt x="2" y="355"/>
                </a:cubicBezTo>
                <a:cubicBezTo>
                  <a:pt x="2" y="355"/>
                  <a:pt x="2" y="355"/>
                  <a:pt x="2" y="355"/>
                </a:cubicBezTo>
                <a:cubicBezTo>
                  <a:pt x="2" y="355"/>
                  <a:pt x="2" y="355"/>
                  <a:pt x="2" y="355"/>
                </a:cubicBezTo>
                <a:cubicBezTo>
                  <a:pt x="2" y="356"/>
                  <a:pt x="2" y="356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2" y="356"/>
                  <a:pt x="3" y="357"/>
                  <a:pt x="3" y="357"/>
                </a:cubicBezTo>
                <a:cubicBezTo>
                  <a:pt x="3" y="357"/>
                  <a:pt x="3" y="357"/>
                  <a:pt x="3" y="357"/>
                </a:cubicBezTo>
                <a:cubicBezTo>
                  <a:pt x="3" y="357"/>
                  <a:pt x="3" y="357"/>
                  <a:pt x="3" y="357"/>
                </a:cubicBezTo>
                <a:cubicBezTo>
                  <a:pt x="3" y="357"/>
                  <a:pt x="3" y="357"/>
                  <a:pt x="3" y="357"/>
                </a:cubicBezTo>
                <a:cubicBezTo>
                  <a:pt x="3" y="357"/>
                  <a:pt x="3" y="357"/>
                  <a:pt x="3" y="357"/>
                </a:cubicBezTo>
                <a:cubicBezTo>
                  <a:pt x="3" y="357"/>
                  <a:pt x="3" y="357"/>
                  <a:pt x="3" y="357"/>
                </a:cubicBezTo>
                <a:cubicBezTo>
                  <a:pt x="3" y="357"/>
                  <a:pt x="3" y="357"/>
                  <a:pt x="3" y="357"/>
                </a:cubicBezTo>
                <a:cubicBezTo>
                  <a:pt x="3" y="357"/>
                  <a:pt x="3" y="357"/>
                  <a:pt x="3" y="357"/>
                </a:cubicBezTo>
                <a:cubicBezTo>
                  <a:pt x="3" y="357"/>
                  <a:pt x="3" y="357"/>
                  <a:pt x="3" y="357"/>
                </a:cubicBezTo>
                <a:cubicBezTo>
                  <a:pt x="3" y="357"/>
                  <a:pt x="3" y="357"/>
                  <a:pt x="3" y="357"/>
                </a:cubicBezTo>
                <a:cubicBezTo>
                  <a:pt x="3" y="357"/>
                  <a:pt x="3" y="357"/>
                  <a:pt x="3" y="358"/>
                </a:cubicBezTo>
                <a:cubicBezTo>
                  <a:pt x="3" y="358"/>
                  <a:pt x="3" y="358"/>
                  <a:pt x="3" y="358"/>
                </a:cubicBezTo>
                <a:cubicBezTo>
                  <a:pt x="3" y="358"/>
                  <a:pt x="3" y="358"/>
                  <a:pt x="3" y="358"/>
                </a:cubicBezTo>
                <a:cubicBezTo>
                  <a:pt x="3" y="358"/>
                  <a:pt x="3" y="358"/>
                  <a:pt x="3" y="358"/>
                </a:cubicBezTo>
                <a:cubicBezTo>
                  <a:pt x="3" y="358"/>
                  <a:pt x="3" y="358"/>
                  <a:pt x="3" y="358"/>
                </a:cubicBezTo>
                <a:cubicBezTo>
                  <a:pt x="3" y="358"/>
                  <a:pt x="3" y="358"/>
                  <a:pt x="3" y="358"/>
                </a:cubicBezTo>
                <a:cubicBezTo>
                  <a:pt x="3" y="358"/>
                  <a:pt x="3" y="358"/>
                  <a:pt x="3" y="358"/>
                </a:cubicBezTo>
                <a:cubicBezTo>
                  <a:pt x="3" y="358"/>
                  <a:pt x="3" y="358"/>
                  <a:pt x="3" y="358"/>
                </a:cubicBezTo>
                <a:cubicBezTo>
                  <a:pt x="3" y="358"/>
                  <a:pt x="3" y="358"/>
                  <a:pt x="3" y="358"/>
                </a:cubicBezTo>
                <a:cubicBezTo>
                  <a:pt x="3" y="358"/>
                  <a:pt x="3" y="358"/>
                  <a:pt x="3" y="358"/>
                </a:cubicBezTo>
                <a:cubicBezTo>
                  <a:pt x="3" y="358"/>
                  <a:pt x="3" y="358"/>
                  <a:pt x="3" y="358"/>
                </a:cubicBezTo>
                <a:cubicBezTo>
                  <a:pt x="3" y="358"/>
                  <a:pt x="3" y="358"/>
                  <a:pt x="3" y="358"/>
                </a:cubicBezTo>
                <a:cubicBezTo>
                  <a:pt x="3" y="358"/>
                  <a:pt x="3" y="358"/>
                  <a:pt x="3" y="358"/>
                </a:cubicBezTo>
                <a:cubicBezTo>
                  <a:pt x="3" y="358"/>
                  <a:pt x="3" y="358"/>
                  <a:pt x="3" y="358"/>
                </a:cubicBezTo>
                <a:cubicBezTo>
                  <a:pt x="3" y="358"/>
                  <a:pt x="3" y="358"/>
                  <a:pt x="3" y="359"/>
                </a:cubicBezTo>
                <a:cubicBezTo>
                  <a:pt x="3" y="359"/>
                  <a:pt x="3" y="359"/>
                  <a:pt x="3" y="359"/>
                </a:cubicBezTo>
                <a:cubicBezTo>
                  <a:pt x="3" y="359"/>
                  <a:pt x="3" y="359"/>
                  <a:pt x="3" y="359"/>
                </a:cubicBezTo>
                <a:cubicBezTo>
                  <a:pt x="3" y="359"/>
                  <a:pt x="3" y="359"/>
                  <a:pt x="3" y="359"/>
                </a:cubicBezTo>
                <a:cubicBezTo>
                  <a:pt x="3" y="359"/>
                  <a:pt x="3" y="359"/>
                  <a:pt x="3" y="359"/>
                </a:cubicBezTo>
                <a:cubicBezTo>
                  <a:pt x="3" y="359"/>
                  <a:pt x="3" y="359"/>
                  <a:pt x="3" y="359"/>
                </a:cubicBezTo>
                <a:cubicBezTo>
                  <a:pt x="3" y="359"/>
                  <a:pt x="3" y="359"/>
                  <a:pt x="3" y="359"/>
                </a:cubicBezTo>
                <a:cubicBezTo>
                  <a:pt x="3" y="359"/>
                  <a:pt x="3" y="359"/>
                  <a:pt x="3" y="359"/>
                </a:cubicBezTo>
                <a:cubicBezTo>
                  <a:pt x="3" y="359"/>
                  <a:pt x="3" y="359"/>
                  <a:pt x="3" y="359"/>
                </a:cubicBezTo>
                <a:cubicBezTo>
                  <a:pt x="3" y="359"/>
                  <a:pt x="3" y="359"/>
                  <a:pt x="3" y="359"/>
                </a:cubicBezTo>
                <a:cubicBezTo>
                  <a:pt x="3" y="359"/>
                  <a:pt x="3" y="359"/>
                  <a:pt x="3" y="359"/>
                </a:cubicBezTo>
                <a:cubicBezTo>
                  <a:pt x="3" y="359"/>
                  <a:pt x="3" y="359"/>
                  <a:pt x="3" y="359"/>
                </a:cubicBezTo>
                <a:cubicBezTo>
                  <a:pt x="3" y="359"/>
                  <a:pt x="3" y="359"/>
                  <a:pt x="3" y="359"/>
                </a:cubicBezTo>
                <a:cubicBezTo>
                  <a:pt x="3" y="359"/>
                  <a:pt x="3" y="359"/>
                  <a:pt x="3" y="360"/>
                </a:cubicBezTo>
                <a:cubicBezTo>
                  <a:pt x="3" y="360"/>
                  <a:pt x="3" y="360"/>
                  <a:pt x="3" y="360"/>
                </a:cubicBezTo>
                <a:cubicBezTo>
                  <a:pt x="3" y="360"/>
                  <a:pt x="3" y="360"/>
                  <a:pt x="3" y="360"/>
                </a:cubicBezTo>
                <a:cubicBezTo>
                  <a:pt x="3" y="360"/>
                  <a:pt x="3" y="360"/>
                  <a:pt x="3" y="360"/>
                </a:cubicBezTo>
                <a:cubicBezTo>
                  <a:pt x="3" y="360"/>
                  <a:pt x="3" y="360"/>
                  <a:pt x="3" y="360"/>
                </a:cubicBezTo>
                <a:cubicBezTo>
                  <a:pt x="3" y="360"/>
                  <a:pt x="3" y="360"/>
                  <a:pt x="3" y="360"/>
                </a:cubicBezTo>
                <a:cubicBezTo>
                  <a:pt x="3" y="360"/>
                  <a:pt x="3" y="360"/>
                  <a:pt x="3" y="360"/>
                </a:cubicBezTo>
                <a:cubicBezTo>
                  <a:pt x="3" y="360"/>
                  <a:pt x="3" y="360"/>
                  <a:pt x="3" y="360"/>
                </a:cubicBezTo>
                <a:cubicBezTo>
                  <a:pt x="3" y="360"/>
                  <a:pt x="3" y="360"/>
                  <a:pt x="3" y="360"/>
                </a:cubicBezTo>
                <a:cubicBezTo>
                  <a:pt x="3" y="360"/>
                  <a:pt x="3" y="360"/>
                  <a:pt x="3" y="360"/>
                </a:cubicBezTo>
                <a:cubicBezTo>
                  <a:pt x="3" y="360"/>
                  <a:pt x="3" y="360"/>
                  <a:pt x="3" y="360"/>
                </a:cubicBezTo>
                <a:cubicBezTo>
                  <a:pt x="3" y="360"/>
                  <a:pt x="3" y="360"/>
                  <a:pt x="3" y="360"/>
                </a:cubicBezTo>
                <a:cubicBezTo>
                  <a:pt x="7" y="360"/>
                  <a:pt x="7" y="360"/>
                  <a:pt x="7" y="360"/>
                </a:cubicBezTo>
                <a:cubicBezTo>
                  <a:pt x="6" y="353"/>
                  <a:pt x="5" y="347"/>
                  <a:pt x="5" y="340"/>
                </a:cubicBezTo>
                <a:close/>
                <a:moveTo>
                  <a:pt x="11" y="379"/>
                </a:moveTo>
                <a:cubicBezTo>
                  <a:pt x="7" y="380"/>
                  <a:pt x="7" y="380"/>
                  <a:pt x="7" y="380"/>
                </a:cubicBezTo>
                <a:cubicBezTo>
                  <a:pt x="7" y="380"/>
                  <a:pt x="7" y="380"/>
                  <a:pt x="7" y="380"/>
                </a:cubicBezTo>
                <a:cubicBezTo>
                  <a:pt x="7" y="380"/>
                  <a:pt x="7" y="380"/>
                  <a:pt x="7" y="380"/>
                </a:cubicBezTo>
                <a:cubicBezTo>
                  <a:pt x="7" y="380"/>
                  <a:pt x="7" y="380"/>
                  <a:pt x="7" y="380"/>
                </a:cubicBezTo>
                <a:cubicBezTo>
                  <a:pt x="7" y="380"/>
                  <a:pt x="7" y="380"/>
                  <a:pt x="7" y="380"/>
                </a:cubicBezTo>
                <a:cubicBezTo>
                  <a:pt x="7" y="380"/>
                  <a:pt x="7" y="380"/>
                  <a:pt x="7" y="381"/>
                </a:cubicBezTo>
                <a:cubicBezTo>
                  <a:pt x="7" y="381"/>
                  <a:pt x="7" y="381"/>
                  <a:pt x="7" y="381"/>
                </a:cubicBezTo>
                <a:cubicBezTo>
                  <a:pt x="7" y="381"/>
                  <a:pt x="7" y="381"/>
                  <a:pt x="7" y="381"/>
                </a:cubicBezTo>
                <a:cubicBezTo>
                  <a:pt x="7" y="381"/>
                  <a:pt x="7" y="381"/>
                  <a:pt x="7" y="381"/>
                </a:cubicBezTo>
                <a:cubicBezTo>
                  <a:pt x="7" y="381"/>
                  <a:pt x="7" y="381"/>
                  <a:pt x="7" y="381"/>
                </a:cubicBezTo>
                <a:cubicBezTo>
                  <a:pt x="7" y="381"/>
                  <a:pt x="7" y="381"/>
                  <a:pt x="7" y="381"/>
                </a:cubicBezTo>
                <a:cubicBezTo>
                  <a:pt x="7" y="381"/>
                  <a:pt x="7" y="381"/>
                  <a:pt x="7" y="381"/>
                </a:cubicBezTo>
                <a:cubicBezTo>
                  <a:pt x="7" y="381"/>
                  <a:pt x="7" y="381"/>
                  <a:pt x="7" y="381"/>
                </a:cubicBezTo>
                <a:cubicBezTo>
                  <a:pt x="7" y="381"/>
                  <a:pt x="7" y="381"/>
                  <a:pt x="7" y="381"/>
                </a:cubicBezTo>
                <a:cubicBezTo>
                  <a:pt x="7" y="381"/>
                  <a:pt x="7" y="381"/>
                  <a:pt x="7" y="381"/>
                </a:cubicBezTo>
                <a:cubicBezTo>
                  <a:pt x="7" y="381"/>
                  <a:pt x="7" y="381"/>
                  <a:pt x="7" y="381"/>
                </a:cubicBezTo>
                <a:cubicBezTo>
                  <a:pt x="7" y="381"/>
                  <a:pt x="7" y="381"/>
                  <a:pt x="7" y="381"/>
                </a:cubicBezTo>
                <a:cubicBezTo>
                  <a:pt x="7" y="381"/>
                  <a:pt x="7" y="381"/>
                  <a:pt x="7" y="381"/>
                </a:cubicBezTo>
                <a:cubicBezTo>
                  <a:pt x="7" y="382"/>
                  <a:pt x="7" y="382"/>
                  <a:pt x="7" y="382"/>
                </a:cubicBezTo>
                <a:cubicBezTo>
                  <a:pt x="7" y="382"/>
                  <a:pt x="7" y="382"/>
                  <a:pt x="7" y="382"/>
                </a:cubicBezTo>
                <a:cubicBezTo>
                  <a:pt x="7" y="382"/>
                  <a:pt x="7" y="382"/>
                  <a:pt x="7" y="382"/>
                </a:cubicBezTo>
                <a:cubicBezTo>
                  <a:pt x="7" y="382"/>
                  <a:pt x="7" y="382"/>
                  <a:pt x="7" y="382"/>
                </a:cubicBezTo>
                <a:cubicBezTo>
                  <a:pt x="7" y="382"/>
                  <a:pt x="7" y="382"/>
                  <a:pt x="7" y="382"/>
                </a:cubicBezTo>
                <a:cubicBezTo>
                  <a:pt x="7" y="382"/>
                  <a:pt x="7" y="382"/>
                  <a:pt x="7" y="382"/>
                </a:cubicBezTo>
                <a:cubicBezTo>
                  <a:pt x="7" y="382"/>
                  <a:pt x="7" y="382"/>
                  <a:pt x="7" y="382"/>
                </a:cubicBezTo>
                <a:cubicBezTo>
                  <a:pt x="7" y="382"/>
                  <a:pt x="7" y="382"/>
                  <a:pt x="7" y="382"/>
                </a:cubicBezTo>
                <a:cubicBezTo>
                  <a:pt x="7" y="382"/>
                  <a:pt x="7" y="382"/>
                  <a:pt x="7" y="382"/>
                </a:cubicBezTo>
                <a:cubicBezTo>
                  <a:pt x="7" y="382"/>
                  <a:pt x="7" y="382"/>
                  <a:pt x="7" y="382"/>
                </a:cubicBezTo>
                <a:cubicBezTo>
                  <a:pt x="7" y="382"/>
                  <a:pt x="7" y="382"/>
                  <a:pt x="7" y="382"/>
                </a:cubicBezTo>
                <a:cubicBezTo>
                  <a:pt x="7" y="382"/>
                  <a:pt x="7" y="382"/>
                  <a:pt x="7" y="382"/>
                </a:cubicBezTo>
                <a:cubicBezTo>
                  <a:pt x="7" y="382"/>
                  <a:pt x="7" y="383"/>
                  <a:pt x="7" y="383"/>
                </a:cubicBezTo>
                <a:cubicBezTo>
                  <a:pt x="7" y="383"/>
                  <a:pt x="7" y="383"/>
                  <a:pt x="7" y="383"/>
                </a:cubicBezTo>
                <a:cubicBezTo>
                  <a:pt x="7" y="383"/>
                  <a:pt x="7" y="383"/>
                  <a:pt x="7" y="383"/>
                </a:cubicBezTo>
                <a:cubicBezTo>
                  <a:pt x="7" y="383"/>
                  <a:pt x="7" y="383"/>
                  <a:pt x="7" y="383"/>
                </a:cubicBezTo>
                <a:cubicBezTo>
                  <a:pt x="7" y="383"/>
                  <a:pt x="7" y="383"/>
                  <a:pt x="7" y="383"/>
                </a:cubicBezTo>
                <a:cubicBezTo>
                  <a:pt x="7" y="383"/>
                  <a:pt x="7" y="383"/>
                  <a:pt x="7" y="383"/>
                </a:cubicBezTo>
                <a:cubicBezTo>
                  <a:pt x="7" y="383"/>
                  <a:pt x="7" y="383"/>
                  <a:pt x="7" y="383"/>
                </a:cubicBezTo>
                <a:cubicBezTo>
                  <a:pt x="7" y="383"/>
                  <a:pt x="7" y="383"/>
                  <a:pt x="7" y="383"/>
                </a:cubicBezTo>
                <a:cubicBezTo>
                  <a:pt x="7" y="384"/>
                  <a:pt x="8" y="384"/>
                  <a:pt x="8" y="384"/>
                </a:cubicBezTo>
                <a:cubicBezTo>
                  <a:pt x="8" y="384"/>
                  <a:pt x="8" y="384"/>
                  <a:pt x="8" y="384"/>
                </a:cubicBezTo>
                <a:cubicBezTo>
                  <a:pt x="8" y="386"/>
                  <a:pt x="9" y="388"/>
                  <a:pt x="9" y="390"/>
                </a:cubicBezTo>
                <a:cubicBezTo>
                  <a:pt x="9" y="390"/>
                  <a:pt x="9" y="390"/>
                  <a:pt x="9" y="390"/>
                </a:cubicBezTo>
                <a:cubicBezTo>
                  <a:pt x="9" y="390"/>
                  <a:pt x="9" y="390"/>
                  <a:pt x="9" y="390"/>
                </a:cubicBezTo>
                <a:cubicBezTo>
                  <a:pt x="9" y="390"/>
                  <a:pt x="9" y="390"/>
                  <a:pt x="9" y="390"/>
                </a:cubicBezTo>
                <a:cubicBezTo>
                  <a:pt x="9" y="390"/>
                  <a:pt x="9" y="391"/>
                  <a:pt x="9" y="391"/>
                </a:cubicBezTo>
                <a:cubicBezTo>
                  <a:pt x="9" y="391"/>
                  <a:pt x="9" y="391"/>
                  <a:pt x="9" y="391"/>
                </a:cubicBezTo>
                <a:cubicBezTo>
                  <a:pt x="9" y="391"/>
                  <a:pt x="9" y="391"/>
                  <a:pt x="9" y="391"/>
                </a:cubicBezTo>
                <a:cubicBezTo>
                  <a:pt x="9" y="391"/>
                  <a:pt x="9" y="391"/>
                  <a:pt x="9" y="391"/>
                </a:cubicBezTo>
                <a:cubicBezTo>
                  <a:pt x="9" y="391"/>
                  <a:pt x="9" y="391"/>
                  <a:pt x="9" y="391"/>
                </a:cubicBezTo>
                <a:cubicBezTo>
                  <a:pt x="9" y="391"/>
                  <a:pt x="9" y="391"/>
                  <a:pt x="9" y="391"/>
                </a:cubicBezTo>
                <a:cubicBezTo>
                  <a:pt x="9" y="391"/>
                  <a:pt x="9" y="391"/>
                  <a:pt x="9" y="391"/>
                </a:cubicBezTo>
                <a:cubicBezTo>
                  <a:pt x="9" y="391"/>
                  <a:pt x="9" y="391"/>
                  <a:pt x="9" y="391"/>
                </a:cubicBezTo>
                <a:cubicBezTo>
                  <a:pt x="9" y="391"/>
                  <a:pt x="9" y="391"/>
                  <a:pt x="9" y="391"/>
                </a:cubicBezTo>
                <a:cubicBezTo>
                  <a:pt x="9" y="391"/>
                  <a:pt x="9" y="391"/>
                  <a:pt x="9" y="391"/>
                </a:cubicBezTo>
                <a:cubicBezTo>
                  <a:pt x="9" y="392"/>
                  <a:pt x="9" y="392"/>
                  <a:pt x="9" y="392"/>
                </a:cubicBezTo>
                <a:cubicBezTo>
                  <a:pt x="9" y="392"/>
                  <a:pt x="9" y="392"/>
                  <a:pt x="9" y="392"/>
                </a:cubicBezTo>
                <a:cubicBezTo>
                  <a:pt x="9" y="392"/>
                  <a:pt x="9" y="392"/>
                  <a:pt x="9" y="392"/>
                </a:cubicBezTo>
                <a:cubicBezTo>
                  <a:pt x="9" y="392"/>
                  <a:pt x="9" y="392"/>
                  <a:pt x="9" y="392"/>
                </a:cubicBezTo>
                <a:cubicBezTo>
                  <a:pt x="9" y="392"/>
                  <a:pt x="10" y="392"/>
                  <a:pt x="10" y="392"/>
                </a:cubicBezTo>
                <a:cubicBezTo>
                  <a:pt x="10" y="392"/>
                  <a:pt x="10" y="392"/>
                  <a:pt x="10" y="392"/>
                </a:cubicBezTo>
                <a:cubicBezTo>
                  <a:pt x="10" y="392"/>
                  <a:pt x="10" y="392"/>
                  <a:pt x="10" y="392"/>
                </a:cubicBezTo>
                <a:cubicBezTo>
                  <a:pt x="10" y="392"/>
                  <a:pt x="10" y="392"/>
                  <a:pt x="10" y="392"/>
                </a:cubicBezTo>
                <a:cubicBezTo>
                  <a:pt x="10" y="392"/>
                  <a:pt x="10" y="392"/>
                  <a:pt x="10" y="392"/>
                </a:cubicBezTo>
                <a:cubicBezTo>
                  <a:pt x="10" y="392"/>
                  <a:pt x="10" y="392"/>
                  <a:pt x="10" y="392"/>
                </a:cubicBezTo>
                <a:cubicBezTo>
                  <a:pt x="10" y="392"/>
                  <a:pt x="10" y="392"/>
                  <a:pt x="10" y="392"/>
                </a:cubicBezTo>
                <a:cubicBezTo>
                  <a:pt x="10" y="392"/>
                  <a:pt x="10" y="392"/>
                  <a:pt x="10" y="392"/>
                </a:cubicBezTo>
                <a:cubicBezTo>
                  <a:pt x="10" y="392"/>
                  <a:pt x="10" y="392"/>
                  <a:pt x="10" y="392"/>
                </a:cubicBezTo>
                <a:cubicBezTo>
                  <a:pt x="10" y="393"/>
                  <a:pt x="10" y="393"/>
                  <a:pt x="10" y="393"/>
                </a:cubicBezTo>
                <a:cubicBezTo>
                  <a:pt x="10" y="393"/>
                  <a:pt x="10" y="393"/>
                  <a:pt x="10" y="393"/>
                </a:cubicBezTo>
                <a:cubicBezTo>
                  <a:pt x="10" y="393"/>
                  <a:pt x="10" y="393"/>
                  <a:pt x="10" y="393"/>
                </a:cubicBezTo>
                <a:cubicBezTo>
                  <a:pt x="10" y="393"/>
                  <a:pt x="10" y="393"/>
                  <a:pt x="10" y="393"/>
                </a:cubicBezTo>
                <a:cubicBezTo>
                  <a:pt x="10" y="393"/>
                  <a:pt x="10" y="393"/>
                  <a:pt x="10" y="393"/>
                </a:cubicBezTo>
                <a:cubicBezTo>
                  <a:pt x="10" y="393"/>
                  <a:pt x="10" y="393"/>
                  <a:pt x="10" y="393"/>
                </a:cubicBezTo>
                <a:cubicBezTo>
                  <a:pt x="10" y="393"/>
                  <a:pt x="10" y="393"/>
                  <a:pt x="10" y="393"/>
                </a:cubicBezTo>
                <a:cubicBezTo>
                  <a:pt x="10" y="393"/>
                  <a:pt x="10" y="393"/>
                  <a:pt x="10" y="393"/>
                </a:cubicBezTo>
                <a:cubicBezTo>
                  <a:pt x="10" y="393"/>
                  <a:pt x="10" y="393"/>
                  <a:pt x="10" y="393"/>
                </a:cubicBezTo>
                <a:cubicBezTo>
                  <a:pt x="10" y="393"/>
                  <a:pt x="10" y="393"/>
                  <a:pt x="10" y="393"/>
                </a:cubicBezTo>
                <a:cubicBezTo>
                  <a:pt x="10" y="393"/>
                  <a:pt x="10" y="393"/>
                  <a:pt x="10" y="393"/>
                </a:cubicBezTo>
                <a:cubicBezTo>
                  <a:pt x="10" y="393"/>
                  <a:pt x="10" y="393"/>
                  <a:pt x="10" y="393"/>
                </a:cubicBezTo>
                <a:cubicBezTo>
                  <a:pt x="10" y="393"/>
                  <a:pt x="10" y="393"/>
                  <a:pt x="10" y="393"/>
                </a:cubicBezTo>
                <a:cubicBezTo>
                  <a:pt x="10" y="393"/>
                  <a:pt x="10" y="394"/>
                  <a:pt x="10" y="394"/>
                </a:cubicBezTo>
                <a:cubicBezTo>
                  <a:pt x="10" y="394"/>
                  <a:pt x="10" y="394"/>
                  <a:pt x="10" y="394"/>
                </a:cubicBezTo>
                <a:cubicBezTo>
                  <a:pt x="10" y="394"/>
                  <a:pt x="10" y="394"/>
                  <a:pt x="10" y="394"/>
                </a:cubicBezTo>
                <a:cubicBezTo>
                  <a:pt x="10" y="394"/>
                  <a:pt x="10" y="394"/>
                  <a:pt x="10" y="394"/>
                </a:cubicBezTo>
                <a:cubicBezTo>
                  <a:pt x="10" y="394"/>
                  <a:pt x="10" y="394"/>
                  <a:pt x="10" y="394"/>
                </a:cubicBezTo>
                <a:cubicBezTo>
                  <a:pt x="10" y="394"/>
                  <a:pt x="10" y="394"/>
                  <a:pt x="10" y="394"/>
                </a:cubicBezTo>
                <a:cubicBezTo>
                  <a:pt x="10" y="394"/>
                  <a:pt x="10" y="394"/>
                  <a:pt x="10" y="394"/>
                </a:cubicBezTo>
                <a:cubicBezTo>
                  <a:pt x="10" y="394"/>
                  <a:pt x="10" y="394"/>
                  <a:pt x="10" y="394"/>
                </a:cubicBezTo>
                <a:cubicBezTo>
                  <a:pt x="10" y="394"/>
                  <a:pt x="10" y="394"/>
                  <a:pt x="10" y="394"/>
                </a:cubicBezTo>
                <a:cubicBezTo>
                  <a:pt x="10" y="394"/>
                  <a:pt x="10" y="394"/>
                  <a:pt x="10" y="394"/>
                </a:cubicBezTo>
                <a:cubicBezTo>
                  <a:pt x="10" y="394"/>
                  <a:pt x="10" y="394"/>
                  <a:pt x="10" y="394"/>
                </a:cubicBezTo>
                <a:cubicBezTo>
                  <a:pt x="10" y="394"/>
                  <a:pt x="10" y="394"/>
                  <a:pt x="10" y="394"/>
                </a:cubicBezTo>
                <a:cubicBezTo>
                  <a:pt x="10" y="394"/>
                  <a:pt x="10" y="394"/>
                  <a:pt x="10" y="394"/>
                </a:cubicBezTo>
                <a:cubicBezTo>
                  <a:pt x="10" y="394"/>
                  <a:pt x="10" y="395"/>
                  <a:pt x="10" y="395"/>
                </a:cubicBezTo>
                <a:cubicBezTo>
                  <a:pt x="10" y="395"/>
                  <a:pt x="10" y="395"/>
                  <a:pt x="10" y="395"/>
                </a:cubicBezTo>
                <a:cubicBezTo>
                  <a:pt x="10" y="395"/>
                  <a:pt x="10" y="395"/>
                  <a:pt x="10" y="395"/>
                </a:cubicBezTo>
                <a:cubicBezTo>
                  <a:pt x="10" y="395"/>
                  <a:pt x="10" y="395"/>
                  <a:pt x="10" y="395"/>
                </a:cubicBezTo>
                <a:cubicBezTo>
                  <a:pt x="10" y="395"/>
                  <a:pt x="10" y="395"/>
                  <a:pt x="10" y="395"/>
                </a:cubicBezTo>
                <a:cubicBezTo>
                  <a:pt x="10" y="395"/>
                  <a:pt x="10" y="395"/>
                  <a:pt x="10" y="395"/>
                </a:cubicBezTo>
                <a:cubicBezTo>
                  <a:pt x="10" y="395"/>
                  <a:pt x="10" y="395"/>
                  <a:pt x="10" y="395"/>
                </a:cubicBezTo>
                <a:cubicBezTo>
                  <a:pt x="10" y="395"/>
                  <a:pt x="10" y="395"/>
                  <a:pt x="10" y="395"/>
                </a:cubicBezTo>
                <a:cubicBezTo>
                  <a:pt x="10" y="395"/>
                  <a:pt x="10" y="395"/>
                  <a:pt x="10" y="395"/>
                </a:cubicBezTo>
                <a:cubicBezTo>
                  <a:pt x="10" y="395"/>
                  <a:pt x="10" y="395"/>
                  <a:pt x="10" y="395"/>
                </a:cubicBezTo>
                <a:cubicBezTo>
                  <a:pt x="10" y="395"/>
                  <a:pt x="10" y="395"/>
                  <a:pt x="10" y="395"/>
                </a:cubicBezTo>
                <a:cubicBezTo>
                  <a:pt x="10" y="395"/>
                  <a:pt x="10" y="395"/>
                  <a:pt x="10" y="396"/>
                </a:cubicBezTo>
                <a:cubicBezTo>
                  <a:pt x="10" y="396"/>
                  <a:pt x="10" y="396"/>
                  <a:pt x="10" y="396"/>
                </a:cubicBezTo>
                <a:cubicBezTo>
                  <a:pt x="10" y="396"/>
                  <a:pt x="10" y="396"/>
                  <a:pt x="11" y="396"/>
                </a:cubicBezTo>
                <a:cubicBezTo>
                  <a:pt x="11" y="396"/>
                  <a:pt x="11" y="396"/>
                  <a:pt x="11" y="396"/>
                </a:cubicBezTo>
                <a:cubicBezTo>
                  <a:pt x="11" y="396"/>
                  <a:pt x="11" y="396"/>
                  <a:pt x="11" y="396"/>
                </a:cubicBezTo>
                <a:cubicBezTo>
                  <a:pt x="11" y="396"/>
                  <a:pt x="11" y="396"/>
                  <a:pt x="11" y="396"/>
                </a:cubicBezTo>
                <a:cubicBezTo>
                  <a:pt x="11" y="396"/>
                  <a:pt x="11" y="396"/>
                  <a:pt x="11" y="396"/>
                </a:cubicBezTo>
                <a:cubicBezTo>
                  <a:pt x="11" y="396"/>
                  <a:pt x="11" y="396"/>
                  <a:pt x="11" y="396"/>
                </a:cubicBezTo>
                <a:cubicBezTo>
                  <a:pt x="11" y="396"/>
                  <a:pt x="11" y="396"/>
                  <a:pt x="11" y="396"/>
                </a:cubicBezTo>
                <a:cubicBezTo>
                  <a:pt x="11" y="396"/>
                  <a:pt x="11" y="396"/>
                  <a:pt x="11" y="396"/>
                </a:cubicBezTo>
                <a:cubicBezTo>
                  <a:pt x="11" y="396"/>
                  <a:pt x="11" y="396"/>
                  <a:pt x="11" y="396"/>
                </a:cubicBezTo>
                <a:cubicBezTo>
                  <a:pt x="11" y="396"/>
                  <a:pt x="11" y="396"/>
                  <a:pt x="11" y="397"/>
                </a:cubicBezTo>
                <a:cubicBezTo>
                  <a:pt x="11" y="397"/>
                  <a:pt x="11" y="397"/>
                  <a:pt x="11" y="397"/>
                </a:cubicBezTo>
                <a:cubicBezTo>
                  <a:pt x="11" y="397"/>
                  <a:pt x="11" y="397"/>
                  <a:pt x="11" y="397"/>
                </a:cubicBezTo>
                <a:cubicBezTo>
                  <a:pt x="11" y="397"/>
                  <a:pt x="11" y="397"/>
                  <a:pt x="11" y="397"/>
                </a:cubicBezTo>
                <a:cubicBezTo>
                  <a:pt x="11" y="397"/>
                  <a:pt x="11" y="397"/>
                  <a:pt x="11" y="397"/>
                </a:cubicBezTo>
                <a:cubicBezTo>
                  <a:pt x="11" y="397"/>
                  <a:pt x="11" y="397"/>
                  <a:pt x="11" y="397"/>
                </a:cubicBezTo>
                <a:cubicBezTo>
                  <a:pt x="11" y="397"/>
                  <a:pt x="11" y="397"/>
                  <a:pt x="11" y="397"/>
                </a:cubicBezTo>
                <a:cubicBezTo>
                  <a:pt x="11" y="397"/>
                  <a:pt x="11" y="397"/>
                  <a:pt x="11" y="397"/>
                </a:cubicBezTo>
                <a:cubicBezTo>
                  <a:pt x="11" y="397"/>
                  <a:pt x="11" y="398"/>
                  <a:pt x="11" y="398"/>
                </a:cubicBezTo>
                <a:cubicBezTo>
                  <a:pt x="11" y="398"/>
                  <a:pt x="11" y="398"/>
                  <a:pt x="11" y="398"/>
                </a:cubicBezTo>
                <a:cubicBezTo>
                  <a:pt x="11" y="398"/>
                  <a:pt x="11" y="398"/>
                  <a:pt x="11" y="398"/>
                </a:cubicBezTo>
                <a:cubicBezTo>
                  <a:pt x="11" y="398"/>
                  <a:pt x="11" y="398"/>
                  <a:pt x="11" y="398"/>
                </a:cubicBezTo>
                <a:cubicBezTo>
                  <a:pt x="11" y="398"/>
                  <a:pt x="11" y="398"/>
                  <a:pt x="11" y="398"/>
                </a:cubicBezTo>
                <a:cubicBezTo>
                  <a:pt x="11" y="398"/>
                  <a:pt x="11" y="398"/>
                  <a:pt x="11" y="398"/>
                </a:cubicBezTo>
                <a:cubicBezTo>
                  <a:pt x="11" y="398"/>
                  <a:pt x="11" y="398"/>
                  <a:pt x="11" y="398"/>
                </a:cubicBezTo>
                <a:cubicBezTo>
                  <a:pt x="11" y="398"/>
                  <a:pt x="11" y="398"/>
                  <a:pt x="11" y="398"/>
                </a:cubicBezTo>
                <a:cubicBezTo>
                  <a:pt x="11" y="399"/>
                  <a:pt x="11" y="399"/>
                  <a:pt x="11" y="399"/>
                </a:cubicBezTo>
                <a:cubicBezTo>
                  <a:pt x="11" y="399"/>
                  <a:pt x="11" y="399"/>
                  <a:pt x="11" y="399"/>
                </a:cubicBezTo>
                <a:cubicBezTo>
                  <a:pt x="11" y="399"/>
                  <a:pt x="11" y="399"/>
                  <a:pt x="11" y="399"/>
                </a:cubicBezTo>
                <a:cubicBezTo>
                  <a:pt x="11" y="399"/>
                  <a:pt x="11" y="399"/>
                  <a:pt x="11" y="399"/>
                </a:cubicBezTo>
                <a:cubicBezTo>
                  <a:pt x="11" y="399"/>
                  <a:pt x="12" y="399"/>
                  <a:pt x="12" y="399"/>
                </a:cubicBezTo>
                <a:cubicBezTo>
                  <a:pt x="15" y="398"/>
                  <a:pt x="15" y="398"/>
                  <a:pt x="15" y="398"/>
                </a:cubicBezTo>
                <a:cubicBezTo>
                  <a:pt x="14" y="392"/>
                  <a:pt x="12" y="386"/>
                  <a:pt x="11" y="379"/>
                </a:cubicBezTo>
                <a:close/>
                <a:moveTo>
                  <a:pt x="21" y="417"/>
                </a:moveTo>
                <a:cubicBezTo>
                  <a:pt x="18" y="418"/>
                  <a:pt x="18" y="418"/>
                  <a:pt x="18" y="418"/>
                </a:cubicBezTo>
                <a:cubicBezTo>
                  <a:pt x="18" y="418"/>
                  <a:pt x="18" y="418"/>
                  <a:pt x="18" y="419"/>
                </a:cubicBezTo>
                <a:cubicBezTo>
                  <a:pt x="18" y="419"/>
                  <a:pt x="18" y="419"/>
                  <a:pt x="18" y="419"/>
                </a:cubicBezTo>
                <a:cubicBezTo>
                  <a:pt x="18" y="419"/>
                  <a:pt x="18" y="419"/>
                  <a:pt x="18" y="419"/>
                </a:cubicBezTo>
                <a:cubicBezTo>
                  <a:pt x="18" y="419"/>
                  <a:pt x="18" y="419"/>
                  <a:pt x="18" y="419"/>
                </a:cubicBezTo>
                <a:cubicBezTo>
                  <a:pt x="20" y="425"/>
                  <a:pt x="22" y="431"/>
                  <a:pt x="25" y="437"/>
                </a:cubicBezTo>
                <a:cubicBezTo>
                  <a:pt x="29" y="435"/>
                  <a:pt x="29" y="435"/>
                  <a:pt x="29" y="435"/>
                </a:cubicBezTo>
                <a:cubicBezTo>
                  <a:pt x="26" y="429"/>
                  <a:pt x="24" y="423"/>
                  <a:pt x="21" y="417"/>
                </a:cubicBezTo>
                <a:close/>
                <a:moveTo>
                  <a:pt x="37" y="453"/>
                </a:moveTo>
                <a:cubicBezTo>
                  <a:pt x="33" y="455"/>
                  <a:pt x="33" y="455"/>
                  <a:pt x="33" y="455"/>
                </a:cubicBezTo>
                <a:cubicBezTo>
                  <a:pt x="33" y="455"/>
                  <a:pt x="33" y="455"/>
                  <a:pt x="33" y="455"/>
                </a:cubicBezTo>
                <a:cubicBezTo>
                  <a:pt x="33" y="455"/>
                  <a:pt x="34" y="455"/>
                  <a:pt x="34" y="455"/>
                </a:cubicBezTo>
                <a:cubicBezTo>
                  <a:pt x="34" y="455"/>
                  <a:pt x="34" y="455"/>
                  <a:pt x="34" y="455"/>
                </a:cubicBezTo>
                <a:cubicBezTo>
                  <a:pt x="34" y="455"/>
                  <a:pt x="34" y="455"/>
                  <a:pt x="34" y="455"/>
                </a:cubicBezTo>
                <a:cubicBezTo>
                  <a:pt x="34" y="455"/>
                  <a:pt x="34" y="455"/>
                  <a:pt x="34" y="455"/>
                </a:cubicBezTo>
                <a:cubicBezTo>
                  <a:pt x="34" y="455"/>
                  <a:pt x="34" y="456"/>
                  <a:pt x="34" y="456"/>
                </a:cubicBezTo>
                <a:cubicBezTo>
                  <a:pt x="34" y="456"/>
                  <a:pt x="34" y="456"/>
                  <a:pt x="34" y="456"/>
                </a:cubicBezTo>
                <a:cubicBezTo>
                  <a:pt x="34" y="456"/>
                  <a:pt x="34" y="456"/>
                  <a:pt x="34" y="456"/>
                </a:cubicBezTo>
                <a:cubicBezTo>
                  <a:pt x="34" y="456"/>
                  <a:pt x="34" y="456"/>
                  <a:pt x="34" y="456"/>
                </a:cubicBezTo>
                <a:cubicBezTo>
                  <a:pt x="34" y="456"/>
                  <a:pt x="34" y="456"/>
                  <a:pt x="34" y="456"/>
                </a:cubicBezTo>
                <a:cubicBezTo>
                  <a:pt x="34" y="456"/>
                  <a:pt x="34" y="456"/>
                  <a:pt x="34" y="456"/>
                </a:cubicBezTo>
                <a:cubicBezTo>
                  <a:pt x="34" y="456"/>
                  <a:pt x="34" y="456"/>
                  <a:pt x="34" y="456"/>
                </a:cubicBezTo>
                <a:cubicBezTo>
                  <a:pt x="34" y="456"/>
                  <a:pt x="34" y="456"/>
                  <a:pt x="34" y="456"/>
                </a:cubicBezTo>
                <a:cubicBezTo>
                  <a:pt x="34" y="456"/>
                  <a:pt x="34" y="456"/>
                  <a:pt x="34" y="456"/>
                </a:cubicBezTo>
                <a:cubicBezTo>
                  <a:pt x="34" y="456"/>
                  <a:pt x="34" y="456"/>
                  <a:pt x="34" y="456"/>
                </a:cubicBezTo>
                <a:cubicBezTo>
                  <a:pt x="34" y="456"/>
                  <a:pt x="34" y="456"/>
                  <a:pt x="34" y="456"/>
                </a:cubicBezTo>
                <a:cubicBezTo>
                  <a:pt x="34" y="456"/>
                  <a:pt x="34" y="456"/>
                  <a:pt x="34" y="456"/>
                </a:cubicBezTo>
                <a:cubicBezTo>
                  <a:pt x="34" y="456"/>
                  <a:pt x="34" y="456"/>
                  <a:pt x="34" y="456"/>
                </a:cubicBezTo>
                <a:cubicBezTo>
                  <a:pt x="34" y="456"/>
                  <a:pt x="34" y="456"/>
                  <a:pt x="34" y="456"/>
                </a:cubicBezTo>
                <a:cubicBezTo>
                  <a:pt x="34" y="456"/>
                  <a:pt x="34" y="456"/>
                  <a:pt x="34" y="457"/>
                </a:cubicBezTo>
                <a:cubicBezTo>
                  <a:pt x="34" y="457"/>
                  <a:pt x="34" y="457"/>
                  <a:pt x="34" y="457"/>
                </a:cubicBezTo>
                <a:cubicBezTo>
                  <a:pt x="34" y="457"/>
                  <a:pt x="34" y="457"/>
                  <a:pt x="34" y="457"/>
                </a:cubicBezTo>
                <a:cubicBezTo>
                  <a:pt x="34" y="457"/>
                  <a:pt x="34" y="457"/>
                  <a:pt x="34" y="457"/>
                </a:cubicBezTo>
                <a:cubicBezTo>
                  <a:pt x="34" y="457"/>
                  <a:pt x="34" y="457"/>
                  <a:pt x="34" y="457"/>
                </a:cubicBezTo>
                <a:cubicBezTo>
                  <a:pt x="34" y="457"/>
                  <a:pt x="34" y="457"/>
                  <a:pt x="34" y="457"/>
                </a:cubicBezTo>
                <a:cubicBezTo>
                  <a:pt x="34" y="457"/>
                  <a:pt x="34" y="457"/>
                  <a:pt x="35" y="457"/>
                </a:cubicBezTo>
                <a:cubicBezTo>
                  <a:pt x="35" y="457"/>
                  <a:pt x="35" y="457"/>
                  <a:pt x="35" y="457"/>
                </a:cubicBezTo>
                <a:cubicBezTo>
                  <a:pt x="35" y="457"/>
                  <a:pt x="35" y="457"/>
                  <a:pt x="35" y="457"/>
                </a:cubicBezTo>
                <a:cubicBezTo>
                  <a:pt x="35" y="457"/>
                  <a:pt x="35" y="457"/>
                  <a:pt x="35" y="457"/>
                </a:cubicBezTo>
                <a:cubicBezTo>
                  <a:pt x="35" y="457"/>
                  <a:pt x="35" y="458"/>
                  <a:pt x="35" y="458"/>
                </a:cubicBezTo>
                <a:cubicBezTo>
                  <a:pt x="35" y="458"/>
                  <a:pt x="35" y="458"/>
                  <a:pt x="35" y="458"/>
                </a:cubicBezTo>
                <a:cubicBezTo>
                  <a:pt x="35" y="458"/>
                  <a:pt x="35" y="458"/>
                  <a:pt x="35" y="458"/>
                </a:cubicBezTo>
                <a:cubicBezTo>
                  <a:pt x="35" y="458"/>
                  <a:pt x="35" y="458"/>
                  <a:pt x="35" y="458"/>
                </a:cubicBezTo>
                <a:cubicBezTo>
                  <a:pt x="35" y="458"/>
                  <a:pt x="35" y="458"/>
                  <a:pt x="35" y="458"/>
                </a:cubicBezTo>
                <a:cubicBezTo>
                  <a:pt x="35" y="458"/>
                  <a:pt x="35" y="458"/>
                  <a:pt x="35" y="458"/>
                </a:cubicBezTo>
                <a:cubicBezTo>
                  <a:pt x="35" y="458"/>
                  <a:pt x="35" y="458"/>
                  <a:pt x="35" y="458"/>
                </a:cubicBezTo>
                <a:cubicBezTo>
                  <a:pt x="35" y="458"/>
                  <a:pt x="35" y="458"/>
                  <a:pt x="35" y="458"/>
                </a:cubicBezTo>
                <a:cubicBezTo>
                  <a:pt x="35" y="458"/>
                  <a:pt x="35" y="458"/>
                  <a:pt x="35" y="459"/>
                </a:cubicBezTo>
                <a:cubicBezTo>
                  <a:pt x="35" y="459"/>
                  <a:pt x="35" y="459"/>
                  <a:pt x="35" y="459"/>
                </a:cubicBezTo>
                <a:cubicBezTo>
                  <a:pt x="37" y="461"/>
                  <a:pt x="38" y="464"/>
                  <a:pt x="40" y="467"/>
                </a:cubicBezTo>
                <a:cubicBezTo>
                  <a:pt x="40" y="467"/>
                  <a:pt x="40" y="467"/>
                  <a:pt x="40" y="467"/>
                </a:cubicBezTo>
                <a:cubicBezTo>
                  <a:pt x="40" y="467"/>
                  <a:pt x="40" y="467"/>
                  <a:pt x="40" y="467"/>
                </a:cubicBezTo>
                <a:cubicBezTo>
                  <a:pt x="40" y="467"/>
                  <a:pt x="40" y="467"/>
                  <a:pt x="40" y="467"/>
                </a:cubicBezTo>
                <a:cubicBezTo>
                  <a:pt x="40" y="467"/>
                  <a:pt x="40" y="467"/>
                  <a:pt x="40" y="467"/>
                </a:cubicBezTo>
                <a:cubicBezTo>
                  <a:pt x="40" y="467"/>
                  <a:pt x="40" y="467"/>
                  <a:pt x="40" y="467"/>
                </a:cubicBezTo>
                <a:cubicBezTo>
                  <a:pt x="40" y="467"/>
                  <a:pt x="40" y="467"/>
                  <a:pt x="40" y="467"/>
                </a:cubicBezTo>
                <a:cubicBezTo>
                  <a:pt x="40" y="467"/>
                  <a:pt x="40" y="467"/>
                  <a:pt x="40" y="467"/>
                </a:cubicBezTo>
                <a:cubicBezTo>
                  <a:pt x="40" y="467"/>
                  <a:pt x="40" y="467"/>
                  <a:pt x="40" y="467"/>
                </a:cubicBezTo>
                <a:cubicBezTo>
                  <a:pt x="40" y="467"/>
                  <a:pt x="40" y="467"/>
                  <a:pt x="40" y="467"/>
                </a:cubicBezTo>
                <a:cubicBezTo>
                  <a:pt x="40" y="467"/>
                  <a:pt x="40" y="467"/>
                  <a:pt x="40" y="468"/>
                </a:cubicBezTo>
                <a:cubicBezTo>
                  <a:pt x="40" y="468"/>
                  <a:pt x="40" y="468"/>
                  <a:pt x="40" y="468"/>
                </a:cubicBezTo>
                <a:cubicBezTo>
                  <a:pt x="40" y="468"/>
                  <a:pt x="40" y="468"/>
                  <a:pt x="40" y="468"/>
                </a:cubicBezTo>
                <a:cubicBezTo>
                  <a:pt x="40" y="468"/>
                  <a:pt x="40" y="468"/>
                  <a:pt x="40" y="468"/>
                </a:cubicBezTo>
                <a:cubicBezTo>
                  <a:pt x="40" y="468"/>
                  <a:pt x="40" y="468"/>
                  <a:pt x="40" y="468"/>
                </a:cubicBezTo>
                <a:cubicBezTo>
                  <a:pt x="40" y="468"/>
                  <a:pt x="40" y="468"/>
                  <a:pt x="40" y="468"/>
                </a:cubicBezTo>
                <a:cubicBezTo>
                  <a:pt x="40" y="468"/>
                  <a:pt x="40" y="468"/>
                  <a:pt x="40" y="468"/>
                </a:cubicBezTo>
                <a:cubicBezTo>
                  <a:pt x="40" y="468"/>
                  <a:pt x="40" y="468"/>
                  <a:pt x="40" y="468"/>
                </a:cubicBezTo>
                <a:cubicBezTo>
                  <a:pt x="40" y="468"/>
                  <a:pt x="40" y="468"/>
                  <a:pt x="40" y="468"/>
                </a:cubicBezTo>
                <a:cubicBezTo>
                  <a:pt x="40" y="468"/>
                  <a:pt x="40" y="468"/>
                  <a:pt x="40" y="468"/>
                </a:cubicBezTo>
                <a:cubicBezTo>
                  <a:pt x="40" y="468"/>
                  <a:pt x="40" y="468"/>
                  <a:pt x="40" y="468"/>
                </a:cubicBezTo>
                <a:cubicBezTo>
                  <a:pt x="41" y="468"/>
                  <a:pt x="41" y="468"/>
                  <a:pt x="41" y="468"/>
                </a:cubicBezTo>
                <a:cubicBezTo>
                  <a:pt x="41" y="468"/>
                  <a:pt x="41" y="468"/>
                  <a:pt x="41" y="468"/>
                </a:cubicBezTo>
                <a:cubicBezTo>
                  <a:pt x="41" y="468"/>
                  <a:pt x="41" y="468"/>
                  <a:pt x="41" y="468"/>
                </a:cubicBezTo>
                <a:cubicBezTo>
                  <a:pt x="41" y="468"/>
                  <a:pt x="41" y="468"/>
                  <a:pt x="41" y="468"/>
                </a:cubicBezTo>
                <a:cubicBezTo>
                  <a:pt x="41" y="468"/>
                  <a:pt x="41" y="468"/>
                  <a:pt x="41" y="469"/>
                </a:cubicBezTo>
                <a:cubicBezTo>
                  <a:pt x="41" y="469"/>
                  <a:pt x="41" y="469"/>
                  <a:pt x="41" y="469"/>
                </a:cubicBezTo>
                <a:cubicBezTo>
                  <a:pt x="41" y="469"/>
                  <a:pt x="41" y="469"/>
                  <a:pt x="41" y="469"/>
                </a:cubicBezTo>
                <a:cubicBezTo>
                  <a:pt x="41" y="469"/>
                  <a:pt x="41" y="469"/>
                  <a:pt x="41" y="469"/>
                </a:cubicBezTo>
                <a:cubicBezTo>
                  <a:pt x="41" y="469"/>
                  <a:pt x="41" y="469"/>
                  <a:pt x="41" y="469"/>
                </a:cubicBezTo>
                <a:cubicBezTo>
                  <a:pt x="41" y="469"/>
                  <a:pt x="41" y="469"/>
                  <a:pt x="41" y="469"/>
                </a:cubicBezTo>
                <a:cubicBezTo>
                  <a:pt x="42" y="470"/>
                  <a:pt x="42" y="471"/>
                  <a:pt x="43" y="473"/>
                </a:cubicBezTo>
                <a:cubicBezTo>
                  <a:pt x="47" y="471"/>
                  <a:pt x="47" y="471"/>
                  <a:pt x="47" y="471"/>
                </a:cubicBezTo>
                <a:cubicBezTo>
                  <a:pt x="43" y="465"/>
                  <a:pt x="40" y="459"/>
                  <a:pt x="37" y="453"/>
                </a:cubicBezTo>
                <a:close/>
                <a:moveTo>
                  <a:pt x="57" y="487"/>
                </a:moveTo>
                <a:cubicBezTo>
                  <a:pt x="54" y="490"/>
                  <a:pt x="54" y="490"/>
                  <a:pt x="54" y="490"/>
                </a:cubicBezTo>
                <a:cubicBezTo>
                  <a:pt x="55" y="492"/>
                  <a:pt x="57" y="494"/>
                  <a:pt x="59" y="496"/>
                </a:cubicBezTo>
                <a:cubicBezTo>
                  <a:pt x="59" y="496"/>
                  <a:pt x="59" y="496"/>
                  <a:pt x="59" y="496"/>
                </a:cubicBezTo>
                <a:cubicBezTo>
                  <a:pt x="59" y="496"/>
                  <a:pt x="59" y="496"/>
                  <a:pt x="59" y="496"/>
                </a:cubicBezTo>
                <a:cubicBezTo>
                  <a:pt x="59" y="496"/>
                  <a:pt x="59" y="496"/>
                  <a:pt x="59" y="496"/>
                </a:cubicBezTo>
                <a:cubicBezTo>
                  <a:pt x="59" y="496"/>
                  <a:pt x="59" y="497"/>
                  <a:pt x="59" y="497"/>
                </a:cubicBezTo>
                <a:cubicBezTo>
                  <a:pt x="59" y="497"/>
                  <a:pt x="59" y="497"/>
                  <a:pt x="59" y="497"/>
                </a:cubicBezTo>
                <a:cubicBezTo>
                  <a:pt x="59" y="497"/>
                  <a:pt x="59" y="497"/>
                  <a:pt x="59" y="497"/>
                </a:cubicBezTo>
                <a:cubicBezTo>
                  <a:pt x="59" y="497"/>
                  <a:pt x="59" y="497"/>
                  <a:pt x="59" y="497"/>
                </a:cubicBezTo>
                <a:cubicBezTo>
                  <a:pt x="59" y="497"/>
                  <a:pt x="59" y="497"/>
                  <a:pt x="59" y="497"/>
                </a:cubicBezTo>
                <a:cubicBezTo>
                  <a:pt x="59" y="497"/>
                  <a:pt x="59" y="497"/>
                  <a:pt x="59" y="497"/>
                </a:cubicBezTo>
                <a:cubicBezTo>
                  <a:pt x="59" y="497"/>
                  <a:pt x="59" y="497"/>
                  <a:pt x="59" y="497"/>
                </a:cubicBezTo>
                <a:cubicBezTo>
                  <a:pt x="59" y="497"/>
                  <a:pt x="59" y="497"/>
                  <a:pt x="59" y="497"/>
                </a:cubicBezTo>
                <a:cubicBezTo>
                  <a:pt x="59" y="497"/>
                  <a:pt x="59" y="497"/>
                  <a:pt x="59" y="497"/>
                </a:cubicBezTo>
                <a:cubicBezTo>
                  <a:pt x="59" y="497"/>
                  <a:pt x="59" y="497"/>
                  <a:pt x="59" y="497"/>
                </a:cubicBezTo>
                <a:cubicBezTo>
                  <a:pt x="59" y="497"/>
                  <a:pt x="59" y="497"/>
                  <a:pt x="59" y="497"/>
                </a:cubicBezTo>
                <a:cubicBezTo>
                  <a:pt x="59" y="497"/>
                  <a:pt x="59" y="497"/>
                  <a:pt x="59" y="497"/>
                </a:cubicBezTo>
                <a:cubicBezTo>
                  <a:pt x="59" y="497"/>
                  <a:pt x="59" y="498"/>
                  <a:pt x="60" y="498"/>
                </a:cubicBezTo>
                <a:cubicBezTo>
                  <a:pt x="60" y="498"/>
                  <a:pt x="60" y="498"/>
                  <a:pt x="60" y="498"/>
                </a:cubicBezTo>
                <a:cubicBezTo>
                  <a:pt x="60" y="498"/>
                  <a:pt x="60" y="498"/>
                  <a:pt x="60" y="498"/>
                </a:cubicBezTo>
                <a:cubicBezTo>
                  <a:pt x="60" y="498"/>
                  <a:pt x="60" y="498"/>
                  <a:pt x="60" y="498"/>
                </a:cubicBezTo>
                <a:cubicBezTo>
                  <a:pt x="60" y="498"/>
                  <a:pt x="60" y="498"/>
                  <a:pt x="60" y="498"/>
                </a:cubicBezTo>
                <a:cubicBezTo>
                  <a:pt x="60" y="498"/>
                  <a:pt x="60" y="498"/>
                  <a:pt x="60" y="498"/>
                </a:cubicBezTo>
                <a:cubicBezTo>
                  <a:pt x="60" y="498"/>
                  <a:pt x="60" y="498"/>
                  <a:pt x="60" y="498"/>
                </a:cubicBezTo>
                <a:cubicBezTo>
                  <a:pt x="60" y="498"/>
                  <a:pt x="60" y="498"/>
                  <a:pt x="60" y="498"/>
                </a:cubicBezTo>
                <a:cubicBezTo>
                  <a:pt x="60" y="498"/>
                  <a:pt x="60" y="498"/>
                  <a:pt x="60" y="498"/>
                </a:cubicBezTo>
                <a:cubicBezTo>
                  <a:pt x="60" y="498"/>
                  <a:pt x="60" y="498"/>
                  <a:pt x="60" y="498"/>
                </a:cubicBezTo>
                <a:cubicBezTo>
                  <a:pt x="60" y="498"/>
                  <a:pt x="60" y="498"/>
                  <a:pt x="60" y="498"/>
                </a:cubicBezTo>
                <a:cubicBezTo>
                  <a:pt x="60" y="498"/>
                  <a:pt x="60" y="498"/>
                  <a:pt x="60" y="498"/>
                </a:cubicBezTo>
                <a:cubicBezTo>
                  <a:pt x="60" y="498"/>
                  <a:pt x="60" y="498"/>
                  <a:pt x="60" y="498"/>
                </a:cubicBezTo>
                <a:cubicBezTo>
                  <a:pt x="60" y="498"/>
                  <a:pt x="60" y="498"/>
                  <a:pt x="60" y="498"/>
                </a:cubicBezTo>
                <a:cubicBezTo>
                  <a:pt x="60" y="498"/>
                  <a:pt x="60" y="498"/>
                  <a:pt x="60" y="498"/>
                </a:cubicBezTo>
                <a:cubicBezTo>
                  <a:pt x="60" y="498"/>
                  <a:pt x="60" y="498"/>
                  <a:pt x="60" y="498"/>
                </a:cubicBezTo>
                <a:cubicBezTo>
                  <a:pt x="60" y="499"/>
                  <a:pt x="60" y="499"/>
                  <a:pt x="60" y="499"/>
                </a:cubicBezTo>
                <a:cubicBezTo>
                  <a:pt x="60" y="499"/>
                  <a:pt x="60" y="499"/>
                  <a:pt x="60" y="499"/>
                </a:cubicBezTo>
                <a:cubicBezTo>
                  <a:pt x="60" y="499"/>
                  <a:pt x="60" y="499"/>
                  <a:pt x="60" y="499"/>
                </a:cubicBezTo>
                <a:cubicBezTo>
                  <a:pt x="60" y="499"/>
                  <a:pt x="60" y="499"/>
                  <a:pt x="60" y="499"/>
                </a:cubicBezTo>
                <a:cubicBezTo>
                  <a:pt x="60" y="499"/>
                  <a:pt x="60" y="499"/>
                  <a:pt x="60" y="499"/>
                </a:cubicBezTo>
                <a:cubicBezTo>
                  <a:pt x="60" y="499"/>
                  <a:pt x="60" y="499"/>
                  <a:pt x="60" y="499"/>
                </a:cubicBezTo>
                <a:cubicBezTo>
                  <a:pt x="60" y="499"/>
                  <a:pt x="60" y="499"/>
                  <a:pt x="61" y="499"/>
                </a:cubicBezTo>
                <a:cubicBezTo>
                  <a:pt x="61" y="499"/>
                  <a:pt x="61" y="499"/>
                  <a:pt x="61" y="499"/>
                </a:cubicBezTo>
                <a:cubicBezTo>
                  <a:pt x="61" y="499"/>
                  <a:pt x="61" y="499"/>
                  <a:pt x="61" y="499"/>
                </a:cubicBezTo>
                <a:cubicBezTo>
                  <a:pt x="61" y="499"/>
                  <a:pt x="61" y="499"/>
                  <a:pt x="61" y="499"/>
                </a:cubicBezTo>
                <a:cubicBezTo>
                  <a:pt x="61" y="499"/>
                  <a:pt x="61" y="499"/>
                  <a:pt x="61" y="499"/>
                </a:cubicBezTo>
                <a:cubicBezTo>
                  <a:pt x="61" y="499"/>
                  <a:pt x="61" y="499"/>
                  <a:pt x="61" y="499"/>
                </a:cubicBezTo>
                <a:cubicBezTo>
                  <a:pt x="61" y="499"/>
                  <a:pt x="61" y="499"/>
                  <a:pt x="61" y="499"/>
                </a:cubicBezTo>
                <a:cubicBezTo>
                  <a:pt x="61" y="499"/>
                  <a:pt x="61" y="499"/>
                  <a:pt x="61" y="499"/>
                </a:cubicBezTo>
                <a:cubicBezTo>
                  <a:pt x="61" y="499"/>
                  <a:pt x="61" y="499"/>
                  <a:pt x="61" y="499"/>
                </a:cubicBezTo>
                <a:cubicBezTo>
                  <a:pt x="61" y="499"/>
                  <a:pt x="61" y="499"/>
                  <a:pt x="61" y="500"/>
                </a:cubicBezTo>
                <a:cubicBezTo>
                  <a:pt x="61" y="500"/>
                  <a:pt x="61" y="500"/>
                  <a:pt x="61" y="500"/>
                </a:cubicBezTo>
                <a:cubicBezTo>
                  <a:pt x="61" y="500"/>
                  <a:pt x="61" y="500"/>
                  <a:pt x="61" y="500"/>
                </a:cubicBezTo>
                <a:cubicBezTo>
                  <a:pt x="61" y="500"/>
                  <a:pt x="61" y="500"/>
                  <a:pt x="61" y="500"/>
                </a:cubicBezTo>
                <a:cubicBezTo>
                  <a:pt x="61" y="500"/>
                  <a:pt x="61" y="500"/>
                  <a:pt x="61" y="500"/>
                </a:cubicBezTo>
                <a:cubicBezTo>
                  <a:pt x="61" y="500"/>
                  <a:pt x="61" y="500"/>
                  <a:pt x="61" y="500"/>
                </a:cubicBezTo>
                <a:cubicBezTo>
                  <a:pt x="61" y="500"/>
                  <a:pt x="61" y="500"/>
                  <a:pt x="61" y="500"/>
                </a:cubicBezTo>
                <a:cubicBezTo>
                  <a:pt x="61" y="500"/>
                  <a:pt x="61" y="500"/>
                  <a:pt x="61" y="500"/>
                </a:cubicBezTo>
                <a:cubicBezTo>
                  <a:pt x="61" y="500"/>
                  <a:pt x="61" y="500"/>
                  <a:pt x="61" y="500"/>
                </a:cubicBezTo>
                <a:cubicBezTo>
                  <a:pt x="61" y="500"/>
                  <a:pt x="61" y="500"/>
                  <a:pt x="61" y="500"/>
                </a:cubicBezTo>
                <a:cubicBezTo>
                  <a:pt x="61" y="500"/>
                  <a:pt x="61" y="500"/>
                  <a:pt x="61" y="500"/>
                </a:cubicBezTo>
                <a:cubicBezTo>
                  <a:pt x="61" y="500"/>
                  <a:pt x="61" y="500"/>
                  <a:pt x="61" y="500"/>
                </a:cubicBezTo>
                <a:cubicBezTo>
                  <a:pt x="61" y="500"/>
                  <a:pt x="61" y="500"/>
                  <a:pt x="62" y="500"/>
                </a:cubicBezTo>
                <a:cubicBezTo>
                  <a:pt x="62" y="500"/>
                  <a:pt x="62" y="500"/>
                  <a:pt x="62" y="500"/>
                </a:cubicBezTo>
                <a:cubicBezTo>
                  <a:pt x="62" y="500"/>
                  <a:pt x="62" y="500"/>
                  <a:pt x="62" y="500"/>
                </a:cubicBezTo>
                <a:cubicBezTo>
                  <a:pt x="62" y="500"/>
                  <a:pt x="62" y="500"/>
                  <a:pt x="62" y="500"/>
                </a:cubicBezTo>
                <a:cubicBezTo>
                  <a:pt x="62" y="500"/>
                  <a:pt x="62" y="500"/>
                  <a:pt x="62" y="500"/>
                </a:cubicBezTo>
                <a:cubicBezTo>
                  <a:pt x="62" y="501"/>
                  <a:pt x="62" y="501"/>
                  <a:pt x="62" y="501"/>
                </a:cubicBezTo>
                <a:cubicBezTo>
                  <a:pt x="62" y="501"/>
                  <a:pt x="62" y="501"/>
                  <a:pt x="62" y="501"/>
                </a:cubicBezTo>
                <a:cubicBezTo>
                  <a:pt x="62" y="501"/>
                  <a:pt x="62" y="501"/>
                  <a:pt x="62" y="501"/>
                </a:cubicBezTo>
                <a:cubicBezTo>
                  <a:pt x="62" y="501"/>
                  <a:pt x="62" y="501"/>
                  <a:pt x="62" y="501"/>
                </a:cubicBezTo>
                <a:cubicBezTo>
                  <a:pt x="62" y="501"/>
                  <a:pt x="62" y="501"/>
                  <a:pt x="62" y="501"/>
                </a:cubicBezTo>
                <a:cubicBezTo>
                  <a:pt x="62" y="501"/>
                  <a:pt x="62" y="501"/>
                  <a:pt x="62" y="501"/>
                </a:cubicBezTo>
                <a:cubicBezTo>
                  <a:pt x="62" y="501"/>
                  <a:pt x="62" y="501"/>
                  <a:pt x="62" y="501"/>
                </a:cubicBezTo>
                <a:cubicBezTo>
                  <a:pt x="62" y="501"/>
                  <a:pt x="62" y="501"/>
                  <a:pt x="62" y="501"/>
                </a:cubicBezTo>
                <a:cubicBezTo>
                  <a:pt x="62" y="501"/>
                  <a:pt x="62" y="501"/>
                  <a:pt x="62" y="501"/>
                </a:cubicBezTo>
                <a:cubicBezTo>
                  <a:pt x="62" y="501"/>
                  <a:pt x="62" y="501"/>
                  <a:pt x="62" y="501"/>
                </a:cubicBezTo>
                <a:cubicBezTo>
                  <a:pt x="62" y="501"/>
                  <a:pt x="62" y="501"/>
                  <a:pt x="62" y="501"/>
                </a:cubicBezTo>
                <a:cubicBezTo>
                  <a:pt x="62" y="501"/>
                  <a:pt x="62" y="501"/>
                  <a:pt x="62" y="501"/>
                </a:cubicBezTo>
                <a:cubicBezTo>
                  <a:pt x="62" y="501"/>
                  <a:pt x="62" y="501"/>
                  <a:pt x="62" y="501"/>
                </a:cubicBezTo>
                <a:cubicBezTo>
                  <a:pt x="62" y="501"/>
                  <a:pt x="62" y="501"/>
                  <a:pt x="62" y="502"/>
                </a:cubicBezTo>
                <a:cubicBezTo>
                  <a:pt x="62" y="502"/>
                  <a:pt x="62" y="502"/>
                  <a:pt x="62" y="502"/>
                </a:cubicBezTo>
                <a:cubicBezTo>
                  <a:pt x="63" y="502"/>
                  <a:pt x="63" y="502"/>
                  <a:pt x="63" y="502"/>
                </a:cubicBezTo>
                <a:cubicBezTo>
                  <a:pt x="63" y="502"/>
                  <a:pt x="63" y="502"/>
                  <a:pt x="63" y="502"/>
                </a:cubicBezTo>
                <a:cubicBezTo>
                  <a:pt x="63" y="502"/>
                  <a:pt x="63" y="502"/>
                  <a:pt x="63" y="502"/>
                </a:cubicBezTo>
                <a:cubicBezTo>
                  <a:pt x="63" y="502"/>
                  <a:pt x="63" y="502"/>
                  <a:pt x="63" y="502"/>
                </a:cubicBezTo>
                <a:cubicBezTo>
                  <a:pt x="64" y="503"/>
                  <a:pt x="65" y="505"/>
                  <a:pt x="66" y="506"/>
                </a:cubicBezTo>
                <a:cubicBezTo>
                  <a:pt x="69" y="503"/>
                  <a:pt x="69" y="503"/>
                  <a:pt x="69" y="503"/>
                </a:cubicBezTo>
                <a:cubicBezTo>
                  <a:pt x="65" y="498"/>
                  <a:pt x="61" y="493"/>
                  <a:pt x="57" y="487"/>
                </a:cubicBezTo>
                <a:close/>
                <a:moveTo>
                  <a:pt x="81" y="518"/>
                </a:moveTo>
                <a:cubicBezTo>
                  <a:pt x="78" y="521"/>
                  <a:pt x="78" y="521"/>
                  <a:pt x="78" y="521"/>
                </a:cubicBezTo>
                <a:cubicBezTo>
                  <a:pt x="81" y="524"/>
                  <a:pt x="84" y="527"/>
                  <a:pt x="87" y="530"/>
                </a:cubicBezTo>
                <a:cubicBezTo>
                  <a:pt x="87" y="530"/>
                  <a:pt x="87" y="530"/>
                  <a:pt x="87" y="530"/>
                </a:cubicBezTo>
                <a:cubicBezTo>
                  <a:pt x="87" y="531"/>
                  <a:pt x="87" y="531"/>
                  <a:pt x="87" y="531"/>
                </a:cubicBezTo>
                <a:cubicBezTo>
                  <a:pt x="87" y="531"/>
                  <a:pt x="87" y="531"/>
                  <a:pt x="87" y="531"/>
                </a:cubicBezTo>
                <a:cubicBezTo>
                  <a:pt x="87" y="531"/>
                  <a:pt x="88" y="531"/>
                  <a:pt x="88" y="531"/>
                </a:cubicBezTo>
                <a:cubicBezTo>
                  <a:pt x="88" y="531"/>
                  <a:pt x="88" y="531"/>
                  <a:pt x="88" y="531"/>
                </a:cubicBezTo>
                <a:cubicBezTo>
                  <a:pt x="88" y="531"/>
                  <a:pt x="88" y="531"/>
                  <a:pt x="88" y="531"/>
                </a:cubicBezTo>
                <a:cubicBezTo>
                  <a:pt x="88" y="531"/>
                  <a:pt x="88" y="531"/>
                  <a:pt x="88" y="531"/>
                </a:cubicBezTo>
                <a:cubicBezTo>
                  <a:pt x="88" y="531"/>
                  <a:pt x="88" y="531"/>
                  <a:pt x="88" y="531"/>
                </a:cubicBezTo>
                <a:cubicBezTo>
                  <a:pt x="88" y="531"/>
                  <a:pt x="88" y="531"/>
                  <a:pt x="88" y="531"/>
                </a:cubicBezTo>
                <a:cubicBezTo>
                  <a:pt x="88" y="531"/>
                  <a:pt x="88" y="531"/>
                  <a:pt x="88" y="531"/>
                </a:cubicBezTo>
                <a:cubicBezTo>
                  <a:pt x="88" y="531"/>
                  <a:pt x="88" y="531"/>
                  <a:pt x="88" y="531"/>
                </a:cubicBezTo>
                <a:cubicBezTo>
                  <a:pt x="88" y="531"/>
                  <a:pt x="88" y="531"/>
                  <a:pt x="88" y="531"/>
                </a:cubicBezTo>
                <a:cubicBezTo>
                  <a:pt x="88" y="531"/>
                  <a:pt x="88" y="531"/>
                  <a:pt x="88" y="531"/>
                </a:cubicBezTo>
                <a:cubicBezTo>
                  <a:pt x="88" y="531"/>
                  <a:pt x="88" y="531"/>
                  <a:pt x="88" y="531"/>
                </a:cubicBezTo>
                <a:cubicBezTo>
                  <a:pt x="88" y="531"/>
                  <a:pt x="88" y="531"/>
                  <a:pt x="88" y="532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89" y="532"/>
                  <a:pt x="89" y="532"/>
                  <a:pt x="89" y="532"/>
                </a:cubicBezTo>
                <a:cubicBezTo>
                  <a:pt x="89" y="532"/>
                  <a:pt x="89" y="532"/>
                  <a:pt x="89" y="532"/>
                </a:cubicBezTo>
                <a:cubicBezTo>
                  <a:pt x="89" y="532"/>
                  <a:pt x="89" y="532"/>
                  <a:pt x="89" y="532"/>
                </a:cubicBezTo>
                <a:cubicBezTo>
                  <a:pt x="89" y="532"/>
                  <a:pt x="89" y="532"/>
                  <a:pt x="89" y="532"/>
                </a:cubicBezTo>
                <a:cubicBezTo>
                  <a:pt x="90" y="533"/>
                  <a:pt x="91" y="534"/>
                  <a:pt x="92" y="536"/>
                </a:cubicBezTo>
                <a:cubicBezTo>
                  <a:pt x="95" y="533"/>
                  <a:pt x="95" y="533"/>
                  <a:pt x="95" y="533"/>
                </a:cubicBezTo>
                <a:cubicBezTo>
                  <a:pt x="90" y="528"/>
                  <a:pt x="86" y="523"/>
                  <a:pt x="81" y="518"/>
                </a:cubicBezTo>
                <a:close/>
                <a:moveTo>
                  <a:pt x="109" y="546"/>
                </a:moveTo>
                <a:cubicBezTo>
                  <a:pt x="107" y="549"/>
                  <a:pt x="107" y="549"/>
                  <a:pt x="107" y="549"/>
                </a:cubicBezTo>
                <a:cubicBezTo>
                  <a:pt x="109" y="551"/>
                  <a:pt x="111" y="552"/>
                  <a:pt x="112" y="554"/>
                </a:cubicBezTo>
                <a:cubicBezTo>
                  <a:pt x="112" y="554"/>
                  <a:pt x="112" y="554"/>
                  <a:pt x="112" y="554"/>
                </a:cubicBezTo>
                <a:cubicBezTo>
                  <a:pt x="113" y="554"/>
                  <a:pt x="113" y="554"/>
                  <a:pt x="113" y="554"/>
                </a:cubicBezTo>
                <a:cubicBezTo>
                  <a:pt x="113" y="554"/>
                  <a:pt x="113" y="554"/>
                  <a:pt x="113" y="554"/>
                </a:cubicBezTo>
                <a:cubicBezTo>
                  <a:pt x="113" y="554"/>
                  <a:pt x="113" y="554"/>
                  <a:pt x="113" y="554"/>
                </a:cubicBezTo>
                <a:cubicBezTo>
                  <a:pt x="113" y="554"/>
                  <a:pt x="113" y="554"/>
                  <a:pt x="113" y="554"/>
                </a:cubicBezTo>
                <a:cubicBezTo>
                  <a:pt x="113" y="555"/>
                  <a:pt x="113" y="555"/>
                  <a:pt x="113" y="555"/>
                </a:cubicBezTo>
                <a:cubicBezTo>
                  <a:pt x="113" y="555"/>
                  <a:pt x="113" y="555"/>
                  <a:pt x="113" y="555"/>
                </a:cubicBezTo>
                <a:cubicBezTo>
                  <a:pt x="113" y="555"/>
                  <a:pt x="113" y="555"/>
                  <a:pt x="113" y="555"/>
                </a:cubicBezTo>
                <a:cubicBezTo>
                  <a:pt x="113" y="555"/>
                  <a:pt x="113" y="555"/>
                  <a:pt x="113" y="555"/>
                </a:cubicBezTo>
                <a:cubicBezTo>
                  <a:pt x="113" y="555"/>
                  <a:pt x="113" y="555"/>
                  <a:pt x="114" y="555"/>
                </a:cubicBezTo>
                <a:cubicBezTo>
                  <a:pt x="114" y="555"/>
                  <a:pt x="114" y="555"/>
                  <a:pt x="114" y="555"/>
                </a:cubicBezTo>
                <a:cubicBezTo>
                  <a:pt x="114" y="555"/>
                  <a:pt x="114" y="555"/>
                  <a:pt x="114" y="555"/>
                </a:cubicBezTo>
                <a:cubicBezTo>
                  <a:pt x="114" y="555"/>
                  <a:pt x="114" y="555"/>
                  <a:pt x="114" y="555"/>
                </a:cubicBezTo>
                <a:cubicBezTo>
                  <a:pt x="114" y="555"/>
                  <a:pt x="114" y="555"/>
                  <a:pt x="114" y="555"/>
                </a:cubicBezTo>
                <a:cubicBezTo>
                  <a:pt x="114" y="555"/>
                  <a:pt x="114" y="555"/>
                  <a:pt x="114" y="555"/>
                </a:cubicBezTo>
                <a:cubicBezTo>
                  <a:pt x="114" y="555"/>
                  <a:pt x="114" y="555"/>
                  <a:pt x="114" y="555"/>
                </a:cubicBezTo>
                <a:cubicBezTo>
                  <a:pt x="114" y="555"/>
                  <a:pt x="114" y="555"/>
                  <a:pt x="114" y="555"/>
                </a:cubicBezTo>
                <a:cubicBezTo>
                  <a:pt x="114" y="555"/>
                  <a:pt x="114" y="555"/>
                  <a:pt x="114" y="555"/>
                </a:cubicBezTo>
                <a:cubicBezTo>
                  <a:pt x="114" y="555"/>
                  <a:pt x="114" y="555"/>
                  <a:pt x="114" y="555"/>
                </a:cubicBezTo>
                <a:cubicBezTo>
                  <a:pt x="114" y="556"/>
                  <a:pt x="114" y="556"/>
                  <a:pt x="114" y="556"/>
                </a:cubicBezTo>
                <a:cubicBezTo>
                  <a:pt x="114" y="556"/>
                  <a:pt x="114" y="556"/>
                  <a:pt x="114" y="556"/>
                </a:cubicBezTo>
                <a:cubicBezTo>
                  <a:pt x="114" y="556"/>
                  <a:pt x="114" y="556"/>
                  <a:pt x="114" y="556"/>
                </a:cubicBezTo>
                <a:cubicBezTo>
                  <a:pt x="114" y="556"/>
                  <a:pt x="114" y="556"/>
                  <a:pt x="114" y="556"/>
                </a:cubicBezTo>
                <a:cubicBezTo>
                  <a:pt x="114" y="556"/>
                  <a:pt x="114" y="556"/>
                  <a:pt x="115" y="556"/>
                </a:cubicBezTo>
                <a:cubicBezTo>
                  <a:pt x="115" y="556"/>
                  <a:pt x="115" y="556"/>
                  <a:pt x="115" y="556"/>
                </a:cubicBezTo>
                <a:cubicBezTo>
                  <a:pt x="115" y="556"/>
                  <a:pt x="115" y="556"/>
                  <a:pt x="115" y="556"/>
                </a:cubicBezTo>
                <a:cubicBezTo>
                  <a:pt x="115" y="556"/>
                  <a:pt x="115" y="556"/>
                  <a:pt x="115" y="556"/>
                </a:cubicBezTo>
                <a:cubicBezTo>
                  <a:pt x="115" y="556"/>
                  <a:pt x="115" y="556"/>
                  <a:pt x="115" y="556"/>
                </a:cubicBezTo>
                <a:cubicBezTo>
                  <a:pt x="115" y="556"/>
                  <a:pt x="115" y="556"/>
                  <a:pt x="115" y="556"/>
                </a:cubicBezTo>
                <a:cubicBezTo>
                  <a:pt x="115" y="556"/>
                  <a:pt x="115" y="556"/>
                  <a:pt x="115" y="556"/>
                </a:cubicBezTo>
                <a:cubicBezTo>
                  <a:pt x="115" y="556"/>
                  <a:pt x="115" y="556"/>
                  <a:pt x="115" y="556"/>
                </a:cubicBezTo>
                <a:cubicBezTo>
                  <a:pt x="115" y="556"/>
                  <a:pt x="115" y="556"/>
                  <a:pt x="115" y="556"/>
                </a:cubicBezTo>
                <a:cubicBezTo>
                  <a:pt x="115" y="556"/>
                  <a:pt x="115" y="556"/>
                  <a:pt x="115" y="556"/>
                </a:cubicBezTo>
                <a:cubicBezTo>
                  <a:pt x="115" y="556"/>
                  <a:pt x="115" y="556"/>
                  <a:pt x="115" y="556"/>
                </a:cubicBezTo>
                <a:cubicBezTo>
                  <a:pt x="115" y="556"/>
                  <a:pt x="115" y="556"/>
                  <a:pt x="115" y="556"/>
                </a:cubicBezTo>
                <a:cubicBezTo>
                  <a:pt x="115" y="556"/>
                  <a:pt x="115" y="556"/>
                  <a:pt x="115" y="556"/>
                </a:cubicBezTo>
                <a:cubicBezTo>
                  <a:pt x="115" y="556"/>
                  <a:pt x="115" y="556"/>
                  <a:pt x="115" y="556"/>
                </a:cubicBezTo>
                <a:cubicBezTo>
                  <a:pt x="115" y="556"/>
                  <a:pt x="115" y="556"/>
                  <a:pt x="115" y="556"/>
                </a:cubicBezTo>
                <a:cubicBezTo>
                  <a:pt x="115" y="556"/>
                  <a:pt x="115" y="556"/>
                  <a:pt x="115" y="556"/>
                </a:cubicBezTo>
                <a:cubicBezTo>
                  <a:pt x="115" y="557"/>
                  <a:pt x="115" y="557"/>
                  <a:pt x="115" y="557"/>
                </a:cubicBezTo>
                <a:cubicBezTo>
                  <a:pt x="115" y="557"/>
                  <a:pt x="116" y="557"/>
                  <a:pt x="116" y="557"/>
                </a:cubicBezTo>
                <a:cubicBezTo>
                  <a:pt x="116" y="557"/>
                  <a:pt x="116" y="557"/>
                  <a:pt x="116" y="557"/>
                </a:cubicBezTo>
                <a:cubicBezTo>
                  <a:pt x="116" y="557"/>
                  <a:pt x="116" y="557"/>
                  <a:pt x="116" y="557"/>
                </a:cubicBezTo>
                <a:cubicBezTo>
                  <a:pt x="116" y="557"/>
                  <a:pt x="116" y="557"/>
                  <a:pt x="116" y="557"/>
                </a:cubicBezTo>
                <a:cubicBezTo>
                  <a:pt x="116" y="557"/>
                  <a:pt x="116" y="557"/>
                  <a:pt x="116" y="557"/>
                </a:cubicBezTo>
                <a:cubicBezTo>
                  <a:pt x="116" y="557"/>
                  <a:pt x="116" y="557"/>
                  <a:pt x="116" y="557"/>
                </a:cubicBezTo>
                <a:cubicBezTo>
                  <a:pt x="116" y="557"/>
                  <a:pt x="116" y="557"/>
                  <a:pt x="116" y="557"/>
                </a:cubicBezTo>
                <a:cubicBezTo>
                  <a:pt x="116" y="557"/>
                  <a:pt x="116" y="557"/>
                  <a:pt x="116" y="557"/>
                </a:cubicBezTo>
                <a:cubicBezTo>
                  <a:pt x="116" y="557"/>
                  <a:pt x="116" y="557"/>
                  <a:pt x="116" y="557"/>
                </a:cubicBezTo>
                <a:cubicBezTo>
                  <a:pt x="116" y="557"/>
                  <a:pt x="116" y="557"/>
                  <a:pt x="116" y="557"/>
                </a:cubicBezTo>
                <a:cubicBezTo>
                  <a:pt x="116" y="557"/>
                  <a:pt x="116" y="557"/>
                  <a:pt x="116" y="557"/>
                </a:cubicBezTo>
                <a:cubicBezTo>
                  <a:pt x="116" y="557"/>
                  <a:pt x="116" y="557"/>
                  <a:pt x="116" y="557"/>
                </a:cubicBezTo>
                <a:cubicBezTo>
                  <a:pt x="116" y="557"/>
                  <a:pt x="116" y="557"/>
                  <a:pt x="116" y="557"/>
                </a:cubicBezTo>
                <a:cubicBezTo>
                  <a:pt x="116" y="557"/>
                  <a:pt x="116" y="557"/>
                  <a:pt x="116" y="557"/>
                </a:cubicBezTo>
                <a:cubicBezTo>
                  <a:pt x="116" y="557"/>
                  <a:pt x="116" y="557"/>
                  <a:pt x="116" y="557"/>
                </a:cubicBezTo>
                <a:cubicBezTo>
                  <a:pt x="116" y="557"/>
                  <a:pt x="116" y="557"/>
                  <a:pt x="116" y="557"/>
                </a:cubicBezTo>
                <a:cubicBezTo>
                  <a:pt x="116" y="557"/>
                  <a:pt x="116" y="557"/>
                  <a:pt x="116" y="557"/>
                </a:cubicBezTo>
                <a:cubicBezTo>
                  <a:pt x="117" y="557"/>
                  <a:pt x="117" y="557"/>
                  <a:pt x="117" y="557"/>
                </a:cubicBezTo>
                <a:cubicBezTo>
                  <a:pt x="117" y="557"/>
                  <a:pt x="117" y="557"/>
                  <a:pt x="117" y="557"/>
                </a:cubicBezTo>
                <a:cubicBezTo>
                  <a:pt x="117" y="557"/>
                  <a:pt x="117" y="558"/>
                  <a:pt x="117" y="558"/>
                </a:cubicBezTo>
                <a:cubicBezTo>
                  <a:pt x="117" y="558"/>
                  <a:pt x="117" y="558"/>
                  <a:pt x="117" y="558"/>
                </a:cubicBezTo>
                <a:cubicBezTo>
                  <a:pt x="117" y="558"/>
                  <a:pt x="117" y="558"/>
                  <a:pt x="117" y="558"/>
                </a:cubicBezTo>
                <a:cubicBezTo>
                  <a:pt x="117" y="558"/>
                  <a:pt x="117" y="558"/>
                  <a:pt x="117" y="558"/>
                </a:cubicBezTo>
                <a:cubicBezTo>
                  <a:pt x="117" y="558"/>
                  <a:pt x="117" y="558"/>
                  <a:pt x="117" y="558"/>
                </a:cubicBezTo>
                <a:cubicBezTo>
                  <a:pt x="117" y="558"/>
                  <a:pt x="117" y="558"/>
                  <a:pt x="117" y="558"/>
                </a:cubicBezTo>
                <a:cubicBezTo>
                  <a:pt x="117" y="558"/>
                  <a:pt x="117" y="558"/>
                  <a:pt x="117" y="558"/>
                </a:cubicBezTo>
                <a:cubicBezTo>
                  <a:pt x="117" y="558"/>
                  <a:pt x="117" y="558"/>
                  <a:pt x="117" y="558"/>
                </a:cubicBezTo>
                <a:cubicBezTo>
                  <a:pt x="117" y="558"/>
                  <a:pt x="117" y="558"/>
                  <a:pt x="117" y="558"/>
                </a:cubicBezTo>
                <a:cubicBezTo>
                  <a:pt x="117" y="558"/>
                  <a:pt x="117" y="558"/>
                  <a:pt x="117" y="558"/>
                </a:cubicBezTo>
                <a:cubicBezTo>
                  <a:pt x="117" y="558"/>
                  <a:pt x="117" y="558"/>
                  <a:pt x="117" y="558"/>
                </a:cubicBezTo>
                <a:cubicBezTo>
                  <a:pt x="117" y="558"/>
                  <a:pt x="117" y="558"/>
                  <a:pt x="117" y="558"/>
                </a:cubicBezTo>
                <a:cubicBezTo>
                  <a:pt x="117" y="558"/>
                  <a:pt x="117" y="558"/>
                  <a:pt x="117" y="558"/>
                </a:cubicBezTo>
                <a:cubicBezTo>
                  <a:pt x="117" y="558"/>
                  <a:pt x="117" y="558"/>
                  <a:pt x="117" y="558"/>
                </a:cubicBezTo>
                <a:cubicBezTo>
                  <a:pt x="117" y="558"/>
                  <a:pt x="118" y="558"/>
                  <a:pt x="118" y="558"/>
                </a:cubicBezTo>
                <a:cubicBezTo>
                  <a:pt x="118" y="558"/>
                  <a:pt x="118" y="558"/>
                  <a:pt x="118" y="558"/>
                </a:cubicBezTo>
                <a:cubicBezTo>
                  <a:pt x="118" y="558"/>
                  <a:pt x="118" y="558"/>
                  <a:pt x="118" y="558"/>
                </a:cubicBezTo>
                <a:cubicBezTo>
                  <a:pt x="118" y="558"/>
                  <a:pt x="118" y="558"/>
                  <a:pt x="118" y="558"/>
                </a:cubicBezTo>
                <a:cubicBezTo>
                  <a:pt x="118" y="558"/>
                  <a:pt x="118" y="558"/>
                  <a:pt x="118" y="558"/>
                </a:cubicBezTo>
                <a:cubicBezTo>
                  <a:pt x="118" y="558"/>
                  <a:pt x="118" y="558"/>
                  <a:pt x="118" y="558"/>
                </a:cubicBezTo>
                <a:cubicBezTo>
                  <a:pt x="118" y="558"/>
                  <a:pt x="118" y="558"/>
                  <a:pt x="118" y="559"/>
                </a:cubicBezTo>
                <a:cubicBezTo>
                  <a:pt x="118" y="559"/>
                  <a:pt x="118" y="559"/>
                  <a:pt x="118" y="559"/>
                </a:cubicBezTo>
                <a:cubicBezTo>
                  <a:pt x="118" y="559"/>
                  <a:pt x="118" y="559"/>
                  <a:pt x="118" y="559"/>
                </a:cubicBezTo>
                <a:cubicBezTo>
                  <a:pt x="118" y="559"/>
                  <a:pt x="118" y="559"/>
                  <a:pt x="118" y="559"/>
                </a:cubicBezTo>
                <a:cubicBezTo>
                  <a:pt x="118" y="559"/>
                  <a:pt x="118" y="559"/>
                  <a:pt x="118" y="559"/>
                </a:cubicBezTo>
                <a:cubicBezTo>
                  <a:pt x="118" y="559"/>
                  <a:pt x="118" y="559"/>
                  <a:pt x="118" y="559"/>
                </a:cubicBezTo>
                <a:cubicBezTo>
                  <a:pt x="118" y="559"/>
                  <a:pt x="118" y="559"/>
                  <a:pt x="118" y="559"/>
                </a:cubicBezTo>
                <a:cubicBezTo>
                  <a:pt x="118" y="559"/>
                  <a:pt x="118" y="559"/>
                  <a:pt x="118" y="559"/>
                </a:cubicBezTo>
                <a:cubicBezTo>
                  <a:pt x="119" y="559"/>
                  <a:pt x="119" y="559"/>
                  <a:pt x="119" y="559"/>
                </a:cubicBezTo>
                <a:cubicBezTo>
                  <a:pt x="119" y="559"/>
                  <a:pt x="119" y="559"/>
                  <a:pt x="119" y="559"/>
                </a:cubicBezTo>
                <a:cubicBezTo>
                  <a:pt x="120" y="560"/>
                  <a:pt x="121" y="561"/>
                  <a:pt x="122" y="562"/>
                </a:cubicBezTo>
                <a:cubicBezTo>
                  <a:pt x="125" y="559"/>
                  <a:pt x="125" y="559"/>
                  <a:pt x="125" y="559"/>
                </a:cubicBezTo>
                <a:cubicBezTo>
                  <a:pt x="119" y="555"/>
                  <a:pt x="114" y="551"/>
                  <a:pt x="109" y="546"/>
                </a:cubicBezTo>
                <a:close/>
                <a:moveTo>
                  <a:pt x="141" y="570"/>
                </a:moveTo>
                <a:cubicBezTo>
                  <a:pt x="138" y="574"/>
                  <a:pt x="138" y="574"/>
                  <a:pt x="138" y="574"/>
                </a:cubicBezTo>
                <a:cubicBezTo>
                  <a:pt x="140" y="575"/>
                  <a:pt x="142" y="576"/>
                  <a:pt x="144" y="577"/>
                </a:cubicBezTo>
                <a:cubicBezTo>
                  <a:pt x="144" y="577"/>
                  <a:pt x="144" y="577"/>
                  <a:pt x="144" y="577"/>
                </a:cubicBezTo>
                <a:cubicBezTo>
                  <a:pt x="144" y="577"/>
                  <a:pt x="144" y="577"/>
                  <a:pt x="145" y="578"/>
                </a:cubicBezTo>
                <a:cubicBezTo>
                  <a:pt x="145" y="578"/>
                  <a:pt x="145" y="578"/>
                  <a:pt x="145" y="578"/>
                </a:cubicBezTo>
                <a:cubicBezTo>
                  <a:pt x="145" y="578"/>
                  <a:pt x="145" y="578"/>
                  <a:pt x="145" y="578"/>
                </a:cubicBezTo>
                <a:cubicBezTo>
                  <a:pt x="145" y="578"/>
                  <a:pt x="145" y="578"/>
                  <a:pt x="145" y="578"/>
                </a:cubicBezTo>
                <a:cubicBezTo>
                  <a:pt x="145" y="578"/>
                  <a:pt x="145" y="578"/>
                  <a:pt x="145" y="578"/>
                </a:cubicBezTo>
                <a:cubicBezTo>
                  <a:pt x="145" y="578"/>
                  <a:pt x="145" y="578"/>
                  <a:pt x="145" y="578"/>
                </a:cubicBezTo>
                <a:cubicBezTo>
                  <a:pt x="145" y="578"/>
                  <a:pt x="145" y="578"/>
                  <a:pt x="145" y="578"/>
                </a:cubicBezTo>
                <a:cubicBezTo>
                  <a:pt x="145" y="578"/>
                  <a:pt x="145" y="578"/>
                  <a:pt x="145" y="578"/>
                </a:cubicBezTo>
                <a:cubicBezTo>
                  <a:pt x="145" y="578"/>
                  <a:pt x="145" y="578"/>
                  <a:pt x="145" y="578"/>
                </a:cubicBezTo>
                <a:cubicBezTo>
                  <a:pt x="145" y="578"/>
                  <a:pt x="145" y="578"/>
                  <a:pt x="145" y="578"/>
                </a:cubicBezTo>
                <a:cubicBezTo>
                  <a:pt x="145" y="578"/>
                  <a:pt x="145" y="578"/>
                  <a:pt x="145" y="578"/>
                </a:cubicBezTo>
                <a:cubicBezTo>
                  <a:pt x="145" y="578"/>
                  <a:pt x="145" y="578"/>
                  <a:pt x="145" y="578"/>
                </a:cubicBezTo>
                <a:cubicBezTo>
                  <a:pt x="146" y="578"/>
                  <a:pt x="146" y="578"/>
                  <a:pt x="146" y="578"/>
                </a:cubicBezTo>
                <a:cubicBezTo>
                  <a:pt x="146" y="578"/>
                  <a:pt x="146" y="578"/>
                  <a:pt x="146" y="578"/>
                </a:cubicBezTo>
                <a:cubicBezTo>
                  <a:pt x="146" y="578"/>
                  <a:pt x="146" y="578"/>
                  <a:pt x="146" y="578"/>
                </a:cubicBezTo>
                <a:cubicBezTo>
                  <a:pt x="146" y="578"/>
                  <a:pt x="146" y="578"/>
                  <a:pt x="146" y="578"/>
                </a:cubicBezTo>
                <a:cubicBezTo>
                  <a:pt x="146" y="578"/>
                  <a:pt x="146" y="578"/>
                  <a:pt x="146" y="578"/>
                </a:cubicBezTo>
                <a:cubicBezTo>
                  <a:pt x="146" y="578"/>
                  <a:pt x="146" y="578"/>
                  <a:pt x="146" y="578"/>
                </a:cubicBezTo>
                <a:cubicBezTo>
                  <a:pt x="146" y="578"/>
                  <a:pt x="146" y="578"/>
                  <a:pt x="146" y="578"/>
                </a:cubicBezTo>
                <a:cubicBezTo>
                  <a:pt x="146" y="578"/>
                  <a:pt x="146" y="578"/>
                  <a:pt x="146" y="578"/>
                </a:cubicBezTo>
                <a:cubicBezTo>
                  <a:pt x="146" y="579"/>
                  <a:pt x="146" y="579"/>
                  <a:pt x="146" y="579"/>
                </a:cubicBezTo>
                <a:cubicBezTo>
                  <a:pt x="146" y="579"/>
                  <a:pt x="146" y="579"/>
                  <a:pt x="146" y="579"/>
                </a:cubicBezTo>
                <a:cubicBezTo>
                  <a:pt x="146" y="579"/>
                  <a:pt x="146" y="579"/>
                  <a:pt x="146" y="579"/>
                </a:cubicBezTo>
                <a:cubicBezTo>
                  <a:pt x="146" y="579"/>
                  <a:pt x="146" y="579"/>
                  <a:pt x="146" y="579"/>
                </a:cubicBezTo>
                <a:cubicBezTo>
                  <a:pt x="146" y="579"/>
                  <a:pt x="146" y="579"/>
                  <a:pt x="146" y="579"/>
                </a:cubicBezTo>
                <a:cubicBezTo>
                  <a:pt x="146" y="579"/>
                  <a:pt x="146" y="579"/>
                  <a:pt x="146" y="579"/>
                </a:cubicBezTo>
                <a:cubicBezTo>
                  <a:pt x="146" y="579"/>
                  <a:pt x="146" y="579"/>
                  <a:pt x="147" y="579"/>
                </a:cubicBezTo>
                <a:cubicBezTo>
                  <a:pt x="147" y="579"/>
                  <a:pt x="147" y="579"/>
                  <a:pt x="147" y="579"/>
                </a:cubicBezTo>
                <a:cubicBezTo>
                  <a:pt x="147" y="579"/>
                  <a:pt x="147" y="579"/>
                  <a:pt x="147" y="579"/>
                </a:cubicBezTo>
                <a:cubicBezTo>
                  <a:pt x="147" y="579"/>
                  <a:pt x="147" y="579"/>
                  <a:pt x="147" y="579"/>
                </a:cubicBezTo>
                <a:cubicBezTo>
                  <a:pt x="147" y="579"/>
                  <a:pt x="147" y="579"/>
                  <a:pt x="147" y="579"/>
                </a:cubicBezTo>
                <a:cubicBezTo>
                  <a:pt x="147" y="579"/>
                  <a:pt x="147" y="579"/>
                  <a:pt x="147" y="579"/>
                </a:cubicBezTo>
                <a:cubicBezTo>
                  <a:pt x="147" y="579"/>
                  <a:pt x="147" y="579"/>
                  <a:pt x="147" y="579"/>
                </a:cubicBezTo>
                <a:cubicBezTo>
                  <a:pt x="147" y="579"/>
                  <a:pt x="147" y="579"/>
                  <a:pt x="147" y="579"/>
                </a:cubicBezTo>
                <a:cubicBezTo>
                  <a:pt x="147" y="579"/>
                  <a:pt x="147" y="579"/>
                  <a:pt x="147" y="579"/>
                </a:cubicBezTo>
                <a:cubicBezTo>
                  <a:pt x="147" y="579"/>
                  <a:pt x="147" y="579"/>
                  <a:pt x="147" y="579"/>
                </a:cubicBezTo>
                <a:cubicBezTo>
                  <a:pt x="147" y="579"/>
                  <a:pt x="147" y="579"/>
                  <a:pt x="147" y="579"/>
                </a:cubicBezTo>
                <a:cubicBezTo>
                  <a:pt x="147" y="579"/>
                  <a:pt x="147" y="579"/>
                  <a:pt x="147" y="579"/>
                </a:cubicBezTo>
                <a:cubicBezTo>
                  <a:pt x="147" y="579"/>
                  <a:pt x="147" y="579"/>
                  <a:pt x="147" y="579"/>
                </a:cubicBezTo>
                <a:cubicBezTo>
                  <a:pt x="147" y="579"/>
                  <a:pt x="147" y="579"/>
                  <a:pt x="147" y="579"/>
                </a:cubicBezTo>
                <a:cubicBezTo>
                  <a:pt x="147" y="579"/>
                  <a:pt x="147" y="579"/>
                  <a:pt x="147" y="579"/>
                </a:cubicBezTo>
                <a:cubicBezTo>
                  <a:pt x="147" y="579"/>
                  <a:pt x="147" y="579"/>
                  <a:pt x="148" y="579"/>
                </a:cubicBezTo>
                <a:cubicBezTo>
                  <a:pt x="148" y="579"/>
                  <a:pt x="148" y="579"/>
                  <a:pt x="148" y="579"/>
                </a:cubicBezTo>
                <a:cubicBezTo>
                  <a:pt x="148" y="579"/>
                  <a:pt x="148" y="580"/>
                  <a:pt x="148" y="580"/>
                </a:cubicBezTo>
                <a:cubicBezTo>
                  <a:pt x="148" y="580"/>
                  <a:pt x="148" y="580"/>
                  <a:pt x="148" y="580"/>
                </a:cubicBezTo>
                <a:cubicBezTo>
                  <a:pt x="148" y="580"/>
                  <a:pt x="148" y="580"/>
                  <a:pt x="148" y="580"/>
                </a:cubicBezTo>
                <a:cubicBezTo>
                  <a:pt x="148" y="580"/>
                  <a:pt x="148" y="580"/>
                  <a:pt x="148" y="580"/>
                </a:cubicBezTo>
                <a:cubicBezTo>
                  <a:pt x="148" y="580"/>
                  <a:pt x="148" y="580"/>
                  <a:pt x="148" y="580"/>
                </a:cubicBezTo>
                <a:cubicBezTo>
                  <a:pt x="148" y="580"/>
                  <a:pt x="148" y="580"/>
                  <a:pt x="148" y="580"/>
                </a:cubicBezTo>
                <a:cubicBezTo>
                  <a:pt x="148" y="580"/>
                  <a:pt x="148" y="580"/>
                  <a:pt x="148" y="580"/>
                </a:cubicBezTo>
                <a:cubicBezTo>
                  <a:pt x="148" y="580"/>
                  <a:pt x="148" y="580"/>
                  <a:pt x="148" y="580"/>
                </a:cubicBezTo>
                <a:cubicBezTo>
                  <a:pt x="148" y="580"/>
                  <a:pt x="149" y="580"/>
                  <a:pt x="149" y="580"/>
                </a:cubicBezTo>
                <a:cubicBezTo>
                  <a:pt x="149" y="580"/>
                  <a:pt x="149" y="580"/>
                  <a:pt x="149" y="580"/>
                </a:cubicBezTo>
                <a:cubicBezTo>
                  <a:pt x="149" y="580"/>
                  <a:pt x="149" y="580"/>
                  <a:pt x="149" y="580"/>
                </a:cubicBezTo>
                <a:cubicBezTo>
                  <a:pt x="149" y="580"/>
                  <a:pt x="149" y="580"/>
                  <a:pt x="149" y="580"/>
                </a:cubicBezTo>
                <a:cubicBezTo>
                  <a:pt x="151" y="582"/>
                  <a:pt x="153" y="583"/>
                  <a:pt x="155" y="584"/>
                </a:cubicBezTo>
                <a:cubicBezTo>
                  <a:pt x="157" y="581"/>
                  <a:pt x="157" y="581"/>
                  <a:pt x="157" y="581"/>
                </a:cubicBezTo>
                <a:cubicBezTo>
                  <a:pt x="152" y="577"/>
                  <a:pt x="146" y="574"/>
                  <a:pt x="141" y="570"/>
                </a:cubicBezTo>
                <a:close/>
                <a:moveTo>
                  <a:pt x="175" y="590"/>
                </a:moveTo>
                <a:cubicBezTo>
                  <a:pt x="173" y="594"/>
                  <a:pt x="173" y="594"/>
                  <a:pt x="173" y="594"/>
                </a:cubicBezTo>
                <a:cubicBezTo>
                  <a:pt x="175" y="595"/>
                  <a:pt x="177" y="595"/>
                  <a:pt x="178" y="596"/>
                </a:cubicBezTo>
                <a:cubicBezTo>
                  <a:pt x="178" y="596"/>
                  <a:pt x="178" y="596"/>
                  <a:pt x="178" y="596"/>
                </a:cubicBezTo>
                <a:cubicBezTo>
                  <a:pt x="178" y="596"/>
                  <a:pt x="178" y="596"/>
                  <a:pt x="178" y="596"/>
                </a:cubicBezTo>
                <a:cubicBezTo>
                  <a:pt x="178" y="596"/>
                  <a:pt x="178" y="596"/>
                  <a:pt x="178" y="596"/>
                </a:cubicBezTo>
                <a:cubicBezTo>
                  <a:pt x="179" y="596"/>
                  <a:pt x="179" y="596"/>
                  <a:pt x="179" y="596"/>
                </a:cubicBezTo>
                <a:cubicBezTo>
                  <a:pt x="179" y="596"/>
                  <a:pt x="179" y="596"/>
                  <a:pt x="179" y="596"/>
                </a:cubicBezTo>
                <a:cubicBezTo>
                  <a:pt x="179" y="597"/>
                  <a:pt x="179" y="597"/>
                  <a:pt x="179" y="597"/>
                </a:cubicBezTo>
                <a:cubicBezTo>
                  <a:pt x="179" y="597"/>
                  <a:pt x="179" y="597"/>
                  <a:pt x="179" y="597"/>
                </a:cubicBezTo>
                <a:cubicBezTo>
                  <a:pt x="179" y="597"/>
                  <a:pt x="179" y="597"/>
                  <a:pt x="179" y="597"/>
                </a:cubicBezTo>
                <a:cubicBezTo>
                  <a:pt x="179" y="597"/>
                  <a:pt x="179" y="597"/>
                  <a:pt x="179" y="597"/>
                </a:cubicBezTo>
                <a:cubicBezTo>
                  <a:pt x="179" y="597"/>
                  <a:pt x="179" y="597"/>
                  <a:pt x="179" y="597"/>
                </a:cubicBezTo>
                <a:cubicBezTo>
                  <a:pt x="179" y="597"/>
                  <a:pt x="179" y="597"/>
                  <a:pt x="179" y="597"/>
                </a:cubicBezTo>
                <a:cubicBezTo>
                  <a:pt x="179" y="597"/>
                  <a:pt x="180" y="597"/>
                  <a:pt x="180" y="597"/>
                </a:cubicBezTo>
                <a:cubicBezTo>
                  <a:pt x="180" y="597"/>
                  <a:pt x="180" y="597"/>
                  <a:pt x="180" y="597"/>
                </a:cubicBezTo>
                <a:cubicBezTo>
                  <a:pt x="180" y="597"/>
                  <a:pt x="180" y="597"/>
                  <a:pt x="180" y="597"/>
                </a:cubicBezTo>
                <a:cubicBezTo>
                  <a:pt x="180" y="597"/>
                  <a:pt x="180" y="597"/>
                  <a:pt x="180" y="597"/>
                </a:cubicBezTo>
                <a:cubicBezTo>
                  <a:pt x="180" y="597"/>
                  <a:pt x="180" y="597"/>
                  <a:pt x="180" y="597"/>
                </a:cubicBezTo>
                <a:cubicBezTo>
                  <a:pt x="180" y="597"/>
                  <a:pt x="180" y="597"/>
                  <a:pt x="180" y="597"/>
                </a:cubicBezTo>
                <a:cubicBezTo>
                  <a:pt x="180" y="597"/>
                  <a:pt x="180" y="597"/>
                  <a:pt x="180" y="597"/>
                </a:cubicBezTo>
                <a:cubicBezTo>
                  <a:pt x="180" y="597"/>
                  <a:pt x="180" y="597"/>
                  <a:pt x="180" y="597"/>
                </a:cubicBezTo>
                <a:cubicBezTo>
                  <a:pt x="180" y="597"/>
                  <a:pt x="180" y="597"/>
                  <a:pt x="180" y="597"/>
                </a:cubicBezTo>
                <a:cubicBezTo>
                  <a:pt x="180" y="597"/>
                  <a:pt x="180" y="597"/>
                  <a:pt x="180" y="597"/>
                </a:cubicBezTo>
                <a:cubicBezTo>
                  <a:pt x="180" y="597"/>
                  <a:pt x="181" y="597"/>
                  <a:pt x="181" y="597"/>
                </a:cubicBezTo>
                <a:cubicBezTo>
                  <a:pt x="181" y="597"/>
                  <a:pt x="181" y="597"/>
                  <a:pt x="181" y="597"/>
                </a:cubicBezTo>
                <a:cubicBezTo>
                  <a:pt x="181" y="597"/>
                  <a:pt x="181" y="597"/>
                  <a:pt x="181" y="597"/>
                </a:cubicBezTo>
                <a:cubicBezTo>
                  <a:pt x="181" y="597"/>
                  <a:pt x="181" y="597"/>
                  <a:pt x="181" y="597"/>
                </a:cubicBezTo>
                <a:cubicBezTo>
                  <a:pt x="181" y="597"/>
                  <a:pt x="181" y="598"/>
                  <a:pt x="181" y="598"/>
                </a:cubicBezTo>
                <a:cubicBezTo>
                  <a:pt x="181" y="598"/>
                  <a:pt x="181" y="598"/>
                  <a:pt x="181" y="598"/>
                </a:cubicBezTo>
                <a:cubicBezTo>
                  <a:pt x="181" y="598"/>
                  <a:pt x="181" y="598"/>
                  <a:pt x="181" y="598"/>
                </a:cubicBezTo>
                <a:cubicBezTo>
                  <a:pt x="181" y="598"/>
                  <a:pt x="181" y="598"/>
                  <a:pt x="181" y="598"/>
                </a:cubicBezTo>
                <a:cubicBezTo>
                  <a:pt x="181" y="598"/>
                  <a:pt x="181" y="598"/>
                  <a:pt x="182" y="598"/>
                </a:cubicBezTo>
                <a:cubicBezTo>
                  <a:pt x="182" y="598"/>
                  <a:pt x="182" y="598"/>
                  <a:pt x="182" y="598"/>
                </a:cubicBezTo>
                <a:cubicBezTo>
                  <a:pt x="182" y="598"/>
                  <a:pt x="182" y="598"/>
                  <a:pt x="182" y="598"/>
                </a:cubicBezTo>
                <a:cubicBezTo>
                  <a:pt x="182" y="598"/>
                  <a:pt x="182" y="598"/>
                  <a:pt x="182" y="598"/>
                </a:cubicBezTo>
                <a:cubicBezTo>
                  <a:pt x="185" y="599"/>
                  <a:pt x="188" y="601"/>
                  <a:pt x="191" y="602"/>
                </a:cubicBezTo>
                <a:cubicBezTo>
                  <a:pt x="193" y="598"/>
                  <a:pt x="193" y="598"/>
                  <a:pt x="193" y="598"/>
                </a:cubicBezTo>
                <a:cubicBezTo>
                  <a:pt x="187" y="596"/>
                  <a:pt x="181" y="593"/>
                  <a:pt x="175" y="590"/>
                </a:cubicBezTo>
                <a:close/>
                <a:moveTo>
                  <a:pt x="211" y="605"/>
                </a:moveTo>
                <a:cubicBezTo>
                  <a:pt x="210" y="609"/>
                  <a:pt x="210" y="609"/>
                  <a:pt x="210" y="609"/>
                </a:cubicBezTo>
                <a:cubicBezTo>
                  <a:pt x="210" y="609"/>
                  <a:pt x="210" y="609"/>
                  <a:pt x="210" y="609"/>
                </a:cubicBezTo>
                <a:cubicBezTo>
                  <a:pt x="210" y="609"/>
                  <a:pt x="210" y="609"/>
                  <a:pt x="210" y="609"/>
                </a:cubicBezTo>
                <a:cubicBezTo>
                  <a:pt x="210" y="609"/>
                  <a:pt x="210" y="609"/>
                  <a:pt x="210" y="609"/>
                </a:cubicBezTo>
                <a:cubicBezTo>
                  <a:pt x="210" y="609"/>
                  <a:pt x="210" y="609"/>
                  <a:pt x="210" y="609"/>
                </a:cubicBezTo>
                <a:cubicBezTo>
                  <a:pt x="210" y="609"/>
                  <a:pt x="210" y="609"/>
                  <a:pt x="210" y="609"/>
                </a:cubicBezTo>
                <a:cubicBezTo>
                  <a:pt x="210" y="609"/>
                  <a:pt x="210" y="609"/>
                  <a:pt x="210" y="609"/>
                </a:cubicBezTo>
                <a:cubicBezTo>
                  <a:pt x="210" y="609"/>
                  <a:pt x="210" y="609"/>
                  <a:pt x="210" y="609"/>
                </a:cubicBezTo>
                <a:cubicBezTo>
                  <a:pt x="210" y="609"/>
                  <a:pt x="210" y="609"/>
                  <a:pt x="210" y="609"/>
                </a:cubicBezTo>
                <a:cubicBezTo>
                  <a:pt x="210" y="609"/>
                  <a:pt x="210" y="609"/>
                  <a:pt x="210" y="609"/>
                </a:cubicBezTo>
                <a:cubicBezTo>
                  <a:pt x="210" y="609"/>
                  <a:pt x="211" y="609"/>
                  <a:pt x="211" y="609"/>
                </a:cubicBezTo>
                <a:cubicBezTo>
                  <a:pt x="211" y="609"/>
                  <a:pt x="211" y="610"/>
                  <a:pt x="211" y="610"/>
                </a:cubicBezTo>
                <a:cubicBezTo>
                  <a:pt x="211" y="610"/>
                  <a:pt x="211" y="610"/>
                  <a:pt x="211" y="610"/>
                </a:cubicBezTo>
                <a:cubicBezTo>
                  <a:pt x="211" y="610"/>
                  <a:pt x="211" y="610"/>
                  <a:pt x="211" y="610"/>
                </a:cubicBezTo>
                <a:cubicBezTo>
                  <a:pt x="211" y="610"/>
                  <a:pt x="211" y="610"/>
                  <a:pt x="211" y="610"/>
                </a:cubicBezTo>
                <a:cubicBezTo>
                  <a:pt x="211" y="610"/>
                  <a:pt x="211" y="610"/>
                  <a:pt x="211" y="610"/>
                </a:cubicBezTo>
                <a:cubicBezTo>
                  <a:pt x="211" y="610"/>
                  <a:pt x="211" y="610"/>
                  <a:pt x="211" y="610"/>
                </a:cubicBezTo>
                <a:cubicBezTo>
                  <a:pt x="211" y="610"/>
                  <a:pt x="211" y="610"/>
                  <a:pt x="211" y="610"/>
                </a:cubicBezTo>
                <a:cubicBezTo>
                  <a:pt x="211" y="610"/>
                  <a:pt x="211" y="610"/>
                  <a:pt x="211" y="610"/>
                </a:cubicBezTo>
                <a:cubicBezTo>
                  <a:pt x="211" y="610"/>
                  <a:pt x="211" y="610"/>
                  <a:pt x="211" y="610"/>
                </a:cubicBezTo>
                <a:cubicBezTo>
                  <a:pt x="211" y="610"/>
                  <a:pt x="211" y="610"/>
                  <a:pt x="211" y="610"/>
                </a:cubicBezTo>
                <a:cubicBezTo>
                  <a:pt x="211" y="610"/>
                  <a:pt x="211" y="610"/>
                  <a:pt x="211" y="610"/>
                </a:cubicBezTo>
                <a:cubicBezTo>
                  <a:pt x="211" y="610"/>
                  <a:pt x="211" y="610"/>
                  <a:pt x="211" y="610"/>
                </a:cubicBezTo>
                <a:cubicBezTo>
                  <a:pt x="211" y="610"/>
                  <a:pt x="211" y="610"/>
                  <a:pt x="212" y="610"/>
                </a:cubicBezTo>
                <a:cubicBezTo>
                  <a:pt x="212" y="610"/>
                  <a:pt x="212" y="610"/>
                  <a:pt x="212" y="610"/>
                </a:cubicBezTo>
                <a:cubicBezTo>
                  <a:pt x="212" y="610"/>
                  <a:pt x="212" y="610"/>
                  <a:pt x="212" y="610"/>
                </a:cubicBezTo>
                <a:cubicBezTo>
                  <a:pt x="212" y="610"/>
                  <a:pt x="212" y="610"/>
                  <a:pt x="212" y="610"/>
                </a:cubicBezTo>
                <a:cubicBezTo>
                  <a:pt x="212" y="610"/>
                  <a:pt x="212" y="610"/>
                  <a:pt x="212" y="610"/>
                </a:cubicBezTo>
                <a:cubicBezTo>
                  <a:pt x="212" y="610"/>
                  <a:pt x="212" y="610"/>
                  <a:pt x="212" y="610"/>
                </a:cubicBezTo>
                <a:cubicBezTo>
                  <a:pt x="212" y="610"/>
                  <a:pt x="212" y="610"/>
                  <a:pt x="212" y="610"/>
                </a:cubicBezTo>
                <a:cubicBezTo>
                  <a:pt x="212" y="610"/>
                  <a:pt x="212" y="610"/>
                  <a:pt x="212" y="610"/>
                </a:cubicBezTo>
                <a:cubicBezTo>
                  <a:pt x="212" y="610"/>
                  <a:pt x="212" y="610"/>
                  <a:pt x="212" y="610"/>
                </a:cubicBezTo>
                <a:cubicBezTo>
                  <a:pt x="212" y="610"/>
                  <a:pt x="212" y="610"/>
                  <a:pt x="212" y="610"/>
                </a:cubicBezTo>
                <a:cubicBezTo>
                  <a:pt x="212" y="610"/>
                  <a:pt x="212" y="610"/>
                  <a:pt x="212" y="610"/>
                </a:cubicBezTo>
                <a:cubicBezTo>
                  <a:pt x="212" y="610"/>
                  <a:pt x="212" y="610"/>
                  <a:pt x="212" y="610"/>
                </a:cubicBezTo>
                <a:cubicBezTo>
                  <a:pt x="212" y="610"/>
                  <a:pt x="212" y="610"/>
                  <a:pt x="212" y="610"/>
                </a:cubicBezTo>
                <a:cubicBezTo>
                  <a:pt x="212" y="610"/>
                  <a:pt x="212" y="610"/>
                  <a:pt x="212" y="610"/>
                </a:cubicBezTo>
                <a:cubicBezTo>
                  <a:pt x="212" y="610"/>
                  <a:pt x="213" y="610"/>
                  <a:pt x="213" y="610"/>
                </a:cubicBezTo>
                <a:cubicBezTo>
                  <a:pt x="213" y="610"/>
                  <a:pt x="213" y="610"/>
                  <a:pt x="213" y="610"/>
                </a:cubicBezTo>
                <a:cubicBezTo>
                  <a:pt x="213" y="610"/>
                  <a:pt x="213" y="610"/>
                  <a:pt x="213" y="610"/>
                </a:cubicBezTo>
                <a:cubicBezTo>
                  <a:pt x="213" y="610"/>
                  <a:pt x="213" y="610"/>
                  <a:pt x="213" y="610"/>
                </a:cubicBezTo>
                <a:cubicBezTo>
                  <a:pt x="213" y="610"/>
                  <a:pt x="213" y="610"/>
                  <a:pt x="213" y="610"/>
                </a:cubicBezTo>
                <a:cubicBezTo>
                  <a:pt x="213" y="610"/>
                  <a:pt x="213" y="610"/>
                  <a:pt x="213" y="610"/>
                </a:cubicBezTo>
                <a:cubicBezTo>
                  <a:pt x="213" y="610"/>
                  <a:pt x="213" y="610"/>
                  <a:pt x="213" y="610"/>
                </a:cubicBezTo>
                <a:cubicBezTo>
                  <a:pt x="213" y="610"/>
                  <a:pt x="213" y="610"/>
                  <a:pt x="213" y="610"/>
                </a:cubicBezTo>
                <a:cubicBezTo>
                  <a:pt x="213" y="610"/>
                  <a:pt x="213" y="610"/>
                  <a:pt x="213" y="610"/>
                </a:cubicBezTo>
                <a:cubicBezTo>
                  <a:pt x="213" y="610"/>
                  <a:pt x="213" y="610"/>
                  <a:pt x="213" y="610"/>
                </a:cubicBezTo>
                <a:cubicBezTo>
                  <a:pt x="213" y="610"/>
                  <a:pt x="213" y="610"/>
                  <a:pt x="213" y="610"/>
                </a:cubicBezTo>
                <a:cubicBezTo>
                  <a:pt x="213" y="610"/>
                  <a:pt x="213" y="610"/>
                  <a:pt x="213" y="610"/>
                </a:cubicBezTo>
                <a:cubicBezTo>
                  <a:pt x="213" y="610"/>
                  <a:pt x="213" y="610"/>
                  <a:pt x="213" y="610"/>
                </a:cubicBezTo>
                <a:cubicBezTo>
                  <a:pt x="213" y="610"/>
                  <a:pt x="213" y="610"/>
                  <a:pt x="213" y="610"/>
                </a:cubicBezTo>
                <a:cubicBezTo>
                  <a:pt x="214" y="610"/>
                  <a:pt x="214" y="611"/>
                  <a:pt x="214" y="611"/>
                </a:cubicBezTo>
                <a:cubicBezTo>
                  <a:pt x="214" y="611"/>
                  <a:pt x="214" y="611"/>
                  <a:pt x="214" y="611"/>
                </a:cubicBezTo>
                <a:cubicBezTo>
                  <a:pt x="214" y="611"/>
                  <a:pt x="214" y="611"/>
                  <a:pt x="214" y="611"/>
                </a:cubicBezTo>
                <a:cubicBezTo>
                  <a:pt x="214" y="611"/>
                  <a:pt x="214" y="611"/>
                  <a:pt x="214" y="611"/>
                </a:cubicBezTo>
                <a:cubicBezTo>
                  <a:pt x="214" y="611"/>
                  <a:pt x="214" y="611"/>
                  <a:pt x="214" y="611"/>
                </a:cubicBezTo>
                <a:cubicBezTo>
                  <a:pt x="214" y="611"/>
                  <a:pt x="214" y="611"/>
                  <a:pt x="214" y="611"/>
                </a:cubicBezTo>
                <a:cubicBezTo>
                  <a:pt x="214" y="611"/>
                  <a:pt x="214" y="611"/>
                  <a:pt x="214" y="611"/>
                </a:cubicBezTo>
                <a:cubicBezTo>
                  <a:pt x="214" y="611"/>
                  <a:pt x="214" y="611"/>
                  <a:pt x="214" y="611"/>
                </a:cubicBezTo>
                <a:cubicBezTo>
                  <a:pt x="214" y="611"/>
                  <a:pt x="214" y="611"/>
                  <a:pt x="214" y="611"/>
                </a:cubicBezTo>
                <a:cubicBezTo>
                  <a:pt x="214" y="611"/>
                  <a:pt x="214" y="611"/>
                  <a:pt x="214" y="611"/>
                </a:cubicBezTo>
                <a:cubicBezTo>
                  <a:pt x="214" y="611"/>
                  <a:pt x="214" y="611"/>
                  <a:pt x="214" y="611"/>
                </a:cubicBezTo>
                <a:cubicBezTo>
                  <a:pt x="214" y="611"/>
                  <a:pt x="214" y="611"/>
                  <a:pt x="214" y="611"/>
                </a:cubicBezTo>
                <a:cubicBezTo>
                  <a:pt x="214" y="611"/>
                  <a:pt x="215" y="611"/>
                  <a:pt x="215" y="611"/>
                </a:cubicBezTo>
                <a:cubicBezTo>
                  <a:pt x="215" y="611"/>
                  <a:pt x="215" y="611"/>
                  <a:pt x="215" y="611"/>
                </a:cubicBezTo>
                <a:cubicBezTo>
                  <a:pt x="215" y="611"/>
                  <a:pt x="215" y="611"/>
                  <a:pt x="215" y="611"/>
                </a:cubicBezTo>
                <a:cubicBezTo>
                  <a:pt x="215" y="611"/>
                  <a:pt x="215" y="611"/>
                  <a:pt x="215" y="611"/>
                </a:cubicBezTo>
                <a:cubicBezTo>
                  <a:pt x="215" y="611"/>
                  <a:pt x="215" y="611"/>
                  <a:pt x="215" y="611"/>
                </a:cubicBezTo>
                <a:cubicBezTo>
                  <a:pt x="215" y="611"/>
                  <a:pt x="215" y="611"/>
                  <a:pt x="215" y="611"/>
                </a:cubicBezTo>
                <a:cubicBezTo>
                  <a:pt x="215" y="611"/>
                  <a:pt x="215" y="611"/>
                  <a:pt x="215" y="611"/>
                </a:cubicBezTo>
                <a:cubicBezTo>
                  <a:pt x="215" y="611"/>
                  <a:pt x="215" y="611"/>
                  <a:pt x="215" y="611"/>
                </a:cubicBezTo>
                <a:cubicBezTo>
                  <a:pt x="215" y="611"/>
                  <a:pt x="215" y="611"/>
                  <a:pt x="215" y="611"/>
                </a:cubicBezTo>
                <a:cubicBezTo>
                  <a:pt x="215" y="611"/>
                  <a:pt x="215" y="611"/>
                  <a:pt x="215" y="611"/>
                </a:cubicBezTo>
                <a:cubicBezTo>
                  <a:pt x="215" y="611"/>
                  <a:pt x="216" y="611"/>
                  <a:pt x="216" y="611"/>
                </a:cubicBezTo>
                <a:cubicBezTo>
                  <a:pt x="216" y="611"/>
                  <a:pt x="216" y="611"/>
                  <a:pt x="216" y="611"/>
                </a:cubicBezTo>
                <a:cubicBezTo>
                  <a:pt x="216" y="611"/>
                  <a:pt x="216" y="611"/>
                  <a:pt x="216" y="611"/>
                </a:cubicBezTo>
                <a:cubicBezTo>
                  <a:pt x="216" y="611"/>
                  <a:pt x="216" y="611"/>
                  <a:pt x="216" y="611"/>
                </a:cubicBezTo>
                <a:cubicBezTo>
                  <a:pt x="216" y="611"/>
                  <a:pt x="216" y="611"/>
                  <a:pt x="216" y="611"/>
                </a:cubicBezTo>
                <a:cubicBezTo>
                  <a:pt x="216" y="611"/>
                  <a:pt x="216" y="611"/>
                  <a:pt x="216" y="611"/>
                </a:cubicBezTo>
                <a:cubicBezTo>
                  <a:pt x="216" y="611"/>
                  <a:pt x="216" y="611"/>
                  <a:pt x="216" y="611"/>
                </a:cubicBezTo>
                <a:cubicBezTo>
                  <a:pt x="216" y="611"/>
                  <a:pt x="216" y="611"/>
                  <a:pt x="216" y="611"/>
                </a:cubicBezTo>
                <a:cubicBezTo>
                  <a:pt x="216" y="611"/>
                  <a:pt x="217" y="611"/>
                  <a:pt x="217" y="612"/>
                </a:cubicBezTo>
                <a:cubicBezTo>
                  <a:pt x="217" y="612"/>
                  <a:pt x="217" y="612"/>
                  <a:pt x="217" y="612"/>
                </a:cubicBezTo>
                <a:cubicBezTo>
                  <a:pt x="220" y="612"/>
                  <a:pt x="222" y="613"/>
                  <a:pt x="225" y="614"/>
                </a:cubicBezTo>
                <a:cubicBezTo>
                  <a:pt x="225" y="614"/>
                  <a:pt x="225" y="614"/>
                  <a:pt x="225" y="614"/>
                </a:cubicBezTo>
                <a:cubicBezTo>
                  <a:pt x="225" y="614"/>
                  <a:pt x="226" y="614"/>
                  <a:pt x="226" y="614"/>
                </a:cubicBezTo>
                <a:cubicBezTo>
                  <a:pt x="226" y="614"/>
                  <a:pt x="226" y="614"/>
                  <a:pt x="226" y="614"/>
                </a:cubicBezTo>
                <a:cubicBezTo>
                  <a:pt x="226" y="614"/>
                  <a:pt x="226" y="614"/>
                  <a:pt x="226" y="614"/>
                </a:cubicBezTo>
                <a:cubicBezTo>
                  <a:pt x="226" y="614"/>
                  <a:pt x="226" y="614"/>
                  <a:pt x="226" y="614"/>
                </a:cubicBezTo>
                <a:cubicBezTo>
                  <a:pt x="226" y="614"/>
                  <a:pt x="226" y="614"/>
                  <a:pt x="226" y="614"/>
                </a:cubicBezTo>
                <a:cubicBezTo>
                  <a:pt x="226" y="614"/>
                  <a:pt x="226" y="614"/>
                  <a:pt x="226" y="614"/>
                </a:cubicBezTo>
                <a:cubicBezTo>
                  <a:pt x="226" y="614"/>
                  <a:pt x="226" y="614"/>
                  <a:pt x="226" y="614"/>
                </a:cubicBezTo>
                <a:cubicBezTo>
                  <a:pt x="226" y="614"/>
                  <a:pt x="226" y="614"/>
                  <a:pt x="226" y="614"/>
                </a:cubicBezTo>
                <a:cubicBezTo>
                  <a:pt x="226" y="614"/>
                  <a:pt x="226" y="614"/>
                  <a:pt x="226" y="614"/>
                </a:cubicBezTo>
                <a:cubicBezTo>
                  <a:pt x="226" y="615"/>
                  <a:pt x="226" y="615"/>
                  <a:pt x="226" y="615"/>
                </a:cubicBezTo>
                <a:cubicBezTo>
                  <a:pt x="227" y="615"/>
                  <a:pt x="227" y="615"/>
                  <a:pt x="227" y="615"/>
                </a:cubicBezTo>
                <a:cubicBezTo>
                  <a:pt x="227" y="615"/>
                  <a:pt x="227" y="615"/>
                  <a:pt x="227" y="615"/>
                </a:cubicBezTo>
                <a:cubicBezTo>
                  <a:pt x="227" y="615"/>
                  <a:pt x="227" y="615"/>
                  <a:pt x="227" y="615"/>
                </a:cubicBezTo>
                <a:cubicBezTo>
                  <a:pt x="227" y="615"/>
                  <a:pt x="227" y="615"/>
                  <a:pt x="227" y="615"/>
                </a:cubicBezTo>
                <a:cubicBezTo>
                  <a:pt x="227" y="615"/>
                  <a:pt x="227" y="615"/>
                  <a:pt x="227" y="615"/>
                </a:cubicBezTo>
                <a:cubicBezTo>
                  <a:pt x="227" y="615"/>
                  <a:pt x="227" y="615"/>
                  <a:pt x="227" y="615"/>
                </a:cubicBezTo>
                <a:cubicBezTo>
                  <a:pt x="227" y="615"/>
                  <a:pt x="227" y="615"/>
                  <a:pt x="227" y="615"/>
                </a:cubicBezTo>
                <a:cubicBezTo>
                  <a:pt x="227" y="615"/>
                  <a:pt x="227" y="615"/>
                  <a:pt x="227" y="615"/>
                </a:cubicBezTo>
                <a:cubicBezTo>
                  <a:pt x="227" y="615"/>
                  <a:pt x="227" y="615"/>
                  <a:pt x="227" y="615"/>
                </a:cubicBezTo>
                <a:cubicBezTo>
                  <a:pt x="227" y="615"/>
                  <a:pt x="227" y="615"/>
                  <a:pt x="227" y="615"/>
                </a:cubicBezTo>
                <a:cubicBezTo>
                  <a:pt x="227" y="615"/>
                  <a:pt x="227" y="615"/>
                  <a:pt x="227" y="615"/>
                </a:cubicBezTo>
                <a:cubicBezTo>
                  <a:pt x="227" y="615"/>
                  <a:pt x="227" y="615"/>
                  <a:pt x="227" y="615"/>
                </a:cubicBezTo>
                <a:cubicBezTo>
                  <a:pt x="227" y="615"/>
                  <a:pt x="227" y="615"/>
                  <a:pt x="227" y="615"/>
                </a:cubicBezTo>
                <a:cubicBezTo>
                  <a:pt x="228" y="615"/>
                  <a:pt x="228" y="615"/>
                  <a:pt x="228" y="615"/>
                </a:cubicBezTo>
                <a:cubicBezTo>
                  <a:pt x="228" y="615"/>
                  <a:pt x="228" y="615"/>
                  <a:pt x="228" y="615"/>
                </a:cubicBezTo>
                <a:cubicBezTo>
                  <a:pt x="228" y="615"/>
                  <a:pt x="229" y="615"/>
                  <a:pt x="229" y="615"/>
                </a:cubicBezTo>
                <a:cubicBezTo>
                  <a:pt x="230" y="611"/>
                  <a:pt x="230" y="611"/>
                  <a:pt x="230" y="611"/>
                </a:cubicBezTo>
                <a:cubicBezTo>
                  <a:pt x="224" y="610"/>
                  <a:pt x="217" y="608"/>
                  <a:pt x="211" y="605"/>
                </a:cubicBezTo>
                <a:close/>
                <a:moveTo>
                  <a:pt x="249" y="616"/>
                </a:moveTo>
                <a:cubicBezTo>
                  <a:pt x="248" y="620"/>
                  <a:pt x="248" y="620"/>
                  <a:pt x="248" y="620"/>
                </a:cubicBezTo>
                <a:cubicBezTo>
                  <a:pt x="251" y="620"/>
                  <a:pt x="254" y="621"/>
                  <a:pt x="256" y="622"/>
                </a:cubicBezTo>
                <a:cubicBezTo>
                  <a:pt x="256" y="622"/>
                  <a:pt x="256" y="622"/>
                  <a:pt x="256" y="622"/>
                </a:cubicBezTo>
                <a:cubicBezTo>
                  <a:pt x="256" y="622"/>
                  <a:pt x="257" y="622"/>
                  <a:pt x="257" y="622"/>
                </a:cubicBezTo>
                <a:cubicBezTo>
                  <a:pt x="257" y="622"/>
                  <a:pt x="257" y="622"/>
                  <a:pt x="257" y="622"/>
                </a:cubicBezTo>
                <a:cubicBezTo>
                  <a:pt x="257" y="622"/>
                  <a:pt x="257" y="622"/>
                  <a:pt x="257" y="622"/>
                </a:cubicBezTo>
                <a:cubicBezTo>
                  <a:pt x="257" y="622"/>
                  <a:pt x="257" y="622"/>
                  <a:pt x="257" y="622"/>
                </a:cubicBezTo>
                <a:cubicBezTo>
                  <a:pt x="257" y="622"/>
                  <a:pt x="257" y="622"/>
                  <a:pt x="257" y="622"/>
                </a:cubicBezTo>
                <a:cubicBezTo>
                  <a:pt x="257" y="622"/>
                  <a:pt x="257" y="622"/>
                  <a:pt x="257" y="622"/>
                </a:cubicBezTo>
                <a:cubicBezTo>
                  <a:pt x="257" y="622"/>
                  <a:pt x="257" y="622"/>
                  <a:pt x="257" y="622"/>
                </a:cubicBezTo>
                <a:cubicBezTo>
                  <a:pt x="257" y="622"/>
                  <a:pt x="257" y="622"/>
                  <a:pt x="257" y="622"/>
                </a:cubicBezTo>
                <a:cubicBezTo>
                  <a:pt x="257" y="622"/>
                  <a:pt x="257" y="622"/>
                  <a:pt x="258" y="622"/>
                </a:cubicBezTo>
                <a:cubicBezTo>
                  <a:pt x="258" y="622"/>
                  <a:pt x="258" y="622"/>
                  <a:pt x="258" y="622"/>
                </a:cubicBezTo>
                <a:cubicBezTo>
                  <a:pt x="258" y="622"/>
                  <a:pt x="258" y="622"/>
                  <a:pt x="258" y="622"/>
                </a:cubicBezTo>
                <a:cubicBezTo>
                  <a:pt x="258" y="622"/>
                  <a:pt x="258" y="622"/>
                  <a:pt x="258" y="622"/>
                </a:cubicBezTo>
                <a:cubicBezTo>
                  <a:pt x="258" y="622"/>
                  <a:pt x="258" y="622"/>
                  <a:pt x="258" y="622"/>
                </a:cubicBezTo>
                <a:cubicBezTo>
                  <a:pt x="258" y="622"/>
                  <a:pt x="258" y="622"/>
                  <a:pt x="258" y="622"/>
                </a:cubicBezTo>
                <a:cubicBezTo>
                  <a:pt x="258" y="622"/>
                  <a:pt x="258" y="622"/>
                  <a:pt x="258" y="622"/>
                </a:cubicBezTo>
                <a:cubicBezTo>
                  <a:pt x="258" y="622"/>
                  <a:pt x="258" y="622"/>
                  <a:pt x="258" y="622"/>
                </a:cubicBezTo>
                <a:cubicBezTo>
                  <a:pt x="258" y="622"/>
                  <a:pt x="258" y="622"/>
                  <a:pt x="258" y="622"/>
                </a:cubicBezTo>
                <a:cubicBezTo>
                  <a:pt x="258" y="622"/>
                  <a:pt x="258" y="622"/>
                  <a:pt x="258" y="622"/>
                </a:cubicBezTo>
                <a:cubicBezTo>
                  <a:pt x="258" y="622"/>
                  <a:pt x="258" y="622"/>
                  <a:pt x="258" y="622"/>
                </a:cubicBezTo>
                <a:cubicBezTo>
                  <a:pt x="258" y="622"/>
                  <a:pt x="258" y="622"/>
                  <a:pt x="258" y="622"/>
                </a:cubicBezTo>
                <a:cubicBezTo>
                  <a:pt x="258" y="622"/>
                  <a:pt x="258" y="622"/>
                  <a:pt x="258" y="622"/>
                </a:cubicBezTo>
                <a:cubicBezTo>
                  <a:pt x="258" y="622"/>
                  <a:pt x="258" y="622"/>
                  <a:pt x="259" y="622"/>
                </a:cubicBezTo>
                <a:cubicBezTo>
                  <a:pt x="259" y="622"/>
                  <a:pt x="259" y="622"/>
                  <a:pt x="259" y="622"/>
                </a:cubicBezTo>
                <a:cubicBezTo>
                  <a:pt x="259" y="622"/>
                  <a:pt x="259" y="622"/>
                  <a:pt x="259" y="622"/>
                </a:cubicBezTo>
                <a:cubicBezTo>
                  <a:pt x="259" y="622"/>
                  <a:pt x="259" y="622"/>
                  <a:pt x="259" y="622"/>
                </a:cubicBezTo>
                <a:cubicBezTo>
                  <a:pt x="259" y="622"/>
                  <a:pt x="259" y="622"/>
                  <a:pt x="259" y="622"/>
                </a:cubicBezTo>
                <a:cubicBezTo>
                  <a:pt x="259" y="622"/>
                  <a:pt x="259" y="622"/>
                  <a:pt x="259" y="622"/>
                </a:cubicBezTo>
                <a:cubicBezTo>
                  <a:pt x="259" y="622"/>
                  <a:pt x="259" y="622"/>
                  <a:pt x="259" y="622"/>
                </a:cubicBezTo>
                <a:cubicBezTo>
                  <a:pt x="259" y="622"/>
                  <a:pt x="259" y="622"/>
                  <a:pt x="259" y="622"/>
                </a:cubicBezTo>
                <a:cubicBezTo>
                  <a:pt x="259" y="622"/>
                  <a:pt x="259" y="622"/>
                  <a:pt x="259" y="622"/>
                </a:cubicBezTo>
                <a:cubicBezTo>
                  <a:pt x="259" y="622"/>
                  <a:pt x="259" y="622"/>
                  <a:pt x="259" y="622"/>
                </a:cubicBezTo>
                <a:cubicBezTo>
                  <a:pt x="259" y="622"/>
                  <a:pt x="259" y="622"/>
                  <a:pt x="259" y="622"/>
                </a:cubicBezTo>
                <a:cubicBezTo>
                  <a:pt x="259" y="622"/>
                  <a:pt x="259" y="622"/>
                  <a:pt x="259" y="622"/>
                </a:cubicBezTo>
                <a:cubicBezTo>
                  <a:pt x="260" y="622"/>
                  <a:pt x="260" y="622"/>
                  <a:pt x="260" y="622"/>
                </a:cubicBezTo>
                <a:cubicBezTo>
                  <a:pt x="260" y="622"/>
                  <a:pt x="260" y="622"/>
                  <a:pt x="260" y="622"/>
                </a:cubicBezTo>
                <a:cubicBezTo>
                  <a:pt x="262" y="623"/>
                  <a:pt x="265" y="623"/>
                  <a:pt x="268" y="623"/>
                </a:cubicBezTo>
                <a:cubicBezTo>
                  <a:pt x="269" y="619"/>
                  <a:pt x="269" y="619"/>
                  <a:pt x="269" y="619"/>
                </a:cubicBezTo>
                <a:cubicBezTo>
                  <a:pt x="262" y="619"/>
                  <a:pt x="256" y="617"/>
                  <a:pt x="249" y="616"/>
                </a:cubicBezTo>
                <a:close/>
                <a:moveTo>
                  <a:pt x="288" y="622"/>
                </a:moveTo>
                <a:cubicBezTo>
                  <a:pt x="288" y="626"/>
                  <a:pt x="288" y="626"/>
                  <a:pt x="288" y="626"/>
                </a:cubicBezTo>
                <a:cubicBezTo>
                  <a:pt x="289" y="626"/>
                  <a:pt x="290" y="626"/>
                  <a:pt x="291" y="626"/>
                </a:cubicBezTo>
                <a:cubicBezTo>
                  <a:pt x="291" y="626"/>
                  <a:pt x="291" y="626"/>
                  <a:pt x="291" y="626"/>
                </a:cubicBezTo>
                <a:cubicBezTo>
                  <a:pt x="291" y="626"/>
                  <a:pt x="291" y="626"/>
                  <a:pt x="291" y="626"/>
                </a:cubicBezTo>
                <a:cubicBezTo>
                  <a:pt x="291" y="626"/>
                  <a:pt x="291" y="626"/>
                  <a:pt x="291" y="626"/>
                </a:cubicBezTo>
                <a:cubicBezTo>
                  <a:pt x="291" y="626"/>
                  <a:pt x="292" y="626"/>
                  <a:pt x="292" y="626"/>
                </a:cubicBezTo>
                <a:cubicBezTo>
                  <a:pt x="292" y="626"/>
                  <a:pt x="292" y="626"/>
                  <a:pt x="292" y="626"/>
                </a:cubicBezTo>
                <a:cubicBezTo>
                  <a:pt x="292" y="626"/>
                  <a:pt x="292" y="626"/>
                  <a:pt x="292" y="626"/>
                </a:cubicBezTo>
                <a:cubicBezTo>
                  <a:pt x="292" y="626"/>
                  <a:pt x="292" y="626"/>
                  <a:pt x="292" y="626"/>
                </a:cubicBezTo>
                <a:cubicBezTo>
                  <a:pt x="292" y="626"/>
                  <a:pt x="292" y="626"/>
                  <a:pt x="292" y="626"/>
                </a:cubicBezTo>
                <a:cubicBezTo>
                  <a:pt x="292" y="626"/>
                  <a:pt x="292" y="626"/>
                  <a:pt x="292" y="626"/>
                </a:cubicBezTo>
                <a:cubicBezTo>
                  <a:pt x="292" y="626"/>
                  <a:pt x="292" y="626"/>
                  <a:pt x="292" y="626"/>
                </a:cubicBezTo>
                <a:cubicBezTo>
                  <a:pt x="292" y="626"/>
                  <a:pt x="292" y="626"/>
                  <a:pt x="292" y="626"/>
                </a:cubicBezTo>
                <a:cubicBezTo>
                  <a:pt x="292" y="626"/>
                  <a:pt x="292" y="626"/>
                  <a:pt x="292" y="626"/>
                </a:cubicBezTo>
                <a:cubicBezTo>
                  <a:pt x="292" y="626"/>
                  <a:pt x="292" y="626"/>
                  <a:pt x="292" y="626"/>
                </a:cubicBezTo>
                <a:cubicBezTo>
                  <a:pt x="292" y="626"/>
                  <a:pt x="292" y="626"/>
                  <a:pt x="292" y="626"/>
                </a:cubicBezTo>
                <a:cubicBezTo>
                  <a:pt x="293" y="626"/>
                  <a:pt x="293" y="626"/>
                  <a:pt x="293" y="626"/>
                </a:cubicBezTo>
                <a:cubicBezTo>
                  <a:pt x="293" y="626"/>
                  <a:pt x="293" y="626"/>
                  <a:pt x="293" y="626"/>
                </a:cubicBezTo>
                <a:cubicBezTo>
                  <a:pt x="293" y="626"/>
                  <a:pt x="293" y="626"/>
                  <a:pt x="293" y="626"/>
                </a:cubicBezTo>
                <a:cubicBezTo>
                  <a:pt x="293" y="626"/>
                  <a:pt x="293" y="626"/>
                  <a:pt x="293" y="626"/>
                </a:cubicBezTo>
                <a:cubicBezTo>
                  <a:pt x="293" y="626"/>
                  <a:pt x="293" y="626"/>
                  <a:pt x="293" y="626"/>
                </a:cubicBezTo>
                <a:cubicBezTo>
                  <a:pt x="293" y="626"/>
                  <a:pt x="293" y="626"/>
                  <a:pt x="293" y="626"/>
                </a:cubicBezTo>
                <a:cubicBezTo>
                  <a:pt x="293" y="626"/>
                  <a:pt x="293" y="626"/>
                  <a:pt x="293" y="626"/>
                </a:cubicBezTo>
                <a:cubicBezTo>
                  <a:pt x="293" y="626"/>
                  <a:pt x="293" y="626"/>
                  <a:pt x="293" y="626"/>
                </a:cubicBezTo>
                <a:cubicBezTo>
                  <a:pt x="293" y="626"/>
                  <a:pt x="293" y="626"/>
                  <a:pt x="293" y="626"/>
                </a:cubicBezTo>
                <a:cubicBezTo>
                  <a:pt x="293" y="626"/>
                  <a:pt x="293" y="626"/>
                  <a:pt x="293" y="626"/>
                </a:cubicBezTo>
                <a:cubicBezTo>
                  <a:pt x="293" y="626"/>
                  <a:pt x="293" y="626"/>
                  <a:pt x="293" y="626"/>
                </a:cubicBezTo>
                <a:cubicBezTo>
                  <a:pt x="293" y="626"/>
                  <a:pt x="293" y="626"/>
                  <a:pt x="293" y="626"/>
                </a:cubicBezTo>
                <a:cubicBezTo>
                  <a:pt x="293" y="626"/>
                  <a:pt x="293" y="626"/>
                  <a:pt x="293" y="626"/>
                </a:cubicBezTo>
                <a:cubicBezTo>
                  <a:pt x="293" y="626"/>
                  <a:pt x="294" y="626"/>
                  <a:pt x="294" y="626"/>
                </a:cubicBezTo>
                <a:cubicBezTo>
                  <a:pt x="294" y="626"/>
                  <a:pt x="294" y="626"/>
                  <a:pt x="294" y="626"/>
                </a:cubicBezTo>
                <a:cubicBezTo>
                  <a:pt x="294" y="626"/>
                  <a:pt x="294" y="626"/>
                  <a:pt x="294" y="626"/>
                </a:cubicBezTo>
                <a:cubicBezTo>
                  <a:pt x="294" y="626"/>
                  <a:pt x="294" y="626"/>
                  <a:pt x="294" y="626"/>
                </a:cubicBezTo>
                <a:cubicBezTo>
                  <a:pt x="294" y="626"/>
                  <a:pt x="294" y="626"/>
                  <a:pt x="294" y="626"/>
                </a:cubicBezTo>
                <a:cubicBezTo>
                  <a:pt x="294" y="626"/>
                  <a:pt x="294" y="626"/>
                  <a:pt x="294" y="626"/>
                </a:cubicBezTo>
                <a:cubicBezTo>
                  <a:pt x="294" y="626"/>
                  <a:pt x="294" y="626"/>
                  <a:pt x="294" y="626"/>
                </a:cubicBezTo>
                <a:cubicBezTo>
                  <a:pt x="294" y="626"/>
                  <a:pt x="294" y="626"/>
                  <a:pt x="294" y="626"/>
                </a:cubicBezTo>
                <a:cubicBezTo>
                  <a:pt x="294" y="626"/>
                  <a:pt x="294" y="626"/>
                  <a:pt x="294" y="626"/>
                </a:cubicBezTo>
                <a:cubicBezTo>
                  <a:pt x="294" y="626"/>
                  <a:pt x="294" y="626"/>
                  <a:pt x="294" y="626"/>
                </a:cubicBezTo>
                <a:cubicBezTo>
                  <a:pt x="294" y="626"/>
                  <a:pt x="294" y="626"/>
                  <a:pt x="294" y="626"/>
                </a:cubicBezTo>
                <a:cubicBezTo>
                  <a:pt x="294" y="626"/>
                  <a:pt x="294" y="626"/>
                  <a:pt x="294" y="626"/>
                </a:cubicBezTo>
                <a:cubicBezTo>
                  <a:pt x="294" y="626"/>
                  <a:pt x="294" y="626"/>
                  <a:pt x="294" y="626"/>
                </a:cubicBezTo>
                <a:cubicBezTo>
                  <a:pt x="295" y="626"/>
                  <a:pt x="295" y="626"/>
                  <a:pt x="295" y="626"/>
                </a:cubicBezTo>
                <a:cubicBezTo>
                  <a:pt x="295" y="626"/>
                  <a:pt x="295" y="626"/>
                  <a:pt x="295" y="626"/>
                </a:cubicBezTo>
                <a:cubicBezTo>
                  <a:pt x="295" y="626"/>
                  <a:pt x="295" y="626"/>
                  <a:pt x="295" y="626"/>
                </a:cubicBezTo>
                <a:cubicBezTo>
                  <a:pt x="295" y="626"/>
                  <a:pt x="295" y="626"/>
                  <a:pt x="295" y="626"/>
                </a:cubicBezTo>
                <a:cubicBezTo>
                  <a:pt x="295" y="626"/>
                  <a:pt x="295" y="626"/>
                  <a:pt x="295" y="626"/>
                </a:cubicBezTo>
                <a:cubicBezTo>
                  <a:pt x="295" y="626"/>
                  <a:pt x="295" y="626"/>
                  <a:pt x="295" y="626"/>
                </a:cubicBezTo>
                <a:cubicBezTo>
                  <a:pt x="295" y="626"/>
                  <a:pt x="295" y="626"/>
                  <a:pt x="295" y="626"/>
                </a:cubicBezTo>
                <a:cubicBezTo>
                  <a:pt x="295" y="626"/>
                  <a:pt x="295" y="626"/>
                  <a:pt x="295" y="626"/>
                </a:cubicBezTo>
                <a:cubicBezTo>
                  <a:pt x="296" y="626"/>
                  <a:pt x="296" y="626"/>
                  <a:pt x="296" y="626"/>
                </a:cubicBezTo>
                <a:cubicBezTo>
                  <a:pt x="296" y="626"/>
                  <a:pt x="296" y="626"/>
                  <a:pt x="296" y="626"/>
                </a:cubicBezTo>
                <a:cubicBezTo>
                  <a:pt x="296" y="626"/>
                  <a:pt x="296" y="626"/>
                  <a:pt x="296" y="626"/>
                </a:cubicBezTo>
                <a:cubicBezTo>
                  <a:pt x="296" y="626"/>
                  <a:pt x="296" y="626"/>
                  <a:pt x="296" y="626"/>
                </a:cubicBezTo>
                <a:cubicBezTo>
                  <a:pt x="296" y="626"/>
                  <a:pt x="296" y="626"/>
                  <a:pt x="296" y="626"/>
                </a:cubicBezTo>
                <a:cubicBezTo>
                  <a:pt x="296" y="626"/>
                  <a:pt x="296" y="626"/>
                  <a:pt x="296" y="626"/>
                </a:cubicBezTo>
                <a:cubicBezTo>
                  <a:pt x="297" y="626"/>
                  <a:pt x="297" y="626"/>
                  <a:pt x="297" y="626"/>
                </a:cubicBezTo>
                <a:cubicBezTo>
                  <a:pt x="297" y="626"/>
                  <a:pt x="297" y="626"/>
                  <a:pt x="297" y="626"/>
                </a:cubicBezTo>
                <a:cubicBezTo>
                  <a:pt x="297" y="626"/>
                  <a:pt x="297" y="626"/>
                  <a:pt x="297" y="626"/>
                </a:cubicBezTo>
                <a:cubicBezTo>
                  <a:pt x="297" y="626"/>
                  <a:pt x="297" y="626"/>
                  <a:pt x="297" y="626"/>
                </a:cubicBezTo>
                <a:cubicBezTo>
                  <a:pt x="297" y="626"/>
                  <a:pt x="298" y="626"/>
                  <a:pt x="298" y="626"/>
                </a:cubicBezTo>
                <a:cubicBezTo>
                  <a:pt x="298" y="626"/>
                  <a:pt x="298" y="626"/>
                  <a:pt x="298" y="626"/>
                </a:cubicBezTo>
                <a:cubicBezTo>
                  <a:pt x="298" y="626"/>
                  <a:pt x="298" y="626"/>
                  <a:pt x="298" y="626"/>
                </a:cubicBezTo>
                <a:cubicBezTo>
                  <a:pt x="299" y="626"/>
                  <a:pt x="299" y="626"/>
                  <a:pt x="299" y="626"/>
                </a:cubicBezTo>
                <a:cubicBezTo>
                  <a:pt x="299" y="626"/>
                  <a:pt x="299" y="626"/>
                  <a:pt x="299" y="626"/>
                </a:cubicBezTo>
                <a:cubicBezTo>
                  <a:pt x="299" y="626"/>
                  <a:pt x="299" y="626"/>
                  <a:pt x="299" y="626"/>
                </a:cubicBezTo>
                <a:cubicBezTo>
                  <a:pt x="299" y="626"/>
                  <a:pt x="300" y="626"/>
                  <a:pt x="300" y="626"/>
                </a:cubicBezTo>
                <a:cubicBezTo>
                  <a:pt x="300" y="626"/>
                  <a:pt x="300" y="626"/>
                  <a:pt x="300" y="626"/>
                </a:cubicBezTo>
                <a:cubicBezTo>
                  <a:pt x="300" y="626"/>
                  <a:pt x="300" y="626"/>
                  <a:pt x="300" y="626"/>
                </a:cubicBezTo>
                <a:cubicBezTo>
                  <a:pt x="300" y="626"/>
                  <a:pt x="300" y="626"/>
                  <a:pt x="300" y="626"/>
                </a:cubicBezTo>
                <a:cubicBezTo>
                  <a:pt x="300" y="626"/>
                  <a:pt x="300" y="626"/>
                  <a:pt x="301" y="626"/>
                </a:cubicBezTo>
                <a:cubicBezTo>
                  <a:pt x="301" y="626"/>
                  <a:pt x="301" y="626"/>
                  <a:pt x="301" y="626"/>
                </a:cubicBezTo>
                <a:cubicBezTo>
                  <a:pt x="301" y="626"/>
                  <a:pt x="301" y="626"/>
                  <a:pt x="301" y="626"/>
                </a:cubicBezTo>
                <a:cubicBezTo>
                  <a:pt x="301" y="626"/>
                  <a:pt x="301" y="626"/>
                  <a:pt x="301" y="626"/>
                </a:cubicBezTo>
                <a:cubicBezTo>
                  <a:pt x="301" y="626"/>
                  <a:pt x="301" y="626"/>
                  <a:pt x="301" y="626"/>
                </a:cubicBezTo>
                <a:cubicBezTo>
                  <a:pt x="301" y="626"/>
                  <a:pt x="301" y="626"/>
                  <a:pt x="301" y="626"/>
                </a:cubicBezTo>
                <a:cubicBezTo>
                  <a:pt x="301" y="626"/>
                  <a:pt x="301" y="626"/>
                  <a:pt x="302" y="626"/>
                </a:cubicBezTo>
                <a:cubicBezTo>
                  <a:pt x="302" y="626"/>
                  <a:pt x="302" y="626"/>
                  <a:pt x="302" y="626"/>
                </a:cubicBezTo>
                <a:cubicBezTo>
                  <a:pt x="302" y="626"/>
                  <a:pt x="302" y="626"/>
                  <a:pt x="302" y="626"/>
                </a:cubicBezTo>
                <a:cubicBezTo>
                  <a:pt x="302" y="626"/>
                  <a:pt x="302" y="626"/>
                  <a:pt x="302" y="626"/>
                </a:cubicBezTo>
                <a:cubicBezTo>
                  <a:pt x="302" y="626"/>
                  <a:pt x="302" y="626"/>
                  <a:pt x="302" y="626"/>
                </a:cubicBezTo>
                <a:cubicBezTo>
                  <a:pt x="302" y="626"/>
                  <a:pt x="302" y="626"/>
                  <a:pt x="302" y="626"/>
                </a:cubicBezTo>
                <a:cubicBezTo>
                  <a:pt x="302" y="626"/>
                  <a:pt x="302" y="626"/>
                  <a:pt x="302" y="626"/>
                </a:cubicBezTo>
                <a:cubicBezTo>
                  <a:pt x="302" y="626"/>
                  <a:pt x="302" y="626"/>
                  <a:pt x="302" y="626"/>
                </a:cubicBezTo>
                <a:cubicBezTo>
                  <a:pt x="303" y="626"/>
                  <a:pt x="303" y="626"/>
                  <a:pt x="303" y="626"/>
                </a:cubicBezTo>
                <a:cubicBezTo>
                  <a:pt x="303" y="626"/>
                  <a:pt x="303" y="626"/>
                  <a:pt x="303" y="626"/>
                </a:cubicBezTo>
                <a:cubicBezTo>
                  <a:pt x="303" y="626"/>
                  <a:pt x="303" y="626"/>
                  <a:pt x="303" y="626"/>
                </a:cubicBezTo>
                <a:cubicBezTo>
                  <a:pt x="303" y="626"/>
                  <a:pt x="303" y="626"/>
                  <a:pt x="303" y="626"/>
                </a:cubicBezTo>
                <a:cubicBezTo>
                  <a:pt x="303" y="626"/>
                  <a:pt x="303" y="626"/>
                  <a:pt x="303" y="626"/>
                </a:cubicBezTo>
                <a:cubicBezTo>
                  <a:pt x="304" y="626"/>
                  <a:pt x="304" y="626"/>
                  <a:pt x="304" y="626"/>
                </a:cubicBezTo>
                <a:cubicBezTo>
                  <a:pt x="304" y="626"/>
                  <a:pt x="304" y="626"/>
                  <a:pt x="304" y="626"/>
                </a:cubicBezTo>
                <a:cubicBezTo>
                  <a:pt x="304" y="626"/>
                  <a:pt x="304" y="626"/>
                  <a:pt x="304" y="626"/>
                </a:cubicBezTo>
                <a:cubicBezTo>
                  <a:pt x="304" y="626"/>
                  <a:pt x="304" y="626"/>
                  <a:pt x="304" y="626"/>
                </a:cubicBezTo>
                <a:cubicBezTo>
                  <a:pt x="304" y="626"/>
                  <a:pt x="304" y="626"/>
                  <a:pt x="304" y="626"/>
                </a:cubicBezTo>
                <a:cubicBezTo>
                  <a:pt x="304" y="626"/>
                  <a:pt x="304" y="626"/>
                  <a:pt x="304" y="627"/>
                </a:cubicBezTo>
                <a:cubicBezTo>
                  <a:pt x="304" y="627"/>
                  <a:pt x="304" y="627"/>
                  <a:pt x="304" y="627"/>
                </a:cubicBezTo>
                <a:cubicBezTo>
                  <a:pt x="304" y="627"/>
                  <a:pt x="304" y="627"/>
                  <a:pt x="304" y="627"/>
                </a:cubicBezTo>
                <a:cubicBezTo>
                  <a:pt x="304" y="627"/>
                  <a:pt x="304" y="627"/>
                  <a:pt x="304" y="627"/>
                </a:cubicBezTo>
                <a:cubicBezTo>
                  <a:pt x="304" y="627"/>
                  <a:pt x="304" y="627"/>
                  <a:pt x="304" y="627"/>
                </a:cubicBezTo>
                <a:cubicBezTo>
                  <a:pt x="304" y="627"/>
                  <a:pt x="304" y="627"/>
                  <a:pt x="304" y="627"/>
                </a:cubicBezTo>
                <a:cubicBezTo>
                  <a:pt x="305" y="627"/>
                  <a:pt x="305" y="627"/>
                  <a:pt x="305" y="627"/>
                </a:cubicBezTo>
                <a:cubicBezTo>
                  <a:pt x="305" y="627"/>
                  <a:pt x="305" y="627"/>
                  <a:pt x="305" y="627"/>
                </a:cubicBezTo>
                <a:cubicBezTo>
                  <a:pt x="305" y="627"/>
                  <a:pt x="305" y="627"/>
                  <a:pt x="305" y="627"/>
                </a:cubicBezTo>
                <a:cubicBezTo>
                  <a:pt x="305" y="627"/>
                  <a:pt x="305" y="627"/>
                  <a:pt x="305" y="627"/>
                </a:cubicBezTo>
                <a:cubicBezTo>
                  <a:pt x="305" y="627"/>
                  <a:pt x="305" y="627"/>
                  <a:pt x="305" y="627"/>
                </a:cubicBezTo>
                <a:cubicBezTo>
                  <a:pt x="305" y="627"/>
                  <a:pt x="305" y="627"/>
                  <a:pt x="305" y="627"/>
                </a:cubicBezTo>
                <a:cubicBezTo>
                  <a:pt x="305" y="627"/>
                  <a:pt x="305" y="627"/>
                  <a:pt x="305" y="627"/>
                </a:cubicBezTo>
                <a:cubicBezTo>
                  <a:pt x="305" y="627"/>
                  <a:pt x="305" y="627"/>
                  <a:pt x="305" y="627"/>
                </a:cubicBezTo>
                <a:cubicBezTo>
                  <a:pt x="305" y="627"/>
                  <a:pt x="305" y="627"/>
                  <a:pt x="306" y="627"/>
                </a:cubicBezTo>
                <a:cubicBezTo>
                  <a:pt x="306" y="627"/>
                  <a:pt x="306" y="627"/>
                  <a:pt x="306" y="627"/>
                </a:cubicBezTo>
                <a:cubicBezTo>
                  <a:pt x="306" y="627"/>
                  <a:pt x="306" y="627"/>
                  <a:pt x="306" y="627"/>
                </a:cubicBezTo>
                <a:cubicBezTo>
                  <a:pt x="306" y="627"/>
                  <a:pt x="306" y="627"/>
                  <a:pt x="306" y="627"/>
                </a:cubicBezTo>
                <a:cubicBezTo>
                  <a:pt x="306" y="627"/>
                  <a:pt x="306" y="627"/>
                  <a:pt x="306" y="627"/>
                </a:cubicBezTo>
                <a:cubicBezTo>
                  <a:pt x="306" y="627"/>
                  <a:pt x="306" y="627"/>
                  <a:pt x="306" y="627"/>
                </a:cubicBezTo>
                <a:cubicBezTo>
                  <a:pt x="306" y="627"/>
                  <a:pt x="306" y="627"/>
                  <a:pt x="306" y="627"/>
                </a:cubicBezTo>
                <a:cubicBezTo>
                  <a:pt x="306" y="627"/>
                  <a:pt x="306" y="627"/>
                  <a:pt x="306" y="627"/>
                </a:cubicBezTo>
                <a:cubicBezTo>
                  <a:pt x="306" y="627"/>
                  <a:pt x="306" y="627"/>
                  <a:pt x="306" y="627"/>
                </a:cubicBezTo>
                <a:cubicBezTo>
                  <a:pt x="306" y="627"/>
                  <a:pt x="306" y="627"/>
                  <a:pt x="306" y="627"/>
                </a:cubicBezTo>
                <a:cubicBezTo>
                  <a:pt x="306" y="627"/>
                  <a:pt x="306" y="627"/>
                  <a:pt x="306" y="627"/>
                </a:cubicBezTo>
                <a:cubicBezTo>
                  <a:pt x="306" y="627"/>
                  <a:pt x="306" y="627"/>
                  <a:pt x="306" y="627"/>
                </a:cubicBezTo>
                <a:cubicBezTo>
                  <a:pt x="306" y="627"/>
                  <a:pt x="307" y="627"/>
                  <a:pt x="307" y="627"/>
                </a:cubicBezTo>
                <a:cubicBezTo>
                  <a:pt x="307" y="627"/>
                  <a:pt x="307" y="627"/>
                  <a:pt x="307" y="627"/>
                </a:cubicBezTo>
                <a:cubicBezTo>
                  <a:pt x="307" y="627"/>
                  <a:pt x="307" y="627"/>
                  <a:pt x="307" y="627"/>
                </a:cubicBezTo>
                <a:cubicBezTo>
                  <a:pt x="307" y="627"/>
                  <a:pt x="307" y="627"/>
                  <a:pt x="307" y="627"/>
                </a:cubicBezTo>
                <a:cubicBezTo>
                  <a:pt x="307" y="627"/>
                  <a:pt x="307" y="627"/>
                  <a:pt x="307" y="627"/>
                </a:cubicBezTo>
                <a:cubicBezTo>
                  <a:pt x="307" y="627"/>
                  <a:pt x="307" y="627"/>
                  <a:pt x="307" y="627"/>
                </a:cubicBezTo>
                <a:cubicBezTo>
                  <a:pt x="307" y="627"/>
                  <a:pt x="307" y="627"/>
                  <a:pt x="307" y="627"/>
                </a:cubicBezTo>
                <a:cubicBezTo>
                  <a:pt x="307" y="627"/>
                  <a:pt x="307" y="627"/>
                  <a:pt x="307" y="627"/>
                </a:cubicBezTo>
                <a:cubicBezTo>
                  <a:pt x="307" y="627"/>
                  <a:pt x="307" y="627"/>
                  <a:pt x="307" y="627"/>
                </a:cubicBezTo>
                <a:cubicBezTo>
                  <a:pt x="307" y="627"/>
                  <a:pt x="307" y="627"/>
                  <a:pt x="307" y="627"/>
                </a:cubicBezTo>
                <a:cubicBezTo>
                  <a:pt x="307" y="627"/>
                  <a:pt x="308" y="627"/>
                  <a:pt x="308" y="627"/>
                </a:cubicBezTo>
                <a:cubicBezTo>
                  <a:pt x="308" y="627"/>
                  <a:pt x="308" y="627"/>
                  <a:pt x="308" y="627"/>
                </a:cubicBezTo>
                <a:cubicBezTo>
                  <a:pt x="308" y="627"/>
                  <a:pt x="308" y="627"/>
                  <a:pt x="308" y="627"/>
                </a:cubicBezTo>
                <a:cubicBezTo>
                  <a:pt x="308" y="627"/>
                  <a:pt x="308" y="627"/>
                  <a:pt x="308" y="627"/>
                </a:cubicBezTo>
                <a:cubicBezTo>
                  <a:pt x="308" y="627"/>
                  <a:pt x="308" y="627"/>
                  <a:pt x="308" y="627"/>
                </a:cubicBezTo>
                <a:cubicBezTo>
                  <a:pt x="308" y="627"/>
                  <a:pt x="308" y="627"/>
                  <a:pt x="308" y="627"/>
                </a:cubicBezTo>
                <a:cubicBezTo>
                  <a:pt x="308" y="623"/>
                  <a:pt x="308" y="623"/>
                  <a:pt x="308" y="623"/>
                </a:cubicBezTo>
                <a:cubicBezTo>
                  <a:pt x="301" y="622"/>
                  <a:pt x="295" y="622"/>
                  <a:pt x="288" y="622"/>
                </a:cubicBezTo>
                <a:close/>
                <a:moveTo>
                  <a:pt x="347" y="621"/>
                </a:moveTo>
                <a:cubicBezTo>
                  <a:pt x="341" y="621"/>
                  <a:pt x="334" y="622"/>
                  <a:pt x="328" y="622"/>
                </a:cubicBezTo>
                <a:cubicBezTo>
                  <a:pt x="328" y="626"/>
                  <a:pt x="328" y="626"/>
                  <a:pt x="328" y="626"/>
                </a:cubicBezTo>
                <a:cubicBezTo>
                  <a:pt x="330" y="626"/>
                  <a:pt x="331" y="626"/>
                  <a:pt x="333" y="626"/>
                </a:cubicBezTo>
                <a:cubicBezTo>
                  <a:pt x="333" y="626"/>
                  <a:pt x="333" y="626"/>
                  <a:pt x="333" y="626"/>
                </a:cubicBezTo>
                <a:cubicBezTo>
                  <a:pt x="333" y="626"/>
                  <a:pt x="333" y="626"/>
                  <a:pt x="333" y="626"/>
                </a:cubicBezTo>
                <a:cubicBezTo>
                  <a:pt x="333" y="626"/>
                  <a:pt x="333" y="626"/>
                  <a:pt x="333" y="626"/>
                </a:cubicBezTo>
                <a:cubicBezTo>
                  <a:pt x="333" y="626"/>
                  <a:pt x="333" y="626"/>
                  <a:pt x="333" y="626"/>
                </a:cubicBezTo>
                <a:cubicBezTo>
                  <a:pt x="333" y="626"/>
                  <a:pt x="333" y="626"/>
                  <a:pt x="333" y="626"/>
                </a:cubicBezTo>
                <a:cubicBezTo>
                  <a:pt x="333" y="626"/>
                  <a:pt x="333" y="626"/>
                  <a:pt x="333" y="626"/>
                </a:cubicBezTo>
                <a:cubicBezTo>
                  <a:pt x="333" y="626"/>
                  <a:pt x="333" y="626"/>
                  <a:pt x="333" y="626"/>
                </a:cubicBezTo>
                <a:cubicBezTo>
                  <a:pt x="333" y="626"/>
                  <a:pt x="333" y="626"/>
                  <a:pt x="333" y="626"/>
                </a:cubicBezTo>
                <a:cubicBezTo>
                  <a:pt x="333" y="626"/>
                  <a:pt x="333" y="626"/>
                  <a:pt x="333" y="626"/>
                </a:cubicBezTo>
                <a:cubicBezTo>
                  <a:pt x="334" y="626"/>
                  <a:pt x="334" y="626"/>
                  <a:pt x="334" y="626"/>
                </a:cubicBezTo>
                <a:cubicBezTo>
                  <a:pt x="334" y="626"/>
                  <a:pt x="334" y="626"/>
                  <a:pt x="334" y="626"/>
                </a:cubicBezTo>
                <a:cubicBezTo>
                  <a:pt x="334" y="626"/>
                  <a:pt x="334" y="626"/>
                  <a:pt x="334" y="626"/>
                </a:cubicBezTo>
                <a:cubicBezTo>
                  <a:pt x="334" y="626"/>
                  <a:pt x="334" y="626"/>
                  <a:pt x="334" y="626"/>
                </a:cubicBezTo>
                <a:cubicBezTo>
                  <a:pt x="334" y="626"/>
                  <a:pt x="334" y="626"/>
                  <a:pt x="334" y="626"/>
                </a:cubicBezTo>
                <a:cubicBezTo>
                  <a:pt x="334" y="626"/>
                  <a:pt x="334" y="626"/>
                  <a:pt x="334" y="626"/>
                </a:cubicBezTo>
                <a:cubicBezTo>
                  <a:pt x="334" y="626"/>
                  <a:pt x="334" y="626"/>
                  <a:pt x="334" y="626"/>
                </a:cubicBezTo>
                <a:cubicBezTo>
                  <a:pt x="334" y="626"/>
                  <a:pt x="334" y="626"/>
                  <a:pt x="334" y="626"/>
                </a:cubicBezTo>
                <a:cubicBezTo>
                  <a:pt x="334" y="626"/>
                  <a:pt x="334" y="626"/>
                  <a:pt x="334" y="626"/>
                </a:cubicBezTo>
                <a:cubicBezTo>
                  <a:pt x="334" y="626"/>
                  <a:pt x="334" y="626"/>
                  <a:pt x="334" y="626"/>
                </a:cubicBezTo>
                <a:cubicBezTo>
                  <a:pt x="334" y="626"/>
                  <a:pt x="334" y="626"/>
                  <a:pt x="335" y="626"/>
                </a:cubicBezTo>
                <a:cubicBezTo>
                  <a:pt x="335" y="626"/>
                  <a:pt x="335" y="626"/>
                  <a:pt x="335" y="626"/>
                </a:cubicBezTo>
                <a:cubicBezTo>
                  <a:pt x="335" y="626"/>
                  <a:pt x="335" y="626"/>
                  <a:pt x="335" y="626"/>
                </a:cubicBezTo>
                <a:cubicBezTo>
                  <a:pt x="335" y="626"/>
                  <a:pt x="335" y="626"/>
                  <a:pt x="335" y="626"/>
                </a:cubicBezTo>
                <a:cubicBezTo>
                  <a:pt x="335" y="626"/>
                  <a:pt x="335" y="626"/>
                  <a:pt x="335" y="626"/>
                </a:cubicBezTo>
                <a:cubicBezTo>
                  <a:pt x="335" y="626"/>
                  <a:pt x="335" y="626"/>
                  <a:pt x="335" y="626"/>
                </a:cubicBezTo>
                <a:cubicBezTo>
                  <a:pt x="335" y="626"/>
                  <a:pt x="335" y="626"/>
                  <a:pt x="335" y="626"/>
                </a:cubicBezTo>
                <a:cubicBezTo>
                  <a:pt x="335" y="626"/>
                  <a:pt x="335" y="626"/>
                  <a:pt x="335" y="626"/>
                </a:cubicBezTo>
                <a:cubicBezTo>
                  <a:pt x="335" y="626"/>
                  <a:pt x="335" y="626"/>
                  <a:pt x="335" y="626"/>
                </a:cubicBezTo>
                <a:cubicBezTo>
                  <a:pt x="339" y="626"/>
                  <a:pt x="344" y="625"/>
                  <a:pt x="348" y="625"/>
                </a:cubicBezTo>
                <a:cubicBezTo>
                  <a:pt x="347" y="621"/>
                  <a:pt x="347" y="621"/>
                  <a:pt x="347" y="621"/>
                </a:cubicBezTo>
                <a:close/>
                <a:moveTo>
                  <a:pt x="386" y="614"/>
                </a:moveTo>
                <a:cubicBezTo>
                  <a:pt x="380" y="615"/>
                  <a:pt x="373" y="617"/>
                  <a:pt x="367" y="618"/>
                </a:cubicBezTo>
                <a:cubicBezTo>
                  <a:pt x="368" y="622"/>
                  <a:pt x="368" y="622"/>
                  <a:pt x="368" y="622"/>
                </a:cubicBezTo>
                <a:cubicBezTo>
                  <a:pt x="369" y="622"/>
                  <a:pt x="370" y="622"/>
                  <a:pt x="370" y="621"/>
                </a:cubicBezTo>
                <a:cubicBezTo>
                  <a:pt x="370" y="621"/>
                  <a:pt x="370" y="621"/>
                  <a:pt x="371" y="621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72" y="621"/>
                  <a:pt x="372" y="621"/>
                  <a:pt x="372" y="621"/>
                </a:cubicBezTo>
                <a:cubicBezTo>
                  <a:pt x="372" y="621"/>
                  <a:pt x="372" y="621"/>
                  <a:pt x="372" y="621"/>
                </a:cubicBezTo>
                <a:cubicBezTo>
                  <a:pt x="372" y="621"/>
                  <a:pt x="372" y="621"/>
                  <a:pt x="372" y="621"/>
                </a:cubicBezTo>
                <a:cubicBezTo>
                  <a:pt x="372" y="621"/>
                  <a:pt x="372" y="621"/>
                  <a:pt x="372" y="621"/>
                </a:cubicBezTo>
                <a:cubicBezTo>
                  <a:pt x="372" y="621"/>
                  <a:pt x="372" y="621"/>
                  <a:pt x="372" y="621"/>
                </a:cubicBezTo>
                <a:cubicBezTo>
                  <a:pt x="372" y="621"/>
                  <a:pt x="372" y="621"/>
                  <a:pt x="372" y="621"/>
                </a:cubicBezTo>
                <a:cubicBezTo>
                  <a:pt x="372" y="621"/>
                  <a:pt x="372" y="621"/>
                  <a:pt x="372" y="621"/>
                </a:cubicBezTo>
                <a:cubicBezTo>
                  <a:pt x="372" y="621"/>
                  <a:pt x="372" y="621"/>
                  <a:pt x="372" y="621"/>
                </a:cubicBezTo>
                <a:cubicBezTo>
                  <a:pt x="372" y="621"/>
                  <a:pt x="372" y="621"/>
                  <a:pt x="372" y="621"/>
                </a:cubicBezTo>
                <a:cubicBezTo>
                  <a:pt x="372" y="621"/>
                  <a:pt x="372" y="621"/>
                  <a:pt x="372" y="621"/>
                </a:cubicBezTo>
                <a:cubicBezTo>
                  <a:pt x="372" y="621"/>
                  <a:pt x="372" y="621"/>
                  <a:pt x="372" y="621"/>
                </a:cubicBezTo>
                <a:cubicBezTo>
                  <a:pt x="372" y="621"/>
                  <a:pt x="372" y="621"/>
                  <a:pt x="373" y="621"/>
                </a:cubicBezTo>
                <a:cubicBezTo>
                  <a:pt x="373" y="621"/>
                  <a:pt x="373" y="621"/>
                  <a:pt x="373" y="621"/>
                </a:cubicBezTo>
                <a:cubicBezTo>
                  <a:pt x="373" y="621"/>
                  <a:pt x="373" y="621"/>
                  <a:pt x="373" y="621"/>
                </a:cubicBezTo>
                <a:cubicBezTo>
                  <a:pt x="373" y="621"/>
                  <a:pt x="373" y="621"/>
                  <a:pt x="373" y="621"/>
                </a:cubicBezTo>
                <a:cubicBezTo>
                  <a:pt x="373" y="621"/>
                  <a:pt x="373" y="621"/>
                  <a:pt x="373" y="621"/>
                </a:cubicBezTo>
                <a:cubicBezTo>
                  <a:pt x="373" y="621"/>
                  <a:pt x="373" y="621"/>
                  <a:pt x="373" y="621"/>
                </a:cubicBezTo>
                <a:cubicBezTo>
                  <a:pt x="373" y="621"/>
                  <a:pt x="373" y="621"/>
                  <a:pt x="373" y="621"/>
                </a:cubicBezTo>
                <a:cubicBezTo>
                  <a:pt x="373" y="621"/>
                  <a:pt x="373" y="621"/>
                  <a:pt x="373" y="621"/>
                </a:cubicBezTo>
                <a:cubicBezTo>
                  <a:pt x="373" y="621"/>
                  <a:pt x="373" y="621"/>
                  <a:pt x="373" y="621"/>
                </a:cubicBezTo>
                <a:cubicBezTo>
                  <a:pt x="373" y="621"/>
                  <a:pt x="373" y="621"/>
                  <a:pt x="373" y="621"/>
                </a:cubicBezTo>
                <a:cubicBezTo>
                  <a:pt x="378" y="620"/>
                  <a:pt x="383" y="619"/>
                  <a:pt x="387" y="618"/>
                </a:cubicBezTo>
                <a:cubicBezTo>
                  <a:pt x="386" y="614"/>
                  <a:pt x="386" y="614"/>
                  <a:pt x="386" y="614"/>
                </a:cubicBezTo>
                <a:close/>
                <a:moveTo>
                  <a:pt x="424" y="602"/>
                </a:moveTo>
                <a:cubicBezTo>
                  <a:pt x="418" y="605"/>
                  <a:pt x="412" y="607"/>
                  <a:pt x="405" y="609"/>
                </a:cubicBezTo>
                <a:cubicBezTo>
                  <a:pt x="406" y="612"/>
                  <a:pt x="406" y="612"/>
                  <a:pt x="406" y="612"/>
                </a:cubicBezTo>
                <a:cubicBezTo>
                  <a:pt x="407" y="612"/>
                  <a:pt x="408" y="612"/>
                  <a:pt x="409" y="612"/>
                </a:cubicBezTo>
                <a:cubicBezTo>
                  <a:pt x="409" y="612"/>
                  <a:pt x="409" y="612"/>
                  <a:pt x="409" y="612"/>
                </a:cubicBezTo>
                <a:cubicBezTo>
                  <a:pt x="409" y="612"/>
                  <a:pt x="409" y="612"/>
                  <a:pt x="410" y="612"/>
                </a:cubicBezTo>
                <a:cubicBezTo>
                  <a:pt x="410" y="612"/>
                  <a:pt x="410" y="612"/>
                  <a:pt x="410" y="612"/>
                </a:cubicBezTo>
                <a:cubicBezTo>
                  <a:pt x="410" y="611"/>
                  <a:pt x="410" y="611"/>
                  <a:pt x="410" y="611"/>
                </a:cubicBezTo>
                <a:cubicBezTo>
                  <a:pt x="410" y="611"/>
                  <a:pt x="410" y="611"/>
                  <a:pt x="410" y="611"/>
                </a:cubicBezTo>
                <a:cubicBezTo>
                  <a:pt x="410" y="611"/>
                  <a:pt x="410" y="611"/>
                  <a:pt x="410" y="611"/>
                </a:cubicBezTo>
                <a:cubicBezTo>
                  <a:pt x="410" y="611"/>
                  <a:pt x="410" y="611"/>
                  <a:pt x="410" y="611"/>
                </a:cubicBezTo>
                <a:cubicBezTo>
                  <a:pt x="410" y="611"/>
                  <a:pt x="410" y="611"/>
                  <a:pt x="410" y="611"/>
                </a:cubicBezTo>
                <a:cubicBezTo>
                  <a:pt x="410" y="611"/>
                  <a:pt x="410" y="611"/>
                  <a:pt x="410" y="611"/>
                </a:cubicBezTo>
                <a:cubicBezTo>
                  <a:pt x="410" y="611"/>
                  <a:pt x="410" y="611"/>
                  <a:pt x="410" y="611"/>
                </a:cubicBezTo>
                <a:cubicBezTo>
                  <a:pt x="410" y="611"/>
                  <a:pt x="410" y="611"/>
                  <a:pt x="410" y="611"/>
                </a:cubicBezTo>
                <a:cubicBezTo>
                  <a:pt x="410" y="611"/>
                  <a:pt x="411" y="611"/>
                  <a:pt x="411" y="611"/>
                </a:cubicBezTo>
                <a:cubicBezTo>
                  <a:pt x="411" y="611"/>
                  <a:pt x="411" y="611"/>
                  <a:pt x="411" y="611"/>
                </a:cubicBezTo>
                <a:cubicBezTo>
                  <a:pt x="411" y="611"/>
                  <a:pt x="411" y="611"/>
                  <a:pt x="411" y="611"/>
                </a:cubicBezTo>
                <a:cubicBezTo>
                  <a:pt x="411" y="611"/>
                  <a:pt x="411" y="611"/>
                  <a:pt x="411" y="611"/>
                </a:cubicBezTo>
                <a:cubicBezTo>
                  <a:pt x="411" y="611"/>
                  <a:pt x="411" y="611"/>
                  <a:pt x="411" y="611"/>
                </a:cubicBezTo>
                <a:cubicBezTo>
                  <a:pt x="411" y="611"/>
                  <a:pt x="411" y="611"/>
                  <a:pt x="411" y="611"/>
                </a:cubicBezTo>
                <a:cubicBezTo>
                  <a:pt x="411" y="611"/>
                  <a:pt x="411" y="611"/>
                  <a:pt x="411" y="611"/>
                </a:cubicBezTo>
                <a:cubicBezTo>
                  <a:pt x="411" y="611"/>
                  <a:pt x="411" y="611"/>
                  <a:pt x="411" y="611"/>
                </a:cubicBezTo>
                <a:cubicBezTo>
                  <a:pt x="411" y="611"/>
                  <a:pt x="411" y="611"/>
                  <a:pt x="411" y="611"/>
                </a:cubicBezTo>
                <a:cubicBezTo>
                  <a:pt x="411" y="611"/>
                  <a:pt x="411" y="611"/>
                  <a:pt x="411" y="611"/>
                </a:cubicBezTo>
                <a:cubicBezTo>
                  <a:pt x="411" y="611"/>
                  <a:pt x="411" y="611"/>
                  <a:pt x="411" y="611"/>
                </a:cubicBezTo>
                <a:cubicBezTo>
                  <a:pt x="411" y="611"/>
                  <a:pt x="411" y="611"/>
                  <a:pt x="411" y="611"/>
                </a:cubicBezTo>
                <a:cubicBezTo>
                  <a:pt x="411" y="611"/>
                  <a:pt x="411" y="611"/>
                  <a:pt x="411" y="611"/>
                </a:cubicBezTo>
                <a:cubicBezTo>
                  <a:pt x="411" y="611"/>
                  <a:pt x="411" y="611"/>
                  <a:pt x="412" y="611"/>
                </a:cubicBezTo>
                <a:cubicBezTo>
                  <a:pt x="412" y="611"/>
                  <a:pt x="412" y="611"/>
                  <a:pt x="412" y="611"/>
                </a:cubicBezTo>
                <a:cubicBezTo>
                  <a:pt x="412" y="611"/>
                  <a:pt x="412" y="611"/>
                  <a:pt x="412" y="611"/>
                </a:cubicBezTo>
                <a:cubicBezTo>
                  <a:pt x="412" y="611"/>
                  <a:pt x="412" y="611"/>
                  <a:pt x="412" y="611"/>
                </a:cubicBezTo>
                <a:cubicBezTo>
                  <a:pt x="412" y="611"/>
                  <a:pt x="412" y="611"/>
                  <a:pt x="412" y="611"/>
                </a:cubicBezTo>
                <a:cubicBezTo>
                  <a:pt x="412" y="611"/>
                  <a:pt x="412" y="611"/>
                  <a:pt x="412" y="611"/>
                </a:cubicBezTo>
                <a:cubicBezTo>
                  <a:pt x="412" y="611"/>
                  <a:pt x="412" y="611"/>
                  <a:pt x="412" y="611"/>
                </a:cubicBezTo>
                <a:cubicBezTo>
                  <a:pt x="412" y="611"/>
                  <a:pt x="412" y="611"/>
                  <a:pt x="412" y="611"/>
                </a:cubicBezTo>
                <a:cubicBezTo>
                  <a:pt x="412" y="611"/>
                  <a:pt x="412" y="611"/>
                  <a:pt x="412" y="611"/>
                </a:cubicBezTo>
                <a:cubicBezTo>
                  <a:pt x="412" y="611"/>
                  <a:pt x="412" y="611"/>
                  <a:pt x="412" y="611"/>
                </a:cubicBezTo>
                <a:cubicBezTo>
                  <a:pt x="412" y="611"/>
                  <a:pt x="412" y="611"/>
                  <a:pt x="412" y="611"/>
                </a:cubicBezTo>
                <a:cubicBezTo>
                  <a:pt x="412" y="611"/>
                  <a:pt x="412" y="611"/>
                  <a:pt x="412" y="611"/>
                </a:cubicBezTo>
                <a:cubicBezTo>
                  <a:pt x="412" y="611"/>
                  <a:pt x="412" y="611"/>
                  <a:pt x="412" y="611"/>
                </a:cubicBezTo>
                <a:cubicBezTo>
                  <a:pt x="412" y="611"/>
                  <a:pt x="412" y="611"/>
                  <a:pt x="412" y="611"/>
                </a:cubicBezTo>
                <a:cubicBezTo>
                  <a:pt x="413" y="611"/>
                  <a:pt x="413" y="611"/>
                  <a:pt x="413" y="611"/>
                </a:cubicBezTo>
                <a:cubicBezTo>
                  <a:pt x="413" y="611"/>
                  <a:pt x="413" y="611"/>
                  <a:pt x="413" y="611"/>
                </a:cubicBezTo>
                <a:cubicBezTo>
                  <a:pt x="413" y="610"/>
                  <a:pt x="413" y="610"/>
                  <a:pt x="413" y="610"/>
                </a:cubicBezTo>
                <a:cubicBezTo>
                  <a:pt x="413" y="610"/>
                  <a:pt x="413" y="610"/>
                  <a:pt x="413" y="610"/>
                </a:cubicBezTo>
                <a:cubicBezTo>
                  <a:pt x="413" y="610"/>
                  <a:pt x="413" y="610"/>
                  <a:pt x="413" y="610"/>
                </a:cubicBezTo>
                <a:cubicBezTo>
                  <a:pt x="413" y="610"/>
                  <a:pt x="413" y="610"/>
                  <a:pt x="413" y="610"/>
                </a:cubicBezTo>
                <a:cubicBezTo>
                  <a:pt x="413" y="610"/>
                  <a:pt x="413" y="610"/>
                  <a:pt x="413" y="610"/>
                </a:cubicBezTo>
                <a:cubicBezTo>
                  <a:pt x="413" y="610"/>
                  <a:pt x="413" y="610"/>
                  <a:pt x="413" y="610"/>
                </a:cubicBezTo>
                <a:cubicBezTo>
                  <a:pt x="413" y="610"/>
                  <a:pt x="413" y="610"/>
                  <a:pt x="413" y="610"/>
                </a:cubicBezTo>
                <a:cubicBezTo>
                  <a:pt x="413" y="610"/>
                  <a:pt x="413" y="610"/>
                  <a:pt x="413" y="610"/>
                </a:cubicBezTo>
                <a:cubicBezTo>
                  <a:pt x="413" y="610"/>
                  <a:pt x="413" y="610"/>
                  <a:pt x="413" y="610"/>
                </a:cubicBezTo>
                <a:cubicBezTo>
                  <a:pt x="413" y="610"/>
                  <a:pt x="413" y="610"/>
                  <a:pt x="413" y="610"/>
                </a:cubicBezTo>
                <a:cubicBezTo>
                  <a:pt x="414" y="610"/>
                  <a:pt x="414" y="610"/>
                  <a:pt x="414" y="610"/>
                </a:cubicBezTo>
                <a:cubicBezTo>
                  <a:pt x="414" y="610"/>
                  <a:pt x="414" y="610"/>
                  <a:pt x="414" y="610"/>
                </a:cubicBezTo>
                <a:cubicBezTo>
                  <a:pt x="414" y="610"/>
                  <a:pt x="414" y="610"/>
                  <a:pt x="414" y="610"/>
                </a:cubicBezTo>
                <a:cubicBezTo>
                  <a:pt x="414" y="610"/>
                  <a:pt x="414" y="610"/>
                  <a:pt x="414" y="610"/>
                </a:cubicBezTo>
                <a:cubicBezTo>
                  <a:pt x="414" y="610"/>
                  <a:pt x="414" y="610"/>
                  <a:pt x="414" y="610"/>
                </a:cubicBezTo>
                <a:cubicBezTo>
                  <a:pt x="414" y="610"/>
                  <a:pt x="414" y="610"/>
                  <a:pt x="414" y="610"/>
                </a:cubicBezTo>
                <a:cubicBezTo>
                  <a:pt x="415" y="610"/>
                  <a:pt x="415" y="610"/>
                  <a:pt x="415" y="610"/>
                </a:cubicBezTo>
                <a:cubicBezTo>
                  <a:pt x="415" y="610"/>
                  <a:pt x="415" y="610"/>
                  <a:pt x="415" y="610"/>
                </a:cubicBezTo>
                <a:cubicBezTo>
                  <a:pt x="417" y="609"/>
                  <a:pt x="418" y="608"/>
                  <a:pt x="420" y="608"/>
                </a:cubicBezTo>
                <a:cubicBezTo>
                  <a:pt x="420" y="608"/>
                  <a:pt x="420" y="608"/>
                  <a:pt x="420" y="608"/>
                </a:cubicBezTo>
                <a:cubicBezTo>
                  <a:pt x="420" y="608"/>
                  <a:pt x="421" y="608"/>
                  <a:pt x="421" y="608"/>
                </a:cubicBezTo>
                <a:cubicBezTo>
                  <a:pt x="421" y="608"/>
                  <a:pt x="421" y="608"/>
                  <a:pt x="421" y="608"/>
                </a:cubicBezTo>
                <a:cubicBezTo>
                  <a:pt x="421" y="608"/>
                  <a:pt x="421" y="608"/>
                  <a:pt x="421" y="608"/>
                </a:cubicBezTo>
                <a:cubicBezTo>
                  <a:pt x="421" y="608"/>
                  <a:pt x="421" y="608"/>
                  <a:pt x="421" y="608"/>
                </a:cubicBezTo>
                <a:cubicBezTo>
                  <a:pt x="421" y="607"/>
                  <a:pt x="421" y="607"/>
                  <a:pt x="421" y="607"/>
                </a:cubicBezTo>
                <a:cubicBezTo>
                  <a:pt x="421" y="607"/>
                  <a:pt x="421" y="607"/>
                  <a:pt x="421" y="607"/>
                </a:cubicBezTo>
                <a:cubicBezTo>
                  <a:pt x="421" y="607"/>
                  <a:pt x="421" y="607"/>
                  <a:pt x="422" y="607"/>
                </a:cubicBezTo>
                <a:cubicBezTo>
                  <a:pt x="422" y="607"/>
                  <a:pt x="422" y="607"/>
                  <a:pt x="422" y="607"/>
                </a:cubicBezTo>
                <a:cubicBezTo>
                  <a:pt x="422" y="607"/>
                  <a:pt x="422" y="607"/>
                  <a:pt x="422" y="607"/>
                </a:cubicBezTo>
                <a:cubicBezTo>
                  <a:pt x="422" y="607"/>
                  <a:pt x="422" y="607"/>
                  <a:pt x="422" y="607"/>
                </a:cubicBezTo>
                <a:cubicBezTo>
                  <a:pt x="422" y="607"/>
                  <a:pt x="422" y="607"/>
                  <a:pt x="422" y="607"/>
                </a:cubicBezTo>
                <a:cubicBezTo>
                  <a:pt x="422" y="607"/>
                  <a:pt x="422" y="607"/>
                  <a:pt x="422" y="607"/>
                </a:cubicBezTo>
                <a:cubicBezTo>
                  <a:pt x="422" y="607"/>
                  <a:pt x="422" y="607"/>
                  <a:pt x="422" y="607"/>
                </a:cubicBezTo>
                <a:cubicBezTo>
                  <a:pt x="422" y="607"/>
                  <a:pt x="422" y="607"/>
                  <a:pt x="422" y="607"/>
                </a:cubicBezTo>
                <a:cubicBezTo>
                  <a:pt x="422" y="607"/>
                  <a:pt x="422" y="607"/>
                  <a:pt x="422" y="607"/>
                </a:cubicBezTo>
                <a:cubicBezTo>
                  <a:pt x="422" y="607"/>
                  <a:pt x="422" y="607"/>
                  <a:pt x="422" y="607"/>
                </a:cubicBezTo>
                <a:cubicBezTo>
                  <a:pt x="422" y="607"/>
                  <a:pt x="422" y="607"/>
                  <a:pt x="422" y="607"/>
                </a:cubicBezTo>
                <a:cubicBezTo>
                  <a:pt x="422" y="607"/>
                  <a:pt x="422" y="607"/>
                  <a:pt x="422" y="607"/>
                </a:cubicBezTo>
                <a:cubicBezTo>
                  <a:pt x="422" y="607"/>
                  <a:pt x="422" y="607"/>
                  <a:pt x="422" y="607"/>
                </a:cubicBezTo>
                <a:cubicBezTo>
                  <a:pt x="422" y="607"/>
                  <a:pt x="422" y="607"/>
                  <a:pt x="422" y="607"/>
                </a:cubicBezTo>
                <a:cubicBezTo>
                  <a:pt x="423" y="607"/>
                  <a:pt x="423" y="607"/>
                  <a:pt x="423" y="607"/>
                </a:cubicBezTo>
                <a:cubicBezTo>
                  <a:pt x="423" y="607"/>
                  <a:pt x="423" y="607"/>
                  <a:pt x="423" y="607"/>
                </a:cubicBezTo>
                <a:cubicBezTo>
                  <a:pt x="423" y="607"/>
                  <a:pt x="423" y="607"/>
                  <a:pt x="423" y="607"/>
                </a:cubicBezTo>
                <a:cubicBezTo>
                  <a:pt x="423" y="607"/>
                  <a:pt x="423" y="607"/>
                  <a:pt x="423" y="607"/>
                </a:cubicBezTo>
                <a:cubicBezTo>
                  <a:pt x="423" y="607"/>
                  <a:pt x="423" y="607"/>
                  <a:pt x="423" y="607"/>
                </a:cubicBezTo>
                <a:cubicBezTo>
                  <a:pt x="423" y="607"/>
                  <a:pt x="423" y="607"/>
                  <a:pt x="423" y="607"/>
                </a:cubicBezTo>
                <a:cubicBezTo>
                  <a:pt x="423" y="607"/>
                  <a:pt x="423" y="607"/>
                  <a:pt x="423" y="607"/>
                </a:cubicBezTo>
                <a:cubicBezTo>
                  <a:pt x="423" y="607"/>
                  <a:pt x="423" y="607"/>
                  <a:pt x="423" y="607"/>
                </a:cubicBezTo>
                <a:cubicBezTo>
                  <a:pt x="423" y="607"/>
                  <a:pt x="423" y="607"/>
                  <a:pt x="423" y="607"/>
                </a:cubicBezTo>
                <a:cubicBezTo>
                  <a:pt x="423" y="607"/>
                  <a:pt x="423" y="607"/>
                  <a:pt x="423" y="607"/>
                </a:cubicBezTo>
                <a:cubicBezTo>
                  <a:pt x="423" y="607"/>
                  <a:pt x="423" y="607"/>
                  <a:pt x="423" y="607"/>
                </a:cubicBezTo>
                <a:cubicBezTo>
                  <a:pt x="423" y="607"/>
                  <a:pt x="423" y="607"/>
                  <a:pt x="423" y="607"/>
                </a:cubicBezTo>
                <a:cubicBezTo>
                  <a:pt x="423" y="607"/>
                  <a:pt x="423" y="607"/>
                  <a:pt x="423" y="607"/>
                </a:cubicBezTo>
                <a:cubicBezTo>
                  <a:pt x="423" y="607"/>
                  <a:pt x="424" y="607"/>
                  <a:pt x="424" y="607"/>
                </a:cubicBezTo>
                <a:cubicBezTo>
                  <a:pt x="424" y="607"/>
                  <a:pt x="424" y="607"/>
                  <a:pt x="424" y="607"/>
                </a:cubicBezTo>
                <a:cubicBezTo>
                  <a:pt x="424" y="607"/>
                  <a:pt x="424" y="607"/>
                  <a:pt x="424" y="607"/>
                </a:cubicBezTo>
                <a:cubicBezTo>
                  <a:pt x="424" y="607"/>
                  <a:pt x="424" y="607"/>
                  <a:pt x="424" y="607"/>
                </a:cubicBezTo>
                <a:cubicBezTo>
                  <a:pt x="424" y="607"/>
                  <a:pt x="424" y="606"/>
                  <a:pt x="424" y="606"/>
                </a:cubicBezTo>
                <a:cubicBezTo>
                  <a:pt x="424" y="606"/>
                  <a:pt x="424" y="606"/>
                  <a:pt x="424" y="606"/>
                </a:cubicBezTo>
                <a:cubicBezTo>
                  <a:pt x="424" y="606"/>
                  <a:pt x="424" y="606"/>
                  <a:pt x="424" y="606"/>
                </a:cubicBezTo>
                <a:cubicBezTo>
                  <a:pt x="424" y="606"/>
                  <a:pt x="424" y="606"/>
                  <a:pt x="424" y="606"/>
                </a:cubicBezTo>
                <a:cubicBezTo>
                  <a:pt x="425" y="606"/>
                  <a:pt x="425" y="606"/>
                  <a:pt x="425" y="606"/>
                </a:cubicBezTo>
                <a:cubicBezTo>
                  <a:pt x="424" y="602"/>
                  <a:pt x="424" y="602"/>
                  <a:pt x="424" y="602"/>
                </a:cubicBezTo>
                <a:close/>
                <a:moveTo>
                  <a:pt x="460" y="586"/>
                </a:moveTo>
                <a:cubicBezTo>
                  <a:pt x="454" y="589"/>
                  <a:pt x="448" y="592"/>
                  <a:pt x="442" y="595"/>
                </a:cubicBezTo>
                <a:cubicBezTo>
                  <a:pt x="444" y="598"/>
                  <a:pt x="444" y="598"/>
                  <a:pt x="444" y="598"/>
                </a:cubicBezTo>
                <a:cubicBezTo>
                  <a:pt x="444" y="598"/>
                  <a:pt x="444" y="598"/>
                  <a:pt x="444" y="598"/>
                </a:cubicBezTo>
                <a:cubicBezTo>
                  <a:pt x="444" y="598"/>
                  <a:pt x="444" y="598"/>
                  <a:pt x="444" y="598"/>
                </a:cubicBezTo>
                <a:cubicBezTo>
                  <a:pt x="444" y="598"/>
                  <a:pt x="444" y="598"/>
                  <a:pt x="444" y="598"/>
                </a:cubicBezTo>
                <a:cubicBezTo>
                  <a:pt x="444" y="598"/>
                  <a:pt x="444" y="598"/>
                  <a:pt x="444" y="598"/>
                </a:cubicBezTo>
                <a:cubicBezTo>
                  <a:pt x="444" y="598"/>
                  <a:pt x="444" y="598"/>
                  <a:pt x="444" y="598"/>
                </a:cubicBezTo>
                <a:cubicBezTo>
                  <a:pt x="444" y="598"/>
                  <a:pt x="444" y="598"/>
                  <a:pt x="444" y="598"/>
                </a:cubicBezTo>
                <a:cubicBezTo>
                  <a:pt x="444" y="598"/>
                  <a:pt x="444" y="598"/>
                  <a:pt x="444" y="598"/>
                </a:cubicBezTo>
                <a:cubicBezTo>
                  <a:pt x="444" y="598"/>
                  <a:pt x="444" y="598"/>
                  <a:pt x="444" y="598"/>
                </a:cubicBezTo>
                <a:cubicBezTo>
                  <a:pt x="444" y="598"/>
                  <a:pt x="444" y="598"/>
                  <a:pt x="444" y="598"/>
                </a:cubicBezTo>
                <a:cubicBezTo>
                  <a:pt x="444" y="598"/>
                  <a:pt x="444" y="598"/>
                  <a:pt x="445" y="598"/>
                </a:cubicBezTo>
                <a:cubicBezTo>
                  <a:pt x="445" y="598"/>
                  <a:pt x="445" y="598"/>
                  <a:pt x="445" y="598"/>
                </a:cubicBezTo>
                <a:cubicBezTo>
                  <a:pt x="445" y="598"/>
                  <a:pt x="445" y="598"/>
                  <a:pt x="445" y="598"/>
                </a:cubicBezTo>
                <a:cubicBezTo>
                  <a:pt x="445" y="598"/>
                  <a:pt x="445" y="598"/>
                  <a:pt x="445" y="598"/>
                </a:cubicBezTo>
                <a:cubicBezTo>
                  <a:pt x="445" y="598"/>
                  <a:pt x="445" y="598"/>
                  <a:pt x="445" y="598"/>
                </a:cubicBezTo>
                <a:cubicBezTo>
                  <a:pt x="445" y="598"/>
                  <a:pt x="445" y="598"/>
                  <a:pt x="445" y="598"/>
                </a:cubicBezTo>
                <a:cubicBezTo>
                  <a:pt x="450" y="595"/>
                  <a:pt x="455" y="593"/>
                  <a:pt x="460" y="590"/>
                </a:cubicBezTo>
                <a:cubicBezTo>
                  <a:pt x="460" y="590"/>
                  <a:pt x="460" y="590"/>
                  <a:pt x="460" y="590"/>
                </a:cubicBezTo>
                <a:cubicBezTo>
                  <a:pt x="460" y="590"/>
                  <a:pt x="460" y="590"/>
                  <a:pt x="460" y="590"/>
                </a:cubicBezTo>
                <a:cubicBezTo>
                  <a:pt x="460" y="590"/>
                  <a:pt x="460" y="590"/>
                  <a:pt x="460" y="590"/>
                </a:cubicBezTo>
                <a:cubicBezTo>
                  <a:pt x="460" y="590"/>
                  <a:pt x="460" y="590"/>
                  <a:pt x="460" y="590"/>
                </a:cubicBezTo>
                <a:cubicBezTo>
                  <a:pt x="460" y="590"/>
                  <a:pt x="460" y="590"/>
                  <a:pt x="460" y="590"/>
                </a:cubicBezTo>
                <a:cubicBezTo>
                  <a:pt x="461" y="590"/>
                  <a:pt x="461" y="590"/>
                  <a:pt x="461" y="590"/>
                </a:cubicBezTo>
                <a:cubicBezTo>
                  <a:pt x="461" y="590"/>
                  <a:pt x="461" y="590"/>
                  <a:pt x="461" y="590"/>
                </a:cubicBezTo>
                <a:cubicBezTo>
                  <a:pt x="461" y="590"/>
                  <a:pt x="461" y="590"/>
                  <a:pt x="461" y="590"/>
                </a:cubicBezTo>
                <a:cubicBezTo>
                  <a:pt x="461" y="590"/>
                  <a:pt x="461" y="590"/>
                  <a:pt x="461" y="590"/>
                </a:cubicBezTo>
                <a:cubicBezTo>
                  <a:pt x="461" y="590"/>
                  <a:pt x="461" y="590"/>
                  <a:pt x="461" y="590"/>
                </a:cubicBezTo>
                <a:cubicBezTo>
                  <a:pt x="461" y="590"/>
                  <a:pt x="461" y="590"/>
                  <a:pt x="461" y="590"/>
                </a:cubicBezTo>
                <a:cubicBezTo>
                  <a:pt x="461" y="590"/>
                  <a:pt x="461" y="590"/>
                  <a:pt x="461" y="590"/>
                </a:cubicBezTo>
                <a:cubicBezTo>
                  <a:pt x="461" y="590"/>
                  <a:pt x="461" y="590"/>
                  <a:pt x="461" y="590"/>
                </a:cubicBezTo>
                <a:cubicBezTo>
                  <a:pt x="461" y="590"/>
                  <a:pt x="461" y="590"/>
                  <a:pt x="461" y="590"/>
                </a:cubicBezTo>
                <a:cubicBezTo>
                  <a:pt x="461" y="590"/>
                  <a:pt x="461" y="589"/>
                  <a:pt x="461" y="589"/>
                </a:cubicBezTo>
                <a:cubicBezTo>
                  <a:pt x="461" y="589"/>
                  <a:pt x="461" y="589"/>
                  <a:pt x="461" y="589"/>
                </a:cubicBezTo>
                <a:cubicBezTo>
                  <a:pt x="461" y="589"/>
                  <a:pt x="461" y="589"/>
                  <a:pt x="461" y="589"/>
                </a:cubicBezTo>
                <a:cubicBezTo>
                  <a:pt x="461" y="589"/>
                  <a:pt x="461" y="589"/>
                  <a:pt x="461" y="589"/>
                </a:cubicBezTo>
                <a:cubicBezTo>
                  <a:pt x="462" y="589"/>
                  <a:pt x="462" y="589"/>
                  <a:pt x="462" y="589"/>
                </a:cubicBezTo>
                <a:cubicBezTo>
                  <a:pt x="460" y="586"/>
                  <a:pt x="460" y="586"/>
                  <a:pt x="460" y="586"/>
                </a:cubicBezTo>
                <a:close/>
                <a:moveTo>
                  <a:pt x="493" y="565"/>
                </a:moveTo>
                <a:cubicBezTo>
                  <a:pt x="488" y="569"/>
                  <a:pt x="482" y="572"/>
                  <a:pt x="477" y="576"/>
                </a:cubicBezTo>
                <a:cubicBezTo>
                  <a:pt x="479" y="579"/>
                  <a:pt x="479" y="579"/>
                  <a:pt x="479" y="579"/>
                </a:cubicBezTo>
                <a:cubicBezTo>
                  <a:pt x="481" y="578"/>
                  <a:pt x="484" y="576"/>
                  <a:pt x="486" y="574"/>
                </a:cubicBezTo>
                <a:cubicBezTo>
                  <a:pt x="486" y="574"/>
                  <a:pt x="486" y="574"/>
                  <a:pt x="486" y="574"/>
                </a:cubicBezTo>
                <a:cubicBezTo>
                  <a:pt x="486" y="574"/>
                  <a:pt x="486" y="574"/>
                  <a:pt x="486" y="574"/>
                </a:cubicBezTo>
                <a:cubicBezTo>
                  <a:pt x="486" y="574"/>
                  <a:pt x="486" y="574"/>
                  <a:pt x="486" y="574"/>
                </a:cubicBezTo>
                <a:cubicBezTo>
                  <a:pt x="487" y="574"/>
                  <a:pt x="487" y="574"/>
                  <a:pt x="487" y="574"/>
                </a:cubicBezTo>
                <a:cubicBezTo>
                  <a:pt x="487" y="574"/>
                  <a:pt x="487" y="574"/>
                  <a:pt x="487" y="574"/>
                </a:cubicBezTo>
                <a:cubicBezTo>
                  <a:pt x="487" y="574"/>
                  <a:pt x="487" y="574"/>
                  <a:pt x="487" y="574"/>
                </a:cubicBezTo>
                <a:cubicBezTo>
                  <a:pt x="487" y="574"/>
                  <a:pt x="487" y="574"/>
                  <a:pt x="487" y="574"/>
                </a:cubicBezTo>
                <a:cubicBezTo>
                  <a:pt x="487" y="574"/>
                  <a:pt x="487" y="574"/>
                  <a:pt x="487" y="574"/>
                </a:cubicBezTo>
                <a:cubicBezTo>
                  <a:pt x="487" y="574"/>
                  <a:pt x="487" y="574"/>
                  <a:pt x="487" y="574"/>
                </a:cubicBezTo>
                <a:cubicBezTo>
                  <a:pt x="487" y="574"/>
                  <a:pt x="487" y="574"/>
                  <a:pt x="487" y="574"/>
                </a:cubicBezTo>
                <a:cubicBezTo>
                  <a:pt x="487" y="574"/>
                  <a:pt x="487" y="574"/>
                  <a:pt x="487" y="574"/>
                </a:cubicBezTo>
                <a:cubicBezTo>
                  <a:pt x="487" y="574"/>
                  <a:pt x="487" y="574"/>
                  <a:pt x="487" y="574"/>
                </a:cubicBezTo>
                <a:cubicBezTo>
                  <a:pt x="487" y="574"/>
                  <a:pt x="487" y="574"/>
                  <a:pt x="487" y="574"/>
                </a:cubicBezTo>
                <a:cubicBezTo>
                  <a:pt x="487" y="574"/>
                  <a:pt x="487" y="574"/>
                  <a:pt x="487" y="574"/>
                </a:cubicBezTo>
                <a:cubicBezTo>
                  <a:pt x="487" y="574"/>
                  <a:pt x="487" y="574"/>
                  <a:pt x="487" y="574"/>
                </a:cubicBezTo>
                <a:cubicBezTo>
                  <a:pt x="487" y="574"/>
                  <a:pt x="487" y="574"/>
                  <a:pt x="487" y="574"/>
                </a:cubicBezTo>
                <a:cubicBezTo>
                  <a:pt x="488" y="574"/>
                  <a:pt x="488" y="574"/>
                  <a:pt x="488" y="574"/>
                </a:cubicBezTo>
                <a:cubicBezTo>
                  <a:pt x="488" y="574"/>
                  <a:pt x="488" y="574"/>
                  <a:pt x="488" y="574"/>
                </a:cubicBezTo>
                <a:cubicBezTo>
                  <a:pt x="488" y="574"/>
                  <a:pt x="488" y="574"/>
                  <a:pt x="488" y="574"/>
                </a:cubicBezTo>
                <a:cubicBezTo>
                  <a:pt x="488" y="574"/>
                  <a:pt x="488" y="574"/>
                  <a:pt x="488" y="574"/>
                </a:cubicBezTo>
                <a:cubicBezTo>
                  <a:pt x="488" y="573"/>
                  <a:pt x="488" y="573"/>
                  <a:pt x="488" y="573"/>
                </a:cubicBezTo>
                <a:cubicBezTo>
                  <a:pt x="488" y="573"/>
                  <a:pt x="488" y="573"/>
                  <a:pt x="488" y="573"/>
                </a:cubicBezTo>
                <a:cubicBezTo>
                  <a:pt x="488" y="573"/>
                  <a:pt x="488" y="573"/>
                  <a:pt x="488" y="573"/>
                </a:cubicBezTo>
                <a:cubicBezTo>
                  <a:pt x="488" y="573"/>
                  <a:pt x="488" y="573"/>
                  <a:pt x="488" y="573"/>
                </a:cubicBezTo>
                <a:cubicBezTo>
                  <a:pt x="488" y="573"/>
                  <a:pt x="488" y="573"/>
                  <a:pt x="488" y="573"/>
                </a:cubicBezTo>
                <a:cubicBezTo>
                  <a:pt x="488" y="573"/>
                  <a:pt x="488" y="573"/>
                  <a:pt x="488" y="573"/>
                </a:cubicBezTo>
                <a:cubicBezTo>
                  <a:pt x="491" y="571"/>
                  <a:pt x="493" y="570"/>
                  <a:pt x="496" y="568"/>
                </a:cubicBezTo>
                <a:cubicBezTo>
                  <a:pt x="496" y="568"/>
                  <a:pt x="496" y="568"/>
                  <a:pt x="496" y="568"/>
                </a:cubicBezTo>
                <a:cubicBezTo>
                  <a:pt x="496" y="568"/>
                  <a:pt x="496" y="568"/>
                  <a:pt x="496" y="568"/>
                </a:cubicBezTo>
                <a:cubicBezTo>
                  <a:pt x="493" y="565"/>
                  <a:pt x="493" y="565"/>
                  <a:pt x="493" y="565"/>
                </a:cubicBezTo>
                <a:close/>
                <a:moveTo>
                  <a:pt x="524" y="540"/>
                </a:moveTo>
                <a:cubicBezTo>
                  <a:pt x="519" y="544"/>
                  <a:pt x="514" y="549"/>
                  <a:pt x="509" y="553"/>
                </a:cubicBezTo>
                <a:cubicBezTo>
                  <a:pt x="511" y="556"/>
                  <a:pt x="511" y="556"/>
                  <a:pt x="511" y="556"/>
                </a:cubicBezTo>
                <a:cubicBezTo>
                  <a:pt x="517" y="552"/>
                  <a:pt x="522" y="547"/>
                  <a:pt x="527" y="543"/>
                </a:cubicBezTo>
                <a:cubicBezTo>
                  <a:pt x="524" y="540"/>
                  <a:pt x="524" y="540"/>
                  <a:pt x="524" y="540"/>
                </a:cubicBezTo>
                <a:close/>
                <a:moveTo>
                  <a:pt x="551" y="511"/>
                </a:moveTo>
                <a:cubicBezTo>
                  <a:pt x="547" y="516"/>
                  <a:pt x="542" y="521"/>
                  <a:pt x="538" y="526"/>
                </a:cubicBezTo>
                <a:cubicBezTo>
                  <a:pt x="541" y="529"/>
                  <a:pt x="541" y="529"/>
                  <a:pt x="541" y="529"/>
                </a:cubicBezTo>
                <a:cubicBezTo>
                  <a:pt x="541" y="529"/>
                  <a:pt x="541" y="529"/>
                  <a:pt x="541" y="529"/>
                </a:cubicBezTo>
                <a:cubicBezTo>
                  <a:pt x="541" y="529"/>
                  <a:pt x="541" y="529"/>
                  <a:pt x="541" y="529"/>
                </a:cubicBezTo>
                <a:cubicBezTo>
                  <a:pt x="541" y="529"/>
                  <a:pt x="541" y="529"/>
                  <a:pt x="541" y="529"/>
                </a:cubicBezTo>
                <a:cubicBezTo>
                  <a:pt x="541" y="528"/>
                  <a:pt x="541" y="528"/>
                  <a:pt x="541" y="528"/>
                </a:cubicBezTo>
                <a:cubicBezTo>
                  <a:pt x="541" y="528"/>
                  <a:pt x="541" y="528"/>
                  <a:pt x="541" y="528"/>
                </a:cubicBezTo>
                <a:cubicBezTo>
                  <a:pt x="541" y="528"/>
                  <a:pt x="541" y="528"/>
                  <a:pt x="541" y="528"/>
                </a:cubicBezTo>
                <a:cubicBezTo>
                  <a:pt x="541" y="528"/>
                  <a:pt x="541" y="528"/>
                  <a:pt x="541" y="528"/>
                </a:cubicBezTo>
                <a:cubicBezTo>
                  <a:pt x="541" y="528"/>
                  <a:pt x="541" y="528"/>
                  <a:pt x="541" y="528"/>
                </a:cubicBezTo>
                <a:cubicBezTo>
                  <a:pt x="541" y="528"/>
                  <a:pt x="541" y="528"/>
                  <a:pt x="541" y="528"/>
                </a:cubicBezTo>
                <a:cubicBezTo>
                  <a:pt x="541" y="528"/>
                  <a:pt x="541" y="528"/>
                  <a:pt x="541" y="528"/>
                </a:cubicBezTo>
                <a:cubicBezTo>
                  <a:pt x="541" y="528"/>
                  <a:pt x="541" y="528"/>
                  <a:pt x="541" y="528"/>
                </a:cubicBezTo>
                <a:cubicBezTo>
                  <a:pt x="541" y="528"/>
                  <a:pt x="541" y="528"/>
                  <a:pt x="541" y="528"/>
                </a:cubicBezTo>
                <a:cubicBezTo>
                  <a:pt x="541" y="528"/>
                  <a:pt x="541" y="528"/>
                  <a:pt x="541" y="528"/>
                </a:cubicBezTo>
                <a:cubicBezTo>
                  <a:pt x="541" y="528"/>
                  <a:pt x="541" y="528"/>
                  <a:pt x="541" y="528"/>
                </a:cubicBezTo>
                <a:cubicBezTo>
                  <a:pt x="541" y="528"/>
                  <a:pt x="542" y="528"/>
                  <a:pt x="542" y="528"/>
                </a:cubicBezTo>
                <a:cubicBezTo>
                  <a:pt x="542" y="528"/>
                  <a:pt x="542" y="528"/>
                  <a:pt x="542" y="528"/>
                </a:cubicBezTo>
                <a:cubicBezTo>
                  <a:pt x="542" y="528"/>
                  <a:pt x="542" y="528"/>
                  <a:pt x="542" y="528"/>
                </a:cubicBezTo>
                <a:cubicBezTo>
                  <a:pt x="542" y="528"/>
                  <a:pt x="542" y="528"/>
                  <a:pt x="542" y="528"/>
                </a:cubicBezTo>
                <a:cubicBezTo>
                  <a:pt x="542" y="528"/>
                  <a:pt x="542" y="528"/>
                  <a:pt x="542" y="528"/>
                </a:cubicBezTo>
                <a:cubicBezTo>
                  <a:pt x="542" y="528"/>
                  <a:pt x="542" y="528"/>
                  <a:pt x="542" y="528"/>
                </a:cubicBezTo>
                <a:cubicBezTo>
                  <a:pt x="542" y="528"/>
                  <a:pt x="542" y="528"/>
                  <a:pt x="542" y="527"/>
                </a:cubicBezTo>
                <a:cubicBezTo>
                  <a:pt x="542" y="527"/>
                  <a:pt x="542" y="527"/>
                  <a:pt x="542" y="527"/>
                </a:cubicBezTo>
                <a:cubicBezTo>
                  <a:pt x="542" y="527"/>
                  <a:pt x="542" y="527"/>
                  <a:pt x="542" y="527"/>
                </a:cubicBezTo>
                <a:cubicBezTo>
                  <a:pt x="542" y="527"/>
                  <a:pt x="542" y="527"/>
                  <a:pt x="542" y="527"/>
                </a:cubicBezTo>
                <a:cubicBezTo>
                  <a:pt x="542" y="527"/>
                  <a:pt x="542" y="527"/>
                  <a:pt x="542" y="527"/>
                </a:cubicBezTo>
                <a:cubicBezTo>
                  <a:pt x="542" y="527"/>
                  <a:pt x="542" y="527"/>
                  <a:pt x="542" y="527"/>
                </a:cubicBezTo>
                <a:cubicBezTo>
                  <a:pt x="542" y="527"/>
                  <a:pt x="542" y="527"/>
                  <a:pt x="542" y="527"/>
                </a:cubicBezTo>
                <a:cubicBezTo>
                  <a:pt x="542" y="527"/>
                  <a:pt x="542" y="527"/>
                  <a:pt x="542" y="527"/>
                </a:cubicBezTo>
                <a:cubicBezTo>
                  <a:pt x="542" y="527"/>
                  <a:pt x="542" y="527"/>
                  <a:pt x="542" y="527"/>
                </a:cubicBezTo>
                <a:cubicBezTo>
                  <a:pt x="542" y="527"/>
                  <a:pt x="542" y="527"/>
                  <a:pt x="542" y="527"/>
                </a:cubicBezTo>
                <a:cubicBezTo>
                  <a:pt x="542" y="527"/>
                  <a:pt x="542" y="527"/>
                  <a:pt x="542" y="527"/>
                </a:cubicBezTo>
                <a:cubicBezTo>
                  <a:pt x="542" y="527"/>
                  <a:pt x="542" y="527"/>
                  <a:pt x="542" y="527"/>
                </a:cubicBezTo>
                <a:cubicBezTo>
                  <a:pt x="542" y="527"/>
                  <a:pt x="542" y="527"/>
                  <a:pt x="543" y="527"/>
                </a:cubicBezTo>
                <a:cubicBezTo>
                  <a:pt x="543" y="527"/>
                  <a:pt x="543" y="527"/>
                  <a:pt x="543" y="527"/>
                </a:cubicBezTo>
                <a:cubicBezTo>
                  <a:pt x="543" y="527"/>
                  <a:pt x="543" y="527"/>
                  <a:pt x="543" y="527"/>
                </a:cubicBezTo>
                <a:cubicBezTo>
                  <a:pt x="543" y="527"/>
                  <a:pt x="543" y="527"/>
                  <a:pt x="543" y="527"/>
                </a:cubicBezTo>
                <a:cubicBezTo>
                  <a:pt x="543" y="527"/>
                  <a:pt x="543" y="527"/>
                  <a:pt x="543" y="527"/>
                </a:cubicBezTo>
                <a:cubicBezTo>
                  <a:pt x="543" y="527"/>
                  <a:pt x="543" y="527"/>
                  <a:pt x="543" y="527"/>
                </a:cubicBezTo>
                <a:cubicBezTo>
                  <a:pt x="543" y="527"/>
                  <a:pt x="543" y="526"/>
                  <a:pt x="543" y="526"/>
                </a:cubicBezTo>
                <a:cubicBezTo>
                  <a:pt x="543" y="526"/>
                  <a:pt x="543" y="526"/>
                  <a:pt x="543" y="526"/>
                </a:cubicBezTo>
                <a:cubicBezTo>
                  <a:pt x="543" y="526"/>
                  <a:pt x="543" y="526"/>
                  <a:pt x="543" y="526"/>
                </a:cubicBezTo>
                <a:cubicBezTo>
                  <a:pt x="543" y="526"/>
                  <a:pt x="543" y="526"/>
                  <a:pt x="543" y="526"/>
                </a:cubicBezTo>
                <a:cubicBezTo>
                  <a:pt x="543" y="526"/>
                  <a:pt x="543" y="526"/>
                  <a:pt x="543" y="526"/>
                </a:cubicBezTo>
                <a:cubicBezTo>
                  <a:pt x="543" y="526"/>
                  <a:pt x="543" y="526"/>
                  <a:pt x="543" y="526"/>
                </a:cubicBezTo>
                <a:cubicBezTo>
                  <a:pt x="543" y="526"/>
                  <a:pt x="543" y="526"/>
                  <a:pt x="543" y="526"/>
                </a:cubicBezTo>
                <a:cubicBezTo>
                  <a:pt x="543" y="526"/>
                  <a:pt x="543" y="526"/>
                  <a:pt x="543" y="526"/>
                </a:cubicBezTo>
                <a:cubicBezTo>
                  <a:pt x="543" y="526"/>
                  <a:pt x="543" y="526"/>
                  <a:pt x="544" y="526"/>
                </a:cubicBezTo>
                <a:cubicBezTo>
                  <a:pt x="544" y="526"/>
                  <a:pt x="544" y="526"/>
                  <a:pt x="544" y="526"/>
                </a:cubicBezTo>
                <a:cubicBezTo>
                  <a:pt x="544" y="526"/>
                  <a:pt x="544" y="525"/>
                  <a:pt x="544" y="525"/>
                </a:cubicBezTo>
                <a:cubicBezTo>
                  <a:pt x="544" y="525"/>
                  <a:pt x="544" y="525"/>
                  <a:pt x="544" y="525"/>
                </a:cubicBezTo>
                <a:cubicBezTo>
                  <a:pt x="547" y="522"/>
                  <a:pt x="550" y="518"/>
                  <a:pt x="554" y="514"/>
                </a:cubicBezTo>
                <a:cubicBezTo>
                  <a:pt x="554" y="514"/>
                  <a:pt x="554" y="514"/>
                  <a:pt x="554" y="514"/>
                </a:cubicBezTo>
                <a:cubicBezTo>
                  <a:pt x="554" y="514"/>
                  <a:pt x="554" y="514"/>
                  <a:pt x="554" y="514"/>
                </a:cubicBezTo>
                <a:cubicBezTo>
                  <a:pt x="554" y="514"/>
                  <a:pt x="554" y="514"/>
                  <a:pt x="554" y="514"/>
                </a:cubicBezTo>
                <a:cubicBezTo>
                  <a:pt x="554" y="514"/>
                  <a:pt x="554" y="514"/>
                  <a:pt x="554" y="514"/>
                </a:cubicBezTo>
                <a:cubicBezTo>
                  <a:pt x="554" y="514"/>
                  <a:pt x="554" y="514"/>
                  <a:pt x="554" y="514"/>
                </a:cubicBezTo>
                <a:cubicBezTo>
                  <a:pt x="554" y="514"/>
                  <a:pt x="554" y="514"/>
                  <a:pt x="554" y="514"/>
                </a:cubicBezTo>
                <a:cubicBezTo>
                  <a:pt x="554" y="514"/>
                  <a:pt x="554" y="514"/>
                  <a:pt x="554" y="514"/>
                </a:cubicBezTo>
                <a:cubicBezTo>
                  <a:pt x="554" y="514"/>
                  <a:pt x="554" y="514"/>
                  <a:pt x="554" y="514"/>
                </a:cubicBezTo>
                <a:cubicBezTo>
                  <a:pt x="551" y="511"/>
                  <a:pt x="551" y="511"/>
                  <a:pt x="551" y="511"/>
                </a:cubicBezTo>
                <a:close/>
                <a:moveTo>
                  <a:pt x="574" y="479"/>
                </a:moveTo>
                <a:cubicBezTo>
                  <a:pt x="571" y="485"/>
                  <a:pt x="567" y="490"/>
                  <a:pt x="563" y="496"/>
                </a:cubicBezTo>
                <a:cubicBezTo>
                  <a:pt x="566" y="498"/>
                  <a:pt x="566" y="498"/>
                  <a:pt x="566" y="498"/>
                </a:cubicBezTo>
                <a:cubicBezTo>
                  <a:pt x="566" y="498"/>
                  <a:pt x="566" y="498"/>
                  <a:pt x="566" y="498"/>
                </a:cubicBezTo>
                <a:cubicBezTo>
                  <a:pt x="566" y="498"/>
                  <a:pt x="566" y="498"/>
                  <a:pt x="566" y="498"/>
                </a:cubicBezTo>
                <a:cubicBezTo>
                  <a:pt x="566" y="498"/>
                  <a:pt x="566" y="498"/>
                  <a:pt x="566" y="498"/>
                </a:cubicBezTo>
                <a:cubicBezTo>
                  <a:pt x="566" y="498"/>
                  <a:pt x="566" y="498"/>
                  <a:pt x="566" y="498"/>
                </a:cubicBezTo>
                <a:cubicBezTo>
                  <a:pt x="567" y="498"/>
                  <a:pt x="567" y="498"/>
                  <a:pt x="567" y="498"/>
                </a:cubicBezTo>
                <a:cubicBezTo>
                  <a:pt x="567" y="498"/>
                  <a:pt x="567" y="498"/>
                  <a:pt x="567" y="498"/>
                </a:cubicBezTo>
                <a:cubicBezTo>
                  <a:pt x="567" y="498"/>
                  <a:pt x="567" y="497"/>
                  <a:pt x="567" y="497"/>
                </a:cubicBezTo>
                <a:cubicBezTo>
                  <a:pt x="567" y="497"/>
                  <a:pt x="567" y="497"/>
                  <a:pt x="567" y="497"/>
                </a:cubicBezTo>
                <a:cubicBezTo>
                  <a:pt x="571" y="492"/>
                  <a:pt x="574" y="487"/>
                  <a:pt x="578" y="481"/>
                </a:cubicBezTo>
                <a:cubicBezTo>
                  <a:pt x="574" y="479"/>
                  <a:pt x="574" y="479"/>
                  <a:pt x="574" y="479"/>
                </a:cubicBezTo>
                <a:close/>
                <a:moveTo>
                  <a:pt x="593" y="445"/>
                </a:moveTo>
                <a:cubicBezTo>
                  <a:pt x="591" y="451"/>
                  <a:pt x="587" y="457"/>
                  <a:pt x="584" y="462"/>
                </a:cubicBezTo>
                <a:cubicBezTo>
                  <a:pt x="588" y="464"/>
                  <a:pt x="588" y="464"/>
                  <a:pt x="588" y="464"/>
                </a:cubicBezTo>
                <a:cubicBezTo>
                  <a:pt x="589" y="463"/>
                  <a:pt x="589" y="462"/>
                  <a:pt x="590" y="460"/>
                </a:cubicBezTo>
                <a:cubicBezTo>
                  <a:pt x="590" y="460"/>
                  <a:pt x="590" y="460"/>
                  <a:pt x="590" y="460"/>
                </a:cubicBezTo>
                <a:cubicBezTo>
                  <a:pt x="590" y="460"/>
                  <a:pt x="590" y="460"/>
                  <a:pt x="590" y="460"/>
                </a:cubicBezTo>
                <a:cubicBezTo>
                  <a:pt x="590" y="460"/>
                  <a:pt x="590" y="460"/>
                  <a:pt x="590" y="460"/>
                </a:cubicBezTo>
                <a:cubicBezTo>
                  <a:pt x="590" y="460"/>
                  <a:pt x="590" y="460"/>
                  <a:pt x="590" y="460"/>
                </a:cubicBezTo>
                <a:cubicBezTo>
                  <a:pt x="590" y="460"/>
                  <a:pt x="590" y="460"/>
                  <a:pt x="590" y="460"/>
                </a:cubicBezTo>
                <a:cubicBezTo>
                  <a:pt x="590" y="460"/>
                  <a:pt x="590" y="460"/>
                  <a:pt x="590" y="460"/>
                </a:cubicBezTo>
                <a:cubicBezTo>
                  <a:pt x="590" y="460"/>
                  <a:pt x="590" y="460"/>
                  <a:pt x="590" y="460"/>
                </a:cubicBezTo>
                <a:cubicBezTo>
                  <a:pt x="590" y="460"/>
                  <a:pt x="590" y="460"/>
                  <a:pt x="590" y="460"/>
                </a:cubicBezTo>
                <a:cubicBezTo>
                  <a:pt x="590" y="460"/>
                  <a:pt x="590" y="460"/>
                  <a:pt x="590" y="460"/>
                </a:cubicBezTo>
                <a:cubicBezTo>
                  <a:pt x="590" y="460"/>
                  <a:pt x="590" y="460"/>
                  <a:pt x="590" y="460"/>
                </a:cubicBezTo>
                <a:cubicBezTo>
                  <a:pt x="590" y="460"/>
                  <a:pt x="590" y="460"/>
                  <a:pt x="590" y="460"/>
                </a:cubicBezTo>
                <a:cubicBezTo>
                  <a:pt x="590" y="460"/>
                  <a:pt x="590" y="460"/>
                  <a:pt x="590" y="459"/>
                </a:cubicBezTo>
                <a:cubicBezTo>
                  <a:pt x="590" y="459"/>
                  <a:pt x="590" y="459"/>
                  <a:pt x="590" y="459"/>
                </a:cubicBezTo>
                <a:cubicBezTo>
                  <a:pt x="590" y="459"/>
                  <a:pt x="590" y="459"/>
                  <a:pt x="590" y="459"/>
                </a:cubicBezTo>
                <a:cubicBezTo>
                  <a:pt x="590" y="459"/>
                  <a:pt x="590" y="459"/>
                  <a:pt x="590" y="459"/>
                </a:cubicBezTo>
                <a:cubicBezTo>
                  <a:pt x="591" y="459"/>
                  <a:pt x="591" y="459"/>
                  <a:pt x="591" y="459"/>
                </a:cubicBezTo>
                <a:cubicBezTo>
                  <a:pt x="591" y="459"/>
                  <a:pt x="591" y="459"/>
                  <a:pt x="591" y="459"/>
                </a:cubicBezTo>
                <a:cubicBezTo>
                  <a:pt x="591" y="459"/>
                  <a:pt x="591" y="459"/>
                  <a:pt x="591" y="459"/>
                </a:cubicBezTo>
                <a:cubicBezTo>
                  <a:pt x="591" y="459"/>
                  <a:pt x="591" y="459"/>
                  <a:pt x="591" y="459"/>
                </a:cubicBezTo>
                <a:cubicBezTo>
                  <a:pt x="591" y="459"/>
                  <a:pt x="591" y="459"/>
                  <a:pt x="591" y="459"/>
                </a:cubicBezTo>
                <a:cubicBezTo>
                  <a:pt x="591" y="459"/>
                  <a:pt x="591" y="459"/>
                  <a:pt x="591" y="459"/>
                </a:cubicBezTo>
                <a:cubicBezTo>
                  <a:pt x="591" y="459"/>
                  <a:pt x="591" y="459"/>
                  <a:pt x="591" y="459"/>
                </a:cubicBezTo>
                <a:cubicBezTo>
                  <a:pt x="591" y="459"/>
                  <a:pt x="591" y="459"/>
                  <a:pt x="591" y="459"/>
                </a:cubicBezTo>
                <a:cubicBezTo>
                  <a:pt x="591" y="459"/>
                  <a:pt x="591" y="459"/>
                  <a:pt x="591" y="459"/>
                </a:cubicBezTo>
                <a:cubicBezTo>
                  <a:pt x="591" y="459"/>
                  <a:pt x="591" y="459"/>
                  <a:pt x="591" y="459"/>
                </a:cubicBezTo>
                <a:cubicBezTo>
                  <a:pt x="591" y="459"/>
                  <a:pt x="591" y="459"/>
                  <a:pt x="591" y="459"/>
                </a:cubicBezTo>
                <a:cubicBezTo>
                  <a:pt x="591" y="458"/>
                  <a:pt x="591" y="458"/>
                  <a:pt x="591" y="458"/>
                </a:cubicBezTo>
                <a:cubicBezTo>
                  <a:pt x="591" y="458"/>
                  <a:pt x="591" y="458"/>
                  <a:pt x="591" y="458"/>
                </a:cubicBezTo>
                <a:cubicBezTo>
                  <a:pt x="591" y="458"/>
                  <a:pt x="591" y="458"/>
                  <a:pt x="591" y="458"/>
                </a:cubicBezTo>
                <a:cubicBezTo>
                  <a:pt x="591" y="458"/>
                  <a:pt x="591" y="458"/>
                  <a:pt x="591" y="458"/>
                </a:cubicBezTo>
                <a:cubicBezTo>
                  <a:pt x="591" y="458"/>
                  <a:pt x="591" y="458"/>
                  <a:pt x="591" y="458"/>
                </a:cubicBezTo>
                <a:cubicBezTo>
                  <a:pt x="591" y="458"/>
                  <a:pt x="591" y="458"/>
                  <a:pt x="591" y="458"/>
                </a:cubicBezTo>
                <a:cubicBezTo>
                  <a:pt x="591" y="458"/>
                  <a:pt x="591" y="458"/>
                  <a:pt x="591" y="458"/>
                </a:cubicBezTo>
                <a:cubicBezTo>
                  <a:pt x="591" y="458"/>
                  <a:pt x="591" y="458"/>
                  <a:pt x="591" y="458"/>
                </a:cubicBezTo>
                <a:cubicBezTo>
                  <a:pt x="591" y="458"/>
                  <a:pt x="591" y="458"/>
                  <a:pt x="591" y="458"/>
                </a:cubicBezTo>
                <a:cubicBezTo>
                  <a:pt x="591" y="458"/>
                  <a:pt x="591" y="458"/>
                  <a:pt x="591" y="458"/>
                </a:cubicBezTo>
                <a:cubicBezTo>
                  <a:pt x="591" y="458"/>
                  <a:pt x="591" y="458"/>
                  <a:pt x="591" y="458"/>
                </a:cubicBezTo>
                <a:cubicBezTo>
                  <a:pt x="591" y="458"/>
                  <a:pt x="591" y="458"/>
                  <a:pt x="591" y="458"/>
                </a:cubicBezTo>
                <a:cubicBezTo>
                  <a:pt x="591" y="458"/>
                  <a:pt x="591" y="458"/>
                  <a:pt x="591" y="458"/>
                </a:cubicBezTo>
                <a:cubicBezTo>
                  <a:pt x="591" y="458"/>
                  <a:pt x="591" y="458"/>
                  <a:pt x="591" y="458"/>
                </a:cubicBezTo>
                <a:cubicBezTo>
                  <a:pt x="591" y="458"/>
                  <a:pt x="591" y="457"/>
                  <a:pt x="591" y="457"/>
                </a:cubicBezTo>
                <a:cubicBezTo>
                  <a:pt x="591" y="457"/>
                  <a:pt x="591" y="457"/>
                  <a:pt x="591" y="457"/>
                </a:cubicBezTo>
                <a:cubicBezTo>
                  <a:pt x="592" y="457"/>
                  <a:pt x="592" y="457"/>
                  <a:pt x="592" y="457"/>
                </a:cubicBezTo>
                <a:cubicBezTo>
                  <a:pt x="592" y="457"/>
                  <a:pt x="592" y="457"/>
                  <a:pt x="592" y="457"/>
                </a:cubicBezTo>
                <a:cubicBezTo>
                  <a:pt x="592" y="457"/>
                  <a:pt x="592" y="457"/>
                  <a:pt x="592" y="457"/>
                </a:cubicBezTo>
                <a:cubicBezTo>
                  <a:pt x="592" y="457"/>
                  <a:pt x="592" y="457"/>
                  <a:pt x="592" y="457"/>
                </a:cubicBezTo>
                <a:cubicBezTo>
                  <a:pt x="592" y="457"/>
                  <a:pt x="592" y="457"/>
                  <a:pt x="592" y="457"/>
                </a:cubicBezTo>
                <a:cubicBezTo>
                  <a:pt x="592" y="457"/>
                  <a:pt x="592" y="457"/>
                  <a:pt x="592" y="457"/>
                </a:cubicBezTo>
                <a:cubicBezTo>
                  <a:pt x="592" y="457"/>
                  <a:pt x="592" y="457"/>
                  <a:pt x="592" y="457"/>
                </a:cubicBezTo>
                <a:cubicBezTo>
                  <a:pt x="592" y="457"/>
                  <a:pt x="592" y="457"/>
                  <a:pt x="592" y="457"/>
                </a:cubicBezTo>
                <a:cubicBezTo>
                  <a:pt x="592" y="457"/>
                  <a:pt x="592" y="457"/>
                  <a:pt x="592" y="457"/>
                </a:cubicBezTo>
                <a:cubicBezTo>
                  <a:pt x="592" y="457"/>
                  <a:pt x="592" y="457"/>
                  <a:pt x="592" y="457"/>
                </a:cubicBezTo>
                <a:cubicBezTo>
                  <a:pt x="592" y="457"/>
                  <a:pt x="592" y="457"/>
                  <a:pt x="592" y="456"/>
                </a:cubicBezTo>
                <a:cubicBezTo>
                  <a:pt x="592" y="456"/>
                  <a:pt x="592" y="456"/>
                  <a:pt x="592" y="456"/>
                </a:cubicBezTo>
                <a:cubicBezTo>
                  <a:pt x="592" y="456"/>
                  <a:pt x="592" y="456"/>
                  <a:pt x="592" y="456"/>
                </a:cubicBezTo>
                <a:cubicBezTo>
                  <a:pt x="592" y="456"/>
                  <a:pt x="592" y="456"/>
                  <a:pt x="592" y="456"/>
                </a:cubicBezTo>
                <a:cubicBezTo>
                  <a:pt x="592" y="456"/>
                  <a:pt x="592" y="456"/>
                  <a:pt x="592" y="456"/>
                </a:cubicBezTo>
                <a:cubicBezTo>
                  <a:pt x="592" y="456"/>
                  <a:pt x="592" y="456"/>
                  <a:pt x="592" y="456"/>
                </a:cubicBezTo>
                <a:cubicBezTo>
                  <a:pt x="592" y="456"/>
                  <a:pt x="592" y="456"/>
                  <a:pt x="592" y="456"/>
                </a:cubicBezTo>
                <a:cubicBezTo>
                  <a:pt x="592" y="456"/>
                  <a:pt x="592" y="456"/>
                  <a:pt x="592" y="456"/>
                </a:cubicBezTo>
                <a:cubicBezTo>
                  <a:pt x="592" y="456"/>
                  <a:pt x="592" y="456"/>
                  <a:pt x="592" y="456"/>
                </a:cubicBezTo>
                <a:cubicBezTo>
                  <a:pt x="592" y="456"/>
                  <a:pt x="592" y="456"/>
                  <a:pt x="592" y="456"/>
                </a:cubicBezTo>
                <a:cubicBezTo>
                  <a:pt x="592" y="456"/>
                  <a:pt x="592" y="456"/>
                  <a:pt x="592" y="456"/>
                </a:cubicBezTo>
                <a:cubicBezTo>
                  <a:pt x="592" y="456"/>
                  <a:pt x="592" y="456"/>
                  <a:pt x="592" y="455"/>
                </a:cubicBezTo>
                <a:cubicBezTo>
                  <a:pt x="593" y="455"/>
                  <a:pt x="593" y="455"/>
                  <a:pt x="593" y="455"/>
                </a:cubicBezTo>
                <a:cubicBezTo>
                  <a:pt x="593" y="455"/>
                  <a:pt x="593" y="455"/>
                  <a:pt x="593" y="455"/>
                </a:cubicBezTo>
                <a:cubicBezTo>
                  <a:pt x="594" y="452"/>
                  <a:pt x="596" y="449"/>
                  <a:pt x="597" y="446"/>
                </a:cubicBezTo>
                <a:cubicBezTo>
                  <a:pt x="593" y="445"/>
                  <a:pt x="593" y="445"/>
                  <a:pt x="593" y="445"/>
                </a:cubicBezTo>
                <a:close/>
                <a:moveTo>
                  <a:pt x="608" y="408"/>
                </a:moveTo>
                <a:cubicBezTo>
                  <a:pt x="606" y="414"/>
                  <a:pt x="604" y="421"/>
                  <a:pt x="601" y="427"/>
                </a:cubicBezTo>
                <a:cubicBezTo>
                  <a:pt x="605" y="428"/>
                  <a:pt x="605" y="428"/>
                  <a:pt x="605" y="428"/>
                </a:cubicBezTo>
                <a:cubicBezTo>
                  <a:pt x="605" y="427"/>
                  <a:pt x="606" y="425"/>
                  <a:pt x="607" y="424"/>
                </a:cubicBezTo>
                <a:cubicBezTo>
                  <a:pt x="607" y="424"/>
                  <a:pt x="607" y="424"/>
                  <a:pt x="607" y="424"/>
                </a:cubicBezTo>
                <a:cubicBezTo>
                  <a:pt x="607" y="424"/>
                  <a:pt x="607" y="424"/>
                  <a:pt x="607" y="423"/>
                </a:cubicBezTo>
                <a:cubicBezTo>
                  <a:pt x="607" y="423"/>
                  <a:pt x="607" y="423"/>
                  <a:pt x="607" y="423"/>
                </a:cubicBezTo>
                <a:cubicBezTo>
                  <a:pt x="607" y="423"/>
                  <a:pt x="607" y="423"/>
                  <a:pt x="607" y="423"/>
                </a:cubicBezTo>
                <a:cubicBezTo>
                  <a:pt x="607" y="423"/>
                  <a:pt x="607" y="423"/>
                  <a:pt x="607" y="423"/>
                </a:cubicBezTo>
                <a:cubicBezTo>
                  <a:pt x="607" y="423"/>
                  <a:pt x="607" y="423"/>
                  <a:pt x="607" y="423"/>
                </a:cubicBezTo>
                <a:cubicBezTo>
                  <a:pt x="607" y="423"/>
                  <a:pt x="607" y="423"/>
                  <a:pt x="607" y="423"/>
                </a:cubicBezTo>
                <a:cubicBezTo>
                  <a:pt x="607" y="423"/>
                  <a:pt x="607" y="423"/>
                  <a:pt x="607" y="423"/>
                </a:cubicBezTo>
                <a:cubicBezTo>
                  <a:pt x="607" y="423"/>
                  <a:pt x="607" y="423"/>
                  <a:pt x="607" y="423"/>
                </a:cubicBezTo>
                <a:cubicBezTo>
                  <a:pt x="607" y="423"/>
                  <a:pt x="607" y="423"/>
                  <a:pt x="607" y="423"/>
                </a:cubicBezTo>
                <a:cubicBezTo>
                  <a:pt x="607" y="423"/>
                  <a:pt x="607" y="423"/>
                  <a:pt x="607" y="423"/>
                </a:cubicBezTo>
                <a:cubicBezTo>
                  <a:pt x="607" y="423"/>
                  <a:pt x="607" y="423"/>
                  <a:pt x="607" y="423"/>
                </a:cubicBezTo>
                <a:cubicBezTo>
                  <a:pt x="607" y="423"/>
                  <a:pt x="607" y="423"/>
                  <a:pt x="607" y="423"/>
                </a:cubicBezTo>
                <a:cubicBezTo>
                  <a:pt x="607" y="423"/>
                  <a:pt x="607" y="423"/>
                  <a:pt x="607" y="423"/>
                </a:cubicBezTo>
                <a:cubicBezTo>
                  <a:pt x="607" y="422"/>
                  <a:pt x="607" y="422"/>
                  <a:pt x="607" y="422"/>
                </a:cubicBezTo>
                <a:cubicBezTo>
                  <a:pt x="607" y="422"/>
                  <a:pt x="607" y="422"/>
                  <a:pt x="607" y="422"/>
                </a:cubicBezTo>
                <a:cubicBezTo>
                  <a:pt x="607" y="422"/>
                  <a:pt x="607" y="422"/>
                  <a:pt x="607" y="422"/>
                </a:cubicBezTo>
                <a:cubicBezTo>
                  <a:pt x="607" y="422"/>
                  <a:pt x="607" y="422"/>
                  <a:pt x="607" y="422"/>
                </a:cubicBezTo>
                <a:cubicBezTo>
                  <a:pt x="607" y="422"/>
                  <a:pt x="607" y="422"/>
                  <a:pt x="607" y="422"/>
                </a:cubicBezTo>
                <a:cubicBezTo>
                  <a:pt x="607" y="422"/>
                  <a:pt x="607" y="422"/>
                  <a:pt x="607" y="422"/>
                </a:cubicBezTo>
                <a:cubicBezTo>
                  <a:pt x="607" y="422"/>
                  <a:pt x="607" y="422"/>
                  <a:pt x="607" y="422"/>
                </a:cubicBezTo>
                <a:cubicBezTo>
                  <a:pt x="607" y="422"/>
                  <a:pt x="607" y="422"/>
                  <a:pt x="607" y="422"/>
                </a:cubicBezTo>
                <a:cubicBezTo>
                  <a:pt x="607" y="422"/>
                  <a:pt x="607" y="422"/>
                  <a:pt x="607" y="422"/>
                </a:cubicBezTo>
                <a:cubicBezTo>
                  <a:pt x="607" y="422"/>
                  <a:pt x="607" y="422"/>
                  <a:pt x="607" y="422"/>
                </a:cubicBezTo>
                <a:cubicBezTo>
                  <a:pt x="607" y="422"/>
                  <a:pt x="607" y="422"/>
                  <a:pt x="607" y="422"/>
                </a:cubicBezTo>
                <a:cubicBezTo>
                  <a:pt x="607" y="422"/>
                  <a:pt x="607" y="422"/>
                  <a:pt x="607" y="422"/>
                </a:cubicBezTo>
                <a:cubicBezTo>
                  <a:pt x="607" y="422"/>
                  <a:pt x="607" y="422"/>
                  <a:pt x="607" y="422"/>
                </a:cubicBezTo>
                <a:cubicBezTo>
                  <a:pt x="607" y="422"/>
                  <a:pt x="607" y="422"/>
                  <a:pt x="607" y="422"/>
                </a:cubicBezTo>
                <a:cubicBezTo>
                  <a:pt x="607" y="421"/>
                  <a:pt x="607" y="421"/>
                  <a:pt x="607" y="421"/>
                </a:cubicBezTo>
                <a:cubicBezTo>
                  <a:pt x="607" y="421"/>
                  <a:pt x="607" y="421"/>
                  <a:pt x="607" y="421"/>
                </a:cubicBezTo>
                <a:cubicBezTo>
                  <a:pt x="607" y="421"/>
                  <a:pt x="607" y="421"/>
                  <a:pt x="607" y="421"/>
                </a:cubicBezTo>
                <a:cubicBezTo>
                  <a:pt x="607" y="421"/>
                  <a:pt x="607" y="421"/>
                  <a:pt x="607" y="421"/>
                </a:cubicBezTo>
                <a:cubicBezTo>
                  <a:pt x="607" y="421"/>
                  <a:pt x="607" y="421"/>
                  <a:pt x="608" y="421"/>
                </a:cubicBezTo>
                <a:cubicBezTo>
                  <a:pt x="608" y="421"/>
                  <a:pt x="608" y="421"/>
                  <a:pt x="608" y="421"/>
                </a:cubicBezTo>
                <a:cubicBezTo>
                  <a:pt x="608" y="421"/>
                  <a:pt x="608" y="421"/>
                  <a:pt x="608" y="421"/>
                </a:cubicBezTo>
                <a:cubicBezTo>
                  <a:pt x="608" y="421"/>
                  <a:pt x="608" y="421"/>
                  <a:pt x="608" y="421"/>
                </a:cubicBezTo>
                <a:cubicBezTo>
                  <a:pt x="608" y="421"/>
                  <a:pt x="608" y="421"/>
                  <a:pt x="608" y="421"/>
                </a:cubicBezTo>
                <a:cubicBezTo>
                  <a:pt x="608" y="421"/>
                  <a:pt x="608" y="421"/>
                  <a:pt x="608" y="421"/>
                </a:cubicBezTo>
                <a:cubicBezTo>
                  <a:pt x="608" y="421"/>
                  <a:pt x="608" y="421"/>
                  <a:pt x="608" y="421"/>
                </a:cubicBezTo>
                <a:cubicBezTo>
                  <a:pt x="608" y="420"/>
                  <a:pt x="608" y="421"/>
                  <a:pt x="608" y="420"/>
                </a:cubicBezTo>
                <a:cubicBezTo>
                  <a:pt x="609" y="417"/>
                  <a:pt x="610" y="413"/>
                  <a:pt x="612" y="409"/>
                </a:cubicBezTo>
                <a:cubicBezTo>
                  <a:pt x="608" y="408"/>
                  <a:pt x="608" y="408"/>
                  <a:pt x="608" y="408"/>
                </a:cubicBezTo>
                <a:close/>
                <a:moveTo>
                  <a:pt x="617" y="370"/>
                </a:moveTo>
                <a:cubicBezTo>
                  <a:pt x="616" y="376"/>
                  <a:pt x="615" y="383"/>
                  <a:pt x="613" y="389"/>
                </a:cubicBezTo>
                <a:cubicBezTo>
                  <a:pt x="617" y="390"/>
                  <a:pt x="617" y="390"/>
                  <a:pt x="617" y="390"/>
                </a:cubicBezTo>
                <a:cubicBezTo>
                  <a:pt x="619" y="384"/>
                  <a:pt x="620" y="377"/>
                  <a:pt x="621" y="371"/>
                </a:cubicBezTo>
                <a:cubicBezTo>
                  <a:pt x="617" y="370"/>
                  <a:pt x="617" y="370"/>
                  <a:pt x="617" y="370"/>
                </a:cubicBezTo>
                <a:close/>
                <a:moveTo>
                  <a:pt x="622" y="331"/>
                </a:moveTo>
                <a:cubicBezTo>
                  <a:pt x="622" y="337"/>
                  <a:pt x="621" y="344"/>
                  <a:pt x="620" y="350"/>
                </a:cubicBezTo>
                <a:cubicBezTo>
                  <a:pt x="624" y="351"/>
                  <a:pt x="624" y="351"/>
                  <a:pt x="624" y="351"/>
                </a:cubicBezTo>
                <a:cubicBezTo>
                  <a:pt x="625" y="344"/>
                  <a:pt x="626" y="338"/>
                  <a:pt x="626" y="331"/>
                </a:cubicBezTo>
                <a:cubicBezTo>
                  <a:pt x="622" y="331"/>
                  <a:pt x="622" y="331"/>
                  <a:pt x="622" y="331"/>
                </a:cubicBezTo>
                <a:close/>
                <a:moveTo>
                  <a:pt x="626" y="291"/>
                </a:moveTo>
                <a:cubicBezTo>
                  <a:pt x="622" y="291"/>
                  <a:pt x="622" y="291"/>
                  <a:pt x="622" y="291"/>
                </a:cubicBezTo>
                <a:cubicBezTo>
                  <a:pt x="622" y="298"/>
                  <a:pt x="623" y="304"/>
                  <a:pt x="623" y="311"/>
                </a:cubicBezTo>
                <a:cubicBezTo>
                  <a:pt x="627" y="311"/>
                  <a:pt x="627" y="311"/>
                  <a:pt x="627" y="311"/>
                </a:cubicBezTo>
                <a:cubicBezTo>
                  <a:pt x="627" y="311"/>
                  <a:pt x="627" y="310"/>
                  <a:pt x="627" y="310"/>
                </a:cubicBezTo>
                <a:cubicBezTo>
                  <a:pt x="627" y="310"/>
                  <a:pt x="627" y="310"/>
                  <a:pt x="627" y="310"/>
                </a:cubicBezTo>
                <a:cubicBezTo>
                  <a:pt x="627" y="310"/>
                  <a:pt x="627" y="310"/>
                  <a:pt x="627" y="310"/>
                </a:cubicBezTo>
                <a:cubicBezTo>
                  <a:pt x="627" y="310"/>
                  <a:pt x="627" y="310"/>
                  <a:pt x="627" y="310"/>
                </a:cubicBezTo>
                <a:cubicBezTo>
                  <a:pt x="627" y="310"/>
                  <a:pt x="627" y="310"/>
                  <a:pt x="627" y="310"/>
                </a:cubicBezTo>
                <a:cubicBezTo>
                  <a:pt x="627" y="310"/>
                  <a:pt x="627" y="310"/>
                  <a:pt x="627" y="310"/>
                </a:cubicBezTo>
                <a:cubicBezTo>
                  <a:pt x="627" y="310"/>
                  <a:pt x="627" y="310"/>
                  <a:pt x="627" y="310"/>
                </a:cubicBezTo>
                <a:cubicBezTo>
                  <a:pt x="627" y="310"/>
                  <a:pt x="627" y="310"/>
                  <a:pt x="627" y="310"/>
                </a:cubicBezTo>
                <a:cubicBezTo>
                  <a:pt x="627" y="309"/>
                  <a:pt x="627" y="309"/>
                  <a:pt x="627" y="309"/>
                </a:cubicBezTo>
                <a:cubicBezTo>
                  <a:pt x="627" y="309"/>
                  <a:pt x="627" y="309"/>
                  <a:pt x="627" y="309"/>
                </a:cubicBezTo>
                <a:cubicBezTo>
                  <a:pt x="627" y="309"/>
                  <a:pt x="627" y="309"/>
                  <a:pt x="627" y="309"/>
                </a:cubicBezTo>
                <a:cubicBezTo>
                  <a:pt x="627" y="309"/>
                  <a:pt x="627" y="309"/>
                  <a:pt x="627" y="309"/>
                </a:cubicBezTo>
                <a:cubicBezTo>
                  <a:pt x="627" y="309"/>
                  <a:pt x="627" y="309"/>
                  <a:pt x="627" y="309"/>
                </a:cubicBezTo>
                <a:cubicBezTo>
                  <a:pt x="627" y="309"/>
                  <a:pt x="627" y="309"/>
                  <a:pt x="627" y="309"/>
                </a:cubicBezTo>
                <a:cubicBezTo>
                  <a:pt x="627" y="309"/>
                  <a:pt x="627" y="309"/>
                  <a:pt x="627" y="309"/>
                </a:cubicBezTo>
                <a:cubicBezTo>
                  <a:pt x="627" y="309"/>
                  <a:pt x="627" y="309"/>
                  <a:pt x="627" y="309"/>
                </a:cubicBezTo>
                <a:cubicBezTo>
                  <a:pt x="627" y="309"/>
                  <a:pt x="627" y="309"/>
                  <a:pt x="627" y="309"/>
                </a:cubicBezTo>
                <a:cubicBezTo>
                  <a:pt x="627" y="309"/>
                  <a:pt x="627" y="309"/>
                  <a:pt x="627" y="309"/>
                </a:cubicBezTo>
                <a:cubicBezTo>
                  <a:pt x="627" y="309"/>
                  <a:pt x="627" y="309"/>
                  <a:pt x="627" y="309"/>
                </a:cubicBezTo>
                <a:cubicBezTo>
                  <a:pt x="627" y="309"/>
                  <a:pt x="627" y="309"/>
                  <a:pt x="627" y="309"/>
                </a:cubicBezTo>
                <a:cubicBezTo>
                  <a:pt x="627" y="309"/>
                  <a:pt x="627" y="309"/>
                  <a:pt x="627" y="308"/>
                </a:cubicBezTo>
                <a:cubicBezTo>
                  <a:pt x="627" y="308"/>
                  <a:pt x="627" y="308"/>
                  <a:pt x="627" y="308"/>
                </a:cubicBezTo>
                <a:cubicBezTo>
                  <a:pt x="627" y="308"/>
                  <a:pt x="627" y="308"/>
                  <a:pt x="627" y="308"/>
                </a:cubicBezTo>
                <a:cubicBezTo>
                  <a:pt x="627" y="308"/>
                  <a:pt x="627" y="308"/>
                  <a:pt x="627" y="308"/>
                </a:cubicBezTo>
                <a:cubicBezTo>
                  <a:pt x="627" y="308"/>
                  <a:pt x="627" y="308"/>
                  <a:pt x="627" y="308"/>
                </a:cubicBezTo>
                <a:cubicBezTo>
                  <a:pt x="627" y="308"/>
                  <a:pt x="627" y="308"/>
                  <a:pt x="627" y="308"/>
                </a:cubicBezTo>
                <a:cubicBezTo>
                  <a:pt x="627" y="308"/>
                  <a:pt x="627" y="308"/>
                  <a:pt x="627" y="308"/>
                </a:cubicBezTo>
                <a:cubicBezTo>
                  <a:pt x="627" y="308"/>
                  <a:pt x="627" y="308"/>
                  <a:pt x="627" y="308"/>
                </a:cubicBezTo>
                <a:cubicBezTo>
                  <a:pt x="627" y="308"/>
                  <a:pt x="627" y="308"/>
                  <a:pt x="627" y="308"/>
                </a:cubicBezTo>
                <a:cubicBezTo>
                  <a:pt x="627" y="308"/>
                  <a:pt x="627" y="308"/>
                  <a:pt x="627" y="308"/>
                </a:cubicBezTo>
                <a:cubicBezTo>
                  <a:pt x="627" y="308"/>
                  <a:pt x="627" y="308"/>
                  <a:pt x="627" y="308"/>
                </a:cubicBezTo>
                <a:cubicBezTo>
                  <a:pt x="627" y="308"/>
                  <a:pt x="627" y="307"/>
                  <a:pt x="627" y="307"/>
                </a:cubicBezTo>
                <a:cubicBezTo>
                  <a:pt x="627" y="307"/>
                  <a:pt x="627" y="307"/>
                  <a:pt x="627" y="307"/>
                </a:cubicBezTo>
                <a:cubicBezTo>
                  <a:pt x="627" y="307"/>
                  <a:pt x="627" y="307"/>
                  <a:pt x="627" y="307"/>
                </a:cubicBezTo>
                <a:cubicBezTo>
                  <a:pt x="627" y="307"/>
                  <a:pt x="627" y="307"/>
                  <a:pt x="627" y="307"/>
                </a:cubicBezTo>
                <a:cubicBezTo>
                  <a:pt x="626" y="303"/>
                  <a:pt x="626" y="299"/>
                  <a:pt x="626" y="296"/>
                </a:cubicBezTo>
                <a:cubicBezTo>
                  <a:pt x="626" y="296"/>
                  <a:pt x="626" y="296"/>
                  <a:pt x="626" y="296"/>
                </a:cubicBezTo>
                <a:cubicBezTo>
                  <a:pt x="626" y="295"/>
                  <a:pt x="626" y="295"/>
                  <a:pt x="626" y="295"/>
                </a:cubicBezTo>
                <a:cubicBezTo>
                  <a:pt x="626" y="295"/>
                  <a:pt x="626" y="295"/>
                  <a:pt x="626" y="295"/>
                </a:cubicBezTo>
                <a:cubicBezTo>
                  <a:pt x="626" y="295"/>
                  <a:pt x="626" y="295"/>
                  <a:pt x="626" y="295"/>
                </a:cubicBezTo>
                <a:cubicBezTo>
                  <a:pt x="626" y="295"/>
                  <a:pt x="626" y="295"/>
                  <a:pt x="626" y="295"/>
                </a:cubicBezTo>
                <a:cubicBezTo>
                  <a:pt x="626" y="295"/>
                  <a:pt x="626" y="295"/>
                  <a:pt x="626" y="294"/>
                </a:cubicBezTo>
                <a:cubicBezTo>
                  <a:pt x="626" y="294"/>
                  <a:pt x="626" y="294"/>
                  <a:pt x="626" y="294"/>
                </a:cubicBezTo>
                <a:cubicBezTo>
                  <a:pt x="626" y="294"/>
                  <a:pt x="626" y="294"/>
                  <a:pt x="626" y="294"/>
                </a:cubicBezTo>
                <a:cubicBezTo>
                  <a:pt x="626" y="294"/>
                  <a:pt x="626" y="294"/>
                  <a:pt x="626" y="294"/>
                </a:cubicBezTo>
                <a:cubicBezTo>
                  <a:pt x="626" y="294"/>
                  <a:pt x="626" y="294"/>
                  <a:pt x="626" y="294"/>
                </a:cubicBezTo>
                <a:cubicBezTo>
                  <a:pt x="626" y="294"/>
                  <a:pt x="626" y="294"/>
                  <a:pt x="626" y="294"/>
                </a:cubicBezTo>
                <a:cubicBezTo>
                  <a:pt x="626" y="294"/>
                  <a:pt x="626" y="294"/>
                  <a:pt x="626" y="294"/>
                </a:cubicBezTo>
                <a:cubicBezTo>
                  <a:pt x="626" y="294"/>
                  <a:pt x="626" y="294"/>
                  <a:pt x="626" y="294"/>
                </a:cubicBezTo>
                <a:cubicBezTo>
                  <a:pt x="626" y="294"/>
                  <a:pt x="626" y="294"/>
                  <a:pt x="626" y="294"/>
                </a:cubicBezTo>
                <a:cubicBezTo>
                  <a:pt x="626" y="294"/>
                  <a:pt x="626" y="294"/>
                  <a:pt x="626" y="294"/>
                </a:cubicBezTo>
                <a:cubicBezTo>
                  <a:pt x="626" y="294"/>
                  <a:pt x="626" y="294"/>
                  <a:pt x="626" y="294"/>
                </a:cubicBezTo>
                <a:cubicBezTo>
                  <a:pt x="626" y="294"/>
                  <a:pt x="626" y="294"/>
                  <a:pt x="626" y="294"/>
                </a:cubicBezTo>
                <a:cubicBezTo>
                  <a:pt x="626" y="293"/>
                  <a:pt x="626" y="293"/>
                  <a:pt x="626" y="293"/>
                </a:cubicBezTo>
                <a:cubicBezTo>
                  <a:pt x="626" y="293"/>
                  <a:pt x="626" y="293"/>
                  <a:pt x="626" y="293"/>
                </a:cubicBezTo>
                <a:cubicBezTo>
                  <a:pt x="626" y="293"/>
                  <a:pt x="626" y="293"/>
                  <a:pt x="626" y="293"/>
                </a:cubicBezTo>
                <a:cubicBezTo>
                  <a:pt x="626" y="293"/>
                  <a:pt x="626" y="293"/>
                  <a:pt x="626" y="293"/>
                </a:cubicBezTo>
                <a:cubicBezTo>
                  <a:pt x="626" y="293"/>
                  <a:pt x="626" y="293"/>
                  <a:pt x="626" y="293"/>
                </a:cubicBezTo>
                <a:cubicBezTo>
                  <a:pt x="626" y="293"/>
                  <a:pt x="626" y="293"/>
                  <a:pt x="626" y="293"/>
                </a:cubicBezTo>
                <a:cubicBezTo>
                  <a:pt x="626" y="293"/>
                  <a:pt x="626" y="293"/>
                  <a:pt x="626" y="293"/>
                </a:cubicBezTo>
                <a:cubicBezTo>
                  <a:pt x="626" y="293"/>
                  <a:pt x="626" y="293"/>
                  <a:pt x="626" y="293"/>
                </a:cubicBezTo>
                <a:cubicBezTo>
                  <a:pt x="626" y="293"/>
                  <a:pt x="626" y="293"/>
                  <a:pt x="626" y="293"/>
                </a:cubicBezTo>
                <a:cubicBezTo>
                  <a:pt x="626" y="293"/>
                  <a:pt x="626" y="293"/>
                  <a:pt x="626" y="293"/>
                </a:cubicBezTo>
                <a:cubicBezTo>
                  <a:pt x="626" y="293"/>
                  <a:pt x="626" y="293"/>
                  <a:pt x="626" y="293"/>
                </a:cubicBezTo>
                <a:cubicBezTo>
                  <a:pt x="626" y="293"/>
                  <a:pt x="626" y="293"/>
                  <a:pt x="626" y="293"/>
                </a:cubicBezTo>
                <a:cubicBezTo>
                  <a:pt x="626" y="293"/>
                  <a:pt x="626" y="293"/>
                  <a:pt x="626" y="292"/>
                </a:cubicBezTo>
                <a:cubicBezTo>
                  <a:pt x="626" y="292"/>
                  <a:pt x="626" y="292"/>
                  <a:pt x="626" y="292"/>
                </a:cubicBezTo>
                <a:cubicBezTo>
                  <a:pt x="626" y="292"/>
                  <a:pt x="626" y="292"/>
                  <a:pt x="626" y="292"/>
                </a:cubicBezTo>
                <a:cubicBezTo>
                  <a:pt x="626" y="292"/>
                  <a:pt x="626" y="292"/>
                  <a:pt x="626" y="292"/>
                </a:cubicBezTo>
                <a:cubicBezTo>
                  <a:pt x="626" y="292"/>
                  <a:pt x="626" y="292"/>
                  <a:pt x="626" y="292"/>
                </a:cubicBezTo>
                <a:cubicBezTo>
                  <a:pt x="626" y="292"/>
                  <a:pt x="626" y="292"/>
                  <a:pt x="626" y="292"/>
                </a:cubicBezTo>
                <a:cubicBezTo>
                  <a:pt x="626" y="292"/>
                  <a:pt x="626" y="292"/>
                  <a:pt x="626" y="292"/>
                </a:cubicBezTo>
                <a:cubicBezTo>
                  <a:pt x="626" y="292"/>
                  <a:pt x="626" y="292"/>
                  <a:pt x="626" y="292"/>
                </a:cubicBezTo>
                <a:cubicBezTo>
                  <a:pt x="626" y="292"/>
                  <a:pt x="626" y="292"/>
                  <a:pt x="626" y="292"/>
                </a:cubicBezTo>
                <a:cubicBezTo>
                  <a:pt x="626" y="292"/>
                  <a:pt x="626" y="292"/>
                  <a:pt x="626" y="292"/>
                </a:cubicBezTo>
                <a:cubicBezTo>
                  <a:pt x="626" y="292"/>
                  <a:pt x="626" y="292"/>
                  <a:pt x="626" y="292"/>
                </a:cubicBezTo>
                <a:cubicBezTo>
                  <a:pt x="626" y="292"/>
                  <a:pt x="626" y="292"/>
                  <a:pt x="626" y="292"/>
                </a:cubicBezTo>
                <a:cubicBezTo>
                  <a:pt x="626" y="292"/>
                  <a:pt x="626" y="292"/>
                  <a:pt x="626" y="292"/>
                </a:cubicBezTo>
                <a:cubicBezTo>
                  <a:pt x="626" y="292"/>
                  <a:pt x="626" y="292"/>
                  <a:pt x="626" y="291"/>
                </a:cubicBezTo>
                <a:cubicBezTo>
                  <a:pt x="626" y="291"/>
                  <a:pt x="626" y="291"/>
                  <a:pt x="626" y="291"/>
                </a:cubicBezTo>
                <a:cubicBezTo>
                  <a:pt x="626" y="291"/>
                  <a:pt x="626" y="291"/>
                  <a:pt x="626" y="291"/>
                </a:cubicBezTo>
                <a:cubicBezTo>
                  <a:pt x="626" y="291"/>
                  <a:pt x="626" y="291"/>
                  <a:pt x="626" y="291"/>
                </a:cubicBezTo>
                <a:cubicBezTo>
                  <a:pt x="626" y="291"/>
                  <a:pt x="626" y="291"/>
                  <a:pt x="626" y="291"/>
                </a:cubicBezTo>
                <a:cubicBezTo>
                  <a:pt x="626" y="291"/>
                  <a:pt x="626" y="291"/>
                  <a:pt x="626" y="291"/>
                </a:cubicBezTo>
                <a:cubicBezTo>
                  <a:pt x="626" y="291"/>
                  <a:pt x="626" y="291"/>
                  <a:pt x="626" y="291"/>
                </a:cubicBezTo>
                <a:cubicBezTo>
                  <a:pt x="626" y="291"/>
                  <a:pt x="626" y="291"/>
                  <a:pt x="626" y="291"/>
                </a:cubicBezTo>
                <a:cubicBezTo>
                  <a:pt x="626" y="291"/>
                  <a:pt x="626" y="291"/>
                  <a:pt x="626" y="291"/>
                </a:cubicBezTo>
                <a:cubicBezTo>
                  <a:pt x="626" y="291"/>
                  <a:pt x="626" y="291"/>
                  <a:pt x="626" y="291"/>
                </a:cubicBezTo>
                <a:close/>
                <a:moveTo>
                  <a:pt x="621" y="251"/>
                </a:moveTo>
                <a:cubicBezTo>
                  <a:pt x="617" y="252"/>
                  <a:pt x="617" y="252"/>
                  <a:pt x="617" y="252"/>
                </a:cubicBezTo>
                <a:cubicBezTo>
                  <a:pt x="618" y="258"/>
                  <a:pt x="619" y="265"/>
                  <a:pt x="620" y="271"/>
                </a:cubicBezTo>
                <a:cubicBezTo>
                  <a:pt x="624" y="271"/>
                  <a:pt x="624" y="271"/>
                  <a:pt x="624" y="271"/>
                </a:cubicBezTo>
                <a:cubicBezTo>
                  <a:pt x="623" y="265"/>
                  <a:pt x="622" y="260"/>
                  <a:pt x="621" y="254"/>
                </a:cubicBezTo>
                <a:cubicBezTo>
                  <a:pt x="621" y="254"/>
                  <a:pt x="621" y="254"/>
                  <a:pt x="621" y="254"/>
                </a:cubicBezTo>
                <a:cubicBezTo>
                  <a:pt x="621" y="254"/>
                  <a:pt x="621" y="254"/>
                  <a:pt x="621" y="254"/>
                </a:cubicBezTo>
                <a:cubicBezTo>
                  <a:pt x="621" y="254"/>
                  <a:pt x="621" y="254"/>
                  <a:pt x="621" y="254"/>
                </a:cubicBezTo>
                <a:cubicBezTo>
                  <a:pt x="621" y="254"/>
                  <a:pt x="621" y="254"/>
                  <a:pt x="621" y="254"/>
                </a:cubicBezTo>
                <a:cubicBezTo>
                  <a:pt x="621" y="254"/>
                  <a:pt x="621" y="254"/>
                  <a:pt x="621" y="254"/>
                </a:cubicBezTo>
                <a:cubicBezTo>
                  <a:pt x="621" y="254"/>
                  <a:pt x="621" y="254"/>
                  <a:pt x="621" y="254"/>
                </a:cubicBezTo>
                <a:cubicBezTo>
                  <a:pt x="621" y="254"/>
                  <a:pt x="621" y="254"/>
                  <a:pt x="621" y="254"/>
                </a:cubicBezTo>
                <a:cubicBezTo>
                  <a:pt x="621" y="254"/>
                  <a:pt x="621" y="254"/>
                  <a:pt x="621" y="254"/>
                </a:cubicBezTo>
                <a:cubicBezTo>
                  <a:pt x="621" y="254"/>
                  <a:pt x="621" y="254"/>
                  <a:pt x="621" y="254"/>
                </a:cubicBezTo>
                <a:cubicBezTo>
                  <a:pt x="621" y="254"/>
                  <a:pt x="621" y="254"/>
                  <a:pt x="621" y="254"/>
                </a:cubicBezTo>
                <a:cubicBezTo>
                  <a:pt x="621" y="254"/>
                  <a:pt x="621" y="254"/>
                  <a:pt x="621" y="254"/>
                </a:cubicBezTo>
                <a:cubicBezTo>
                  <a:pt x="621" y="254"/>
                  <a:pt x="621" y="254"/>
                  <a:pt x="621" y="253"/>
                </a:cubicBezTo>
                <a:cubicBezTo>
                  <a:pt x="621" y="253"/>
                  <a:pt x="621" y="253"/>
                  <a:pt x="621" y="253"/>
                </a:cubicBezTo>
                <a:cubicBezTo>
                  <a:pt x="621" y="253"/>
                  <a:pt x="621" y="253"/>
                  <a:pt x="621" y="253"/>
                </a:cubicBezTo>
                <a:cubicBezTo>
                  <a:pt x="621" y="253"/>
                  <a:pt x="621" y="253"/>
                  <a:pt x="621" y="253"/>
                </a:cubicBezTo>
                <a:cubicBezTo>
                  <a:pt x="621" y="253"/>
                  <a:pt x="621" y="253"/>
                  <a:pt x="621" y="253"/>
                </a:cubicBezTo>
                <a:cubicBezTo>
                  <a:pt x="621" y="253"/>
                  <a:pt x="621" y="253"/>
                  <a:pt x="621" y="253"/>
                </a:cubicBezTo>
                <a:cubicBezTo>
                  <a:pt x="621" y="253"/>
                  <a:pt x="621" y="253"/>
                  <a:pt x="621" y="253"/>
                </a:cubicBezTo>
                <a:cubicBezTo>
                  <a:pt x="621" y="253"/>
                  <a:pt x="621" y="253"/>
                  <a:pt x="621" y="253"/>
                </a:cubicBezTo>
                <a:cubicBezTo>
                  <a:pt x="621" y="253"/>
                  <a:pt x="621" y="253"/>
                  <a:pt x="621" y="253"/>
                </a:cubicBezTo>
                <a:cubicBezTo>
                  <a:pt x="621" y="253"/>
                  <a:pt x="621" y="253"/>
                  <a:pt x="621" y="253"/>
                </a:cubicBezTo>
                <a:cubicBezTo>
                  <a:pt x="621" y="253"/>
                  <a:pt x="621" y="253"/>
                  <a:pt x="621" y="253"/>
                </a:cubicBezTo>
                <a:cubicBezTo>
                  <a:pt x="621" y="253"/>
                  <a:pt x="621" y="252"/>
                  <a:pt x="621" y="252"/>
                </a:cubicBezTo>
                <a:cubicBezTo>
                  <a:pt x="621" y="252"/>
                  <a:pt x="621" y="252"/>
                  <a:pt x="621" y="252"/>
                </a:cubicBezTo>
                <a:cubicBezTo>
                  <a:pt x="621" y="252"/>
                  <a:pt x="621" y="252"/>
                  <a:pt x="621" y="251"/>
                </a:cubicBezTo>
                <a:close/>
                <a:moveTo>
                  <a:pt x="610" y="213"/>
                </a:moveTo>
                <a:cubicBezTo>
                  <a:pt x="606" y="214"/>
                  <a:pt x="606" y="214"/>
                  <a:pt x="606" y="214"/>
                </a:cubicBezTo>
                <a:cubicBezTo>
                  <a:pt x="608" y="220"/>
                  <a:pt x="610" y="226"/>
                  <a:pt x="612" y="233"/>
                </a:cubicBezTo>
                <a:cubicBezTo>
                  <a:pt x="616" y="232"/>
                  <a:pt x="616" y="232"/>
                  <a:pt x="616" y="232"/>
                </a:cubicBezTo>
                <a:cubicBezTo>
                  <a:pt x="616" y="231"/>
                  <a:pt x="616" y="231"/>
                  <a:pt x="616" y="231"/>
                </a:cubicBezTo>
                <a:cubicBezTo>
                  <a:pt x="616" y="231"/>
                  <a:pt x="616" y="231"/>
                  <a:pt x="616" y="231"/>
                </a:cubicBezTo>
                <a:cubicBezTo>
                  <a:pt x="616" y="231"/>
                  <a:pt x="616" y="231"/>
                  <a:pt x="616" y="231"/>
                </a:cubicBezTo>
                <a:cubicBezTo>
                  <a:pt x="616" y="231"/>
                  <a:pt x="616" y="231"/>
                  <a:pt x="616" y="231"/>
                </a:cubicBezTo>
                <a:cubicBezTo>
                  <a:pt x="616" y="230"/>
                  <a:pt x="616" y="230"/>
                  <a:pt x="616" y="230"/>
                </a:cubicBezTo>
                <a:cubicBezTo>
                  <a:pt x="616" y="230"/>
                  <a:pt x="616" y="230"/>
                  <a:pt x="616" y="230"/>
                </a:cubicBezTo>
                <a:cubicBezTo>
                  <a:pt x="616" y="230"/>
                  <a:pt x="616" y="230"/>
                  <a:pt x="616" y="230"/>
                </a:cubicBezTo>
                <a:cubicBezTo>
                  <a:pt x="616" y="230"/>
                  <a:pt x="616" y="230"/>
                  <a:pt x="616" y="230"/>
                </a:cubicBezTo>
                <a:cubicBezTo>
                  <a:pt x="616" y="230"/>
                  <a:pt x="616" y="230"/>
                  <a:pt x="616" y="230"/>
                </a:cubicBezTo>
                <a:cubicBezTo>
                  <a:pt x="615" y="230"/>
                  <a:pt x="615" y="230"/>
                  <a:pt x="615" y="230"/>
                </a:cubicBezTo>
                <a:cubicBezTo>
                  <a:pt x="615" y="230"/>
                  <a:pt x="615" y="230"/>
                  <a:pt x="615" y="230"/>
                </a:cubicBezTo>
                <a:cubicBezTo>
                  <a:pt x="615" y="230"/>
                  <a:pt x="615" y="230"/>
                  <a:pt x="615" y="230"/>
                </a:cubicBezTo>
                <a:cubicBezTo>
                  <a:pt x="615" y="230"/>
                  <a:pt x="615" y="230"/>
                  <a:pt x="615" y="230"/>
                </a:cubicBezTo>
                <a:cubicBezTo>
                  <a:pt x="615" y="230"/>
                  <a:pt x="615" y="230"/>
                  <a:pt x="615" y="230"/>
                </a:cubicBezTo>
                <a:cubicBezTo>
                  <a:pt x="615" y="230"/>
                  <a:pt x="615" y="230"/>
                  <a:pt x="615" y="230"/>
                </a:cubicBezTo>
                <a:cubicBezTo>
                  <a:pt x="615" y="230"/>
                  <a:pt x="615" y="230"/>
                  <a:pt x="615" y="230"/>
                </a:cubicBezTo>
                <a:cubicBezTo>
                  <a:pt x="615" y="229"/>
                  <a:pt x="615" y="229"/>
                  <a:pt x="615" y="229"/>
                </a:cubicBezTo>
                <a:cubicBezTo>
                  <a:pt x="615" y="229"/>
                  <a:pt x="615" y="229"/>
                  <a:pt x="615" y="229"/>
                </a:cubicBezTo>
                <a:cubicBezTo>
                  <a:pt x="615" y="229"/>
                  <a:pt x="615" y="229"/>
                  <a:pt x="615" y="229"/>
                </a:cubicBezTo>
                <a:cubicBezTo>
                  <a:pt x="615" y="229"/>
                  <a:pt x="615" y="229"/>
                  <a:pt x="615" y="229"/>
                </a:cubicBezTo>
                <a:cubicBezTo>
                  <a:pt x="615" y="229"/>
                  <a:pt x="615" y="229"/>
                  <a:pt x="615" y="229"/>
                </a:cubicBezTo>
                <a:cubicBezTo>
                  <a:pt x="615" y="229"/>
                  <a:pt x="615" y="229"/>
                  <a:pt x="615" y="229"/>
                </a:cubicBezTo>
                <a:cubicBezTo>
                  <a:pt x="615" y="229"/>
                  <a:pt x="615" y="229"/>
                  <a:pt x="615" y="229"/>
                </a:cubicBezTo>
                <a:cubicBezTo>
                  <a:pt x="615" y="229"/>
                  <a:pt x="615" y="229"/>
                  <a:pt x="615" y="229"/>
                </a:cubicBezTo>
                <a:cubicBezTo>
                  <a:pt x="615" y="229"/>
                  <a:pt x="615" y="229"/>
                  <a:pt x="615" y="229"/>
                </a:cubicBezTo>
                <a:cubicBezTo>
                  <a:pt x="615" y="229"/>
                  <a:pt x="615" y="229"/>
                  <a:pt x="615" y="229"/>
                </a:cubicBezTo>
                <a:cubicBezTo>
                  <a:pt x="615" y="229"/>
                  <a:pt x="615" y="229"/>
                  <a:pt x="615" y="229"/>
                </a:cubicBezTo>
                <a:cubicBezTo>
                  <a:pt x="615" y="229"/>
                  <a:pt x="615" y="228"/>
                  <a:pt x="615" y="228"/>
                </a:cubicBezTo>
                <a:cubicBezTo>
                  <a:pt x="615" y="228"/>
                  <a:pt x="615" y="228"/>
                  <a:pt x="615" y="228"/>
                </a:cubicBezTo>
                <a:cubicBezTo>
                  <a:pt x="615" y="228"/>
                  <a:pt x="615" y="228"/>
                  <a:pt x="615" y="228"/>
                </a:cubicBezTo>
                <a:cubicBezTo>
                  <a:pt x="615" y="228"/>
                  <a:pt x="615" y="228"/>
                  <a:pt x="615" y="228"/>
                </a:cubicBezTo>
                <a:cubicBezTo>
                  <a:pt x="615" y="228"/>
                  <a:pt x="615" y="228"/>
                  <a:pt x="615" y="228"/>
                </a:cubicBezTo>
                <a:cubicBezTo>
                  <a:pt x="615" y="228"/>
                  <a:pt x="615" y="228"/>
                  <a:pt x="615" y="228"/>
                </a:cubicBezTo>
                <a:cubicBezTo>
                  <a:pt x="615" y="228"/>
                  <a:pt x="615" y="228"/>
                  <a:pt x="615" y="228"/>
                </a:cubicBezTo>
                <a:cubicBezTo>
                  <a:pt x="615" y="228"/>
                  <a:pt x="615" y="228"/>
                  <a:pt x="615" y="228"/>
                </a:cubicBezTo>
                <a:cubicBezTo>
                  <a:pt x="613" y="223"/>
                  <a:pt x="612" y="218"/>
                  <a:pt x="610" y="213"/>
                </a:cubicBezTo>
                <a:close/>
                <a:moveTo>
                  <a:pt x="595" y="176"/>
                </a:moveTo>
                <a:cubicBezTo>
                  <a:pt x="591" y="177"/>
                  <a:pt x="591" y="177"/>
                  <a:pt x="591" y="177"/>
                </a:cubicBezTo>
                <a:cubicBezTo>
                  <a:pt x="594" y="183"/>
                  <a:pt x="597" y="189"/>
                  <a:pt x="599" y="195"/>
                </a:cubicBezTo>
                <a:cubicBezTo>
                  <a:pt x="603" y="194"/>
                  <a:pt x="603" y="194"/>
                  <a:pt x="603" y="194"/>
                </a:cubicBezTo>
                <a:cubicBezTo>
                  <a:pt x="603" y="194"/>
                  <a:pt x="603" y="194"/>
                  <a:pt x="603" y="194"/>
                </a:cubicBezTo>
                <a:cubicBezTo>
                  <a:pt x="603" y="194"/>
                  <a:pt x="603" y="194"/>
                  <a:pt x="603" y="194"/>
                </a:cubicBezTo>
                <a:cubicBezTo>
                  <a:pt x="603" y="194"/>
                  <a:pt x="603" y="194"/>
                  <a:pt x="603" y="194"/>
                </a:cubicBezTo>
                <a:cubicBezTo>
                  <a:pt x="603" y="194"/>
                  <a:pt x="603" y="194"/>
                  <a:pt x="603" y="194"/>
                </a:cubicBezTo>
                <a:cubicBezTo>
                  <a:pt x="603" y="194"/>
                  <a:pt x="603" y="194"/>
                  <a:pt x="603" y="194"/>
                </a:cubicBezTo>
                <a:cubicBezTo>
                  <a:pt x="603" y="194"/>
                  <a:pt x="603" y="194"/>
                  <a:pt x="603" y="193"/>
                </a:cubicBezTo>
                <a:cubicBezTo>
                  <a:pt x="603" y="193"/>
                  <a:pt x="603" y="193"/>
                  <a:pt x="603" y="193"/>
                </a:cubicBezTo>
                <a:cubicBezTo>
                  <a:pt x="603" y="193"/>
                  <a:pt x="603" y="193"/>
                  <a:pt x="603" y="193"/>
                </a:cubicBezTo>
                <a:cubicBezTo>
                  <a:pt x="603" y="193"/>
                  <a:pt x="603" y="193"/>
                  <a:pt x="603" y="193"/>
                </a:cubicBezTo>
                <a:cubicBezTo>
                  <a:pt x="603" y="193"/>
                  <a:pt x="603" y="193"/>
                  <a:pt x="603" y="193"/>
                </a:cubicBezTo>
                <a:cubicBezTo>
                  <a:pt x="603" y="193"/>
                  <a:pt x="603" y="193"/>
                  <a:pt x="603" y="193"/>
                </a:cubicBezTo>
                <a:cubicBezTo>
                  <a:pt x="603" y="193"/>
                  <a:pt x="603" y="193"/>
                  <a:pt x="603" y="193"/>
                </a:cubicBezTo>
                <a:cubicBezTo>
                  <a:pt x="603" y="193"/>
                  <a:pt x="603" y="193"/>
                  <a:pt x="603" y="193"/>
                </a:cubicBezTo>
                <a:cubicBezTo>
                  <a:pt x="603" y="193"/>
                  <a:pt x="603" y="193"/>
                  <a:pt x="603" y="193"/>
                </a:cubicBezTo>
                <a:cubicBezTo>
                  <a:pt x="603" y="193"/>
                  <a:pt x="603" y="193"/>
                  <a:pt x="603" y="193"/>
                </a:cubicBezTo>
                <a:cubicBezTo>
                  <a:pt x="603" y="193"/>
                  <a:pt x="603" y="193"/>
                  <a:pt x="603" y="193"/>
                </a:cubicBezTo>
                <a:cubicBezTo>
                  <a:pt x="603" y="193"/>
                  <a:pt x="603" y="193"/>
                  <a:pt x="603" y="193"/>
                </a:cubicBezTo>
                <a:cubicBezTo>
                  <a:pt x="603" y="193"/>
                  <a:pt x="603" y="193"/>
                  <a:pt x="603" y="193"/>
                </a:cubicBezTo>
                <a:cubicBezTo>
                  <a:pt x="603" y="193"/>
                  <a:pt x="603" y="193"/>
                  <a:pt x="603" y="193"/>
                </a:cubicBezTo>
                <a:cubicBezTo>
                  <a:pt x="603" y="193"/>
                  <a:pt x="603" y="192"/>
                  <a:pt x="603" y="192"/>
                </a:cubicBezTo>
                <a:cubicBezTo>
                  <a:pt x="603" y="192"/>
                  <a:pt x="603" y="192"/>
                  <a:pt x="603" y="192"/>
                </a:cubicBezTo>
                <a:cubicBezTo>
                  <a:pt x="603" y="192"/>
                  <a:pt x="603" y="192"/>
                  <a:pt x="603" y="192"/>
                </a:cubicBezTo>
                <a:cubicBezTo>
                  <a:pt x="603" y="192"/>
                  <a:pt x="603" y="192"/>
                  <a:pt x="602" y="192"/>
                </a:cubicBezTo>
                <a:cubicBezTo>
                  <a:pt x="602" y="192"/>
                  <a:pt x="602" y="192"/>
                  <a:pt x="602" y="192"/>
                </a:cubicBezTo>
                <a:cubicBezTo>
                  <a:pt x="602" y="192"/>
                  <a:pt x="602" y="192"/>
                  <a:pt x="602" y="192"/>
                </a:cubicBezTo>
                <a:cubicBezTo>
                  <a:pt x="602" y="192"/>
                  <a:pt x="602" y="192"/>
                  <a:pt x="602" y="192"/>
                </a:cubicBezTo>
                <a:cubicBezTo>
                  <a:pt x="602" y="192"/>
                  <a:pt x="602" y="192"/>
                  <a:pt x="602" y="192"/>
                </a:cubicBezTo>
                <a:cubicBezTo>
                  <a:pt x="602" y="192"/>
                  <a:pt x="602" y="192"/>
                  <a:pt x="602" y="191"/>
                </a:cubicBezTo>
                <a:cubicBezTo>
                  <a:pt x="602" y="191"/>
                  <a:pt x="602" y="191"/>
                  <a:pt x="602" y="191"/>
                </a:cubicBezTo>
                <a:cubicBezTo>
                  <a:pt x="601" y="189"/>
                  <a:pt x="600" y="187"/>
                  <a:pt x="600" y="185"/>
                </a:cubicBezTo>
                <a:cubicBezTo>
                  <a:pt x="600" y="185"/>
                  <a:pt x="600" y="185"/>
                  <a:pt x="600" y="185"/>
                </a:cubicBezTo>
                <a:cubicBezTo>
                  <a:pt x="599" y="185"/>
                  <a:pt x="599" y="185"/>
                  <a:pt x="599" y="185"/>
                </a:cubicBezTo>
                <a:cubicBezTo>
                  <a:pt x="599" y="185"/>
                  <a:pt x="599" y="185"/>
                  <a:pt x="599" y="185"/>
                </a:cubicBezTo>
                <a:cubicBezTo>
                  <a:pt x="599" y="185"/>
                  <a:pt x="599" y="185"/>
                  <a:pt x="599" y="185"/>
                </a:cubicBezTo>
                <a:cubicBezTo>
                  <a:pt x="599" y="185"/>
                  <a:pt x="599" y="185"/>
                  <a:pt x="599" y="185"/>
                </a:cubicBezTo>
                <a:cubicBezTo>
                  <a:pt x="599" y="184"/>
                  <a:pt x="599" y="184"/>
                  <a:pt x="599" y="184"/>
                </a:cubicBezTo>
                <a:cubicBezTo>
                  <a:pt x="599" y="184"/>
                  <a:pt x="599" y="184"/>
                  <a:pt x="599" y="184"/>
                </a:cubicBezTo>
                <a:cubicBezTo>
                  <a:pt x="599" y="184"/>
                  <a:pt x="599" y="184"/>
                  <a:pt x="599" y="184"/>
                </a:cubicBezTo>
                <a:cubicBezTo>
                  <a:pt x="599" y="184"/>
                  <a:pt x="599" y="184"/>
                  <a:pt x="599" y="184"/>
                </a:cubicBezTo>
                <a:cubicBezTo>
                  <a:pt x="599" y="184"/>
                  <a:pt x="599" y="184"/>
                  <a:pt x="599" y="184"/>
                </a:cubicBezTo>
                <a:cubicBezTo>
                  <a:pt x="599" y="184"/>
                  <a:pt x="599" y="184"/>
                  <a:pt x="599" y="184"/>
                </a:cubicBezTo>
                <a:cubicBezTo>
                  <a:pt x="599" y="184"/>
                  <a:pt x="599" y="184"/>
                  <a:pt x="599" y="184"/>
                </a:cubicBezTo>
                <a:cubicBezTo>
                  <a:pt x="599" y="184"/>
                  <a:pt x="599" y="184"/>
                  <a:pt x="599" y="184"/>
                </a:cubicBezTo>
                <a:cubicBezTo>
                  <a:pt x="599" y="184"/>
                  <a:pt x="599" y="184"/>
                  <a:pt x="599" y="184"/>
                </a:cubicBezTo>
                <a:cubicBezTo>
                  <a:pt x="599" y="184"/>
                  <a:pt x="599" y="184"/>
                  <a:pt x="599" y="184"/>
                </a:cubicBezTo>
                <a:cubicBezTo>
                  <a:pt x="599" y="183"/>
                  <a:pt x="599" y="183"/>
                  <a:pt x="599" y="183"/>
                </a:cubicBezTo>
                <a:cubicBezTo>
                  <a:pt x="599" y="183"/>
                  <a:pt x="599" y="183"/>
                  <a:pt x="599" y="183"/>
                </a:cubicBezTo>
                <a:cubicBezTo>
                  <a:pt x="599" y="183"/>
                  <a:pt x="599" y="183"/>
                  <a:pt x="598" y="183"/>
                </a:cubicBezTo>
                <a:cubicBezTo>
                  <a:pt x="598" y="183"/>
                  <a:pt x="598" y="183"/>
                  <a:pt x="598" y="183"/>
                </a:cubicBezTo>
                <a:cubicBezTo>
                  <a:pt x="598" y="183"/>
                  <a:pt x="598" y="183"/>
                  <a:pt x="598" y="183"/>
                </a:cubicBezTo>
                <a:cubicBezTo>
                  <a:pt x="598" y="183"/>
                  <a:pt x="598" y="183"/>
                  <a:pt x="598" y="183"/>
                </a:cubicBezTo>
                <a:cubicBezTo>
                  <a:pt x="598" y="183"/>
                  <a:pt x="598" y="183"/>
                  <a:pt x="598" y="183"/>
                </a:cubicBezTo>
                <a:cubicBezTo>
                  <a:pt x="598" y="183"/>
                  <a:pt x="598" y="183"/>
                  <a:pt x="598" y="183"/>
                </a:cubicBezTo>
                <a:cubicBezTo>
                  <a:pt x="598" y="183"/>
                  <a:pt x="598" y="183"/>
                  <a:pt x="598" y="183"/>
                </a:cubicBezTo>
                <a:cubicBezTo>
                  <a:pt x="598" y="183"/>
                  <a:pt x="598" y="183"/>
                  <a:pt x="598" y="183"/>
                </a:cubicBezTo>
                <a:cubicBezTo>
                  <a:pt x="598" y="182"/>
                  <a:pt x="598" y="182"/>
                  <a:pt x="598" y="182"/>
                </a:cubicBezTo>
                <a:cubicBezTo>
                  <a:pt x="598" y="182"/>
                  <a:pt x="598" y="182"/>
                  <a:pt x="598" y="182"/>
                </a:cubicBezTo>
                <a:cubicBezTo>
                  <a:pt x="598" y="182"/>
                  <a:pt x="598" y="182"/>
                  <a:pt x="598" y="182"/>
                </a:cubicBezTo>
                <a:cubicBezTo>
                  <a:pt x="598" y="182"/>
                  <a:pt x="598" y="182"/>
                  <a:pt x="598" y="182"/>
                </a:cubicBezTo>
                <a:cubicBezTo>
                  <a:pt x="598" y="182"/>
                  <a:pt x="598" y="182"/>
                  <a:pt x="598" y="182"/>
                </a:cubicBezTo>
                <a:cubicBezTo>
                  <a:pt x="598" y="182"/>
                  <a:pt x="598" y="182"/>
                  <a:pt x="598" y="182"/>
                </a:cubicBezTo>
                <a:cubicBezTo>
                  <a:pt x="598" y="182"/>
                  <a:pt x="598" y="182"/>
                  <a:pt x="598" y="182"/>
                </a:cubicBezTo>
                <a:cubicBezTo>
                  <a:pt x="598" y="182"/>
                  <a:pt x="598" y="182"/>
                  <a:pt x="598" y="182"/>
                </a:cubicBezTo>
                <a:cubicBezTo>
                  <a:pt x="598" y="182"/>
                  <a:pt x="598" y="182"/>
                  <a:pt x="598" y="181"/>
                </a:cubicBezTo>
                <a:cubicBezTo>
                  <a:pt x="598" y="181"/>
                  <a:pt x="598" y="181"/>
                  <a:pt x="598" y="181"/>
                </a:cubicBezTo>
                <a:cubicBezTo>
                  <a:pt x="598" y="181"/>
                  <a:pt x="598" y="181"/>
                  <a:pt x="598" y="181"/>
                </a:cubicBezTo>
                <a:cubicBezTo>
                  <a:pt x="598" y="181"/>
                  <a:pt x="598" y="181"/>
                  <a:pt x="598" y="181"/>
                </a:cubicBezTo>
                <a:cubicBezTo>
                  <a:pt x="598" y="181"/>
                  <a:pt x="598" y="181"/>
                  <a:pt x="598" y="181"/>
                </a:cubicBezTo>
                <a:cubicBezTo>
                  <a:pt x="598" y="181"/>
                  <a:pt x="598" y="181"/>
                  <a:pt x="598" y="181"/>
                </a:cubicBezTo>
                <a:cubicBezTo>
                  <a:pt x="597" y="181"/>
                  <a:pt x="597" y="181"/>
                  <a:pt x="597" y="181"/>
                </a:cubicBezTo>
                <a:cubicBezTo>
                  <a:pt x="597" y="181"/>
                  <a:pt x="597" y="181"/>
                  <a:pt x="597" y="181"/>
                </a:cubicBezTo>
                <a:cubicBezTo>
                  <a:pt x="597" y="181"/>
                  <a:pt x="597" y="181"/>
                  <a:pt x="597" y="181"/>
                </a:cubicBezTo>
                <a:cubicBezTo>
                  <a:pt x="597" y="181"/>
                  <a:pt x="597" y="181"/>
                  <a:pt x="597" y="181"/>
                </a:cubicBezTo>
                <a:cubicBezTo>
                  <a:pt x="597" y="181"/>
                  <a:pt x="597" y="181"/>
                  <a:pt x="597" y="180"/>
                </a:cubicBezTo>
                <a:cubicBezTo>
                  <a:pt x="597" y="180"/>
                  <a:pt x="597" y="180"/>
                  <a:pt x="597" y="180"/>
                </a:cubicBezTo>
                <a:cubicBezTo>
                  <a:pt x="597" y="180"/>
                  <a:pt x="597" y="180"/>
                  <a:pt x="597" y="180"/>
                </a:cubicBezTo>
                <a:cubicBezTo>
                  <a:pt x="597" y="180"/>
                  <a:pt x="597" y="180"/>
                  <a:pt x="597" y="180"/>
                </a:cubicBezTo>
                <a:cubicBezTo>
                  <a:pt x="597" y="180"/>
                  <a:pt x="597" y="180"/>
                  <a:pt x="597" y="180"/>
                </a:cubicBezTo>
                <a:cubicBezTo>
                  <a:pt x="597" y="180"/>
                  <a:pt x="597" y="180"/>
                  <a:pt x="597" y="180"/>
                </a:cubicBezTo>
                <a:cubicBezTo>
                  <a:pt x="597" y="180"/>
                  <a:pt x="597" y="180"/>
                  <a:pt x="597" y="180"/>
                </a:cubicBezTo>
                <a:cubicBezTo>
                  <a:pt x="597" y="180"/>
                  <a:pt x="597" y="180"/>
                  <a:pt x="597" y="180"/>
                </a:cubicBezTo>
                <a:cubicBezTo>
                  <a:pt x="597" y="180"/>
                  <a:pt x="597" y="180"/>
                  <a:pt x="597" y="180"/>
                </a:cubicBezTo>
                <a:cubicBezTo>
                  <a:pt x="597" y="180"/>
                  <a:pt x="597" y="180"/>
                  <a:pt x="597" y="180"/>
                </a:cubicBezTo>
                <a:cubicBezTo>
                  <a:pt x="597" y="180"/>
                  <a:pt x="597" y="179"/>
                  <a:pt x="597" y="179"/>
                </a:cubicBezTo>
                <a:cubicBezTo>
                  <a:pt x="597" y="179"/>
                  <a:pt x="597" y="179"/>
                  <a:pt x="597" y="179"/>
                </a:cubicBezTo>
                <a:cubicBezTo>
                  <a:pt x="597" y="179"/>
                  <a:pt x="597" y="179"/>
                  <a:pt x="597" y="179"/>
                </a:cubicBezTo>
                <a:cubicBezTo>
                  <a:pt x="597" y="179"/>
                  <a:pt x="597" y="179"/>
                  <a:pt x="597" y="179"/>
                </a:cubicBezTo>
                <a:cubicBezTo>
                  <a:pt x="596" y="178"/>
                  <a:pt x="596" y="177"/>
                  <a:pt x="595" y="176"/>
                </a:cubicBezTo>
                <a:close/>
                <a:moveTo>
                  <a:pt x="575" y="141"/>
                </a:moveTo>
                <a:cubicBezTo>
                  <a:pt x="572" y="143"/>
                  <a:pt x="572" y="143"/>
                  <a:pt x="572" y="143"/>
                </a:cubicBezTo>
                <a:cubicBezTo>
                  <a:pt x="575" y="149"/>
                  <a:pt x="579" y="154"/>
                  <a:pt x="582" y="160"/>
                </a:cubicBezTo>
                <a:cubicBezTo>
                  <a:pt x="586" y="158"/>
                  <a:pt x="586" y="158"/>
                  <a:pt x="586" y="158"/>
                </a:cubicBezTo>
                <a:cubicBezTo>
                  <a:pt x="585" y="157"/>
                  <a:pt x="584" y="156"/>
                  <a:pt x="584" y="155"/>
                </a:cubicBezTo>
                <a:cubicBezTo>
                  <a:pt x="584" y="155"/>
                  <a:pt x="584" y="155"/>
                  <a:pt x="584" y="155"/>
                </a:cubicBezTo>
                <a:cubicBezTo>
                  <a:pt x="584" y="155"/>
                  <a:pt x="584" y="154"/>
                  <a:pt x="584" y="154"/>
                </a:cubicBezTo>
                <a:cubicBezTo>
                  <a:pt x="583" y="154"/>
                  <a:pt x="583" y="154"/>
                  <a:pt x="583" y="154"/>
                </a:cubicBezTo>
                <a:cubicBezTo>
                  <a:pt x="583" y="154"/>
                  <a:pt x="583" y="154"/>
                  <a:pt x="583" y="154"/>
                </a:cubicBezTo>
                <a:cubicBezTo>
                  <a:pt x="583" y="154"/>
                  <a:pt x="583" y="154"/>
                  <a:pt x="583" y="154"/>
                </a:cubicBezTo>
                <a:cubicBezTo>
                  <a:pt x="583" y="154"/>
                  <a:pt x="583" y="154"/>
                  <a:pt x="583" y="154"/>
                </a:cubicBezTo>
                <a:cubicBezTo>
                  <a:pt x="583" y="154"/>
                  <a:pt x="583" y="154"/>
                  <a:pt x="583" y="154"/>
                </a:cubicBezTo>
                <a:cubicBezTo>
                  <a:pt x="583" y="154"/>
                  <a:pt x="583" y="154"/>
                  <a:pt x="583" y="154"/>
                </a:cubicBezTo>
                <a:cubicBezTo>
                  <a:pt x="583" y="154"/>
                  <a:pt x="583" y="154"/>
                  <a:pt x="583" y="154"/>
                </a:cubicBezTo>
                <a:cubicBezTo>
                  <a:pt x="583" y="154"/>
                  <a:pt x="583" y="154"/>
                  <a:pt x="583" y="154"/>
                </a:cubicBezTo>
                <a:cubicBezTo>
                  <a:pt x="583" y="154"/>
                  <a:pt x="583" y="154"/>
                  <a:pt x="583" y="154"/>
                </a:cubicBezTo>
                <a:cubicBezTo>
                  <a:pt x="583" y="154"/>
                  <a:pt x="583" y="154"/>
                  <a:pt x="583" y="154"/>
                </a:cubicBezTo>
                <a:cubicBezTo>
                  <a:pt x="583" y="153"/>
                  <a:pt x="583" y="153"/>
                  <a:pt x="583" y="153"/>
                </a:cubicBezTo>
                <a:cubicBezTo>
                  <a:pt x="583" y="153"/>
                  <a:pt x="583" y="153"/>
                  <a:pt x="583" y="153"/>
                </a:cubicBezTo>
                <a:cubicBezTo>
                  <a:pt x="583" y="153"/>
                  <a:pt x="583" y="153"/>
                  <a:pt x="583" y="153"/>
                </a:cubicBezTo>
                <a:cubicBezTo>
                  <a:pt x="583" y="153"/>
                  <a:pt x="583" y="153"/>
                  <a:pt x="583" y="153"/>
                </a:cubicBezTo>
                <a:cubicBezTo>
                  <a:pt x="583" y="153"/>
                  <a:pt x="583" y="153"/>
                  <a:pt x="583" y="153"/>
                </a:cubicBezTo>
                <a:cubicBezTo>
                  <a:pt x="583" y="153"/>
                  <a:pt x="583" y="153"/>
                  <a:pt x="583" y="153"/>
                </a:cubicBezTo>
                <a:cubicBezTo>
                  <a:pt x="583" y="153"/>
                  <a:pt x="583" y="153"/>
                  <a:pt x="583" y="153"/>
                </a:cubicBezTo>
                <a:cubicBezTo>
                  <a:pt x="583" y="153"/>
                  <a:pt x="583" y="153"/>
                  <a:pt x="583" y="153"/>
                </a:cubicBezTo>
                <a:cubicBezTo>
                  <a:pt x="583" y="153"/>
                  <a:pt x="583" y="153"/>
                  <a:pt x="583" y="153"/>
                </a:cubicBezTo>
                <a:cubicBezTo>
                  <a:pt x="583" y="153"/>
                  <a:pt x="583" y="153"/>
                  <a:pt x="583" y="153"/>
                </a:cubicBezTo>
                <a:cubicBezTo>
                  <a:pt x="583" y="153"/>
                  <a:pt x="583" y="153"/>
                  <a:pt x="583" y="153"/>
                </a:cubicBezTo>
                <a:cubicBezTo>
                  <a:pt x="583" y="153"/>
                  <a:pt x="583" y="153"/>
                  <a:pt x="583" y="153"/>
                </a:cubicBezTo>
                <a:cubicBezTo>
                  <a:pt x="583" y="153"/>
                  <a:pt x="583" y="153"/>
                  <a:pt x="583" y="153"/>
                </a:cubicBezTo>
                <a:cubicBezTo>
                  <a:pt x="583" y="153"/>
                  <a:pt x="582" y="153"/>
                  <a:pt x="582" y="153"/>
                </a:cubicBezTo>
                <a:cubicBezTo>
                  <a:pt x="582" y="153"/>
                  <a:pt x="582" y="153"/>
                  <a:pt x="582" y="153"/>
                </a:cubicBezTo>
                <a:cubicBezTo>
                  <a:pt x="582" y="153"/>
                  <a:pt x="582" y="152"/>
                  <a:pt x="582" y="152"/>
                </a:cubicBezTo>
                <a:cubicBezTo>
                  <a:pt x="582" y="152"/>
                  <a:pt x="582" y="152"/>
                  <a:pt x="582" y="152"/>
                </a:cubicBezTo>
                <a:cubicBezTo>
                  <a:pt x="582" y="152"/>
                  <a:pt x="582" y="152"/>
                  <a:pt x="582" y="152"/>
                </a:cubicBezTo>
                <a:cubicBezTo>
                  <a:pt x="582" y="152"/>
                  <a:pt x="582" y="152"/>
                  <a:pt x="582" y="152"/>
                </a:cubicBezTo>
                <a:cubicBezTo>
                  <a:pt x="582" y="152"/>
                  <a:pt x="582" y="152"/>
                  <a:pt x="582" y="152"/>
                </a:cubicBezTo>
                <a:cubicBezTo>
                  <a:pt x="582" y="152"/>
                  <a:pt x="582" y="152"/>
                  <a:pt x="582" y="152"/>
                </a:cubicBezTo>
                <a:cubicBezTo>
                  <a:pt x="582" y="152"/>
                  <a:pt x="582" y="152"/>
                  <a:pt x="582" y="152"/>
                </a:cubicBezTo>
                <a:cubicBezTo>
                  <a:pt x="582" y="152"/>
                  <a:pt x="582" y="152"/>
                  <a:pt x="582" y="152"/>
                </a:cubicBezTo>
                <a:cubicBezTo>
                  <a:pt x="582" y="152"/>
                  <a:pt x="582" y="152"/>
                  <a:pt x="582" y="152"/>
                </a:cubicBezTo>
                <a:cubicBezTo>
                  <a:pt x="582" y="152"/>
                  <a:pt x="582" y="152"/>
                  <a:pt x="582" y="152"/>
                </a:cubicBezTo>
                <a:cubicBezTo>
                  <a:pt x="582" y="152"/>
                  <a:pt x="582" y="152"/>
                  <a:pt x="582" y="152"/>
                </a:cubicBezTo>
                <a:cubicBezTo>
                  <a:pt x="582" y="152"/>
                  <a:pt x="582" y="151"/>
                  <a:pt x="582" y="151"/>
                </a:cubicBezTo>
                <a:cubicBezTo>
                  <a:pt x="582" y="151"/>
                  <a:pt x="582" y="151"/>
                  <a:pt x="582" y="151"/>
                </a:cubicBezTo>
                <a:cubicBezTo>
                  <a:pt x="582" y="151"/>
                  <a:pt x="582" y="151"/>
                  <a:pt x="582" y="151"/>
                </a:cubicBezTo>
                <a:cubicBezTo>
                  <a:pt x="582" y="151"/>
                  <a:pt x="582" y="151"/>
                  <a:pt x="582" y="151"/>
                </a:cubicBezTo>
                <a:cubicBezTo>
                  <a:pt x="582" y="151"/>
                  <a:pt x="582" y="151"/>
                  <a:pt x="582" y="151"/>
                </a:cubicBezTo>
                <a:cubicBezTo>
                  <a:pt x="582" y="151"/>
                  <a:pt x="582" y="151"/>
                  <a:pt x="582" y="151"/>
                </a:cubicBezTo>
                <a:cubicBezTo>
                  <a:pt x="582" y="151"/>
                  <a:pt x="581" y="151"/>
                  <a:pt x="581" y="151"/>
                </a:cubicBezTo>
                <a:cubicBezTo>
                  <a:pt x="581" y="151"/>
                  <a:pt x="581" y="151"/>
                  <a:pt x="581" y="151"/>
                </a:cubicBezTo>
                <a:cubicBezTo>
                  <a:pt x="581" y="151"/>
                  <a:pt x="581" y="151"/>
                  <a:pt x="581" y="150"/>
                </a:cubicBezTo>
                <a:cubicBezTo>
                  <a:pt x="581" y="150"/>
                  <a:pt x="581" y="150"/>
                  <a:pt x="581" y="150"/>
                </a:cubicBezTo>
                <a:cubicBezTo>
                  <a:pt x="580" y="149"/>
                  <a:pt x="579" y="147"/>
                  <a:pt x="578" y="145"/>
                </a:cubicBezTo>
                <a:cubicBezTo>
                  <a:pt x="578" y="145"/>
                  <a:pt x="578" y="145"/>
                  <a:pt x="578" y="145"/>
                </a:cubicBezTo>
                <a:cubicBezTo>
                  <a:pt x="578" y="145"/>
                  <a:pt x="578" y="145"/>
                  <a:pt x="578" y="145"/>
                </a:cubicBezTo>
                <a:cubicBezTo>
                  <a:pt x="578" y="145"/>
                  <a:pt x="578" y="145"/>
                  <a:pt x="578" y="145"/>
                </a:cubicBezTo>
                <a:cubicBezTo>
                  <a:pt x="578" y="145"/>
                  <a:pt x="577" y="144"/>
                  <a:pt x="577" y="144"/>
                </a:cubicBezTo>
                <a:cubicBezTo>
                  <a:pt x="577" y="144"/>
                  <a:pt x="577" y="144"/>
                  <a:pt x="577" y="144"/>
                </a:cubicBezTo>
                <a:cubicBezTo>
                  <a:pt x="577" y="144"/>
                  <a:pt x="577" y="144"/>
                  <a:pt x="577" y="144"/>
                </a:cubicBezTo>
                <a:cubicBezTo>
                  <a:pt x="577" y="144"/>
                  <a:pt x="577" y="144"/>
                  <a:pt x="577" y="144"/>
                </a:cubicBezTo>
                <a:cubicBezTo>
                  <a:pt x="577" y="144"/>
                  <a:pt x="577" y="144"/>
                  <a:pt x="577" y="144"/>
                </a:cubicBezTo>
                <a:cubicBezTo>
                  <a:pt x="577" y="144"/>
                  <a:pt x="577" y="144"/>
                  <a:pt x="577" y="144"/>
                </a:cubicBezTo>
                <a:cubicBezTo>
                  <a:pt x="577" y="144"/>
                  <a:pt x="577" y="144"/>
                  <a:pt x="577" y="144"/>
                </a:cubicBezTo>
                <a:cubicBezTo>
                  <a:pt x="577" y="144"/>
                  <a:pt x="577" y="144"/>
                  <a:pt x="577" y="144"/>
                </a:cubicBezTo>
                <a:cubicBezTo>
                  <a:pt x="577" y="144"/>
                  <a:pt x="577" y="144"/>
                  <a:pt x="577" y="144"/>
                </a:cubicBezTo>
                <a:cubicBezTo>
                  <a:pt x="577" y="144"/>
                  <a:pt x="577" y="144"/>
                  <a:pt x="577" y="144"/>
                </a:cubicBezTo>
                <a:cubicBezTo>
                  <a:pt x="577" y="144"/>
                  <a:pt x="577" y="144"/>
                  <a:pt x="577" y="144"/>
                </a:cubicBezTo>
                <a:cubicBezTo>
                  <a:pt x="577" y="144"/>
                  <a:pt x="577" y="144"/>
                  <a:pt x="577" y="144"/>
                </a:cubicBezTo>
                <a:cubicBezTo>
                  <a:pt x="577" y="144"/>
                  <a:pt x="577" y="144"/>
                  <a:pt x="577" y="144"/>
                </a:cubicBezTo>
                <a:cubicBezTo>
                  <a:pt x="577" y="144"/>
                  <a:pt x="577" y="144"/>
                  <a:pt x="577" y="144"/>
                </a:cubicBezTo>
                <a:cubicBezTo>
                  <a:pt x="577" y="144"/>
                  <a:pt x="577" y="144"/>
                  <a:pt x="577" y="143"/>
                </a:cubicBezTo>
                <a:cubicBezTo>
                  <a:pt x="577" y="143"/>
                  <a:pt x="577" y="143"/>
                  <a:pt x="577" y="143"/>
                </a:cubicBezTo>
                <a:cubicBezTo>
                  <a:pt x="577" y="143"/>
                  <a:pt x="577" y="143"/>
                  <a:pt x="577" y="143"/>
                </a:cubicBezTo>
                <a:cubicBezTo>
                  <a:pt x="577" y="143"/>
                  <a:pt x="577" y="143"/>
                  <a:pt x="577" y="143"/>
                </a:cubicBezTo>
                <a:cubicBezTo>
                  <a:pt x="577" y="143"/>
                  <a:pt x="577" y="143"/>
                  <a:pt x="577" y="143"/>
                </a:cubicBezTo>
                <a:cubicBezTo>
                  <a:pt x="577" y="143"/>
                  <a:pt x="577" y="143"/>
                  <a:pt x="577" y="143"/>
                </a:cubicBezTo>
                <a:cubicBezTo>
                  <a:pt x="577" y="143"/>
                  <a:pt x="577" y="143"/>
                  <a:pt x="577" y="143"/>
                </a:cubicBezTo>
                <a:cubicBezTo>
                  <a:pt x="577" y="143"/>
                  <a:pt x="577" y="143"/>
                  <a:pt x="577" y="143"/>
                </a:cubicBezTo>
                <a:cubicBezTo>
                  <a:pt x="577" y="143"/>
                  <a:pt x="577" y="143"/>
                  <a:pt x="577" y="143"/>
                </a:cubicBezTo>
                <a:cubicBezTo>
                  <a:pt x="576" y="143"/>
                  <a:pt x="576" y="143"/>
                  <a:pt x="576" y="143"/>
                </a:cubicBezTo>
                <a:cubicBezTo>
                  <a:pt x="576" y="143"/>
                  <a:pt x="576" y="143"/>
                  <a:pt x="576" y="143"/>
                </a:cubicBezTo>
                <a:cubicBezTo>
                  <a:pt x="576" y="143"/>
                  <a:pt x="576" y="143"/>
                  <a:pt x="576" y="143"/>
                </a:cubicBezTo>
                <a:cubicBezTo>
                  <a:pt x="576" y="143"/>
                  <a:pt x="576" y="143"/>
                  <a:pt x="576" y="143"/>
                </a:cubicBezTo>
                <a:cubicBezTo>
                  <a:pt x="576" y="143"/>
                  <a:pt x="576" y="143"/>
                  <a:pt x="576" y="143"/>
                </a:cubicBezTo>
                <a:cubicBezTo>
                  <a:pt x="576" y="143"/>
                  <a:pt x="576" y="143"/>
                  <a:pt x="576" y="143"/>
                </a:cubicBezTo>
                <a:cubicBezTo>
                  <a:pt x="576" y="143"/>
                  <a:pt x="576" y="142"/>
                  <a:pt x="576" y="142"/>
                </a:cubicBezTo>
                <a:cubicBezTo>
                  <a:pt x="576" y="142"/>
                  <a:pt x="576" y="142"/>
                  <a:pt x="576" y="142"/>
                </a:cubicBezTo>
                <a:cubicBezTo>
                  <a:pt x="576" y="142"/>
                  <a:pt x="576" y="142"/>
                  <a:pt x="576" y="142"/>
                </a:cubicBezTo>
                <a:cubicBezTo>
                  <a:pt x="576" y="142"/>
                  <a:pt x="576" y="142"/>
                  <a:pt x="576" y="142"/>
                </a:cubicBezTo>
                <a:cubicBezTo>
                  <a:pt x="576" y="142"/>
                  <a:pt x="576" y="142"/>
                  <a:pt x="576" y="142"/>
                </a:cubicBezTo>
                <a:cubicBezTo>
                  <a:pt x="576" y="142"/>
                  <a:pt x="576" y="142"/>
                  <a:pt x="576" y="142"/>
                </a:cubicBezTo>
                <a:cubicBezTo>
                  <a:pt x="576" y="142"/>
                  <a:pt x="575" y="141"/>
                  <a:pt x="575" y="141"/>
                </a:cubicBezTo>
                <a:close/>
                <a:moveTo>
                  <a:pt x="551" y="109"/>
                </a:moveTo>
                <a:cubicBezTo>
                  <a:pt x="548" y="112"/>
                  <a:pt x="548" y="112"/>
                  <a:pt x="548" y="112"/>
                </a:cubicBezTo>
                <a:cubicBezTo>
                  <a:pt x="552" y="117"/>
                  <a:pt x="557" y="122"/>
                  <a:pt x="560" y="127"/>
                </a:cubicBezTo>
                <a:cubicBezTo>
                  <a:pt x="564" y="125"/>
                  <a:pt x="564" y="125"/>
                  <a:pt x="564" y="125"/>
                </a:cubicBezTo>
                <a:cubicBezTo>
                  <a:pt x="563" y="124"/>
                  <a:pt x="563" y="124"/>
                  <a:pt x="563" y="123"/>
                </a:cubicBezTo>
                <a:cubicBezTo>
                  <a:pt x="563" y="123"/>
                  <a:pt x="563" y="123"/>
                  <a:pt x="562" y="123"/>
                </a:cubicBezTo>
                <a:cubicBezTo>
                  <a:pt x="562" y="123"/>
                  <a:pt x="562" y="123"/>
                  <a:pt x="562" y="123"/>
                </a:cubicBezTo>
                <a:cubicBezTo>
                  <a:pt x="562" y="123"/>
                  <a:pt x="562" y="123"/>
                  <a:pt x="562" y="123"/>
                </a:cubicBezTo>
                <a:cubicBezTo>
                  <a:pt x="562" y="123"/>
                  <a:pt x="562" y="123"/>
                  <a:pt x="562" y="123"/>
                </a:cubicBezTo>
                <a:cubicBezTo>
                  <a:pt x="562" y="123"/>
                  <a:pt x="562" y="123"/>
                  <a:pt x="562" y="123"/>
                </a:cubicBezTo>
                <a:cubicBezTo>
                  <a:pt x="562" y="123"/>
                  <a:pt x="562" y="123"/>
                  <a:pt x="562" y="123"/>
                </a:cubicBezTo>
                <a:cubicBezTo>
                  <a:pt x="562" y="123"/>
                  <a:pt x="562" y="123"/>
                  <a:pt x="562" y="123"/>
                </a:cubicBezTo>
                <a:cubicBezTo>
                  <a:pt x="562" y="123"/>
                  <a:pt x="562" y="123"/>
                  <a:pt x="562" y="123"/>
                </a:cubicBezTo>
                <a:cubicBezTo>
                  <a:pt x="562" y="123"/>
                  <a:pt x="562" y="123"/>
                  <a:pt x="562" y="123"/>
                </a:cubicBezTo>
                <a:cubicBezTo>
                  <a:pt x="562" y="123"/>
                  <a:pt x="562" y="122"/>
                  <a:pt x="562" y="122"/>
                </a:cubicBezTo>
                <a:cubicBezTo>
                  <a:pt x="562" y="122"/>
                  <a:pt x="562" y="122"/>
                  <a:pt x="562" y="122"/>
                </a:cubicBezTo>
                <a:cubicBezTo>
                  <a:pt x="562" y="122"/>
                  <a:pt x="562" y="122"/>
                  <a:pt x="562" y="122"/>
                </a:cubicBezTo>
                <a:cubicBezTo>
                  <a:pt x="562" y="122"/>
                  <a:pt x="562" y="122"/>
                  <a:pt x="562" y="122"/>
                </a:cubicBezTo>
                <a:cubicBezTo>
                  <a:pt x="562" y="122"/>
                  <a:pt x="562" y="122"/>
                  <a:pt x="562" y="122"/>
                </a:cubicBezTo>
                <a:cubicBezTo>
                  <a:pt x="562" y="122"/>
                  <a:pt x="562" y="122"/>
                  <a:pt x="562" y="122"/>
                </a:cubicBezTo>
                <a:cubicBezTo>
                  <a:pt x="562" y="122"/>
                  <a:pt x="562" y="122"/>
                  <a:pt x="562" y="122"/>
                </a:cubicBezTo>
                <a:cubicBezTo>
                  <a:pt x="562" y="122"/>
                  <a:pt x="562" y="122"/>
                  <a:pt x="562" y="122"/>
                </a:cubicBezTo>
                <a:cubicBezTo>
                  <a:pt x="562" y="122"/>
                  <a:pt x="562" y="122"/>
                  <a:pt x="562" y="122"/>
                </a:cubicBezTo>
                <a:cubicBezTo>
                  <a:pt x="559" y="118"/>
                  <a:pt x="556" y="115"/>
                  <a:pt x="553" y="111"/>
                </a:cubicBezTo>
                <a:cubicBezTo>
                  <a:pt x="553" y="111"/>
                  <a:pt x="553" y="111"/>
                  <a:pt x="553" y="111"/>
                </a:cubicBezTo>
                <a:cubicBezTo>
                  <a:pt x="553" y="111"/>
                  <a:pt x="553" y="111"/>
                  <a:pt x="553" y="111"/>
                </a:cubicBezTo>
                <a:cubicBezTo>
                  <a:pt x="553" y="111"/>
                  <a:pt x="553" y="111"/>
                  <a:pt x="553" y="111"/>
                </a:cubicBezTo>
                <a:cubicBezTo>
                  <a:pt x="553" y="111"/>
                  <a:pt x="553" y="111"/>
                  <a:pt x="553" y="111"/>
                </a:cubicBezTo>
                <a:cubicBezTo>
                  <a:pt x="553" y="111"/>
                  <a:pt x="553" y="111"/>
                  <a:pt x="553" y="111"/>
                </a:cubicBezTo>
                <a:cubicBezTo>
                  <a:pt x="553" y="111"/>
                  <a:pt x="553" y="111"/>
                  <a:pt x="553" y="111"/>
                </a:cubicBezTo>
                <a:cubicBezTo>
                  <a:pt x="553" y="111"/>
                  <a:pt x="553" y="111"/>
                  <a:pt x="553" y="111"/>
                </a:cubicBezTo>
                <a:cubicBezTo>
                  <a:pt x="553" y="111"/>
                  <a:pt x="553" y="111"/>
                  <a:pt x="553" y="111"/>
                </a:cubicBezTo>
                <a:cubicBezTo>
                  <a:pt x="553" y="111"/>
                  <a:pt x="553" y="111"/>
                  <a:pt x="553" y="111"/>
                </a:cubicBezTo>
                <a:cubicBezTo>
                  <a:pt x="553" y="111"/>
                  <a:pt x="553" y="111"/>
                  <a:pt x="553" y="111"/>
                </a:cubicBezTo>
                <a:cubicBezTo>
                  <a:pt x="552" y="111"/>
                  <a:pt x="552" y="111"/>
                  <a:pt x="552" y="111"/>
                </a:cubicBezTo>
                <a:cubicBezTo>
                  <a:pt x="552" y="111"/>
                  <a:pt x="552" y="111"/>
                  <a:pt x="552" y="110"/>
                </a:cubicBezTo>
                <a:cubicBezTo>
                  <a:pt x="552" y="110"/>
                  <a:pt x="552" y="110"/>
                  <a:pt x="552" y="110"/>
                </a:cubicBezTo>
                <a:cubicBezTo>
                  <a:pt x="552" y="110"/>
                  <a:pt x="552" y="110"/>
                  <a:pt x="552" y="110"/>
                </a:cubicBezTo>
                <a:cubicBezTo>
                  <a:pt x="552" y="110"/>
                  <a:pt x="552" y="110"/>
                  <a:pt x="552" y="110"/>
                </a:cubicBezTo>
                <a:cubicBezTo>
                  <a:pt x="552" y="110"/>
                  <a:pt x="552" y="110"/>
                  <a:pt x="552" y="110"/>
                </a:cubicBezTo>
                <a:cubicBezTo>
                  <a:pt x="552" y="110"/>
                  <a:pt x="552" y="110"/>
                  <a:pt x="552" y="110"/>
                </a:cubicBezTo>
                <a:cubicBezTo>
                  <a:pt x="552" y="110"/>
                  <a:pt x="552" y="110"/>
                  <a:pt x="552" y="110"/>
                </a:cubicBezTo>
                <a:cubicBezTo>
                  <a:pt x="552" y="110"/>
                  <a:pt x="552" y="110"/>
                  <a:pt x="552" y="110"/>
                </a:cubicBezTo>
                <a:cubicBezTo>
                  <a:pt x="552" y="110"/>
                  <a:pt x="552" y="110"/>
                  <a:pt x="552" y="110"/>
                </a:cubicBezTo>
                <a:cubicBezTo>
                  <a:pt x="552" y="110"/>
                  <a:pt x="551" y="109"/>
                  <a:pt x="551" y="109"/>
                </a:cubicBezTo>
                <a:close/>
                <a:moveTo>
                  <a:pt x="523" y="80"/>
                </a:moveTo>
                <a:cubicBezTo>
                  <a:pt x="521" y="83"/>
                  <a:pt x="521" y="83"/>
                  <a:pt x="521" y="83"/>
                </a:cubicBezTo>
                <a:cubicBezTo>
                  <a:pt x="525" y="88"/>
                  <a:pt x="530" y="92"/>
                  <a:pt x="535" y="97"/>
                </a:cubicBezTo>
                <a:cubicBezTo>
                  <a:pt x="538" y="94"/>
                  <a:pt x="538" y="94"/>
                  <a:pt x="538" y="94"/>
                </a:cubicBezTo>
                <a:cubicBezTo>
                  <a:pt x="537" y="94"/>
                  <a:pt x="537" y="93"/>
                  <a:pt x="536" y="93"/>
                </a:cubicBezTo>
                <a:cubicBezTo>
                  <a:pt x="536" y="93"/>
                  <a:pt x="536" y="93"/>
                  <a:pt x="536" y="93"/>
                </a:cubicBezTo>
                <a:cubicBezTo>
                  <a:pt x="536" y="93"/>
                  <a:pt x="536" y="93"/>
                  <a:pt x="536" y="93"/>
                </a:cubicBezTo>
                <a:cubicBezTo>
                  <a:pt x="536" y="93"/>
                  <a:pt x="536" y="93"/>
                  <a:pt x="536" y="93"/>
                </a:cubicBezTo>
                <a:cubicBezTo>
                  <a:pt x="536" y="93"/>
                  <a:pt x="536" y="93"/>
                  <a:pt x="536" y="93"/>
                </a:cubicBezTo>
                <a:cubicBezTo>
                  <a:pt x="536" y="93"/>
                  <a:pt x="536" y="93"/>
                  <a:pt x="536" y="93"/>
                </a:cubicBezTo>
                <a:cubicBezTo>
                  <a:pt x="536" y="92"/>
                  <a:pt x="536" y="92"/>
                  <a:pt x="536" y="92"/>
                </a:cubicBezTo>
                <a:cubicBezTo>
                  <a:pt x="536" y="92"/>
                  <a:pt x="536" y="92"/>
                  <a:pt x="536" y="92"/>
                </a:cubicBezTo>
                <a:cubicBezTo>
                  <a:pt x="536" y="92"/>
                  <a:pt x="536" y="92"/>
                  <a:pt x="536" y="92"/>
                </a:cubicBezTo>
                <a:cubicBezTo>
                  <a:pt x="536" y="92"/>
                  <a:pt x="536" y="92"/>
                  <a:pt x="536" y="92"/>
                </a:cubicBezTo>
                <a:cubicBezTo>
                  <a:pt x="536" y="92"/>
                  <a:pt x="536" y="92"/>
                  <a:pt x="536" y="92"/>
                </a:cubicBezTo>
                <a:cubicBezTo>
                  <a:pt x="536" y="92"/>
                  <a:pt x="536" y="92"/>
                  <a:pt x="536" y="92"/>
                </a:cubicBezTo>
                <a:cubicBezTo>
                  <a:pt x="536" y="92"/>
                  <a:pt x="536" y="92"/>
                  <a:pt x="536" y="92"/>
                </a:cubicBezTo>
                <a:cubicBezTo>
                  <a:pt x="535" y="92"/>
                  <a:pt x="535" y="92"/>
                  <a:pt x="535" y="92"/>
                </a:cubicBezTo>
                <a:cubicBezTo>
                  <a:pt x="535" y="92"/>
                  <a:pt x="535" y="92"/>
                  <a:pt x="535" y="92"/>
                </a:cubicBezTo>
                <a:cubicBezTo>
                  <a:pt x="535" y="92"/>
                  <a:pt x="535" y="92"/>
                  <a:pt x="535" y="92"/>
                </a:cubicBezTo>
                <a:cubicBezTo>
                  <a:pt x="535" y="92"/>
                  <a:pt x="535" y="92"/>
                  <a:pt x="535" y="92"/>
                </a:cubicBezTo>
                <a:cubicBezTo>
                  <a:pt x="535" y="92"/>
                  <a:pt x="535" y="92"/>
                  <a:pt x="535" y="92"/>
                </a:cubicBezTo>
                <a:cubicBezTo>
                  <a:pt x="535" y="92"/>
                  <a:pt x="535" y="92"/>
                  <a:pt x="535" y="92"/>
                </a:cubicBezTo>
                <a:cubicBezTo>
                  <a:pt x="535" y="92"/>
                  <a:pt x="535" y="92"/>
                  <a:pt x="535" y="92"/>
                </a:cubicBezTo>
                <a:cubicBezTo>
                  <a:pt x="535" y="92"/>
                  <a:pt x="535" y="92"/>
                  <a:pt x="535" y="92"/>
                </a:cubicBezTo>
                <a:cubicBezTo>
                  <a:pt x="535" y="92"/>
                  <a:pt x="535" y="92"/>
                  <a:pt x="535" y="92"/>
                </a:cubicBezTo>
                <a:cubicBezTo>
                  <a:pt x="535" y="92"/>
                  <a:pt x="535" y="92"/>
                  <a:pt x="535" y="92"/>
                </a:cubicBezTo>
                <a:cubicBezTo>
                  <a:pt x="535" y="91"/>
                  <a:pt x="535" y="91"/>
                  <a:pt x="535" y="91"/>
                </a:cubicBezTo>
                <a:cubicBezTo>
                  <a:pt x="535" y="91"/>
                  <a:pt x="535" y="91"/>
                  <a:pt x="535" y="91"/>
                </a:cubicBezTo>
                <a:cubicBezTo>
                  <a:pt x="535" y="91"/>
                  <a:pt x="535" y="91"/>
                  <a:pt x="535" y="91"/>
                </a:cubicBezTo>
                <a:cubicBezTo>
                  <a:pt x="535" y="91"/>
                  <a:pt x="535" y="91"/>
                  <a:pt x="535" y="91"/>
                </a:cubicBezTo>
                <a:cubicBezTo>
                  <a:pt x="535" y="91"/>
                  <a:pt x="534" y="91"/>
                  <a:pt x="534" y="91"/>
                </a:cubicBezTo>
                <a:cubicBezTo>
                  <a:pt x="534" y="91"/>
                  <a:pt x="534" y="91"/>
                  <a:pt x="534" y="91"/>
                </a:cubicBezTo>
                <a:cubicBezTo>
                  <a:pt x="533" y="90"/>
                  <a:pt x="532" y="88"/>
                  <a:pt x="530" y="87"/>
                </a:cubicBezTo>
                <a:cubicBezTo>
                  <a:pt x="530" y="87"/>
                  <a:pt x="530" y="87"/>
                  <a:pt x="530" y="87"/>
                </a:cubicBezTo>
                <a:cubicBezTo>
                  <a:pt x="530" y="87"/>
                  <a:pt x="530" y="87"/>
                  <a:pt x="530" y="87"/>
                </a:cubicBezTo>
                <a:cubicBezTo>
                  <a:pt x="530" y="87"/>
                  <a:pt x="530" y="87"/>
                  <a:pt x="530" y="87"/>
                </a:cubicBezTo>
                <a:cubicBezTo>
                  <a:pt x="530" y="87"/>
                  <a:pt x="530" y="87"/>
                  <a:pt x="530" y="87"/>
                </a:cubicBezTo>
                <a:cubicBezTo>
                  <a:pt x="530" y="87"/>
                  <a:pt x="530" y="87"/>
                  <a:pt x="530" y="87"/>
                </a:cubicBezTo>
                <a:cubicBezTo>
                  <a:pt x="530" y="86"/>
                  <a:pt x="530" y="86"/>
                  <a:pt x="530" y="86"/>
                </a:cubicBezTo>
                <a:cubicBezTo>
                  <a:pt x="530" y="86"/>
                  <a:pt x="530" y="86"/>
                  <a:pt x="530" y="86"/>
                </a:cubicBezTo>
                <a:cubicBezTo>
                  <a:pt x="530" y="86"/>
                  <a:pt x="530" y="86"/>
                  <a:pt x="530" y="86"/>
                </a:cubicBezTo>
                <a:cubicBezTo>
                  <a:pt x="529" y="86"/>
                  <a:pt x="529" y="86"/>
                  <a:pt x="529" y="86"/>
                </a:cubicBezTo>
                <a:cubicBezTo>
                  <a:pt x="529" y="86"/>
                  <a:pt x="529" y="86"/>
                  <a:pt x="529" y="86"/>
                </a:cubicBezTo>
                <a:cubicBezTo>
                  <a:pt x="529" y="86"/>
                  <a:pt x="529" y="86"/>
                  <a:pt x="529" y="86"/>
                </a:cubicBezTo>
                <a:cubicBezTo>
                  <a:pt x="529" y="86"/>
                  <a:pt x="529" y="86"/>
                  <a:pt x="529" y="86"/>
                </a:cubicBezTo>
                <a:cubicBezTo>
                  <a:pt x="529" y="86"/>
                  <a:pt x="529" y="86"/>
                  <a:pt x="529" y="86"/>
                </a:cubicBezTo>
                <a:cubicBezTo>
                  <a:pt x="529" y="86"/>
                  <a:pt x="529" y="86"/>
                  <a:pt x="529" y="86"/>
                </a:cubicBezTo>
                <a:cubicBezTo>
                  <a:pt x="529" y="86"/>
                  <a:pt x="529" y="86"/>
                  <a:pt x="529" y="86"/>
                </a:cubicBezTo>
                <a:cubicBezTo>
                  <a:pt x="529" y="86"/>
                  <a:pt x="529" y="86"/>
                  <a:pt x="529" y="86"/>
                </a:cubicBezTo>
                <a:cubicBezTo>
                  <a:pt x="529" y="86"/>
                  <a:pt x="529" y="86"/>
                  <a:pt x="529" y="86"/>
                </a:cubicBezTo>
                <a:cubicBezTo>
                  <a:pt x="529" y="86"/>
                  <a:pt x="529" y="86"/>
                  <a:pt x="529" y="86"/>
                </a:cubicBezTo>
                <a:cubicBezTo>
                  <a:pt x="529" y="86"/>
                  <a:pt x="529" y="86"/>
                  <a:pt x="529" y="86"/>
                </a:cubicBezTo>
                <a:cubicBezTo>
                  <a:pt x="529" y="86"/>
                  <a:pt x="529" y="85"/>
                  <a:pt x="529" y="85"/>
                </a:cubicBezTo>
                <a:cubicBezTo>
                  <a:pt x="529" y="85"/>
                  <a:pt x="529" y="85"/>
                  <a:pt x="529" y="85"/>
                </a:cubicBezTo>
                <a:cubicBezTo>
                  <a:pt x="529" y="85"/>
                  <a:pt x="529" y="85"/>
                  <a:pt x="529" y="85"/>
                </a:cubicBezTo>
                <a:cubicBezTo>
                  <a:pt x="529" y="85"/>
                  <a:pt x="529" y="85"/>
                  <a:pt x="529" y="85"/>
                </a:cubicBezTo>
                <a:cubicBezTo>
                  <a:pt x="529" y="85"/>
                  <a:pt x="529" y="85"/>
                  <a:pt x="529" y="85"/>
                </a:cubicBezTo>
                <a:cubicBezTo>
                  <a:pt x="528" y="85"/>
                  <a:pt x="528" y="85"/>
                  <a:pt x="528" y="85"/>
                </a:cubicBezTo>
                <a:cubicBezTo>
                  <a:pt x="528" y="85"/>
                  <a:pt x="528" y="85"/>
                  <a:pt x="528" y="85"/>
                </a:cubicBezTo>
                <a:cubicBezTo>
                  <a:pt x="528" y="85"/>
                  <a:pt x="528" y="85"/>
                  <a:pt x="528" y="85"/>
                </a:cubicBezTo>
                <a:cubicBezTo>
                  <a:pt x="528" y="85"/>
                  <a:pt x="528" y="85"/>
                  <a:pt x="528" y="85"/>
                </a:cubicBezTo>
                <a:cubicBezTo>
                  <a:pt x="528" y="85"/>
                  <a:pt x="528" y="85"/>
                  <a:pt x="528" y="85"/>
                </a:cubicBezTo>
                <a:cubicBezTo>
                  <a:pt x="528" y="85"/>
                  <a:pt x="528" y="85"/>
                  <a:pt x="528" y="85"/>
                </a:cubicBezTo>
                <a:cubicBezTo>
                  <a:pt x="528" y="85"/>
                  <a:pt x="528" y="85"/>
                  <a:pt x="528" y="85"/>
                </a:cubicBezTo>
                <a:cubicBezTo>
                  <a:pt x="528" y="85"/>
                  <a:pt x="528" y="85"/>
                  <a:pt x="528" y="85"/>
                </a:cubicBezTo>
                <a:cubicBezTo>
                  <a:pt x="528" y="85"/>
                  <a:pt x="528" y="85"/>
                  <a:pt x="528" y="85"/>
                </a:cubicBezTo>
                <a:cubicBezTo>
                  <a:pt x="528" y="85"/>
                  <a:pt x="528" y="85"/>
                  <a:pt x="528" y="85"/>
                </a:cubicBezTo>
                <a:cubicBezTo>
                  <a:pt x="528" y="85"/>
                  <a:pt x="528" y="85"/>
                  <a:pt x="528" y="85"/>
                </a:cubicBezTo>
                <a:cubicBezTo>
                  <a:pt x="528" y="85"/>
                  <a:pt x="528" y="85"/>
                  <a:pt x="528" y="85"/>
                </a:cubicBezTo>
                <a:cubicBezTo>
                  <a:pt x="528" y="85"/>
                  <a:pt x="528" y="84"/>
                  <a:pt x="528" y="84"/>
                </a:cubicBezTo>
                <a:cubicBezTo>
                  <a:pt x="528" y="84"/>
                  <a:pt x="528" y="84"/>
                  <a:pt x="528" y="84"/>
                </a:cubicBezTo>
                <a:cubicBezTo>
                  <a:pt x="528" y="84"/>
                  <a:pt x="528" y="84"/>
                  <a:pt x="528" y="84"/>
                </a:cubicBezTo>
                <a:cubicBezTo>
                  <a:pt x="528" y="84"/>
                  <a:pt x="528" y="84"/>
                  <a:pt x="528" y="84"/>
                </a:cubicBezTo>
                <a:cubicBezTo>
                  <a:pt x="527" y="84"/>
                  <a:pt x="527" y="84"/>
                  <a:pt x="527" y="84"/>
                </a:cubicBezTo>
                <a:cubicBezTo>
                  <a:pt x="527" y="84"/>
                  <a:pt x="527" y="84"/>
                  <a:pt x="527" y="84"/>
                </a:cubicBezTo>
                <a:cubicBezTo>
                  <a:pt x="526" y="83"/>
                  <a:pt x="525" y="82"/>
                  <a:pt x="523" y="80"/>
                </a:cubicBezTo>
                <a:close/>
                <a:moveTo>
                  <a:pt x="492" y="55"/>
                </a:moveTo>
                <a:cubicBezTo>
                  <a:pt x="490" y="59"/>
                  <a:pt x="490" y="59"/>
                  <a:pt x="490" y="59"/>
                </a:cubicBezTo>
                <a:cubicBezTo>
                  <a:pt x="495" y="63"/>
                  <a:pt x="500" y="66"/>
                  <a:pt x="505" y="71"/>
                </a:cubicBezTo>
                <a:cubicBezTo>
                  <a:pt x="508" y="67"/>
                  <a:pt x="508" y="67"/>
                  <a:pt x="508" y="67"/>
                </a:cubicBezTo>
                <a:cubicBezTo>
                  <a:pt x="503" y="63"/>
                  <a:pt x="498" y="60"/>
                  <a:pt x="493" y="56"/>
                </a:cubicBezTo>
                <a:cubicBezTo>
                  <a:pt x="493" y="56"/>
                  <a:pt x="493" y="56"/>
                  <a:pt x="493" y="56"/>
                </a:cubicBezTo>
                <a:cubicBezTo>
                  <a:pt x="493" y="56"/>
                  <a:pt x="493" y="56"/>
                  <a:pt x="492" y="56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2" y="56"/>
                  <a:pt x="492" y="55"/>
                  <a:pt x="492" y="55"/>
                </a:cubicBezTo>
                <a:close/>
                <a:moveTo>
                  <a:pt x="458" y="35"/>
                </a:moveTo>
                <a:cubicBezTo>
                  <a:pt x="456" y="38"/>
                  <a:pt x="456" y="38"/>
                  <a:pt x="456" y="38"/>
                </a:cubicBezTo>
                <a:cubicBezTo>
                  <a:pt x="462" y="41"/>
                  <a:pt x="467" y="45"/>
                  <a:pt x="473" y="48"/>
                </a:cubicBezTo>
                <a:cubicBezTo>
                  <a:pt x="475" y="45"/>
                  <a:pt x="475" y="45"/>
                  <a:pt x="475" y="45"/>
                </a:cubicBezTo>
                <a:cubicBezTo>
                  <a:pt x="473" y="43"/>
                  <a:pt x="471" y="42"/>
                  <a:pt x="469" y="41"/>
                </a:cubicBezTo>
                <a:cubicBezTo>
                  <a:pt x="469" y="41"/>
                  <a:pt x="469" y="41"/>
                  <a:pt x="469" y="41"/>
                </a:cubicBezTo>
                <a:cubicBezTo>
                  <a:pt x="469" y="41"/>
                  <a:pt x="469" y="41"/>
                  <a:pt x="469" y="41"/>
                </a:cubicBezTo>
                <a:cubicBezTo>
                  <a:pt x="469" y="41"/>
                  <a:pt x="469" y="41"/>
                  <a:pt x="469" y="41"/>
                </a:cubicBezTo>
                <a:cubicBezTo>
                  <a:pt x="469" y="41"/>
                  <a:pt x="469" y="41"/>
                  <a:pt x="469" y="41"/>
                </a:cubicBezTo>
                <a:cubicBezTo>
                  <a:pt x="469" y="41"/>
                  <a:pt x="469" y="41"/>
                  <a:pt x="469" y="41"/>
                </a:cubicBezTo>
                <a:cubicBezTo>
                  <a:pt x="469" y="41"/>
                  <a:pt x="469" y="41"/>
                  <a:pt x="469" y="41"/>
                </a:cubicBezTo>
                <a:cubicBezTo>
                  <a:pt x="469" y="41"/>
                  <a:pt x="469" y="41"/>
                  <a:pt x="469" y="41"/>
                </a:cubicBezTo>
                <a:cubicBezTo>
                  <a:pt x="469" y="41"/>
                  <a:pt x="468" y="41"/>
                  <a:pt x="468" y="41"/>
                </a:cubicBezTo>
                <a:cubicBezTo>
                  <a:pt x="468" y="41"/>
                  <a:pt x="468" y="41"/>
                  <a:pt x="468" y="41"/>
                </a:cubicBezTo>
                <a:cubicBezTo>
                  <a:pt x="468" y="41"/>
                  <a:pt x="468" y="41"/>
                  <a:pt x="468" y="41"/>
                </a:cubicBezTo>
                <a:cubicBezTo>
                  <a:pt x="468" y="41"/>
                  <a:pt x="468" y="41"/>
                  <a:pt x="468" y="41"/>
                </a:cubicBezTo>
                <a:cubicBezTo>
                  <a:pt x="468" y="41"/>
                  <a:pt x="468" y="40"/>
                  <a:pt x="468" y="40"/>
                </a:cubicBezTo>
                <a:cubicBezTo>
                  <a:pt x="468" y="40"/>
                  <a:pt x="468" y="40"/>
                  <a:pt x="468" y="40"/>
                </a:cubicBezTo>
                <a:cubicBezTo>
                  <a:pt x="468" y="40"/>
                  <a:pt x="468" y="40"/>
                  <a:pt x="468" y="40"/>
                </a:cubicBezTo>
                <a:cubicBezTo>
                  <a:pt x="468" y="40"/>
                  <a:pt x="468" y="40"/>
                  <a:pt x="468" y="40"/>
                </a:cubicBezTo>
                <a:cubicBezTo>
                  <a:pt x="468" y="40"/>
                  <a:pt x="468" y="40"/>
                  <a:pt x="468" y="40"/>
                </a:cubicBezTo>
                <a:cubicBezTo>
                  <a:pt x="468" y="40"/>
                  <a:pt x="468" y="40"/>
                  <a:pt x="468" y="40"/>
                </a:cubicBezTo>
                <a:cubicBezTo>
                  <a:pt x="468" y="40"/>
                  <a:pt x="468" y="40"/>
                  <a:pt x="468" y="40"/>
                </a:cubicBezTo>
                <a:cubicBezTo>
                  <a:pt x="468" y="40"/>
                  <a:pt x="468" y="40"/>
                  <a:pt x="468" y="40"/>
                </a:cubicBezTo>
                <a:cubicBezTo>
                  <a:pt x="468" y="40"/>
                  <a:pt x="468" y="40"/>
                  <a:pt x="468" y="40"/>
                </a:cubicBezTo>
                <a:cubicBezTo>
                  <a:pt x="468" y="40"/>
                  <a:pt x="468" y="40"/>
                  <a:pt x="467" y="40"/>
                </a:cubicBezTo>
                <a:cubicBezTo>
                  <a:pt x="467" y="40"/>
                  <a:pt x="467" y="40"/>
                  <a:pt x="467" y="40"/>
                </a:cubicBezTo>
                <a:cubicBezTo>
                  <a:pt x="467" y="40"/>
                  <a:pt x="467" y="40"/>
                  <a:pt x="467" y="40"/>
                </a:cubicBezTo>
                <a:cubicBezTo>
                  <a:pt x="467" y="40"/>
                  <a:pt x="467" y="40"/>
                  <a:pt x="467" y="40"/>
                </a:cubicBezTo>
                <a:cubicBezTo>
                  <a:pt x="467" y="40"/>
                  <a:pt x="467" y="40"/>
                  <a:pt x="467" y="40"/>
                </a:cubicBezTo>
                <a:cubicBezTo>
                  <a:pt x="467" y="40"/>
                  <a:pt x="467" y="40"/>
                  <a:pt x="467" y="40"/>
                </a:cubicBezTo>
                <a:cubicBezTo>
                  <a:pt x="467" y="40"/>
                  <a:pt x="467" y="40"/>
                  <a:pt x="467" y="40"/>
                </a:cubicBezTo>
                <a:cubicBezTo>
                  <a:pt x="467" y="40"/>
                  <a:pt x="467" y="40"/>
                  <a:pt x="467" y="40"/>
                </a:cubicBezTo>
                <a:cubicBezTo>
                  <a:pt x="467" y="40"/>
                  <a:pt x="467" y="40"/>
                  <a:pt x="467" y="40"/>
                </a:cubicBezTo>
                <a:cubicBezTo>
                  <a:pt x="467" y="40"/>
                  <a:pt x="467" y="40"/>
                  <a:pt x="467" y="40"/>
                </a:cubicBezTo>
                <a:cubicBezTo>
                  <a:pt x="467" y="40"/>
                  <a:pt x="467" y="40"/>
                  <a:pt x="467" y="40"/>
                </a:cubicBezTo>
                <a:cubicBezTo>
                  <a:pt x="467" y="40"/>
                  <a:pt x="467" y="40"/>
                  <a:pt x="467" y="40"/>
                </a:cubicBezTo>
                <a:cubicBezTo>
                  <a:pt x="467" y="40"/>
                  <a:pt x="467" y="40"/>
                  <a:pt x="467" y="40"/>
                </a:cubicBezTo>
                <a:cubicBezTo>
                  <a:pt x="467" y="40"/>
                  <a:pt x="467" y="40"/>
                  <a:pt x="467" y="40"/>
                </a:cubicBezTo>
                <a:cubicBezTo>
                  <a:pt x="467" y="40"/>
                  <a:pt x="467" y="40"/>
                  <a:pt x="467" y="40"/>
                </a:cubicBezTo>
                <a:cubicBezTo>
                  <a:pt x="467" y="40"/>
                  <a:pt x="467" y="40"/>
                  <a:pt x="466" y="40"/>
                </a:cubicBezTo>
                <a:cubicBezTo>
                  <a:pt x="466" y="40"/>
                  <a:pt x="466" y="40"/>
                  <a:pt x="466" y="40"/>
                </a:cubicBezTo>
                <a:cubicBezTo>
                  <a:pt x="466" y="39"/>
                  <a:pt x="466" y="39"/>
                  <a:pt x="466" y="39"/>
                </a:cubicBezTo>
                <a:cubicBezTo>
                  <a:pt x="466" y="39"/>
                  <a:pt x="466" y="39"/>
                  <a:pt x="466" y="39"/>
                </a:cubicBezTo>
                <a:cubicBezTo>
                  <a:pt x="466" y="39"/>
                  <a:pt x="466" y="39"/>
                  <a:pt x="466" y="39"/>
                </a:cubicBezTo>
                <a:cubicBezTo>
                  <a:pt x="466" y="39"/>
                  <a:pt x="466" y="39"/>
                  <a:pt x="466" y="39"/>
                </a:cubicBezTo>
                <a:cubicBezTo>
                  <a:pt x="466" y="39"/>
                  <a:pt x="466" y="39"/>
                  <a:pt x="466" y="39"/>
                </a:cubicBezTo>
                <a:cubicBezTo>
                  <a:pt x="466" y="39"/>
                  <a:pt x="466" y="39"/>
                  <a:pt x="466" y="39"/>
                </a:cubicBezTo>
                <a:cubicBezTo>
                  <a:pt x="466" y="39"/>
                  <a:pt x="466" y="39"/>
                  <a:pt x="466" y="39"/>
                </a:cubicBezTo>
                <a:cubicBezTo>
                  <a:pt x="466" y="39"/>
                  <a:pt x="466" y="39"/>
                  <a:pt x="466" y="39"/>
                </a:cubicBezTo>
                <a:cubicBezTo>
                  <a:pt x="466" y="39"/>
                  <a:pt x="466" y="39"/>
                  <a:pt x="466" y="39"/>
                </a:cubicBezTo>
                <a:cubicBezTo>
                  <a:pt x="466" y="39"/>
                  <a:pt x="466" y="39"/>
                  <a:pt x="466" y="39"/>
                </a:cubicBezTo>
                <a:cubicBezTo>
                  <a:pt x="466" y="39"/>
                  <a:pt x="466" y="39"/>
                  <a:pt x="466" y="39"/>
                </a:cubicBezTo>
                <a:cubicBezTo>
                  <a:pt x="466" y="39"/>
                  <a:pt x="466" y="39"/>
                  <a:pt x="466" y="39"/>
                </a:cubicBezTo>
                <a:cubicBezTo>
                  <a:pt x="466" y="39"/>
                  <a:pt x="466" y="39"/>
                  <a:pt x="466" y="39"/>
                </a:cubicBezTo>
                <a:cubicBezTo>
                  <a:pt x="465" y="39"/>
                  <a:pt x="465" y="39"/>
                  <a:pt x="465" y="39"/>
                </a:cubicBezTo>
                <a:cubicBezTo>
                  <a:pt x="465" y="39"/>
                  <a:pt x="465" y="39"/>
                  <a:pt x="465" y="39"/>
                </a:cubicBezTo>
                <a:cubicBezTo>
                  <a:pt x="465" y="39"/>
                  <a:pt x="465" y="39"/>
                  <a:pt x="465" y="39"/>
                </a:cubicBezTo>
                <a:cubicBezTo>
                  <a:pt x="465" y="39"/>
                  <a:pt x="465" y="39"/>
                  <a:pt x="465" y="39"/>
                </a:cubicBezTo>
                <a:cubicBezTo>
                  <a:pt x="462" y="37"/>
                  <a:pt x="460" y="36"/>
                  <a:pt x="458" y="35"/>
                </a:cubicBezTo>
                <a:close/>
                <a:moveTo>
                  <a:pt x="421" y="19"/>
                </a:moveTo>
                <a:cubicBezTo>
                  <a:pt x="420" y="22"/>
                  <a:pt x="420" y="22"/>
                  <a:pt x="420" y="22"/>
                </a:cubicBezTo>
                <a:cubicBezTo>
                  <a:pt x="426" y="25"/>
                  <a:pt x="432" y="27"/>
                  <a:pt x="438" y="30"/>
                </a:cubicBezTo>
                <a:cubicBezTo>
                  <a:pt x="440" y="26"/>
                  <a:pt x="440" y="26"/>
                  <a:pt x="440" y="26"/>
                </a:cubicBezTo>
                <a:cubicBezTo>
                  <a:pt x="434" y="23"/>
                  <a:pt x="427" y="21"/>
                  <a:pt x="421" y="19"/>
                </a:cubicBezTo>
                <a:close/>
                <a:moveTo>
                  <a:pt x="383" y="7"/>
                </a:moveTo>
                <a:cubicBezTo>
                  <a:pt x="382" y="11"/>
                  <a:pt x="382" y="11"/>
                  <a:pt x="382" y="11"/>
                </a:cubicBezTo>
                <a:cubicBezTo>
                  <a:pt x="388" y="13"/>
                  <a:pt x="395" y="14"/>
                  <a:pt x="401" y="16"/>
                </a:cubicBezTo>
                <a:cubicBezTo>
                  <a:pt x="402" y="12"/>
                  <a:pt x="402" y="12"/>
                  <a:pt x="402" y="12"/>
                </a:cubicBezTo>
                <a:cubicBezTo>
                  <a:pt x="401" y="12"/>
                  <a:pt x="400" y="12"/>
                  <a:pt x="399" y="12"/>
                </a:cubicBezTo>
                <a:cubicBezTo>
                  <a:pt x="399" y="12"/>
                  <a:pt x="399" y="12"/>
                  <a:pt x="399" y="12"/>
                </a:cubicBezTo>
                <a:cubicBezTo>
                  <a:pt x="399" y="11"/>
                  <a:pt x="399" y="11"/>
                  <a:pt x="399" y="11"/>
                </a:cubicBezTo>
                <a:cubicBezTo>
                  <a:pt x="399" y="11"/>
                  <a:pt x="399" y="11"/>
                  <a:pt x="399" y="11"/>
                </a:cubicBezTo>
                <a:cubicBezTo>
                  <a:pt x="399" y="11"/>
                  <a:pt x="399" y="11"/>
                  <a:pt x="399" y="11"/>
                </a:cubicBezTo>
                <a:cubicBezTo>
                  <a:pt x="399" y="11"/>
                  <a:pt x="399" y="11"/>
                  <a:pt x="399" y="11"/>
                </a:cubicBezTo>
                <a:cubicBezTo>
                  <a:pt x="399" y="11"/>
                  <a:pt x="399" y="11"/>
                  <a:pt x="398" y="11"/>
                </a:cubicBezTo>
                <a:cubicBezTo>
                  <a:pt x="398" y="11"/>
                  <a:pt x="398" y="11"/>
                  <a:pt x="398" y="11"/>
                </a:cubicBezTo>
                <a:cubicBezTo>
                  <a:pt x="398" y="11"/>
                  <a:pt x="398" y="11"/>
                  <a:pt x="398" y="11"/>
                </a:cubicBezTo>
                <a:cubicBezTo>
                  <a:pt x="398" y="11"/>
                  <a:pt x="398" y="11"/>
                  <a:pt x="398" y="11"/>
                </a:cubicBezTo>
                <a:cubicBezTo>
                  <a:pt x="398" y="11"/>
                  <a:pt x="398" y="11"/>
                  <a:pt x="398" y="11"/>
                </a:cubicBezTo>
                <a:cubicBezTo>
                  <a:pt x="398" y="11"/>
                  <a:pt x="398" y="11"/>
                  <a:pt x="398" y="11"/>
                </a:cubicBezTo>
                <a:cubicBezTo>
                  <a:pt x="398" y="11"/>
                  <a:pt x="398" y="11"/>
                  <a:pt x="398" y="11"/>
                </a:cubicBezTo>
                <a:cubicBezTo>
                  <a:pt x="398" y="11"/>
                  <a:pt x="398" y="11"/>
                  <a:pt x="398" y="11"/>
                </a:cubicBezTo>
                <a:cubicBezTo>
                  <a:pt x="398" y="11"/>
                  <a:pt x="398" y="11"/>
                  <a:pt x="398" y="11"/>
                </a:cubicBezTo>
                <a:cubicBezTo>
                  <a:pt x="398" y="11"/>
                  <a:pt x="398" y="11"/>
                  <a:pt x="398" y="11"/>
                </a:cubicBezTo>
                <a:cubicBezTo>
                  <a:pt x="398" y="11"/>
                  <a:pt x="398" y="11"/>
                  <a:pt x="398" y="11"/>
                </a:cubicBezTo>
                <a:cubicBezTo>
                  <a:pt x="398" y="11"/>
                  <a:pt x="398" y="11"/>
                  <a:pt x="398" y="11"/>
                </a:cubicBezTo>
                <a:cubicBezTo>
                  <a:pt x="397" y="11"/>
                  <a:pt x="397" y="11"/>
                  <a:pt x="397" y="11"/>
                </a:cubicBezTo>
                <a:cubicBezTo>
                  <a:pt x="397" y="11"/>
                  <a:pt x="397" y="11"/>
                  <a:pt x="397" y="11"/>
                </a:cubicBezTo>
                <a:cubicBezTo>
                  <a:pt x="397" y="11"/>
                  <a:pt x="397" y="11"/>
                  <a:pt x="397" y="11"/>
                </a:cubicBezTo>
                <a:cubicBezTo>
                  <a:pt x="397" y="11"/>
                  <a:pt x="397" y="11"/>
                  <a:pt x="397" y="11"/>
                </a:cubicBezTo>
                <a:cubicBezTo>
                  <a:pt x="397" y="11"/>
                  <a:pt x="397" y="11"/>
                  <a:pt x="397" y="11"/>
                </a:cubicBezTo>
                <a:cubicBezTo>
                  <a:pt x="397" y="11"/>
                  <a:pt x="397" y="11"/>
                  <a:pt x="397" y="11"/>
                </a:cubicBezTo>
                <a:cubicBezTo>
                  <a:pt x="397" y="11"/>
                  <a:pt x="397" y="11"/>
                  <a:pt x="397" y="11"/>
                </a:cubicBezTo>
                <a:cubicBezTo>
                  <a:pt x="397" y="11"/>
                  <a:pt x="397" y="11"/>
                  <a:pt x="397" y="11"/>
                </a:cubicBezTo>
                <a:cubicBezTo>
                  <a:pt x="397" y="11"/>
                  <a:pt x="397" y="11"/>
                  <a:pt x="397" y="11"/>
                </a:cubicBezTo>
                <a:cubicBezTo>
                  <a:pt x="397" y="11"/>
                  <a:pt x="397" y="11"/>
                  <a:pt x="397" y="11"/>
                </a:cubicBezTo>
                <a:cubicBezTo>
                  <a:pt x="397" y="11"/>
                  <a:pt x="397" y="11"/>
                  <a:pt x="397" y="11"/>
                </a:cubicBezTo>
                <a:cubicBezTo>
                  <a:pt x="397" y="11"/>
                  <a:pt x="397" y="11"/>
                  <a:pt x="397" y="11"/>
                </a:cubicBezTo>
                <a:cubicBezTo>
                  <a:pt x="397" y="11"/>
                  <a:pt x="397" y="11"/>
                  <a:pt x="396" y="11"/>
                </a:cubicBezTo>
                <a:cubicBezTo>
                  <a:pt x="396" y="11"/>
                  <a:pt x="396" y="11"/>
                  <a:pt x="396" y="11"/>
                </a:cubicBezTo>
                <a:cubicBezTo>
                  <a:pt x="396" y="11"/>
                  <a:pt x="396" y="11"/>
                  <a:pt x="396" y="11"/>
                </a:cubicBezTo>
                <a:cubicBezTo>
                  <a:pt x="396" y="11"/>
                  <a:pt x="396" y="11"/>
                  <a:pt x="396" y="11"/>
                </a:cubicBezTo>
                <a:cubicBezTo>
                  <a:pt x="396" y="11"/>
                  <a:pt x="396" y="11"/>
                  <a:pt x="396" y="11"/>
                </a:cubicBezTo>
                <a:cubicBezTo>
                  <a:pt x="396" y="11"/>
                  <a:pt x="396" y="11"/>
                  <a:pt x="396" y="11"/>
                </a:cubicBezTo>
                <a:cubicBezTo>
                  <a:pt x="396" y="11"/>
                  <a:pt x="396" y="11"/>
                  <a:pt x="396" y="11"/>
                </a:cubicBezTo>
                <a:cubicBezTo>
                  <a:pt x="396" y="11"/>
                  <a:pt x="396" y="11"/>
                  <a:pt x="396" y="11"/>
                </a:cubicBezTo>
                <a:cubicBezTo>
                  <a:pt x="396" y="11"/>
                  <a:pt x="396" y="11"/>
                  <a:pt x="396" y="11"/>
                </a:cubicBezTo>
                <a:cubicBezTo>
                  <a:pt x="396" y="11"/>
                  <a:pt x="396" y="11"/>
                  <a:pt x="396" y="11"/>
                </a:cubicBezTo>
                <a:cubicBezTo>
                  <a:pt x="396" y="11"/>
                  <a:pt x="396" y="11"/>
                  <a:pt x="396" y="11"/>
                </a:cubicBezTo>
                <a:cubicBezTo>
                  <a:pt x="396" y="11"/>
                  <a:pt x="396" y="11"/>
                  <a:pt x="396" y="11"/>
                </a:cubicBezTo>
                <a:cubicBezTo>
                  <a:pt x="396" y="11"/>
                  <a:pt x="396" y="11"/>
                  <a:pt x="396" y="10"/>
                </a:cubicBezTo>
                <a:cubicBezTo>
                  <a:pt x="396" y="10"/>
                  <a:pt x="396" y="10"/>
                  <a:pt x="396" y="10"/>
                </a:cubicBezTo>
                <a:cubicBezTo>
                  <a:pt x="396" y="10"/>
                  <a:pt x="395" y="10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395" y="10"/>
                  <a:pt x="395" y="10"/>
                  <a:pt x="394" y="10"/>
                </a:cubicBezTo>
                <a:cubicBezTo>
                  <a:pt x="394" y="10"/>
                  <a:pt x="394" y="10"/>
                  <a:pt x="394" y="10"/>
                </a:cubicBezTo>
                <a:cubicBezTo>
                  <a:pt x="394" y="10"/>
                  <a:pt x="394" y="10"/>
                  <a:pt x="394" y="10"/>
                </a:cubicBezTo>
                <a:cubicBezTo>
                  <a:pt x="394" y="10"/>
                  <a:pt x="394" y="10"/>
                  <a:pt x="394" y="10"/>
                </a:cubicBezTo>
                <a:cubicBezTo>
                  <a:pt x="394" y="10"/>
                  <a:pt x="394" y="10"/>
                  <a:pt x="394" y="10"/>
                </a:cubicBezTo>
                <a:cubicBezTo>
                  <a:pt x="394" y="10"/>
                  <a:pt x="394" y="10"/>
                  <a:pt x="394" y="10"/>
                </a:cubicBezTo>
                <a:cubicBezTo>
                  <a:pt x="394" y="10"/>
                  <a:pt x="394" y="10"/>
                  <a:pt x="394" y="10"/>
                </a:cubicBezTo>
                <a:cubicBezTo>
                  <a:pt x="394" y="10"/>
                  <a:pt x="394" y="10"/>
                  <a:pt x="394" y="10"/>
                </a:cubicBezTo>
                <a:cubicBezTo>
                  <a:pt x="394" y="10"/>
                  <a:pt x="394" y="10"/>
                  <a:pt x="394" y="10"/>
                </a:cubicBezTo>
                <a:cubicBezTo>
                  <a:pt x="394" y="10"/>
                  <a:pt x="394" y="10"/>
                  <a:pt x="394" y="10"/>
                </a:cubicBezTo>
                <a:cubicBezTo>
                  <a:pt x="394" y="10"/>
                  <a:pt x="394" y="10"/>
                  <a:pt x="394" y="10"/>
                </a:cubicBezTo>
                <a:cubicBezTo>
                  <a:pt x="394" y="10"/>
                  <a:pt x="394" y="10"/>
                  <a:pt x="394" y="10"/>
                </a:cubicBezTo>
                <a:cubicBezTo>
                  <a:pt x="394" y="10"/>
                  <a:pt x="394" y="10"/>
                  <a:pt x="394" y="10"/>
                </a:cubicBezTo>
                <a:cubicBezTo>
                  <a:pt x="394" y="10"/>
                  <a:pt x="394" y="10"/>
                  <a:pt x="393" y="10"/>
                </a:cubicBezTo>
                <a:cubicBezTo>
                  <a:pt x="393" y="10"/>
                  <a:pt x="393" y="10"/>
                  <a:pt x="393" y="10"/>
                </a:cubicBezTo>
                <a:cubicBezTo>
                  <a:pt x="393" y="10"/>
                  <a:pt x="393" y="10"/>
                  <a:pt x="393" y="10"/>
                </a:cubicBezTo>
                <a:cubicBezTo>
                  <a:pt x="393" y="10"/>
                  <a:pt x="393" y="10"/>
                  <a:pt x="393" y="10"/>
                </a:cubicBezTo>
                <a:cubicBezTo>
                  <a:pt x="393" y="10"/>
                  <a:pt x="393" y="10"/>
                  <a:pt x="393" y="10"/>
                </a:cubicBezTo>
                <a:cubicBezTo>
                  <a:pt x="393" y="10"/>
                  <a:pt x="393" y="10"/>
                  <a:pt x="393" y="10"/>
                </a:cubicBezTo>
                <a:cubicBezTo>
                  <a:pt x="393" y="10"/>
                  <a:pt x="393" y="10"/>
                  <a:pt x="393" y="10"/>
                </a:cubicBezTo>
                <a:cubicBezTo>
                  <a:pt x="393" y="10"/>
                  <a:pt x="393" y="10"/>
                  <a:pt x="393" y="10"/>
                </a:cubicBezTo>
                <a:cubicBezTo>
                  <a:pt x="393" y="10"/>
                  <a:pt x="393" y="10"/>
                  <a:pt x="393" y="10"/>
                </a:cubicBezTo>
                <a:cubicBezTo>
                  <a:pt x="393" y="10"/>
                  <a:pt x="393" y="10"/>
                  <a:pt x="393" y="10"/>
                </a:cubicBezTo>
                <a:cubicBezTo>
                  <a:pt x="393" y="10"/>
                  <a:pt x="393" y="10"/>
                  <a:pt x="393" y="10"/>
                </a:cubicBezTo>
                <a:cubicBezTo>
                  <a:pt x="393" y="10"/>
                  <a:pt x="393" y="10"/>
                  <a:pt x="393" y="10"/>
                </a:cubicBezTo>
                <a:cubicBezTo>
                  <a:pt x="392" y="10"/>
                  <a:pt x="392" y="10"/>
                  <a:pt x="392" y="10"/>
                </a:cubicBezTo>
                <a:cubicBezTo>
                  <a:pt x="392" y="10"/>
                  <a:pt x="392" y="10"/>
                  <a:pt x="392" y="10"/>
                </a:cubicBezTo>
                <a:cubicBezTo>
                  <a:pt x="392" y="10"/>
                  <a:pt x="392" y="10"/>
                  <a:pt x="392" y="10"/>
                </a:cubicBezTo>
                <a:cubicBezTo>
                  <a:pt x="392" y="10"/>
                  <a:pt x="392" y="10"/>
                  <a:pt x="392" y="10"/>
                </a:cubicBezTo>
                <a:cubicBezTo>
                  <a:pt x="392" y="10"/>
                  <a:pt x="392" y="10"/>
                  <a:pt x="392" y="10"/>
                </a:cubicBezTo>
                <a:cubicBezTo>
                  <a:pt x="392" y="10"/>
                  <a:pt x="392" y="10"/>
                  <a:pt x="392" y="10"/>
                </a:cubicBezTo>
                <a:cubicBezTo>
                  <a:pt x="392" y="9"/>
                  <a:pt x="392" y="9"/>
                  <a:pt x="391" y="9"/>
                </a:cubicBezTo>
                <a:cubicBezTo>
                  <a:pt x="391" y="9"/>
                  <a:pt x="391" y="9"/>
                  <a:pt x="391" y="9"/>
                </a:cubicBezTo>
                <a:cubicBezTo>
                  <a:pt x="389" y="9"/>
                  <a:pt x="386" y="8"/>
                  <a:pt x="383" y="7"/>
                </a:cubicBezTo>
                <a:close/>
                <a:moveTo>
                  <a:pt x="343" y="1"/>
                </a:moveTo>
                <a:cubicBezTo>
                  <a:pt x="343" y="5"/>
                  <a:pt x="343" y="5"/>
                  <a:pt x="343" y="5"/>
                </a:cubicBezTo>
                <a:cubicBezTo>
                  <a:pt x="349" y="6"/>
                  <a:pt x="356" y="6"/>
                  <a:pt x="363" y="7"/>
                </a:cubicBezTo>
                <a:cubicBezTo>
                  <a:pt x="363" y="4"/>
                  <a:pt x="363" y="4"/>
                  <a:pt x="363" y="4"/>
                </a:cubicBezTo>
                <a:cubicBezTo>
                  <a:pt x="363" y="4"/>
                  <a:pt x="363" y="4"/>
                  <a:pt x="363" y="4"/>
                </a:cubicBezTo>
                <a:cubicBezTo>
                  <a:pt x="363" y="3"/>
                  <a:pt x="363" y="3"/>
                  <a:pt x="363" y="3"/>
                </a:cubicBezTo>
                <a:cubicBezTo>
                  <a:pt x="363" y="3"/>
                  <a:pt x="363" y="3"/>
                  <a:pt x="363" y="3"/>
                </a:cubicBezTo>
                <a:cubicBezTo>
                  <a:pt x="363" y="3"/>
                  <a:pt x="363" y="3"/>
                  <a:pt x="363" y="3"/>
                </a:cubicBezTo>
                <a:cubicBezTo>
                  <a:pt x="363" y="3"/>
                  <a:pt x="363" y="3"/>
                  <a:pt x="363" y="3"/>
                </a:cubicBezTo>
                <a:cubicBezTo>
                  <a:pt x="363" y="3"/>
                  <a:pt x="363" y="3"/>
                  <a:pt x="363" y="3"/>
                </a:cubicBezTo>
                <a:cubicBezTo>
                  <a:pt x="363" y="3"/>
                  <a:pt x="363" y="3"/>
                  <a:pt x="363" y="3"/>
                </a:cubicBezTo>
                <a:cubicBezTo>
                  <a:pt x="363" y="3"/>
                  <a:pt x="363" y="3"/>
                  <a:pt x="363" y="3"/>
                </a:cubicBezTo>
                <a:cubicBezTo>
                  <a:pt x="363" y="3"/>
                  <a:pt x="363" y="3"/>
                  <a:pt x="363" y="3"/>
                </a:cubicBezTo>
                <a:cubicBezTo>
                  <a:pt x="363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2" y="3"/>
                  <a:pt x="362" y="3"/>
                  <a:pt x="362" y="3"/>
                </a:cubicBezTo>
                <a:cubicBezTo>
                  <a:pt x="361" y="3"/>
                  <a:pt x="361" y="3"/>
                  <a:pt x="361" y="3"/>
                </a:cubicBezTo>
                <a:cubicBezTo>
                  <a:pt x="361" y="3"/>
                  <a:pt x="361" y="3"/>
                  <a:pt x="361" y="3"/>
                </a:cubicBezTo>
                <a:cubicBezTo>
                  <a:pt x="361" y="3"/>
                  <a:pt x="361" y="3"/>
                  <a:pt x="361" y="3"/>
                </a:cubicBezTo>
                <a:cubicBezTo>
                  <a:pt x="361" y="3"/>
                  <a:pt x="361" y="3"/>
                  <a:pt x="361" y="3"/>
                </a:cubicBezTo>
                <a:cubicBezTo>
                  <a:pt x="361" y="3"/>
                  <a:pt x="361" y="3"/>
                  <a:pt x="361" y="3"/>
                </a:cubicBezTo>
                <a:cubicBezTo>
                  <a:pt x="361" y="3"/>
                  <a:pt x="361" y="3"/>
                  <a:pt x="361" y="3"/>
                </a:cubicBezTo>
                <a:cubicBezTo>
                  <a:pt x="361" y="3"/>
                  <a:pt x="361" y="3"/>
                  <a:pt x="361" y="3"/>
                </a:cubicBezTo>
                <a:cubicBezTo>
                  <a:pt x="361" y="3"/>
                  <a:pt x="361" y="3"/>
                  <a:pt x="361" y="3"/>
                </a:cubicBezTo>
                <a:cubicBezTo>
                  <a:pt x="361" y="3"/>
                  <a:pt x="361" y="3"/>
                  <a:pt x="361" y="3"/>
                </a:cubicBezTo>
                <a:cubicBezTo>
                  <a:pt x="361" y="3"/>
                  <a:pt x="361" y="3"/>
                  <a:pt x="361" y="3"/>
                </a:cubicBezTo>
                <a:cubicBezTo>
                  <a:pt x="361" y="3"/>
                  <a:pt x="361" y="3"/>
                  <a:pt x="361" y="3"/>
                </a:cubicBezTo>
                <a:cubicBezTo>
                  <a:pt x="361" y="3"/>
                  <a:pt x="361" y="3"/>
                  <a:pt x="361" y="3"/>
                </a:cubicBezTo>
                <a:cubicBezTo>
                  <a:pt x="361" y="3"/>
                  <a:pt x="361" y="3"/>
                  <a:pt x="361" y="3"/>
                </a:cubicBezTo>
                <a:cubicBezTo>
                  <a:pt x="361" y="3"/>
                  <a:pt x="360" y="3"/>
                  <a:pt x="360" y="3"/>
                </a:cubicBezTo>
                <a:cubicBezTo>
                  <a:pt x="360" y="3"/>
                  <a:pt x="360" y="3"/>
                  <a:pt x="360" y="3"/>
                </a:cubicBezTo>
                <a:cubicBezTo>
                  <a:pt x="360" y="3"/>
                  <a:pt x="360" y="3"/>
                  <a:pt x="360" y="3"/>
                </a:cubicBezTo>
                <a:cubicBezTo>
                  <a:pt x="360" y="3"/>
                  <a:pt x="360" y="3"/>
                  <a:pt x="360" y="3"/>
                </a:cubicBezTo>
                <a:cubicBezTo>
                  <a:pt x="360" y="3"/>
                  <a:pt x="360" y="3"/>
                  <a:pt x="360" y="3"/>
                </a:cubicBezTo>
                <a:cubicBezTo>
                  <a:pt x="360" y="3"/>
                  <a:pt x="360" y="3"/>
                  <a:pt x="360" y="3"/>
                </a:cubicBezTo>
                <a:cubicBezTo>
                  <a:pt x="360" y="3"/>
                  <a:pt x="360" y="3"/>
                  <a:pt x="360" y="3"/>
                </a:cubicBezTo>
                <a:cubicBezTo>
                  <a:pt x="360" y="3"/>
                  <a:pt x="360" y="3"/>
                  <a:pt x="360" y="3"/>
                </a:cubicBezTo>
                <a:cubicBezTo>
                  <a:pt x="360" y="3"/>
                  <a:pt x="360" y="3"/>
                  <a:pt x="360" y="3"/>
                </a:cubicBezTo>
                <a:cubicBezTo>
                  <a:pt x="360" y="3"/>
                  <a:pt x="360" y="3"/>
                  <a:pt x="360" y="3"/>
                </a:cubicBezTo>
                <a:cubicBezTo>
                  <a:pt x="360" y="3"/>
                  <a:pt x="360" y="3"/>
                  <a:pt x="360" y="3"/>
                </a:cubicBezTo>
                <a:cubicBezTo>
                  <a:pt x="360" y="3"/>
                  <a:pt x="360" y="3"/>
                  <a:pt x="360" y="3"/>
                </a:cubicBezTo>
                <a:cubicBezTo>
                  <a:pt x="360" y="3"/>
                  <a:pt x="360" y="3"/>
                  <a:pt x="360" y="3"/>
                </a:cubicBezTo>
                <a:cubicBezTo>
                  <a:pt x="360" y="3"/>
                  <a:pt x="359" y="3"/>
                  <a:pt x="359" y="3"/>
                </a:cubicBezTo>
                <a:cubicBezTo>
                  <a:pt x="359" y="3"/>
                  <a:pt x="359" y="3"/>
                  <a:pt x="359" y="3"/>
                </a:cubicBezTo>
                <a:cubicBezTo>
                  <a:pt x="359" y="3"/>
                  <a:pt x="359" y="3"/>
                  <a:pt x="359" y="3"/>
                </a:cubicBezTo>
                <a:cubicBezTo>
                  <a:pt x="359" y="3"/>
                  <a:pt x="359" y="3"/>
                  <a:pt x="359" y="3"/>
                </a:cubicBezTo>
                <a:cubicBezTo>
                  <a:pt x="359" y="3"/>
                  <a:pt x="359" y="3"/>
                  <a:pt x="359" y="3"/>
                </a:cubicBezTo>
                <a:cubicBezTo>
                  <a:pt x="359" y="3"/>
                  <a:pt x="359" y="3"/>
                  <a:pt x="359" y="3"/>
                </a:cubicBezTo>
                <a:cubicBezTo>
                  <a:pt x="359" y="3"/>
                  <a:pt x="359" y="3"/>
                  <a:pt x="359" y="3"/>
                </a:cubicBezTo>
                <a:cubicBezTo>
                  <a:pt x="359" y="3"/>
                  <a:pt x="359" y="3"/>
                  <a:pt x="359" y="3"/>
                </a:cubicBezTo>
                <a:cubicBezTo>
                  <a:pt x="359" y="3"/>
                  <a:pt x="359" y="3"/>
                  <a:pt x="359" y="3"/>
                </a:cubicBezTo>
                <a:cubicBezTo>
                  <a:pt x="359" y="3"/>
                  <a:pt x="359" y="3"/>
                  <a:pt x="359" y="3"/>
                </a:cubicBezTo>
                <a:cubicBezTo>
                  <a:pt x="359" y="3"/>
                  <a:pt x="359" y="3"/>
                  <a:pt x="359" y="3"/>
                </a:cubicBezTo>
                <a:cubicBezTo>
                  <a:pt x="359" y="3"/>
                  <a:pt x="359" y="3"/>
                  <a:pt x="359" y="3"/>
                </a:cubicBezTo>
                <a:cubicBezTo>
                  <a:pt x="359" y="3"/>
                  <a:pt x="359" y="3"/>
                  <a:pt x="359" y="3"/>
                </a:cubicBezTo>
                <a:cubicBezTo>
                  <a:pt x="359" y="3"/>
                  <a:pt x="358" y="3"/>
                  <a:pt x="358" y="3"/>
                </a:cubicBezTo>
                <a:cubicBezTo>
                  <a:pt x="358" y="3"/>
                  <a:pt x="358" y="3"/>
                  <a:pt x="358" y="3"/>
                </a:cubicBezTo>
                <a:cubicBezTo>
                  <a:pt x="358" y="3"/>
                  <a:pt x="358" y="3"/>
                  <a:pt x="358" y="3"/>
                </a:cubicBezTo>
                <a:cubicBezTo>
                  <a:pt x="358" y="3"/>
                  <a:pt x="358" y="3"/>
                  <a:pt x="358" y="3"/>
                </a:cubicBezTo>
                <a:cubicBezTo>
                  <a:pt x="358" y="3"/>
                  <a:pt x="358" y="3"/>
                  <a:pt x="358" y="3"/>
                </a:cubicBezTo>
                <a:cubicBezTo>
                  <a:pt x="358" y="3"/>
                  <a:pt x="358" y="3"/>
                  <a:pt x="358" y="3"/>
                </a:cubicBezTo>
                <a:cubicBezTo>
                  <a:pt x="358" y="3"/>
                  <a:pt x="358" y="3"/>
                  <a:pt x="358" y="3"/>
                </a:cubicBezTo>
                <a:cubicBezTo>
                  <a:pt x="358" y="3"/>
                  <a:pt x="358" y="3"/>
                  <a:pt x="358" y="3"/>
                </a:cubicBezTo>
                <a:cubicBezTo>
                  <a:pt x="358" y="3"/>
                  <a:pt x="358" y="3"/>
                  <a:pt x="358" y="3"/>
                </a:cubicBezTo>
                <a:cubicBezTo>
                  <a:pt x="358" y="3"/>
                  <a:pt x="358" y="3"/>
                  <a:pt x="358" y="3"/>
                </a:cubicBezTo>
                <a:cubicBezTo>
                  <a:pt x="358" y="3"/>
                  <a:pt x="358" y="3"/>
                  <a:pt x="358" y="3"/>
                </a:cubicBezTo>
                <a:cubicBezTo>
                  <a:pt x="358" y="3"/>
                  <a:pt x="358" y="3"/>
                  <a:pt x="358" y="3"/>
                </a:cubicBezTo>
                <a:cubicBezTo>
                  <a:pt x="358" y="3"/>
                  <a:pt x="358" y="3"/>
                  <a:pt x="358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7" y="3"/>
                  <a:pt x="357" y="3"/>
                </a:cubicBezTo>
                <a:cubicBezTo>
                  <a:pt x="357" y="3"/>
                  <a:pt x="356" y="3"/>
                  <a:pt x="356" y="2"/>
                </a:cubicBezTo>
                <a:cubicBezTo>
                  <a:pt x="356" y="2"/>
                  <a:pt x="356" y="2"/>
                  <a:pt x="356" y="2"/>
                </a:cubicBezTo>
                <a:cubicBezTo>
                  <a:pt x="356" y="2"/>
                  <a:pt x="356" y="2"/>
                  <a:pt x="356" y="2"/>
                </a:cubicBezTo>
                <a:cubicBezTo>
                  <a:pt x="356" y="2"/>
                  <a:pt x="356" y="2"/>
                  <a:pt x="356" y="2"/>
                </a:cubicBezTo>
                <a:cubicBezTo>
                  <a:pt x="356" y="2"/>
                  <a:pt x="356" y="2"/>
                  <a:pt x="356" y="2"/>
                </a:cubicBezTo>
                <a:cubicBezTo>
                  <a:pt x="356" y="2"/>
                  <a:pt x="356" y="2"/>
                  <a:pt x="356" y="2"/>
                </a:cubicBezTo>
                <a:cubicBezTo>
                  <a:pt x="356" y="2"/>
                  <a:pt x="356" y="2"/>
                  <a:pt x="356" y="2"/>
                </a:cubicBezTo>
                <a:cubicBezTo>
                  <a:pt x="356" y="2"/>
                  <a:pt x="356" y="2"/>
                  <a:pt x="356" y="2"/>
                </a:cubicBezTo>
                <a:cubicBezTo>
                  <a:pt x="356" y="2"/>
                  <a:pt x="356" y="2"/>
                  <a:pt x="356" y="2"/>
                </a:cubicBezTo>
                <a:cubicBezTo>
                  <a:pt x="356" y="2"/>
                  <a:pt x="356" y="2"/>
                  <a:pt x="356" y="2"/>
                </a:cubicBezTo>
                <a:cubicBezTo>
                  <a:pt x="356" y="2"/>
                  <a:pt x="356" y="2"/>
                  <a:pt x="356" y="2"/>
                </a:cubicBezTo>
                <a:cubicBezTo>
                  <a:pt x="355" y="2"/>
                  <a:pt x="355" y="2"/>
                  <a:pt x="355" y="2"/>
                </a:cubicBezTo>
                <a:cubicBezTo>
                  <a:pt x="355" y="2"/>
                  <a:pt x="355" y="2"/>
                  <a:pt x="355" y="2"/>
                </a:cubicBezTo>
                <a:cubicBezTo>
                  <a:pt x="355" y="2"/>
                  <a:pt x="355" y="2"/>
                  <a:pt x="355" y="2"/>
                </a:cubicBezTo>
                <a:cubicBezTo>
                  <a:pt x="355" y="2"/>
                  <a:pt x="355" y="2"/>
                  <a:pt x="355" y="2"/>
                </a:cubicBezTo>
                <a:cubicBezTo>
                  <a:pt x="355" y="2"/>
                  <a:pt x="355" y="2"/>
                  <a:pt x="355" y="2"/>
                </a:cubicBezTo>
                <a:cubicBezTo>
                  <a:pt x="355" y="2"/>
                  <a:pt x="355" y="2"/>
                  <a:pt x="355" y="2"/>
                </a:cubicBezTo>
                <a:cubicBezTo>
                  <a:pt x="355" y="2"/>
                  <a:pt x="355" y="2"/>
                  <a:pt x="355" y="2"/>
                </a:cubicBezTo>
                <a:cubicBezTo>
                  <a:pt x="355" y="2"/>
                  <a:pt x="355" y="2"/>
                  <a:pt x="355" y="2"/>
                </a:cubicBezTo>
                <a:cubicBezTo>
                  <a:pt x="355" y="2"/>
                  <a:pt x="355" y="2"/>
                  <a:pt x="355" y="2"/>
                </a:cubicBezTo>
                <a:cubicBezTo>
                  <a:pt x="355" y="2"/>
                  <a:pt x="355" y="2"/>
                  <a:pt x="355" y="2"/>
                </a:cubicBezTo>
                <a:cubicBezTo>
                  <a:pt x="355" y="2"/>
                  <a:pt x="355" y="2"/>
                  <a:pt x="355" y="2"/>
                </a:cubicBezTo>
                <a:cubicBezTo>
                  <a:pt x="355" y="2"/>
                  <a:pt x="355" y="2"/>
                  <a:pt x="355" y="2"/>
                </a:cubicBezTo>
                <a:cubicBezTo>
                  <a:pt x="355" y="2"/>
                  <a:pt x="355" y="2"/>
                  <a:pt x="355" y="2"/>
                </a:cubicBezTo>
                <a:cubicBezTo>
                  <a:pt x="354" y="2"/>
                  <a:pt x="354" y="2"/>
                  <a:pt x="354" y="2"/>
                </a:cubicBezTo>
                <a:cubicBezTo>
                  <a:pt x="354" y="2"/>
                  <a:pt x="354" y="2"/>
                  <a:pt x="354" y="2"/>
                </a:cubicBezTo>
                <a:cubicBezTo>
                  <a:pt x="354" y="2"/>
                  <a:pt x="354" y="2"/>
                  <a:pt x="354" y="2"/>
                </a:cubicBezTo>
                <a:cubicBezTo>
                  <a:pt x="354" y="2"/>
                  <a:pt x="354" y="2"/>
                  <a:pt x="354" y="2"/>
                </a:cubicBezTo>
                <a:cubicBezTo>
                  <a:pt x="354" y="2"/>
                  <a:pt x="354" y="2"/>
                  <a:pt x="354" y="2"/>
                </a:cubicBezTo>
                <a:cubicBezTo>
                  <a:pt x="354" y="2"/>
                  <a:pt x="354" y="2"/>
                  <a:pt x="354" y="2"/>
                </a:cubicBezTo>
                <a:cubicBezTo>
                  <a:pt x="354" y="2"/>
                  <a:pt x="354" y="2"/>
                  <a:pt x="354" y="2"/>
                </a:cubicBezTo>
                <a:cubicBezTo>
                  <a:pt x="354" y="2"/>
                  <a:pt x="354" y="2"/>
                  <a:pt x="354" y="2"/>
                </a:cubicBezTo>
                <a:cubicBezTo>
                  <a:pt x="354" y="2"/>
                  <a:pt x="354" y="2"/>
                  <a:pt x="354" y="2"/>
                </a:cubicBezTo>
                <a:cubicBezTo>
                  <a:pt x="354" y="2"/>
                  <a:pt x="354" y="2"/>
                  <a:pt x="354" y="2"/>
                </a:cubicBezTo>
                <a:cubicBezTo>
                  <a:pt x="354" y="2"/>
                  <a:pt x="354" y="2"/>
                  <a:pt x="353" y="2"/>
                </a:cubicBezTo>
                <a:cubicBezTo>
                  <a:pt x="353" y="2"/>
                  <a:pt x="353" y="2"/>
                  <a:pt x="353" y="2"/>
                </a:cubicBezTo>
                <a:cubicBezTo>
                  <a:pt x="353" y="2"/>
                  <a:pt x="353" y="2"/>
                  <a:pt x="353" y="2"/>
                </a:cubicBezTo>
                <a:cubicBezTo>
                  <a:pt x="353" y="2"/>
                  <a:pt x="353" y="2"/>
                  <a:pt x="353" y="2"/>
                </a:cubicBezTo>
                <a:cubicBezTo>
                  <a:pt x="353" y="2"/>
                  <a:pt x="353" y="2"/>
                  <a:pt x="353" y="2"/>
                </a:cubicBezTo>
                <a:cubicBezTo>
                  <a:pt x="353" y="2"/>
                  <a:pt x="353" y="2"/>
                  <a:pt x="353" y="2"/>
                </a:cubicBezTo>
                <a:cubicBezTo>
                  <a:pt x="353" y="2"/>
                  <a:pt x="353" y="2"/>
                  <a:pt x="353" y="2"/>
                </a:cubicBezTo>
                <a:cubicBezTo>
                  <a:pt x="353" y="2"/>
                  <a:pt x="353" y="2"/>
                  <a:pt x="353" y="2"/>
                </a:cubicBezTo>
                <a:cubicBezTo>
                  <a:pt x="353" y="2"/>
                  <a:pt x="353" y="2"/>
                  <a:pt x="353" y="2"/>
                </a:cubicBezTo>
                <a:cubicBezTo>
                  <a:pt x="353" y="2"/>
                  <a:pt x="353" y="2"/>
                  <a:pt x="353" y="2"/>
                </a:cubicBezTo>
                <a:cubicBezTo>
                  <a:pt x="353" y="2"/>
                  <a:pt x="352" y="2"/>
                  <a:pt x="352" y="2"/>
                </a:cubicBezTo>
                <a:cubicBezTo>
                  <a:pt x="352" y="2"/>
                  <a:pt x="352" y="2"/>
                  <a:pt x="352" y="2"/>
                </a:cubicBezTo>
                <a:cubicBezTo>
                  <a:pt x="352" y="2"/>
                  <a:pt x="352" y="2"/>
                  <a:pt x="352" y="2"/>
                </a:cubicBezTo>
                <a:cubicBezTo>
                  <a:pt x="352" y="2"/>
                  <a:pt x="352" y="2"/>
                  <a:pt x="352" y="2"/>
                </a:cubicBezTo>
                <a:cubicBezTo>
                  <a:pt x="352" y="2"/>
                  <a:pt x="352" y="2"/>
                  <a:pt x="352" y="2"/>
                </a:cubicBezTo>
                <a:cubicBezTo>
                  <a:pt x="352" y="2"/>
                  <a:pt x="352" y="2"/>
                  <a:pt x="352" y="2"/>
                </a:cubicBezTo>
                <a:cubicBezTo>
                  <a:pt x="352" y="2"/>
                  <a:pt x="351" y="2"/>
                  <a:pt x="351" y="2"/>
                </a:cubicBezTo>
                <a:cubicBezTo>
                  <a:pt x="351" y="2"/>
                  <a:pt x="351" y="2"/>
                  <a:pt x="351" y="2"/>
                </a:cubicBezTo>
                <a:cubicBezTo>
                  <a:pt x="351" y="2"/>
                  <a:pt x="351" y="2"/>
                  <a:pt x="351" y="2"/>
                </a:cubicBezTo>
                <a:cubicBezTo>
                  <a:pt x="351" y="2"/>
                  <a:pt x="351" y="2"/>
                  <a:pt x="351" y="2"/>
                </a:cubicBezTo>
                <a:cubicBezTo>
                  <a:pt x="351" y="2"/>
                  <a:pt x="351" y="2"/>
                  <a:pt x="350" y="2"/>
                </a:cubicBezTo>
                <a:cubicBezTo>
                  <a:pt x="350" y="2"/>
                  <a:pt x="350" y="2"/>
                  <a:pt x="350" y="2"/>
                </a:cubicBezTo>
                <a:cubicBezTo>
                  <a:pt x="348" y="1"/>
                  <a:pt x="346" y="1"/>
                  <a:pt x="343" y="1"/>
                </a:cubicBezTo>
                <a:close/>
                <a:moveTo>
                  <a:pt x="313" y="0"/>
                </a:moveTo>
                <a:cubicBezTo>
                  <a:pt x="313" y="4"/>
                  <a:pt x="313" y="4"/>
                  <a:pt x="313" y="4"/>
                </a:cubicBezTo>
                <a:cubicBezTo>
                  <a:pt x="316" y="4"/>
                  <a:pt x="320" y="4"/>
                  <a:pt x="323" y="4"/>
                </a:cubicBezTo>
                <a:cubicBezTo>
                  <a:pt x="323" y="0"/>
                  <a:pt x="323" y="0"/>
                  <a:pt x="323" y="0"/>
                </a:cubicBezTo>
                <a:cubicBezTo>
                  <a:pt x="321" y="0"/>
                  <a:pt x="319" y="0"/>
                  <a:pt x="317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17" y="0"/>
                  <a:pt x="316" y="0"/>
                  <a:pt x="316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316" y="0"/>
                  <a:pt x="316" y="0"/>
                  <a:pt x="315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15" y="0"/>
                  <a:pt x="315" y="0"/>
                  <a:pt x="314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13" y="0"/>
                  <a:pt x="313" y="0"/>
                  <a:pt x="313" y="0"/>
                </a:cubicBezTo>
                <a:cubicBezTo>
                  <a:pt x="313" y="0"/>
                  <a:pt x="313" y="0"/>
                  <a:pt x="313" y="0"/>
                </a:cubicBezTo>
                <a:cubicBezTo>
                  <a:pt x="313" y="0"/>
                  <a:pt x="313" y="0"/>
                  <a:pt x="313" y="0"/>
                </a:cubicBezTo>
                <a:cubicBezTo>
                  <a:pt x="313" y="0"/>
                  <a:pt x="313" y="0"/>
                  <a:pt x="313" y="0"/>
                </a:cubicBezTo>
                <a:cubicBezTo>
                  <a:pt x="313" y="0"/>
                  <a:pt x="313" y="0"/>
                  <a:pt x="313" y="0"/>
                </a:cubicBezTo>
                <a:cubicBezTo>
                  <a:pt x="313" y="0"/>
                  <a:pt x="313" y="0"/>
                  <a:pt x="313" y="0"/>
                </a:cubicBezTo>
                <a:close/>
              </a:path>
            </a:pathLst>
          </a:custGeom>
          <a:solidFill>
            <a:srgbClr val="D6D7D6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348" name="Freeform 1036"/>
          <p:cNvSpPr>
            <a:spLocks noEditPoints="1"/>
          </p:cNvSpPr>
          <p:nvPr/>
        </p:nvSpPr>
        <p:spPr bwMode="auto">
          <a:xfrm>
            <a:off x="2376402" y="2548130"/>
            <a:ext cx="2513248" cy="2515286"/>
          </a:xfrm>
          <a:custGeom>
            <a:avLst/>
            <a:gdLst/>
            <a:ahLst/>
            <a:cxnLst>
              <a:cxn ang="0">
                <a:pos x="259" y="0"/>
              </a:cxn>
              <a:cxn ang="0">
                <a:pos x="257" y="0"/>
              </a:cxn>
              <a:cxn ang="0">
                <a:pos x="255" y="0"/>
              </a:cxn>
              <a:cxn ang="0">
                <a:pos x="217" y="4"/>
              </a:cxn>
              <a:cxn ang="0">
                <a:pos x="178" y="13"/>
              </a:cxn>
              <a:cxn ang="0">
                <a:pos x="176" y="14"/>
              </a:cxn>
              <a:cxn ang="0">
                <a:pos x="174" y="15"/>
              </a:cxn>
              <a:cxn ang="0">
                <a:pos x="183" y="16"/>
              </a:cxn>
              <a:cxn ang="0">
                <a:pos x="71" y="81"/>
              </a:cxn>
              <a:cxn ang="0">
                <a:pos x="69" y="84"/>
              </a:cxn>
              <a:cxn ang="0">
                <a:pos x="67" y="86"/>
              </a:cxn>
              <a:cxn ang="0">
                <a:pos x="51" y="106"/>
              </a:cxn>
              <a:cxn ang="0">
                <a:pos x="30" y="138"/>
              </a:cxn>
              <a:cxn ang="0">
                <a:pos x="3" y="218"/>
              </a:cxn>
              <a:cxn ang="0">
                <a:pos x="6" y="231"/>
              </a:cxn>
              <a:cxn ang="0">
                <a:pos x="0" y="257"/>
              </a:cxn>
              <a:cxn ang="0">
                <a:pos x="0" y="260"/>
              </a:cxn>
              <a:cxn ang="0">
                <a:pos x="0" y="262"/>
              </a:cxn>
              <a:cxn ang="0">
                <a:pos x="0" y="267"/>
              </a:cxn>
              <a:cxn ang="0">
                <a:pos x="2" y="292"/>
              </a:cxn>
              <a:cxn ang="0">
                <a:pos x="4" y="307"/>
              </a:cxn>
              <a:cxn ang="0">
                <a:pos x="22" y="367"/>
              </a:cxn>
              <a:cxn ang="0">
                <a:pos x="56" y="417"/>
              </a:cxn>
              <a:cxn ang="0">
                <a:pos x="68" y="437"/>
              </a:cxn>
              <a:cxn ang="0">
                <a:pos x="70" y="439"/>
              </a:cxn>
              <a:cxn ang="0">
                <a:pos x="72" y="442"/>
              </a:cxn>
              <a:cxn ang="0">
                <a:pos x="103" y="469"/>
              </a:cxn>
              <a:cxn ang="0">
                <a:pos x="130" y="487"/>
              </a:cxn>
              <a:cxn ang="0">
                <a:pos x="139" y="492"/>
              </a:cxn>
              <a:cxn ang="0">
                <a:pos x="170" y="506"/>
              </a:cxn>
              <a:cxn ang="0">
                <a:pos x="202" y="511"/>
              </a:cxn>
              <a:cxn ang="0">
                <a:pos x="203" y="516"/>
              </a:cxn>
              <a:cxn ang="0">
                <a:pos x="205" y="516"/>
              </a:cxn>
              <a:cxn ang="0">
                <a:pos x="207" y="517"/>
              </a:cxn>
              <a:cxn ang="0">
                <a:pos x="209" y="517"/>
              </a:cxn>
              <a:cxn ang="0">
                <a:pos x="251" y="522"/>
              </a:cxn>
              <a:cxn ang="0">
                <a:pos x="240" y="518"/>
              </a:cxn>
              <a:cxn ang="0">
                <a:pos x="322" y="515"/>
              </a:cxn>
              <a:cxn ang="0">
                <a:pos x="329" y="513"/>
              </a:cxn>
              <a:cxn ang="0">
                <a:pos x="331" y="513"/>
              </a:cxn>
              <a:cxn ang="0">
                <a:pos x="439" y="447"/>
              </a:cxn>
              <a:cxn ang="0">
                <a:pos x="433" y="458"/>
              </a:cxn>
              <a:cxn ang="0">
                <a:pos x="461" y="429"/>
              </a:cxn>
              <a:cxn ang="0">
                <a:pos x="463" y="427"/>
              </a:cxn>
              <a:cxn ang="0">
                <a:pos x="465" y="425"/>
              </a:cxn>
              <a:cxn ang="0">
                <a:pos x="467" y="422"/>
              </a:cxn>
              <a:cxn ang="0">
                <a:pos x="480" y="404"/>
              </a:cxn>
              <a:cxn ang="0">
                <a:pos x="500" y="367"/>
              </a:cxn>
              <a:cxn ang="0">
                <a:pos x="504" y="358"/>
              </a:cxn>
              <a:cxn ang="0">
                <a:pos x="505" y="356"/>
              </a:cxn>
              <a:cxn ang="0">
                <a:pos x="522" y="244"/>
              </a:cxn>
              <a:cxn ang="0">
                <a:pos x="500" y="156"/>
              </a:cxn>
              <a:cxn ang="0">
                <a:pos x="490" y="135"/>
              </a:cxn>
              <a:cxn ang="0">
                <a:pos x="430" y="61"/>
              </a:cxn>
              <a:cxn ang="0">
                <a:pos x="404" y="42"/>
              </a:cxn>
              <a:cxn ang="0">
                <a:pos x="403" y="41"/>
              </a:cxn>
              <a:cxn ang="0">
                <a:pos x="378" y="27"/>
              </a:cxn>
              <a:cxn ang="0">
                <a:pos x="369" y="23"/>
              </a:cxn>
              <a:cxn ang="0">
                <a:pos x="366" y="22"/>
              </a:cxn>
              <a:cxn ang="0">
                <a:pos x="365" y="21"/>
              </a:cxn>
              <a:cxn ang="0">
                <a:pos x="339" y="12"/>
              </a:cxn>
              <a:cxn ang="0">
                <a:pos x="286" y="1"/>
              </a:cxn>
              <a:cxn ang="0">
                <a:pos x="261" y="0"/>
              </a:cxn>
            </a:cxnLst>
            <a:rect l="0" t="0" r="r" b="b"/>
            <a:pathLst>
              <a:path w="522" h="522">
                <a:moveTo>
                  <a:pt x="261" y="0"/>
                </a:moveTo>
                <a:cubicBezTo>
                  <a:pt x="261" y="0"/>
                  <a:pt x="261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0"/>
                  <a:pt x="260" y="0"/>
                  <a:pt x="259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56" y="0"/>
                  <a:pt x="255" y="0"/>
                  <a:pt x="255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0"/>
                  <a:pt x="255" y="0"/>
                  <a:pt x="254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50" y="0"/>
                  <a:pt x="245" y="0"/>
                  <a:pt x="241" y="1"/>
                </a:cubicBezTo>
                <a:cubicBezTo>
                  <a:pt x="241" y="5"/>
                  <a:pt x="241" y="5"/>
                  <a:pt x="241" y="5"/>
                </a:cubicBezTo>
                <a:cubicBezTo>
                  <a:pt x="248" y="4"/>
                  <a:pt x="255" y="4"/>
                  <a:pt x="261" y="4"/>
                </a:cubicBezTo>
                <a:cubicBezTo>
                  <a:pt x="261" y="0"/>
                  <a:pt x="261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lose/>
                <a:moveTo>
                  <a:pt x="221" y="3"/>
                </a:moveTo>
                <a:cubicBezTo>
                  <a:pt x="220" y="3"/>
                  <a:pt x="219" y="3"/>
                  <a:pt x="218" y="3"/>
                </a:cubicBezTo>
                <a:cubicBezTo>
                  <a:pt x="218" y="3"/>
                  <a:pt x="218" y="3"/>
                  <a:pt x="218" y="3"/>
                </a:cubicBezTo>
                <a:cubicBezTo>
                  <a:pt x="218" y="3"/>
                  <a:pt x="218" y="3"/>
                  <a:pt x="218" y="3"/>
                </a:cubicBezTo>
                <a:cubicBezTo>
                  <a:pt x="218" y="3"/>
                  <a:pt x="218" y="3"/>
                  <a:pt x="218" y="3"/>
                </a:cubicBezTo>
                <a:cubicBezTo>
                  <a:pt x="217" y="3"/>
                  <a:pt x="217" y="3"/>
                  <a:pt x="217" y="3"/>
                </a:cubicBezTo>
                <a:cubicBezTo>
                  <a:pt x="217" y="3"/>
                  <a:pt x="217" y="3"/>
                  <a:pt x="217" y="3"/>
                </a:cubicBezTo>
                <a:cubicBezTo>
                  <a:pt x="217" y="3"/>
                  <a:pt x="217" y="3"/>
                  <a:pt x="217" y="3"/>
                </a:cubicBezTo>
                <a:cubicBezTo>
                  <a:pt x="217" y="3"/>
                  <a:pt x="217" y="3"/>
                  <a:pt x="217" y="3"/>
                </a:cubicBezTo>
                <a:cubicBezTo>
                  <a:pt x="217" y="3"/>
                  <a:pt x="217" y="3"/>
                  <a:pt x="217" y="3"/>
                </a:cubicBezTo>
                <a:cubicBezTo>
                  <a:pt x="217" y="3"/>
                  <a:pt x="217" y="3"/>
                  <a:pt x="217" y="3"/>
                </a:cubicBezTo>
                <a:cubicBezTo>
                  <a:pt x="217" y="3"/>
                  <a:pt x="217" y="3"/>
                  <a:pt x="217" y="3"/>
                </a:cubicBezTo>
                <a:cubicBezTo>
                  <a:pt x="217" y="3"/>
                  <a:pt x="217" y="3"/>
                  <a:pt x="217" y="3"/>
                </a:cubicBezTo>
                <a:cubicBezTo>
                  <a:pt x="217" y="3"/>
                  <a:pt x="217" y="3"/>
                  <a:pt x="217" y="3"/>
                </a:cubicBezTo>
                <a:cubicBezTo>
                  <a:pt x="217" y="3"/>
                  <a:pt x="217" y="3"/>
                  <a:pt x="217" y="3"/>
                </a:cubicBezTo>
                <a:cubicBezTo>
                  <a:pt x="217" y="3"/>
                  <a:pt x="217" y="3"/>
                  <a:pt x="217" y="3"/>
                </a:cubicBezTo>
                <a:cubicBezTo>
                  <a:pt x="217" y="3"/>
                  <a:pt x="217" y="3"/>
                  <a:pt x="217" y="4"/>
                </a:cubicBezTo>
                <a:cubicBezTo>
                  <a:pt x="217" y="4"/>
                  <a:pt x="217" y="4"/>
                  <a:pt x="217" y="4"/>
                </a:cubicBezTo>
                <a:cubicBezTo>
                  <a:pt x="217" y="4"/>
                  <a:pt x="217" y="4"/>
                  <a:pt x="217" y="4"/>
                </a:cubicBezTo>
                <a:cubicBezTo>
                  <a:pt x="217" y="4"/>
                  <a:pt x="217" y="4"/>
                  <a:pt x="217" y="4"/>
                </a:cubicBezTo>
                <a:cubicBezTo>
                  <a:pt x="217" y="4"/>
                  <a:pt x="217" y="4"/>
                  <a:pt x="217" y="4"/>
                </a:cubicBezTo>
                <a:cubicBezTo>
                  <a:pt x="217" y="4"/>
                  <a:pt x="217" y="4"/>
                  <a:pt x="217" y="4"/>
                </a:cubicBezTo>
                <a:cubicBezTo>
                  <a:pt x="213" y="4"/>
                  <a:pt x="209" y="5"/>
                  <a:pt x="205" y="6"/>
                </a:cubicBezTo>
                <a:cubicBezTo>
                  <a:pt x="205" y="6"/>
                  <a:pt x="205" y="6"/>
                  <a:pt x="205" y="6"/>
                </a:cubicBezTo>
                <a:cubicBezTo>
                  <a:pt x="205" y="6"/>
                  <a:pt x="205" y="6"/>
                  <a:pt x="205" y="6"/>
                </a:cubicBezTo>
                <a:cubicBezTo>
                  <a:pt x="205" y="6"/>
                  <a:pt x="205" y="6"/>
                  <a:pt x="205" y="6"/>
                </a:cubicBezTo>
                <a:cubicBezTo>
                  <a:pt x="205" y="6"/>
                  <a:pt x="205" y="6"/>
                  <a:pt x="205" y="6"/>
                </a:cubicBezTo>
                <a:cubicBezTo>
                  <a:pt x="205" y="6"/>
                  <a:pt x="205" y="6"/>
                  <a:pt x="205" y="6"/>
                </a:cubicBezTo>
                <a:cubicBezTo>
                  <a:pt x="205" y="6"/>
                  <a:pt x="205" y="6"/>
                  <a:pt x="205" y="6"/>
                </a:cubicBezTo>
                <a:cubicBezTo>
                  <a:pt x="205" y="6"/>
                  <a:pt x="205" y="6"/>
                  <a:pt x="205" y="6"/>
                </a:cubicBezTo>
                <a:cubicBezTo>
                  <a:pt x="205" y="6"/>
                  <a:pt x="205" y="6"/>
                  <a:pt x="205" y="6"/>
                </a:cubicBezTo>
                <a:cubicBezTo>
                  <a:pt x="205" y="6"/>
                  <a:pt x="205" y="6"/>
                  <a:pt x="205" y="6"/>
                </a:cubicBezTo>
                <a:cubicBezTo>
                  <a:pt x="205" y="6"/>
                  <a:pt x="205" y="6"/>
                  <a:pt x="204" y="6"/>
                </a:cubicBezTo>
                <a:cubicBezTo>
                  <a:pt x="204" y="6"/>
                  <a:pt x="204" y="6"/>
                  <a:pt x="204" y="6"/>
                </a:cubicBezTo>
                <a:cubicBezTo>
                  <a:pt x="204" y="6"/>
                  <a:pt x="204" y="6"/>
                  <a:pt x="204" y="6"/>
                </a:cubicBezTo>
                <a:cubicBezTo>
                  <a:pt x="204" y="6"/>
                  <a:pt x="204" y="6"/>
                  <a:pt x="204" y="6"/>
                </a:cubicBezTo>
                <a:cubicBezTo>
                  <a:pt x="204" y="6"/>
                  <a:pt x="204" y="6"/>
                  <a:pt x="204" y="6"/>
                </a:cubicBezTo>
                <a:cubicBezTo>
                  <a:pt x="204" y="6"/>
                  <a:pt x="204" y="6"/>
                  <a:pt x="204" y="6"/>
                </a:cubicBezTo>
                <a:cubicBezTo>
                  <a:pt x="204" y="6"/>
                  <a:pt x="204" y="6"/>
                  <a:pt x="204" y="6"/>
                </a:cubicBezTo>
                <a:cubicBezTo>
                  <a:pt x="204" y="6"/>
                  <a:pt x="204" y="6"/>
                  <a:pt x="204" y="6"/>
                </a:cubicBezTo>
                <a:cubicBezTo>
                  <a:pt x="204" y="6"/>
                  <a:pt x="204" y="6"/>
                  <a:pt x="204" y="6"/>
                </a:cubicBezTo>
                <a:cubicBezTo>
                  <a:pt x="204" y="6"/>
                  <a:pt x="204" y="6"/>
                  <a:pt x="204" y="6"/>
                </a:cubicBezTo>
                <a:cubicBezTo>
                  <a:pt x="204" y="6"/>
                  <a:pt x="204" y="6"/>
                  <a:pt x="204" y="6"/>
                </a:cubicBezTo>
                <a:cubicBezTo>
                  <a:pt x="204" y="6"/>
                  <a:pt x="204" y="6"/>
                  <a:pt x="204" y="6"/>
                </a:cubicBezTo>
                <a:cubicBezTo>
                  <a:pt x="204" y="6"/>
                  <a:pt x="204" y="6"/>
                  <a:pt x="204" y="6"/>
                </a:cubicBezTo>
                <a:cubicBezTo>
                  <a:pt x="204" y="6"/>
                  <a:pt x="204" y="6"/>
                  <a:pt x="204" y="6"/>
                </a:cubicBezTo>
                <a:cubicBezTo>
                  <a:pt x="204" y="6"/>
                  <a:pt x="204" y="6"/>
                  <a:pt x="204" y="6"/>
                </a:cubicBezTo>
                <a:cubicBezTo>
                  <a:pt x="203" y="6"/>
                  <a:pt x="202" y="6"/>
                  <a:pt x="202" y="7"/>
                </a:cubicBezTo>
                <a:cubicBezTo>
                  <a:pt x="202" y="10"/>
                  <a:pt x="202" y="10"/>
                  <a:pt x="202" y="10"/>
                </a:cubicBezTo>
                <a:cubicBezTo>
                  <a:pt x="209" y="9"/>
                  <a:pt x="215" y="8"/>
                  <a:pt x="222" y="7"/>
                </a:cubicBezTo>
                <a:cubicBezTo>
                  <a:pt x="221" y="3"/>
                  <a:pt x="221" y="3"/>
                  <a:pt x="221" y="3"/>
                </a:cubicBezTo>
                <a:close/>
                <a:moveTo>
                  <a:pt x="182" y="12"/>
                </a:moveTo>
                <a:cubicBezTo>
                  <a:pt x="181" y="12"/>
                  <a:pt x="180" y="13"/>
                  <a:pt x="178" y="13"/>
                </a:cubicBezTo>
                <a:cubicBezTo>
                  <a:pt x="178" y="13"/>
                  <a:pt x="178" y="13"/>
                  <a:pt x="178" y="13"/>
                </a:cubicBezTo>
                <a:cubicBezTo>
                  <a:pt x="178" y="13"/>
                  <a:pt x="178" y="13"/>
                  <a:pt x="178" y="13"/>
                </a:cubicBezTo>
                <a:cubicBezTo>
                  <a:pt x="178" y="13"/>
                  <a:pt x="178" y="13"/>
                  <a:pt x="178" y="13"/>
                </a:cubicBezTo>
                <a:cubicBezTo>
                  <a:pt x="178" y="13"/>
                  <a:pt x="178" y="13"/>
                  <a:pt x="178" y="13"/>
                </a:cubicBezTo>
                <a:cubicBezTo>
                  <a:pt x="178" y="13"/>
                  <a:pt x="178" y="13"/>
                  <a:pt x="178" y="13"/>
                </a:cubicBezTo>
                <a:cubicBezTo>
                  <a:pt x="178" y="13"/>
                  <a:pt x="178" y="13"/>
                  <a:pt x="178" y="13"/>
                </a:cubicBezTo>
                <a:cubicBezTo>
                  <a:pt x="178" y="13"/>
                  <a:pt x="178" y="13"/>
                  <a:pt x="178" y="13"/>
                </a:cubicBezTo>
                <a:cubicBezTo>
                  <a:pt x="178" y="13"/>
                  <a:pt x="178" y="13"/>
                  <a:pt x="178" y="13"/>
                </a:cubicBezTo>
                <a:cubicBezTo>
                  <a:pt x="178" y="13"/>
                  <a:pt x="178" y="13"/>
                  <a:pt x="178" y="13"/>
                </a:cubicBezTo>
                <a:cubicBezTo>
                  <a:pt x="177" y="13"/>
                  <a:pt x="177" y="13"/>
                  <a:pt x="177" y="13"/>
                </a:cubicBezTo>
                <a:cubicBezTo>
                  <a:pt x="177" y="13"/>
                  <a:pt x="177" y="13"/>
                  <a:pt x="177" y="13"/>
                </a:cubicBezTo>
                <a:cubicBezTo>
                  <a:pt x="177" y="13"/>
                  <a:pt x="177" y="13"/>
                  <a:pt x="177" y="14"/>
                </a:cubicBezTo>
                <a:cubicBezTo>
                  <a:pt x="177" y="14"/>
                  <a:pt x="177" y="14"/>
                  <a:pt x="177" y="14"/>
                </a:cubicBezTo>
                <a:cubicBezTo>
                  <a:pt x="177" y="14"/>
                  <a:pt x="177" y="14"/>
                  <a:pt x="177" y="14"/>
                </a:cubicBezTo>
                <a:cubicBezTo>
                  <a:pt x="177" y="14"/>
                  <a:pt x="177" y="14"/>
                  <a:pt x="177" y="14"/>
                </a:cubicBezTo>
                <a:cubicBezTo>
                  <a:pt x="177" y="14"/>
                  <a:pt x="177" y="14"/>
                  <a:pt x="177" y="14"/>
                </a:cubicBezTo>
                <a:cubicBezTo>
                  <a:pt x="177" y="14"/>
                  <a:pt x="177" y="14"/>
                  <a:pt x="177" y="14"/>
                </a:cubicBezTo>
                <a:cubicBezTo>
                  <a:pt x="177" y="14"/>
                  <a:pt x="177" y="14"/>
                  <a:pt x="177" y="14"/>
                </a:cubicBezTo>
                <a:cubicBezTo>
                  <a:pt x="177" y="14"/>
                  <a:pt x="177" y="14"/>
                  <a:pt x="177" y="14"/>
                </a:cubicBezTo>
                <a:cubicBezTo>
                  <a:pt x="177" y="14"/>
                  <a:pt x="177" y="14"/>
                  <a:pt x="177" y="14"/>
                </a:cubicBezTo>
                <a:cubicBezTo>
                  <a:pt x="177" y="14"/>
                  <a:pt x="177" y="14"/>
                  <a:pt x="177" y="14"/>
                </a:cubicBezTo>
                <a:cubicBezTo>
                  <a:pt x="177" y="14"/>
                  <a:pt x="177" y="14"/>
                  <a:pt x="177" y="14"/>
                </a:cubicBezTo>
                <a:cubicBezTo>
                  <a:pt x="177" y="14"/>
                  <a:pt x="177" y="14"/>
                  <a:pt x="177" y="14"/>
                </a:cubicBezTo>
                <a:cubicBezTo>
                  <a:pt x="177" y="14"/>
                  <a:pt x="177" y="14"/>
                  <a:pt x="177" y="14"/>
                </a:cubicBezTo>
                <a:cubicBezTo>
                  <a:pt x="177" y="14"/>
                  <a:pt x="177" y="14"/>
                  <a:pt x="177" y="14"/>
                </a:cubicBezTo>
                <a:cubicBezTo>
                  <a:pt x="177" y="14"/>
                  <a:pt x="177" y="14"/>
                  <a:pt x="177" y="14"/>
                </a:cubicBezTo>
                <a:cubicBezTo>
                  <a:pt x="177" y="14"/>
                  <a:pt x="177" y="14"/>
                  <a:pt x="177" y="14"/>
                </a:cubicBezTo>
                <a:cubicBezTo>
                  <a:pt x="177" y="14"/>
                  <a:pt x="177" y="14"/>
                  <a:pt x="177" y="14"/>
                </a:cubicBezTo>
                <a:cubicBezTo>
                  <a:pt x="177" y="14"/>
                  <a:pt x="177" y="14"/>
                  <a:pt x="176" y="14"/>
                </a:cubicBezTo>
                <a:cubicBezTo>
                  <a:pt x="176" y="14"/>
                  <a:pt x="176" y="14"/>
                  <a:pt x="176" y="14"/>
                </a:cubicBezTo>
                <a:cubicBezTo>
                  <a:pt x="176" y="14"/>
                  <a:pt x="176" y="14"/>
                  <a:pt x="176" y="14"/>
                </a:cubicBezTo>
                <a:cubicBezTo>
                  <a:pt x="176" y="14"/>
                  <a:pt x="176" y="14"/>
                  <a:pt x="176" y="14"/>
                </a:cubicBezTo>
                <a:cubicBezTo>
                  <a:pt x="176" y="14"/>
                  <a:pt x="176" y="14"/>
                  <a:pt x="176" y="14"/>
                </a:cubicBezTo>
                <a:cubicBezTo>
                  <a:pt x="176" y="14"/>
                  <a:pt x="176" y="14"/>
                  <a:pt x="176" y="14"/>
                </a:cubicBezTo>
                <a:cubicBezTo>
                  <a:pt x="176" y="14"/>
                  <a:pt x="176" y="14"/>
                  <a:pt x="176" y="14"/>
                </a:cubicBezTo>
                <a:cubicBezTo>
                  <a:pt x="176" y="14"/>
                  <a:pt x="176" y="14"/>
                  <a:pt x="176" y="14"/>
                </a:cubicBezTo>
                <a:cubicBezTo>
                  <a:pt x="176" y="14"/>
                  <a:pt x="176" y="14"/>
                  <a:pt x="176" y="14"/>
                </a:cubicBezTo>
                <a:cubicBezTo>
                  <a:pt x="176" y="14"/>
                  <a:pt x="176" y="14"/>
                  <a:pt x="176" y="14"/>
                </a:cubicBezTo>
                <a:cubicBezTo>
                  <a:pt x="176" y="14"/>
                  <a:pt x="176" y="14"/>
                  <a:pt x="176" y="14"/>
                </a:cubicBezTo>
                <a:cubicBezTo>
                  <a:pt x="176" y="14"/>
                  <a:pt x="176" y="14"/>
                  <a:pt x="176" y="14"/>
                </a:cubicBezTo>
                <a:cubicBezTo>
                  <a:pt x="176" y="14"/>
                  <a:pt x="176" y="14"/>
                  <a:pt x="176" y="14"/>
                </a:cubicBezTo>
                <a:cubicBezTo>
                  <a:pt x="176" y="14"/>
                  <a:pt x="176" y="14"/>
                  <a:pt x="176" y="14"/>
                </a:cubicBezTo>
                <a:cubicBezTo>
                  <a:pt x="176" y="14"/>
                  <a:pt x="176" y="14"/>
                  <a:pt x="176" y="14"/>
                </a:cubicBezTo>
                <a:cubicBezTo>
                  <a:pt x="176" y="14"/>
                  <a:pt x="176" y="14"/>
                  <a:pt x="176" y="14"/>
                </a:cubicBezTo>
                <a:cubicBezTo>
                  <a:pt x="176" y="14"/>
                  <a:pt x="176" y="14"/>
                  <a:pt x="176" y="14"/>
                </a:cubicBezTo>
                <a:cubicBezTo>
                  <a:pt x="176" y="14"/>
                  <a:pt x="176" y="14"/>
                  <a:pt x="176" y="14"/>
                </a:cubicBezTo>
                <a:cubicBezTo>
                  <a:pt x="176" y="14"/>
                  <a:pt x="176" y="14"/>
                  <a:pt x="176" y="14"/>
                </a:cubicBezTo>
                <a:cubicBezTo>
                  <a:pt x="176" y="14"/>
                  <a:pt x="176" y="14"/>
                  <a:pt x="176" y="14"/>
                </a:cubicBezTo>
                <a:cubicBezTo>
                  <a:pt x="176" y="14"/>
                  <a:pt x="176" y="14"/>
                  <a:pt x="176" y="14"/>
                </a:cubicBezTo>
                <a:cubicBezTo>
                  <a:pt x="176" y="14"/>
                  <a:pt x="175" y="14"/>
                  <a:pt x="175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4" y="14"/>
                  <a:pt x="174" y="14"/>
                  <a:pt x="174" y="14"/>
                </a:cubicBezTo>
                <a:cubicBezTo>
                  <a:pt x="174" y="14"/>
                  <a:pt x="174" y="14"/>
                  <a:pt x="174" y="14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74" y="15"/>
                  <a:pt x="174" y="15"/>
                  <a:pt x="173" y="15"/>
                </a:cubicBezTo>
                <a:cubicBezTo>
                  <a:pt x="173" y="15"/>
                  <a:pt x="173" y="15"/>
                  <a:pt x="173" y="15"/>
                </a:cubicBezTo>
                <a:cubicBezTo>
                  <a:pt x="173" y="15"/>
                  <a:pt x="173" y="15"/>
                  <a:pt x="173" y="15"/>
                </a:cubicBezTo>
                <a:cubicBezTo>
                  <a:pt x="173" y="15"/>
                  <a:pt x="173" y="15"/>
                  <a:pt x="173" y="15"/>
                </a:cubicBezTo>
                <a:cubicBezTo>
                  <a:pt x="173" y="15"/>
                  <a:pt x="173" y="15"/>
                  <a:pt x="173" y="15"/>
                </a:cubicBezTo>
                <a:cubicBezTo>
                  <a:pt x="173" y="15"/>
                  <a:pt x="173" y="15"/>
                  <a:pt x="173" y="15"/>
                </a:cubicBezTo>
                <a:cubicBezTo>
                  <a:pt x="173" y="15"/>
                  <a:pt x="173" y="15"/>
                  <a:pt x="173" y="15"/>
                </a:cubicBezTo>
                <a:cubicBezTo>
                  <a:pt x="173" y="15"/>
                  <a:pt x="173" y="15"/>
                  <a:pt x="173" y="15"/>
                </a:cubicBezTo>
                <a:cubicBezTo>
                  <a:pt x="173" y="15"/>
                  <a:pt x="173" y="15"/>
                  <a:pt x="173" y="15"/>
                </a:cubicBezTo>
                <a:cubicBezTo>
                  <a:pt x="173" y="15"/>
                  <a:pt x="173" y="15"/>
                  <a:pt x="173" y="15"/>
                </a:cubicBezTo>
                <a:cubicBezTo>
                  <a:pt x="173" y="15"/>
                  <a:pt x="173" y="15"/>
                  <a:pt x="173" y="15"/>
                </a:cubicBezTo>
                <a:cubicBezTo>
                  <a:pt x="173" y="15"/>
                  <a:pt x="173" y="15"/>
                  <a:pt x="173" y="15"/>
                </a:cubicBezTo>
                <a:cubicBezTo>
                  <a:pt x="173" y="15"/>
                  <a:pt x="173" y="15"/>
                  <a:pt x="173" y="15"/>
                </a:cubicBezTo>
                <a:cubicBezTo>
                  <a:pt x="173" y="15"/>
                  <a:pt x="173" y="15"/>
                  <a:pt x="173" y="15"/>
                </a:cubicBezTo>
                <a:cubicBezTo>
                  <a:pt x="173" y="15"/>
                  <a:pt x="173" y="15"/>
                  <a:pt x="173" y="15"/>
                </a:cubicBezTo>
                <a:cubicBezTo>
                  <a:pt x="173" y="15"/>
                  <a:pt x="173" y="15"/>
                  <a:pt x="173" y="15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15"/>
                  <a:pt x="171" y="16"/>
                  <a:pt x="171" y="16"/>
                </a:cubicBezTo>
                <a:cubicBezTo>
                  <a:pt x="171" y="16"/>
                  <a:pt x="171" y="16"/>
                  <a:pt x="171" y="16"/>
                </a:cubicBezTo>
                <a:cubicBezTo>
                  <a:pt x="169" y="17"/>
                  <a:pt x="166" y="18"/>
                  <a:pt x="163" y="19"/>
                </a:cubicBezTo>
                <a:cubicBezTo>
                  <a:pt x="165" y="22"/>
                  <a:pt x="165" y="22"/>
                  <a:pt x="165" y="22"/>
                </a:cubicBezTo>
                <a:cubicBezTo>
                  <a:pt x="171" y="20"/>
                  <a:pt x="177" y="18"/>
                  <a:pt x="183" y="16"/>
                </a:cubicBezTo>
                <a:cubicBezTo>
                  <a:pt x="182" y="12"/>
                  <a:pt x="182" y="12"/>
                  <a:pt x="182" y="12"/>
                </a:cubicBezTo>
                <a:close/>
                <a:moveTo>
                  <a:pt x="145" y="27"/>
                </a:moveTo>
                <a:cubicBezTo>
                  <a:pt x="143" y="28"/>
                  <a:pt x="140" y="30"/>
                  <a:pt x="137" y="31"/>
                </a:cubicBezTo>
                <a:cubicBezTo>
                  <a:pt x="137" y="31"/>
                  <a:pt x="137" y="31"/>
                  <a:pt x="137" y="31"/>
                </a:cubicBezTo>
                <a:cubicBezTo>
                  <a:pt x="137" y="31"/>
                  <a:pt x="137" y="31"/>
                  <a:pt x="137" y="31"/>
                </a:cubicBezTo>
                <a:cubicBezTo>
                  <a:pt x="137" y="31"/>
                  <a:pt x="137" y="31"/>
                  <a:pt x="137" y="31"/>
                </a:cubicBezTo>
                <a:cubicBezTo>
                  <a:pt x="134" y="33"/>
                  <a:pt x="131" y="35"/>
                  <a:pt x="128" y="36"/>
                </a:cubicBezTo>
                <a:cubicBezTo>
                  <a:pt x="130" y="40"/>
                  <a:pt x="130" y="40"/>
                  <a:pt x="130" y="40"/>
                </a:cubicBezTo>
                <a:cubicBezTo>
                  <a:pt x="135" y="36"/>
                  <a:pt x="141" y="33"/>
                  <a:pt x="147" y="30"/>
                </a:cubicBezTo>
                <a:cubicBezTo>
                  <a:pt x="145" y="27"/>
                  <a:pt x="145" y="27"/>
                  <a:pt x="145" y="27"/>
                </a:cubicBezTo>
                <a:close/>
                <a:moveTo>
                  <a:pt x="111" y="47"/>
                </a:moveTo>
                <a:cubicBezTo>
                  <a:pt x="105" y="51"/>
                  <a:pt x="100" y="55"/>
                  <a:pt x="95" y="59"/>
                </a:cubicBezTo>
                <a:cubicBezTo>
                  <a:pt x="98" y="62"/>
                  <a:pt x="98" y="62"/>
                  <a:pt x="98" y="62"/>
                </a:cubicBezTo>
                <a:cubicBezTo>
                  <a:pt x="103" y="58"/>
                  <a:pt x="108" y="54"/>
                  <a:pt x="113" y="51"/>
                </a:cubicBezTo>
                <a:cubicBezTo>
                  <a:pt x="111" y="47"/>
                  <a:pt x="111" y="47"/>
                  <a:pt x="111" y="47"/>
                </a:cubicBezTo>
                <a:close/>
                <a:moveTo>
                  <a:pt x="80" y="73"/>
                </a:moveTo>
                <a:cubicBezTo>
                  <a:pt x="78" y="75"/>
                  <a:pt x="75" y="78"/>
                  <a:pt x="73" y="80"/>
                </a:cubicBezTo>
                <a:cubicBezTo>
                  <a:pt x="73" y="80"/>
                  <a:pt x="73" y="80"/>
                  <a:pt x="73" y="80"/>
                </a:cubicBezTo>
                <a:cubicBezTo>
                  <a:pt x="73" y="80"/>
                  <a:pt x="73" y="80"/>
                  <a:pt x="72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1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81"/>
                  <a:pt x="71" y="81"/>
                  <a:pt x="71" y="82"/>
                </a:cubicBezTo>
                <a:cubicBezTo>
                  <a:pt x="71" y="82"/>
                  <a:pt x="71" y="82"/>
                  <a:pt x="71" y="82"/>
                </a:cubicBezTo>
                <a:cubicBezTo>
                  <a:pt x="71" y="82"/>
                  <a:pt x="71" y="82"/>
                  <a:pt x="71" y="82"/>
                </a:cubicBezTo>
                <a:cubicBezTo>
                  <a:pt x="71" y="82"/>
                  <a:pt x="71" y="82"/>
                  <a:pt x="71" y="82"/>
                </a:cubicBezTo>
                <a:cubicBezTo>
                  <a:pt x="71" y="82"/>
                  <a:pt x="71" y="82"/>
                  <a:pt x="71" y="82"/>
                </a:cubicBezTo>
                <a:cubicBezTo>
                  <a:pt x="71" y="82"/>
                  <a:pt x="71" y="82"/>
                  <a:pt x="71" y="82"/>
                </a:cubicBezTo>
                <a:cubicBezTo>
                  <a:pt x="71" y="82"/>
                  <a:pt x="71" y="82"/>
                  <a:pt x="71" y="82"/>
                </a:cubicBezTo>
                <a:cubicBezTo>
                  <a:pt x="71" y="82"/>
                  <a:pt x="71" y="82"/>
                  <a:pt x="71" y="82"/>
                </a:cubicBezTo>
                <a:cubicBezTo>
                  <a:pt x="71" y="82"/>
                  <a:pt x="71" y="82"/>
                  <a:pt x="71" y="82"/>
                </a:cubicBezTo>
                <a:cubicBezTo>
                  <a:pt x="71" y="82"/>
                  <a:pt x="71" y="82"/>
                  <a:pt x="71" y="82"/>
                </a:cubicBezTo>
                <a:cubicBezTo>
                  <a:pt x="71" y="82"/>
                  <a:pt x="71" y="82"/>
                  <a:pt x="71" y="82"/>
                </a:cubicBezTo>
                <a:cubicBezTo>
                  <a:pt x="71" y="82"/>
                  <a:pt x="71" y="82"/>
                  <a:pt x="71" y="82"/>
                </a:cubicBezTo>
                <a:cubicBezTo>
                  <a:pt x="71" y="82"/>
                  <a:pt x="71" y="82"/>
                  <a:pt x="71" y="82"/>
                </a:cubicBezTo>
                <a:cubicBezTo>
                  <a:pt x="71" y="82"/>
                  <a:pt x="71" y="82"/>
                  <a:pt x="71" y="82"/>
                </a:cubicBezTo>
                <a:cubicBezTo>
                  <a:pt x="71" y="82"/>
                  <a:pt x="71" y="82"/>
                  <a:pt x="71" y="82"/>
                </a:cubicBezTo>
                <a:cubicBezTo>
                  <a:pt x="70" y="82"/>
                  <a:pt x="70" y="82"/>
                  <a:pt x="70" y="82"/>
                </a:cubicBezTo>
                <a:cubicBezTo>
                  <a:pt x="70" y="82"/>
                  <a:pt x="70" y="82"/>
                  <a:pt x="70" y="82"/>
                </a:cubicBezTo>
                <a:cubicBezTo>
                  <a:pt x="70" y="82"/>
                  <a:pt x="70" y="82"/>
                  <a:pt x="70" y="82"/>
                </a:cubicBezTo>
                <a:cubicBezTo>
                  <a:pt x="70" y="82"/>
                  <a:pt x="70" y="83"/>
                  <a:pt x="70" y="83"/>
                </a:cubicBezTo>
                <a:cubicBezTo>
                  <a:pt x="70" y="83"/>
                  <a:pt x="70" y="83"/>
                  <a:pt x="70" y="83"/>
                </a:cubicBezTo>
                <a:cubicBezTo>
                  <a:pt x="70" y="83"/>
                  <a:pt x="70" y="83"/>
                  <a:pt x="70" y="83"/>
                </a:cubicBezTo>
                <a:cubicBezTo>
                  <a:pt x="70" y="83"/>
                  <a:pt x="70" y="83"/>
                  <a:pt x="70" y="83"/>
                </a:cubicBezTo>
                <a:cubicBezTo>
                  <a:pt x="70" y="83"/>
                  <a:pt x="70" y="83"/>
                  <a:pt x="70" y="83"/>
                </a:cubicBezTo>
                <a:cubicBezTo>
                  <a:pt x="70" y="83"/>
                  <a:pt x="70" y="83"/>
                  <a:pt x="70" y="83"/>
                </a:cubicBezTo>
                <a:cubicBezTo>
                  <a:pt x="70" y="83"/>
                  <a:pt x="70" y="83"/>
                  <a:pt x="70" y="83"/>
                </a:cubicBezTo>
                <a:cubicBezTo>
                  <a:pt x="70" y="83"/>
                  <a:pt x="70" y="83"/>
                  <a:pt x="70" y="83"/>
                </a:cubicBezTo>
                <a:cubicBezTo>
                  <a:pt x="70" y="83"/>
                  <a:pt x="70" y="83"/>
                  <a:pt x="70" y="83"/>
                </a:cubicBezTo>
                <a:cubicBezTo>
                  <a:pt x="70" y="83"/>
                  <a:pt x="70" y="83"/>
                  <a:pt x="70" y="83"/>
                </a:cubicBezTo>
                <a:cubicBezTo>
                  <a:pt x="70" y="83"/>
                  <a:pt x="70" y="83"/>
                  <a:pt x="70" y="83"/>
                </a:cubicBezTo>
                <a:cubicBezTo>
                  <a:pt x="70" y="83"/>
                  <a:pt x="70" y="83"/>
                  <a:pt x="70" y="83"/>
                </a:cubicBezTo>
                <a:cubicBezTo>
                  <a:pt x="70" y="83"/>
                  <a:pt x="70" y="83"/>
                  <a:pt x="70" y="83"/>
                </a:cubicBezTo>
                <a:cubicBezTo>
                  <a:pt x="70" y="83"/>
                  <a:pt x="70" y="83"/>
                  <a:pt x="70" y="83"/>
                </a:cubicBezTo>
                <a:cubicBezTo>
                  <a:pt x="70" y="83"/>
                  <a:pt x="70" y="83"/>
                  <a:pt x="70" y="83"/>
                </a:cubicBezTo>
                <a:cubicBezTo>
                  <a:pt x="70" y="83"/>
                  <a:pt x="69" y="83"/>
                  <a:pt x="69" y="84"/>
                </a:cubicBezTo>
                <a:cubicBezTo>
                  <a:pt x="69" y="84"/>
                  <a:pt x="69" y="84"/>
                  <a:pt x="69" y="84"/>
                </a:cubicBezTo>
                <a:cubicBezTo>
                  <a:pt x="69" y="84"/>
                  <a:pt x="69" y="84"/>
                  <a:pt x="69" y="84"/>
                </a:cubicBezTo>
                <a:cubicBezTo>
                  <a:pt x="69" y="84"/>
                  <a:pt x="69" y="84"/>
                  <a:pt x="69" y="84"/>
                </a:cubicBezTo>
                <a:cubicBezTo>
                  <a:pt x="69" y="84"/>
                  <a:pt x="69" y="84"/>
                  <a:pt x="69" y="84"/>
                </a:cubicBezTo>
                <a:cubicBezTo>
                  <a:pt x="69" y="84"/>
                  <a:pt x="69" y="84"/>
                  <a:pt x="69" y="84"/>
                </a:cubicBezTo>
                <a:cubicBezTo>
                  <a:pt x="69" y="84"/>
                  <a:pt x="69" y="84"/>
                  <a:pt x="69" y="84"/>
                </a:cubicBezTo>
                <a:cubicBezTo>
                  <a:pt x="69" y="84"/>
                  <a:pt x="69" y="84"/>
                  <a:pt x="69" y="84"/>
                </a:cubicBezTo>
                <a:cubicBezTo>
                  <a:pt x="69" y="84"/>
                  <a:pt x="69" y="84"/>
                  <a:pt x="69" y="84"/>
                </a:cubicBezTo>
                <a:cubicBezTo>
                  <a:pt x="69" y="84"/>
                  <a:pt x="69" y="84"/>
                  <a:pt x="69" y="84"/>
                </a:cubicBezTo>
                <a:cubicBezTo>
                  <a:pt x="69" y="84"/>
                  <a:pt x="69" y="84"/>
                  <a:pt x="69" y="84"/>
                </a:cubicBezTo>
                <a:cubicBezTo>
                  <a:pt x="69" y="84"/>
                  <a:pt x="69" y="84"/>
                  <a:pt x="69" y="84"/>
                </a:cubicBezTo>
                <a:cubicBezTo>
                  <a:pt x="69" y="84"/>
                  <a:pt x="69" y="84"/>
                  <a:pt x="69" y="84"/>
                </a:cubicBezTo>
                <a:cubicBezTo>
                  <a:pt x="69" y="84"/>
                  <a:pt x="69" y="84"/>
                  <a:pt x="69" y="84"/>
                </a:cubicBezTo>
                <a:cubicBezTo>
                  <a:pt x="69" y="84"/>
                  <a:pt x="69" y="84"/>
                  <a:pt x="69" y="84"/>
                </a:cubicBezTo>
                <a:cubicBezTo>
                  <a:pt x="69" y="84"/>
                  <a:pt x="69" y="84"/>
                  <a:pt x="69" y="84"/>
                </a:cubicBezTo>
                <a:cubicBezTo>
                  <a:pt x="68" y="84"/>
                  <a:pt x="68" y="84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6"/>
                  <a:pt x="68" y="86"/>
                  <a:pt x="67" y="86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6"/>
                  <a:pt x="67" y="87"/>
                  <a:pt x="67" y="87"/>
                </a:cubicBezTo>
                <a:cubicBezTo>
                  <a:pt x="67" y="87"/>
                  <a:pt x="67" y="87"/>
                  <a:pt x="67" y="87"/>
                </a:cubicBezTo>
                <a:cubicBezTo>
                  <a:pt x="67" y="87"/>
                  <a:pt x="67" y="87"/>
                  <a:pt x="66" y="87"/>
                </a:cubicBezTo>
                <a:cubicBezTo>
                  <a:pt x="66" y="87"/>
                  <a:pt x="66" y="87"/>
                  <a:pt x="66" y="87"/>
                </a:cubicBezTo>
                <a:cubicBezTo>
                  <a:pt x="66" y="87"/>
                  <a:pt x="66" y="87"/>
                  <a:pt x="66" y="87"/>
                </a:cubicBezTo>
                <a:cubicBezTo>
                  <a:pt x="66" y="87"/>
                  <a:pt x="66" y="87"/>
                  <a:pt x="66" y="87"/>
                </a:cubicBezTo>
                <a:cubicBezTo>
                  <a:pt x="66" y="87"/>
                  <a:pt x="66" y="87"/>
                  <a:pt x="66" y="87"/>
                </a:cubicBezTo>
                <a:cubicBezTo>
                  <a:pt x="66" y="87"/>
                  <a:pt x="66" y="87"/>
                  <a:pt x="66" y="87"/>
                </a:cubicBezTo>
                <a:cubicBezTo>
                  <a:pt x="69" y="90"/>
                  <a:pt x="69" y="90"/>
                  <a:pt x="69" y="90"/>
                </a:cubicBezTo>
                <a:cubicBezTo>
                  <a:pt x="74" y="85"/>
                  <a:pt x="78" y="80"/>
                  <a:pt x="83" y="76"/>
                </a:cubicBezTo>
                <a:cubicBezTo>
                  <a:pt x="80" y="73"/>
                  <a:pt x="80" y="73"/>
                  <a:pt x="80" y="73"/>
                </a:cubicBezTo>
                <a:close/>
                <a:moveTo>
                  <a:pt x="53" y="102"/>
                </a:moveTo>
                <a:cubicBezTo>
                  <a:pt x="53" y="104"/>
                  <a:pt x="52" y="105"/>
                  <a:pt x="51" y="106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50" y="106"/>
                  <a:pt x="50" y="106"/>
                  <a:pt x="50" y="106"/>
                </a:cubicBezTo>
                <a:cubicBezTo>
                  <a:pt x="50" y="107"/>
                  <a:pt x="50" y="107"/>
                  <a:pt x="50" y="107"/>
                </a:cubicBezTo>
                <a:cubicBezTo>
                  <a:pt x="50" y="107"/>
                  <a:pt x="50" y="107"/>
                  <a:pt x="50" y="107"/>
                </a:cubicBezTo>
                <a:cubicBezTo>
                  <a:pt x="50" y="107"/>
                  <a:pt x="50" y="107"/>
                  <a:pt x="50" y="107"/>
                </a:cubicBezTo>
                <a:cubicBezTo>
                  <a:pt x="50" y="107"/>
                  <a:pt x="50" y="107"/>
                  <a:pt x="50" y="107"/>
                </a:cubicBezTo>
                <a:cubicBezTo>
                  <a:pt x="50" y="107"/>
                  <a:pt x="50" y="107"/>
                  <a:pt x="50" y="107"/>
                </a:cubicBezTo>
                <a:cubicBezTo>
                  <a:pt x="50" y="107"/>
                  <a:pt x="50" y="107"/>
                  <a:pt x="50" y="107"/>
                </a:cubicBezTo>
                <a:cubicBezTo>
                  <a:pt x="47" y="111"/>
                  <a:pt x="45" y="115"/>
                  <a:pt x="42" y="119"/>
                </a:cubicBezTo>
                <a:cubicBezTo>
                  <a:pt x="45" y="121"/>
                  <a:pt x="45" y="121"/>
                  <a:pt x="45" y="121"/>
                </a:cubicBezTo>
                <a:cubicBezTo>
                  <a:pt x="49" y="115"/>
                  <a:pt x="53" y="110"/>
                  <a:pt x="57" y="105"/>
                </a:cubicBezTo>
                <a:cubicBezTo>
                  <a:pt x="53" y="102"/>
                  <a:pt x="53" y="102"/>
                  <a:pt x="53" y="102"/>
                </a:cubicBezTo>
                <a:close/>
                <a:moveTo>
                  <a:pt x="32" y="136"/>
                </a:moveTo>
                <a:cubicBezTo>
                  <a:pt x="31" y="136"/>
                  <a:pt x="31" y="137"/>
                  <a:pt x="31" y="137"/>
                </a:cubicBezTo>
                <a:cubicBezTo>
                  <a:pt x="31" y="137"/>
                  <a:pt x="31" y="137"/>
                  <a:pt x="31" y="137"/>
                </a:cubicBezTo>
                <a:cubicBezTo>
                  <a:pt x="31" y="138"/>
                  <a:pt x="31" y="138"/>
                  <a:pt x="31" y="138"/>
                </a:cubicBezTo>
                <a:cubicBezTo>
                  <a:pt x="31" y="138"/>
                  <a:pt x="31" y="138"/>
                  <a:pt x="31" y="138"/>
                </a:cubicBezTo>
                <a:cubicBezTo>
                  <a:pt x="31" y="138"/>
                  <a:pt x="31" y="138"/>
                  <a:pt x="31" y="138"/>
                </a:cubicBezTo>
                <a:cubicBezTo>
                  <a:pt x="31" y="138"/>
                  <a:pt x="31" y="138"/>
                  <a:pt x="31" y="138"/>
                </a:cubicBezTo>
                <a:cubicBezTo>
                  <a:pt x="31" y="138"/>
                  <a:pt x="31" y="138"/>
                  <a:pt x="31" y="138"/>
                </a:cubicBezTo>
                <a:cubicBezTo>
                  <a:pt x="31" y="138"/>
                  <a:pt x="31" y="138"/>
                  <a:pt x="31" y="138"/>
                </a:cubicBezTo>
                <a:cubicBezTo>
                  <a:pt x="31" y="138"/>
                  <a:pt x="31" y="138"/>
                  <a:pt x="31" y="138"/>
                </a:cubicBezTo>
                <a:cubicBezTo>
                  <a:pt x="31" y="138"/>
                  <a:pt x="31" y="138"/>
                  <a:pt x="31" y="138"/>
                </a:cubicBezTo>
                <a:cubicBezTo>
                  <a:pt x="31" y="138"/>
                  <a:pt x="31" y="138"/>
                  <a:pt x="31" y="138"/>
                </a:cubicBezTo>
                <a:cubicBezTo>
                  <a:pt x="31" y="138"/>
                  <a:pt x="31" y="138"/>
                  <a:pt x="30" y="138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28" y="143"/>
                  <a:pt x="25" y="148"/>
                  <a:pt x="23" y="153"/>
                </a:cubicBezTo>
                <a:cubicBezTo>
                  <a:pt x="23" y="153"/>
                  <a:pt x="23" y="153"/>
                  <a:pt x="23" y="153"/>
                </a:cubicBezTo>
                <a:cubicBezTo>
                  <a:pt x="23" y="153"/>
                  <a:pt x="23" y="153"/>
                  <a:pt x="23" y="153"/>
                </a:cubicBezTo>
                <a:cubicBezTo>
                  <a:pt x="23" y="153"/>
                  <a:pt x="23" y="153"/>
                  <a:pt x="23" y="153"/>
                </a:cubicBezTo>
                <a:cubicBezTo>
                  <a:pt x="23" y="153"/>
                  <a:pt x="23" y="153"/>
                  <a:pt x="23" y="153"/>
                </a:cubicBezTo>
                <a:cubicBezTo>
                  <a:pt x="23" y="153"/>
                  <a:pt x="23" y="153"/>
                  <a:pt x="23" y="153"/>
                </a:cubicBezTo>
                <a:cubicBezTo>
                  <a:pt x="23" y="153"/>
                  <a:pt x="23" y="153"/>
                  <a:pt x="23" y="153"/>
                </a:cubicBezTo>
                <a:cubicBezTo>
                  <a:pt x="23" y="153"/>
                  <a:pt x="23" y="153"/>
                  <a:pt x="23" y="153"/>
                </a:cubicBezTo>
                <a:cubicBezTo>
                  <a:pt x="23" y="153"/>
                  <a:pt x="23" y="153"/>
                  <a:pt x="23" y="153"/>
                </a:cubicBezTo>
                <a:cubicBezTo>
                  <a:pt x="23" y="153"/>
                  <a:pt x="23" y="153"/>
                  <a:pt x="23" y="153"/>
                </a:cubicBezTo>
                <a:cubicBezTo>
                  <a:pt x="23" y="153"/>
                  <a:pt x="23" y="153"/>
                  <a:pt x="23" y="153"/>
                </a:cubicBezTo>
                <a:cubicBezTo>
                  <a:pt x="23" y="153"/>
                  <a:pt x="23" y="153"/>
                  <a:pt x="23" y="153"/>
                </a:cubicBezTo>
                <a:cubicBezTo>
                  <a:pt x="23" y="154"/>
                  <a:pt x="23" y="154"/>
                  <a:pt x="23" y="154"/>
                </a:cubicBezTo>
                <a:cubicBezTo>
                  <a:pt x="23" y="154"/>
                  <a:pt x="23" y="154"/>
                  <a:pt x="23" y="154"/>
                </a:cubicBezTo>
                <a:cubicBezTo>
                  <a:pt x="23" y="154"/>
                  <a:pt x="23" y="154"/>
                  <a:pt x="23" y="154"/>
                </a:cubicBezTo>
                <a:cubicBezTo>
                  <a:pt x="23" y="154"/>
                  <a:pt x="23" y="154"/>
                  <a:pt x="23" y="154"/>
                </a:cubicBezTo>
                <a:cubicBezTo>
                  <a:pt x="23" y="154"/>
                  <a:pt x="23" y="154"/>
                  <a:pt x="23" y="154"/>
                </a:cubicBezTo>
                <a:cubicBezTo>
                  <a:pt x="23" y="154"/>
                  <a:pt x="23" y="154"/>
                  <a:pt x="23" y="154"/>
                </a:cubicBezTo>
                <a:cubicBezTo>
                  <a:pt x="26" y="155"/>
                  <a:pt x="26" y="155"/>
                  <a:pt x="26" y="155"/>
                </a:cubicBezTo>
                <a:cubicBezTo>
                  <a:pt x="29" y="150"/>
                  <a:pt x="32" y="144"/>
                  <a:pt x="35" y="138"/>
                </a:cubicBezTo>
                <a:cubicBezTo>
                  <a:pt x="32" y="136"/>
                  <a:pt x="32" y="136"/>
                  <a:pt x="32" y="136"/>
                </a:cubicBezTo>
                <a:close/>
                <a:moveTo>
                  <a:pt x="15" y="172"/>
                </a:moveTo>
                <a:cubicBezTo>
                  <a:pt x="14" y="176"/>
                  <a:pt x="13" y="180"/>
                  <a:pt x="11" y="184"/>
                </a:cubicBezTo>
                <a:cubicBezTo>
                  <a:pt x="11" y="184"/>
                  <a:pt x="11" y="184"/>
                  <a:pt x="11" y="184"/>
                </a:cubicBezTo>
                <a:cubicBezTo>
                  <a:pt x="11" y="184"/>
                  <a:pt x="11" y="184"/>
                  <a:pt x="11" y="184"/>
                </a:cubicBezTo>
                <a:cubicBezTo>
                  <a:pt x="11" y="184"/>
                  <a:pt x="11" y="184"/>
                  <a:pt x="11" y="184"/>
                </a:cubicBezTo>
                <a:cubicBezTo>
                  <a:pt x="11" y="187"/>
                  <a:pt x="10" y="189"/>
                  <a:pt x="9" y="191"/>
                </a:cubicBezTo>
                <a:cubicBezTo>
                  <a:pt x="13" y="192"/>
                  <a:pt x="13" y="192"/>
                  <a:pt x="13" y="192"/>
                </a:cubicBezTo>
                <a:cubicBezTo>
                  <a:pt x="15" y="186"/>
                  <a:pt x="17" y="180"/>
                  <a:pt x="19" y="174"/>
                </a:cubicBezTo>
                <a:cubicBezTo>
                  <a:pt x="15" y="172"/>
                  <a:pt x="15" y="172"/>
                  <a:pt x="15" y="172"/>
                </a:cubicBezTo>
                <a:close/>
                <a:moveTo>
                  <a:pt x="5" y="211"/>
                </a:moveTo>
                <a:cubicBezTo>
                  <a:pt x="4" y="213"/>
                  <a:pt x="4" y="215"/>
                  <a:pt x="3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3" y="218"/>
                  <a:pt x="3" y="218"/>
                  <a:pt x="3" y="218"/>
                </a:cubicBezTo>
                <a:cubicBezTo>
                  <a:pt x="3" y="218"/>
                  <a:pt x="3" y="218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20"/>
                  <a:pt x="3" y="220"/>
                  <a:pt x="3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2" y="224"/>
                  <a:pt x="2" y="227"/>
                  <a:pt x="2" y="231"/>
                </a:cubicBezTo>
                <a:cubicBezTo>
                  <a:pt x="6" y="231"/>
                  <a:pt x="6" y="231"/>
                  <a:pt x="6" y="231"/>
                </a:cubicBezTo>
                <a:cubicBezTo>
                  <a:pt x="6" y="225"/>
                  <a:pt x="7" y="218"/>
                  <a:pt x="9" y="212"/>
                </a:cubicBezTo>
                <a:cubicBezTo>
                  <a:pt x="5" y="211"/>
                  <a:pt x="5" y="211"/>
                  <a:pt x="5" y="211"/>
                </a:cubicBezTo>
                <a:close/>
                <a:moveTo>
                  <a:pt x="0" y="251"/>
                </a:moveTo>
                <a:cubicBezTo>
                  <a:pt x="0" y="251"/>
                  <a:pt x="0" y="252"/>
                  <a:pt x="0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53"/>
                  <a:pt x="0" y="253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54"/>
                  <a:pt x="0" y="254"/>
                  <a:pt x="0" y="255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55"/>
                  <a:pt x="0" y="256"/>
                  <a:pt x="0" y="257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257"/>
                  <a:pt x="0" y="257"/>
                  <a:pt x="0" y="258"/>
                </a:cubicBezTo>
                <a:cubicBezTo>
                  <a:pt x="0" y="258"/>
                  <a:pt x="0" y="258"/>
                  <a:pt x="0" y="258"/>
                </a:cubicBezTo>
                <a:cubicBezTo>
                  <a:pt x="0" y="258"/>
                  <a:pt x="0" y="258"/>
                  <a:pt x="0" y="258"/>
                </a:cubicBezTo>
                <a:cubicBezTo>
                  <a:pt x="0" y="258"/>
                  <a:pt x="0" y="258"/>
                  <a:pt x="0" y="258"/>
                </a:cubicBezTo>
                <a:cubicBezTo>
                  <a:pt x="0" y="258"/>
                  <a:pt x="0" y="258"/>
                  <a:pt x="0" y="258"/>
                </a:cubicBezTo>
                <a:cubicBezTo>
                  <a:pt x="0" y="258"/>
                  <a:pt x="0" y="258"/>
                  <a:pt x="0" y="258"/>
                </a:cubicBezTo>
                <a:cubicBezTo>
                  <a:pt x="0" y="258"/>
                  <a:pt x="0" y="258"/>
                  <a:pt x="0" y="258"/>
                </a:cubicBezTo>
                <a:cubicBezTo>
                  <a:pt x="0" y="258"/>
                  <a:pt x="0" y="258"/>
                  <a:pt x="0" y="258"/>
                </a:cubicBezTo>
                <a:cubicBezTo>
                  <a:pt x="0" y="258"/>
                  <a:pt x="0" y="258"/>
                  <a:pt x="0" y="258"/>
                </a:cubicBezTo>
                <a:cubicBezTo>
                  <a:pt x="0" y="258"/>
                  <a:pt x="0" y="258"/>
                  <a:pt x="0" y="258"/>
                </a:cubicBezTo>
                <a:cubicBezTo>
                  <a:pt x="0" y="258"/>
                  <a:pt x="0" y="258"/>
                  <a:pt x="0" y="258"/>
                </a:cubicBezTo>
                <a:cubicBezTo>
                  <a:pt x="0" y="258"/>
                  <a:pt x="0" y="258"/>
                  <a:pt x="0" y="258"/>
                </a:cubicBezTo>
                <a:cubicBezTo>
                  <a:pt x="0" y="258"/>
                  <a:pt x="0" y="259"/>
                  <a:pt x="0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9"/>
                  <a:pt x="0" y="259"/>
                  <a:pt x="0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0"/>
                  <a:pt x="0" y="261"/>
                  <a:pt x="0" y="261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61"/>
                  <a:pt x="0" y="261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62"/>
                  <a:pt x="0" y="263"/>
                  <a:pt x="0" y="263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64"/>
                  <a:pt x="0" y="265"/>
                  <a:pt x="0" y="266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66"/>
                  <a:pt x="0" y="266"/>
                  <a:pt x="0" y="267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69"/>
                  <a:pt x="0" y="270"/>
                  <a:pt x="0" y="271"/>
                </a:cubicBezTo>
                <a:cubicBezTo>
                  <a:pt x="4" y="270"/>
                  <a:pt x="4" y="270"/>
                  <a:pt x="4" y="270"/>
                </a:cubicBezTo>
                <a:cubicBezTo>
                  <a:pt x="4" y="267"/>
                  <a:pt x="4" y="264"/>
                  <a:pt x="4" y="261"/>
                </a:cubicBezTo>
                <a:cubicBezTo>
                  <a:pt x="4" y="258"/>
                  <a:pt x="4" y="254"/>
                  <a:pt x="4" y="251"/>
                </a:cubicBezTo>
                <a:cubicBezTo>
                  <a:pt x="0" y="251"/>
                  <a:pt x="0" y="251"/>
                  <a:pt x="0" y="251"/>
                </a:cubicBezTo>
                <a:close/>
                <a:moveTo>
                  <a:pt x="5" y="290"/>
                </a:moveTo>
                <a:cubicBezTo>
                  <a:pt x="1" y="291"/>
                  <a:pt x="1" y="291"/>
                  <a:pt x="1" y="291"/>
                </a:cubicBezTo>
                <a:cubicBezTo>
                  <a:pt x="1" y="291"/>
                  <a:pt x="1" y="291"/>
                  <a:pt x="1" y="291"/>
                </a:cubicBezTo>
                <a:cubicBezTo>
                  <a:pt x="1" y="291"/>
                  <a:pt x="1" y="291"/>
                  <a:pt x="1" y="291"/>
                </a:cubicBezTo>
                <a:cubicBezTo>
                  <a:pt x="1" y="291"/>
                  <a:pt x="1" y="291"/>
                  <a:pt x="1" y="291"/>
                </a:cubicBezTo>
                <a:cubicBezTo>
                  <a:pt x="1" y="291"/>
                  <a:pt x="1" y="291"/>
                  <a:pt x="1" y="291"/>
                </a:cubicBezTo>
                <a:cubicBezTo>
                  <a:pt x="1" y="291"/>
                  <a:pt x="1" y="291"/>
                  <a:pt x="1" y="291"/>
                </a:cubicBezTo>
                <a:cubicBezTo>
                  <a:pt x="1" y="291"/>
                  <a:pt x="1" y="291"/>
                  <a:pt x="1" y="291"/>
                </a:cubicBezTo>
                <a:cubicBezTo>
                  <a:pt x="1" y="291"/>
                  <a:pt x="1" y="291"/>
                  <a:pt x="1" y="291"/>
                </a:cubicBezTo>
                <a:cubicBezTo>
                  <a:pt x="1" y="291"/>
                  <a:pt x="1" y="291"/>
                  <a:pt x="1" y="291"/>
                </a:cubicBezTo>
                <a:cubicBezTo>
                  <a:pt x="1" y="291"/>
                  <a:pt x="1" y="291"/>
                  <a:pt x="1" y="291"/>
                </a:cubicBezTo>
                <a:cubicBezTo>
                  <a:pt x="1" y="291"/>
                  <a:pt x="1" y="291"/>
                  <a:pt x="1" y="291"/>
                </a:cubicBezTo>
                <a:cubicBezTo>
                  <a:pt x="1" y="291"/>
                  <a:pt x="1" y="291"/>
                  <a:pt x="1" y="291"/>
                </a:cubicBezTo>
                <a:cubicBezTo>
                  <a:pt x="1" y="291"/>
                  <a:pt x="1" y="291"/>
                  <a:pt x="1" y="291"/>
                </a:cubicBezTo>
                <a:cubicBezTo>
                  <a:pt x="1" y="291"/>
                  <a:pt x="1" y="291"/>
                  <a:pt x="1" y="291"/>
                </a:cubicBezTo>
                <a:cubicBezTo>
                  <a:pt x="1" y="291"/>
                  <a:pt x="1" y="291"/>
                  <a:pt x="1" y="291"/>
                </a:cubicBezTo>
                <a:cubicBezTo>
                  <a:pt x="1" y="291"/>
                  <a:pt x="1" y="291"/>
                  <a:pt x="2" y="291"/>
                </a:cubicBezTo>
                <a:cubicBezTo>
                  <a:pt x="2" y="291"/>
                  <a:pt x="2" y="291"/>
                  <a:pt x="2" y="291"/>
                </a:cubicBezTo>
                <a:cubicBezTo>
                  <a:pt x="2" y="291"/>
                  <a:pt x="2" y="291"/>
                  <a:pt x="2" y="291"/>
                </a:cubicBezTo>
                <a:cubicBezTo>
                  <a:pt x="2" y="291"/>
                  <a:pt x="2" y="291"/>
                  <a:pt x="2" y="291"/>
                </a:cubicBezTo>
                <a:cubicBezTo>
                  <a:pt x="2" y="291"/>
                  <a:pt x="2" y="291"/>
                  <a:pt x="2" y="291"/>
                </a:cubicBezTo>
                <a:cubicBezTo>
                  <a:pt x="2" y="291"/>
                  <a:pt x="2" y="292"/>
                  <a:pt x="2" y="292"/>
                </a:cubicBezTo>
                <a:cubicBezTo>
                  <a:pt x="2" y="292"/>
                  <a:pt x="2" y="292"/>
                  <a:pt x="2" y="292"/>
                </a:cubicBezTo>
                <a:cubicBezTo>
                  <a:pt x="2" y="292"/>
                  <a:pt x="2" y="292"/>
                  <a:pt x="2" y="292"/>
                </a:cubicBezTo>
                <a:cubicBezTo>
                  <a:pt x="2" y="292"/>
                  <a:pt x="2" y="292"/>
                  <a:pt x="2" y="292"/>
                </a:cubicBezTo>
                <a:cubicBezTo>
                  <a:pt x="2" y="292"/>
                  <a:pt x="2" y="292"/>
                  <a:pt x="2" y="292"/>
                </a:cubicBezTo>
                <a:cubicBezTo>
                  <a:pt x="2" y="292"/>
                  <a:pt x="2" y="292"/>
                  <a:pt x="2" y="292"/>
                </a:cubicBezTo>
                <a:cubicBezTo>
                  <a:pt x="2" y="292"/>
                  <a:pt x="2" y="292"/>
                  <a:pt x="2" y="292"/>
                </a:cubicBezTo>
                <a:cubicBezTo>
                  <a:pt x="2" y="292"/>
                  <a:pt x="2" y="292"/>
                  <a:pt x="2" y="292"/>
                </a:cubicBezTo>
                <a:cubicBezTo>
                  <a:pt x="2" y="292"/>
                  <a:pt x="2" y="292"/>
                  <a:pt x="2" y="292"/>
                </a:cubicBezTo>
                <a:cubicBezTo>
                  <a:pt x="2" y="292"/>
                  <a:pt x="2" y="292"/>
                  <a:pt x="2" y="292"/>
                </a:cubicBezTo>
                <a:cubicBezTo>
                  <a:pt x="2" y="292"/>
                  <a:pt x="2" y="292"/>
                  <a:pt x="2" y="292"/>
                </a:cubicBezTo>
                <a:cubicBezTo>
                  <a:pt x="2" y="292"/>
                  <a:pt x="2" y="292"/>
                  <a:pt x="2" y="292"/>
                </a:cubicBezTo>
                <a:cubicBezTo>
                  <a:pt x="2" y="292"/>
                  <a:pt x="2" y="292"/>
                  <a:pt x="2" y="292"/>
                </a:cubicBezTo>
                <a:cubicBezTo>
                  <a:pt x="2" y="292"/>
                  <a:pt x="2" y="292"/>
                  <a:pt x="2" y="292"/>
                </a:cubicBezTo>
                <a:cubicBezTo>
                  <a:pt x="2" y="292"/>
                  <a:pt x="2" y="292"/>
                  <a:pt x="2" y="292"/>
                </a:cubicBezTo>
                <a:cubicBezTo>
                  <a:pt x="2" y="292"/>
                  <a:pt x="2" y="292"/>
                  <a:pt x="2" y="292"/>
                </a:cubicBezTo>
                <a:cubicBezTo>
                  <a:pt x="2" y="292"/>
                  <a:pt x="2" y="292"/>
                  <a:pt x="2" y="292"/>
                </a:cubicBezTo>
                <a:cubicBezTo>
                  <a:pt x="2" y="292"/>
                  <a:pt x="2" y="292"/>
                  <a:pt x="2" y="292"/>
                </a:cubicBezTo>
                <a:cubicBezTo>
                  <a:pt x="2" y="292"/>
                  <a:pt x="2" y="292"/>
                  <a:pt x="2" y="292"/>
                </a:cubicBezTo>
                <a:cubicBezTo>
                  <a:pt x="2" y="292"/>
                  <a:pt x="2" y="292"/>
                  <a:pt x="2" y="292"/>
                </a:cubicBezTo>
                <a:cubicBezTo>
                  <a:pt x="2" y="293"/>
                  <a:pt x="2" y="293"/>
                  <a:pt x="2" y="293"/>
                </a:cubicBezTo>
                <a:cubicBezTo>
                  <a:pt x="2" y="293"/>
                  <a:pt x="2" y="293"/>
                  <a:pt x="2" y="293"/>
                </a:cubicBezTo>
                <a:cubicBezTo>
                  <a:pt x="2" y="293"/>
                  <a:pt x="2" y="293"/>
                  <a:pt x="2" y="293"/>
                </a:cubicBezTo>
                <a:cubicBezTo>
                  <a:pt x="2" y="293"/>
                  <a:pt x="2" y="293"/>
                  <a:pt x="2" y="293"/>
                </a:cubicBezTo>
                <a:cubicBezTo>
                  <a:pt x="2" y="293"/>
                  <a:pt x="2" y="293"/>
                  <a:pt x="2" y="293"/>
                </a:cubicBezTo>
                <a:cubicBezTo>
                  <a:pt x="2" y="293"/>
                  <a:pt x="2" y="293"/>
                  <a:pt x="2" y="293"/>
                </a:cubicBezTo>
                <a:cubicBezTo>
                  <a:pt x="2" y="293"/>
                  <a:pt x="2" y="293"/>
                  <a:pt x="2" y="293"/>
                </a:cubicBezTo>
                <a:cubicBezTo>
                  <a:pt x="2" y="293"/>
                  <a:pt x="2" y="293"/>
                  <a:pt x="2" y="293"/>
                </a:cubicBezTo>
                <a:cubicBezTo>
                  <a:pt x="2" y="293"/>
                  <a:pt x="2" y="293"/>
                  <a:pt x="2" y="293"/>
                </a:cubicBezTo>
                <a:cubicBezTo>
                  <a:pt x="2" y="293"/>
                  <a:pt x="2" y="293"/>
                  <a:pt x="2" y="293"/>
                </a:cubicBezTo>
                <a:cubicBezTo>
                  <a:pt x="2" y="293"/>
                  <a:pt x="2" y="293"/>
                  <a:pt x="2" y="293"/>
                </a:cubicBezTo>
                <a:cubicBezTo>
                  <a:pt x="2" y="293"/>
                  <a:pt x="2" y="293"/>
                  <a:pt x="2" y="293"/>
                </a:cubicBezTo>
                <a:cubicBezTo>
                  <a:pt x="2" y="293"/>
                  <a:pt x="2" y="293"/>
                  <a:pt x="2" y="294"/>
                </a:cubicBezTo>
                <a:cubicBezTo>
                  <a:pt x="2" y="294"/>
                  <a:pt x="2" y="294"/>
                  <a:pt x="2" y="294"/>
                </a:cubicBezTo>
                <a:cubicBezTo>
                  <a:pt x="2" y="298"/>
                  <a:pt x="3" y="302"/>
                  <a:pt x="4" y="307"/>
                </a:cubicBezTo>
                <a:cubicBezTo>
                  <a:pt x="4" y="307"/>
                  <a:pt x="4" y="307"/>
                  <a:pt x="4" y="307"/>
                </a:cubicBezTo>
                <a:cubicBezTo>
                  <a:pt x="4" y="307"/>
                  <a:pt x="4" y="307"/>
                  <a:pt x="4" y="307"/>
                </a:cubicBezTo>
                <a:cubicBezTo>
                  <a:pt x="4" y="307"/>
                  <a:pt x="4" y="307"/>
                  <a:pt x="4" y="307"/>
                </a:cubicBezTo>
                <a:cubicBezTo>
                  <a:pt x="4" y="307"/>
                  <a:pt x="4" y="307"/>
                  <a:pt x="4" y="307"/>
                </a:cubicBezTo>
                <a:cubicBezTo>
                  <a:pt x="4" y="307"/>
                  <a:pt x="4" y="307"/>
                  <a:pt x="4" y="307"/>
                </a:cubicBezTo>
                <a:cubicBezTo>
                  <a:pt x="4" y="307"/>
                  <a:pt x="4" y="307"/>
                  <a:pt x="4" y="307"/>
                </a:cubicBezTo>
                <a:cubicBezTo>
                  <a:pt x="4" y="307"/>
                  <a:pt x="4" y="307"/>
                  <a:pt x="4" y="307"/>
                </a:cubicBezTo>
                <a:cubicBezTo>
                  <a:pt x="4" y="307"/>
                  <a:pt x="4" y="307"/>
                  <a:pt x="4" y="307"/>
                </a:cubicBezTo>
                <a:cubicBezTo>
                  <a:pt x="4" y="307"/>
                  <a:pt x="4" y="307"/>
                  <a:pt x="4" y="307"/>
                </a:cubicBezTo>
                <a:cubicBezTo>
                  <a:pt x="4" y="307"/>
                  <a:pt x="4" y="307"/>
                  <a:pt x="4" y="307"/>
                </a:cubicBezTo>
                <a:cubicBezTo>
                  <a:pt x="4" y="307"/>
                  <a:pt x="4" y="307"/>
                  <a:pt x="4" y="307"/>
                </a:cubicBezTo>
                <a:cubicBezTo>
                  <a:pt x="4" y="307"/>
                  <a:pt x="4" y="307"/>
                  <a:pt x="4" y="307"/>
                </a:cubicBezTo>
                <a:cubicBezTo>
                  <a:pt x="4" y="307"/>
                  <a:pt x="4" y="307"/>
                  <a:pt x="4" y="307"/>
                </a:cubicBezTo>
                <a:cubicBezTo>
                  <a:pt x="4" y="307"/>
                  <a:pt x="4" y="307"/>
                  <a:pt x="4" y="307"/>
                </a:cubicBezTo>
                <a:cubicBezTo>
                  <a:pt x="4" y="307"/>
                  <a:pt x="4" y="307"/>
                  <a:pt x="4" y="308"/>
                </a:cubicBezTo>
                <a:cubicBezTo>
                  <a:pt x="4" y="308"/>
                  <a:pt x="4" y="308"/>
                  <a:pt x="4" y="308"/>
                </a:cubicBezTo>
                <a:cubicBezTo>
                  <a:pt x="4" y="308"/>
                  <a:pt x="4" y="308"/>
                  <a:pt x="4" y="308"/>
                </a:cubicBezTo>
                <a:cubicBezTo>
                  <a:pt x="4" y="308"/>
                  <a:pt x="4" y="308"/>
                  <a:pt x="4" y="308"/>
                </a:cubicBezTo>
                <a:cubicBezTo>
                  <a:pt x="4" y="308"/>
                  <a:pt x="4" y="308"/>
                  <a:pt x="4" y="308"/>
                </a:cubicBezTo>
                <a:cubicBezTo>
                  <a:pt x="4" y="308"/>
                  <a:pt x="4" y="308"/>
                  <a:pt x="4" y="308"/>
                </a:cubicBezTo>
                <a:cubicBezTo>
                  <a:pt x="4" y="308"/>
                  <a:pt x="4" y="308"/>
                  <a:pt x="4" y="308"/>
                </a:cubicBezTo>
                <a:cubicBezTo>
                  <a:pt x="4" y="308"/>
                  <a:pt x="4" y="308"/>
                  <a:pt x="4" y="308"/>
                </a:cubicBezTo>
                <a:cubicBezTo>
                  <a:pt x="4" y="308"/>
                  <a:pt x="4" y="308"/>
                  <a:pt x="4" y="308"/>
                </a:cubicBezTo>
                <a:cubicBezTo>
                  <a:pt x="4" y="308"/>
                  <a:pt x="4" y="308"/>
                  <a:pt x="4" y="308"/>
                </a:cubicBezTo>
                <a:cubicBezTo>
                  <a:pt x="4" y="308"/>
                  <a:pt x="4" y="308"/>
                  <a:pt x="4" y="308"/>
                </a:cubicBezTo>
                <a:cubicBezTo>
                  <a:pt x="4" y="308"/>
                  <a:pt x="4" y="308"/>
                  <a:pt x="4" y="308"/>
                </a:cubicBezTo>
                <a:cubicBezTo>
                  <a:pt x="4" y="308"/>
                  <a:pt x="4" y="308"/>
                  <a:pt x="4" y="308"/>
                </a:cubicBezTo>
                <a:cubicBezTo>
                  <a:pt x="4" y="308"/>
                  <a:pt x="4" y="308"/>
                  <a:pt x="4" y="308"/>
                </a:cubicBezTo>
                <a:cubicBezTo>
                  <a:pt x="4" y="308"/>
                  <a:pt x="4" y="308"/>
                  <a:pt x="4" y="308"/>
                </a:cubicBezTo>
                <a:cubicBezTo>
                  <a:pt x="4" y="308"/>
                  <a:pt x="4" y="308"/>
                  <a:pt x="4" y="308"/>
                </a:cubicBezTo>
                <a:cubicBezTo>
                  <a:pt x="4" y="309"/>
                  <a:pt x="4" y="310"/>
                  <a:pt x="4" y="310"/>
                </a:cubicBezTo>
                <a:cubicBezTo>
                  <a:pt x="8" y="310"/>
                  <a:pt x="8" y="310"/>
                  <a:pt x="8" y="310"/>
                </a:cubicBezTo>
                <a:cubicBezTo>
                  <a:pt x="7" y="303"/>
                  <a:pt x="6" y="297"/>
                  <a:pt x="5" y="290"/>
                </a:cubicBezTo>
                <a:close/>
                <a:moveTo>
                  <a:pt x="13" y="329"/>
                </a:moveTo>
                <a:cubicBezTo>
                  <a:pt x="9" y="330"/>
                  <a:pt x="9" y="330"/>
                  <a:pt x="9" y="330"/>
                </a:cubicBezTo>
                <a:cubicBezTo>
                  <a:pt x="11" y="336"/>
                  <a:pt x="13" y="343"/>
                  <a:pt x="15" y="349"/>
                </a:cubicBezTo>
                <a:cubicBezTo>
                  <a:pt x="19" y="348"/>
                  <a:pt x="19" y="348"/>
                  <a:pt x="19" y="348"/>
                </a:cubicBezTo>
                <a:cubicBezTo>
                  <a:pt x="16" y="341"/>
                  <a:pt x="14" y="335"/>
                  <a:pt x="13" y="329"/>
                </a:cubicBezTo>
                <a:close/>
                <a:moveTo>
                  <a:pt x="26" y="366"/>
                </a:moveTo>
                <a:cubicBezTo>
                  <a:pt x="22" y="367"/>
                  <a:pt x="22" y="367"/>
                  <a:pt x="22" y="367"/>
                </a:cubicBezTo>
                <a:cubicBezTo>
                  <a:pt x="23" y="370"/>
                  <a:pt x="24" y="372"/>
                  <a:pt x="26" y="374"/>
                </a:cubicBezTo>
                <a:cubicBezTo>
                  <a:pt x="26" y="374"/>
                  <a:pt x="26" y="374"/>
                  <a:pt x="26" y="374"/>
                </a:cubicBezTo>
                <a:cubicBezTo>
                  <a:pt x="27" y="378"/>
                  <a:pt x="29" y="382"/>
                  <a:pt x="31" y="385"/>
                </a:cubicBezTo>
                <a:cubicBezTo>
                  <a:pt x="35" y="383"/>
                  <a:pt x="35" y="383"/>
                  <a:pt x="35" y="383"/>
                </a:cubicBezTo>
                <a:cubicBezTo>
                  <a:pt x="32" y="378"/>
                  <a:pt x="29" y="372"/>
                  <a:pt x="26" y="366"/>
                </a:cubicBezTo>
                <a:close/>
                <a:moveTo>
                  <a:pt x="45" y="400"/>
                </a:moveTo>
                <a:cubicBezTo>
                  <a:pt x="41" y="403"/>
                  <a:pt x="41" y="403"/>
                  <a:pt x="41" y="403"/>
                </a:cubicBezTo>
                <a:cubicBezTo>
                  <a:pt x="41" y="403"/>
                  <a:pt x="41" y="403"/>
                  <a:pt x="41" y="403"/>
                </a:cubicBezTo>
                <a:cubicBezTo>
                  <a:pt x="41" y="403"/>
                  <a:pt x="41" y="403"/>
                  <a:pt x="41" y="403"/>
                </a:cubicBezTo>
                <a:cubicBezTo>
                  <a:pt x="41" y="403"/>
                  <a:pt x="41" y="403"/>
                  <a:pt x="41" y="403"/>
                </a:cubicBezTo>
                <a:cubicBezTo>
                  <a:pt x="41" y="403"/>
                  <a:pt x="41" y="403"/>
                  <a:pt x="41" y="403"/>
                </a:cubicBezTo>
                <a:cubicBezTo>
                  <a:pt x="41" y="403"/>
                  <a:pt x="41" y="403"/>
                  <a:pt x="41" y="403"/>
                </a:cubicBezTo>
                <a:cubicBezTo>
                  <a:pt x="41" y="403"/>
                  <a:pt x="41" y="403"/>
                  <a:pt x="41" y="403"/>
                </a:cubicBezTo>
                <a:cubicBezTo>
                  <a:pt x="45" y="408"/>
                  <a:pt x="48" y="413"/>
                  <a:pt x="52" y="418"/>
                </a:cubicBezTo>
                <a:cubicBezTo>
                  <a:pt x="52" y="418"/>
                  <a:pt x="52" y="418"/>
                  <a:pt x="52" y="418"/>
                </a:cubicBezTo>
                <a:cubicBezTo>
                  <a:pt x="52" y="418"/>
                  <a:pt x="52" y="418"/>
                  <a:pt x="52" y="418"/>
                </a:cubicBezTo>
                <a:cubicBezTo>
                  <a:pt x="52" y="418"/>
                  <a:pt x="52" y="418"/>
                  <a:pt x="52" y="418"/>
                </a:cubicBezTo>
                <a:cubicBezTo>
                  <a:pt x="52" y="418"/>
                  <a:pt x="52" y="418"/>
                  <a:pt x="52" y="418"/>
                </a:cubicBezTo>
                <a:cubicBezTo>
                  <a:pt x="52" y="418"/>
                  <a:pt x="52" y="418"/>
                  <a:pt x="52" y="418"/>
                </a:cubicBezTo>
                <a:cubicBezTo>
                  <a:pt x="52" y="418"/>
                  <a:pt x="52" y="418"/>
                  <a:pt x="52" y="418"/>
                </a:cubicBezTo>
                <a:cubicBezTo>
                  <a:pt x="52" y="418"/>
                  <a:pt x="52" y="418"/>
                  <a:pt x="52" y="418"/>
                </a:cubicBezTo>
                <a:cubicBezTo>
                  <a:pt x="52" y="418"/>
                  <a:pt x="52" y="418"/>
                  <a:pt x="52" y="418"/>
                </a:cubicBezTo>
                <a:cubicBezTo>
                  <a:pt x="52" y="418"/>
                  <a:pt x="52" y="418"/>
                  <a:pt x="52" y="418"/>
                </a:cubicBezTo>
                <a:cubicBezTo>
                  <a:pt x="52" y="418"/>
                  <a:pt x="52" y="418"/>
                  <a:pt x="53" y="419"/>
                </a:cubicBezTo>
                <a:cubicBezTo>
                  <a:pt x="53" y="419"/>
                  <a:pt x="53" y="419"/>
                  <a:pt x="53" y="419"/>
                </a:cubicBezTo>
                <a:cubicBezTo>
                  <a:pt x="53" y="419"/>
                  <a:pt x="53" y="419"/>
                  <a:pt x="53" y="419"/>
                </a:cubicBezTo>
                <a:cubicBezTo>
                  <a:pt x="53" y="419"/>
                  <a:pt x="53" y="419"/>
                  <a:pt x="53" y="419"/>
                </a:cubicBezTo>
                <a:cubicBezTo>
                  <a:pt x="53" y="419"/>
                  <a:pt x="53" y="419"/>
                  <a:pt x="53" y="419"/>
                </a:cubicBezTo>
                <a:cubicBezTo>
                  <a:pt x="53" y="419"/>
                  <a:pt x="53" y="419"/>
                  <a:pt x="53" y="419"/>
                </a:cubicBezTo>
                <a:cubicBezTo>
                  <a:pt x="53" y="419"/>
                  <a:pt x="53" y="419"/>
                  <a:pt x="53" y="419"/>
                </a:cubicBezTo>
                <a:cubicBezTo>
                  <a:pt x="53" y="419"/>
                  <a:pt x="53" y="419"/>
                  <a:pt x="53" y="419"/>
                </a:cubicBezTo>
                <a:cubicBezTo>
                  <a:pt x="53" y="419"/>
                  <a:pt x="53" y="419"/>
                  <a:pt x="53" y="419"/>
                </a:cubicBezTo>
                <a:cubicBezTo>
                  <a:pt x="53" y="419"/>
                  <a:pt x="53" y="419"/>
                  <a:pt x="53" y="419"/>
                </a:cubicBezTo>
                <a:cubicBezTo>
                  <a:pt x="53" y="419"/>
                  <a:pt x="53" y="419"/>
                  <a:pt x="53" y="419"/>
                </a:cubicBezTo>
                <a:cubicBezTo>
                  <a:pt x="53" y="419"/>
                  <a:pt x="53" y="419"/>
                  <a:pt x="53" y="419"/>
                </a:cubicBezTo>
                <a:cubicBezTo>
                  <a:pt x="53" y="419"/>
                  <a:pt x="53" y="419"/>
                  <a:pt x="53" y="419"/>
                </a:cubicBezTo>
                <a:cubicBezTo>
                  <a:pt x="56" y="417"/>
                  <a:pt x="56" y="417"/>
                  <a:pt x="56" y="417"/>
                </a:cubicBezTo>
                <a:cubicBezTo>
                  <a:pt x="52" y="411"/>
                  <a:pt x="48" y="406"/>
                  <a:pt x="45" y="400"/>
                </a:cubicBezTo>
                <a:close/>
                <a:moveTo>
                  <a:pt x="69" y="432"/>
                </a:moveTo>
                <a:cubicBezTo>
                  <a:pt x="66" y="434"/>
                  <a:pt x="66" y="434"/>
                  <a:pt x="66" y="434"/>
                </a:cubicBezTo>
                <a:cubicBezTo>
                  <a:pt x="66" y="435"/>
                  <a:pt x="66" y="435"/>
                  <a:pt x="66" y="435"/>
                </a:cubicBezTo>
                <a:cubicBezTo>
                  <a:pt x="66" y="435"/>
                  <a:pt x="66" y="435"/>
                  <a:pt x="66" y="435"/>
                </a:cubicBezTo>
                <a:cubicBezTo>
                  <a:pt x="66" y="435"/>
                  <a:pt x="66" y="435"/>
                  <a:pt x="66" y="435"/>
                </a:cubicBezTo>
                <a:cubicBezTo>
                  <a:pt x="66" y="435"/>
                  <a:pt x="66" y="435"/>
                  <a:pt x="66" y="435"/>
                </a:cubicBezTo>
                <a:cubicBezTo>
                  <a:pt x="66" y="435"/>
                  <a:pt x="66" y="435"/>
                  <a:pt x="66" y="435"/>
                </a:cubicBezTo>
                <a:cubicBezTo>
                  <a:pt x="66" y="435"/>
                  <a:pt x="66" y="435"/>
                  <a:pt x="66" y="435"/>
                </a:cubicBezTo>
                <a:cubicBezTo>
                  <a:pt x="66" y="435"/>
                  <a:pt x="67" y="435"/>
                  <a:pt x="67" y="436"/>
                </a:cubicBezTo>
                <a:cubicBezTo>
                  <a:pt x="67" y="436"/>
                  <a:pt x="67" y="436"/>
                  <a:pt x="67" y="436"/>
                </a:cubicBezTo>
                <a:cubicBezTo>
                  <a:pt x="67" y="436"/>
                  <a:pt x="67" y="436"/>
                  <a:pt x="67" y="436"/>
                </a:cubicBezTo>
                <a:cubicBezTo>
                  <a:pt x="67" y="436"/>
                  <a:pt x="67" y="436"/>
                  <a:pt x="67" y="436"/>
                </a:cubicBezTo>
                <a:cubicBezTo>
                  <a:pt x="67" y="436"/>
                  <a:pt x="67" y="436"/>
                  <a:pt x="67" y="436"/>
                </a:cubicBezTo>
                <a:cubicBezTo>
                  <a:pt x="67" y="436"/>
                  <a:pt x="67" y="436"/>
                  <a:pt x="67" y="436"/>
                </a:cubicBezTo>
                <a:cubicBezTo>
                  <a:pt x="67" y="436"/>
                  <a:pt x="67" y="436"/>
                  <a:pt x="67" y="436"/>
                </a:cubicBezTo>
                <a:cubicBezTo>
                  <a:pt x="67" y="436"/>
                  <a:pt x="67" y="436"/>
                  <a:pt x="67" y="436"/>
                </a:cubicBezTo>
                <a:cubicBezTo>
                  <a:pt x="67" y="436"/>
                  <a:pt x="67" y="436"/>
                  <a:pt x="67" y="436"/>
                </a:cubicBezTo>
                <a:cubicBezTo>
                  <a:pt x="67" y="436"/>
                  <a:pt x="67" y="436"/>
                  <a:pt x="67" y="436"/>
                </a:cubicBezTo>
                <a:cubicBezTo>
                  <a:pt x="67" y="436"/>
                  <a:pt x="67" y="436"/>
                  <a:pt x="67" y="436"/>
                </a:cubicBezTo>
                <a:cubicBezTo>
                  <a:pt x="67" y="436"/>
                  <a:pt x="67" y="436"/>
                  <a:pt x="67" y="436"/>
                </a:cubicBezTo>
                <a:cubicBezTo>
                  <a:pt x="67" y="436"/>
                  <a:pt x="67" y="436"/>
                  <a:pt x="67" y="436"/>
                </a:cubicBezTo>
                <a:cubicBezTo>
                  <a:pt x="67" y="436"/>
                  <a:pt x="67" y="436"/>
                  <a:pt x="67" y="436"/>
                </a:cubicBezTo>
                <a:cubicBezTo>
                  <a:pt x="67" y="436"/>
                  <a:pt x="67" y="436"/>
                  <a:pt x="67" y="436"/>
                </a:cubicBezTo>
                <a:cubicBezTo>
                  <a:pt x="67" y="436"/>
                  <a:pt x="67" y="436"/>
                  <a:pt x="67" y="436"/>
                </a:cubicBezTo>
                <a:cubicBezTo>
                  <a:pt x="67" y="437"/>
                  <a:pt x="67" y="437"/>
                  <a:pt x="68" y="437"/>
                </a:cubicBezTo>
                <a:cubicBezTo>
                  <a:pt x="68" y="437"/>
                  <a:pt x="68" y="437"/>
                  <a:pt x="68" y="437"/>
                </a:cubicBezTo>
                <a:cubicBezTo>
                  <a:pt x="68" y="437"/>
                  <a:pt x="68" y="437"/>
                  <a:pt x="68" y="437"/>
                </a:cubicBezTo>
                <a:cubicBezTo>
                  <a:pt x="68" y="437"/>
                  <a:pt x="68" y="437"/>
                  <a:pt x="68" y="437"/>
                </a:cubicBezTo>
                <a:cubicBezTo>
                  <a:pt x="68" y="437"/>
                  <a:pt x="68" y="437"/>
                  <a:pt x="68" y="437"/>
                </a:cubicBezTo>
                <a:cubicBezTo>
                  <a:pt x="68" y="437"/>
                  <a:pt x="68" y="437"/>
                  <a:pt x="68" y="437"/>
                </a:cubicBezTo>
                <a:cubicBezTo>
                  <a:pt x="68" y="437"/>
                  <a:pt x="68" y="437"/>
                  <a:pt x="68" y="437"/>
                </a:cubicBezTo>
                <a:cubicBezTo>
                  <a:pt x="68" y="437"/>
                  <a:pt x="68" y="437"/>
                  <a:pt x="68" y="437"/>
                </a:cubicBezTo>
                <a:cubicBezTo>
                  <a:pt x="68" y="437"/>
                  <a:pt x="68" y="437"/>
                  <a:pt x="68" y="437"/>
                </a:cubicBezTo>
                <a:cubicBezTo>
                  <a:pt x="68" y="437"/>
                  <a:pt x="68" y="437"/>
                  <a:pt x="68" y="437"/>
                </a:cubicBezTo>
                <a:cubicBezTo>
                  <a:pt x="68" y="437"/>
                  <a:pt x="68" y="437"/>
                  <a:pt x="68" y="437"/>
                </a:cubicBezTo>
                <a:cubicBezTo>
                  <a:pt x="68" y="437"/>
                  <a:pt x="68" y="437"/>
                  <a:pt x="68" y="437"/>
                </a:cubicBezTo>
                <a:cubicBezTo>
                  <a:pt x="68" y="437"/>
                  <a:pt x="68" y="437"/>
                  <a:pt x="68" y="437"/>
                </a:cubicBezTo>
                <a:cubicBezTo>
                  <a:pt x="68" y="437"/>
                  <a:pt x="68" y="437"/>
                  <a:pt x="68" y="437"/>
                </a:cubicBezTo>
                <a:cubicBezTo>
                  <a:pt x="68" y="437"/>
                  <a:pt x="68" y="437"/>
                  <a:pt x="68" y="438"/>
                </a:cubicBezTo>
                <a:cubicBezTo>
                  <a:pt x="68" y="438"/>
                  <a:pt x="68" y="438"/>
                  <a:pt x="68" y="438"/>
                </a:cubicBezTo>
                <a:cubicBezTo>
                  <a:pt x="68" y="438"/>
                  <a:pt x="68" y="438"/>
                  <a:pt x="68" y="438"/>
                </a:cubicBezTo>
                <a:cubicBezTo>
                  <a:pt x="68" y="438"/>
                  <a:pt x="68" y="438"/>
                  <a:pt x="68" y="438"/>
                </a:cubicBezTo>
                <a:cubicBezTo>
                  <a:pt x="69" y="438"/>
                  <a:pt x="69" y="438"/>
                  <a:pt x="69" y="438"/>
                </a:cubicBezTo>
                <a:cubicBezTo>
                  <a:pt x="69" y="438"/>
                  <a:pt x="69" y="438"/>
                  <a:pt x="69" y="438"/>
                </a:cubicBezTo>
                <a:cubicBezTo>
                  <a:pt x="69" y="438"/>
                  <a:pt x="69" y="438"/>
                  <a:pt x="69" y="438"/>
                </a:cubicBezTo>
                <a:cubicBezTo>
                  <a:pt x="69" y="438"/>
                  <a:pt x="69" y="438"/>
                  <a:pt x="69" y="438"/>
                </a:cubicBezTo>
                <a:cubicBezTo>
                  <a:pt x="69" y="438"/>
                  <a:pt x="69" y="438"/>
                  <a:pt x="69" y="438"/>
                </a:cubicBezTo>
                <a:cubicBezTo>
                  <a:pt x="69" y="438"/>
                  <a:pt x="69" y="438"/>
                  <a:pt x="69" y="438"/>
                </a:cubicBezTo>
                <a:cubicBezTo>
                  <a:pt x="69" y="438"/>
                  <a:pt x="69" y="438"/>
                  <a:pt x="69" y="438"/>
                </a:cubicBezTo>
                <a:cubicBezTo>
                  <a:pt x="69" y="438"/>
                  <a:pt x="69" y="438"/>
                  <a:pt x="69" y="438"/>
                </a:cubicBezTo>
                <a:cubicBezTo>
                  <a:pt x="69" y="438"/>
                  <a:pt x="69" y="438"/>
                  <a:pt x="69" y="438"/>
                </a:cubicBezTo>
                <a:cubicBezTo>
                  <a:pt x="69" y="438"/>
                  <a:pt x="69" y="438"/>
                  <a:pt x="69" y="438"/>
                </a:cubicBezTo>
                <a:cubicBezTo>
                  <a:pt x="69" y="438"/>
                  <a:pt x="69" y="438"/>
                  <a:pt x="69" y="438"/>
                </a:cubicBezTo>
                <a:cubicBezTo>
                  <a:pt x="69" y="438"/>
                  <a:pt x="69" y="438"/>
                  <a:pt x="69" y="438"/>
                </a:cubicBezTo>
                <a:cubicBezTo>
                  <a:pt x="69" y="438"/>
                  <a:pt x="69" y="438"/>
                  <a:pt x="69" y="438"/>
                </a:cubicBezTo>
                <a:cubicBezTo>
                  <a:pt x="69" y="438"/>
                  <a:pt x="69" y="438"/>
                  <a:pt x="69" y="438"/>
                </a:cubicBezTo>
                <a:cubicBezTo>
                  <a:pt x="69" y="438"/>
                  <a:pt x="69" y="439"/>
                  <a:pt x="69" y="439"/>
                </a:cubicBezTo>
                <a:cubicBezTo>
                  <a:pt x="69" y="439"/>
                  <a:pt x="69" y="439"/>
                  <a:pt x="69" y="439"/>
                </a:cubicBezTo>
                <a:cubicBezTo>
                  <a:pt x="69" y="439"/>
                  <a:pt x="69" y="439"/>
                  <a:pt x="69" y="439"/>
                </a:cubicBezTo>
                <a:cubicBezTo>
                  <a:pt x="69" y="439"/>
                  <a:pt x="69" y="439"/>
                  <a:pt x="69" y="439"/>
                </a:cubicBezTo>
                <a:cubicBezTo>
                  <a:pt x="69" y="439"/>
                  <a:pt x="69" y="439"/>
                  <a:pt x="70" y="439"/>
                </a:cubicBezTo>
                <a:cubicBezTo>
                  <a:pt x="70" y="439"/>
                  <a:pt x="70" y="439"/>
                  <a:pt x="70" y="439"/>
                </a:cubicBezTo>
                <a:cubicBezTo>
                  <a:pt x="70" y="439"/>
                  <a:pt x="70" y="439"/>
                  <a:pt x="70" y="439"/>
                </a:cubicBezTo>
                <a:cubicBezTo>
                  <a:pt x="70" y="439"/>
                  <a:pt x="70" y="439"/>
                  <a:pt x="70" y="439"/>
                </a:cubicBezTo>
                <a:cubicBezTo>
                  <a:pt x="70" y="439"/>
                  <a:pt x="70" y="439"/>
                  <a:pt x="70" y="439"/>
                </a:cubicBezTo>
                <a:cubicBezTo>
                  <a:pt x="70" y="439"/>
                  <a:pt x="70" y="439"/>
                  <a:pt x="70" y="439"/>
                </a:cubicBezTo>
                <a:cubicBezTo>
                  <a:pt x="70" y="439"/>
                  <a:pt x="70" y="439"/>
                  <a:pt x="70" y="439"/>
                </a:cubicBezTo>
                <a:cubicBezTo>
                  <a:pt x="70" y="439"/>
                  <a:pt x="70" y="439"/>
                  <a:pt x="70" y="439"/>
                </a:cubicBezTo>
                <a:cubicBezTo>
                  <a:pt x="70" y="439"/>
                  <a:pt x="70" y="439"/>
                  <a:pt x="70" y="439"/>
                </a:cubicBezTo>
                <a:cubicBezTo>
                  <a:pt x="70" y="439"/>
                  <a:pt x="70" y="439"/>
                  <a:pt x="70" y="439"/>
                </a:cubicBezTo>
                <a:cubicBezTo>
                  <a:pt x="70" y="439"/>
                  <a:pt x="70" y="439"/>
                  <a:pt x="70" y="439"/>
                </a:cubicBezTo>
                <a:cubicBezTo>
                  <a:pt x="70" y="439"/>
                  <a:pt x="70" y="439"/>
                  <a:pt x="70" y="439"/>
                </a:cubicBezTo>
                <a:cubicBezTo>
                  <a:pt x="70" y="439"/>
                  <a:pt x="70" y="439"/>
                  <a:pt x="70" y="439"/>
                </a:cubicBezTo>
                <a:cubicBezTo>
                  <a:pt x="70" y="439"/>
                  <a:pt x="70" y="439"/>
                  <a:pt x="70" y="439"/>
                </a:cubicBezTo>
                <a:cubicBezTo>
                  <a:pt x="70" y="440"/>
                  <a:pt x="70" y="440"/>
                  <a:pt x="70" y="440"/>
                </a:cubicBezTo>
                <a:cubicBezTo>
                  <a:pt x="70" y="440"/>
                  <a:pt x="70" y="440"/>
                  <a:pt x="70" y="440"/>
                </a:cubicBezTo>
                <a:cubicBezTo>
                  <a:pt x="70" y="440"/>
                  <a:pt x="70" y="440"/>
                  <a:pt x="70" y="440"/>
                </a:cubicBezTo>
                <a:cubicBezTo>
                  <a:pt x="70" y="440"/>
                  <a:pt x="70" y="440"/>
                  <a:pt x="70" y="440"/>
                </a:cubicBezTo>
                <a:cubicBezTo>
                  <a:pt x="70" y="440"/>
                  <a:pt x="70" y="440"/>
                  <a:pt x="70" y="440"/>
                </a:cubicBezTo>
                <a:cubicBezTo>
                  <a:pt x="70" y="440"/>
                  <a:pt x="70" y="440"/>
                  <a:pt x="70" y="440"/>
                </a:cubicBezTo>
                <a:cubicBezTo>
                  <a:pt x="71" y="440"/>
                  <a:pt x="71" y="440"/>
                  <a:pt x="71" y="440"/>
                </a:cubicBezTo>
                <a:cubicBezTo>
                  <a:pt x="71" y="440"/>
                  <a:pt x="71" y="440"/>
                  <a:pt x="71" y="440"/>
                </a:cubicBezTo>
                <a:cubicBezTo>
                  <a:pt x="71" y="440"/>
                  <a:pt x="71" y="440"/>
                  <a:pt x="71" y="440"/>
                </a:cubicBezTo>
                <a:cubicBezTo>
                  <a:pt x="71" y="440"/>
                  <a:pt x="71" y="440"/>
                  <a:pt x="71" y="440"/>
                </a:cubicBezTo>
                <a:cubicBezTo>
                  <a:pt x="71" y="440"/>
                  <a:pt x="71" y="440"/>
                  <a:pt x="71" y="440"/>
                </a:cubicBezTo>
                <a:cubicBezTo>
                  <a:pt x="71" y="440"/>
                  <a:pt x="71" y="440"/>
                  <a:pt x="71" y="440"/>
                </a:cubicBezTo>
                <a:cubicBezTo>
                  <a:pt x="71" y="440"/>
                  <a:pt x="71" y="440"/>
                  <a:pt x="71" y="440"/>
                </a:cubicBezTo>
                <a:cubicBezTo>
                  <a:pt x="71" y="440"/>
                  <a:pt x="71" y="440"/>
                  <a:pt x="71" y="440"/>
                </a:cubicBezTo>
                <a:cubicBezTo>
                  <a:pt x="71" y="440"/>
                  <a:pt x="71" y="440"/>
                  <a:pt x="71" y="440"/>
                </a:cubicBezTo>
                <a:cubicBezTo>
                  <a:pt x="71" y="440"/>
                  <a:pt x="71" y="440"/>
                  <a:pt x="71" y="440"/>
                </a:cubicBezTo>
                <a:cubicBezTo>
                  <a:pt x="71" y="440"/>
                  <a:pt x="71" y="440"/>
                  <a:pt x="71" y="440"/>
                </a:cubicBezTo>
                <a:cubicBezTo>
                  <a:pt x="71" y="441"/>
                  <a:pt x="71" y="441"/>
                  <a:pt x="71" y="441"/>
                </a:cubicBezTo>
                <a:cubicBezTo>
                  <a:pt x="71" y="441"/>
                  <a:pt x="71" y="441"/>
                  <a:pt x="71" y="441"/>
                </a:cubicBezTo>
                <a:cubicBezTo>
                  <a:pt x="71" y="441"/>
                  <a:pt x="71" y="441"/>
                  <a:pt x="71" y="441"/>
                </a:cubicBezTo>
                <a:cubicBezTo>
                  <a:pt x="71" y="441"/>
                  <a:pt x="71" y="441"/>
                  <a:pt x="71" y="441"/>
                </a:cubicBezTo>
                <a:cubicBezTo>
                  <a:pt x="71" y="441"/>
                  <a:pt x="71" y="441"/>
                  <a:pt x="71" y="441"/>
                </a:cubicBezTo>
                <a:cubicBezTo>
                  <a:pt x="71" y="441"/>
                  <a:pt x="71" y="441"/>
                  <a:pt x="71" y="441"/>
                </a:cubicBezTo>
                <a:cubicBezTo>
                  <a:pt x="71" y="441"/>
                  <a:pt x="71" y="441"/>
                  <a:pt x="71" y="441"/>
                </a:cubicBezTo>
                <a:cubicBezTo>
                  <a:pt x="71" y="441"/>
                  <a:pt x="72" y="441"/>
                  <a:pt x="72" y="441"/>
                </a:cubicBezTo>
                <a:cubicBezTo>
                  <a:pt x="72" y="441"/>
                  <a:pt x="72" y="441"/>
                  <a:pt x="72" y="441"/>
                </a:cubicBezTo>
                <a:cubicBezTo>
                  <a:pt x="72" y="441"/>
                  <a:pt x="72" y="441"/>
                  <a:pt x="72" y="441"/>
                </a:cubicBezTo>
                <a:cubicBezTo>
                  <a:pt x="72" y="441"/>
                  <a:pt x="72" y="441"/>
                  <a:pt x="72" y="441"/>
                </a:cubicBezTo>
                <a:cubicBezTo>
                  <a:pt x="72" y="441"/>
                  <a:pt x="72" y="441"/>
                  <a:pt x="72" y="441"/>
                </a:cubicBezTo>
                <a:cubicBezTo>
                  <a:pt x="72" y="441"/>
                  <a:pt x="72" y="441"/>
                  <a:pt x="72" y="441"/>
                </a:cubicBezTo>
                <a:cubicBezTo>
                  <a:pt x="72" y="441"/>
                  <a:pt x="72" y="441"/>
                  <a:pt x="72" y="441"/>
                </a:cubicBezTo>
                <a:cubicBezTo>
                  <a:pt x="72" y="441"/>
                  <a:pt x="72" y="441"/>
                  <a:pt x="72" y="441"/>
                </a:cubicBezTo>
                <a:cubicBezTo>
                  <a:pt x="72" y="441"/>
                  <a:pt x="72" y="441"/>
                  <a:pt x="72" y="441"/>
                </a:cubicBezTo>
                <a:cubicBezTo>
                  <a:pt x="72" y="441"/>
                  <a:pt x="72" y="441"/>
                  <a:pt x="72" y="441"/>
                </a:cubicBezTo>
                <a:cubicBezTo>
                  <a:pt x="72" y="441"/>
                  <a:pt x="72" y="441"/>
                  <a:pt x="72" y="442"/>
                </a:cubicBezTo>
                <a:cubicBezTo>
                  <a:pt x="72" y="442"/>
                  <a:pt x="72" y="442"/>
                  <a:pt x="72" y="442"/>
                </a:cubicBezTo>
                <a:cubicBezTo>
                  <a:pt x="72" y="442"/>
                  <a:pt x="72" y="442"/>
                  <a:pt x="72" y="442"/>
                </a:cubicBezTo>
                <a:cubicBezTo>
                  <a:pt x="72" y="442"/>
                  <a:pt x="72" y="442"/>
                  <a:pt x="72" y="442"/>
                </a:cubicBezTo>
                <a:cubicBezTo>
                  <a:pt x="72" y="442"/>
                  <a:pt x="72" y="442"/>
                  <a:pt x="72" y="442"/>
                </a:cubicBezTo>
                <a:cubicBezTo>
                  <a:pt x="72" y="442"/>
                  <a:pt x="72" y="442"/>
                  <a:pt x="72" y="442"/>
                </a:cubicBezTo>
                <a:cubicBezTo>
                  <a:pt x="72" y="442"/>
                  <a:pt x="72" y="442"/>
                  <a:pt x="73" y="442"/>
                </a:cubicBezTo>
                <a:cubicBezTo>
                  <a:pt x="73" y="442"/>
                  <a:pt x="73" y="442"/>
                  <a:pt x="73" y="442"/>
                </a:cubicBezTo>
                <a:cubicBezTo>
                  <a:pt x="73" y="442"/>
                  <a:pt x="73" y="442"/>
                  <a:pt x="73" y="442"/>
                </a:cubicBezTo>
                <a:cubicBezTo>
                  <a:pt x="73" y="442"/>
                  <a:pt x="73" y="442"/>
                  <a:pt x="73" y="442"/>
                </a:cubicBezTo>
                <a:cubicBezTo>
                  <a:pt x="73" y="442"/>
                  <a:pt x="73" y="442"/>
                  <a:pt x="73" y="442"/>
                </a:cubicBezTo>
                <a:cubicBezTo>
                  <a:pt x="73" y="442"/>
                  <a:pt x="73" y="442"/>
                  <a:pt x="73" y="442"/>
                </a:cubicBezTo>
                <a:cubicBezTo>
                  <a:pt x="73" y="442"/>
                  <a:pt x="73" y="442"/>
                  <a:pt x="73" y="442"/>
                </a:cubicBezTo>
                <a:cubicBezTo>
                  <a:pt x="73" y="442"/>
                  <a:pt x="73" y="442"/>
                  <a:pt x="73" y="442"/>
                </a:cubicBezTo>
                <a:cubicBezTo>
                  <a:pt x="73" y="442"/>
                  <a:pt x="73" y="442"/>
                  <a:pt x="73" y="443"/>
                </a:cubicBezTo>
                <a:cubicBezTo>
                  <a:pt x="73" y="443"/>
                  <a:pt x="73" y="443"/>
                  <a:pt x="73" y="443"/>
                </a:cubicBezTo>
                <a:cubicBezTo>
                  <a:pt x="73" y="443"/>
                  <a:pt x="73" y="443"/>
                  <a:pt x="73" y="443"/>
                </a:cubicBezTo>
                <a:cubicBezTo>
                  <a:pt x="73" y="443"/>
                  <a:pt x="73" y="443"/>
                  <a:pt x="73" y="443"/>
                </a:cubicBezTo>
                <a:cubicBezTo>
                  <a:pt x="73" y="443"/>
                  <a:pt x="73" y="443"/>
                  <a:pt x="73" y="443"/>
                </a:cubicBezTo>
                <a:cubicBezTo>
                  <a:pt x="73" y="443"/>
                  <a:pt x="73" y="443"/>
                  <a:pt x="73" y="443"/>
                </a:cubicBezTo>
                <a:cubicBezTo>
                  <a:pt x="75" y="445"/>
                  <a:pt x="77" y="447"/>
                  <a:pt x="79" y="449"/>
                </a:cubicBezTo>
                <a:cubicBezTo>
                  <a:pt x="82" y="446"/>
                  <a:pt x="82" y="446"/>
                  <a:pt x="82" y="446"/>
                </a:cubicBezTo>
                <a:cubicBezTo>
                  <a:pt x="77" y="441"/>
                  <a:pt x="73" y="437"/>
                  <a:pt x="69" y="432"/>
                </a:cubicBezTo>
                <a:close/>
                <a:moveTo>
                  <a:pt x="97" y="459"/>
                </a:moveTo>
                <a:cubicBezTo>
                  <a:pt x="94" y="462"/>
                  <a:pt x="94" y="462"/>
                  <a:pt x="94" y="462"/>
                </a:cubicBezTo>
                <a:cubicBezTo>
                  <a:pt x="97" y="464"/>
                  <a:pt x="99" y="466"/>
                  <a:pt x="102" y="468"/>
                </a:cubicBezTo>
                <a:cubicBezTo>
                  <a:pt x="102" y="468"/>
                  <a:pt x="102" y="468"/>
                  <a:pt x="102" y="468"/>
                </a:cubicBezTo>
                <a:cubicBezTo>
                  <a:pt x="102" y="468"/>
                  <a:pt x="102" y="469"/>
                  <a:pt x="102" y="469"/>
                </a:cubicBezTo>
                <a:cubicBezTo>
                  <a:pt x="102" y="469"/>
                  <a:pt x="102" y="469"/>
                  <a:pt x="102" y="469"/>
                </a:cubicBezTo>
                <a:cubicBezTo>
                  <a:pt x="102" y="469"/>
                  <a:pt x="102" y="469"/>
                  <a:pt x="102" y="469"/>
                </a:cubicBezTo>
                <a:cubicBezTo>
                  <a:pt x="102" y="469"/>
                  <a:pt x="102" y="469"/>
                  <a:pt x="102" y="469"/>
                </a:cubicBezTo>
                <a:cubicBezTo>
                  <a:pt x="102" y="469"/>
                  <a:pt x="102" y="469"/>
                  <a:pt x="102" y="469"/>
                </a:cubicBezTo>
                <a:cubicBezTo>
                  <a:pt x="102" y="469"/>
                  <a:pt x="102" y="469"/>
                  <a:pt x="102" y="469"/>
                </a:cubicBezTo>
                <a:cubicBezTo>
                  <a:pt x="102" y="469"/>
                  <a:pt x="102" y="469"/>
                  <a:pt x="102" y="469"/>
                </a:cubicBezTo>
                <a:cubicBezTo>
                  <a:pt x="102" y="469"/>
                  <a:pt x="102" y="469"/>
                  <a:pt x="103" y="469"/>
                </a:cubicBezTo>
                <a:cubicBezTo>
                  <a:pt x="103" y="469"/>
                  <a:pt x="103" y="469"/>
                  <a:pt x="103" y="469"/>
                </a:cubicBezTo>
                <a:cubicBezTo>
                  <a:pt x="103" y="469"/>
                  <a:pt x="103" y="469"/>
                  <a:pt x="103" y="469"/>
                </a:cubicBezTo>
                <a:cubicBezTo>
                  <a:pt x="103" y="469"/>
                  <a:pt x="103" y="469"/>
                  <a:pt x="103" y="469"/>
                </a:cubicBezTo>
                <a:cubicBezTo>
                  <a:pt x="103" y="469"/>
                  <a:pt x="103" y="469"/>
                  <a:pt x="103" y="469"/>
                </a:cubicBezTo>
                <a:cubicBezTo>
                  <a:pt x="103" y="469"/>
                  <a:pt x="103" y="469"/>
                  <a:pt x="103" y="469"/>
                </a:cubicBezTo>
                <a:cubicBezTo>
                  <a:pt x="103" y="469"/>
                  <a:pt x="103" y="469"/>
                  <a:pt x="103" y="469"/>
                </a:cubicBezTo>
                <a:cubicBezTo>
                  <a:pt x="103" y="469"/>
                  <a:pt x="103" y="469"/>
                  <a:pt x="103" y="469"/>
                </a:cubicBezTo>
                <a:cubicBezTo>
                  <a:pt x="103" y="469"/>
                  <a:pt x="103" y="469"/>
                  <a:pt x="103" y="469"/>
                </a:cubicBezTo>
                <a:cubicBezTo>
                  <a:pt x="103" y="469"/>
                  <a:pt x="103" y="469"/>
                  <a:pt x="103" y="469"/>
                </a:cubicBezTo>
                <a:cubicBezTo>
                  <a:pt x="103" y="469"/>
                  <a:pt x="103" y="469"/>
                  <a:pt x="103" y="469"/>
                </a:cubicBezTo>
                <a:cubicBezTo>
                  <a:pt x="103" y="469"/>
                  <a:pt x="103" y="469"/>
                  <a:pt x="103" y="469"/>
                </a:cubicBezTo>
                <a:cubicBezTo>
                  <a:pt x="103" y="469"/>
                  <a:pt x="103" y="469"/>
                  <a:pt x="103" y="469"/>
                </a:cubicBezTo>
                <a:cubicBezTo>
                  <a:pt x="103" y="469"/>
                  <a:pt x="103" y="469"/>
                  <a:pt x="103" y="469"/>
                </a:cubicBezTo>
                <a:cubicBezTo>
                  <a:pt x="103" y="469"/>
                  <a:pt x="103" y="469"/>
                  <a:pt x="103" y="469"/>
                </a:cubicBezTo>
                <a:cubicBezTo>
                  <a:pt x="103" y="469"/>
                  <a:pt x="103" y="469"/>
                  <a:pt x="103" y="469"/>
                </a:cubicBezTo>
                <a:cubicBezTo>
                  <a:pt x="103" y="469"/>
                  <a:pt x="103" y="469"/>
                  <a:pt x="103" y="469"/>
                </a:cubicBezTo>
                <a:cubicBezTo>
                  <a:pt x="103" y="469"/>
                  <a:pt x="103" y="469"/>
                  <a:pt x="103" y="469"/>
                </a:cubicBezTo>
                <a:cubicBezTo>
                  <a:pt x="103" y="469"/>
                  <a:pt x="103" y="469"/>
                  <a:pt x="103" y="469"/>
                </a:cubicBezTo>
                <a:cubicBezTo>
                  <a:pt x="103" y="469"/>
                  <a:pt x="103" y="469"/>
                  <a:pt x="103" y="469"/>
                </a:cubicBezTo>
                <a:cubicBezTo>
                  <a:pt x="103" y="469"/>
                  <a:pt x="103" y="469"/>
                  <a:pt x="103" y="469"/>
                </a:cubicBezTo>
                <a:cubicBezTo>
                  <a:pt x="103" y="469"/>
                  <a:pt x="103" y="469"/>
                  <a:pt x="103" y="469"/>
                </a:cubicBezTo>
                <a:cubicBezTo>
                  <a:pt x="103" y="469"/>
                  <a:pt x="103" y="469"/>
                  <a:pt x="103" y="470"/>
                </a:cubicBezTo>
                <a:cubicBezTo>
                  <a:pt x="103" y="470"/>
                  <a:pt x="103" y="470"/>
                  <a:pt x="103" y="470"/>
                </a:cubicBezTo>
                <a:cubicBezTo>
                  <a:pt x="104" y="470"/>
                  <a:pt x="104" y="470"/>
                  <a:pt x="104" y="470"/>
                </a:cubicBezTo>
                <a:cubicBezTo>
                  <a:pt x="104" y="470"/>
                  <a:pt x="104" y="470"/>
                  <a:pt x="104" y="470"/>
                </a:cubicBezTo>
                <a:cubicBezTo>
                  <a:pt x="104" y="470"/>
                  <a:pt x="104" y="470"/>
                  <a:pt x="104" y="470"/>
                </a:cubicBezTo>
                <a:cubicBezTo>
                  <a:pt x="104" y="470"/>
                  <a:pt x="104" y="470"/>
                  <a:pt x="104" y="470"/>
                </a:cubicBezTo>
                <a:cubicBezTo>
                  <a:pt x="104" y="470"/>
                  <a:pt x="104" y="470"/>
                  <a:pt x="104" y="470"/>
                </a:cubicBezTo>
                <a:cubicBezTo>
                  <a:pt x="104" y="470"/>
                  <a:pt x="104" y="470"/>
                  <a:pt x="104" y="470"/>
                </a:cubicBezTo>
                <a:cubicBezTo>
                  <a:pt x="104" y="470"/>
                  <a:pt x="104" y="470"/>
                  <a:pt x="104" y="470"/>
                </a:cubicBezTo>
                <a:cubicBezTo>
                  <a:pt x="104" y="470"/>
                  <a:pt x="104" y="470"/>
                  <a:pt x="104" y="470"/>
                </a:cubicBezTo>
                <a:cubicBezTo>
                  <a:pt x="106" y="471"/>
                  <a:pt x="108" y="473"/>
                  <a:pt x="110" y="474"/>
                </a:cubicBezTo>
                <a:cubicBezTo>
                  <a:pt x="112" y="471"/>
                  <a:pt x="112" y="471"/>
                  <a:pt x="112" y="471"/>
                </a:cubicBezTo>
                <a:cubicBezTo>
                  <a:pt x="107" y="467"/>
                  <a:pt x="102" y="463"/>
                  <a:pt x="97" y="459"/>
                </a:cubicBezTo>
                <a:close/>
                <a:moveTo>
                  <a:pt x="129" y="482"/>
                </a:moveTo>
                <a:cubicBezTo>
                  <a:pt x="127" y="485"/>
                  <a:pt x="127" y="485"/>
                  <a:pt x="127" y="485"/>
                </a:cubicBezTo>
                <a:cubicBezTo>
                  <a:pt x="128" y="486"/>
                  <a:pt x="129" y="487"/>
                  <a:pt x="130" y="487"/>
                </a:cubicBezTo>
                <a:cubicBezTo>
                  <a:pt x="130" y="487"/>
                  <a:pt x="130" y="487"/>
                  <a:pt x="130" y="487"/>
                </a:cubicBezTo>
                <a:cubicBezTo>
                  <a:pt x="130" y="487"/>
                  <a:pt x="130" y="487"/>
                  <a:pt x="130" y="487"/>
                </a:cubicBezTo>
                <a:cubicBezTo>
                  <a:pt x="130" y="487"/>
                  <a:pt x="130" y="487"/>
                  <a:pt x="130" y="487"/>
                </a:cubicBezTo>
                <a:cubicBezTo>
                  <a:pt x="130" y="487"/>
                  <a:pt x="130" y="487"/>
                  <a:pt x="130" y="487"/>
                </a:cubicBezTo>
                <a:cubicBezTo>
                  <a:pt x="130" y="487"/>
                  <a:pt x="130" y="487"/>
                  <a:pt x="130" y="487"/>
                </a:cubicBezTo>
                <a:cubicBezTo>
                  <a:pt x="130" y="487"/>
                  <a:pt x="130" y="487"/>
                  <a:pt x="130" y="487"/>
                </a:cubicBezTo>
                <a:cubicBezTo>
                  <a:pt x="130" y="487"/>
                  <a:pt x="130" y="487"/>
                  <a:pt x="130" y="487"/>
                </a:cubicBezTo>
                <a:cubicBezTo>
                  <a:pt x="130" y="487"/>
                  <a:pt x="130" y="487"/>
                  <a:pt x="130" y="487"/>
                </a:cubicBezTo>
                <a:cubicBezTo>
                  <a:pt x="130" y="487"/>
                  <a:pt x="130" y="487"/>
                  <a:pt x="130" y="487"/>
                </a:cubicBezTo>
                <a:cubicBezTo>
                  <a:pt x="130" y="487"/>
                  <a:pt x="130" y="487"/>
                  <a:pt x="130" y="487"/>
                </a:cubicBezTo>
                <a:cubicBezTo>
                  <a:pt x="130" y="487"/>
                  <a:pt x="130" y="487"/>
                  <a:pt x="130" y="487"/>
                </a:cubicBezTo>
                <a:cubicBezTo>
                  <a:pt x="130" y="487"/>
                  <a:pt x="130" y="487"/>
                  <a:pt x="130" y="487"/>
                </a:cubicBezTo>
                <a:cubicBezTo>
                  <a:pt x="130" y="487"/>
                  <a:pt x="131" y="487"/>
                  <a:pt x="131" y="487"/>
                </a:cubicBezTo>
                <a:cubicBezTo>
                  <a:pt x="131" y="487"/>
                  <a:pt x="131" y="487"/>
                  <a:pt x="131" y="487"/>
                </a:cubicBezTo>
                <a:cubicBezTo>
                  <a:pt x="131" y="487"/>
                  <a:pt x="131" y="488"/>
                  <a:pt x="131" y="488"/>
                </a:cubicBezTo>
                <a:cubicBezTo>
                  <a:pt x="131" y="488"/>
                  <a:pt x="131" y="488"/>
                  <a:pt x="131" y="488"/>
                </a:cubicBezTo>
                <a:cubicBezTo>
                  <a:pt x="131" y="488"/>
                  <a:pt x="131" y="488"/>
                  <a:pt x="131" y="488"/>
                </a:cubicBezTo>
                <a:cubicBezTo>
                  <a:pt x="131" y="488"/>
                  <a:pt x="131" y="488"/>
                  <a:pt x="131" y="488"/>
                </a:cubicBezTo>
                <a:cubicBezTo>
                  <a:pt x="131" y="488"/>
                  <a:pt x="131" y="488"/>
                  <a:pt x="131" y="488"/>
                </a:cubicBezTo>
                <a:cubicBezTo>
                  <a:pt x="131" y="488"/>
                  <a:pt x="131" y="488"/>
                  <a:pt x="131" y="488"/>
                </a:cubicBezTo>
                <a:cubicBezTo>
                  <a:pt x="133" y="489"/>
                  <a:pt x="135" y="490"/>
                  <a:pt x="137" y="491"/>
                </a:cubicBezTo>
                <a:cubicBezTo>
                  <a:pt x="137" y="491"/>
                  <a:pt x="137" y="491"/>
                  <a:pt x="137" y="491"/>
                </a:cubicBezTo>
                <a:cubicBezTo>
                  <a:pt x="138" y="491"/>
                  <a:pt x="138" y="491"/>
                  <a:pt x="138" y="491"/>
                </a:cubicBezTo>
                <a:cubicBezTo>
                  <a:pt x="138" y="491"/>
                  <a:pt x="138" y="491"/>
                  <a:pt x="138" y="491"/>
                </a:cubicBezTo>
                <a:cubicBezTo>
                  <a:pt x="138" y="491"/>
                  <a:pt x="138" y="491"/>
                  <a:pt x="138" y="491"/>
                </a:cubicBezTo>
                <a:cubicBezTo>
                  <a:pt x="138" y="492"/>
                  <a:pt x="138" y="492"/>
                  <a:pt x="138" y="492"/>
                </a:cubicBezTo>
                <a:cubicBezTo>
                  <a:pt x="138" y="492"/>
                  <a:pt x="138" y="492"/>
                  <a:pt x="138" y="492"/>
                </a:cubicBezTo>
                <a:cubicBezTo>
                  <a:pt x="138" y="492"/>
                  <a:pt x="138" y="492"/>
                  <a:pt x="138" y="492"/>
                </a:cubicBezTo>
                <a:cubicBezTo>
                  <a:pt x="138" y="492"/>
                  <a:pt x="138" y="492"/>
                  <a:pt x="138" y="492"/>
                </a:cubicBezTo>
                <a:cubicBezTo>
                  <a:pt x="138" y="492"/>
                  <a:pt x="138" y="492"/>
                  <a:pt x="138" y="492"/>
                </a:cubicBezTo>
                <a:cubicBezTo>
                  <a:pt x="138" y="492"/>
                  <a:pt x="138" y="492"/>
                  <a:pt x="138" y="492"/>
                </a:cubicBezTo>
                <a:cubicBezTo>
                  <a:pt x="138" y="492"/>
                  <a:pt x="138" y="492"/>
                  <a:pt x="138" y="492"/>
                </a:cubicBezTo>
                <a:cubicBezTo>
                  <a:pt x="138" y="492"/>
                  <a:pt x="138" y="492"/>
                  <a:pt x="138" y="492"/>
                </a:cubicBezTo>
                <a:cubicBezTo>
                  <a:pt x="138" y="492"/>
                  <a:pt x="138" y="492"/>
                  <a:pt x="138" y="492"/>
                </a:cubicBezTo>
                <a:cubicBezTo>
                  <a:pt x="138" y="492"/>
                  <a:pt x="138" y="492"/>
                  <a:pt x="138" y="492"/>
                </a:cubicBezTo>
                <a:cubicBezTo>
                  <a:pt x="138" y="492"/>
                  <a:pt x="138" y="492"/>
                  <a:pt x="138" y="492"/>
                </a:cubicBezTo>
                <a:cubicBezTo>
                  <a:pt x="138" y="492"/>
                  <a:pt x="138" y="492"/>
                  <a:pt x="138" y="492"/>
                </a:cubicBezTo>
                <a:cubicBezTo>
                  <a:pt x="138" y="492"/>
                  <a:pt x="138" y="492"/>
                  <a:pt x="138" y="492"/>
                </a:cubicBezTo>
                <a:cubicBezTo>
                  <a:pt x="138" y="492"/>
                  <a:pt x="138" y="492"/>
                  <a:pt x="138" y="492"/>
                </a:cubicBezTo>
                <a:cubicBezTo>
                  <a:pt x="138" y="492"/>
                  <a:pt x="138" y="492"/>
                  <a:pt x="138" y="492"/>
                </a:cubicBezTo>
                <a:cubicBezTo>
                  <a:pt x="139" y="492"/>
                  <a:pt x="139" y="492"/>
                  <a:pt x="139" y="492"/>
                </a:cubicBezTo>
                <a:cubicBezTo>
                  <a:pt x="139" y="492"/>
                  <a:pt x="139" y="492"/>
                  <a:pt x="139" y="492"/>
                </a:cubicBezTo>
                <a:cubicBezTo>
                  <a:pt x="139" y="492"/>
                  <a:pt x="139" y="492"/>
                  <a:pt x="139" y="492"/>
                </a:cubicBezTo>
                <a:cubicBezTo>
                  <a:pt x="139" y="492"/>
                  <a:pt x="139" y="492"/>
                  <a:pt x="139" y="492"/>
                </a:cubicBezTo>
                <a:cubicBezTo>
                  <a:pt x="139" y="492"/>
                  <a:pt x="139" y="492"/>
                  <a:pt x="139" y="492"/>
                </a:cubicBezTo>
                <a:cubicBezTo>
                  <a:pt x="139" y="492"/>
                  <a:pt x="139" y="492"/>
                  <a:pt x="139" y="492"/>
                </a:cubicBezTo>
                <a:cubicBezTo>
                  <a:pt x="139" y="492"/>
                  <a:pt x="139" y="492"/>
                  <a:pt x="139" y="492"/>
                </a:cubicBezTo>
                <a:cubicBezTo>
                  <a:pt x="139" y="492"/>
                  <a:pt x="139" y="492"/>
                  <a:pt x="139" y="492"/>
                </a:cubicBezTo>
                <a:cubicBezTo>
                  <a:pt x="139" y="492"/>
                  <a:pt x="139" y="492"/>
                  <a:pt x="139" y="492"/>
                </a:cubicBezTo>
                <a:cubicBezTo>
                  <a:pt x="139" y="492"/>
                  <a:pt x="139" y="492"/>
                  <a:pt x="139" y="492"/>
                </a:cubicBezTo>
                <a:cubicBezTo>
                  <a:pt x="139" y="492"/>
                  <a:pt x="139" y="492"/>
                  <a:pt x="139" y="492"/>
                </a:cubicBezTo>
                <a:cubicBezTo>
                  <a:pt x="139" y="492"/>
                  <a:pt x="139" y="492"/>
                  <a:pt x="139" y="492"/>
                </a:cubicBezTo>
                <a:cubicBezTo>
                  <a:pt x="139" y="492"/>
                  <a:pt x="139" y="492"/>
                  <a:pt x="139" y="492"/>
                </a:cubicBezTo>
                <a:cubicBezTo>
                  <a:pt x="139" y="492"/>
                  <a:pt x="139" y="492"/>
                  <a:pt x="139" y="492"/>
                </a:cubicBezTo>
                <a:cubicBezTo>
                  <a:pt x="139" y="492"/>
                  <a:pt x="139" y="492"/>
                  <a:pt x="139" y="492"/>
                </a:cubicBezTo>
                <a:cubicBezTo>
                  <a:pt x="139" y="492"/>
                  <a:pt x="139" y="492"/>
                  <a:pt x="139" y="492"/>
                </a:cubicBezTo>
                <a:cubicBezTo>
                  <a:pt x="139" y="492"/>
                  <a:pt x="139" y="492"/>
                  <a:pt x="139" y="492"/>
                </a:cubicBezTo>
                <a:cubicBezTo>
                  <a:pt x="139" y="492"/>
                  <a:pt x="139" y="492"/>
                  <a:pt x="139" y="492"/>
                </a:cubicBezTo>
                <a:cubicBezTo>
                  <a:pt x="139" y="492"/>
                  <a:pt x="139" y="492"/>
                  <a:pt x="139" y="492"/>
                </a:cubicBezTo>
                <a:cubicBezTo>
                  <a:pt x="141" y="493"/>
                  <a:pt x="143" y="494"/>
                  <a:pt x="144" y="495"/>
                </a:cubicBezTo>
                <a:cubicBezTo>
                  <a:pt x="146" y="491"/>
                  <a:pt x="146" y="491"/>
                  <a:pt x="146" y="491"/>
                </a:cubicBezTo>
                <a:cubicBezTo>
                  <a:pt x="140" y="488"/>
                  <a:pt x="135" y="485"/>
                  <a:pt x="129" y="482"/>
                </a:cubicBezTo>
                <a:close/>
                <a:moveTo>
                  <a:pt x="164" y="499"/>
                </a:moveTo>
                <a:cubicBezTo>
                  <a:pt x="163" y="503"/>
                  <a:pt x="163" y="503"/>
                  <a:pt x="163" y="503"/>
                </a:cubicBezTo>
                <a:cubicBezTo>
                  <a:pt x="165" y="504"/>
                  <a:pt x="167" y="505"/>
                  <a:pt x="169" y="506"/>
                </a:cubicBezTo>
                <a:cubicBezTo>
                  <a:pt x="169" y="506"/>
                  <a:pt x="169" y="506"/>
                  <a:pt x="169" y="506"/>
                </a:cubicBezTo>
                <a:cubicBezTo>
                  <a:pt x="169" y="506"/>
                  <a:pt x="169" y="506"/>
                  <a:pt x="169" y="506"/>
                </a:cubicBezTo>
                <a:cubicBezTo>
                  <a:pt x="169" y="506"/>
                  <a:pt x="169" y="506"/>
                  <a:pt x="169" y="506"/>
                </a:cubicBezTo>
                <a:cubicBezTo>
                  <a:pt x="169" y="506"/>
                  <a:pt x="169" y="506"/>
                  <a:pt x="169" y="506"/>
                </a:cubicBezTo>
                <a:cubicBezTo>
                  <a:pt x="169" y="506"/>
                  <a:pt x="169" y="506"/>
                  <a:pt x="169" y="506"/>
                </a:cubicBezTo>
                <a:cubicBezTo>
                  <a:pt x="169" y="506"/>
                  <a:pt x="169" y="506"/>
                  <a:pt x="169" y="506"/>
                </a:cubicBezTo>
                <a:cubicBezTo>
                  <a:pt x="169" y="506"/>
                  <a:pt x="169" y="506"/>
                  <a:pt x="169" y="506"/>
                </a:cubicBezTo>
                <a:cubicBezTo>
                  <a:pt x="169" y="506"/>
                  <a:pt x="169" y="506"/>
                  <a:pt x="169" y="506"/>
                </a:cubicBezTo>
                <a:cubicBezTo>
                  <a:pt x="169" y="506"/>
                  <a:pt x="169" y="506"/>
                  <a:pt x="170" y="506"/>
                </a:cubicBezTo>
                <a:cubicBezTo>
                  <a:pt x="170" y="506"/>
                  <a:pt x="170" y="506"/>
                  <a:pt x="170" y="506"/>
                </a:cubicBezTo>
                <a:cubicBezTo>
                  <a:pt x="170" y="506"/>
                  <a:pt x="170" y="506"/>
                  <a:pt x="170" y="506"/>
                </a:cubicBezTo>
                <a:cubicBezTo>
                  <a:pt x="170" y="506"/>
                  <a:pt x="170" y="506"/>
                  <a:pt x="170" y="506"/>
                </a:cubicBezTo>
                <a:cubicBezTo>
                  <a:pt x="170" y="506"/>
                  <a:pt x="170" y="506"/>
                  <a:pt x="170" y="506"/>
                </a:cubicBezTo>
                <a:cubicBezTo>
                  <a:pt x="170" y="506"/>
                  <a:pt x="170" y="506"/>
                  <a:pt x="170" y="506"/>
                </a:cubicBezTo>
                <a:cubicBezTo>
                  <a:pt x="170" y="506"/>
                  <a:pt x="170" y="506"/>
                  <a:pt x="170" y="506"/>
                </a:cubicBezTo>
                <a:cubicBezTo>
                  <a:pt x="170" y="506"/>
                  <a:pt x="170" y="506"/>
                  <a:pt x="170" y="506"/>
                </a:cubicBezTo>
                <a:cubicBezTo>
                  <a:pt x="170" y="506"/>
                  <a:pt x="170" y="506"/>
                  <a:pt x="170" y="506"/>
                </a:cubicBezTo>
                <a:cubicBezTo>
                  <a:pt x="170" y="506"/>
                  <a:pt x="170" y="506"/>
                  <a:pt x="170" y="506"/>
                </a:cubicBezTo>
                <a:cubicBezTo>
                  <a:pt x="170" y="506"/>
                  <a:pt x="170" y="506"/>
                  <a:pt x="170" y="506"/>
                </a:cubicBezTo>
                <a:cubicBezTo>
                  <a:pt x="170" y="506"/>
                  <a:pt x="170" y="506"/>
                  <a:pt x="170" y="506"/>
                </a:cubicBezTo>
                <a:cubicBezTo>
                  <a:pt x="170" y="506"/>
                  <a:pt x="170" y="506"/>
                  <a:pt x="170" y="506"/>
                </a:cubicBezTo>
                <a:cubicBezTo>
                  <a:pt x="170" y="506"/>
                  <a:pt x="170" y="506"/>
                  <a:pt x="170" y="506"/>
                </a:cubicBezTo>
                <a:cubicBezTo>
                  <a:pt x="170" y="506"/>
                  <a:pt x="170" y="506"/>
                  <a:pt x="170" y="506"/>
                </a:cubicBezTo>
                <a:cubicBezTo>
                  <a:pt x="170" y="506"/>
                  <a:pt x="170" y="506"/>
                  <a:pt x="170" y="506"/>
                </a:cubicBezTo>
                <a:cubicBezTo>
                  <a:pt x="170" y="506"/>
                  <a:pt x="170" y="506"/>
                  <a:pt x="170" y="506"/>
                </a:cubicBezTo>
                <a:cubicBezTo>
                  <a:pt x="170" y="506"/>
                  <a:pt x="170" y="506"/>
                  <a:pt x="170" y="506"/>
                </a:cubicBezTo>
                <a:cubicBezTo>
                  <a:pt x="170" y="506"/>
                  <a:pt x="170" y="506"/>
                  <a:pt x="170" y="506"/>
                </a:cubicBezTo>
                <a:cubicBezTo>
                  <a:pt x="170" y="506"/>
                  <a:pt x="170" y="506"/>
                  <a:pt x="170" y="506"/>
                </a:cubicBezTo>
                <a:cubicBezTo>
                  <a:pt x="174" y="507"/>
                  <a:pt x="177" y="509"/>
                  <a:pt x="180" y="510"/>
                </a:cubicBezTo>
                <a:cubicBezTo>
                  <a:pt x="180" y="510"/>
                  <a:pt x="180" y="510"/>
                  <a:pt x="180" y="510"/>
                </a:cubicBezTo>
                <a:cubicBezTo>
                  <a:pt x="180" y="510"/>
                  <a:pt x="180" y="510"/>
                  <a:pt x="181" y="510"/>
                </a:cubicBezTo>
                <a:cubicBezTo>
                  <a:pt x="181" y="510"/>
                  <a:pt x="181" y="510"/>
                  <a:pt x="181" y="510"/>
                </a:cubicBezTo>
                <a:cubicBezTo>
                  <a:pt x="181" y="510"/>
                  <a:pt x="181" y="510"/>
                  <a:pt x="181" y="510"/>
                </a:cubicBezTo>
                <a:cubicBezTo>
                  <a:pt x="181" y="510"/>
                  <a:pt x="181" y="510"/>
                  <a:pt x="181" y="510"/>
                </a:cubicBezTo>
                <a:cubicBezTo>
                  <a:pt x="181" y="510"/>
                  <a:pt x="181" y="510"/>
                  <a:pt x="181" y="510"/>
                </a:cubicBezTo>
                <a:cubicBezTo>
                  <a:pt x="181" y="510"/>
                  <a:pt x="181" y="510"/>
                  <a:pt x="181" y="510"/>
                </a:cubicBezTo>
                <a:cubicBezTo>
                  <a:pt x="181" y="510"/>
                  <a:pt x="181" y="510"/>
                  <a:pt x="181" y="510"/>
                </a:cubicBezTo>
                <a:cubicBezTo>
                  <a:pt x="181" y="510"/>
                  <a:pt x="181" y="510"/>
                  <a:pt x="181" y="510"/>
                </a:cubicBezTo>
                <a:cubicBezTo>
                  <a:pt x="181" y="510"/>
                  <a:pt x="181" y="510"/>
                  <a:pt x="181" y="510"/>
                </a:cubicBezTo>
                <a:cubicBezTo>
                  <a:pt x="181" y="510"/>
                  <a:pt x="181" y="510"/>
                  <a:pt x="181" y="510"/>
                </a:cubicBezTo>
                <a:cubicBezTo>
                  <a:pt x="181" y="510"/>
                  <a:pt x="181" y="510"/>
                  <a:pt x="181" y="510"/>
                </a:cubicBezTo>
                <a:cubicBezTo>
                  <a:pt x="181" y="510"/>
                  <a:pt x="181" y="510"/>
                  <a:pt x="181" y="510"/>
                </a:cubicBezTo>
                <a:cubicBezTo>
                  <a:pt x="181" y="510"/>
                  <a:pt x="181" y="510"/>
                  <a:pt x="181" y="510"/>
                </a:cubicBezTo>
                <a:cubicBezTo>
                  <a:pt x="181" y="510"/>
                  <a:pt x="181" y="510"/>
                  <a:pt x="181" y="510"/>
                </a:cubicBezTo>
                <a:cubicBezTo>
                  <a:pt x="181" y="510"/>
                  <a:pt x="181" y="510"/>
                  <a:pt x="181" y="510"/>
                </a:cubicBezTo>
                <a:cubicBezTo>
                  <a:pt x="181" y="510"/>
                  <a:pt x="181" y="510"/>
                  <a:pt x="181" y="510"/>
                </a:cubicBezTo>
                <a:cubicBezTo>
                  <a:pt x="181" y="510"/>
                  <a:pt x="181" y="510"/>
                  <a:pt x="181" y="510"/>
                </a:cubicBezTo>
                <a:cubicBezTo>
                  <a:pt x="183" y="506"/>
                  <a:pt x="183" y="506"/>
                  <a:pt x="183" y="506"/>
                </a:cubicBezTo>
                <a:cubicBezTo>
                  <a:pt x="176" y="504"/>
                  <a:pt x="170" y="502"/>
                  <a:pt x="164" y="499"/>
                </a:cubicBezTo>
                <a:close/>
                <a:moveTo>
                  <a:pt x="202" y="511"/>
                </a:moveTo>
                <a:cubicBezTo>
                  <a:pt x="201" y="515"/>
                  <a:pt x="201" y="515"/>
                  <a:pt x="201" y="515"/>
                </a:cubicBezTo>
                <a:cubicBezTo>
                  <a:pt x="201" y="515"/>
                  <a:pt x="201" y="515"/>
                  <a:pt x="201" y="515"/>
                </a:cubicBezTo>
                <a:cubicBezTo>
                  <a:pt x="201" y="515"/>
                  <a:pt x="201" y="515"/>
                  <a:pt x="201" y="515"/>
                </a:cubicBezTo>
                <a:cubicBezTo>
                  <a:pt x="201" y="515"/>
                  <a:pt x="201" y="515"/>
                  <a:pt x="201" y="515"/>
                </a:cubicBezTo>
                <a:cubicBezTo>
                  <a:pt x="201" y="515"/>
                  <a:pt x="201" y="515"/>
                  <a:pt x="201" y="515"/>
                </a:cubicBezTo>
                <a:cubicBezTo>
                  <a:pt x="201" y="515"/>
                  <a:pt x="201" y="515"/>
                  <a:pt x="201" y="515"/>
                </a:cubicBezTo>
                <a:cubicBezTo>
                  <a:pt x="201" y="515"/>
                  <a:pt x="201" y="515"/>
                  <a:pt x="201" y="515"/>
                </a:cubicBezTo>
                <a:cubicBezTo>
                  <a:pt x="201" y="515"/>
                  <a:pt x="201" y="515"/>
                  <a:pt x="201" y="515"/>
                </a:cubicBezTo>
                <a:cubicBezTo>
                  <a:pt x="201" y="515"/>
                  <a:pt x="201" y="515"/>
                  <a:pt x="201" y="515"/>
                </a:cubicBezTo>
                <a:cubicBezTo>
                  <a:pt x="201" y="515"/>
                  <a:pt x="201" y="515"/>
                  <a:pt x="201" y="515"/>
                </a:cubicBezTo>
                <a:cubicBezTo>
                  <a:pt x="201" y="515"/>
                  <a:pt x="201" y="515"/>
                  <a:pt x="201" y="515"/>
                </a:cubicBezTo>
                <a:cubicBezTo>
                  <a:pt x="201" y="515"/>
                  <a:pt x="201" y="515"/>
                  <a:pt x="201" y="515"/>
                </a:cubicBezTo>
                <a:cubicBezTo>
                  <a:pt x="201" y="515"/>
                  <a:pt x="201" y="515"/>
                  <a:pt x="201" y="515"/>
                </a:cubicBezTo>
                <a:cubicBezTo>
                  <a:pt x="201" y="515"/>
                  <a:pt x="201" y="516"/>
                  <a:pt x="201" y="516"/>
                </a:cubicBezTo>
                <a:cubicBezTo>
                  <a:pt x="201" y="516"/>
                  <a:pt x="201" y="516"/>
                  <a:pt x="201" y="516"/>
                </a:cubicBezTo>
                <a:cubicBezTo>
                  <a:pt x="201" y="516"/>
                  <a:pt x="201" y="516"/>
                  <a:pt x="201" y="516"/>
                </a:cubicBezTo>
                <a:cubicBezTo>
                  <a:pt x="201" y="516"/>
                  <a:pt x="201" y="516"/>
                  <a:pt x="201" y="516"/>
                </a:cubicBezTo>
                <a:cubicBezTo>
                  <a:pt x="202" y="516"/>
                  <a:pt x="202" y="516"/>
                  <a:pt x="202" y="516"/>
                </a:cubicBezTo>
                <a:cubicBezTo>
                  <a:pt x="202" y="516"/>
                  <a:pt x="202" y="516"/>
                  <a:pt x="202" y="516"/>
                </a:cubicBezTo>
                <a:cubicBezTo>
                  <a:pt x="202" y="516"/>
                  <a:pt x="202" y="516"/>
                  <a:pt x="202" y="516"/>
                </a:cubicBezTo>
                <a:cubicBezTo>
                  <a:pt x="202" y="516"/>
                  <a:pt x="202" y="516"/>
                  <a:pt x="202" y="516"/>
                </a:cubicBezTo>
                <a:cubicBezTo>
                  <a:pt x="202" y="516"/>
                  <a:pt x="202" y="516"/>
                  <a:pt x="202" y="516"/>
                </a:cubicBezTo>
                <a:cubicBezTo>
                  <a:pt x="202" y="516"/>
                  <a:pt x="202" y="516"/>
                  <a:pt x="202" y="516"/>
                </a:cubicBezTo>
                <a:cubicBezTo>
                  <a:pt x="202" y="516"/>
                  <a:pt x="202" y="516"/>
                  <a:pt x="202" y="516"/>
                </a:cubicBezTo>
                <a:cubicBezTo>
                  <a:pt x="202" y="516"/>
                  <a:pt x="202" y="516"/>
                  <a:pt x="202" y="516"/>
                </a:cubicBezTo>
                <a:cubicBezTo>
                  <a:pt x="202" y="516"/>
                  <a:pt x="202" y="516"/>
                  <a:pt x="202" y="516"/>
                </a:cubicBezTo>
                <a:cubicBezTo>
                  <a:pt x="202" y="516"/>
                  <a:pt x="202" y="516"/>
                  <a:pt x="202" y="516"/>
                </a:cubicBezTo>
                <a:cubicBezTo>
                  <a:pt x="202" y="516"/>
                  <a:pt x="202" y="516"/>
                  <a:pt x="202" y="516"/>
                </a:cubicBezTo>
                <a:cubicBezTo>
                  <a:pt x="202" y="516"/>
                  <a:pt x="202" y="516"/>
                  <a:pt x="202" y="516"/>
                </a:cubicBezTo>
                <a:cubicBezTo>
                  <a:pt x="202" y="516"/>
                  <a:pt x="202" y="516"/>
                  <a:pt x="202" y="516"/>
                </a:cubicBezTo>
                <a:cubicBezTo>
                  <a:pt x="202" y="516"/>
                  <a:pt x="202" y="516"/>
                  <a:pt x="202" y="516"/>
                </a:cubicBezTo>
                <a:cubicBezTo>
                  <a:pt x="202" y="516"/>
                  <a:pt x="202" y="516"/>
                  <a:pt x="202" y="516"/>
                </a:cubicBezTo>
                <a:cubicBezTo>
                  <a:pt x="202" y="516"/>
                  <a:pt x="202" y="516"/>
                  <a:pt x="202" y="516"/>
                </a:cubicBezTo>
                <a:cubicBezTo>
                  <a:pt x="202" y="516"/>
                  <a:pt x="202" y="516"/>
                  <a:pt x="202" y="516"/>
                </a:cubicBezTo>
                <a:cubicBezTo>
                  <a:pt x="202" y="516"/>
                  <a:pt x="202" y="516"/>
                  <a:pt x="202" y="516"/>
                </a:cubicBezTo>
                <a:cubicBezTo>
                  <a:pt x="202" y="516"/>
                  <a:pt x="202" y="516"/>
                  <a:pt x="202" y="516"/>
                </a:cubicBezTo>
                <a:cubicBezTo>
                  <a:pt x="202" y="516"/>
                  <a:pt x="203" y="516"/>
                  <a:pt x="203" y="516"/>
                </a:cubicBezTo>
                <a:cubicBezTo>
                  <a:pt x="203" y="516"/>
                  <a:pt x="203" y="516"/>
                  <a:pt x="203" y="516"/>
                </a:cubicBezTo>
                <a:cubicBezTo>
                  <a:pt x="203" y="516"/>
                  <a:pt x="203" y="516"/>
                  <a:pt x="203" y="516"/>
                </a:cubicBezTo>
                <a:cubicBezTo>
                  <a:pt x="203" y="516"/>
                  <a:pt x="203" y="516"/>
                  <a:pt x="203" y="516"/>
                </a:cubicBezTo>
                <a:cubicBezTo>
                  <a:pt x="203" y="516"/>
                  <a:pt x="203" y="516"/>
                  <a:pt x="203" y="516"/>
                </a:cubicBezTo>
                <a:cubicBezTo>
                  <a:pt x="203" y="516"/>
                  <a:pt x="203" y="516"/>
                  <a:pt x="203" y="516"/>
                </a:cubicBezTo>
                <a:cubicBezTo>
                  <a:pt x="203" y="516"/>
                  <a:pt x="203" y="516"/>
                  <a:pt x="203" y="516"/>
                </a:cubicBezTo>
                <a:cubicBezTo>
                  <a:pt x="203" y="516"/>
                  <a:pt x="203" y="516"/>
                  <a:pt x="203" y="516"/>
                </a:cubicBezTo>
                <a:cubicBezTo>
                  <a:pt x="203" y="516"/>
                  <a:pt x="203" y="516"/>
                  <a:pt x="203" y="516"/>
                </a:cubicBezTo>
                <a:cubicBezTo>
                  <a:pt x="203" y="516"/>
                  <a:pt x="203" y="516"/>
                  <a:pt x="203" y="516"/>
                </a:cubicBezTo>
                <a:cubicBezTo>
                  <a:pt x="203" y="516"/>
                  <a:pt x="203" y="516"/>
                  <a:pt x="203" y="516"/>
                </a:cubicBezTo>
                <a:cubicBezTo>
                  <a:pt x="203" y="516"/>
                  <a:pt x="203" y="516"/>
                  <a:pt x="203" y="516"/>
                </a:cubicBezTo>
                <a:cubicBezTo>
                  <a:pt x="203" y="516"/>
                  <a:pt x="203" y="516"/>
                  <a:pt x="203" y="516"/>
                </a:cubicBezTo>
                <a:cubicBezTo>
                  <a:pt x="203" y="516"/>
                  <a:pt x="203" y="516"/>
                  <a:pt x="203" y="516"/>
                </a:cubicBezTo>
                <a:cubicBezTo>
                  <a:pt x="203" y="516"/>
                  <a:pt x="203" y="516"/>
                  <a:pt x="203" y="516"/>
                </a:cubicBezTo>
                <a:cubicBezTo>
                  <a:pt x="203" y="516"/>
                  <a:pt x="203" y="516"/>
                  <a:pt x="203" y="516"/>
                </a:cubicBezTo>
                <a:cubicBezTo>
                  <a:pt x="203" y="516"/>
                  <a:pt x="203" y="516"/>
                  <a:pt x="203" y="516"/>
                </a:cubicBezTo>
                <a:cubicBezTo>
                  <a:pt x="203" y="516"/>
                  <a:pt x="203" y="516"/>
                  <a:pt x="203" y="516"/>
                </a:cubicBezTo>
                <a:cubicBezTo>
                  <a:pt x="203" y="516"/>
                  <a:pt x="204" y="516"/>
                  <a:pt x="204" y="516"/>
                </a:cubicBezTo>
                <a:cubicBezTo>
                  <a:pt x="204" y="516"/>
                  <a:pt x="204" y="516"/>
                  <a:pt x="204" y="516"/>
                </a:cubicBezTo>
                <a:cubicBezTo>
                  <a:pt x="204" y="516"/>
                  <a:pt x="204" y="516"/>
                  <a:pt x="204" y="516"/>
                </a:cubicBezTo>
                <a:cubicBezTo>
                  <a:pt x="204" y="516"/>
                  <a:pt x="204" y="516"/>
                  <a:pt x="204" y="516"/>
                </a:cubicBezTo>
                <a:cubicBezTo>
                  <a:pt x="204" y="516"/>
                  <a:pt x="204" y="516"/>
                  <a:pt x="204" y="516"/>
                </a:cubicBezTo>
                <a:cubicBezTo>
                  <a:pt x="204" y="516"/>
                  <a:pt x="204" y="516"/>
                  <a:pt x="204" y="516"/>
                </a:cubicBezTo>
                <a:cubicBezTo>
                  <a:pt x="204" y="516"/>
                  <a:pt x="204" y="516"/>
                  <a:pt x="204" y="516"/>
                </a:cubicBezTo>
                <a:cubicBezTo>
                  <a:pt x="204" y="516"/>
                  <a:pt x="204" y="516"/>
                  <a:pt x="204" y="516"/>
                </a:cubicBezTo>
                <a:cubicBezTo>
                  <a:pt x="204" y="516"/>
                  <a:pt x="204" y="516"/>
                  <a:pt x="204" y="516"/>
                </a:cubicBezTo>
                <a:cubicBezTo>
                  <a:pt x="204" y="516"/>
                  <a:pt x="204" y="516"/>
                  <a:pt x="204" y="516"/>
                </a:cubicBezTo>
                <a:cubicBezTo>
                  <a:pt x="204" y="516"/>
                  <a:pt x="204" y="516"/>
                  <a:pt x="204" y="516"/>
                </a:cubicBezTo>
                <a:cubicBezTo>
                  <a:pt x="204" y="516"/>
                  <a:pt x="204" y="516"/>
                  <a:pt x="204" y="516"/>
                </a:cubicBezTo>
                <a:cubicBezTo>
                  <a:pt x="204" y="516"/>
                  <a:pt x="204" y="516"/>
                  <a:pt x="204" y="516"/>
                </a:cubicBezTo>
                <a:cubicBezTo>
                  <a:pt x="204" y="516"/>
                  <a:pt x="204" y="516"/>
                  <a:pt x="204" y="516"/>
                </a:cubicBezTo>
                <a:cubicBezTo>
                  <a:pt x="204" y="516"/>
                  <a:pt x="204" y="516"/>
                  <a:pt x="204" y="516"/>
                </a:cubicBezTo>
                <a:cubicBezTo>
                  <a:pt x="204" y="516"/>
                  <a:pt x="204" y="516"/>
                  <a:pt x="204" y="516"/>
                </a:cubicBezTo>
                <a:cubicBezTo>
                  <a:pt x="204" y="516"/>
                  <a:pt x="205" y="516"/>
                  <a:pt x="205" y="516"/>
                </a:cubicBezTo>
                <a:cubicBezTo>
                  <a:pt x="205" y="516"/>
                  <a:pt x="205" y="516"/>
                  <a:pt x="205" y="516"/>
                </a:cubicBezTo>
                <a:cubicBezTo>
                  <a:pt x="205" y="516"/>
                  <a:pt x="205" y="516"/>
                  <a:pt x="205" y="516"/>
                </a:cubicBezTo>
                <a:cubicBezTo>
                  <a:pt x="205" y="516"/>
                  <a:pt x="205" y="516"/>
                  <a:pt x="205" y="516"/>
                </a:cubicBezTo>
                <a:cubicBezTo>
                  <a:pt x="205" y="516"/>
                  <a:pt x="205" y="516"/>
                  <a:pt x="205" y="516"/>
                </a:cubicBezTo>
                <a:cubicBezTo>
                  <a:pt x="205" y="516"/>
                  <a:pt x="205" y="516"/>
                  <a:pt x="205" y="516"/>
                </a:cubicBezTo>
                <a:cubicBezTo>
                  <a:pt x="205" y="516"/>
                  <a:pt x="205" y="516"/>
                  <a:pt x="205" y="516"/>
                </a:cubicBezTo>
                <a:cubicBezTo>
                  <a:pt x="205" y="516"/>
                  <a:pt x="205" y="516"/>
                  <a:pt x="205" y="516"/>
                </a:cubicBezTo>
                <a:cubicBezTo>
                  <a:pt x="205" y="516"/>
                  <a:pt x="205" y="516"/>
                  <a:pt x="205" y="516"/>
                </a:cubicBezTo>
                <a:cubicBezTo>
                  <a:pt x="205" y="516"/>
                  <a:pt x="205" y="516"/>
                  <a:pt x="205" y="516"/>
                </a:cubicBezTo>
                <a:cubicBezTo>
                  <a:pt x="205" y="516"/>
                  <a:pt x="205" y="516"/>
                  <a:pt x="205" y="516"/>
                </a:cubicBezTo>
                <a:cubicBezTo>
                  <a:pt x="205" y="516"/>
                  <a:pt x="205" y="516"/>
                  <a:pt x="205" y="516"/>
                </a:cubicBezTo>
                <a:cubicBezTo>
                  <a:pt x="205" y="516"/>
                  <a:pt x="205" y="516"/>
                  <a:pt x="206" y="516"/>
                </a:cubicBezTo>
                <a:cubicBezTo>
                  <a:pt x="206" y="516"/>
                  <a:pt x="206" y="516"/>
                  <a:pt x="206" y="516"/>
                </a:cubicBezTo>
                <a:cubicBezTo>
                  <a:pt x="206" y="516"/>
                  <a:pt x="206" y="516"/>
                  <a:pt x="206" y="516"/>
                </a:cubicBezTo>
                <a:cubicBezTo>
                  <a:pt x="206" y="516"/>
                  <a:pt x="206" y="516"/>
                  <a:pt x="206" y="516"/>
                </a:cubicBezTo>
                <a:cubicBezTo>
                  <a:pt x="206" y="516"/>
                  <a:pt x="206" y="517"/>
                  <a:pt x="206" y="517"/>
                </a:cubicBezTo>
                <a:cubicBezTo>
                  <a:pt x="206" y="517"/>
                  <a:pt x="206" y="517"/>
                  <a:pt x="206" y="517"/>
                </a:cubicBezTo>
                <a:cubicBezTo>
                  <a:pt x="206" y="517"/>
                  <a:pt x="206" y="517"/>
                  <a:pt x="206" y="517"/>
                </a:cubicBezTo>
                <a:cubicBezTo>
                  <a:pt x="206" y="517"/>
                  <a:pt x="206" y="517"/>
                  <a:pt x="206" y="517"/>
                </a:cubicBezTo>
                <a:cubicBezTo>
                  <a:pt x="206" y="517"/>
                  <a:pt x="206" y="517"/>
                  <a:pt x="206" y="517"/>
                </a:cubicBezTo>
                <a:cubicBezTo>
                  <a:pt x="206" y="517"/>
                  <a:pt x="206" y="517"/>
                  <a:pt x="206" y="517"/>
                </a:cubicBezTo>
                <a:cubicBezTo>
                  <a:pt x="206" y="517"/>
                  <a:pt x="206" y="517"/>
                  <a:pt x="206" y="517"/>
                </a:cubicBezTo>
                <a:cubicBezTo>
                  <a:pt x="206" y="517"/>
                  <a:pt x="206" y="517"/>
                  <a:pt x="206" y="517"/>
                </a:cubicBezTo>
                <a:cubicBezTo>
                  <a:pt x="206" y="517"/>
                  <a:pt x="206" y="517"/>
                  <a:pt x="206" y="517"/>
                </a:cubicBezTo>
                <a:cubicBezTo>
                  <a:pt x="206" y="517"/>
                  <a:pt x="206" y="517"/>
                  <a:pt x="206" y="517"/>
                </a:cubicBezTo>
                <a:cubicBezTo>
                  <a:pt x="206" y="517"/>
                  <a:pt x="206" y="517"/>
                  <a:pt x="207" y="517"/>
                </a:cubicBezTo>
                <a:cubicBezTo>
                  <a:pt x="207" y="517"/>
                  <a:pt x="207" y="517"/>
                  <a:pt x="207" y="517"/>
                </a:cubicBezTo>
                <a:cubicBezTo>
                  <a:pt x="207" y="517"/>
                  <a:pt x="207" y="517"/>
                  <a:pt x="207" y="517"/>
                </a:cubicBezTo>
                <a:cubicBezTo>
                  <a:pt x="207" y="517"/>
                  <a:pt x="207" y="517"/>
                  <a:pt x="207" y="517"/>
                </a:cubicBezTo>
                <a:cubicBezTo>
                  <a:pt x="207" y="517"/>
                  <a:pt x="207" y="517"/>
                  <a:pt x="207" y="517"/>
                </a:cubicBezTo>
                <a:cubicBezTo>
                  <a:pt x="207" y="517"/>
                  <a:pt x="207" y="517"/>
                  <a:pt x="207" y="517"/>
                </a:cubicBezTo>
                <a:cubicBezTo>
                  <a:pt x="207" y="517"/>
                  <a:pt x="207" y="517"/>
                  <a:pt x="207" y="517"/>
                </a:cubicBezTo>
                <a:cubicBezTo>
                  <a:pt x="207" y="517"/>
                  <a:pt x="207" y="517"/>
                  <a:pt x="207" y="517"/>
                </a:cubicBezTo>
                <a:cubicBezTo>
                  <a:pt x="207" y="517"/>
                  <a:pt x="207" y="517"/>
                  <a:pt x="207" y="517"/>
                </a:cubicBezTo>
                <a:cubicBezTo>
                  <a:pt x="207" y="517"/>
                  <a:pt x="207" y="517"/>
                  <a:pt x="207" y="517"/>
                </a:cubicBezTo>
                <a:cubicBezTo>
                  <a:pt x="207" y="517"/>
                  <a:pt x="207" y="517"/>
                  <a:pt x="207" y="517"/>
                </a:cubicBezTo>
                <a:cubicBezTo>
                  <a:pt x="207" y="517"/>
                  <a:pt x="207" y="517"/>
                  <a:pt x="207" y="517"/>
                </a:cubicBezTo>
                <a:cubicBezTo>
                  <a:pt x="207" y="517"/>
                  <a:pt x="207" y="517"/>
                  <a:pt x="207" y="517"/>
                </a:cubicBezTo>
                <a:cubicBezTo>
                  <a:pt x="207" y="517"/>
                  <a:pt x="207" y="517"/>
                  <a:pt x="207" y="517"/>
                </a:cubicBezTo>
                <a:cubicBezTo>
                  <a:pt x="207" y="517"/>
                  <a:pt x="207" y="517"/>
                  <a:pt x="207" y="517"/>
                </a:cubicBezTo>
                <a:cubicBezTo>
                  <a:pt x="207" y="517"/>
                  <a:pt x="207" y="517"/>
                  <a:pt x="207" y="517"/>
                </a:cubicBezTo>
                <a:cubicBezTo>
                  <a:pt x="208" y="517"/>
                  <a:pt x="208" y="517"/>
                  <a:pt x="208" y="517"/>
                </a:cubicBezTo>
                <a:cubicBezTo>
                  <a:pt x="208" y="517"/>
                  <a:pt x="208" y="517"/>
                  <a:pt x="208" y="517"/>
                </a:cubicBezTo>
                <a:cubicBezTo>
                  <a:pt x="208" y="517"/>
                  <a:pt x="208" y="517"/>
                  <a:pt x="208" y="517"/>
                </a:cubicBezTo>
                <a:cubicBezTo>
                  <a:pt x="208" y="517"/>
                  <a:pt x="208" y="517"/>
                  <a:pt x="208" y="517"/>
                </a:cubicBezTo>
                <a:cubicBezTo>
                  <a:pt x="208" y="517"/>
                  <a:pt x="208" y="517"/>
                  <a:pt x="208" y="517"/>
                </a:cubicBezTo>
                <a:cubicBezTo>
                  <a:pt x="208" y="517"/>
                  <a:pt x="208" y="517"/>
                  <a:pt x="208" y="517"/>
                </a:cubicBezTo>
                <a:cubicBezTo>
                  <a:pt x="208" y="517"/>
                  <a:pt x="208" y="517"/>
                  <a:pt x="208" y="517"/>
                </a:cubicBezTo>
                <a:cubicBezTo>
                  <a:pt x="208" y="517"/>
                  <a:pt x="208" y="517"/>
                  <a:pt x="208" y="517"/>
                </a:cubicBezTo>
                <a:cubicBezTo>
                  <a:pt x="208" y="517"/>
                  <a:pt x="208" y="517"/>
                  <a:pt x="208" y="517"/>
                </a:cubicBezTo>
                <a:cubicBezTo>
                  <a:pt x="208" y="517"/>
                  <a:pt x="208" y="517"/>
                  <a:pt x="208" y="517"/>
                </a:cubicBezTo>
                <a:cubicBezTo>
                  <a:pt x="208" y="517"/>
                  <a:pt x="208" y="517"/>
                  <a:pt x="208" y="517"/>
                </a:cubicBezTo>
                <a:cubicBezTo>
                  <a:pt x="208" y="517"/>
                  <a:pt x="208" y="517"/>
                  <a:pt x="208" y="517"/>
                </a:cubicBezTo>
                <a:cubicBezTo>
                  <a:pt x="208" y="517"/>
                  <a:pt x="208" y="517"/>
                  <a:pt x="208" y="517"/>
                </a:cubicBezTo>
                <a:cubicBezTo>
                  <a:pt x="208" y="517"/>
                  <a:pt x="208" y="517"/>
                  <a:pt x="208" y="517"/>
                </a:cubicBezTo>
                <a:cubicBezTo>
                  <a:pt x="208" y="517"/>
                  <a:pt x="208" y="517"/>
                  <a:pt x="208" y="517"/>
                </a:cubicBezTo>
                <a:cubicBezTo>
                  <a:pt x="208" y="517"/>
                  <a:pt x="208" y="517"/>
                  <a:pt x="208" y="517"/>
                </a:cubicBezTo>
                <a:cubicBezTo>
                  <a:pt x="208" y="517"/>
                  <a:pt x="208" y="517"/>
                  <a:pt x="208" y="517"/>
                </a:cubicBezTo>
                <a:cubicBezTo>
                  <a:pt x="208" y="517"/>
                  <a:pt x="208" y="517"/>
                  <a:pt x="208" y="517"/>
                </a:cubicBezTo>
                <a:cubicBezTo>
                  <a:pt x="208" y="517"/>
                  <a:pt x="208" y="517"/>
                  <a:pt x="208" y="517"/>
                </a:cubicBezTo>
                <a:cubicBezTo>
                  <a:pt x="208" y="517"/>
                  <a:pt x="208" y="517"/>
                  <a:pt x="208" y="517"/>
                </a:cubicBezTo>
                <a:cubicBezTo>
                  <a:pt x="209" y="517"/>
                  <a:pt x="209" y="517"/>
                  <a:pt x="209" y="517"/>
                </a:cubicBezTo>
                <a:cubicBezTo>
                  <a:pt x="209" y="517"/>
                  <a:pt x="209" y="517"/>
                  <a:pt x="209" y="517"/>
                </a:cubicBezTo>
                <a:cubicBezTo>
                  <a:pt x="209" y="517"/>
                  <a:pt x="209" y="517"/>
                  <a:pt x="209" y="517"/>
                </a:cubicBezTo>
                <a:cubicBezTo>
                  <a:pt x="209" y="517"/>
                  <a:pt x="209" y="517"/>
                  <a:pt x="209" y="517"/>
                </a:cubicBezTo>
                <a:cubicBezTo>
                  <a:pt x="209" y="517"/>
                  <a:pt x="209" y="517"/>
                  <a:pt x="209" y="517"/>
                </a:cubicBezTo>
                <a:cubicBezTo>
                  <a:pt x="209" y="517"/>
                  <a:pt x="209" y="517"/>
                  <a:pt x="209" y="517"/>
                </a:cubicBezTo>
                <a:cubicBezTo>
                  <a:pt x="209" y="517"/>
                  <a:pt x="209" y="517"/>
                  <a:pt x="209" y="517"/>
                </a:cubicBezTo>
                <a:cubicBezTo>
                  <a:pt x="209" y="517"/>
                  <a:pt x="209" y="517"/>
                  <a:pt x="209" y="517"/>
                </a:cubicBezTo>
                <a:cubicBezTo>
                  <a:pt x="209" y="517"/>
                  <a:pt x="209" y="517"/>
                  <a:pt x="209" y="517"/>
                </a:cubicBezTo>
                <a:cubicBezTo>
                  <a:pt x="209" y="517"/>
                  <a:pt x="209" y="517"/>
                  <a:pt x="209" y="517"/>
                </a:cubicBezTo>
                <a:cubicBezTo>
                  <a:pt x="209" y="517"/>
                  <a:pt x="209" y="517"/>
                  <a:pt x="209" y="517"/>
                </a:cubicBezTo>
                <a:cubicBezTo>
                  <a:pt x="209" y="517"/>
                  <a:pt x="209" y="517"/>
                  <a:pt x="209" y="517"/>
                </a:cubicBezTo>
                <a:cubicBezTo>
                  <a:pt x="209" y="517"/>
                  <a:pt x="209" y="517"/>
                  <a:pt x="209" y="517"/>
                </a:cubicBezTo>
                <a:cubicBezTo>
                  <a:pt x="209" y="517"/>
                  <a:pt x="209" y="517"/>
                  <a:pt x="209" y="517"/>
                </a:cubicBezTo>
                <a:cubicBezTo>
                  <a:pt x="209" y="517"/>
                  <a:pt x="209" y="517"/>
                  <a:pt x="209" y="517"/>
                </a:cubicBezTo>
                <a:cubicBezTo>
                  <a:pt x="209" y="517"/>
                  <a:pt x="209" y="517"/>
                  <a:pt x="209" y="517"/>
                </a:cubicBezTo>
                <a:cubicBezTo>
                  <a:pt x="209" y="517"/>
                  <a:pt x="209" y="517"/>
                  <a:pt x="209" y="517"/>
                </a:cubicBezTo>
                <a:cubicBezTo>
                  <a:pt x="209" y="517"/>
                  <a:pt x="209" y="517"/>
                  <a:pt x="209" y="517"/>
                </a:cubicBezTo>
                <a:cubicBezTo>
                  <a:pt x="209" y="517"/>
                  <a:pt x="209" y="517"/>
                  <a:pt x="209" y="517"/>
                </a:cubicBezTo>
                <a:cubicBezTo>
                  <a:pt x="209" y="517"/>
                  <a:pt x="209" y="517"/>
                  <a:pt x="209" y="517"/>
                </a:cubicBezTo>
                <a:cubicBezTo>
                  <a:pt x="210" y="517"/>
                  <a:pt x="210" y="517"/>
                  <a:pt x="210" y="517"/>
                </a:cubicBezTo>
                <a:cubicBezTo>
                  <a:pt x="210" y="517"/>
                  <a:pt x="210" y="517"/>
                  <a:pt x="210" y="517"/>
                </a:cubicBezTo>
                <a:cubicBezTo>
                  <a:pt x="210" y="517"/>
                  <a:pt x="210" y="517"/>
                  <a:pt x="210" y="517"/>
                </a:cubicBezTo>
                <a:cubicBezTo>
                  <a:pt x="210" y="517"/>
                  <a:pt x="210" y="517"/>
                  <a:pt x="210" y="517"/>
                </a:cubicBezTo>
                <a:cubicBezTo>
                  <a:pt x="210" y="517"/>
                  <a:pt x="210" y="517"/>
                  <a:pt x="210" y="517"/>
                </a:cubicBezTo>
                <a:cubicBezTo>
                  <a:pt x="210" y="517"/>
                  <a:pt x="210" y="517"/>
                  <a:pt x="210" y="517"/>
                </a:cubicBezTo>
                <a:cubicBezTo>
                  <a:pt x="210" y="517"/>
                  <a:pt x="210" y="517"/>
                  <a:pt x="210" y="517"/>
                </a:cubicBezTo>
                <a:cubicBezTo>
                  <a:pt x="210" y="517"/>
                  <a:pt x="210" y="517"/>
                  <a:pt x="210" y="517"/>
                </a:cubicBezTo>
                <a:cubicBezTo>
                  <a:pt x="210" y="517"/>
                  <a:pt x="210" y="517"/>
                  <a:pt x="210" y="517"/>
                </a:cubicBezTo>
                <a:cubicBezTo>
                  <a:pt x="210" y="517"/>
                  <a:pt x="210" y="517"/>
                  <a:pt x="210" y="517"/>
                </a:cubicBezTo>
                <a:cubicBezTo>
                  <a:pt x="210" y="517"/>
                  <a:pt x="210" y="517"/>
                  <a:pt x="210" y="517"/>
                </a:cubicBezTo>
                <a:cubicBezTo>
                  <a:pt x="210" y="517"/>
                  <a:pt x="210" y="517"/>
                  <a:pt x="210" y="517"/>
                </a:cubicBezTo>
                <a:cubicBezTo>
                  <a:pt x="210" y="517"/>
                  <a:pt x="210" y="517"/>
                  <a:pt x="210" y="517"/>
                </a:cubicBezTo>
                <a:cubicBezTo>
                  <a:pt x="210" y="517"/>
                  <a:pt x="210" y="517"/>
                  <a:pt x="211" y="517"/>
                </a:cubicBezTo>
                <a:cubicBezTo>
                  <a:pt x="211" y="517"/>
                  <a:pt x="211" y="517"/>
                  <a:pt x="211" y="517"/>
                </a:cubicBezTo>
                <a:cubicBezTo>
                  <a:pt x="211" y="517"/>
                  <a:pt x="211" y="518"/>
                  <a:pt x="211" y="518"/>
                </a:cubicBezTo>
                <a:cubicBezTo>
                  <a:pt x="211" y="518"/>
                  <a:pt x="211" y="518"/>
                  <a:pt x="211" y="518"/>
                </a:cubicBezTo>
                <a:cubicBezTo>
                  <a:pt x="211" y="518"/>
                  <a:pt x="211" y="518"/>
                  <a:pt x="211" y="518"/>
                </a:cubicBezTo>
                <a:cubicBezTo>
                  <a:pt x="211" y="518"/>
                  <a:pt x="211" y="518"/>
                  <a:pt x="211" y="518"/>
                </a:cubicBezTo>
                <a:cubicBezTo>
                  <a:pt x="214" y="518"/>
                  <a:pt x="217" y="519"/>
                  <a:pt x="220" y="519"/>
                </a:cubicBezTo>
                <a:cubicBezTo>
                  <a:pt x="221" y="515"/>
                  <a:pt x="221" y="515"/>
                  <a:pt x="221" y="515"/>
                </a:cubicBezTo>
                <a:cubicBezTo>
                  <a:pt x="214" y="514"/>
                  <a:pt x="208" y="513"/>
                  <a:pt x="202" y="511"/>
                </a:cubicBezTo>
                <a:close/>
                <a:moveTo>
                  <a:pt x="240" y="518"/>
                </a:moveTo>
                <a:cubicBezTo>
                  <a:pt x="240" y="522"/>
                  <a:pt x="240" y="522"/>
                  <a:pt x="240" y="522"/>
                </a:cubicBezTo>
                <a:cubicBezTo>
                  <a:pt x="243" y="522"/>
                  <a:pt x="247" y="522"/>
                  <a:pt x="250" y="522"/>
                </a:cubicBezTo>
                <a:cubicBezTo>
                  <a:pt x="250" y="522"/>
                  <a:pt x="250" y="522"/>
                  <a:pt x="250" y="522"/>
                </a:cubicBezTo>
                <a:cubicBezTo>
                  <a:pt x="250" y="522"/>
                  <a:pt x="250" y="522"/>
                  <a:pt x="250" y="522"/>
                </a:cubicBezTo>
                <a:cubicBezTo>
                  <a:pt x="250" y="522"/>
                  <a:pt x="250" y="522"/>
                  <a:pt x="250" y="522"/>
                </a:cubicBezTo>
                <a:cubicBezTo>
                  <a:pt x="250" y="522"/>
                  <a:pt x="250" y="522"/>
                  <a:pt x="250" y="522"/>
                </a:cubicBezTo>
                <a:cubicBezTo>
                  <a:pt x="250" y="522"/>
                  <a:pt x="250" y="522"/>
                  <a:pt x="250" y="522"/>
                </a:cubicBezTo>
                <a:cubicBezTo>
                  <a:pt x="250" y="522"/>
                  <a:pt x="250" y="522"/>
                  <a:pt x="250" y="522"/>
                </a:cubicBezTo>
                <a:cubicBezTo>
                  <a:pt x="250" y="522"/>
                  <a:pt x="250" y="522"/>
                  <a:pt x="250" y="522"/>
                </a:cubicBezTo>
                <a:cubicBezTo>
                  <a:pt x="250" y="522"/>
                  <a:pt x="251" y="522"/>
                  <a:pt x="251" y="522"/>
                </a:cubicBezTo>
                <a:cubicBezTo>
                  <a:pt x="251" y="522"/>
                  <a:pt x="251" y="522"/>
                  <a:pt x="251" y="522"/>
                </a:cubicBezTo>
                <a:cubicBezTo>
                  <a:pt x="251" y="522"/>
                  <a:pt x="251" y="522"/>
                  <a:pt x="251" y="522"/>
                </a:cubicBezTo>
                <a:cubicBezTo>
                  <a:pt x="251" y="522"/>
                  <a:pt x="251" y="522"/>
                  <a:pt x="251" y="522"/>
                </a:cubicBezTo>
                <a:cubicBezTo>
                  <a:pt x="251" y="522"/>
                  <a:pt x="251" y="522"/>
                  <a:pt x="251" y="522"/>
                </a:cubicBezTo>
                <a:cubicBezTo>
                  <a:pt x="251" y="522"/>
                  <a:pt x="251" y="522"/>
                  <a:pt x="251" y="522"/>
                </a:cubicBezTo>
                <a:cubicBezTo>
                  <a:pt x="251" y="522"/>
                  <a:pt x="251" y="522"/>
                  <a:pt x="251" y="522"/>
                </a:cubicBezTo>
                <a:cubicBezTo>
                  <a:pt x="251" y="522"/>
                  <a:pt x="251" y="522"/>
                  <a:pt x="251" y="522"/>
                </a:cubicBezTo>
                <a:cubicBezTo>
                  <a:pt x="251" y="522"/>
                  <a:pt x="251" y="522"/>
                  <a:pt x="251" y="522"/>
                </a:cubicBezTo>
                <a:cubicBezTo>
                  <a:pt x="251" y="522"/>
                  <a:pt x="251" y="522"/>
                  <a:pt x="251" y="522"/>
                </a:cubicBezTo>
                <a:cubicBezTo>
                  <a:pt x="251" y="522"/>
                  <a:pt x="251" y="522"/>
                  <a:pt x="251" y="522"/>
                </a:cubicBezTo>
                <a:cubicBezTo>
                  <a:pt x="251" y="522"/>
                  <a:pt x="251" y="522"/>
                  <a:pt x="251" y="522"/>
                </a:cubicBezTo>
                <a:cubicBezTo>
                  <a:pt x="251" y="522"/>
                  <a:pt x="251" y="522"/>
                  <a:pt x="251" y="522"/>
                </a:cubicBezTo>
                <a:cubicBezTo>
                  <a:pt x="251" y="522"/>
                  <a:pt x="251" y="522"/>
                  <a:pt x="251" y="522"/>
                </a:cubicBezTo>
                <a:cubicBezTo>
                  <a:pt x="251" y="522"/>
                  <a:pt x="251" y="522"/>
                  <a:pt x="251" y="522"/>
                </a:cubicBezTo>
                <a:cubicBezTo>
                  <a:pt x="251" y="522"/>
                  <a:pt x="251" y="522"/>
                  <a:pt x="251" y="522"/>
                </a:cubicBezTo>
                <a:cubicBezTo>
                  <a:pt x="251" y="522"/>
                  <a:pt x="251" y="522"/>
                  <a:pt x="251" y="522"/>
                </a:cubicBezTo>
                <a:cubicBezTo>
                  <a:pt x="251" y="522"/>
                  <a:pt x="251" y="522"/>
                  <a:pt x="251" y="522"/>
                </a:cubicBezTo>
                <a:cubicBezTo>
                  <a:pt x="251" y="522"/>
                  <a:pt x="251" y="522"/>
                  <a:pt x="251" y="522"/>
                </a:cubicBezTo>
                <a:cubicBezTo>
                  <a:pt x="251" y="522"/>
                  <a:pt x="252" y="522"/>
                  <a:pt x="252" y="522"/>
                </a:cubicBezTo>
                <a:cubicBezTo>
                  <a:pt x="252" y="522"/>
                  <a:pt x="252" y="522"/>
                  <a:pt x="252" y="522"/>
                </a:cubicBezTo>
                <a:cubicBezTo>
                  <a:pt x="252" y="522"/>
                  <a:pt x="252" y="522"/>
                  <a:pt x="252" y="522"/>
                </a:cubicBezTo>
                <a:cubicBezTo>
                  <a:pt x="252" y="522"/>
                  <a:pt x="252" y="522"/>
                  <a:pt x="252" y="522"/>
                </a:cubicBezTo>
                <a:cubicBezTo>
                  <a:pt x="252" y="522"/>
                  <a:pt x="252" y="522"/>
                  <a:pt x="252" y="522"/>
                </a:cubicBezTo>
                <a:cubicBezTo>
                  <a:pt x="252" y="522"/>
                  <a:pt x="252" y="522"/>
                  <a:pt x="252" y="522"/>
                </a:cubicBezTo>
                <a:cubicBezTo>
                  <a:pt x="252" y="522"/>
                  <a:pt x="252" y="522"/>
                  <a:pt x="252" y="522"/>
                </a:cubicBezTo>
                <a:cubicBezTo>
                  <a:pt x="252" y="522"/>
                  <a:pt x="252" y="522"/>
                  <a:pt x="252" y="522"/>
                </a:cubicBezTo>
                <a:cubicBezTo>
                  <a:pt x="252" y="522"/>
                  <a:pt x="252" y="522"/>
                  <a:pt x="252" y="522"/>
                </a:cubicBezTo>
                <a:cubicBezTo>
                  <a:pt x="252" y="522"/>
                  <a:pt x="252" y="522"/>
                  <a:pt x="252" y="522"/>
                </a:cubicBezTo>
                <a:cubicBezTo>
                  <a:pt x="252" y="522"/>
                  <a:pt x="252" y="522"/>
                  <a:pt x="252" y="522"/>
                </a:cubicBezTo>
                <a:cubicBezTo>
                  <a:pt x="252" y="522"/>
                  <a:pt x="252" y="522"/>
                  <a:pt x="252" y="522"/>
                </a:cubicBezTo>
                <a:cubicBezTo>
                  <a:pt x="252" y="522"/>
                  <a:pt x="252" y="522"/>
                  <a:pt x="252" y="522"/>
                </a:cubicBezTo>
                <a:cubicBezTo>
                  <a:pt x="252" y="522"/>
                  <a:pt x="252" y="522"/>
                  <a:pt x="252" y="522"/>
                </a:cubicBezTo>
                <a:cubicBezTo>
                  <a:pt x="253" y="522"/>
                  <a:pt x="253" y="522"/>
                  <a:pt x="253" y="522"/>
                </a:cubicBezTo>
                <a:cubicBezTo>
                  <a:pt x="253" y="522"/>
                  <a:pt x="253" y="522"/>
                  <a:pt x="253" y="522"/>
                </a:cubicBezTo>
                <a:cubicBezTo>
                  <a:pt x="255" y="522"/>
                  <a:pt x="258" y="522"/>
                  <a:pt x="260" y="522"/>
                </a:cubicBezTo>
                <a:cubicBezTo>
                  <a:pt x="260" y="518"/>
                  <a:pt x="260" y="518"/>
                  <a:pt x="260" y="518"/>
                </a:cubicBezTo>
                <a:cubicBezTo>
                  <a:pt x="254" y="518"/>
                  <a:pt x="247" y="518"/>
                  <a:pt x="240" y="518"/>
                </a:cubicBezTo>
                <a:close/>
                <a:moveTo>
                  <a:pt x="299" y="516"/>
                </a:moveTo>
                <a:cubicBezTo>
                  <a:pt x="293" y="516"/>
                  <a:pt x="286" y="517"/>
                  <a:pt x="280" y="518"/>
                </a:cubicBezTo>
                <a:cubicBezTo>
                  <a:pt x="280" y="522"/>
                  <a:pt x="280" y="522"/>
                  <a:pt x="280" y="522"/>
                </a:cubicBezTo>
                <a:cubicBezTo>
                  <a:pt x="287" y="521"/>
                  <a:pt x="293" y="520"/>
                  <a:pt x="300" y="519"/>
                </a:cubicBezTo>
                <a:cubicBezTo>
                  <a:pt x="299" y="516"/>
                  <a:pt x="299" y="516"/>
                  <a:pt x="299" y="516"/>
                </a:cubicBezTo>
                <a:close/>
                <a:moveTo>
                  <a:pt x="338" y="507"/>
                </a:moveTo>
                <a:cubicBezTo>
                  <a:pt x="331" y="509"/>
                  <a:pt x="325" y="510"/>
                  <a:pt x="319" y="512"/>
                </a:cubicBezTo>
                <a:cubicBezTo>
                  <a:pt x="320" y="516"/>
                  <a:pt x="320" y="516"/>
                  <a:pt x="320" y="516"/>
                </a:cubicBezTo>
                <a:cubicBezTo>
                  <a:pt x="320" y="516"/>
                  <a:pt x="320" y="516"/>
                  <a:pt x="320" y="516"/>
                </a:cubicBezTo>
                <a:cubicBezTo>
                  <a:pt x="320" y="516"/>
                  <a:pt x="320" y="516"/>
                  <a:pt x="320" y="516"/>
                </a:cubicBezTo>
                <a:cubicBezTo>
                  <a:pt x="320" y="516"/>
                  <a:pt x="320" y="516"/>
                  <a:pt x="320" y="516"/>
                </a:cubicBezTo>
                <a:cubicBezTo>
                  <a:pt x="320" y="516"/>
                  <a:pt x="320" y="516"/>
                  <a:pt x="320" y="516"/>
                </a:cubicBezTo>
                <a:cubicBezTo>
                  <a:pt x="321" y="516"/>
                  <a:pt x="321" y="516"/>
                  <a:pt x="321" y="516"/>
                </a:cubicBezTo>
                <a:cubicBezTo>
                  <a:pt x="321" y="516"/>
                  <a:pt x="321" y="516"/>
                  <a:pt x="321" y="516"/>
                </a:cubicBezTo>
                <a:cubicBezTo>
                  <a:pt x="321" y="516"/>
                  <a:pt x="321" y="516"/>
                  <a:pt x="321" y="516"/>
                </a:cubicBezTo>
                <a:cubicBezTo>
                  <a:pt x="321" y="516"/>
                  <a:pt x="321" y="516"/>
                  <a:pt x="321" y="516"/>
                </a:cubicBezTo>
                <a:cubicBezTo>
                  <a:pt x="321" y="516"/>
                  <a:pt x="321" y="516"/>
                  <a:pt x="321" y="515"/>
                </a:cubicBezTo>
                <a:cubicBezTo>
                  <a:pt x="321" y="515"/>
                  <a:pt x="321" y="515"/>
                  <a:pt x="321" y="515"/>
                </a:cubicBezTo>
                <a:cubicBezTo>
                  <a:pt x="321" y="515"/>
                  <a:pt x="321" y="515"/>
                  <a:pt x="321" y="515"/>
                </a:cubicBezTo>
                <a:cubicBezTo>
                  <a:pt x="321" y="515"/>
                  <a:pt x="321" y="515"/>
                  <a:pt x="321" y="515"/>
                </a:cubicBezTo>
                <a:cubicBezTo>
                  <a:pt x="321" y="515"/>
                  <a:pt x="321" y="515"/>
                  <a:pt x="321" y="515"/>
                </a:cubicBezTo>
                <a:cubicBezTo>
                  <a:pt x="321" y="515"/>
                  <a:pt x="321" y="515"/>
                  <a:pt x="321" y="515"/>
                </a:cubicBezTo>
                <a:cubicBezTo>
                  <a:pt x="321" y="515"/>
                  <a:pt x="321" y="515"/>
                  <a:pt x="321" y="515"/>
                </a:cubicBezTo>
                <a:cubicBezTo>
                  <a:pt x="321" y="515"/>
                  <a:pt x="321" y="515"/>
                  <a:pt x="321" y="515"/>
                </a:cubicBezTo>
                <a:cubicBezTo>
                  <a:pt x="321" y="515"/>
                  <a:pt x="321" y="515"/>
                  <a:pt x="321" y="515"/>
                </a:cubicBezTo>
                <a:cubicBezTo>
                  <a:pt x="321" y="515"/>
                  <a:pt x="321" y="515"/>
                  <a:pt x="321" y="515"/>
                </a:cubicBezTo>
                <a:cubicBezTo>
                  <a:pt x="321" y="515"/>
                  <a:pt x="321" y="515"/>
                  <a:pt x="321" y="515"/>
                </a:cubicBezTo>
                <a:cubicBezTo>
                  <a:pt x="321" y="515"/>
                  <a:pt x="321" y="515"/>
                  <a:pt x="321" y="515"/>
                </a:cubicBezTo>
                <a:cubicBezTo>
                  <a:pt x="321" y="515"/>
                  <a:pt x="321" y="515"/>
                  <a:pt x="321" y="515"/>
                </a:cubicBezTo>
                <a:cubicBezTo>
                  <a:pt x="321" y="515"/>
                  <a:pt x="321" y="515"/>
                  <a:pt x="321" y="515"/>
                </a:cubicBezTo>
                <a:cubicBezTo>
                  <a:pt x="321" y="515"/>
                  <a:pt x="322" y="515"/>
                  <a:pt x="322" y="515"/>
                </a:cubicBezTo>
                <a:cubicBezTo>
                  <a:pt x="322" y="515"/>
                  <a:pt x="322" y="515"/>
                  <a:pt x="322" y="515"/>
                </a:cubicBezTo>
                <a:cubicBezTo>
                  <a:pt x="322" y="515"/>
                  <a:pt x="322" y="515"/>
                  <a:pt x="322" y="515"/>
                </a:cubicBezTo>
                <a:cubicBezTo>
                  <a:pt x="322" y="515"/>
                  <a:pt x="322" y="515"/>
                  <a:pt x="322" y="515"/>
                </a:cubicBezTo>
                <a:cubicBezTo>
                  <a:pt x="322" y="515"/>
                  <a:pt x="322" y="515"/>
                  <a:pt x="322" y="515"/>
                </a:cubicBezTo>
                <a:cubicBezTo>
                  <a:pt x="322" y="515"/>
                  <a:pt x="322" y="515"/>
                  <a:pt x="322" y="515"/>
                </a:cubicBezTo>
                <a:cubicBezTo>
                  <a:pt x="322" y="515"/>
                  <a:pt x="322" y="515"/>
                  <a:pt x="322" y="515"/>
                </a:cubicBezTo>
                <a:cubicBezTo>
                  <a:pt x="322" y="515"/>
                  <a:pt x="322" y="515"/>
                  <a:pt x="322" y="515"/>
                </a:cubicBezTo>
                <a:cubicBezTo>
                  <a:pt x="322" y="515"/>
                  <a:pt x="322" y="515"/>
                  <a:pt x="322" y="515"/>
                </a:cubicBezTo>
                <a:cubicBezTo>
                  <a:pt x="322" y="515"/>
                  <a:pt x="322" y="515"/>
                  <a:pt x="322" y="515"/>
                </a:cubicBezTo>
                <a:cubicBezTo>
                  <a:pt x="322" y="515"/>
                  <a:pt x="322" y="515"/>
                  <a:pt x="322" y="515"/>
                </a:cubicBezTo>
                <a:cubicBezTo>
                  <a:pt x="322" y="515"/>
                  <a:pt x="322" y="515"/>
                  <a:pt x="322" y="515"/>
                </a:cubicBezTo>
                <a:cubicBezTo>
                  <a:pt x="322" y="515"/>
                  <a:pt x="322" y="515"/>
                  <a:pt x="322" y="515"/>
                </a:cubicBezTo>
                <a:cubicBezTo>
                  <a:pt x="322" y="515"/>
                  <a:pt x="322" y="515"/>
                  <a:pt x="322" y="515"/>
                </a:cubicBezTo>
                <a:cubicBezTo>
                  <a:pt x="322" y="515"/>
                  <a:pt x="322" y="515"/>
                  <a:pt x="322" y="515"/>
                </a:cubicBezTo>
                <a:cubicBezTo>
                  <a:pt x="322" y="515"/>
                  <a:pt x="322" y="515"/>
                  <a:pt x="322" y="515"/>
                </a:cubicBezTo>
                <a:cubicBezTo>
                  <a:pt x="322" y="515"/>
                  <a:pt x="322" y="515"/>
                  <a:pt x="322" y="515"/>
                </a:cubicBezTo>
                <a:cubicBezTo>
                  <a:pt x="322" y="515"/>
                  <a:pt x="322" y="515"/>
                  <a:pt x="322" y="515"/>
                </a:cubicBezTo>
                <a:cubicBezTo>
                  <a:pt x="322" y="515"/>
                  <a:pt x="322" y="515"/>
                  <a:pt x="322" y="515"/>
                </a:cubicBezTo>
                <a:cubicBezTo>
                  <a:pt x="322" y="515"/>
                  <a:pt x="322" y="515"/>
                  <a:pt x="323" y="515"/>
                </a:cubicBezTo>
                <a:cubicBezTo>
                  <a:pt x="323" y="515"/>
                  <a:pt x="323" y="515"/>
                  <a:pt x="323" y="515"/>
                </a:cubicBezTo>
                <a:cubicBezTo>
                  <a:pt x="323" y="515"/>
                  <a:pt x="323" y="515"/>
                  <a:pt x="323" y="515"/>
                </a:cubicBezTo>
                <a:cubicBezTo>
                  <a:pt x="323" y="515"/>
                  <a:pt x="323" y="515"/>
                  <a:pt x="323" y="515"/>
                </a:cubicBezTo>
                <a:cubicBezTo>
                  <a:pt x="323" y="515"/>
                  <a:pt x="323" y="515"/>
                  <a:pt x="323" y="515"/>
                </a:cubicBezTo>
                <a:cubicBezTo>
                  <a:pt x="323" y="515"/>
                  <a:pt x="323" y="515"/>
                  <a:pt x="323" y="515"/>
                </a:cubicBezTo>
                <a:cubicBezTo>
                  <a:pt x="323" y="515"/>
                  <a:pt x="323" y="515"/>
                  <a:pt x="323" y="515"/>
                </a:cubicBezTo>
                <a:cubicBezTo>
                  <a:pt x="323" y="515"/>
                  <a:pt x="323" y="515"/>
                  <a:pt x="323" y="515"/>
                </a:cubicBezTo>
                <a:cubicBezTo>
                  <a:pt x="323" y="515"/>
                  <a:pt x="323" y="515"/>
                  <a:pt x="323" y="515"/>
                </a:cubicBezTo>
                <a:cubicBezTo>
                  <a:pt x="323" y="515"/>
                  <a:pt x="323" y="515"/>
                  <a:pt x="323" y="515"/>
                </a:cubicBezTo>
                <a:cubicBezTo>
                  <a:pt x="323" y="515"/>
                  <a:pt x="323" y="515"/>
                  <a:pt x="323" y="515"/>
                </a:cubicBezTo>
                <a:cubicBezTo>
                  <a:pt x="323" y="515"/>
                  <a:pt x="323" y="515"/>
                  <a:pt x="323" y="515"/>
                </a:cubicBezTo>
                <a:cubicBezTo>
                  <a:pt x="325" y="514"/>
                  <a:pt x="327" y="514"/>
                  <a:pt x="328" y="514"/>
                </a:cubicBezTo>
                <a:cubicBezTo>
                  <a:pt x="328" y="514"/>
                  <a:pt x="328" y="514"/>
                  <a:pt x="328" y="514"/>
                </a:cubicBezTo>
                <a:cubicBezTo>
                  <a:pt x="328" y="514"/>
                  <a:pt x="329" y="514"/>
                  <a:pt x="329" y="514"/>
                </a:cubicBezTo>
                <a:cubicBezTo>
                  <a:pt x="329" y="514"/>
                  <a:pt x="329" y="514"/>
                  <a:pt x="329" y="514"/>
                </a:cubicBezTo>
                <a:cubicBezTo>
                  <a:pt x="329" y="514"/>
                  <a:pt x="329" y="514"/>
                  <a:pt x="329" y="514"/>
                </a:cubicBezTo>
                <a:cubicBezTo>
                  <a:pt x="329" y="514"/>
                  <a:pt x="329" y="514"/>
                  <a:pt x="329" y="514"/>
                </a:cubicBezTo>
                <a:cubicBezTo>
                  <a:pt x="329" y="513"/>
                  <a:pt x="329" y="513"/>
                  <a:pt x="329" y="513"/>
                </a:cubicBezTo>
                <a:cubicBezTo>
                  <a:pt x="329" y="513"/>
                  <a:pt x="329" y="513"/>
                  <a:pt x="329" y="513"/>
                </a:cubicBezTo>
                <a:cubicBezTo>
                  <a:pt x="329" y="513"/>
                  <a:pt x="329" y="513"/>
                  <a:pt x="329" y="513"/>
                </a:cubicBezTo>
                <a:cubicBezTo>
                  <a:pt x="329" y="513"/>
                  <a:pt x="329" y="513"/>
                  <a:pt x="329" y="513"/>
                </a:cubicBezTo>
                <a:cubicBezTo>
                  <a:pt x="329" y="513"/>
                  <a:pt x="329" y="513"/>
                  <a:pt x="329" y="513"/>
                </a:cubicBezTo>
                <a:cubicBezTo>
                  <a:pt x="329" y="513"/>
                  <a:pt x="329" y="513"/>
                  <a:pt x="329" y="513"/>
                </a:cubicBezTo>
                <a:cubicBezTo>
                  <a:pt x="329" y="513"/>
                  <a:pt x="329" y="513"/>
                  <a:pt x="329" y="513"/>
                </a:cubicBezTo>
                <a:cubicBezTo>
                  <a:pt x="329" y="513"/>
                  <a:pt x="329" y="513"/>
                  <a:pt x="329" y="513"/>
                </a:cubicBezTo>
                <a:cubicBezTo>
                  <a:pt x="329" y="513"/>
                  <a:pt x="329" y="513"/>
                  <a:pt x="329" y="513"/>
                </a:cubicBezTo>
                <a:cubicBezTo>
                  <a:pt x="329" y="513"/>
                  <a:pt x="329" y="513"/>
                  <a:pt x="329" y="513"/>
                </a:cubicBezTo>
                <a:cubicBezTo>
                  <a:pt x="329" y="513"/>
                  <a:pt x="330" y="513"/>
                  <a:pt x="330" y="513"/>
                </a:cubicBezTo>
                <a:cubicBezTo>
                  <a:pt x="330" y="513"/>
                  <a:pt x="330" y="513"/>
                  <a:pt x="330" y="513"/>
                </a:cubicBezTo>
                <a:cubicBezTo>
                  <a:pt x="330" y="513"/>
                  <a:pt x="330" y="513"/>
                  <a:pt x="330" y="513"/>
                </a:cubicBezTo>
                <a:cubicBezTo>
                  <a:pt x="330" y="513"/>
                  <a:pt x="330" y="513"/>
                  <a:pt x="330" y="513"/>
                </a:cubicBezTo>
                <a:cubicBezTo>
                  <a:pt x="330" y="513"/>
                  <a:pt x="330" y="513"/>
                  <a:pt x="330" y="513"/>
                </a:cubicBezTo>
                <a:cubicBezTo>
                  <a:pt x="330" y="513"/>
                  <a:pt x="330" y="513"/>
                  <a:pt x="330" y="513"/>
                </a:cubicBezTo>
                <a:cubicBezTo>
                  <a:pt x="330" y="513"/>
                  <a:pt x="330" y="513"/>
                  <a:pt x="330" y="513"/>
                </a:cubicBezTo>
                <a:cubicBezTo>
                  <a:pt x="330" y="513"/>
                  <a:pt x="330" y="513"/>
                  <a:pt x="330" y="513"/>
                </a:cubicBezTo>
                <a:cubicBezTo>
                  <a:pt x="330" y="513"/>
                  <a:pt x="330" y="513"/>
                  <a:pt x="330" y="513"/>
                </a:cubicBezTo>
                <a:cubicBezTo>
                  <a:pt x="330" y="513"/>
                  <a:pt x="330" y="513"/>
                  <a:pt x="330" y="513"/>
                </a:cubicBezTo>
                <a:cubicBezTo>
                  <a:pt x="330" y="513"/>
                  <a:pt x="330" y="513"/>
                  <a:pt x="330" y="513"/>
                </a:cubicBezTo>
                <a:cubicBezTo>
                  <a:pt x="330" y="513"/>
                  <a:pt x="330" y="513"/>
                  <a:pt x="330" y="513"/>
                </a:cubicBezTo>
                <a:cubicBezTo>
                  <a:pt x="330" y="513"/>
                  <a:pt x="330" y="513"/>
                  <a:pt x="330" y="513"/>
                </a:cubicBezTo>
                <a:cubicBezTo>
                  <a:pt x="330" y="513"/>
                  <a:pt x="330" y="513"/>
                  <a:pt x="330" y="513"/>
                </a:cubicBezTo>
                <a:cubicBezTo>
                  <a:pt x="330" y="513"/>
                  <a:pt x="330" y="513"/>
                  <a:pt x="330" y="513"/>
                </a:cubicBezTo>
                <a:cubicBezTo>
                  <a:pt x="330" y="513"/>
                  <a:pt x="330" y="513"/>
                  <a:pt x="330" y="513"/>
                </a:cubicBezTo>
                <a:cubicBezTo>
                  <a:pt x="330" y="513"/>
                  <a:pt x="330" y="513"/>
                  <a:pt x="330" y="513"/>
                </a:cubicBezTo>
                <a:cubicBezTo>
                  <a:pt x="330" y="513"/>
                  <a:pt x="330" y="513"/>
                  <a:pt x="330" y="513"/>
                </a:cubicBezTo>
                <a:cubicBezTo>
                  <a:pt x="330" y="513"/>
                  <a:pt x="330" y="513"/>
                  <a:pt x="330" y="513"/>
                </a:cubicBezTo>
                <a:cubicBezTo>
                  <a:pt x="331" y="513"/>
                  <a:pt x="331" y="513"/>
                  <a:pt x="331" y="513"/>
                </a:cubicBezTo>
                <a:cubicBezTo>
                  <a:pt x="331" y="513"/>
                  <a:pt x="331" y="513"/>
                  <a:pt x="331" y="513"/>
                </a:cubicBezTo>
                <a:cubicBezTo>
                  <a:pt x="331" y="513"/>
                  <a:pt x="331" y="513"/>
                  <a:pt x="331" y="513"/>
                </a:cubicBezTo>
                <a:cubicBezTo>
                  <a:pt x="331" y="513"/>
                  <a:pt x="331" y="513"/>
                  <a:pt x="331" y="513"/>
                </a:cubicBezTo>
                <a:cubicBezTo>
                  <a:pt x="331" y="513"/>
                  <a:pt x="331" y="513"/>
                  <a:pt x="331" y="513"/>
                </a:cubicBezTo>
                <a:cubicBezTo>
                  <a:pt x="331" y="513"/>
                  <a:pt x="331" y="513"/>
                  <a:pt x="331" y="513"/>
                </a:cubicBezTo>
                <a:cubicBezTo>
                  <a:pt x="331" y="513"/>
                  <a:pt x="331" y="513"/>
                  <a:pt x="331" y="513"/>
                </a:cubicBezTo>
                <a:cubicBezTo>
                  <a:pt x="331" y="513"/>
                  <a:pt x="331" y="513"/>
                  <a:pt x="331" y="513"/>
                </a:cubicBezTo>
                <a:cubicBezTo>
                  <a:pt x="331" y="513"/>
                  <a:pt x="331" y="513"/>
                  <a:pt x="331" y="513"/>
                </a:cubicBezTo>
                <a:cubicBezTo>
                  <a:pt x="331" y="513"/>
                  <a:pt x="331" y="513"/>
                  <a:pt x="331" y="513"/>
                </a:cubicBezTo>
                <a:cubicBezTo>
                  <a:pt x="331" y="513"/>
                  <a:pt x="331" y="513"/>
                  <a:pt x="331" y="513"/>
                </a:cubicBezTo>
                <a:cubicBezTo>
                  <a:pt x="331" y="513"/>
                  <a:pt x="331" y="513"/>
                  <a:pt x="331" y="513"/>
                </a:cubicBezTo>
                <a:cubicBezTo>
                  <a:pt x="331" y="513"/>
                  <a:pt x="331" y="513"/>
                  <a:pt x="331" y="513"/>
                </a:cubicBezTo>
                <a:cubicBezTo>
                  <a:pt x="331" y="513"/>
                  <a:pt x="331" y="513"/>
                  <a:pt x="331" y="513"/>
                </a:cubicBezTo>
                <a:cubicBezTo>
                  <a:pt x="331" y="513"/>
                  <a:pt x="331" y="513"/>
                  <a:pt x="331" y="513"/>
                </a:cubicBezTo>
                <a:cubicBezTo>
                  <a:pt x="331" y="513"/>
                  <a:pt x="331" y="513"/>
                  <a:pt x="331" y="513"/>
                </a:cubicBezTo>
                <a:cubicBezTo>
                  <a:pt x="331" y="513"/>
                  <a:pt x="331" y="513"/>
                  <a:pt x="331" y="513"/>
                </a:cubicBezTo>
                <a:cubicBezTo>
                  <a:pt x="331" y="513"/>
                  <a:pt x="331" y="513"/>
                  <a:pt x="331" y="513"/>
                </a:cubicBezTo>
                <a:cubicBezTo>
                  <a:pt x="331" y="513"/>
                  <a:pt x="331" y="513"/>
                  <a:pt x="331" y="513"/>
                </a:cubicBezTo>
                <a:cubicBezTo>
                  <a:pt x="331" y="513"/>
                  <a:pt x="331" y="513"/>
                  <a:pt x="331" y="513"/>
                </a:cubicBezTo>
                <a:cubicBezTo>
                  <a:pt x="332" y="513"/>
                  <a:pt x="332" y="513"/>
                  <a:pt x="332" y="513"/>
                </a:cubicBezTo>
                <a:cubicBezTo>
                  <a:pt x="332" y="513"/>
                  <a:pt x="332" y="513"/>
                  <a:pt x="332" y="513"/>
                </a:cubicBezTo>
                <a:cubicBezTo>
                  <a:pt x="332" y="513"/>
                  <a:pt x="332" y="513"/>
                  <a:pt x="332" y="513"/>
                </a:cubicBezTo>
                <a:cubicBezTo>
                  <a:pt x="332" y="513"/>
                  <a:pt x="332" y="513"/>
                  <a:pt x="332" y="513"/>
                </a:cubicBezTo>
                <a:cubicBezTo>
                  <a:pt x="332" y="513"/>
                  <a:pt x="332" y="513"/>
                  <a:pt x="332" y="513"/>
                </a:cubicBezTo>
                <a:cubicBezTo>
                  <a:pt x="332" y="513"/>
                  <a:pt x="332" y="513"/>
                  <a:pt x="332" y="513"/>
                </a:cubicBezTo>
                <a:cubicBezTo>
                  <a:pt x="334" y="512"/>
                  <a:pt x="337" y="511"/>
                  <a:pt x="339" y="511"/>
                </a:cubicBezTo>
                <a:cubicBezTo>
                  <a:pt x="338" y="507"/>
                  <a:pt x="338" y="507"/>
                  <a:pt x="338" y="507"/>
                </a:cubicBezTo>
                <a:close/>
                <a:moveTo>
                  <a:pt x="374" y="492"/>
                </a:moveTo>
                <a:cubicBezTo>
                  <a:pt x="368" y="495"/>
                  <a:pt x="362" y="498"/>
                  <a:pt x="356" y="500"/>
                </a:cubicBezTo>
                <a:cubicBezTo>
                  <a:pt x="358" y="504"/>
                  <a:pt x="358" y="504"/>
                  <a:pt x="358" y="504"/>
                </a:cubicBezTo>
                <a:cubicBezTo>
                  <a:pt x="364" y="501"/>
                  <a:pt x="370" y="499"/>
                  <a:pt x="375" y="496"/>
                </a:cubicBezTo>
                <a:cubicBezTo>
                  <a:pt x="375" y="496"/>
                  <a:pt x="375" y="496"/>
                  <a:pt x="375" y="496"/>
                </a:cubicBezTo>
                <a:cubicBezTo>
                  <a:pt x="376" y="496"/>
                  <a:pt x="376" y="496"/>
                  <a:pt x="376" y="496"/>
                </a:cubicBezTo>
                <a:cubicBezTo>
                  <a:pt x="376" y="496"/>
                  <a:pt x="376" y="496"/>
                  <a:pt x="376" y="496"/>
                </a:cubicBezTo>
                <a:cubicBezTo>
                  <a:pt x="376" y="496"/>
                  <a:pt x="376" y="496"/>
                  <a:pt x="376" y="496"/>
                </a:cubicBezTo>
                <a:cubicBezTo>
                  <a:pt x="376" y="496"/>
                  <a:pt x="376" y="496"/>
                  <a:pt x="376" y="496"/>
                </a:cubicBezTo>
                <a:cubicBezTo>
                  <a:pt x="376" y="496"/>
                  <a:pt x="376" y="496"/>
                  <a:pt x="376" y="496"/>
                </a:cubicBezTo>
                <a:cubicBezTo>
                  <a:pt x="376" y="496"/>
                  <a:pt x="376" y="496"/>
                  <a:pt x="376" y="496"/>
                </a:cubicBezTo>
                <a:cubicBezTo>
                  <a:pt x="376" y="496"/>
                  <a:pt x="376" y="496"/>
                  <a:pt x="376" y="496"/>
                </a:cubicBezTo>
                <a:cubicBezTo>
                  <a:pt x="376" y="496"/>
                  <a:pt x="376" y="496"/>
                  <a:pt x="376" y="496"/>
                </a:cubicBezTo>
                <a:cubicBezTo>
                  <a:pt x="376" y="496"/>
                  <a:pt x="376" y="496"/>
                  <a:pt x="376" y="496"/>
                </a:cubicBezTo>
                <a:cubicBezTo>
                  <a:pt x="376" y="496"/>
                  <a:pt x="376" y="496"/>
                  <a:pt x="376" y="496"/>
                </a:cubicBezTo>
                <a:cubicBezTo>
                  <a:pt x="376" y="496"/>
                  <a:pt x="376" y="496"/>
                  <a:pt x="376" y="496"/>
                </a:cubicBezTo>
                <a:cubicBezTo>
                  <a:pt x="376" y="496"/>
                  <a:pt x="376" y="496"/>
                  <a:pt x="376" y="496"/>
                </a:cubicBezTo>
                <a:cubicBezTo>
                  <a:pt x="374" y="492"/>
                  <a:pt x="374" y="492"/>
                  <a:pt x="374" y="492"/>
                </a:cubicBezTo>
                <a:close/>
                <a:moveTo>
                  <a:pt x="408" y="472"/>
                </a:moveTo>
                <a:cubicBezTo>
                  <a:pt x="403" y="476"/>
                  <a:pt x="397" y="480"/>
                  <a:pt x="392" y="483"/>
                </a:cubicBezTo>
                <a:cubicBezTo>
                  <a:pt x="394" y="486"/>
                  <a:pt x="394" y="486"/>
                  <a:pt x="394" y="486"/>
                </a:cubicBezTo>
                <a:cubicBezTo>
                  <a:pt x="399" y="483"/>
                  <a:pt x="405" y="479"/>
                  <a:pt x="410" y="475"/>
                </a:cubicBezTo>
                <a:cubicBezTo>
                  <a:pt x="408" y="472"/>
                  <a:pt x="408" y="472"/>
                  <a:pt x="408" y="472"/>
                </a:cubicBezTo>
                <a:close/>
                <a:moveTo>
                  <a:pt x="439" y="447"/>
                </a:moveTo>
                <a:cubicBezTo>
                  <a:pt x="434" y="452"/>
                  <a:pt x="429" y="456"/>
                  <a:pt x="424" y="460"/>
                </a:cubicBezTo>
                <a:cubicBezTo>
                  <a:pt x="426" y="463"/>
                  <a:pt x="426" y="463"/>
                  <a:pt x="426" y="463"/>
                </a:cubicBezTo>
                <a:cubicBezTo>
                  <a:pt x="428" y="462"/>
                  <a:pt x="429" y="461"/>
                  <a:pt x="431" y="460"/>
                </a:cubicBezTo>
                <a:cubicBezTo>
                  <a:pt x="431" y="460"/>
                  <a:pt x="431" y="460"/>
                  <a:pt x="431" y="460"/>
                </a:cubicBezTo>
                <a:cubicBezTo>
                  <a:pt x="431" y="460"/>
                  <a:pt x="431" y="460"/>
                  <a:pt x="431" y="460"/>
                </a:cubicBezTo>
                <a:cubicBezTo>
                  <a:pt x="431" y="460"/>
                  <a:pt x="431" y="460"/>
                  <a:pt x="431" y="460"/>
                </a:cubicBezTo>
                <a:cubicBezTo>
                  <a:pt x="431" y="460"/>
                  <a:pt x="431" y="460"/>
                  <a:pt x="431" y="460"/>
                </a:cubicBezTo>
                <a:cubicBezTo>
                  <a:pt x="431" y="460"/>
                  <a:pt x="431" y="460"/>
                  <a:pt x="431" y="460"/>
                </a:cubicBezTo>
                <a:cubicBezTo>
                  <a:pt x="431" y="460"/>
                  <a:pt x="431" y="460"/>
                  <a:pt x="431" y="459"/>
                </a:cubicBezTo>
                <a:cubicBezTo>
                  <a:pt x="431" y="459"/>
                  <a:pt x="431" y="459"/>
                  <a:pt x="431" y="459"/>
                </a:cubicBezTo>
                <a:cubicBezTo>
                  <a:pt x="431" y="459"/>
                  <a:pt x="431" y="459"/>
                  <a:pt x="431" y="459"/>
                </a:cubicBezTo>
                <a:cubicBezTo>
                  <a:pt x="431" y="459"/>
                  <a:pt x="431" y="459"/>
                  <a:pt x="431" y="459"/>
                </a:cubicBezTo>
                <a:cubicBezTo>
                  <a:pt x="431" y="459"/>
                  <a:pt x="431" y="459"/>
                  <a:pt x="431" y="459"/>
                </a:cubicBezTo>
                <a:cubicBezTo>
                  <a:pt x="431" y="459"/>
                  <a:pt x="431" y="459"/>
                  <a:pt x="431" y="459"/>
                </a:cubicBezTo>
                <a:cubicBezTo>
                  <a:pt x="431" y="459"/>
                  <a:pt x="431" y="459"/>
                  <a:pt x="431" y="459"/>
                </a:cubicBezTo>
                <a:cubicBezTo>
                  <a:pt x="431" y="459"/>
                  <a:pt x="431" y="459"/>
                  <a:pt x="431" y="459"/>
                </a:cubicBezTo>
                <a:cubicBezTo>
                  <a:pt x="431" y="459"/>
                  <a:pt x="432" y="459"/>
                  <a:pt x="432" y="459"/>
                </a:cubicBezTo>
                <a:cubicBezTo>
                  <a:pt x="432" y="459"/>
                  <a:pt x="432" y="459"/>
                  <a:pt x="432" y="459"/>
                </a:cubicBezTo>
                <a:cubicBezTo>
                  <a:pt x="432" y="459"/>
                  <a:pt x="432" y="459"/>
                  <a:pt x="432" y="459"/>
                </a:cubicBezTo>
                <a:cubicBezTo>
                  <a:pt x="432" y="459"/>
                  <a:pt x="432" y="459"/>
                  <a:pt x="432" y="459"/>
                </a:cubicBezTo>
                <a:cubicBezTo>
                  <a:pt x="432" y="459"/>
                  <a:pt x="432" y="459"/>
                  <a:pt x="432" y="459"/>
                </a:cubicBezTo>
                <a:cubicBezTo>
                  <a:pt x="432" y="459"/>
                  <a:pt x="432" y="459"/>
                  <a:pt x="432" y="459"/>
                </a:cubicBezTo>
                <a:cubicBezTo>
                  <a:pt x="432" y="459"/>
                  <a:pt x="432" y="459"/>
                  <a:pt x="432" y="459"/>
                </a:cubicBezTo>
                <a:cubicBezTo>
                  <a:pt x="432" y="459"/>
                  <a:pt x="432" y="459"/>
                  <a:pt x="432" y="459"/>
                </a:cubicBezTo>
                <a:cubicBezTo>
                  <a:pt x="432" y="459"/>
                  <a:pt x="432" y="459"/>
                  <a:pt x="432" y="459"/>
                </a:cubicBezTo>
                <a:cubicBezTo>
                  <a:pt x="432" y="459"/>
                  <a:pt x="432" y="459"/>
                  <a:pt x="432" y="459"/>
                </a:cubicBezTo>
                <a:cubicBezTo>
                  <a:pt x="432" y="459"/>
                  <a:pt x="432" y="459"/>
                  <a:pt x="432" y="459"/>
                </a:cubicBezTo>
                <a:cubicBezTo>
                  <a:pt x="432" y="459"/>
                  <a:pt x="432" y="459"/>
                  <a:pt x="432" y="459"/>
                </a:cubicBezTo>
                <a:cubicBezTo>
                  <a:pt x="432" y="459"/>
                  <a:pt x="432" y="459"/>
                  <a:pt x="432" y="458"/>
                </a:cubicBezTo>
                <a:cubicBezTo>
                  <a:pt x="432" y="458"/>
                  <a:pt x="432" y="458"/>
                  <a:pt x="432" y="458"/>
                </a:cubicBezTo>
                <a:cubicBezTo>
                  <a:pt x="432" y="458"/>
                  <a:pt x="432" y="458"/>
                  <a:pt x="432" y="458"/>
                </a:cubicBezTo>
                <a:cubicBezTo>
                  <a:pt x="432" y="458"/>
                  <a:pt x="432" y="458"/>
                  <a:pt x="432" y="458"/>
                </a:cubicBezTo>
                <a:cubicBezTo>
                  <a:pt x="432" y="458"/>
                  <a:pt x="432" y="458"/>
                  <a:pt x="432" y="458"/>
                </a:cubicBezTo>
                <a:cubicBezTo>
                  <a:pt x="432" y="458"/>
                  <a:pt x="433" y="458"/>
                  <a:pt x="433" y="458"/>
                </a:cubicBezTo>
                <a:cubicBezTo>
                  <a:pt x="433" y="458"/>
                  <a:pt x="433" y="458"/>
                  <a:pt x="433" y="458"/>
                </a:cubicBezTo>
                <a:cubicBezTo>
                  <a:pt x="433" y="458"/>
                  <a:pt x="433" y="458"/>
                  <a:pt x="433" y="458"/>
                </a:cubicBezTo>
                <a:cubicBezTo>
                  <a:pt x="433" y="458"/>
                  <a:pt x="433" y="458"/>
                  <a:pt x="433" y="458"/>
                </a:cubicBezTo>
                <a:cubicBezTo>
                  <a:pt x="433" y="458"/>
                  <a:pt x="433" y="458"/>
                  <a:pt x="433" y="458"/>
                </a:cubicBezTo>
                <a:cubicBezTo>
                  <a:pt x="433" y="458"/>
                  <a:pt x="433" y="458"/>
                  <a:pt x="433" y="458"/>
                </a:cubicBezTo>
                <a:cubicBezTo>
                  <a:pt x="433" y="458"/>
                  <a:pt x="433" y="458"/>
                  <a:pt x="433" y="458"/>
                </a:cubicBezTo>
                <a:cubicBezTo>
                  <a:pt x="433" y="458"/>
                  <a:pt x="433" y="458"/>
                  <a:pt x="433" y="458"/>
                </a:cubicBezTo>
                <a:cubicBezTo>
                  <a:pt x="436" y="455"/>
                  <a:pt x="439" y="453"/>
                  <a:pt x="441" y="450"/>
                </a:cubicBezTo>
                <a:cubicBezTo>
                  <a:pt x="439" y="447"/>
                  <a:pt x="439" y="447"/>
                  <a:pt x="439" y="447"/>
                </a:cubicBezTo>
                <a:close/>
                <a:moveTo>
                  <a:pt x="465" y="418"/>
                </a:moveTo>
                <a:cubicBezTo>
                  <a:pt x="461" y="423"/>
                  <a:pt x="457" y="428"/>
                  <a:pt x="452" y="433"/>
                </a:cubicBezTo>
                <a:cubicBezTo>
                  <a:pt x="455" y="436"/>
                  <a:pt x="455" y="436"/>
                  <a:pt x="455" y="436"/>
                </a:cubicBezTo>
                <a:cubicBezTo>
                  <a:pt x="457" y="434"/>
                  <a:pt x="458" y="433"/>
                  <a:pt x="459" y="431"/>
                </a:cubicBezTo>
                <a:cubicBezTo>
                  <a:pt x="459" y="431"/>
                  <a:pt x="459" y="431"/>
                  <a:pt x="459" y="431"/>
                </a:cubicBezTo>
                <a:cubicBezTo>
                  <a:pt x="459" y="431"/>
                  <a:pt x="459" y="431"/>
                  <a:pt x="459" y="431"/>
                </a:cubicBezTo>
                <a:cubicBezTo>
                  <a:pt x="459" y="431"/>
                  <a:pt x="459" y="431"/>
                  <a:pt x="459" y="431"/>
                </a:cubicBezTo>
                <a:cubicBezTo>
                  <a:pt x="460" y="431"/>
                  <a:pt x="460" y="431"/>
                  <a:pt x="460" y="431"/>
                </a:cubicBezTo>
                <a:cubicBezTo>
                  <a:pt x="460" y="431"/>
                  <a:pt x="460" y="431"/>
                  <a:pt x="460" y="431"/>
                </a:cubicBezTo>
                <a:cubicBezTo>
                  <a:pt x="460" y="431"/>
                  <a:pt x="460" y="431"/>
                  <a:pt x="460" y="431"/>
                </a:cubicBezTo>
                <a:cubicBezTo>
                  <a:pt x="460" y="431"/>
                  <a:pt x="460" y="431"/>
                  <a:pt x="460" y="431"/>
                </a:cubicBezTo>
                <a:cubicBezTo>
                  <a:pt x="460" y="430"/>
                  <a:pt x="460" y="430"/>
                  <a:pt x="460" y="430"/>
                </a:cubicBezTo>
                <a:cubicBezTo>
                  <a:pt x="460" y="430"/>
                  <a:pt x="460" y="430"/>
                  <a:pt x="460" y="430"/>
                </a:cubicBezTo>
                <a:cubicBezTo>
                  <a:pt x="460" y="430"/>
                  <a:pt x="460" y="430"/>
                  <a:pt x="460" y="430"/>
                </a:cubicBezTo>
                <a:cubicBezTo>
                  <a:pt x="460" y="430"/>
                  <a:pt x="460" y="430"/>
                  <a:pt x="460" y="430"/>
                </a:cubicBezTo>
                <a:cubicBezTo>
                  <a:pt x="460" y="430"/>
                  <a:pt x="460" y="430"/>
                  <a:pt x="460" y="430"/>
                </a:cubicBezTo>
                <a:cubicBezTo>
                  <a:pt x="460" y="430"/>
                  <a:pt x="460" y="430"/>
                  <a:pt x="460" y="430"/>
                </a:cubicBezTo>
                <a:cubicBezTo>
                  <a:pt x="460" y="430"/>
                  <a:pt x="460" y="430"/>
                  <a:pt x="460" y="430"/>
                </a:cubicBezTo>
                <a:cubicBezTo>
                  <a:pt x="460" y="430"/>
                  <a:pt x="460" y="430"/>
                  <a:pt x="460" y="430"/>
                </a:cubicBezTo>
                <a:cubicBezTo>
                  <a:pt x="460" y="430"/>
                  <a:pt x="461" y="430"/>
                  <a:pt x="461" y="430"/>
                </a:cubicBezTo>
                <a:cubicBezTo>
                  <a:pt x="461" y="430"/>
                  <a:pt x="461" y="430"/>
                  <a:pt x="461" y="430"/>
                </a:cubicBezTo>
                <a:cubicBezTo>
                  <a:pt x="461" y="430"/>
                  <a:pt x="461" y="430"/>
                  <a:pt x="461" y="430"/>
                </a:cubicBezTo>
                <a:cubicBezTo>
                  <a:pt x="461" y="430"/>
                  <a:pt x="461" y="430"/>
                  <a:pt x="461" y="430"/>
                </a:cubicBezTo>
                <a:cubicBezTo>
                  <a:pt x="461" y="430"/>
                  <a:pt x="461" y="430"/>
                  <a:pt x="461" y="430"/>
                </a:cubicBezTo>
                <a:cubicBezTo>
                  <a:pt x="461" y="430"/>
                  <a:pt x="461" y="430"/>
                  <a:pt x="461" y="430"/>
                </a:cubicBezTo>
                <a:cubicBezTo>
                  <a:pt x="461" y="430"/>
                  <a:pt x="461" y="430"/>
                  <a:pt x="461" y="429"/>
                </a:cubicBezTo>
                <a:cubicBezTo>
                  <a:pt x="461" y="429"/>
                  <a:pt x="461" y="429"/>
                  <a:pt x="461" y="429"/>
                </a:cubicBezTo>
                <a:cubicBezTo>
                  <a:pt x="461" y="429"/>
                  <a:pt x="461" y="429"/>
                  <a:pt x="461" y="429"/>
                </a:cubicBezTo>
                <a:cubicBezTo>
                  <a:pt x="461" y="429"/>
                  <a:pt x="461" y="429"/>
                  <a:pt x="461" y="429"/>
                </a:cubicBezTo>
                <a:cubicBezTo>
                  <a:pt x="461" y="429"/>
                  <a:pt x="461" y="429"/>
                  <a:pt x="461" y="429"/>
                </a:cubicBezTo>
                <a:cubicBezTo>
                  <a:pt x="461" y="429"/>
                  <a:pt x="461" y="429"/>
                  <a:pt x="461" y="429"/>
                </a:cubicBezTo>
                <a:cubicBezTo>
                  <a:pt x="461" y="429"/>
                  <a:pt x="461" y="429"/>
                  <a:pt x="461" y="429"/>
                </a:cubicBezTo>
                <a:cubicBezTo>
                  <a:pt x="461" y="429"/>
                  <a:pt x="461" y="429"/>
                  <a:pt x="461" y="429"/>
                </a:cubicBezTo>
                <a:cubicBezTo>
                  <a:pt x="461" y="429"/>
                  <a:pt x="461" y="429"/>
                  <a:pt x="461" y="429"/>
                </a:cubicBezTo>
                <a:cubicBezTo>
                  <a:pt x="461" y="429"/>
                  <a:pt x="461" y="429"/>
                  <a:pt x="461" y="429"/>
                </a:cubicBezTo>
                <a:cubicBezTo>
                  <a:pt x="461" y="429"/>
                  <a:pt x="461" y="429"/>
                  <a:pt x="461" y="429"/>
                </a:cubicBezTo>
                <a:cubicBezTo>
                  <a:pt x="461" y="429"/>
                  <a:pt x="461" y="429"/>
                  <a:pt x="461" y="429"/>
                </a:cubicBezTo>
                <a:cubicBezTo>
                  <a:pt x="461" y="429"/>
                  <a:pt x="461" y="429"/>
                  <a:pt x="461" y="429"/>
                </a:cubicBezTo>
                <a:cubicBezTo>
                  <a:pt x="461" y="429"/>
                  <a:pt x="461" y="429"/>
                  <a:pt x="461" y="429"/>
                </a:cubicBezTo>
                <a:cubicBezTo>
                  <a:pt x="462" y="429"/>
                  <a:pt x="462" y="429"/>
                  <a:pt x="462" y="429"/>
                </a:cubicBezTo>
                <a:cubicBezTo>
                  <a:pt x="462" y="429"/>
                  <a:pt x="462" y="429"/>
                  <a:pt x="462" y="429"/>
                </a:cubicBezTo>
                <a:cubicBezTo>
                  <a:pt x="462" y="429"/>
                  <a:pt x="462" y="429"/>
                  <a:pt x="462" y="429"/>
                </a:cubicBezTo>
                <a:cubicBezTo>
                  <a:pt x="462" y="429"/>
                  <a:pt x="462" y="429"/>
                  <a:pt x="462" y="428"/>
                </a:cubicBezTo>
                <a:cubicBezTo>
                  <a:pt x="462" y="428"/>
                  <a:pt x="462" y="428"/>
                  <a:pt x="462" y="428"/>
                </a:cubicBezTo>
                <a:cubicBezTo>
                  <a:pt x="462" y="428"/>
                  <a:pt x="462" y="428"/>
                  <a:pt x="462" y="428"/>
                </a:cubicBezTo>
                <a:cubicBezTo>
                  <a:pt x="462" y="428"/>
                  <a:pt x="462" y="428"/>
                  <a:pt x="462" y="428"/>
                </a:cubicBezTo>
                <a:cubicBezTo>
                  <a:pt x="462" y="428"/>
                  <a:pt x="462" y="428"/>
                  <a:pt x="462" y="428"/>
                </a:cubicBezTo>
                <a:cubicBezTo>
                  <a:pt x="462" y="428"/>
                  <a:pt x="462" y="428"/>
                  <a:pt x="462" y="428"/>
                </a:cubicBezTo>
                <a:cubicBezTo>
                  <a:pt x="462" y="428"/>
                  <a:pt x="462" y="428"/>
                  <a:pt x="462" y="428"/>
                </a:cubicBezTo>
                <a:cubicBezTo>
                  <a:pt x="462" y="428"/>
                  <a:pt x="462" y="428"/>
                  <a:pt x="462" y="428"/>
                </a:cubicBezTo>
                <a:cubicBezTo>
                  <a:pt x="462" y="428"/>
                  <a:pt x="462" y="428"/>
                  <a:pt x="462" y="428"/>
                </a:cubicBezTo>
                <a:cubicBezTo>
                  <a:pt x="462" y="428"/>
                  <a:pt x="462" y="428"/>
                  <a:pt x="462" y="428"/>
                </a:cubicBezTo>
                <a:cubicBezTo>
                  <a:pt x="462" y="428"/>
                  <a:pt x="462" y="428"/>
                  <a:pt x="462" y="428"/>
                </a:cubicBezTo>
                <a:cubicBezTo>
                  <a:pt x="462" y="428"/>
                  <a:pt x="462" y="428"/>
                  <a:pt x="462" y="428"/>
                </a:cubicBezTo>
                <a:cubicBezTo>
                  <a:pt x="462" y="428"/>
                  <a:pt x="462" y="428"/>
                  <a:pt x="462" y="428"/>
                </a:cubicBezTo>
                <a:cubicBezTo>
                  <a:pt x="462" y="428"/>
                  <a:pt x="462" y="428"/>
                  <a:pt x="462" y="428"/>
                </a:cubicBezTo>
                <a:cubicBezTo>
                  <a:pt x="462" y="428"/>
                  <a:pt x="462" y="428"/>
                  <a:pt x="462" y="428"/>
                </a:cubicBezTo>
                <a:cubicBezTo>
                  <a:pt x="462" y="428"/>
                  <a:pt x="462" y="428"/>
                  <a:pt x="462" y="428"/>
                </a:cubicBezTo>
                <a:cubicBezTo>
                  <a:pt x="462" y="428"/>
                  <a:pt x="462" y="428"/>
                  <a:pt x="462" y="428"/>
                </a:cubicBezTo>
                <a:cubicBezTo>
                  <a:pt x="463" y="427"/>
                  <a:pt x="463" y="427"/>
                  <a:pt x="463" y="427"/>
                </a:cubicBezTo>
                <a:cubicBezTo>
                  <a:pt x="463" y="427"/>
                  <a:pt x="463" y="427"/>
                  <a:pt x="463" y="427"/>
                </a:cubicBezTo>
                <a:cubicBezTo>
                  <a:pt x="463" y="427"/>
                  <a:pt x="463" y="427"/>
                  <a:pt x="463" y="427"/>
                </a:cubicBezTo>
                <a:cubicBezTo>
                  <a:pt x="463" y="427"/>
                  <a:pt x="463" y="427"/>
                  <a:pt x="463" y="427"/>
                </a:cubicBezTo>
                <a:cubicBezTo>
                  <a:pt x="463" y="427"/>
                  <a:pt x="463" y="427"/>
                  <a:pt x="463" y="427"/>
                </a:cubicBezTo>
                <a:cubicBezTo>
                  <a:pt x="463" y="427"/>
                  <a:pt x="463" y="427"/>
                  <a:pt x="463" y="427"/>
                </a:cubicBezTo>
                <a:cubicBezTo>
                  <a:pt x="463" y="427"/>
                  <a:pt x="463" y="427"/>
                  <a:pt x="463" y="427"/>
                </a:cubicBezTo>
                <a:cubicBezTo>
                  <a:pt x="463" y="427"/>
                  <a:pt x="463" y="427"/>
                  <a:pt x="463" y="427"/>
                </a:cubicBezTo>
                <a:cubicBezTo>
                  <a:pt x="463" y="427"/>
                  <a:pt x="463" y="427"/>
                  <a:pt x="463" y="427"/>
                </a:cubicBezTo>
                <a:cubicBezTo>
                  <a:pt x="463" y="427"/>
                  <a:pt x="463" y="427"/>
                  <a:pt x="463" y="427"/>
                </a:cubicBezTo>
                <a:cubicBezTo>
                  <a:pt x="463" y="427"/>
                  <a:pt x="463" y="427"/>
                  <a:pt x="463" y="427"/>
                </a:cubicBezTo>
                <a:cubicBezTo>
                  <a:pt x="463" y="427"/>
                  <a:pt x="463" y="427"/>
                  <a:pt x="463" y="427"/>
                </a:cubicBezTo>
                <a:cubicBezTo>
                  <a:pt x="463" y="427"/>
                  <a:pt x="463" y="427"/>
                  <a:pt x="463" y="427"/>
                </a:cubicBezTo>
                <a:cubicBezTo>
                  <a:pt x="463" y="427"/>
                  <a:pt x="463" y="427"/>
                  <a:pt x="463" y="427"/>
                </a:cubicBezTo>
                <a:cubicBezTo>
                  <a:pt x="463" y="427"/>
                  <a:pt x="463" y="427"/>
                  <a:pt x="463" y="427"/>
                </a:cubicBezTo>
                <a:cubicBezTo>
                  <a:pt x="463" y="427"/>
                  <a:pt x="463" y="427"/>
                  <a:pt x="463" y="427"/>
                </a:cubicBezTo>
                <a:cubicBezTo>
                  <a:pt x="463" y="427"/>
                  <a:pt x="463" y="427"/>
                  <a:pt x="463" y="426"/>
                </a:cubicBezTo>
                <a:cubicBezTo>
                  <a:pt x="463" y="426"/>
                  <a:pt x="463" y="426"/>
                  <a:pt x="463" y="426"/>
                </a:cubicBezTo>
                <a:cubicBezTo>
                  <a:pt x="463" y="426"/>
                  <a:pt x="463" y="426"/>
                  <a:pt x="463" y="426"/>
                </a:cubicBezTo>
                <a:cubicBezTo>
                  <a:pt x="463" y="426"/>
                  <a:pt x="463" y="426"/>
                  <a:pt x="463" y="426"/>
                </a:cubicBezTo>
                <a:cubicBezTo>
                  <a:pt x="464" y="426"/>
                  <a:pt x="464" y="426"/>
                  <a:pt x="464" y="426"/>
                </a:cubicBezTo>
                <a:cubicBezTo>
                  <a:pt x="464" y="426"/>
                  <a:pt x="464" y="426"/>
                  <a:pt x="464" y="426"/>
                </a:cubicBezTo>
                <a:cubicBezTo>
                  <a:pt x="464" y="426"/>
                  <a:pt x="464" y="426"/>
                  <a:pt x="464" y="426"/>
                </a:cubicBezTo>
                <a:cubicBezTo>
                  <a:pt x="464" y="426"/>
                  <a:pt x="464" y="426"/>
                  <a:pt x="464" y="426"/>
                </a:cubicBezTo>
                <a:cubicBezTo>
                  <a:pt x="464" y="426"/>
                  <a:pt x="464" y="426"/>
                  <a:pt x="464" y="426"/>
                </a:cubicBezTo>
                <a:cubicBezTo>
                  <a:pt x="464" y="426"/>
                  <a:pt x="464" y="426"/>
                  <a:pt x="464" y="426"/>
                </a:cubicBezTo>
                <a:cubicBezTo>
                  <a:pt x="464" y="426"/>
                  <a:pt x="464" y="426"/>
                  <a:pt x="464" y="426"/>
                </a:cubicBezTo>
                <a:cubicBezTo>
                  <a:pt x="464" y="426"/>
                  <a:pt x="464" y="426"/>
                  <a:pt x="464" y="426"/>
                </a:cubicBezTo>
                <a:cubicBezTo>
                  <a:pt x="464" y="426"/>
                  <a:pt x="464" y="426"/>
                  <a:pt x="464" y="426"/>
                </a:cubicBezTo>
                <a:cubicBezTo>
                  <a:pt x="464" y="426"/>
                  <a:pt x="464" y="426"/>
                  <a:pt x="464" y="426"/>
                </a:cubicBezTo>
                <a:cubicBezTo>
                  <a:pt x="464" y="426"/>
                  <a:pt x="464" y="426"/>
                  <a:pt x="464" y="426"/>
                </a:cubicBezTo>
                <a:cubicBezTo>
                  <a:pt x="464" y="426"/>
                  <a:pt x="464" y="426"/>
                  <a:pt x="464" y="426"/>
                </a:cubicBezTo>
                <a:cubicBezTo>
                  <a:pt x="464" y="426"/>
                  <a:pt x="464" y="426"/>
                  <a:pt x="464" y="426"/>
                </a:cubicBezTo>
                <a:cubicBezTo>
                  <a:pt x="464" y="425"/>
                  <a:pt x="464" y="425"/>
                  <a:pt x="464" y="425"/>
                </a:cubicBezTo>
                <a:cubicBezTo>
                  <a:pt x="464" y="425"/>
                  <a:pt x="464" y="425"/>
                  <a:pt x="464" y="425"/>
                </a:cubicBezTo>
                <a:cubicBezTo>
                  <a:pt x="464" y="425"/>
                  <a:pt x="464" y="425"/>
                  <a:pt x="464" y="425"/>
                </a:cubicBezTo>
                <a:cubicBezTo>
                  <a:pt x="464" y="425"/>
                  <a:pt x="464" y="425"/>
                  <a:pt x="464" y="425"/>
                </a:cubicBezTo>
                <a:cubicBezTo>
                  <a:pt x="464" y="425"/>
                  <a:pt x="464" y="425"/>
                  <a:pt x="464" y="425"/>
                </a:cubicBezTo>
                <a:cubicBezTo>
                  <a:pt x="464" y="425"/>
                  <a:pt x="464" y="425"/>
                  <a:pt x="464" y="425"/>
                </a:cubicBezTo>
                <a:cubicBezTo>
                  <a:pt x="464" y="425"/>
                  <a:pt x="464" y="425"/>
                  <a:pt x="464" y="425"/>
                </a:cubicBezTo>
                <a:cubicBezTo>
                  <a:pt x="464" y="425"/>
                  <a:pt x="465" y="425"/>
                  <a:pt x="465" y="425"/>
                </a:cubicBezTo>
                <a:cubicBezTo>
                  <a:pt x="465" y="425"/>
                  <a:pt x="465" y="425"/>
                  <a:pt x="465" y="425"/>
                </a:cubicBezTo>
                <a:cubicBezTo>
                  <a:pt x="465" y="425"/>
                  <a:pt x="465" y="425"/>
                  <a:pt x="465" y="425"/>
                </a:cubicBezTo>
                <a:cubicBezTo>
                  <a:pt x="465" y="425"/>
                  <a:pt x="465" y="425"/>
                  <a:pt x="465" y="425"/>
                </a:cubicBezTo>
                <a:cubicBezTo>
                  <a:pt x="465" y="425"/>
                  <a:pt x="465" y="425"/>
                  <a:pt x="465" y="425"/>
                </a:cubicBezTo>
                <a:cubicBezTo>
                  <a:pt x="465" y="425"/>
                  <a:pt x="465" y="425"/>
                  <a:pt x="465" y="425"/>
                </a:cubicBezTo>
                <a:cubicBezTo>
                  <a:pt x="465" y="425"/>
                  <a:pt x="465" y="425"/>
                  <a:pt x="465" y="425"/>
                </a:cubicBezTo>
                <a:cubicBezTo>
                  <a:pt x="465" y="425"/>
                  <a:pt x="465" y="425"/>
                  <a:pt x="465" y="425"/>
                </a:cubicBezTo>
                <a:cubicBezTo>
                  <a:pt x="465" y="425"/>
                  <a:pt x="465" y="425"/>
                  <a:pt x="465" y="425"/>
                </a:cubicBezTo>
                <a:cubicBezTo>
                  <a:pt x="465" y="425"/>
                  <a:pt x="465" y="425"/>
                  <a:pt x="465" y="424"/>
                </a:cubicBezTo>
                <a:cubicBezTo>
                  <a:pt x="465" y="424"/>
                  <a:pt x="465" y="424"/>
                  <a:pt x="465" y="424"/>
                </a:cubicBezTo>
                <a:cubicBezTo>
                  <a:pt x="465" y="424"/>
                  <a:pt x="465" y="424"/>
                  <a:pt x="465" y="424"/>
                </a:cubicBezTo>
                <a:cubicBezTo>
                  <a:pt x="465" y="424"/>
                  <a:pt x="465" y="424"/>
                  <a:pt x="465" y="424"/>
                </a:cubicBezTo>
                <a:cubicBezTo>
                  <a:pt x="465" y="424"/>
                  <a:pt x="465" y="424"/>
                  <a:pt x="465" y="424"/>
                </a:cubicBezTo>
                <a:cubicBezTo>
                  <a:pt x="465" y="424"/>
                  <a:pt x="465" y="424"/>
                  <a:pt x="465" y="424"/>
                </a:cubicBezTo>
                <a:cubicBezTo>
                  <a:pt x="465" y="424"/>
                  <a:pt x="465" y="424"/>
                  <a:pt x="465" y="424"/>
                </a:cubicBezTo>
                <a:cubicBezTo>
                  <a:pt x="465" y="424"/>
                  <a:pt x="465" y="424"/>
                  <a:pt x="465" y="424"/>
                </a:cubicBezTo>
                <a:cubicBezTo>
                  <a:pt x="465" y="424"/>
                  <a:pt x="465" y="424"/>
                  <a:pt x="465" y="424"/>
                </a:cubicBezTo>
                <a:cubicBezTo>
                  <a:pt x="465" y="424"/>
                  <a:pt x="465" y="424"/>
                  <a:pt x="465" y="424"/>
                </a:cubicBezTo>
                <a:cubicBezTo>
                  <a:pt x="465" y="424"/>
                  <a:pt x="465" y="424"/>
                  <a:pt x="465" y="424"/>
                </a:cubicBezTo>
                <a:cubicBezTo>
                  <a:pt x="465" y="424"/>
                  <a:pt x="465" y="424"/>
                  <a:pt x="466" y="424"/>
                </a:cubicBezTo>
                <a:cubicBezTo>
                  <a:pt x="466" y="424"/>
                  <a:pt x="466" y="424"/>
                  <a:pt x="466" y="424"/>
                </a:cubicBezTo>
                <a:cubicBezTo>
                  <a:pt x="466" y="424"/>
                  <a:pt x="466" y="424"/>
                  <a:pt x="466" y="424"/>
                </a:cubicBezTo>
                <a:cubicBezTo>
                  <a:pt x="466" y="424"/>
                  <a:pt x="466" y="424"/>
                  <a:pt x="466" y="424"/>
                </a:cubicBezTo>
                <a:cubicBezTo>
                  <a:pt x="466" y="424"/>
                  <a:pt x="466" y="424"/>
                  <a:pt x="466" y="424"/>
                </a:cubicBezTo>
                <a:cubicBezTo>
                  <a:pt x="466" y="424"/>
                  <a:pt x="466" y="424"/>
                  <a:pt x="466" y="424"/>
                </a:cubicBezTo>
                <a:cubicBezTo>
                  <a:pt x="466" y="423"/>
                  <a:pt x="466" y="423"/>
                  <a:pt x="466" y="423"/>
                </a:cubicBezTo>
                <a:cubicBezTo>
                  <a:pt x="466" y="423"/>
                  <a:pt x="466" y="423"/>
                  <a:pt x="466" y="423"/>
                </a:cubicBezTo>
                <a:cubicBezTo>
                  <a:pt x="466" y="423"/>
                  <a:pt x="466" y="423"/>
                  <a:pt x="466" y="423"/>
                </a:cubicBezTo>
                <a:cubicBezTo>
                  <a:pt x="466" y="423"/>
                  <a:pt x="466" y="423"/>
                  <a:pt x="466" y="423"/>
                </a:cubicBezTo>
                <a:cubicBezTo>
                  <a:pt x="466" y="423"/>
                  <a:pt x="466" y="423"/>
                  <a:pt x="466" y="423"/>
                </a:cubicBezTo>
                <a:cubicBezTo>
                  <a:pt x="466" y="423"/>
                  <a:pt x="466" y="423"/>
                  <a:pt x="466" y="423"/>
                </a:cubicBezTo>
                <a:cubicBezTo>
                  <a:pt x="466" y="423"/>
                  <a:pt x="466" y="423"/>
                  <a:pt x="466" y="423"/>
                </a:cubicBezTo>
                <a:cubicBezTo>
                  <a:pt x="466" y="423"/>
                  <a:pt x="466" y="423"/>
                  <a:pt x="466" y="423"/>
                </a:cubicBezTo>
                <a:cubicBezTo>
                  <a:pt x="466" y="423"/>
                  <a:pt x="466" y="423"/>
                  <a:pt x="466" y="423"/>
                </a:cubicBezTo>
                <a:cubicBezTo>
                  <a:pt x="466" y="423"/>
                  <a:pt x="466" y="423"/>
                  <a:pt x="466" y="423"/>
                </a:cubicBezTo>
                <a:cubicBezTo>
                  <a:pt x="466" y="423"/>
                  <a:pt x="466" y="423"/>
                  <a:pt x="466" y="423"/>
                </a:cubicBezTo>
                <a:cubicBezTo>
                  <a:pt x="466" y="423"/>
                  <a:pt x="466" y="423"/>
                  <a:pt x="466" y="423"/>
                </a:cubicBezTo>
                <a:cubicBezTo>
                  <a:pt x="466" y="423"/>
                  <a:pt x="466" y="423"/>
                  <a:pt x="466" y="423"/>
                </a:cubicBezTo>
                <a:cubicBezTo>
                  <a:pt x="466" y="423"/>
                  <a:pt x="466" y="423"/>
                  <a:pt x="466" y="423"/>
                </a:cubicBezTo>
                <a:cubicBezTo>
                  <a:pt x="466" y="423"/>
                  <a:pt x="466" y="423"/>
                  <a:pt x="466" y="423"/>
                </a:cubicBezTo>
                <a:cubicBezTo>
                  <a:pt x="466" y="423"/>
                  <a:pt x="466" y="423"/>
                  <a:pt x="466" y="423"/>
                </a:cubicBezTo>
                <a:cubicBezTo>
                  <a:pt x="467" y="423"/>
                  <a:pt x="467" y="422"/>
                  <a:pt x="467" y="422"/>
                </a:cubicBezTo>
                <a:cubicBezTo>
                  <a:pt x="467" y="422"/>
                  <a:pt x="467" y="422"/>
                  <a:pt x="467" y="422"/>
                </a:cubicBezTo>
                <a:cubicBezTo>
                  <a:pt x="467" y="422"/>
                  <a:pt x="467" y="422"/>
                  <a:pt x="467" y="422"/>
                </a:cubicBezTo>
                <a:cubicBezTo>
                  <a:pt x="467" y="422"/>
                  <a:pt x="467" y="422"/>
                  <a:pt x="467" y="422"/>
                </a:cubicBezTo>
                <a:cubicBezTo>
                  <a:pt x="467" y="422"/>
                  <a:pt x="467" y="422"/>
                  <a:pt x="467" y="422"/>
                </a:cubicBezTo>
                <a:cubicBezTo>
                  <a:pt x="467" y="422"/>
                  <a:pt x="467" y="422"/>
                  <a:pt x="467" y="422"/>
                </a:cubicBezTo>
                <a:cubicBezTo>
                  <a:pt x="467" y="422"/>
                  <a:pt x="467" y="422"/>
                  <a:pt x="467" y="422"/>
                </a:cubicBezTo>
                <a:cubicBezTo>
                  <a:pt x="467" y="422"/>
                  <a:pt x="467" y="422"/>
                  <a:pt x="467" y="422"/>
                </a:cubicBezTo>
                <a:cubicBezTo>
                  <a:pt x="467" y="422"/>
                  <a:pt x="467" y="422"/>
                  <a:pt x="467" y="422"/>
                </a:cubicBezTo>
                <a:cubicBezTo>
                  <a:pt x="467" y="422"/>
                  <a:pt x="467" y="422"/>
                  <a:pt x="467" y="422"/>
                </a:cubicBezTo>
                <a:cubicBezTo>
                  <a:pt x="467" y="422"/>
                  <a:pt x="467" y="422"/>
                  <a:pt x="467" y="422"/>
                </a:cubicBezTo>
                <a:cubicBezTo>
                  <a:pt x="467" y="422"/>
                  <a:pt x="467" y="422"/>
                  <a:pt x="467" y="422"/>
                </a:cubicBezTo>
                <a:cubicBezTo>
                  <a:pt x="467" y="422"/>
                  <a:pt x="467" y="422"/>
                  <a:pt x="467" y="422"/>
                </a:cubicBezTo>
                <a:cubicBezTo>
                  <a:pt x="467" y="422"/>
                  <a:pt x="467" y="422"/>
                  <a:pt x="467" y="422"/>
                </a:cubicBezTo>
                <a:cubicBezTo>
                  <a:pt x="467" y="422"/>
                  <a:pt x="467" y="422"/>
                  <a:pt x="467" y="422"/>
                </a:cubicBezTo>
                <a:cubicBezTo>
                  <a:pt x="467" y="422"/>
                  <a:pt x="467" y="422"/>
                  <a:pt x="467" y="422"/>
                </a:cubicBezTo>
                <a:cubicBezTo>
                  <a:pt x="467" y="422"/>
                  <a:pt x="467" y="421"/>
                  <a:pt x="467" y="421"/>
                </a:cubicBezTo>
                <a:cubicBezTo>
                  <a:pt x="467" y="421"/>
                  <a:pt x="467" y="421"/>
                  <a:pt x="467" y="421"/>
                </a:cubicBezTo>
                <a:cubicBezTo>
                  <a:pt x="467" y="421"/>
                  <a:pt x="467" y="421"/>
                  <a:pt x="467" y="421"/>
                </a:cubicBezTo>
                <a:cubicBezTo>
                  <a:pt x="467" y="421"/>
                  <a:pt x="467" y="421"/>
                  <a:pt x="467" y="421"/>
                </a:cubicBezTo>
                <a:cubicBezTo>
                  <a:pt x="467" y="421"/>
                  <a:pt x="468" y="421"/>
                  <a:pt x="468" y="421"/>
                </a:cubicBezTo>
                <a:cubicBezTo>
                  <a:pt x="468" y="421"/>
                  <a:pt x="468" y="421"/>
                  <a:pt x="468" y="421"/>
                </a:cubicBezTo>
                <a:cubicBezTo>
                  <a:pt x="468" y="421"/>
                  <a:pt x="468" y="421"/>
                  <a:pt x="468" y="421"/>
                </a:cubicBezTo>
                <a:cubicBezTo>
                  <a:pt x="468" y="421"/>
                  <a:pt x="468" y="421"/>
                  <a:pt x="468" y="421"/>
                </a:cubicBezTo>
                <a:cubicBezTo>
                  <a:pt x="468" y="421"/>
                  <a:pt x="468" y="421"/>
                  <a:pt x="468" y="421"/>
                </a:cubicBezTo>
                <a:cubicBezTo>
                  <a:pt x="468" y="421"/>
                  <a:pt x="468" y="421"/>
                  <a:pt x="468" y="421"/>
                </a:cubicBezTo>
                <a:cubicBezTo>
                  <a:pt x="468" y="421"/>
                  <a:pt x="468" y="421"/>
                  <a:pt x="468" y="421"/>
                </a:cubicBezTo>
                <a:cubicBezTo>
                  <a:pt x="468" y="421"/>
                  <a:pt x="468" y="421"/>
                  <a:pt x="468" y="421"/>
                </a:cubicBezTo>
                <a:cubicBezTo>
                  <a:pt x="468" y="421"/>
                  <a:pt x="468" y="421"/>
                  <a:pt x="468" y="421"/>
                </a:cubicBezTo>
                <a:cubicBezTo>
                  <a:pt x="468" y="421"/>
                  <a:pt x="468" y="421"/>
                  <a:pt x="468" y="421"/>
                </a:cubicBezTo>
                <a:cubicBezTo>
                  <a:pt x="468" y="421"/>
                  <a:pt x="468" y="421"/>
                  <a:pt x="468" y="421"/>
                </a:cubicBezTo>
                <a:cubicBezTo>
                  <a:pt x="468" y="421"/>
                  <a:pt x="468" y="421"/>
                  <a:pt x="468" y="421"/>
                </a:cubicBezTo>
                <a:cubicBezTo>
                  <a:pt x="468" y="421"/>
                  <a:pt x="468" y="421"/>
                  <a:pt x="468" y="420"/>
                </a:cubicBezTo>
                <a:cubicBezTo>
                  <a:pt x="468" y="420"/>
                  <a:pt x="468" y="420"/>
                  <a:pt x="468" y="420"/>
                </a:cubicBezTo>
                <a:cubicBezTo>
                  <a:pt x="465" y="418"/>
                  <a:pt x="465" y="418"/>
                  <a:pt x="465" y="418"/>
                </a:cubicBezTo>
                <a:close/>
                <a:moveTo>
                  <a:pt x="487" y="385"/>
                </a:moveTo>
                <a:cubicBezTo>
                  <a:pt x="483" y="391"/>
                  <a:pt x="480" y="397"/>
                  <a:pt x="476" y="402"/>
                </a:cubicBezTo>
                <a:cubicBezTo>
                  <a:pt x="480" y="404"/>
                  <a:pt x="480" y="404"/>
                  <a:pt x="480" y="404"/>
                </a:cubicBezTo>
                <a:cubicBezTo>
                  <a:pt x="480" y="403"/>
                  <a:pt x="481" y="402"/>
                  <a:pt x="482" y="401"/>
                </a:cubicBezTo>
                <a:cubicBezTo>
                  <a:pt x="482" y="401"/>
                  <a:pt x="482" y="401"/>
                  <a:pt x="482" y="401"/>
                </a:cubicBezTo>
                <a:cubicBezTo>
                  <a:pt x="482" y="401"/>
                  <a:pt x="482" y="401"/>
                  <a:pt x="482" y="401"/>
                </a:cubicBezTo>
                <a:cubicBezTo>
                  <a:pt x="482" y="401"/>
                  <a:pt x="482" y="401"/>
                  <a:pt x="482" y="401"/>
                </a:cubicBezTo>
                <a:cubicBezTo>
                  <a:pt x="482" y="401"/>
                  <a:pt x="482" y="401"/>
                  <a:pt x="482" y="401"/>
                </a:cubicBezTo>
                <a:cubicBezTo>
                  <a:pt x="482" y="401"/>
                  <a:pt x="482" y="401"/>
                  <a:pt x="482" y="401"/>
                </a:cubicBezTo>
                <a:cubicBezTo>
                  <a:pt x="482" y="401"/>
                  <a:pt x="482" y="401"/>
                  <a:pt x="482" y="401"/>
                </a:cubicBezTo>
                <a:cubicBezTo>
                  <a:pt x="482" y="401"/>
                  <a:pt x="482" y="401"/>
                  <a:pt x="482" y="401"/>
                </a:cubicBezTo>
                <a:cubicBezTo>
                  <a:pt x="482" y="401"/>
                  <a:pt x="482" y="401"/>
                  <a:pt x="482" y="401"/>
                </a:cubicBezTo>
                <a:cubicBezTo>
                  <a:pt x="482" y="401"/>
                  <a:pt x="482" y="401"/>
                  <a:pt x="482" y="401"/>
                </a:cubicBezTo>
                <a:cubicBezTo>
                  <a:pt x="482" y="401"/>
                  <a:pt x="482" y="401"/>
                  <a:pt x="482" y="401"/>
                </a:cubicBezTo>
                <a:cubicBezTo>
                  <a:pt x="482" y="401"/>
                  <a:pt x="482" y="401"/>
                  <a:pt x="482" y="401"/>
                </a:cubicBezTo>
                <a:cubicBezTo>
                  <a:pt x="482" y="401"/>
                  <a:pt x="482" y="401"/>
                  <a:pt x="482" y="401"/>
                </a:cubicBezTo>
                <a:cubicBezTo>
                  <a:pt x="482" y="401"/>
                  <a:pt x="482" y="401"/>
                  <a:pt x="482" y="401"/>
                </a:cubicBezTo>
                <a:cubicBezTo>
                  <a:pt x="482" y="401"/>
                  <a:pt x="482" y="401"/>
                  <a:pt x="482" y="401"/>
                </a:cubicBezTo>
                <a:cubicBezTo>
                  <a:pt x="482" y="401"/>
                  <a:pt x="482" y="401"/>
                  <a:pt x="482" y="401"/>
                </a:cubicBezTo>
                <a:cubicBezTo>
                  <a:pt x="482" y="401"/>
                  <a:pt x="482" y="401"/>
                  <a:pt x="482" y="401"/>
                </a:cubicBezTo>
                <a:cubicBezTo>
                  <a:pt x="482" y="401"/>
                  <a:pt x="482" y="401"/>
                  <a:pt x="482" y="401"/>
                </a:cubicBezTo>
                <a:cubicBezTo>
                  <a:pt x="482" y="401"/>
                  <a:pt x="482" y="401"/>
                  <a:pt x="482" y="401"/>
                </a:cubicBezTo>
                <a:cubicBezTo>
                  <a:pt x="482" y="401"/>
                  <a:pt x="482" y="401"/>
                  <a:pt x="482" y="401"/>
                </a:cubicBezTo>
                <a:cubicBezTo>
                  <a:pt x="482" y="401"/>
                  <a:pt x="482" y="401"/>
                  <a:pt x="482" y="401"/>
                </a:cubicBezTo>
                <a:cubicBezTo>
                  <a:pt x="485" y="396"/>
                  <a:pt x="488" y="392"/>
                  <a:pt x="490" y="387"/>
                </a:cubicBezTo>
                <a:cubicBezTo>
                  <a:pt x="487" y="385"/>
                  <a:pt x="487" y="385"/>
                  <a:pt x="487" y="385"/>
                </a:cubicBezTo>
                <a:close/>
                <a:moveTo>
                  <a:pt x="503" y="349"/>
                </a:moveTo>
                <a:cubicBezTo>
                  <a:pt x="501" y="355"/>
                  <a:pt x="498" y="362"/>
                  <a:pt x="495" y="368"/>
                </a:cubicBezTo>
                <a:cubicBezTo>
                  <a:pt x="499" y="369"/>
                  <a:pt x="499" y="369"/>
                  <a:pt x="499" y="369"/>
                </a:cubicBezTo>
                <a:cubicBezTo>
                  <a:pt x="499" y="369"/>
                  <a:pt x="499" y="368"/>
                  <a:pt x="500" y="368"/>
                </a:cubicBezTo>
                <a:cubicBezTo>
                  <a:pt x="500" y="368"/>
                  <a:pt x="500" y="368"/>
                  <a:pt x="500" y="368"/>
                </a:cubicBezTo>
                <a:cubicBezTo>
                  <a:pt x="500" y="368"/>
                  <a:pt x="500" y="368"/>
                  <a:pt x="500" y="368"/>
                </a:cubicBezTo>
                <a:cubicBezTo>
                  <a:pt x="500" y="368"/>
                  <a:pt x="500" y="368"/>
                  <a:pt x="500" y="368"/>
                </a:cubicBezTo>
                <a:cubicBezTo>
                  <a:pt x="500" y="368"/>
                  <a:pt x="500" y="368"/>
                  <a:pt x="500" y="368"/>
                </a:cubicBezTo>
                <a:cubicBezTo>
                  <a:pt x="500" y="368"/>
                  <a:pt x="500" y="368"/>
                  <a:pt x="500" y="368"/>
                </a:cubicBezTo>
                <a:cubicBezTo>
                  <a:pt x="500" y="368"/>
                  <a:pt x="500" y="368"/>
                  <a:pt x="500" y="368"/>
                </a:cubicBezTo>
                <a:cubicBezTo>
                  <a:pt x="500" y="368"/>
                  <a:pt x="500" y="368"/>
                  <a:pt x="500" y="368"/>
                </a:cubicBezTo>
                <a:cubicBezTo>
                  <a:pt x="500" y="367"/>
                  <a:pt x="500" y="367"/>
                  <a:pt x="500" y="367"/>
                </a:cubicBezTo>
                <a:cubicBezTo>
                  <a:pt x="500" y="367"/>
                  <a:pt x="500" y="367"/>
                  <a:pt x="500" y="367"/>
                </a:cubicBezTo>
                <a:cubicBezTo>
                  <a:pt x="500" y="367"/>
                  <a:pt x="500" y="367"/>
                  <a:pt x="500" y="367"/>
                </a:cubicBezTo>
                <a:cubicBezTo>
                  <a:pt x="500" y="367"/>
                  <a:pt x="500" y="367"/>
                  <a:pt x="500" y="367"/>
                </a:cubicBezTo>
                <a:cubicBezTo>
                  <a:pt x="500" y="367"/>
                  <a:pt x="500" y="367"/>
                  <a:pt x="500" y="367"/>
                </a:cubicBezTo>
                <a:cubicBezTo>
                  <a:pt x="500" y="367"/>
                  <a:pt x="500" y="367"/>
                  <a:pt x="500" y="367"/>
                </a:cubicBezTo>
                <a:cubicBezTo>
                  <a:pt x="500" y="367"/>
                  <a:pt x="500" y="367"/>
                  <a:pt x="500" y="367"/>
                </a:cubicBezTo>
                <a:cubicBezTo>
                  <a:pt x="500" y="367"/>
                  <a:pt x="500" y="367"/>
                  <a:pt x="500" y="367"/>
                </a:cubicBezTo>
                <a:cubicBezTo>
                  <a:pt x="500" y="367"/>
                  <a:pt x="500" y="367"/>
                  <a:pt x="500" y="367"/>
                </a:cubicBezTo>
                <a:cubicBezTo>
                  <a:pt x="500" y="367"/>
                  <a:pt x="500" y="367"/>
                  <a:pt x="500" y="367"/>
                </a:cubicBezTo>
                <a:cubicBezTo>
                  <a:pt x="500" y="367"/>
                  <a:pt x="500" y="367"/>
                  <a:pt x="500" y="367"/>
                </a:cubicBezTo>
                <a:cubicBezTo>
                  <a:pt x="500" y="367"/>
                  <a:pt x="500" y="367"/>
                  <a:pt x="500" y="367"/>
                </a:cubicBezTo>
                <a:cubicBezTo>
                  <a:pt x="500" y="367"/>
                  <a:pt x="500" y="367"/>
                  <a:pt x="500" y="367"/>
                </a:cubicBezTo>
                <a:cubicBezTo>
                  <a:pt x="500" y="367"/>
                  <a:pt x="500" y="367"/>
                  <a:pt x="500" y="367"/>
                </a:cubicBezTo>
                <a:cubicBezTo>
                  <a:pt x="500" y="367"/>
                  <a:pt x="500" y="367"/>
                  <a:pt x="500" y="367"/>
                </a:cubicBezTo>
                <a:cubicBezTo>
                  <a:pt x="500" y="367"/>
                  <a:pt x="500" y="367"/>
                  <a:pt x="500" y="367"/>
                </a:cubicBezTo>
                <a:cubicBezTo>
                  <a:pt x="500" y="367"/>
                  <a:pt x="500" y="367"/>
                  <a:pt x="500" y="367"/>
                </a:cubicBezTo>
                <a:cubicBezTo>
                  <a:pt x="500" y="367"/>
                  <a:pt x="500" y="367"/>
                  <a:pt x="500" y="367"/>
                </a:cubicBezTo>
                <a:cubicBezTo>
                  <a:pt x="500" y="367"/>
                  <a:pt x="500" y="367"/>
                  <a:pt x="500" y="367"/>
                </a:cubicBezTo>
                <a:cubicBezTo>
                  <a:pt x="500" y="367"/>
                  <a:pt x="500" y="367"/>
                  <a:pt x="500" y="366"/>
                </a:cubicBezTo>
                <a:cubicBezTo>
                  <a:pt x="500" y="366"/>
                  <a:pt x="500" y="366"/>
                  <a:pt x="500" y="366"/>
                </a:cubicBezTo>
                <a:cubicBezTo>
                  <a:pt x="500" y="366"/>
                  <a:pt x="500" y="366"/>
                  <a:pt x="500" y="366"/>
                </a:cubicBezTo>
                <a:cubicBezTo>
                  <a:pt x="500" y="366"/>
                  <a:pt x="500" y="366"/>
                  <a:pt x="500" y="366"/>
                </a:cubicBezTo>
                <a:cubicBezTo>
                  <a:pt x="501" y="364"/>
                  <a:pt x="502" y="362"/>
                  <a:pt x="503" y="360"/>
                </a:cubicBezTo>
                <a:cubicBezTo>
                  <a:pt x="503" y="360"/>
                  <a:pt x="503" y="360"/>
                  <a:pt x="503" y="360"/>
                </a:cubicBezTo>
                <a:cubicBezTo>
                  <a:pt x="503" y="360"/>
                  <a:pt x="503" y="360"/>
                  <a:pt x="503" y="360"/>
                </a:cubicBezTo>
                <a:cubicBezTo>
                  <a:pt x="503" y="360"/>
                  <a:pt x="503" y="360"/>
                  <a:pt x="503" y="360"/>
                </a:cubicBezTo>
                <a:cubicBezTo>
                  <a:pt x="503" y="360"/>
                  <a:pt x="503" y="360"/>
                  <a:pt x="503" y="360"/>
                </a:cubicBezTo>
                <a:cubicBezTo>
                  <a:pt x="503" y="360"/>
                  <a:pt x="503" y="360"/>
                  <a:pt x="503" y="360"/>
                </a:cubicBezTo>
                <a:cubicBezTo>
                  <a:pt x="503" y="359"/>
                  <a:pt x="503" y="359"/>
                  <a:pt x="503" y="359"/>
                </a:cubicBezTo>
                <a:cubicBezTo>
                  <a:pt x="503" y="359"/>
                  <a:pt x="503" y="359"/>
                  <a:pt x="503" y="359"/>
                </a:cubicBezTo>
                <a:cubicBezTo>
                  <a:pt x="503" y="359"/>
                  <a:pt x="503" y="359"/>
                  <a:pt x="503" y="359"/>
                </a:cubicBezTo>
                <a:cubicBezTo>
                  <a:pt x="503" y="359"/>
                  <a:pt x="503" y="359"/>
                  <a:pt x="503" y="359"/>
                </a:cubicBezTo>
                <a:cubicBezTo>
                  <a:pt x="503" y="359"/>
                  <a:pt x="503" y="359"/>
                  <a:pt x="503" y="359"/>
                </a:cubicBezTo>
                <a:cubicBezTo>
                  <a:pt x="503" y="359"/>
                  <a:pt x="503" y="359"/>
                  <a:pt x="503" y="359"/>
                </a:cubicBezTo>
                <a:cubicBezTo>
                  <a:pt x="503" y="359"/>
                  <a:pt x="503" y="359"/>
                  <a:pt x="503" y="359"/>
                </a:cubicBezTo>
                <a:cubicBezTo>
                  <a:pt x="503" y="359"/>
                  <a:pt x="503" y="359"/>
                  <a:pt x="503" y="359"/>
                </a:cubicBezTo>
                <a:cubicBezTo>
                  <a:pt x="504" y="359"/>
                  <a:pt x="504" y="359"/>
                  <a:pt x="504" y="358"/>
                </a:cubicBezTo>
                <a:cubicBezTo>
                  <a:pt x="504" y="358"/>
                  <a:pt x="504" y="358"/>
                  <a:pt x="504" y="358"/>
                </a:cubicBezTo>
                <a:cubicBezTo>
                  <a:pt x="504" y="358"/>
                  <a:pt x="504" y="358"/>
                  <a:pt x="504" y="358"/>
                </a:cubicBezTo>
                <a:cubicBezTo>
                  <a:pt x="504" y="358"/>
                  <a:pt x="504" y="358"/>
                  <a:pt x="504" y="358"/>
                </a:cubicBezTo>
                <a:cubicBezTo>
                  <a:pt x="504" y="358"/>
                  <a:pt x="504" y="358"/>
                  <a:pt x="504" y="358"/>
                </a:cubicBezTo>
                <a:cubicBezTo>
                  <a:pt x="504" y="358"/>
                  <a:pt x="504" y="358"/>
                  <a:pt x="504" y="358"/>
                </a:cubicBezTo>
                <a:cubicBezTo>
                  <a:pt x="504" y="358"/>
                  <a:pt x="504" y="358"/>
                  <a:pt x="504" y="358"/>
                </a:cubicBezTo>
                <a:cubicBezTo>
                  <a:pt x="504" y="358"/>
                  <a:pt x="504" y="358"/>
                  <a:pt x="504" y="358"/>
                </a:cubicBezTo>
                <a:cubicBezTo>
                  <a:pt x="504" y="358"/>
                  <a:pt x="504" y="358"/>
                  <a:pt x="504" y="358"/>
                </a:cubicBezTo>
                <a:cubicBezTo>
                  <a:pt x="504" y="358"/>
                  <a:pt x="504" y="358"/>
                  <a:pt x="504" y="358"/>
                </a:cubicBezTo>
                <a:cubicBezTo>
                  <a:pt x="504" y="358"/>
                  <a:pt x="504" y="358"/>
                  <a:pt x="504" y="358"/>
                </a:cubicBezTo>
                <a:cubicBezTo>
                  <a:pt x="504" y="358"/>
                  <a:pt x="504" y="358"/>
                  <a:pt x="504" y="358"/>
                </a:cubicBezTo>
                <a:cubicBezTo>
                  <a:pt x="504" y="358"/>
                  <a:pt x="504" y="358"/>
                  <a:pt x="504" y="358"/>
                </a:cubicBezTo>
                <a:cubicBezTo>
                  <a:pt x="504" y="358"/>
                  <a:pt x="504" y="358"/>
                  <a:pt x="504" y="358"/>
                </a:cubicBezTo>
                <a:cubicBezTo>
                  <a:pt x="504" y="358"/>
                  <a:pt x="504" y="358"/>
                  <a:pt x="504" y="358"/>
                </a:cubicBezTo>
                <a:cubicBezTo>
                  <a:pt x="504" y="358"/>
                  <a:pt x="504" y="358"/>
                  <a:pt x="504" y="358"/>
                </a:cubicBezTo>
                <a:cubicBezTo>
                  <a:pt x="504" y="358"/>
                  <a:pt x="504" y="358"/>
                  <a:pt x="504" y="358"/>
                </a:cubicBezTo>
                <a:cubicBezTo>
                  <a:pt x="504" y="358"/>
                  <a:pt x="504" y="358"/>
                  <a:pt x="504" y="358"/>
                </a:cubicBezTo>
                <a:cubicBezTo>
                  <a:pt x="504" y="358"/>
                  <a:pt x="504" y="358"/>
                  <a:pt x="504" y="357"/>
                </a:cubicBezTo>
                <a:cubicBezTo>
                  <a:pt x="504" y="357"/>
                  <a:pt x="504" y="357"/>
                  <a:pt x="504" y="357"/>
                </a:cubicBezTo>
                <a:cubicBezTo>
                  <a:pt x="504" y="357"/>
                  <a:pt x="504" y="357"/>
                  <a:pt x="504" y="357"/>
                </a:cubicBezTo>
                <a:cubicBezTo>
                  <a:pt x="504" y="357"/>
                  <a:pt x="504" y="357"/>
                  <a:pt x="504" y="357"/>
                </a:cubicBezTo>
                <a:cubicBezTo>
                  <a:pt x="504" y="357"/>
                  <a:pt x="504" y="357"/>
                  <a:pt x="504" y="357"/>
                </a:cubicBezTo>
                <a:cubicBezTo>
                  <a:pt x="504" y="357"/>
                  <a:pt x="504" y="357"/>
                  <a:pt x="504" y="357"/>
                </a:cubicBezTo>
                <a:cubicBezTo>
                  <a:pt x="504" y="357"/>
                  <a:pt x="504" y="357"/>
                  <a:pt x="504" y="357"/>
                </a:cubicBezTo>
                <a:cubicBezTo>
                  <a:pt x="504" y="357"/>
                  <a:pt x="504" y="357"/>
                  <a:pt x="504" y="357"/>
                </a:cubicBezTo>
                <a:cubicBezTo>
                  <a:pt x="504" y="357"/>
                  <a:pt x="504" y="357"/>
                  <a:pt x="504" y="357"/>
                </a:cubicBezTo>
                <a:cubicBezTo>
                  <a:pt x="504" y="357"/>
                  <a:pt x="504" y="357"/>
                  <a:pt x="504" y="357"/>
                </a:cubicBezTo>
                <a:cubicBezTo>
                  <a:pt x="504" y="357"/>
                  <a:pt x="504" y="357"/>
                  <a:pt x="504" y="357"/>
                </a:cubicBezTo>
                <a:cubicBezTo>
                  <a:pt x="504" y="357"/>
                  <a:pt x="504" y="357"/>
                  <a:pt x="504" y="357"/>
                </a:cubicBezTo>
                <a:cubicBezTo>
                  <a:pt x="504" y="357"/>
                  <a:pt x="504" y="357"/>
                  <a:pt x="504" y="357"/>
                </a:cubicBezTo>
                <a:cubicBezTo>
                  <a:pt x="504" y="357"/>
                  <a:pt x="504" y="357"/>
                  <a:pt x="504" y="357"/>
                </a:cubicBezTo>
                <a:cubicBezTo>
                  <a:pt x="504" y="357"/>
                  <a:pt x="504" y="357"/>
                  <a:pt x="504" y="356"/>
                </a:cubicBezTo>
                <a:cubicBezTo>
                  <a:pt x="504" y="356"/>
                  <a:pt x="504" y="356"/>
                  <a:pt x="504" y="356"/>
                </a:cubicBezTo>
                <a:cubicBezTo>
                  <a:pt x="504" y="356"/>
                  <a:pt x="504" y="356"/>
                  <a:pt x="504" y="356"/>
                </a:cubicBezTo>
                <a:cubicBezTo>
                  <a:pt x="504" y="356"/>
                  <a:pt x="504" y="356"/>
                  <a:pt x="504" y="356"/>
                </a:cubicBezTo>
                <a:cubicBezTo>
                  <a:pt x="504" y="356"/>
                  <a:pt x="505" y="356"/>
                  <a:pt x="505" y="356"/>
                </a:cubicBezTo>
                <a:cubicBezTo>
                  <a:pt x="505" y="356"/>
                  <a:pt x="505" y="356"/>
                  <a:pt x="505" y="356"/>
                </a:cubicBezTo>
                <a:cubicBezTo>
                  <a:pt x="505" y="356"/>
                  <a:pt x="505" y="356"/>
                  <a:pt x="505" y="356"/>
                </a:cubicBezTo>
                <a:cubicBezTo>
                  <a:pt x="505" y="356"/>
                  <a:pt x="505" y="356"/>
                  <a:pt x="505" y="356"/>
                </a:cubicBezTo>
                <a:cubicBezTo>
                  <a:pt x="505" y="354"/>
                  <a:pt x="506" y="352"/>
                  <a:pt x="507" y="351"/>
                </a:cubicBezTo>
                <a:cubicBezTo>
                  <a:pt x="503" y="349"/>
                  <a:pt x="503" y="349"/>
                  <a:pt x="503" y="349"/>
                </a:cubicBezTo>
                <a:close/>
                <a:moveTo>
                  <a:pt x="513" y="311"/>
                </a:moveTo>
                <a:cubicBezTo>
                  <a:pt x="512" y="318"/>
                  <a:pt x="511" y="324"/>
                  <a:pt x="509" y="331"/>
                </a:cubicBezTo>
                <a:cubicBezTo>
                  <a:pt x="513" y="332"/>
                  <a:pt x="513" y="332"/>
                  <a:pt x="513" y="332"/>
                </a:cubicBezTo>
                <a:cubicBezTo>
                  <a:pt x="513" y="332"/>
                  <a:pt x="513" y="332"/>
                  <a:pt x="513" y="332"/>
                </a:cubicBezTo>
                <a:cubicBezTo>
                  <a:pt x="513" y="332"/>
                  <a:pt x="513" y="332"/>
                  <a:pt x="513" y="332"/>
                </a:cubicBezTo>
                <a:cubicBezTo>
                  <a:pt x="513" y="332"/>
                  <a:pt x="513" y="332"/>
                  <a:pt x="513" y="332"/>
                </a:cubicBezTo>
                <a:cubicBezTo>
                  <a:pt x="513" y="332"/>
                  <a:pt x="513" y="332"/>
                  <a:pt x="513" y="332"/>
                </a:cubicBezTo>
                <a:cubicBezTo>
                  <a:pt x="513" y="332"/>
                  <a:pt x="513" y="331"/>
                  <a:pt x="513" y="331"/>
                </a:cubicBezTo>
                <a:cubicBezTo>
                  <a:pt x="513" y="331"/>
                  <a:pt x="513" y="331"/>
                  <a:pt x="513" y="331"/>
                </a:cubicBezTo>
                <a:cubicBezTo>
                  <a:pt x="513" y="331"/>
                  <a:pt x="513" y="331"/>
                  <a:pt x="513" y="331"/>
                </a:cubicBezTo>
                <a:cubicBezTo>
                  <a:pt x="513" y="331"/>
                  <a:pt x="513" y="331"/>
                  <a:pt x="513" y="331"/>
                </a:cubicBezTo>
                <a:cubicBezTo>
                  <a:pt x="513" y="331"/>
                  <a:pt x="513" y="331"/>
                  <a:pt x="513" y="331"/>
                </a:cubicBezTo>
                <a:cubicBezTo>
                  <a:pt x="513" y="331"/>
                  <a:pt x="513" y="331"/>
                  <a:pt x="513" y="331"/>
                </a:cubicBezTo>
                <a:cubicBezTo>
                  <a:pt x="515" y="325"/>
                  <a:pt x="516" y="319"/>
                  <a:pt x="517" y="312"/>
                </a:cubicBezTo>
                <a:cubicBezTo>
                  <a:pt x="513" y="311"/>
                  <a:pt x="513" y="311"/>
                  <a:pt x="513" y="311"/>
                </a:cubicBezTo>
                <a:close/>
                <a:moveTo>
                  <a:pt x="518" y="272"/>
                </a:moveTo>
                <a:cubicBezTo>
                  <a:pt x="518" y="279"/>
                  <a:pt x="517" y="285"/>
                  <a:pt x="517" y="292"/>
                </a:cubicBezTo>
                <a:cubicBezTo>
                  <a:pt x="520" y="292"/>
                  <a:pt x="520" y="292"/>
                  <a:pt x="520" y="292"/>
                </a:cubicBezTo>
                <a:cubicBezTo>
                  <a:pt x="521" y="286"/>
                  <a:pt x="522" y="279"/>
                  <a:pt x="522" y="273"/>
                </a:cubicBezTo>
                <a:cubicBezTo>
                  <a:pt x="518" y="272"/>
                  <a:pt x="518" y="272"/>
                  <a:pt x="518" y="272"/>
                </a:cubicBezTo>
                <a:close/>
                <a:moveTo>
                  <a:pt x="521" y="233"/>
                </a:moveTo>
                <a:cubicBezTo>
                  <a:pt x="517" y="233"/>
                  <a:pt x="517" y="233"/>
                  <a:pt x="517" y="233"/>
                </a:cubicBezTo>
                <a:cubicBezTo>
                  <a:pt x="518" y="239"/>
                  <a:pt x="518" y="246"/>
                  <a:pt x="518" y="253"/>
                </a:cubicBezTo>
                <a:cubicBezTo>
                  <a:pt x="522" y="253"/>
                  <a:pt x="522" y="253"/>
                  <a:pt x="522" y="253"/>
                </a:cubicBezTo>
                <a:cubicBezTo>
                  <a:pt x="522" y="250"/>
                  <a:pt x="522" y="248"/>
                  <a:pt x="522" y="246"/>
                </a:cubicBezTo>
                <a:cubicBezTo>
                  <a:pt x="522" y="246"/>
                  <a:pt x="522" y="246"/>
                  <a:pt x="522" y="246"/>
                </a:cubicBezTo>
                <a:cubicBezTo>
                  <a:pt x="522" y="245"/>
                  <a:pt x="522" y="245"/>
                  <a:pt x="522" y="245"/>
                </a:cubicBezTo>
                <a:cubicBezTo>
                  <a:pt x="522" y="245"/>
                  <a:pt x="522" y="245"/>
                  <a:pt x="522" y="245"/>
                </a:cubicBezTo>
                <a:cubicBezTo>
                  <a:pt x="522" y="245"/>
                  <a:pt x="522" y="245"/>
                  <a:pt x="522" y="245"/>
                </a:cubicBezTo>
                <a:cubicBezTo>
                  <a:pt x="522" y="245"/>
                  <a:pt x="522" y="245"/>
                  <a:pt x="522" y="245"/>
                </a:cubicBezTo>
                <a:cubicBezTo>
                  <a:pt x="522" y="245"/>
                  <a:pt x="522" y="245"/>
                  <a:pt x="522" y="245"/>
                </a:cubicBezTo>
                <a:cubicBezTo>
                  <a:pt x="522" y="245"/>
                  <a:pt x="522" y="245"/>
                  <a:pt x="522" y="245"/>
                </a:cubicBezTo>
                <a:cubicBezTo>
                  <a:pt x="522" y="245"/>
                  <a:pt x="522" y="245"/>
                  <a:pt x="522" y="245"/>
                </a:cubicBezTo>
                <a:cubicBezTo>
                  <a:pt x="522" y="245"/>
                  <a:pt x="522" y="245"/>
                  <a:pt x="522" y="245"/>
                </a:cubicBezTo>
                <a:cubicBezTo>
                  <a:pt x="522" y="245"/>
                  <a:pt x="522" y="245"/>
                  <a:pt x="522" y="244"/>
                </a:cubicBezTo>
                <a:cubicBezTo>
                  <a:pt x="522" y="244"/>
                  <a:pt x="522" y="244"/>
                  <a:pt x="522" y="244"/>
                </a:cubicBezTo>
                <a:cubicBezTo>
                  <a:pt x="522" y="244"/>
                  <a:pt x="522" y="244"/>
                  <a:pt x="522" y="244"/>
                </a:cubicBezTo>
                <a:cubicBezTo>
                  <a:pt x="522" y="244"/>
                  <a:pt x="522" y="244"/>
                  <a:pt x="522" y="244"/>
                </a:cubicBezTo>
                <a:cubicBezTo>
                  <a:pt x="522" y="244"/>
                  <a:pt x="522" y="244"/>
                  <a:pt x="522" y="244"/>
                </a:cubicBezTo>
                <a:cubicBezTo>
                  <a:pt x="522" y="244"/>
                  <a:pt x="522" y="244"/>
                  <a:pt x="522" y="244"/>
                </a:cubicBezTo>
                <a:cubicBezTo>
                  <a:pt x="522" y="244"/>
                  <a:pt x="522" y="244"/>
                  <a:pt x="522" y="244"/>
                </a:cubicBezTo>
                <a:cubicBezTo>
                  <a:pt x="522" y="244"/>
                  <a:pt x="522" y="244"/>
                  <a:pt x="522" y="244"/>
                </a:cubicBezTo>
                <a:cubicBezTo>
                  <a:pt x="522" y="244"/>
                  <a:pt x="522" y="244"/>
                  <a:pt x="522" y="244"/>
                </a:cubicBezTo>
                <a:cubicBezTo>
                  <a:pt x="522" y="244"/>
                  <a:pt x="522" y="244"/>
                  <a:pt x="522" y="244"/>
                </a:cubicBezTo>
                <a:cubicBezTo>
                  <a:pt x="522" y="244"/>
                  <a:pt x="522" y="244"/>
                  <a:pt x="522" y="244"/>
                </a:cubicBezTo>
                <a:cubicBezTo>
                  <a:pt x="522" y="244"/>
                  <a:pt x="522" y="244"/>
                  <a:pt x="522" y="244"/>
                </a:cubicBezTo>
                <a:cubicBezTo>
                  <a:pt x="522" y="244"/>
                  <a:pt x="522" y="244"/>
                  <a:pt x="522" y="243"/>
                </a:cubicBezTo>
                <a:cubicBezTo>
                  <a:pt x="522" y="243"/>
                  <a:pt x="522" y="243"/>
                  <a:pt x="522" y="243"/>
                </a:cubicBezTo>
                <a:cubicBezTo>
                  <a:pt x="522" y="243"/>
                  <a:pt x="522" y="243"/>
                  <a:pt x="522" y="243"/>
                </a:cubicBezTo>
                <a:cubicBezTo>
                  <a:pt x="522" y="243"/>
                  <a:pt x="522" y="243"/>
                  <a:pt x="522" y="243"/>
                </a:cubicBezTo>
                <a:cubicBezTo>
                  <a:pt x="522" y="243"/>
                  <a:pt x="522" y="243"/>
                  <a:pt x="522" y="243"/>
                </a:cubicBezTo>
                <a:cubicBezTo>
                  <a:pt x="522" y="243"/>
                  <a:pt x="522" y="243"/>
                  <a:pt x="522" y="243"/>
                </a:cubicBezTo>
                <a:cubicBezTo>
                  <a:pt x="522" y="243"/>
                  <a:pt x="522" y="243"/>
                  <a:pt x="522" y="243"/>
                </a:cubicBezTo>
                <a:cubicBezTo>
                  <a:pt x="522" y="243"/>
                  <a:pt x="522" y="243"/>
                  <a:pt x="522" y="243"/>
                </a:cubicBezTo>
                <a:cubicBezTo>
                  <a:pt x="522" y="243"/>
                  <a:pt x="522" y="243"/>
                  <a:pt x="522" y="243"/>
                </a:cubicBezTo>
                <a:cubicBezTo>
                  <a:pt x="522" y="243"/>
                  <a:pt x="522" y="243"/>
                  <a:pt x="522" y="243"/>
                </a:cubicBezTo>
                <a:cubicBezTo>
                  <a:pt x="522" y="243"/>
                  <a:pt x="522" y="243"/>
                  <a:pt x="522" y="242"/>
                </a:cubicBezTo>
                <a:cubicBezTo>
                  <a:pt x="522" y="242"/>
                  <a:pt x="522" y="242"/>
                  <a:pt x="522" y="242"/>
                </a:cubicBezTo>
                <a:cubicBezTo>
                  <a:pt x="521" y="239"/>
                  <a:pt x="521" y="236"/>
                  <a:pt x="521" y="233"/>
                </a:cubicBezTo>
                <a:close/>
                <a:moveTo>
                  <a:pt x="513" y="193"/>
                </a:moveTo>
                <a:cubicBezTo>
                  <a:pt x="510" y="194"/>
                  <a:pt x="510" y="194"/>
                  <a:pt x="510" y="194"/>
                </a:cubicBezTo>
                <a:cubicBezTo>
                  <a:pt x="511" y="201"/>
                  <a:pt x="513" y="207"/>
                  <a:pt x="514" y="214"/>
                </a:cubicBezTo>
                <a:cubicBezTo>
                  <a:pt x="518" y="213"/>
                  <a:pt x="518" y="213"/>
                  <a:pt x="518" y="213"/>
                </a:cubicBezTo>
                <a:cubicBezTo>
                  <a:pt x="517" y="206"/>
                  <a:pt x="515" y="200"/>
                  <a:pt x="513" y="193"/>
                </a:cubicBezTo>
                <a:close/>
                <a:moveTo>
                  <a:pt x="500" y="156"/>
                </a:moveTo>
                <a:cubicBezTo>
                  <a:pt x="497" y="157"/>
                  <a:pt x="497" y="157"/>
                  <a:pt x="497" y="157"/>
                </a:cubicBezTo>
                <a:cubicBezTo>
                  <a:pt x="499" y="163"/>
                  <a:pt x="502" y="169"/>
                  <a:pt x="504" y="176"/>
                </a:cubicBezTo>
                <a:cubicBezTo>
                  <a:pt x="508" y="174"/>
                  <a:pt x="508" y="174"/>
                  <a:pt x="508" y="174"/>
                </a:cubicBezTo>
                <a:cubicBezTo>
                  <a:pt x="505" y="168"/>
                  <a:pt x="503" y="162"/>
                  <a:pt x="501" y="156"/>
                </a:cubicBezTo>
                <a:cubicBezTo>
                  <a:pt x="501" y="156"/>
                  <a:pt x="501" y="156"/>
                  <a:pt x="501" y="156"/>
                </a:cubicBezTo>
                <a:cubicBezTo>
                  <a:pt x="500" y="156"/>
                  <a:pt x="500" y="156"/>
                  <a:pt x="500" y="156"/>
                </a:cubicBezTo>
                <a:cubicBezTo>
                  <a:pt x="500" y="156"/>
                  <a:pt x="500" y="156"/>
                  <a:pt x="500" y="156"/>
                </a:cubicBezTo>
                <a:cubicBezTo>
                  <a:pt x="500" y="156"/>
                  <a:pt x="500" y="156"/>
                  <a:pt x="500" y="156"/>
                </a:cubicBezTo>
                <a:cubicBezTo>
                  <a:pt x="500" y="156"/>
                  <a:pt x="500" y="156"/>
                  <a:pt x="500" y="156"/>
                </a:cubicBezTo>
                <a:cubicBezTo>
                  <a:pt x="500" y="156"/>
                  <a:pt x="500" y="156"/>
                  <a:pt x="500" y="156"/>
                </a:cubicBezTo>
                <a:cubicBezTo>
                  <a:pt x="500" y="156"/>
                  <a:pt x="500" y="156"/>
                  <a:pt x="500" y="156"/>
                </a:cubicBezTo>
                <a:cubicBezTo>
                  <a:pt x="500" y="156"/>
                  <a:pt x="500" y="156"/>
                  <a:pt x="500" y="156"/>
                </a:cubicBezTo>
                <a:cubicBezTo>
                  <a:pt x="500" y="156"/>
                  <a:pt x="500" y="156"/>
                  <a:pt x="500" y="156"/>
                </a:cubicBezTo>
                <a:close/>
                <a:moveTo>
                  <a:pt x="481" y="120"/>
                </a:moveTo>
                <a:cubicBezTo>
                  <a:pt x="478" y="123"/>
                  <a:pt x="478" y="123"/>
                  <a:pt x="478" y="123"/>
                </a:cubicBezTo>
                <a:cubicBezTo>
                  <a:pt x="481" y="128"/>
                  <a:pt x="485" y="134"/>
                  <a:pt x="488" y="140"/>
                </a:cubicBezTo>
                <a:cubicBezTo>
                  <a:pt x="491" y="138"/>
                  <a:pt x="491" y="138"/>
                  <a:pt x="491" y="138"/>
                </a:cubicBezTo>
                <a:cubicBezTo>
                  <a:pt x="491" y="137"/>
                  <a:pt x="491" y="137"/>
                  <a:pt x="491" y="137"/>
                </a:cubicBezTo>
                <a:cubicBezTo>
                  <a:pt x="491" y="137"/>
                  <a:pt x="491" y="137"/>
                  <a:pt x="491" y="137"/>
                </a:cubicBezTo>
                <a:cubicBezTo>
                  <a:pt x="491" y="137"/>
                  <a:pt x="491" y="137"/>
                  <a:pt x="491" y="137"/>
                </a:cubicBezTo>
                <a:cubicBezTo>
                  <a:pt x="491" y="137"/>
                  <a:pt x="491" y="137"/>
                  <a:pt x="491" y="137"/>
                </a:cubicBezTo>
                <a:cubicBezTo>
                  <a:pt x="491" y="137"/>
                  <a:pt x="491" y="137"/>
                  <a:pt x="491" y="136"/>
                </a:cubicBezTo>
                <a:cubicBezTo>
                  <a:pt x="491" y="136"/>
                  <a:pt x="491" y="136"/>
                  <a:pt x="491" y="136"/>
                </a:cubicBezTo>
                <a:cubicBezTo>
                  <a:pt x="491" y="136"/>
                  <a:pt x="491" y="136"/>
                  <a:pt x="491" y="136"/>
                </a:cubicBezTo>
                <a:cubicBezTo>
                  <a:pt x="491" y="136"/>
                  <a:pt x="491" y="136"/>
                  <a:pt x="491" y="136"/>
                </a:cubicBezTo>
                <a:cubicBezTo>
                  <a:pt x="491" y="136"/>
                  <a:pt x="491" y="136"/>
                  <a:pt x="491" y="136"/>
                </a:cubicBezTo>
                <a:cubicBezTo>
                  <a:pt x="491" y="136"/>
                  <a:pt x="491" y="136"/>
                  <a:pt x="491" y="136"/>
                </a:cubicBezTo>
                <a:cubicBezTo>
                  <a:pt x="491" y="136"/>
                  <a:pt x="491" y="136"/>
                  <a:pt x="491" y="136"/>
                </a:cubicBezTo>
                <a:cubicBezTo>
                  <a:pt x="491" y="136"/>
                  <a:pt x="491" y="136"/>
                  <a:pt x="491" y="136"/>
                </a:cubicBezTo>
                <a:cubicBezTo>
                  <a:pt x="491" y="136"/>
                  <a:pt x="491" y="136"/>
                  <a:pt x="491" y="136"/>
                </a:cubicBezTo>
                <a:cubicBezTo>
                  <a:pt x="491" y="136"/>
                  <a:pt x="491" y="136"/>
                  <a:pt x="491" y="136"/>
                </a:cubicBezTo>
                <a:cubicBezTo>
                  <a:pt x="491" y="136"/>
                  <a:pt x="491" y="136"/>
                  <a:pt x="490" y="136"/>
                </a:cubicBezTo>
                <a:cubicBezTo>
                  <a:pt x="490" y="136"/>
                  <a:pt x="490" y="136"/>
                  <a:pt x="490" y="136"/>
                </a:cubicBezTo>
                <a:cubicBezTo>
                  <a:pt x="490" y="136"/>
                  <a:pt x="490" y="136"/>
                  <a:pt x="490" y="136"/>
                </a:cubicBezTo>
                <a:cubicBezTo>
                  <a:pt x="490" y="136"/>
                  <a:pt x="490" y="136"/>
                  <a:pt x="490" y="136"/>
                </a:cubicBezTo>
                <a:cubicBezTo>
                  <a:pt x="490" y="136"/>
                  <a:pt x="490" y="136"/>
                  <a:pt x="490" y="136"/>
                </a:cubicBezTo>
                <a:cubicBezTo>
                  <a:pt x="490" y="136"/>
                  <a:pt x="490" y="136"/>
                  <a:pt x="490" y="136"/>
                </a:cubicBezTo>
                <a:cubicBezTo>
                  <a:pt x="490" y="136"/>
                  <a:pt x="490" y="136"/>
                  <a:pt x="490" y="136"/>
                </a:cubicBezTo>
                <a:cubicBezTo>
                  <a:pt x="490" y="136"/>
                  <a:pt x="490" y="136"/>
                  <a:pt x="490" y="136"/>
                </a:cubicBezTo>
                <a:cubicBezTo>
                  <a:pt x="490" y="136"/>
                  <a:pt x="490" y="136"/>
                  <a:pt x="490" y="136"/>
                </a:cubicBezTo>
                <a:cubicBezTo>
                  <a:pt x="490" y="136"/>
                  <a:pt x="490" y="136"/>
                  <a:pt x="490" y="136"/>
                </a:cubicBezTo>
                <a:cubicBezTo>
                  <a:pt x="490" y="136"/>
                  <a:pt x="490" y="136"/>
                  <a:pt x="490" y="135"/>
                </a:cubicBezTo>
                <a:cubicBezTo>
                  <a:pt x="490" y="135"/>
                  <a:pt x="490" y="135"/>
                  <a:pt x="490" y="135"/>
                </a:cubicBezTo>
                <a:cubicBezTo>
                  <a:pt x="490" y="135"/>
                  <a:pt x="490" y="135"/>
                  <a:pt x="490" y="135"/>
                </a:cubicBezTo>
                <a:cubicBezTo>
                  <a:pt x="490" y="135"/>
                  <a:pt x="490" y="135"/>
                  <a:pt x="490" y="135"/>
                </a:cubicBezTo>
                <a:cubicBezTo>
                  <a:pt x="490" y="135"/>
                  <a:pt x="490" y="135"/>
                  <a:pt x="490" y="135"/>
                </a:cubicBezTo>
                <a:cubicBezTo>
                  <a:pt x="490" y="135"/>
                  <a:pt x="490" y="135"/>
                  <a:pt x="490" y="135"/>
                </a:cubicBezTo>
                <a:cubicBezTo>
                  <a:pt x="490" y="135"/>
                  <a:pt x="490" y="135"/>
                  <a:pt x="490" y="135"/>
                </a:cubicBezTo>
                <a:cubicBezTo>
                  <a:pt x="490" y="135"/>
                  <a:pt x="490" y="135"/>
                  <a:pt x="490" y="135"/>
                </a:cubicBezTo>
                <a:cubicBezTo>
                  <a:pt x="490" y="135"/>
                  <a:pt x="490" y="135"/>
                  <a:pt x="490" y="135"/>
                </a:cubicBezTo>
                <a:cubicBezTo>
                  <a:pt x="490" y="135"/>
                  <a:pt x="490" y="135"/>
                  <a:pt x="490" y="135"/>
                </a:cubicBezTo>
                <a:cubicBezTo>
                  <a:pt x="490" y="135"/>
                  <a:pt x="490" y="135"/>
                  <a:pt x="490" y="135"/>
                </a:cubicBezTo>
                <a:cubicBezTo>
                  <a:pt x="490" y="135"/>
                  <a:pt x="490" y="135"/>
                  <a:pt x="490" y="135"/>
                </a:cubicBezTo>
                <a:cubicBezTo>
                  <a:pt x="490" y="135"/>
                  <a:pt x="490" y="135"/>
                  <a:pt x="490" y="135"/>
                </a:cubicBezTo>
                <a:cubicBezTo>
                  <a:pt x="490" y="135"/>
                  <a:pt x="490" y="135"/>
                  <a:pt x="490" y="135"/>
                </a:cubicBezTo>
                <a:cubicBezTo>
                  <a:pt x="490" y="135"/>
                  <a:pt x="490" y="135"/>
                  <a:pt x="490" y="135"/>
                </a:cubicBezTo>
                <a:cubicBezTo>
                  <a:pt x="490" y="135"/>
                  <a:pt x="490" y="135"/>
                  <a:pt x="490" y="135"/>
                </a:cubicBezTo>
                <a:cubicBezTo>
                  <a:pt x="490" y="135"/>
                  <a:pt x="490" y="135"/>
                  <a:pt x="490" y="135"/>
                </a:cubicBezTo>
                <a:cubicBezTo>
                  <a:pt x="490" y="135"/>
                  <a:pt x="490" y="135"/>
                  <a:pt x="490" y="135"/>
                </a:cubicBezTo>
                <a:cubicBezTo>
                  <a:pt x="490" y="135"/>
                  <a:pt x="490" y="135"/>
                  <a:pt x="490" y="135"/>
                </a:cubicBezTo>
                <a:cubicBezTo>
                  <a:pt x="490" y="135"/>
                  <a:pt x="490" y="135"/>
                  <a:pt x="490" y="135"/>
                </a:cubicBezTo>
                <a:cubicBezTo>
                  <a:pt x="490" y="135"/>
                  <a:pt x="490" y="135"/>
                  <a:pt x="490" y="135"/>
                </a:cubicBezTo>
                <a:cubicBezTo>
                  <a:pt x="490" y="135"/>
                  <a:pt x="490" y="134"/>
                  <a:pt x="490" y="134"/>
                </a:cubicBezTo>
                <a:cubicBezTo>
                  <a:pt x="490" y="134"/>
                  <a:pt x="490" y="134"/>
                  <a:pt x="490" y="134"/>
                </a:cubicBezTo>
                <a:cubicBezTo>
                  <a:pt x="490" y="134"/>
                  <a:pt x="490" y="134"/>
                  <a:pt x="490" y="134"/>
                </a:cubicBezTo>
                <a:cubicBezTo>
                  <a:pt x="490" y="134"/>
                  <a:pt x="490" y="134"/>
                  <a:pt x="490" y="134"/>
                </a:cubicBezTo>
                <a:cubicBezTo>
                  <a:pt x="490" y="134"/>
                  <a:pt x="490" y="134"/>
                  <a:pt x="489" y="134"/>
                </a:cubicBezTo>
                <a:cubicBezTo>
                  <a:pt x="489" y="134"/>
                  <a:pt x="489" y="134"/>
                  <a:pt x="489" y="134"/>
                </a:cubicBezTo>
                <a:cubicBezTo>
                  <a:pt x="487" y="129"/>
                  <a:pt x="484" y="125"/>
                  <a:pt x="481" y="120"/>
                </a:cubicBezTo>
                <a:close/>
                <a:moveTo>
                  <a:pt x="457" y="88"/>
                </a:moveTo>
                <a:cubicBezTo>
                  <a:pt x="454" y="91"/>
                  <a:pt x="454" y="91"/>
                  <a:pt x="454" y="91"/>
                </a:cubicBezTo>
                <a:cubicBezTo>
                  <a:pt x="459" y="96"/>
                  <a:pt x="463" y="101"/>
                  <a:pt x="467" y="106"/>
                </a:cubicBezTo>
                <a:cubicBezTo>
                  <a:pt x="470" y="104"/>
                  <a:pt x="470" y="104"/>
                  <a:pt x="470" y="104"/>
                </a:cubicBezTo>
                <a:cubicBezTo>
                  <a:pt x="466" y="99"/>
                  <a:pt x="462" y="93"/>
                  <a:pt x="457" y="88"/>
                </a:cubicBezTo>
                <a:close/>
                <a:moveTo>
                  <a:pt x="429" y="61"/>
                </a:moveTo>
                <a:cubicBezTo>
                  <a:pt x="426" y="64"/>
                  <a:pt x="426" y="64"/>
                  <a:pt x="426" y="64"/>
                </a:cubicBezTo>
                <a:cubicBezTo>
                  <a:pt x="431" y="68"/>
                  <a:pt x="436" y="72"/>
                  <a:pt x="441" y="77"/>
                </a:cubicBezTo>
                <a:cubicBezTo>
                  <a:pt x="443" y="74"/>
                  <a:pt x="443" y="74"/>
                  <a:pt x="443" y="74"/>
                </a:cubicBezTo>
                <a:cubicBezTo>
                  <a:pt x="439" y="70"/>
                  <a:pt x="435" y="66"/>
                  <a:pt x="430" y="62"/>
                </a:cubicBezTo>
                <a:cubicBezTo>
                  <a:pt x="430" y="62"/>
                  <a:pt x="430" y="62"/>
                  <a:pt x="430" y="62"/>
                </a:cubicBezTo>
                <a:cubicBezTo>
                  <a:pt x="430" y="62"/>
                  <a:pt x="430" y="61"/>
                  <a:pt x="430" y="61"/>
                </a:cubicBezTo>
                <a:cubicBezTo>
                  <a:pt x="430" y="61"/>
                  <a:pt x="430" y="61"/>
                  <a:pt x="430" y="61"/>
                </a:cubicBezTo>
                <a:cubicBezTo>
                  <a:pt x="430" y="61"/>
                  <a:pt x="429" y="61"/>
                  <a:pt x="429" y="61"/>
                </a:cubicBezTo>
                <a:cubicBezTo>
                  <a:pt x="429" y="61"/>
                  <a:pt x="429" y="61"/>
                  <a:pt x="429" y="61"/>
                </a:cubicBezTo>
                <a:cubicBezTo>
                  <a:pt x="429" y="61"/>
                  <a:pt x="429" y="61"/>
                  <a:pt x="429" y="61"/>
                </a:cubicBezTo>
                <a:cubicBezTo>
                  <a:pt x="429" y="61"/>
                  <a:pt x="429" y="61"/>
                  <a:pt x="429" y="61"/>
                </a:cubicBezTo>
                <a:cubicBezTo>
                  <a:pt x="429" y="61"/>
                  <a:pt x="429" y="61"/>
                  <a:pt x="429" y="61"/>
                </a:cubicBezTo>
                <a:cubicBezTo>
                  <a:pt x="429" y="61"/>
                  <a:pt x="429" y="61"/>
                  <a:pt x="429" y="61"/>
                </a:cubicBezTo>
                <a:cubicBezTo>
                  <a:pt x="429" y="61"/>
                  <a:pt x="429" y="61"/>
                  <a:pt x="429" y="61"/>
                </a:cubicBezTo>
                <a:cubicBezTo>
                  <a:pt x="429" y="61"/>
                  <a:pt x="429" y="61"/>
                  <a:pt x="429" y="61"/>
                </a:cubicBezTo>
                <a:cubicBezTo>
                  <a:pt x="429" y="61"/>
                  <a:pt x="429" y="61"/>
                  <a:pt x="429" y="61"/>
                </a:cubicBezTo>
                <a:close/>
                <a:moveTo>
                  <a:pt x="396" y="37"/>
                </a:moveTo>
                <a:cubicBezTo>
                  <a:pt x="394" y="41"/>
                  <a:pt x="394" y="41"/>
                  <a:pt x="394" y="41"/>
                </a:cubicBezTo>
                <a:cubicBezTo>
                  <a:pt x="400" y="44"/>
                  <a:pt x="405" y="48"/>
                  <a:pt x="410" y="52"/>
                </a:cubicBezTo>
                <a:cubicBezTo>
                  <a:pt x="413" y="48"/>
                  <a:pt x="413" y="48"/>
                  <a:pt x="413" y="48"/>
                </a:cubicBezTo>
                <a:cubicBezTo>
                  <a:pt x="410" y="47"/>
                  <a:pt x="408" y="45"/>
                  <a:pt x="405" y="43"/>
                </a:cubicBezTo>
                <a:cubicBezTo>
                  <a:pt x="405" y="43"/>
                  <a:pt x="405" y="43"/>
                  <a:pt x="405" y="43"/>
                </a:cubicBezTo>
                <a:cubicBezTo>
                  <a:pt x="405" y="43"/>
                  <a:pt x="405" y="43"/>
                  <a:pt x="405" y="43"/>
                </a:cubicBezTo>
                <a:cubicBezTo>
                  <a:pt x="405" y="43"/>
                  <a:pt x="405" y="43"/>
                  <a:pt x="405" y="43"/>
                </a:cubicBezTo>
                <a:cubicBezTo>
                  <a:pt x="405" y="43"/>
                  <a:pt x="405" y="43"/>
                  <a:pt x="405" y="43"/>
                </a:cubicBezTo>
                <a:cubicBezTo>
                  <a:pt x="405" y="43"/>
                  <a:pt x="405" y="43"/>
                  <a:pt x="405" y="43"/>
                </a:cubicBezTo>
                <a:cubicBezTo>
                  <a:pt x="405" y="43"/>
                  <a:pt x="405" y="43"/>
                  <a:pt x="405" y="43"/>
                </a:cubicBezTo>
                <a:cubicBezTo>
                  <a:pt x="405" y="43"/>
                  <a:pt x="405" y="43"/>
                  <a:pt x="405" y="43"/>
                </a:cubicBezTo>
                <a:cubicBezTo>
                  <a:pt x="405" y="43"/>
                  <a:pt x="405" y="43"/>
                  <a:pt x="405" y="43"/>
                </a:cubicBezTo>
                <a:cubicBezTo>
                  <a:pt x="405" y="43"/>
                  <a:pt x="405" y="43"/>
                  <a:pt x="405" y="43"/>
                </a:cubicBezTo>
                <a:cubicBezTo>
                  <a:pt x="405" y="43"/>
                  <a:pt x="405" y="43"/>
                  <a:pt x="405" y="43"/>
                </a:cubicBezTo>
                <a:cubicBezTo>
                  <a:pt x="405" y="43"/>
                  <a:pt x="405" y="43"/>
                  <a:pt x="405" y="43"/>
                </a:cubicBezTo>
                <a:cubicBezTo>
                  <a:pt x="405" y="43"/>
                  <a:pt x="405" y="43"/>
                  <a:pt x="405" y="43"/>
                </a:cubicBezTo>
                <a:cubicBezTo>
                  <a:pt x="405" y="43"/>
                  <a:pt x="405" y="43"/>
                  <a:pt x="405" y="43"/>
                </a:cubicBezTo>
                <a:cubicBezTo>
                  <a:pt x="405" y="43"/>
                  <a:pt x="405" y="43"/>
                  <a:pt x="405" y="43"/>
                </a:cubicBezTo>
                <a:cubicBezTo>
                  <a:pt x="405" y="43"/>
                  <a:pt x="405" y="43"/>
                  <a:pt x="405" y="43"/>
                </a:cubicBezTo>
                <a:cubicBezTo>
                  <a:pt x="405" y="43"/>
                  <a:pt x="405" y="43"/>
                  <a:pt x="405" y="43"/>
                </a:cubicBezTo>
                <a:cubicBezTo>
                  <a:pt x="405" y="43"/>
                  <a:pt x="404" y="43"/>
                  <a:pt x="404" y="43"/>
                </a:cubicBezTo>
                <a:cubicBezTo>
                  <a:pt x="404" y="43"/>
                  <a:pt x="404" y="43"/>
                  <a:pt x="404" y="43"/>
                </a:cubicBezTo>
                <a:cubicBezTo>
                  <a:pt x="404" y="43"/>
                  <a:pt x="404" y="43"/>
                  <a:pt x="404" y="43"/>
                </a:cubicBezTo>
                <a:cubicBezTo>
                  <a:pt x="404" y="43"/>
                  <a:pt x="404" y="43"/>
                  <a:pt x="404" y="43"/>
                </a:cubicBezTo>
                <a:cubicBezTo>
                  <a:pt x="404" y="43"/>
                  <a:pt x="404" y="43"/>
                  <a:pt x="404" y="43"/>
                </a:cubicBezTo>
                <a:cubicBezTo>
                  <a:pt x="404" y="42"/>
                  <a:pt x="404" y="42"/>
                  <a:pt x="404" y="42"/>
                </a:cubicBezTo>
                <a:cubicBezTo>
                  <a:pt x="404" y="42"/>
                  <a:pt x="404" y="42"/>
                  <a:pt x="404" y="42"/>
                </a:cubicBezTo>
                <a:cubicBezTo>
                  <a:pt x="404" y="42"/>
                  <a:pt x="404" y="42"/>
                  <a:pt x="404" y="42"/>
                </a:cubicBezTo>
                <a:cubicBezTo>
                  <a:pt x="404" y="42"/>
                  <a:pt x="404" y="42"/>
                  <a:pt x="404" y="42"/>
                </a:cubicBezTo>
                <a:cubicBezTo>
                  <a:pt x="404" y="42"/>
                  <a:pt x="404" y="42"/>
                  <a:pt x="404" y="42"/>
                </a:cubicBezTo>
                <a:cubicBezTo>
                  <a:pt x="404" y="42"/>
                  <a:pt x="404" y="42"/>
                  <a:pt x="404" y="42"/>
                </a:cubicBezTo>
                <a:cubicBezTo>
                  <a:pt x="404" y="42"/>
                  <a:pt x="404" y="42"/>
                  <a:pt x="404" y="42"/>
                </a:cubicBezTo>
                <a:cubicBezTo>
                  <a:pt x="404" y="42"/>
                  <a:pt x="404" y="42"/>
                  <a:pt x="404" y="42"/>
                </a:cubicBezTo>
                <a:cubicBezTo>
                  <a:pt x="404" y="42"/>
                  <a:pt x="404" y="42"/>
                  <a:pt x="404" y="42"/>
                </a:cubicBezTo>
                <a:cubicBezTo>
                  <a:pt x="404" y="42"/>
                  <a:pt x="404" y="42"/>
                  <a:pt x="404" y="42"/>
                </a:cubicBezTo>
                <a:cubicBezTo>
                  <a:pt x="404" y="42"/>
                  <a:pt x="404" y="42"/>
                  <a:pt x="404" y="42"/>
                </a:cubicBezTo>
                <a:cubicBezTo>
                  <a:pt x="404" y="42"/>
                  <a:pt x="404" y="42"/>
                  <a:pt x="404" y="42"/>
                </a:cubicBezTo>
                <a:cubicBezTo>
                  <a:pt x="404" y="42"/>
                  <a:pt x="404" y="42"/>
                  <a:pt x="404" y="42"/>
                </a:cubicBezTo>
                <a:cubicBezTo>
                  <a:pt x="404" y="42"/>
                  <a:pt x="404" y="42"/>
                  <a:pt x="404" y="42"/>
                </a:cubicBezTo>
                <a:cubicBezTo>
                  <a:pt x="404" y="42"/>
                  <a:pt x="404" y="42"/>
                  <a:pt x="404" y="42"/>
                </a:cubicBezTo>
                <a:cubicBezTo>
                  <a:pt x="404" y="42"/>
                  <a:pt x="404" y="42"/>
                  <a:pt x="404" y="42"/>
                </a:cubicBezTo>
                <a:cubicBezTo>
                  <a:pt x="404" y="42"/>
                  <a:pt x="404" y="42"/>
                  <a:pt x="404" y="42"/>
                </a:cubicBezTo>
                <a:cubicBezTo>
                  <a:pt x="404" y="42"/>
                  <a:pt x="404" y="42"/>
                  <a:pt x="404" y="42"/>
                </a:cubicBezTo>
                <a:cubicBezTo>
                  <a:pt x="404" y="42"/>
                  <a:pt x="404" y="42"/>
                  <a:pt x="404" y="42"/>
                </a:cubicBezTo>
                <a:cubicBezTo>
                  <a:pt x="404" y="42"/>
                  <a:pt x="404" y="42"/>
                  <a:pt x="403" y="42"/>
                </a:cubicBezTo>
                <a:cubicBezTo>
                  <a:pt x="403" y="42"/>
                  <a:pt x="403" y="42"/>
                  <a:pt x="403" y="42"/>
                </a:cubicBezTo>
                <a:cubicBezTo>
                  <a:pt x="403" y="42"/>
                  <a:pt x="403" y="42"/>
                  <a:pt x="403" y="42"/>
                </a:cubicBezTo>
                <a:cubicBezTo>
                  <a:pt x="403" y="42"/>
                  <a:pt x="403" y="42"/>
                  <a:pt x="403" y="42"/>
                </a:cubicBezTo>
                <a:cubicBezTo>
                  <a:pt x="403" y="42"/>
                  <a:pt x="403" y="42"/>
                  <a:pt x="403" y="42"/>
                </a:cubicBezTo>
                <a:cubicBezTo>
                  <a:pt x="403" y="42"/>
                  <a:pt x="403" y="42"/>
                  <a:pt x="403" y="42"/>
                </a:cubicBezTo>
                <a:cubicBezTo>
                  <a:pt x="403" y="42"/>
                  <a:pt x="403" y="42"/>
                  <a:pt x="403" y="42"/>
                </a:cubicBezTo>
                <a:cubicBezTo>
                  <a:pt x="403" y="42"/>
                  <a:pt x="403" y="42"/>
                  <a:pt x="403" y="42"/>
                </a:cubicBezTo>
                <a:cubicBezTo>
                  <a:pt x="403" y="42"/>
                  <a:pt x="403" y="42"/>
                  <a:pt x="403" y="42"/>
                </a:cubicBezTo>
                <a:cubicBezTo>
                  <a:pt x="403" y="42"/>
                  <a:pt x="403" y="42"/>
                  <a:pt x="403" y="42"/>
                </a:cubicBezTo>
                <a:cubicBezTo>
                  <a:pt x="403" y="42"/>
                  <a:pt x="403" y="42"/>
                  <a:pt x="403" y="42"/>
                </a:cubicBezTo>
                <a:cubicBezTo>
                  <a:pt x="403" y="42"/>
                  <a:pt x="403" y="42"/>
                  <a:pt x="403" y="42"/>
                </a:cubicBezTo>
                <a:cubicBezTo>
                  <a:pt x="403" y="42"/>
                  <a:pt x="403" y="42"/>
                  <a:pt x="403" y="42"/>
                </a:cubicBezTo>
                <a:cubicBezTo>
                  <a:pt x="403" y="42"/>
                  <a:pt x="403" y="42"/>
                  <a:pt x="403" y="42"/>
                </a:cubicBezTo>
                <a:cubicBezTo>
                  <a:pt x="403" y="42"/>
                  <a:pt x="403" y="42"/>
                  <a:pt x="403" y="42"/>
                </a:cubicBezTo>
                <a:cubicBezTo>
                  <a:pt x="403" y="42"/>
                  <a:pt x="403" y="42"/>
                  <a:pt x="403" y="42"/>
                </a:cubicBezTo>
                <a:cubicBezTo>
                  <a:pt x="403" y="42"/>
                  <a:pt x="403" y="42"/>
                  <a:pt x="403" y="41"/>
                </a:cubicBezTo>
                <a:cubicBezTo>
                  <a:pt x="403" y="41"/>
                  <a:pt x="403" y="41"/>
                  <a:pt x="403" y="41"/>
                </a:cubicBezTo>
                <a:cubicBezTo>
                  <a:pt x="403" y="41"/>
                  <a:pt x="403" y="41"/>
                  <a:pt x="403" y="41"/>
                </a:cubicBezTo>
                <a:cubicBezTo>
                  <a:pt x="403" y="41"/>
                  <a:pt x="403" y="41"/>
                  <a:pt x="403" y="41"/>
                </a:cubicBezTo>
                <a:cubicBezTo>
                  <a:pt x="403" y="41"/>
                  <a:pt x="403" y="41"/>
                  <a:pt x="403" y="41"/>
                </a:cubicBezTo>
                <a:cubicBezTo>
                  <a:pt x="403" y="41"/>
                  <a:pt x="403" y="41"/>
                  <a:pt x="403" y="41"/>
                </a:cubicBezTo>
                <a:cubicBezTo>
                  <a:pt x="403" y="41"/>
                  <a:pt x="402" y="41"/>
                  <a:pt x="402" y="41"/>
                </a:cubicBezTo>
                <a:cubicBezTo>
                  <a:pt x="402" y="41"/>
                  <a:pt x="402" y="41"/>
                  <a:pt x="402" y="41"/>
                </a:cubicBezTo>
                <a:cubicBezTo>
                  <a:pt x="402" y="41"/>
                  <a:pt x="402" y="41"/>
                  <a:pt x="402" y="41"/>
                </a:cubicBezTo>
                <a:cubicBezTo>
                  <a:pt x="402" y="41"/>
                  <a:pt x="402" y="41"/>
                  <a:pt x="402" y="41"/>
                </a:cubicBezTo>
                <a:cubicBezTo>
                  <a:pt x="402" y="41"/>
                  <a:pt x="402" y="41"/>
                  <a:pt x="402" y="41"/>
                </a:cubicBezTo>
                <a:cubicBezTo>
                  <a:pt x="402" y="41"/>
                  <a:pt x="402" y="41"/>
                  <a:pt x="402" y="41"/>
                </a:cubicBezTo>
                <a:cubicBezTo>
                  <a:pt x="402" y="41"/>
                  <a:pt x="402" y="41"/>
                  <a:pt x="402" y="41"/>
                </a:cubicBezTo>
                <a:cubicBezTo>
                  <a:pt x="402" y="41"/>
                  <a:pt x="402" y="41"/>
                  <a:pt x="402" y="41"/>
                </a:cubicBezTo>
                <a:cubicBezTo>
                  <a:pt x="402" y="41"/>
                  <a:pt x="402" y="41"/>
                  <a:pt x="402" y="41"/>
                </a:cubicBezTo>
                <a:cubicBezTo>
                  <a:pt x="402" y="41"/>
                  <a:pt x="402" y="41"/>
                  <a:pt x="402" y="41"/>
                </a:cubicBezTo>
                <a:cubicBezTo>
                  <a:pt x="402" y="41"/>
                  <a:pt x="402" y="41"/>
                  <a:pt x="402" y="41"/>
                </a:cubicBezTo>
                <a:cubicBezTo>
                  <a:pt x="402" y="41"/>
                  <a:pt x="402" y="41"/>
                  <a:pt x="402" y="41"/>
                </a:cubicBezTo>
                <a:cubicBezTo>
                  <a:pt x="402" y="41"/>
                  <a:pt x="402" y="41"/>
                  <a:pt x="402" y="41"/>
                </a:cubicBezTo>
                <a:cubicBezTo>
                  <a:pt x="402" y="41"/>
                  <a:pt x="402" y="41"/>
                  <a:pt x="402" y="41"/>
                </a:cubicBezTo>
                <a:cubicBezTo>
                  <a:pt x="402" y="41"/>
                  <a:pt x="402" y="41"/>
                  <a:pt x="402" y="41"/>
                </a:cubicBezTo>
                <a:cubicBezTo>
                  <a:pt x="402" y="41"/>
                  <a:pt x="402" y="41"/>
                  <a:pt x="402" y="41"/>
                </a:cubicBezTo>
                <a:cubicBezTo>
                  <a:pt x="402" y="41"/>
                  <a:pt x="401" y="41"/>
                  <a:pt x="401" y="41"/>
                </a:cubicBezTo>
                <a:cubicBezTo>
                  <a:pt x="401" y="41"/>
                  <a:pt x="401" y="41"/>
                  <a:pt x="401" y="41"/>
                </a:cubicBezTo>
                <a:cubicBezTo>
                  <a:pt x="400" y="39"/>
                  <a:pt x="398" y="38"/>
                  <a:pt x="396" y="37"/>
                </a:cubicBezTo>
                <a:close/>
                <a:moveTo>
                  <a:pt x="360" y="19"/>
                </a:moveTo>
                <a:cubicBezTo>
                  <a:pt x="359" y="23"/>
                  <a:pt x="359" y="23"/>
                  <a:pt x="359" y="23"/>
                </a:cubicBezTo>
                <a:cubicBezTo>
                  <a:pt x="365" y="26"/>
                  <a:pt x="371" y="28"/>
                  <a:pt x="377" y="31"/>
                </a:cubicBezTo>
                <a:cubicBezTo>
                  <a:pt x="379" y="28"/>
                  <a:pt x="379" y="28"/>
                  <a:pt x="379" y="28"/>
                </a:cubicBezTo>
                <a:cubicBezTo>
                  <a:pt x="379" y="28"/>
                  <a:pt x="379" y="28"/>
                  <a:pt x="379" y="28"/>
                </a:cubicBezTo>
                <a:cubicBezTo>
                  <a:pt x="379" y="28"/>
                  <a:pt x="379" y="28"/>
                  <a:pt x="379" y="28"/>
                </a:cubicBezTo>
                <a:cubicBezTo>
                  <a:pt x="379" y="28"/>
                  <a:pt x="379" y="28"/>
                  <a:pt x="379" y="28"/>
                </a:cubicBezTo>
                <a:cubicBezTo>
                  <a:pt x="379" y="28"/>
                  <a:pt x="379" y="28"/>
                  <a:pt x="378" y="28"/>
                </a:cubicBezTo>
                <a:cubicBezTo>
                  <a:pt x="378" y="28"/>
                  <a:pt x="378" y="28"/>
                  <a:pt x="378" y="28"/>
                </a:cubicBezTo>
                <a:cubicBezTo>
                  <a:pt x="378" y="28"/>
                  <a:pt x="378" y="28"/>
                  <a:pt x="378" y="28"/>
                </a:cubicBezTo>
                <a:cubicBezTo>
                  <a:pt x="378" y="28"/>
                  <a:pt x="378" y="28"/>
                  <a:pt x="378" y="28"/>
                </a:cubicBezTo>
                <a:cubicBezTo>
                  <a:pt x="378" y="28"/>
                  <a:pt x="378" y="27"/>
                  <a:pt x="378" y="27"/>
                </a:cubicBezTo>
                <a:cubicBezTo>
                  <a:pt x="378" y="27"/>
                  <a:pt x="378" y="27"/>
                  <a:pt x="378" y="27"/>
                </a:cubicBezTo>
                <a:cubicBezTo>
                  <a:pt x="378" y="27"/>
                  <a:pt x="378" y="27"/>
                  <a:pt x="378" y="27"/>
                </a:cubicBezTo>
                <a:cubicBezTo>
                  <a:pt x="378" y="27"/>
                  <a:pt x="378" y="27"/>
                  <a:pt x="378" y="27"/>
                </a:cubicBezTo>
                <a:cubicBezTo>
                  <a:pt x="376" y="26"/>
                  <a:pt x="373" y="25"/>
                  <a:pt x="371" y="24"/>
                </a:cubicBezTo>
                <a:cubicBezTo>
                  <a:pt x="371" y="24"/>
                  <a:pt x="371" y="24"/>
                  <a:pt x="371" y="24"/>
                </a:cubicBezTo>
                <a:cubicBezTo>
                  <a:pt x="370" y="24"/>
                  <a:pt x="370" y="24"/>
                  <a:pt x="370" y="24"/>
                </a:cubicBezTo>
                <a:cubicBezTo>
                  <a:pt x="370" y="24"/>
                  <a:pt x="370" y="24"/>
                  <a:pt x="370" y="24"/>
                </a:cubicBezTo>
                <a:cubicBezTo>
                  <a:pt x="370" y="24"/>
                  <a:pt x="370" y="24"/>
                  <a:pt x="370" y="24"/>
                </a:cubicBezTo>
                <a:cubicBezTo>
                  <a:pt x="370" y="24"/>
                  <a:pt x="370" y="24"/>
                  <a:pt x="370" y="24"/>
                </a:cubicBezTo>
                <a:cubicBezTo>
                  <a:pt x="370" y="24"/>
                  <a:pt x="370" y="24"/>
                  <a:pt x="370" y="23"/>
                </a:cubicBezTo>
                <a:cubicBezTo>
                  <a:pt x="370" y="23"/>
                  <a:pt x="370" y="23"/>
                  <a:pt x="370" y="23"/>
                </a:cubicBezTo>
                <a:cubicBezTo>
                  <a:pt x="370" y="23"/>
                  <a:pt x="370" y="23"/>
                  <a:pt x="370" y="23"/>
                </a:cubicBezTo>
                <a:cubicBezTo>
                  <a:pt x="370" y="23"/>
                  <a:pt x="370" y="23"/>
                  <a:pt x="370" y="23"/>
                </a:cubicBezTo>
                <a:cubicBezTo>
                  <a:pt x="370" y="23"/>
                  <a:pt x="370" y="23"/>
                  <a:pt x="370" y="23"/>
                </a:cubicBezTo>
                <a:cubicBezTo>
                  <a:pt x="370" y="23"/>
                  <a:pt x="370" y="23"/>
                  <a:pt x="370" y="23"/>
                </a:cubicBezTo>
                <a:cubicBezTo>
                  <a:pt x="370" y="23"/>
                  <a:pt x="370" y="23"/>
                  <a:pt x="370" y="23"/>
                </a:cubicBezTo>
                <a:cubicBezTo>
                  <a:pt x="370" y="23"/>
                  <a:pt x="370" y="23"/>
                  <a:pt x="370" y="23"/>
                </a:cubicBezTo>
                <a:cubicBezTo>
                  <a:pt x="370" y="23"/>
                  <a:pt x="370" y="23"/>
                  <a:pt x="370" y="23"/>
                </a:cubicBezTo>
                <a:cubicBezTo>
                  <a:pt x="370" y="23"/>
                  <a:pt x="370" y="23"/>
                  <a:pt x="370" y="23"/>
                </a:cubicBezTo>
                <a:cubicBezTo>
                  <a:pt x="370" y="23"/>
                  <a:pt x="370" y="23"/>
                  <a:pt x="370" y="23"/>
                </a:cubicBezTo>
                <a:cubicBezTo>
                  <a:pt x="370" y="23"/>
                  <a:pt x="370" y="23"/>
                  <a:pt x="370" y="23"/>
                </a:cubicBezTo>
                <a:cubicBezTo>
                  <a:pt x="370" y="23"/>
                  <a:pt x="369" y="23"/>
                  <a:pt x="369" y="23"/>
                </a:cubicBezTo>
                <a:cubicBezTo>
                  <a:pt x="369" y="23"/>
                  <a:pt x="369" y="23"/>
                  <a:pt x="369" y="23"/>
                </a:cubicBezTo>
                <a:cubicBezTo>
                  <a:pt x="369" y="23"/>
                  <a:pt x="369" y="23"/>
                  <a:pt x="369" y="23"/>
                </a:cubicBezTo>
                <a:cubicBezTo>
                  <a:pt x="369" y="23"/>
                  <a:pt x="369" y="23"/>
                  <a:pt x="369" y="23"/>
                </a:cubicBezTo>
                <a:cubicBezTo>
                  <a:pt x="369" y="23"/>
                  <a:pt x="369" y="23"/>
                  <a:pt x="369" y="23"/>
                </a:cubicBezTo>
                <a:cubicBezTo>
                  <a:pt x="369" y="23"/>
                  <a:pt x="369" y="23"/>
                  <a:pt x="369" y="23"/>
                </a:cubicBezTo>
                <a:cubicBezTo>
                  <a:pt x="369" y="23"/>
                  <a:pt x="369" y="23"/>
                  <a:pt x="369" y="23"/>
                </a:cubicBezTo>
                <a:cubicBezTo>
                  <a:pt x="369" y="23"/>
                  <a:pt x="369" y="23"/>
                  <a:pt x="369" y="23"/>
                </a:cubicBezTo>
                <a:cubicBezTo>
                  <a:pt x="369" y="23"/>
                  <a:pt x="369" y="23"/>
                  <a:pt x="369" y="23"/>
                </a:cubicBezTo>
                <a:cubicBezTo>
                  <a:pt x="369" y="23"/>
                  <a:pt x="369" y="23"/>
                  <a:pt x="369" y="23"/>
                </a:cubicBezTo>
                <a:cubicBezTo>
                  <a:pt x="369" y="23"/>
                  <a:pt x="369" y="23"/>
                  <a:pt x="369" y="23"/>
                </a:cubicBezTo>
                <a:cubicBezTo>
                  <a:pt x="369" y="23"/>
                  <a:pt x="369" y="23"/>
                  <a:pt x="369" y="23"/>
                </a:cubicBezTo>
                <a:cubicBezTo>
                  <a:pt x="369" y="23"/>
                  <a:pt x="369" y="23"/>
                  <a:pt x="369" y="23"/>
                </a:cubicBezTo>
                <a:cubicBezTo>
                  <a:pt x="369" y="23"/>
                  <a:pt x="369" y="23"/>
                  <a:pt x="369" y="23"/>
                </a:cubicBezTo>
                <a:cubicBezTo>
                  <a:pt x="369" y="23"/>
                  <a:pt x="369" y="23"/>
                  <a:pt x="369" y="23"/>
                </a:cubicBezTo>
                <a:cubicBezTo>
                  <a:pt x="369" y="23"/>
                  <a:pt x="369" y="23"/>
                  <a:pt x="369" y="23"/>
                </a:cubicBezTo>
                <a:cubicBezTo>
                  <a:pt x="369" y="23"/>
                  <a:pt x="369" y="23"/>
                  <a:pt x="369" y="23"/>
                </a:cubicBezTo>
                <a:cubicBezTo>
                  <a:pt x="369" y="23"/>
                  <a:pt x="369" y="23"/>
                  <a:pt x="369" y="23"/>
                </a:cubicBezTo>
                <a:cubicBezTo>
                  <a:pt x="369" y="23"/>
                  <a:pt x="369" y="23"/>
                  <a:pt x="369" y="23"/>
                </a:cubicBezTo>
                <a:cubicBezTo>
                  <a:pt x="369" y="23"/>
                  <a:pt x="369" y="23"/>
                  <a:pt x="369" y="23"/>
                </a:cubicBezTo>
                <a:cubicBezTo>
                  <a:pt x="369" y="23"/>
                  <a:pt x="369" y="23"/>
                  <a:pt x="369" y="23"/>
                </a:cubicBezTo>
                <a:cubicBezTo>
                  <a:pt x="369" y="23"/>
                  <a:pt x="369" y="23"/>
                  <a:pt x="369" y="23"/>
                </a:cubicBezTo>
                <a:cubicBezTo>
                  <a:pt x="369" y="23"/>
                  <a:pt x="369" y="23"/>
                  <a:pt x="368" y="23"/>
                </a:cubicBezTo>
                <a:cubicBezTo>
                  <a:pt x="368" y="23"/>
                  <a:pt x="368" y="23"/>
                  <a:pt x="368" y="23"/>
                </a:cubicBezTo>
                <a:cubicBezTo>
                  <a:pt x="368" y="23"/>
                  <a:pt x="368" y="23"/>
                  <a:pt x="368" y="23"/>
                </a:cubicBezTo>
                <a:cubicBezTo>
                  <a:pt x="368" y="23"/>
                  <a:pt x="368" y="23"/>
                  <a:pt x="368" y="23"/>
                </a:cubicBezTo>
                <a:cubicBezTo>
                  <a:pt x="368" y="23"/>
                  <a:pt x="368" y="23"/>
                  <a:pt x="368" y="23"/>
                </a:cubicBezTo>
                <a:cubicBezTo>
                  <a:pt x="368" y="23"/>
                  <a:pt x="368" y="23"/>
                  <a:pt x="368" y="23"/>
                </a:cubicBezTo>
                <a:cubicBezTo>
                  <a:pt x="368" y="23"/>
                  <a:pt x="368" y="23"/>
                  <a:pt x="368" y="23"/>
                </a:cubicBezTo>
                <a:cubicBezTo>
                  <a:pt x="368" y="23"/>
                  <a:pt x="368" y="23"/>
                  <a:pt x="368" y="23"/>
                </a:cubicBezTo>
                <a:cubicBezTo>
                  <a:pt x="368" y="23"/>
                  <a:pt x="368" y="23"/>
                  <a:pt x="368" y="23"/>
                </a:cubicBezTo>
                <a:cubicBezTo>
                  <a:pt x="368" y="23"/>
                  <a:pt x="368" y="23"/>
                  <a:pt x="368" y="23"/>
                </a:cubicBezTo>
                <a:cubicBezTo>
                  <a:pt x="368" y="23"/>
                  <a:pt x="368" y="23"/>
                  <a:pt x="368" y="23"/>
                </a:cubicBezTo>
                <a:cubicBezTo>
                  <a:pt x="368" y="23"/>
                  <a:pt x="368" y="23"/>
                  <a:pt x="368" y="23"/>
                </a:cubicBezTo>
                <a:cubicBezTo>
                  <a:pt x="368" y="23"/>
                  <a:pt x="368" y="23"/>
                  <a:pt x="368" y="23"/>
                </a:cubicBezTo>
                <a:cubicBezTo>
                  <a:pt x="368" y="23"/>
                  <a:pt x="368" y="23"/>
                  <a:pt x="368" y="23"/>
                </a:cubicBezTo>
                <a:cubicBezTo>
                  <a:pt x="368" y="22"/>
                  <a:pt x="368" y="22"/>
                  <a:pt x="368" y="22"/>
                </a:cubicBezTo>
                <a:cubicBezTo>
                  <a:pt x="368" y="22"/>
                  <a:pt x="368" y="22"/>
                  <a:pt x="368" y="22"/>
                </a:cubicBezTo>
                <a:cubicBezTo>
                  <a:pt x="368" y="22"/>
                  <a:pt x="368" y="22"/>
                  <a:pt x="368" y="22"/>
                </a:cubicBezTo>
                <a:cubicBezTo>
                  <a:pt x="368" y="22"/>
                  <a:pt x="368" y="22"/>
                  <a:pt x="368" y="22"/>
                </a:cubicBezTo>
                <a:cubicBezTo>
                  <a:pt x="368" y="22"/>
                  <a:pt x="368" y="22"/>
                  <a:pt x="368" y="22"/>
                </a:cubicBezTo>
                <a:cubicBezTo>
                  <a:pt x="367" y="22"/>
                  <a:pt x="367" y="22"/>
                  <a:pt x="367" y="22"/>
                </a:cubicBezTo>
                <a:cubicBezTo>
                  <a:pt x="367" y="22"/>
                  <a:pt x="367" y="22"/>
                  <a:pt x="367" y="22"/>
                </a:cubicBezTo>
                <a:cubicBezTo>
                  <a:pt x="367" y="22"/>
                  <a:pt x="367" y="22"/>
                  <a:pt x="367" y="22"/>
                </a:cubicBezTo>
                <a:cubicBezTo>
                  <a:pt x="367" y="22"/>
                  <a:pt x="367" y="22"/>
                  <a:pt x="367" y="22"/>
                </a:cubicBezTo>
                <a:cubicBezTo>
                  <a:pt x="367" y="22"/>
                  <a:pt x="367" y="22"/>
                  <a:pt x="367" y="22"/>
                </a:cubicBezTo>
                <a:cubicBezTo>
                  <a:pt x="367" y="22"/>
                  <a:pt x="367" y="22"/>
                  <a:pt x="367" y="22"/>
                </a:cubicBezTo>
                <a:cubicBezTo>
                  <a:pt x="367" y="22"/>
                  <a:pt x="367" y="22"/>
                  <a:pt x="367" y="22"/>
                </a:cubicBezTo>
                <a:cubicBezTo>
                  <a:pt x="367" y="22"/>
                  <a:pt x="367" y="22"/>
                  <a:pt x="367" y="22"/>
                </a:cubicBezTo>
                <a:cubicBezTo>
                  <a:pt x="367" y="22"/>
                  <a:pt x="367" y="22"/>
                  <a:pt x="367" y="22"/>
                </a:cubicBezTo>
                <a:cubicBezTo>
                  <a:pt x="367" y="22"/>
                  <a:pt x="367" y="22"/>
                  <a:pt x="367" y="22"/>
                </a:cubicBezTo>
                <a:cubicBezTo>
                  <a:pt x="367" y="22"/>
                  <a:pt x="367" y="22"/>
                  <a:pt x="367" y="22"/>
                </a:cubicBezTo>
                <a:cubicBezTo>
                  <a:pt x="367" y="22"/>
                  <a:pt x="367" y="22"/>
                  <a:pt x="367" y="22"/>
                </a:cubicBezTo>
                <a:cubicBezTo>
                  <a:pt x="367" y="22"/>
                  <a:pt x="367" y="22"/>
                  <a:pt x="367" y="22"/>
                </a:cubicBezTo>
                <a:cubicBezTo>
                  <a:pt x="367" y="22"/>
                  <a:pt x="367" y="22"/>
                  <a:pt x="367" y="22"/>
                </a:cubicBezTo>
                <a:cubicBezTo>
                  <a:pt x="366" y="22"/>
                  <a:pt x="366" y="22"/>
                  <a:pt x="366" y="22"/>
                </a:cubicBezTo>
                <a:cubicBezTo>
                  <a:pt x="366" y="22"/>
                  <a:pt x="366" y="22"/>
                  <a:pt x="366" y="22"/>
                </a:cubicBezTo>
                <a:cubicBezTo>
                  <a:pt x="366" y="22"/>
                  <a:pt x="366" y="22"/>
                  <a:pt x="366" y="22"/>
                </a:cubicBezTo>
                <a:cubicBezTo>
                  <a:pt x="366" y="22"/>
                  <a:pt x="366" y="22"/>
                  <a:pt x="366" y="22"/>
                </a:cubicBezTo>
                <a:cubicBezTo>
                  <a:pt x="366" y="22"/>
                  <a:pt x="366" y="22"/>
                  <a:pt x="366" y="22"/>
                </a:cubicBezTo>
                <a:cubicBezTo>
                  <a:pt x="366" y="22"/>
                  <a:pt x="366" y="22"/>
                  <a:pt x="366" y="22"/>
                </a:cubicBezTo>
                <a:cubicBezTo>
                  <a:pt x="366" y="22"/>
                  <a:pt x="366" y="22"/>
                  <a:pt x="366" y="22"/>
                </a:cubicBezTo>
                <a:cubicBezTo>
                  <a:pt x="366" y="22"/>
                  <a:pt x="366" y="22"/>
                  <a:pt x="366" y="22"/>
                </a:cubicBezTo>
                <a:cubicBezTo>
                  <a:pt x="366" y="22"/>
                  <a:pt x="366" y="22"/>
                  <a:pt x="366" y="22"/>
                </a:cubicBezTo>
                <a:cubicBezTo>
                  <a:pt x="366" y="22"/>
                  <a:pt x="366" y="22"/>
                  <a:pt x="366" y="22"/>
                </a:cubicBezTo>
                <a:cubicBezTo>
                  <a:pt x="366" y="22"/>
                  <a:pt x="366" y="22"/>
                  <a:pt x="366" y="22"/>
                </a:cubicBezTo>
                <a:cubicBezTo>
                  <a:pt x="366" y="22"/>
                  <a:pt x="366" y="22"/>
                  <a:pt x="366" y="22"/>
                </a:cubicBezTo>
                <a:cubicBezTo>
                  <a:pt x="366" y="22"/>
                  <a:pt x="366" y="22"/>
                  <a:pt x="366" y="22"/>
                </a:cubicBezTo>
                <a:cubicBezTo>
                  <a:pt x="366" y="22"/>
                  <a:pt x="366" y="22"/>
                  <a:pt x="366" y="22"/>
                </a:cubicBezTo>
                <a:cubicBezTo>
                  <a:pt x="366" y="22"/>
                  <a:pt x="366" y="22"/>
                  <a:pt x="366" y="22"/>
                </a:cubicBezTo>
                <a:cubicBezTo>
                  <a:pt x="366" y="22"/>
                  <a:pt x="366" y="22"/>
                  <a:pt x="366" y="22"/>
                </a:cubicBezTo>
                <a:cubicBezTo>
                  <a:pt x="366" y="22"/>
                  <a:pt x="366" y="22"/>
                  <a:pt x="366" y="22"/>
                </a:cubicBezTo>
                <a:cubicBezTo>
                  <a:pt x="366" y="22"/>
                  <a:pt x="366" y="22"/>
                  <a:pt x="366" y="22"/>
                </a:cubicBezTo>
                <a:cubicBezTo>
                  <a:pt x="366" y="22"/>
                  <a:pt x="366" y="22"/>
                  <a:pt x="366" y="21"/>
                </a:cubicBezTo>
                <a:cubicBezTo>
                  <a:pt x="366" y="21"/>
                  <a:pt x="366" y="21"/>
                  <a:pt x="365" y="21"/>
                </a:cubicBezTo>
                <a:cubicBezTo>
                  <a:pt x="365" y="21"/>
                  <a:pt x="365" y="21"/>
                  <a:pt x="365" y="21"/>
                </a:cubicBezTo>
                <a:cubicBezTo>
                  <a:pt x="365" y="21"/>
                  <a:pt x="365" y="21"/>
                  <a:pt x="365" y="21"/>
                </a:cubicBezTo>
                <a:cubicBezTo>
                  <a:pt x="365" y="21"/>
                  <a:pt x="365" y="21"/>
                  <a:pt x="365" y="21"/>
                </a:cubicBezTo>
                <a:cubicBezTo>
                  <a:pt x="365" y="21"/>
                  <a:pt x="365" y="21"/>
                  <a:pt x="365" y="21"/>
                </a:cubicBezTo>
                <a:cubicBezTo>
                  <a:pt x="365" y="21"/>
                  <a:pt x="365" y="21"/>
                  <a:pt x="365" y="21"/>
                </a:cubicBezTo>
                <a:cubicBezTo>
                  <a:pt x="365" y="21"/>
                  <a:pt x="365" y="21"/>
                  <a:pt x="365" y="21"/>
                </a:cubicBezTo>
                <a:cubicBezTo>
                  <a:pt x="365" y="21"/>
                  <a:pt x="365" y="21"/>
                  <a:pt x="365" y="21"/>
                </a:cubicBezTo>
                <a:cubicBezTo>
                  <a:pt x="365" y="21"/>
                  <a:pt x="365" y="21"/>
                  <a:pt x="365" y="21"/>
                </a:cubicBezTo>
                <a:cubicBezTo>
                  <a:pt x="365" y="21"/>
                  <a:pt x="365" y="21"/>
                  <a:pt x="365" y="21"/>
                </a:cubicBezTo>
                <a:cubicBezTo>
                  <a:pt x="365" y="21"/>
                  <a:pt x="365" y="21"/>
                  <a:pt x="365" y="21"/>
                </a:cubicBezTo>
                <a:cubicBezTo>
                  <a:pt x="365" y="21"/>
                  <a:pt x="365" y="21"/>
                  <a:pt x="365" y="21"/>
                </a:cubicBezTo>
                <a:cubicBezTo>
                  <a:pt x="365" y="21"/>
                  <a:pt x="365" y="21"/>
                  <a:pt x="365" y="21"/>
                </a:cubicBezTo>
                <a:cubicBezTo>
                  <a:pt x="365" y="21"/>
                  <a:pt x="365" y="21"/>
                  <a:pt x="365" y="21"/>
                </a:cubicBezTo>
                <a:cubicBezTo>
                  <a:pt x="365" y="21"/>
                  <a:pt x="365" y="21"/>
                  <a:pt x="365" y="21"/>
                </a:cubicBezTo>
                <a:cubicBezTo>
                  <a:pt x="365" y="21"/>
                  <a:pt x="365" y="21"/>
                  <a:pt x="365" y="21"/>
                </a:cubicBezTo>
                <a:cubicBezTo>
                  <a:pt x="365" y="21"/>
                  <a:pt x="365" y="21"/>
                  <a:pt x="365" y="21"/>
                </a:cubicBezTo>
                <a:cubicBezTo>
                  <a:pt x="365" y="21"/>
                  <a:pt x="365" y="21"/>
                  <a:pt x="365" y="21"/>
                </a:cubicBezTo>
                <a:cubicBezTo>
                  <a:pt x="365" y="21"/>
                  <a:pt x="365" y="21"/>
                  <a:pt x="365" y="21"/>
                </a:cubicBezTo>
                <a:cubicBezTo>
                  <a:pt x="365" y="21"/>
                  <a:pt x="365" y="21"/>
                  <a:pt x="365" y="21"/>
                </a:cubicBezTo>
                <a:cubicBezTo>
                  <a:pt x="365" y="21"/>
                  <a:pt x="365" y="21"/>
                  <a:pt x="365" y="21"/>
                </a:cubicBezTo>
                <a:cubicBezTo>
                  <a:pt x="365" y="21"/>
                  <a:pt x="365" y="21"/>
                  <a:pt x="365" y="21"/>
                </a:cubicBezTo>
                <a:cubicBezTo>
                  <a:pt x="365" y="21"/>
                  <a:pt x="365" y="21"/>
                  <a:pt x="364" y="21"/>
                </a:cubicBezTo>
                <a:cubicBezTo>
                  <a:pt x="364" y="21"/>
                  <a:pt x="364" y="21"/>
                  <a:pt x="364" y="21"/>
                </a:cubicBezTo>
                <a:cubicBezTo>
                  <a:pt x="364" y="21"/>
                  <a:pt x="364" y="21"/>
                  <a:pt x="364" y="21"/>
                </a:cubicBezTo>
                <a:cubicBezTo>
                  <a:pt x="364" y="21"/>
                  <a:pt x="364" y="21"/>
                  <a:pt x="364" y="21"/>
                </a:cubicBezTo>
                <a:cubicBezTo>
                  <a:pt x="364" y="21"/>
                  <a:pt x="364" y="21"/>
                  <a:pt x="364" y="21"/>
                </a:cubicBezTo>
                <a:cubicBezTo>
                  <a:pt x="364" y="21"/>
                  <a:pt x="364" y="21"/>
                  <a:pt x="364" y="21"/>
                </a:cubicBezTo>
                <a:cubicBezTo>
                  <a:pt x="363" y="20"/>
                  <a:pt x="362" y="20"/>
                  <a:pt x="360" y="19"/>
                </a:cubicBezTo>
                <a:close/>
                <a:moveTo>
                  <a:pt x="322" y="7"/>
                </a:moveTo>
                <a:cubicBezTo>
                  <a:pt x="321" y="11"/>
                  <a:pt x="321" y="11"/>
                  <a:pt x="321" y="11"/>
                </a:cubicBezTo>
                <a:cubicBezTo>
                  <a:pt x="328" y="12"/>
                  <a:pt x="334" y="14"/>
                  <a:pt x="340" y="16"/>
                </a:cubicBezTo>
                <a:cubicBezTo>
                  <a:pt x="342" y="12"/>
                  <a:pt x="342" y="12"/>
                  <a:pt x="342" y="12"/>
                </a:cubicBezTo>
                <a:cubicBezTo>
                  <a:pt x="341" y="12"/>
                  <a:pt x="341" y="12"/>
                  <a:pt x="340" y="12"/>
                </a:cubicBezTo>
                <a:cubicBezTo>
                  <a:pt x="340" y="12"/>
                  <a:pt x="340" y="12"/>
                  <a:pt x="340" y="12"/>
                </a:cubicBezTo>
                <a:cubicBezTo>
                  <a:pt x="340" y="12"/>
                  <a:pt x="340" y="12"/>
                  <a:pt x="340" y="12"/>
                </a:cubicBezTo>
                <a:cubicBezTo>
                  <a:pt x="340" y="12"/>
                  <a:pt x="340" y="12"/>
                  <a:pt x="340" y="12"/>
                </a:cubicBezTo>
                <a:cubicBezTo>
                  <a:pt x="340" y="12"/>
                  <a:pt x="340" y="12"/>
                  <a:pt x="340" y="12"/>
                </a:cubicBezTo>
                <a:cubicBezTo>
                  <a:pt x="340" y="12"/>
                  <a:pt x="340" y="12"/>
                  <a:pt x="340" y="12"/>
                </a:cubicBezTo>
                <a:cubicBezTo>
                  <a:pt x="340" y="12"/>
                  <a:pt x="340" y="12"/>
                  <a:pt x="340" y="12"/>
                </a:cubicBezTo>
                <a:cubicBezTo>
                  <a:pt x="340" y="12"/>
                  <a:pt x="340" y="12"/>
                  <a:pt x="340" y="12"/>
                </a:cubicBezTo>
                <a:cubicBezTo>
                  <a:pt x="340" y="12"/>
                  <a:pt x="340" y="12"/>
                  <a:pt x="340" y="12"/>
                </a:cubicBezTo>
                <a:cubicBezTo>
                  <a:pt x="340" y="12"/>
                  <a:pt x="340" y="12"/>
                  <a:pt x="340" y="12"/>
                </a:cubicBezTo>
                <a:cubicBezTo>
                  <a:pt x="340" y="12"/>
                  <a:pt x="340" y="12"/>
                  <a:pt x="340" y="12"/>
                </a:cubicBezTo>
                <a:cubicBezTo>
                  <a:pt x="340" y="12"/>
                  <a:pt x="340" y="12"/>
                  <a:pt x="340" y="12"/>
                </a:cubicBezTo>
                <a:cubicBezTo>
                  <a:pt x="340" y="12"/>
                  <a:pt x="340" y="12"/>
                  <a:pt x="340" y="12"/>
                </a:cubicBezTo>
                <a:cubicBezTo>
                  <a:pt x="340" y="12"/>
                  <a:pt x="340" y="12"/>
                  <a:pt x="340" y="12"/>
                </a:cubicBezTo>
                <a:cubicBezTo>
                  <a:pt x="339" y="12"/>
                  <a:pt x="339" y="12"/>
                  <a:pt x="339" y="12"/>
                </a:cubicBezTo>
                <a:cubicBezTo>
                  <a:pt x="339" y="12"/>
                  <a:pt x="339" y="12"/>
                  <a:pt x="339" y="12"/>
                </a:cubicBezTo>
                <a:cubicBezTo>
                  <a:pt x="339" y="12"/>
                  <a:pt x="339" y="12"/>
                  <a:pt x="339" y="12"/>
                </a:cubicBezTo>
                <a:cubicBezTo>
                  <a:pt x="339" y="12"/>
                  <a:pt x="339" y="12"/>
                  <a:pt x="339" y="12"/>
                </a:cubicBezTo>
                <a:cubicBezTo>
                  <a:pt x="339" y="12"/>
                  <a:pt x="339" y="12"/>
                  <a:pt x="339" y="12"/>
                </a:cubicBezTo>
                <a:cubicBezTo>
                  <a:pt x="339" y="12"/>
                  <a:pt x="339" y="12"/>
                  <a:pt x="339" y="12"/>
                </a:cubicBezTo>
                <a:cubicBezTo>
                  <a:pt x="339" y="12"/>
                  <a:pt x="339" y="12"/>
                  <a:pt x="339" y="12"/>
                </a:cubicBezTo>
                <a:cubicBezTo>
                  <a:pt x="339" y="12"/>
                  <a:pt x="339" y="12"/>
                  <a:pt x="339" y="12"/>
                </a:cubicBezTo>
                <a:cubicBezTo>
                  <a:pt x="339" y="12"/>
                  <a:pt x="339" y="12"/>
                  <a:pt x="339" y="12"/>
                </a:cubicBezTo>
                <a:cubicBezTo>
                  <a:pt x="339" y="12"/>
                  <a:pt x="339" y="12"/>
                  <a:pt x="339" y="12"/>
                </a:cubicBezTo>
                <a:cubicBezTo>
                  <a:pt x="339" y="12"/>
                  <a:pt x="339" y="12"/>
                  <a:pt x="339" y="12"/>
                </a:cubicBezTo>
                <a:cubicBezTo>
                  <a:pt x="339" y="12"/>
                  <a:pt x="339" y="12"/>
                  <a:pt x="339" y="12"/>
                </a:cubicBezTo>
                <a:cubicBezTo>
                  <a:pt x="339" y="12"/>
                  <a:pt x="339" y="12"/>
                  <a:pt x="339" y="12"/>
                </a:cubicBezTo>
                <a:cubicBezTo>
                  <a:pt x="339" y="12"/>
                  <a:pt x="339" y="12"/>
                  <a:pt x="339" y="12"/>
                </a:cubicBezTo>
                <a:cubicBezTo>
                  <a:pt x="339" y="12"/>
                  <a:pt x="339" y="12"/>
                  <a:pt x="339" y="12"/>
                </a:cubicBezTo>
                <a:cubicBezTo>
                  <a:pt x="339" y="12"/>
                  <a:pt x="339" y="12"/>
                  <a:pt x="339" y="12"/>
                </a:cubicBezTo>
                <a:cubicBezTo>
                  <a:pt x="339" y="12"/>
                  <a:pt x="339" y="12"/>
                  <a:pt x="339" y="12"/>
                </a:cubicBezTo>
                <a:cubicBezTo>
                  <a:pt x="339" y="12"/>
                  <a:pt x="339" y="11"/>
                  <a:pt x="339" y="11"/>
                </a:cubicBezTo>
                <a:cubicBezTo>
                  <a:pt x="339" y="11"/>
                  <a:pt x="339" y="11"/>
                  <a:pt x="339" y="11"/>
                </a:cubicBezTo>
                <a:cubicBezTo>
                  <a:pt x="339" y="11"/>
                  <a:pt x="339" y="11"/>
                  <a:pt x="339" y="11"/>
                </a:cubicBezTo>
                <a:cubicBezTo>
                  <a:pt x="339" y="11"/>
                  <a:pt x="339" y="11"/>
                  <a:pt x="339" y="11"/>
                </a:cubicBezTo>
                <a:cubicBezTo>
                  <a:pt x="338" y="11"/>
                  <a:pt x="338" y="11"/>
                  <a:pt x="338" y="11"/>
                </a:cubicBezTo>
                <a:cubicBezTo>
                  <a:pt x="338" y="11"/>
                  <a:pt x="338" y="11"/>
                  <a:pt x="338" y="11"/>
                </a:cubicBezTo>
                <a:cubicBezTo>
                  <a:pt x="338" y="11"/>
                  <a:pt x="338" y="11"/>
                  <a:pt x="338" y="11"/>
                </a:cubicBezTo>
                <a:cubicBezTo>
                  <a:pt x="338" y="11"/>
                  <a:pt x="338" y="11"/>
                  <a:pt x="338" y="11"/>
                </a:cubicBezTo>
                <a:cubicBezTo>
                  <a:pt x="333" y="10"/>
                  <a:pt x="328" y="8"/>
                  <a:pt x="322" y="7"/>
                </a:cubicBezTo>
                <a:close/>
                <a:moveTo>
                  <a:pt x="283" y="1"/>
                </a:moveTo>
                <a:cubicBezTo>
                  <a:pt x="283" y="5"/>
                  <a:pt x="283" y="5"/>
                  <a:pt x="283" y="5"/>
                </a:cubicBezTo>
                <a:cubicBezTo>
                  <a:pt x="289" y="5"/>
                  <a:pt x="296" y="6"/>
                  <a:pt x="302" y="7"/>
                </a:cubicBezTo>
                <a:cubicBezTo>
                  <a:pt x="303" y="3"/>
                  <a:pt x="303" y="3"/>
                  <a:pt x="303" y="3"/>
                </a:cubicBezTo>
                <a:cubicBezTo>
                  <a:pt x="303" y="3"/>
                  <a:pt x="303" y="3"/>
                  <a:pt x="303" y="3"/>
                </a:cubicBezTo>
                <a:cubicBezTo>
                  <a:pt x="303" y="3"/>
                  <a:pt x="303" y="3"/>
                  <a:pt x="303" y="3"/>
                </a:cubicBezTo>
                <a:cubicBezTo>
                  <a:pt x="303" y="3"/>
                  <a:pt x="303" y="3"/>
                  <a:pt x="303" y="3"/>
                </a:cubicBezTo>
                <a:cubicBezTo>
                  <a:pt x="297" y="2"/>
                  <a:pt x="292" y="2"/>
                  <a:pt x="287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86" y="1"/>
                  <a:pt x="286" y="1"/>
                  <a:pt x="286" y="1"/>
                </a:cubicBezTo>
                <a:cubicBezTo>
                  <a:pt x="286" y="1"/>
                  <a:pt x="286" y="1"/>
                  <a:pt x="286" y="1"/>
                </a:cubicBezTo>
                <a:cubicBezTo>
                  <a:pt x="286" y="1"/>
                  <a:pt x="286" y="1"/>
                  <a:pt x="286" y="1"/>
                </a:cubicBezTo>
                <a:cubicBezTo>
                  <a:pt x="286" y="1"/>
                  <a:pt x="286" y="1"/>
                  <a:pt x="286" y="1"/>
                </a:cubicBezTo>
                <a:cubicBezTo>
                  <a:pt x="286" y="1"/>
                  <a:pt x="286" y="1"/>
                  <a:pt x="286" y="1"/>
                </a:cubicBezTo>
                <a:cubicBezTo>
                  <a:pt x="286" y="1"/>
                  <a:pt x="286" y="1"/>
                  <a:pt x="286" y="1"/>
                </a:cubicBezTo>
                <a:cubicBezTo>
                  <a:pt x="286" y="1"/>
                  <a:pt x="286" y="1"/>
                  <a:pt x="286" y="1"/>
                </a:cubicBezTo>
                <a:cubicBezTo>
                  <a:pt x="286" y="1"/>
                  <a:pt x="286" y="1"/>
                  <a:pt x="286" y="1"/>
                </a:cubicBezTo>
                <a:cubicBezTo>
                  <a:pt x="286" y="1"/>
                  <a:pt x="286" y="1"/>
                  <a:pt x="286" y="1"/>
                </a:cubicBezTo>
                <a:cubicBezTo>
                  <a:pt x="286" y="1"/>
                  <a:pt x="286" y="1"/>
                  <a:pt x="286" y="1"/>
                </a:cubicBezTo>
                <a:cubicBezTo>
                  <a:pt x="286" y="1"/>
                  <a:pt x="286" y="1"/>
                  <a:pt x="286" y="1"/>
                </a:cubicBezTo>
                <a:cubicBezTo>
                  <a:pt x="286" y="1"/>
                  <a:pt x="286" y="1"/>
                  <a:pt x="286" y="1"/>
                </a:cubicBezTo>
                <a:cubicBezTo>
                  <a:pt x="286" y="1"/>
                  <a:pt x="286" y="1"/>
                  <a:pt x="286" y="1"/>
                </a:cubicBezTo>
                <a:cubicBezTo>
                  <a:pt x="286" y="1"/>
                  <a:pt x="286" y="1"/>
                  <a:pt x="286" y="1"/>
                </a:cubicBezTo>
                <a:cubicBezTo>
                  <a:pt x="286" y="1"/>
                  <a:pt x="286" y="1"/>
                  <a:pt x="286" y="1"/>
                </a:cubicBezTo>
                <a:cubicBezTo>
                  <a:pt x="286" y="1"/>
                  <a:pt x="286" y="1"/>
                  <a:pt x="286" y="1"/>
                </a:cubicBezTo>
                <a:cubicBezTo>
                  <a:pt x="285" y="1"/>
                  <a:pt x="284" y="1"/>
                  <a:pt x="283" y="1"/>
                </a:cubicBezTo>
                <a:close/>
                <a:moveTo>
                  <a:pt x="261" y="0"/>
                </a:moveTo>
                <a:cubicBezTo>
                  <a:pt x="261" y="4"/>
                  <a:pt x="261" y="4"/>
                  <a:pt x="261" y="4"/>
                </a:cubicBezTo>
                <a:cubicBezTo>
                  <a:pt x="263" y="4"/>
                  <a:pt x="263" y="4"/>
                  <a:pt x="263" y="4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0"/>
                  <a:pt x="262" y="0"/>
                  <a:pt x="262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2" y="0"/>
                  <a:pt x="261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1" y="0"/>
                  <a:pt x="261" y="0"/>
                  <a:pt x="261" y="0"/>
                </a:cubicBezTo>
                <a:close/>
              </a:path>
            </a:pathLst>
          </a:custGeom>
          <a:solidFill>
            <a:srgbClr val="D6D7D6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349" name="Freeform 1037"/>
          <p:cNvSpPr>
            <a:spLocks/>
          </p:cNvSpPr>
          <p:nvPr/>
        </p:nvSpPr>
        <p:spPr bwMode="auto">
          <a:xfrm>
            <a:off x="1605917" y="1777645"/>
            <a:ext cx="4054217" cy="4056256"/>
          </a:xfrm>
          <a:custGeom>
            <a:avLst/>
            <a:gdLst/>
            <a:ahLst/>
            <a:cxnLst>
              <a:cxn ang="0">
                <a:pos x="421" y="842"/>
              </a:cxn>
              <a:cxn ang="0">
                <a:pos x="0" y="421"/>
              </a:cxn>
              <a:cxn ang="0">
                <a:pos x="124" y="124"/>
              </a:cxn>
              <a:cxn ang="0">
                <a:pos x="421" y="0"/>
              </a:cxn>
              <a:cxn ang="0">
                <a:pos x="421" y="0"/>
              </a:cxn>
              <a:cxn ang="0">
                <a:pos x="842" y="421"/>
              </a:cxn>
              <a:cxn ang="0">
                <a:pos x="802" y="421"/>
              </a:cxn>
              <a:cxn ang="0">
                <a:pos x="421" y="40"/>
              </a:cxn>
              <a:cxn ang="0">
                <a:pos x="152" y="152"/>
              </a:cxn>
              <a:cxn ang="0">
                <a:pos x="40" y="421"/>
              </a:cxn>
              <a:cxn ang="0">
                <a:pos x="421" y="802"/>
              </a:cxn>
              <a:cxn ang="0">
                <a:pos x="421" y="842"/>
              </a:cxn>
            </a:cxnLst>
            <a:rect l="0" t="0" r="r" b="b"/>
            <a:pathLst>
              <a:path w="842" h="842">
                <a:moveTo>
                  <a:pt x="421" y="842"/>
                </a:moveTo>
                <a:cubicBezTo>
                  <a:pt x="189" y="842"/>
                  <a:pt x="0" y="653"/>
                  <a:pt x="0" y="421"/>
                </a:cubicBezTo>
                <a:cubicBezTo>
                  <a:pt x="0" y="309"/>
                  <a:pt x="44" y="203"/>
                  <a:pt x="124" y="124"/>
                </a:cubicBezTo>
                <a:cubicBezTo>
                  <a:pt x="203" y="44"/>
                  <a:pt x="309" y="0"/>
                  <a:pt x="421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653" y="0"/>
                  <a:pt x="842" y="189"/>
                  <a:pt x="842" y="421"/>
                </a:cubicBezTo>
                <a:cubicBezTo>
                  <a:pt x="802" y="421"/>
                  <a:pt x="802" y="421"/>
                  <a:pt x="802" y="421"/>
                </a:cubicBezTo>
                <a:cubicBezTo>
                  <a:pt x="802" y="211"/>
                  <a:pt x="631" y="40"/>
                  <a:pt x="421" y="40"/>
                </a:cubicBezTo>
                <a:cubicBezTo>
                  <a:pt x="319" y="40"/>
                  <a:pt x="224" y="80"/>
                  <a:pt x="152" y="152"/>
                </a:cubicBezTo>
                <a:cubicBezTo>
                  <a:pt x="80" y="224"/>
                  <a:pt x="40" y="319"/>
                  <a:pt x="40" y="421"/>
                </a:cubicBezTo>
                <a:cubicBezTo>
                  <a:pt x="40" y="631"/>
                  <a:pt x="211" y="802"/>
                  <a:pt x="421" y="802"/>
                </a:cubicBezTo>
                <a:lnTo>
                  <a:pt x="421" y="842"/>
                </a:lnTo>
                <a:close/>
              </a:path>
            </a:pathLst>
          </a:custGeom>
          <a:solidFill>
            <a:srgbClr val="CC65FC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350" name="Freeform 1038"/>
          <p:cNvSpPr>
            <a:spLocks/>
          </p:cNvSpPr>
          <p:nvPr/>
        </p:nvSpPr>
        <p:spPr bwMode="auto">
          <a:xfrm>
            <a:off x="1860707" y="2034473"/>
            <a:ext cx="3467182" cy="3542599"/>
          </a:xfrm>
          <a:custGeom>
            <a:avLst/>
            <a:gdLst/>
            <a:ahLst/>
            <a:cxnLst>
              <a:cxn ang="0">
                <a:pos x="368" y="736"/>
              </a:cxn>
              <a:cxn ang="0">
                <a:pos x="0" y="368"/>
              </a:cxn>
              <a:cxn ang="0">
                <a:pos x="108" y="108"/>
              </a:cxn>
              <a:cxn ang="0">
                <a:pos x="368" y="0"/>
              </a:cxn>
              <a:cxn ang="0">
                <a:pos x="368" y="0"/>
              </a:cxn>
              <a:cxn ang="0">
                <a:pos x="588" y="73"/>
              </a:cxn>
              <a:cxn ang="0">
                <a:pos x="720" y="258"/>
              </a:cxn>
              <a:cxn ang="0">
                <a:pos x="681" y="270"/>
              </a:cxn>
              <a:cxn ang="0">
                <a:pos x="368" y="40"/>
              </a:cxn>
              <a:cxn ang="0">
                <a:pos x="136" y="136"/>
              </a:cxn>
              <a:cxn ang="0">
                <a:pos x="40" y="368"/>
              </a:cxn>
              <a:cxn ang="0">
                <a:pos x="368" y="696"/>
              </a:cxn>
              <a:cxn ang="0">
                <a:pos x="368" y="736"/>
              </a:cxn>
            </a:cxnLst>
            <a:rect l="0" t="0" r="r" b="b"/>
            <a:pathLst>
              <a:path w="720" h="736">
                <a:moveTo>
                  <a:pt x="368" y="736"/>
                </a:moveTo>
                <a:cubicBezTo>
                  <a:pt x="165" y="736"/>
                  <a:pt x="0" y="571"/>
                  <a:pt x="0" y="368"/>
                </a:cubicBezTo>
                <a:cubicBezTo>
                  <a:pt x="0" y="270"/>
                  <a:pt x="38" y="177"/>
                  <a:pt x="108" y="108"/>
                </a:cubicBezTo>
                <a:cubicBezTo>
                  <a:pt x="177" y="38"/>
                  <a:pt x="270" y="0"/>
                  <a:pt x="368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448" y="0"/>
                  <a:pt x="524" y="25"/>
                  <a:pt x="588" y="73"/>
                </a:cubicBezTo>
                <a:cubicBezTo>
                  <a:pt x="650" y="119"/>
                  <a:pt x="697" y="184"/>
                  <a:pt x="720" y="258"/>
                </a:cubicBezTo>
                <a:cubicBezTo>
                  <a:pt x="681" y="270"/>
                  <a:pt x="681" y="270"/>
                  <a:pt x="681" y="270"/>
                </a:cubicBezTo>
                <a:cubicBezTo>
                  <a:pt x="638" y="132"/>
                  <a:pt x="512" y="40"/>
                  <a:pt x="368" y="40"/>
                </a:cubicBezTo>
                <a:cubicBezTo>
                  <a:pt x="280" y="40"/>
                  <a:pt x="198" y="74"/>
                  <a:pt x="136" y="136"/>
                </a:cubicBezTo>
                <a:cubicBezTo>
                  <a:pt x="74" y="198"/>
                  <a:pt x="40" y="280"/>
                  <a:pt x="40" y="368"/>
                </a:cubicBezTo>
                <a:cubicBezTo>
                  <a:pt x="40" y="549"/>
                  <a:pt x="187" y="696"/>
                  <a:pt x="368" y="696"/>
                </a:cubicBezTo>
                <a:lnTo>
                  <a:pt x="368" y="736"/>
                </a:lnTo>
                <a:close/>
              </a:path>
            </a:pathLst>
          </a:custGeom>
          <a:solidFill>
            <a:srgbClr val="58D4D8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351" name="Freeform 1039"/>
          <p:cNvSpPr>
            <a:spLocks/>
          </p:cNvSpPr>
          <p:nvPr/>
        </p:nvSpPr>
        <p:spPr bwMode="auto">
          <a:xfrm>
            <a:off x="2111421" y="2283148"/>
            <a:ext cx="2507132" cy="3045250"/>
          </a:xfrm>
          <a:custGeom>
            <a:avLst/>
            <a:gdLst/>
            <a:ahLst/>
            <a:cxnLst>
              <a:cxn ang="0">
                <a:pos x="316" y="632"/>
              </a:cxn>
              <a:cxn ang="0">
                <a:pos x="0" y="316"/>
              </a:cxn>
              <a:cxn ang="0">
                <a:pos x="93" y="93"/>
              </a:cxn>
              <a:cxn ang="0">
                <a:pos x="316" y="0"/>
              </a:cxn>
              <a:cxn ang="0">
                <a:pos x="316" y="0"/>
              </a:cxn>
              <a:cxn ang="0">
                <a:pos x="521" y="75"/>
              </a:cxn>
              <a:cxn ang="0">
                <a:pos x="495" y="106"/>
              </a:cxn>
              <a:cxn ang="0">
                <a:pos x="316" y="40"/>
              </a:cxn>
              <a:cxn ang="0">
                <a:pos x="121" y="121"/>
              </a:cxn>
              <a:cxn ang="0">
                <a:pos x="40" y="316"/>
              </a:cxn>
              <a:cxn ang="0">
                <a:pos x="316" y="592"/>
              </a:cxn>
              <a:cxn ang="0">
                <a:pos x="316" y="632"/>
              </a:cxn>
            </a:cxnLst>
            <a:rect l="0" t="0" r="r" b="b"/>
            <a:pathLst>
              <a:path w="521" h="632">
                <a:moveTo>
                  <a:pt x="316" y="632"/>
                </a:moveTo>
                <a:cubicBezTo>
                  <a:pt x="142" y="632"/>
                  <a:pt x="0" y="490"/>
                  <a:pt x="0" y="316"/>
                </a:cubicBezTo>
                <a:cubicBezTo>
                  <a:pt x="0" y="232"/>
                  <a:pt x="33" y="152"/>
                  <a:pt x="93" y="93"/>
                </a:cubicBezTo>
                <a:cubicBezTo>
                  <a:pt x="152" y="33"/>
                  <a:pt x="232" y="0"/>
                  <a:pt x="316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391" y="0"/>
                  <a:pt x="464" y="27"/>
                  <a:pt x="521" y="75"/>
                </a:cubicBezTo>
                <a:cubicBezTo>
                  <a:pt x="495" y="106"/>
                  <a:pt x="495" y="106"/>
                  <a:pt x="495" y="106"/>
                </a:cubicBezTo>
                <a:cubicBezTo>
                  <a:pt x="445" y="63"/>
                  <a:pt x="382" y="40"/>
                  <a:pt x="316" y="40"/>
                </a:cubicBezTo>
                <a:cubicBezTo>
                  <a:pt x="242" y="40"/>
                  <a:pt x="173" y="69"/>
                  <a:pt x="121" y="121"/>
                </a:cubicBezTo>
                <a:cubicBezTo>
                  <a:pt x="69" y="173"/>
                  <a:pt x="40" y="242"/>
                  <a:pt x="40" y="316"/>
                </a:cubicBezTo>
                <a:cubicBezTo>
                  <a:pt x="40" y="468"/>
                  <a:pt x="164" y="592"/>
                  <a:pt x="316" y="592"/>
                </a:cubicBezTo>
                <a:lnTo>
                  <a:pt x="316" y="632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352" name="Freeform 1040"/>
          <p:cNvSpPr>
            <a:spLocks/>
          </p:cNvSpPr>
          <p:nvPr/>
        </p:nvSpPr>
        <p:spPr bwMode="auto">
          <a:xfrm>
            <a:off x="2360095" y="2533861"/>
            <a:ext cx="1455360" cy="2543822"/>
          </a:xfrm>
          <a:custGeom>
            <a:avLst/>
            <a:gdLst/>
            <a:ahLst/>
            <a:cxnLst>
              <a:cxn ang="0">
                <a:pos x="264" y="528"/>
              </a:cxn>
              <a:cxn ang="0">
                <a:pos x="0" y="264"/>
              </a:cxn>
              <a:cxn ang="0">
                <a:pos x="264" y="0"/>
              </a:cxn>
              <a:cxn ang="0">
                <a:pos x="302" y="3"/>
              </a:cxn>
              <a:cxn ang="0">
                <a:pos x="296" y="42"/>
              </a:cxn>
              <a:cxn ang="0">
                <a:pos x="264" y="40"/>
              </a:cxn>
              <a:cxn ang="0">
                <a:pos x="40" y="264"/>
              </a:cxn>
              <a:cxn ang="0">
                <a:pos x="264" y="488"/>
              </a:cxn>
              <a:cxn ang="0">
                <a:pos x="264" y="528"/>
              </a:cxn>
            </a:cxnLst>
            <a:rect l="0" t="0" r="r" b="b"/>
            <a:pathLst>
              <a:path w="302" h="528">
                <a:moveTo>
                  <a:pt x="264" y="528"/>
                </a:moveTo>
                <a:cubicBezTo>
                  <a:pt x="119" y="528"/>
                  <a:pt x="0" y="410"/>
                  <a:pt x="0" y="264"/>
                </a:cubicBezTo>
                <a:cubicBezTo>
                  <a:pt x="0" y="119"/>
                  <a:pt x="119" y="0"/>
                  <a:pt x="264" y="0"/>
                </a:cubicBezTo>
                <a:cubicBezTo>
                  <a:pt x="277" y="0"/>
                  <a:pt x="289" y="1"/>
                  <a:pt x="302" y="3"/>
                </a:cubicBezTo>
                <a:cubicBezTo>
                  <a:pt x="296" y="42"/>
                  <a:pt x="296" y="42"/>
                  <a:pt x="296" y="42"/>
                </a:cubicBezTo>
                <a:cubicBezTo>
                  <a:pt x="286" y="41"/>
                  <a:pt x="275" y="40"/>
                  <a:pt x="264" y="40"/>
                </a:cubicBezTo>
                <a:cubicBezTo>
                  <a:pt x="141" y="40"/>
                  <a:pt x="40" y="141"/>
                  <a:pt x="40" y="264"/>
                </a:cubicBezTo>
                <a:cubicBezTo>
                  <a:pt x="40" y="388"/>
                  <a:pt x="141" y="488"/>
                  <a:pt x="264" y="488"/>
                </a:cubicBezTo>
                <a:lnTo>
                  <a:pt x="264" y="528"/>
                </a:lnTo>
                <a:close/>
              </a:path>
            </a:pathLst>
          </a:custGeom>
          <a:solidFill>
            <a:srgbClr val="FF6695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429" name="Rectangle 1117"/>
          <p:cNvSpPr>
            <a:spLocks noChangeArrowheads="1"/>
          </p:cNvSpPr>
          <p:nvPr/>
        </p:nvSpPr>
        <p:spPr bwMode="auto">
          <a:xfrm>
            <a:off x="6145254" y="1791913"/>
            <a:ext cx="2119852" cy="289441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430" name="Rectangle 1118"/>
          <p:cNvSpPr>
            <a:spLocks noChangeArrowheads="1"/>
          </p:cNvSpPr>
          <p:nvPr/>
        </p:nvSpPr>
        <p:spPr bwMode="auto">
          <a:xfrm>
            <a:off x="6145255" y="1791913"/>
            <a:ext cx="1636770" cy="289441"/>
          </a:xfrm>
          <a:prstGeom prst="rect">
            <a:avLst/>
          </a:prstGeom>
          <a:solidFill>
            <a:srgbClr val="CC65FC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446" name="Rectangle 1134"/>
          <p:cNvSpPr>
            <a:spLocks noChangeArrowheads="1"/>
          </p:cNvSpPr>
          <p:nvPr/>
        </p:nvSpPr>
        <p:spPr bwMode="auto">
          <a:xfrm>
            <a:off x="8456709" y="1791913"/>
            <a:ext cx="2119852" cy="289441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447" name="Rectangle 1135"/>
          <p:cNvSpPr>
            <a:spLocks noChangeArrowheads="1"/>
          </p:cNvSpPr>
          <p:nvPr/>
        </p:nvSpPr>
        <p:spPr bwMode="auto">
          <a:xfrm>
            <a:off x="8456709" y="1791913"/>
            <a:ext cx="1445168" cy="289441"/>
          </a:xfrm>
          <a:prstGeom prst="rect">
            <a:avLst/>
          </a:prstGeom>
          <a:solidFill>
            <a:srgbClr val="58D4D8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580" name="Oval 1268"/>
          <p:cNvSpPr>
            <a:spLocks noChangeArrowheads="1"/>
          </p:cNvSpPr>
          <p:nvPr/>
        </p:nvSpPr>
        <p:spPr bwMode="auto">
          <a:xfrm>
            <a:off x="6165637" y="3911765"/>
            <a:ext cx="95801" cy="95801"/>
          </a:xfrm>
          <a:prstGeom prst="ellipse">
            <a:avLst/>
          </a:prstGeom>
          <a:solidFill>
            <a:srgbClr val="37AFCF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710" name="Oval 1398"/>
          <p:cNvSpPr>
            <a:spLocks noChangeArrowheads="1"/>
          </p:cNvSpPr>
          <p:nvPr/>
        </p:nvSpPr>
        <p:spPr bwMode="auto">
          <a:xfrm>
            <a:off x="8477090" y="3911766"/>
            <a:ext cx="95801" cy="95802"/>
          </a:xfrm>
          <a:prstGeom prst="ellipse">
            <a:avLst/>
          </a:prstGeom>
          <a:solidFill>
            <a:srgbClr val="AFC3C2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711" name="Rectangle 1399"/>
          <p:cNvSpPr>
            <a:spLocks noChangeArrowheads="1"/>
          </p:cNvSpPr>
          <p:nvPr/>
        </p:nvSpPr>
        <p:spPr bwMode="auto">
          <a:xfrm>
            <a:off x="6145254" y="3430723"/>
            <a:ext cx="2119853" cy="287404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712" name="Rectangle 1400"/>
          <p:cNvSpPr>
            <a:spLocks noChangeArrowheads="1"/>
          </p:cNvSpPr>
          <p:nvPr/>
        </p:nvSpPr>
        <p:spPr bwMode="auto">
          <a:xfrm>
            <a:off x="6145254" y="3430723"/>
            <a:ext cx="1349368" cy="287404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716" name="Rectangle 1404"/>
          <p:cNvSpPr>
            <a:spLocks noChangeArrowheads="1"/>
          </p:cNvSpPr>
          <p:nvPr/>
        </p:nvSpPr>
        <p:spPr bwMode="auto">
          <a:xfrm>
            <a:off x="8456707" y="3430723"/>
            <a:ext cx="2119853" cy="287404"/>
          </a:xfrm>
          <a:prstGeom prst="rect">
            <a:avLst/>
          </a:prstGeom>
          <a:solidFill>
            <a:srgbClr val="EBEBEB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717" name="Rectangle 1405"/>
          <p:cNvSpPr>
            <a:spLocks noChangeArrowheads="1"/>
          </p:cNvSpPr>
          <p:nvPr/>
        </p:nvSpPr>
        <p:spPr bwMode="auto">
          <a:xfrm>
            <a:off x="8456707" y="3430723"/>
            <a:ext cx="1059926" cy="287404"/>
          </a:xfrm>
          <a:prstGeom prst="rect">
            <a:avLst/>
          </a:prstGeom>
          <a:solidFill>
            <a:srgbClr val="FF6695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721" name="Rectangle 1409"/>
          <p:cNvSpPr>
            <a:spLocks noChangeArrowheads="1"/>
          </p:cNvSpPr>
          <p:nvPr/>
        </p:nvSpPr>
        <p:spPr bwMode="auto">
          <a:xfrm>
            <a:off x="7474239" y="3430723"/>
            <a:ext cx="38728" cy="287404"/>
          </a:xfrm>
          <a:prstGeom prst="rect">
            <a:avLst/>
          </a:prstGeom>
          <a:solidFill>
            <a:srgbClr val="F2F1F0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722" name="Rectangle 1410"/>
          <p:cNvSpPr>
            <a:spLocks noChangeArrowheads="1"/>
          </p:cNvSpPr>
          <p:nvPr/>
        </p:nvSpPr>
        <p:spPr bwMode="auto">
          <a:xfrm>
            <a:off x="9881494" y="1791914"/>
            <a:ext cx="38728" cy="289441"/>
          </a:xfrm>
          <a:prstGeom prst="rect">
            <a:avLst/>
          </a:prstGeom>
          <a:solidFill>
            <a:srgbClr val="F2F1F0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723" name="Rectangle 1411"/>
          <p:cNvSpPr>
            <a:spLocks noChangeArrowheads="1"/>
          </p:cNvSpPr>
          <p:nvPr/>
        </p:nvSpPr>
        <p:spPr bwMode="auto">
          <a:xfrm>
            <a:off x="9496251" y="3430723"/>
            <a:ext cx="38728" cy="287404"/>
          </a:xfrm>
          <a:prstGeom prst="rect">
            <a:avLst/>
          </a:prstGeom>
          <a:solidFill>
            <a:srgbClr val="F2F1F0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724" name="Rectangle 1412"/>
          <p:cNvSpPr>
            <a:spLocks noChangeArrowheads="1"/>
          </p:cNvSpPr>
          <p:nvPr/>
        </p:nvSpPr>
        <p:spPr bwMode="auto">
          <a:xfrm>
            <a:off x="9612436" y="5674911"/>
            <a:ext cx="964124" cy="99878"/>
          </a:xfrm>
          <a:prstGeom prst="rect">
            <a:avLst/>
          </a:prstGeom>
          <a:solidFill>
            <a:srgbClr val="FF6695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725" name="Rectangle 1413"/>
          <p:cNvSpPr>
            <a:spLocks noChangeArrowheads="1"/>
          </p:cNvSpPr>
          <p:nvPr/>
        </p:nvSpPr>
        <p:spPr bwMode="auto">
          <a:xfrm>
            <a:off x="8552509" y="5674911"/>
            <a:ext cx="1059926" cy="9987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726" name="Rectangle 1414"/>
          <p:cNvSpPr>
            <a:spLocks noChangeArrowheads="1"/>
          </p:cNvSpPr>
          <p:nvPr/>
        </p:nvSpPr>
        <p:spPr bwMode="auto">
          <a:xfrm>
            <a:off x="7396783" y="5674911"/>
            <a:ext cx="1155726" cy="99878"/>
          </a:xfrm>
          <a:prstGeom prst="rect">
            <a:avLst/>
          </a:prstGeom>
          <a:solidFill>
            <a:srgbClr val="58D4D8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727" name="Rectangle 1415"/>
          <p:cNvSpPr>
            <a:spLocks noChangeArrowheads="1"/>
          </p:cNvSpPr>
          <p:nvPr/>
        </p:nvSpPr>
        <p:spPr bwMode="auto">
          <a:xfrm>
            <a:off x="6145254" y="5674911"/>
            <a:ext cx="1251528" cy="99878"/>
          </a:xfrm>
          <a:prstGeom prst="rect">
            <a:avLst/>
          </a:prstGeom>
          <a:solidFill>
            <a:srgbClr val="CC65FC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728" name="Freeform 1416"/>
          <p:cNvSpPr>
            <a:spLocks/>
          </p:cNvSpPr>
          <p:nvPr/>
        </p:nvSpPr>
        <p:spPr bwMode="auto">
          <a:xfrm>
            <a:off x="9997678" y="5587264"/>
            <a:ext cx="179372" cy="87648"/>
          </a:xfrm>
          <a:custGeom>
            <a:avLst/>
            <a:gdLst/>
            <a:ahLst/>
            <a:cxnLst>
              <a:cxn ang="0">
                <a:pos x="88" y="43"/>
              </a:cxn>
              <a:cxn ang="0">
                <a:pos x="43" y="0"/>
              </a:cxn>
              <a:cxn ang="0">
                <a:pos x="0" y="43"/>
              </a:cxn>
              <a:cxn ang="0">
                <a:pos x="88" y="43"/>
              </a:cxn>
            </a:cxnLst>
            <a:rect l="0" t="0" r="r" b="b"/>
            <a:pathLst>
              <a:path w="88" h="43">
                <a:moveTo>
                  <a:pt x="88" y="43"/>
                </a:moveTo>
                <a:lnTo>
                  <a:pt x="43" y="0"/>
                </a:lnTo>
                <a:lnTo>
                  <a:pt x="0" y="43"/>
                </a:lnTo>
                <a:lnTo>
                  <a:pt x="88" y="43"/>
                </a:lnTo>
                <a:close/>
              </a:path>
            </a:pathLst>
          </a:custGeom>
          <a:solidFill>
            <a:srgbClr val="FF6695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729" name="Freeform 1417"/>
          <p:cNvSpPr>
            <a:spLocks/>
          </p:cNvSpPr>
          <p:nvPr/>
        </p:nvSpPr>
        <p:spPr bwMode="auto">
          <a:xfrm>
            <a:off x="8996863" y="5587264"/>
            <a:ext cx="177334" cy="87648"/>
          </a:xfrm>
          <a:custGeom>
            <a:avLst/>
            <a:gdLst/>
            <a:ahLst/>
            <a:cxnLst>
              <a:cxn ang="0">
                <a:pos x="87" y="43"/>
              </a:cxn>
              <a:cxn ang="0">
                <a:pos x="42" y="0"/>
              </a:cxn>
              <a:cxn ang="0">
                <a:pos x="0" y="43"/>
              </a:cxn>
              <a:cxn ang="0">
                <a:pos x="87" y="43"/>
              </a:cxn>
            </a:cxnLst>
            <a:rect l="0" t="0" r="r" b="b"/>
            <a:pathLst>
              <a:path w="87" h="43">
                <a:moveTo>
                  <a:pt x="87" y="43"/>
                </a:moveTo>
                <a:lnTo>
                  <a:pt x="42" y="0"/>
                </a:lnTo>
                <a:lnTo>
                  <a:pt x="0" y="43"/>
                </a:lnTo>
                <a:lnTo>
                  <a:pt x="87" y="43"/>
                </a:lnTo>
                <a:close/>
              </a:path>
            </a:pathLst>
          </a:custGeom>
          <a:solidFill>
            <a:srgbClr val="FEC804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730" name="Freeform 1418"/>
          <p:cNvSpPr>
            <a:spLocks/>
          </p:cNvSpPr>
          <p:nvPr/>
        </p:nvSpPr>
        <p:spPr bwMode="auto">
          <a:xfrm>
            <a:off x="7894132" y="5587264"/>
            <a:ext cx="173256" cy="87648"/>
          </a:xfrm>
          <a:custGeom>
            <a:avLst/>
            <a:gdLst/>
            <a:ahLst/>
            <a:cxnLst>
              <a:cxn ang="0">
                <a:pos x="85" y="43"/>
              </a:cxn>
              <a:cxn ang="0">
                <a:pos x="42" y="0"/>
              </a:cxn>
              <a:cxn ang="0">
                <a:pos x="0" y="43"/>
              </a:cxn>
              <a:cxn ang="0">
                <a:pos x="85" y="43"/>
              </a:cxn>
            </a:cxnLst>
            <a:rect l="0" t="0" r="r" b="b"/>
            <a:pathLst>
              <a:path w="85" h="43">
                <a:moveTo>
                  <a:pt x="85" y="43"/>
                </a:moveTo>
                <a:lnTo>
                  <a:pt x="42" y="0"/>
                </a:lnTo>
                <a:lnTo>
                  <a:pt x="0" y="43"/>
                </a:lnTo>
                <a:lnTo>
                  <a:pt x="85" y="43"/>
                </a:lnTo>
                <a:close/>
              </a:path>
            </a:pathLst>
          </a:custGeom>
          <a:solidFill>
            <a:srgbClr val="58D4D8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731" name="Freeform 1419"/>
          <p:cNvSpPr>
            <a:spLocks/>
          </p:cNvSpPr>
          <p:nvPr/>
        </p:nvSpPr>
        <p:spPr bwMode="auto">
          <a:xfrm>
            <a:off x="6679294" y="5587264"/>
            <a:ext cx="179372" cy="87648"/>
          </a:xfrm>
          <a:custGeom>
            <a:avLst/>
            <a:gdLst/>
            <a:ahLst/>
            <a:cxnLst>
              <a:cxn ang="0">
                <a:pos x="88" y="43"/>
              </a:cxn>
              <a:cxn ang="0">
                <a:pos x="45" y="0"/>
              </a:cxn>
              <a:cxn ang="0">
                <a:pos x="0" y="43"/>
              </a:cxn>
              <a:cxn ang="0">
                <a:pos x="88" y="43"/>
              </a:cxn>
            </a:cxnLst>
            <a:rect l="0" t="0" r="r" b="b"/>
            <a:pathLst>
              <a:path w="88" h="43">
                <a:moveTo>
                  <a:pt x="88" y="43"/>
                </a:moveTo>
                <a:lnTo>
                  <a:pt x="45" y="0"/>
                </a:lnTo>
                <a:lnTo>
                  <a:pt x="0" y="43"/>
                </a:lnTo>
                <a:lnTo>
                  <a:pt x="88" y="43"/>
                </a:lnTo>
                <a:close/>
              </a:path>
            </a:pathLst>
          </a:custGeom>
          <a:solidFill>
            <a:srgbClr val="CC65FC"/>
          </a:solidFill>
          <a:ln w="9525">
            <a:noFill/>
            <a:round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732" name="Rectangle 1420"/>
          <p:cNvSpPr>
            <a:spLocks noChangeArrowheads="1"/>
          </p:cNvSpPr>
          <p:nvPr/>
        </p:nvSpPr>
        <p:spPr bwMode="auto">
          <a:xfrm>
            <a:off x="7763680" y="1791914"/>
            <a:ext cx="38728" cy="289441"/>
          </a:xfrm>
          <a:prstGeom prst="rect">
            <a:avLst/>
          </a:prstGeom>
          <a:solidFill>
            <a:srgbClr val="F2F1F0"/>
          </a:solidFill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160"/>
          </a:p>
        </p:txBody>
      </p:sp>
      <p:sp>
        <p:nvSpPr>
          <p:cNvPr id="1429" name="TextBox 1428"/>
          <p:cNvSpPr txBox="1"/>
          <p:nvPr/>
        </p:nvSpPr>
        <p:spPr>
          <a:xfrm>
            <a:off x="6461760" y="1810374"/>
            <a:ext cx="548640" cy="2585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680" b="1" dirty="0">
                <a:solidFill>
                  <a:schemeClr val="bg1"/>
                </a:solidFill>
                <a:latin typeface="+mj-lt"/>
              </a:rPr>
              <a:t>75%</a:t>
            </a:r>
          </a:p>
        </p:txBody>
      </p:sp>
      <p:sp>
        <p:nvSpPr>
          <p:cNvPr id="1430" name="TextBox 1429"/>
          <p:cNvSpPr txBox="1"/>
          <p:nvPr/>
        </p:nvSpPr>
        <p:spPr>
          <a:xfrm>
            <a:off x="8759190" y="1810374"/>
            <a:ext cx="548640" cy="2585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680" b="1" dirty="0">
                <a:solidFill>
                  <a:schemeClr val="bg1"/>
                </a:solidFill>
                <a:latin typeface="+mj-lt"/>
              </a:rPr>
              <a:t>68%</a:t>
            </a:r>
          </a:p>
        </p:txBody>
      </p:sp>
      <p:sp>
        <p:nvSpPr>
          <p:cNvPr id="1431" name="TextBox 1430"/>
          <p:cNvSpPr txBox="1"/>
          <p:nvPr/>
        </p:nvSpPr>
        <p:spPr>
          <a:xfrm>
            <a:off x="6461760" y="3472563"/>
            <a:ext cx="548640" cy="2031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320" b="1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sp>
        <p:nvSpPr>
          <p:cNvPr id="1432" name="TextBox 1431"/>
          <p:cNvSpPr txBox="1"/>
          <p:nvPr/>
        </p:nvSpPr>
        <p:spPr>
          <a:xfrm>
            <a:off x="8747760" y="3472563"/>
            <a:ext cx="548640" cy="2031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320" b="1" dirty="0">
                <a:solidFill>
                  <a:schemeClr val="bg1"/>
                </a:solidFill>
                <a:latin typeface="+mj-lt"/>
              </a:rPr>
              <a:t>52%</a:t>
            </a:r>
          </a:p>
        </p:txBody>
      </p:sp>
      <p:sp>
        <p:nvSpPr>
          <p:cNvPr id="1433" name="TextBox 1432"/>
          <p:cNvSpPr txBox="1"/>
          <p:nvPr/>
        </p:nvSpPr>
        <p:spPr>
          <a:xfrm>
            <a:off x="6621780" y="5319595"/>
            <a:ext cx="3931920" cy="2215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40" b="1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75%                68%                60%             52%</a:t>
            </a:r>
          </a:p>
        </p:txBody>
      </p:sp>
      <p:sp>
        <p:nvSpPr>
          <p:cNvPr id="1434" name="TextBox 1433"/>
          <p:cNvSpPr txBox="1"/>
          <p:nvPr/>
        </p:nvSpPr>
        <p:spPr>
          <a:xfrm>
            <a:off x="6187440" y="5875272"/>
            <a:ext cx="438912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 1              OPTION 2          OPTION 3        OPTION 4</a:t>
            </a:r>
          </a:p>
        </p:txBody>
      </p:sp>
      <p:sp>
        <p:nvSpPr>
          <p:cNvPr id="1435" name="TextBox 1434"/>
          <p:cNvSpPr txBox="1"/>
          <p:nvPr/>
        </p:nvSpPr>
        <p:spPr>
          <a:xfrm>
            <a:off x="6370320" y="2231103"/>
            <a:ext cx="164592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 b="1" dirty="0"/>
              <a:t>AWESOME QUALITY</a:t>
            </a:r>
          </a:p>
        </p:txBody>
      </p:sp>
      <p:sp>
        <p:nvSpPr>
          <p:cNvPr id="1436" name="TextBox 1435"/>
          <p:cNvSpPr txBox="1"/>
          <p:nvPr/>
        </p:nvSpPr>
        <p:spPr>
          <a:xfrm>
            <a:off x="8679180" y="2231103"/>
            <a:ext cx="164592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 b="1" dirty="0"/>
              <a:t>AWESOME QUALITY</a:t>
            </a:r>
          </a:p>
        </p:txBody>
      </p:sp>
      <p:sp>
        <p:nvSpPr>
          <p:cNvPr id="1437" name="TextBox 1436"/>
          <p:cNvSpPr txBox="1"/>
          <p:nvPr/>
        </p:nvSpPr>
        <p:spPr>
          <a:xfrm>
            <a:off x="6370320" y="3854163"/>
            <a:ext cx="164592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 b="1" dirty="0"/>
              <a:t>AWESOME QUALITY</a:t>
            </a:r>
          </a:p>
        </p:txBody>
      </p:sp>
      <p:sp>
        <p:nvSpPr>
          <p:cNvPr id="1438" name="TextBox 1437"/>
          <p:cNvSpPr txBox="1"/>
          <p:nvPr/>
        </p:nvSpPr>
        <p:spPr>
          <a:xfrm>
            <a:off x="8679180" y="3854163"/>
            <a:ext cx="164592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 b="1" dirty="0"/>
              <a:t>AWESOME QUALITY</a:t>
            </a:r>
          </a:p>
        </p:txBody>
      </p:sp>
      <p:sp>
        <p:nvSpPr>
          <p:cNvPr id="1439" name="Subtitle 2"/>
          <p:cNvSpPr txBox="1">
            <a:spLocks/>
          </p:cNvSpPr>
          <p:nvPr/>
        </p:nvSpPr>
        <p:spPr>
          <a:xfrm>
            <a:off x="6084571" y="2471134"/>
            <a:ext cx="2045970" cy="662940"/>
          </a:xfrm>
          <a:prstGeom prst="rect">
            <a:avLst/>
          </a:prstGeom>
        </p:spPr>
        <p:txBody>
          <a:bodyPr vert="horz" lIns="109704" tIns="54851" rIns="109704" bIns="5485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Lorem</a:t>
            </a:r>
            <a:r>
              <a:rPr lang="en-US" sz="960" dirty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  <a:r>
              <a:rPr lang="en-US" sz="96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Ipsum</a:t>
            </a:r>
            <a:r>
              <a:rPr lang="en-US" sz="960" dirty="0">
                <a:solidFill>
                  <a:schemeClr val="bg1">
                    <a:lumMod val="65000"/>
                  </a:schemeClr>
                </a:solidFill>
                <a:cs typeface="Calibri"/>
              </a:rPr>
              <a:t> is simply dummy text of the printing and typesetting industry. </a:t>
            </a:r>
            <a:r>
              <a:rPr lang="en-US" sz="96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Lorem</a:t>
            </a:r>
            <a:r>
              <a:rPr lang="en-US" sz="960" dirty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  <a:r>
              <a:rPr lang="en-US" sz="96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ipsum</a:t>
            </a:r>
            <a:r>
              <a:rPr lang="en-US" sz="960" dirty="0">
                <a:solidFill>
                  <a:schemeClr val="bg1">
                    <a:lumMod val="65000"/>
                  </a:schemeClr>
                </a:solidFill>
                <a:cs typeface="Calibri"/>
              </a:rPr>
              <a:t> dolor sit </a:t>
            </a:r>
            <a:r>
              <a:rPr lang="en-US" sz="96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amet</a:t>
            </a:r>
            <a:r>
              <a:rPr lang="en-US" sz="960" dirty="0">
                <a:solidFill>
                  <a:schemeClr val="bg1">
                    <a:lumMod val="65000"/>
                  </a:schemeClr>
                </a:solidFill>
                <a:cs typeface="Calibri"/>
              </a:rPr>
              <a:t>.</a:t>
            </a:r>
          </a:p>
        </p:txBody>
      </p:sp>
      <p:sp>
        <p:nvSpPr>
          <p:cNvPr id="1440" name="Subtitle 2"/>
          <p:cNvSpPr txBox="1">
            <a:spLocks/>
          </p:cNvSpPr>
          <p:nvPr/>
        </p:nvSpPr>
        <p:spPr>
          <a:xfrm>
            <a:off x="8370571" y="2471134"/>
            <a:ext cx="2045970" cy="662940"/>
          </a:xfrm>
          <a:prstGeom prst="rect">
            <a:avLst/>
          </a:prstGeom>
        </p:spPr>
        <p:txBody>
          <a:bodyPr vert="horz" lIns="109704" tIns="54851" rIns="109704" bIns="5485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Lorem</a:t>
            </a:r>
            <a:r>
              <a:rPr lang="en-US" sz="960" dirty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  <a:r>
              <a:rPr lang="en-US" sz="96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Ipsum</a:t>
            </a:r>
            <a:r>
              <a:rPr lang="en-US" sz="960" dirty="0">
                <a:solidFill>
                  <a:schemeClr val="bg1">
                    <a:lumMod val="65000"/>
                  </a:schemeClr>
                </a:solidFill>
                <a:cs typeface="Calibri"/>
              </a:rPr>
              <a:t> is simply dummy text of the printing and typesetting industry. </a:t>
            </a:r>
            <a:r>
              <a:rPr lang="en-US" sz="96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Lorem</a:t>
            </a:r>
            <a:r>
              <a:rPr lang="en-US" sz="960" dirty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  <a:r>
              <a:rPr lang="en-US" sz="96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ipsum</a:t>
            </a:r>
            <a:r>
              <a:rPr lang="en-US" sz="960" dirty="0">
                <a:solidFill>
                  <a:schemeClr val="bg1">
                    <a:lumMod val="65000"/>
                  </a:schemeClr>
                </a:solidFill>
                <a:cs typeface="Calibri"/>
              </a:rPr>
              <a:t> dolor sit </a:t>
            </a:r>
            <a:r>
              <a:rPr lang="en-US" sz="96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amet</a:t>
            </a:r>
            <a:r>
              <a:rPr lang="en-US" sz="960" dirty="0">
                <a:solidFill>
                  <a:schemeClr val="bg1">
                    <a:lumMod val="65000"/>
                  </a:schemeClr>
                </a:solidFill>
                <a:cs typeface="Calibri"/>
              </a:rPr>
              <a:t>.</a:t>
            </a:r>
          </a:p>
        </p:txBody>
      </p:sp>
      <p:sp>
        <p:nvSpPr>
          <p:cNvPr id="1441" name="Subtitle 2"/>
          <p:cNvSpPr txBox="1">
            <a:spLocks/>
          </p:cNvSpPr>
          <p:nvPr/>
        </p:nvSpPr>
        <p:spPr>
          <a:xfrm>
            <a:off x="6084571" y="4105624"/>
            <a:ext cx="2045970" cy="662940"/>
          </a:xfrm>
          <a:prstGeom prst="rect">
            <a:avLst/>
          </a:prstGeom>
        </p:spPr>
        <p:txBody>
          <a:bodyPr vert="horz" lIns="109704" tIns="54851" rIns="109704" bIns="5485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Lorem</a:t>
            </a:r>
            <a:r>
              <a:rPr lang="en-US" sz="960" dirty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  <a:r>
              <a:rPr lang="en-US" sz="96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Ipsum</a:t>
            </a:r>
            <a:r>
              <a:rPr lang="en-US" sz="960" dirty="0">
                <a:solidFill>
                  <a:schemeClr val="bg1">
                    <a:lumMod val="65000"/>
                  </a:schemeClr>
                </a:solidFill>
                <a:cs typeface="Calibri"/>
              </a:rPr>
              <a:t> is simply dummy text of the printing and typesetting industry. </a:t>
            </a:r>
            <a:r>
              <a:rPr lang="en-US" sz="96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Lorem</a:t>
            </a:r>
            <a:r>
              <a:rPr lang="en-US" sz="960" dirty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  <a:r>
              <a:rPr lang="en-US" sz="96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ipsum</a:t>
            </a:r>
            <a:r>
              <a:rPr lang="en-US" sz="960" dirty="0">
                <a:solidFill>
                  <a:schemeClr val="bg1">
                    <a:lumMod val="65000"/>
                  </a:schemeClr>
                </a:solidFill>
                <a:cs typeface="Calibri"/>
              </a:rPr>
              <a:t> dolor sit </a:t>
            </a:r>
            <a:r>
              <a:rPr lang="en-US" sz="96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amet</a:t>
            </a:r>
            <a:r>
              <a:rPr lang="en-US" sz="960" dirty="0">
                <a:solidFill>
                  <a:schemeClr val="bg1">
                    <a:lumMod val="65000"/>
                  </a:schemeClr>
                </a:solidFill>
                <a:cs typeface="Calibri"/>
              </a:rPr>
              <a:t>.</a:t>
            </a:r>
          </a:p>
        </p:txBody>
      </p:sp>
      <p:sp>
        <p:nvSpPr>
          <p:cNvPr id="1442" name="Subtitle 2"/>
          <p:cNvSpPr txBox="1">
            <a:spLocks/>
          </p:cNvSpPr>
          <p:nvPr/>
        </p:nvSpPr>
        <p:spPr>
          <a:xfrm>
            <a:off x="8370571" y="4105624"/>
            <a:ext cx="2045970" cy="662940"/>
          </a:xfrm>
          <a:prstGeom prst="rect">
            <a:avLst/>
          </a:prstGeom>
        </p:spPr>
        <p:txBody>
          <a:bodyPr vert="horz" lIns="109704" tIns="54851" rIns="109704" bIns="5485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Lorem</a:t>
            </a:r>
            <a:r>
              <a:rPr lang="en-US" sz="960" dirty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  <a:r>
              <a:rPr lang="en-US" sz="96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Ipsum</a:t>
            </a:r>
            <a:r>
              <a:rPr lang="en-US" sz="960" dirty="0">
                <a:solidFill>
                  <a:schemeClr val="bg1">
                    <a:lumMod val="65000"/>
                  </a:schemeClr>
                </a:solidFill>
                <a:cs typeface="Calibri"/>
              </a:rPr>
              <a:t> is simply dummy text of the printing and typesetting industry. </a:t>
            </a:r>
            <a:r>
              <a:rPr lang="en-US" sz="96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Lorem</a:t>
            </a:r>
            <a:r>
              <a:rPr lang="en-US" sz="960" dirty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  <a:r>
              <a:rPr lang="en-US" sz="96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ipsum</a:t>
            </a:r>
            <a:r>
              <a:rPr lang="en-US" sz="960" dirty="0">
                <a:solidFill>
                  <a:schemeClr val="bg1">
                    <a:lumMod val="65000"/>
                  </a:schemeClr>
                </a:solidFill>
                <a:cs typeface="Calibri"/>
              </a:rPr>
              <a:t> dolor sit </a:t>
            </a:r>
            <a:r>
              <a:rPr lang="en-US" sz="96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amet</a:t>
            </a:r>
            <a:r>
              <a:rPr lang="en-US" sz="960" dirty="0">
                <a:solidFill>
                  <a:schemeClr val="bg1">
                    <a:lumMod val="65000"/>
                  </a:schemeClr>
                </a:solidFill>
                <a:cs typeface="Calibri"/>
              </a:rPr>
              <a:t>.</a:t>
            </a:r>
          </a:p>
        </p:txBody>
      </p:sp>
      <p:sp>
        <p:nvSpPr>
          <p:cNvPr id="1443" name="TextBox 1442"/>
          <p:cNvSpPr txBox="1"/>
          <p:nvPr/>
        </p:nvSpPr>
        <p:spPr>
          <a:xfrm>
            <a:off x="3844290" y="2676874"/>
            <a:ext cx="548640" cy="1477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96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52%</a:t>
            </a:r>
          </a:p>
        </p:txBody>
      </p:sp>
      <p:sp>
        <p:nvSpPr>
          <p:cNvPr id="1444" name="TextBox 1443"/>
          <p:cNvSpPr txBox="1"/>
          <p:nvPr/>
        </p:nvSpPr>
        <p:spPr>
          <a:xfrm>
            <a:off x="4450080" y="2836894"/>
            <a:ext cx="548640" cy="1477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96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60%</a:t>
            </a:r>
          </a:p>
        </p:txBody>
      </p:sp>
      <p:sp>
        <p:nvSpPr>
          <p:cNvPr id="1445" name="TextBox 1444"/>
          <p:cNvSpPr txBox="1"/>
          <p:nvPr/>
        </p:nvSpPr>
        <p:spPr>
          <a:xfrm>
            <a:off x="5078730" y="3374104"/>
            <a:ext cx="548640" cy="1477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96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68%</a:t>
            </a:r>
          </a:p>
        </p:txBody>
      </p:sp>
      <p:sp>
        <p:nvSpPr>
          <p:cNvPr id="1446" name="TextBox 1445"/>
          <p:cNvSpPr txBox="1"/>
          <p:nvPr/>
        </p:nvSpPr>
        <p:spPr>
          <a:xfrm>
            <a:off x="5318760" y="3842734"/>
            <a:ext cx="548640" cy="1477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96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75%</a:t>
            </a:r>
          </a:p>
        </p:txBody>
      </p:sp>
      <p:sp>
        <p:nvSpPr>
          <p:cNvPr id="1447" name="TextBox 1446"/>
          <p:cNvSpPr txBox="1"/>
          <p:nvPr/>
        </p:nvSpPr>
        <p:spPr>
          <a:xfrm>
            <a:off x="3695701" y="4866048"/>
            <a:ext cx="720090" cy="9633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240"/>
              </a:spcAft>
            </a:pPr>
            <a:r>
              <a:rPr lang="en-US" sz="96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 1</a:t>
            </a:r>
          </a:p>
          <a:p>
            <a:pPr>
              <a:lnSpc>
                <a:spcPct val="150000"/>
              </a:lnSpc>
              <a:spcAft>
                <a:spcPts val="240"/>
              </a:spcAft>
            </a:pPr>
            <a:r>
              <a:rPr lang="en-US" sz="96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 2</a:t>
            </a:r>
          </a:p>
          <a:p>
            <a:pPr>
              <a:lnSpc>
                <a:spcPct val="150000"/>
              </a:lnSpc>
              <a:spcAft>
                <a:spcPts val="240"/>
              </a:spcAft>
            </a:pPr>
            <a:r>
              <a:rPr lang="en-US" sz="96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 3</a:t>
            </a:r>
          </a:p>
          <a:p>
            <a:pPr>
              <a:lnSpc>
                <a:spcPct val="150000"/>
              </a:lnSpc>
              <a:spcAft>
                <a:spcPts val="240"/>
              </a:spcAft>
            </a:pPr>
            <a:r>
              <a:rPr lang="en-US" sz="96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 4</a:t>
            </a:r>
          </a:p>
        </p:txBody>
      </p:sp>
      <p:sp>
        <p:nvSpPr>
          <p:cNvPr id="61" name="Title 2"/>
          <p:cNvSpPr txBox="1">
            <a:spLocks/>
          </p:cNvSpPr>
          <p:nvPr/>
        </p:nvSpPr>
        <p:spPr>
          <a:xfrm>
            <a:off x="2572770" y="415879"/>
            <a:ext cx="7229340" cy="446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 Extrabold" panose="020B0906030804020204" pitchFamily="34" charset="0"/>
                <a:cs typeface="Open Sans Extrabold" panose="020B0906030804020204" pitchFamily="34" charset="0"/>
              </a:rPr>
              <a:t>INFOGRAPHIC ELEMENTS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012407" y="854614"/>
            <a:ext cx="6167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Ipsum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is simply dummy text of the printing and typesetting industry.</a:t>
            </a:r>
          </a:p>
        </p:txBody>
      </p:sp>
    </p:spTree>
    <p:extLst>
      <p:ext uri="{BB962C8B-B14F-4D97-AF65-F5344CB8AC3E}">
        <p14:creationId xmlns:p14="http://schemas.microsoft.com/office/powerpoint/2010/main" val="372446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" grpId="0"/>
      <p:bldP spid="1440" grpId="0"/>
      <p:bldP spid="1441" grpId="0"/>
      <p:bldP spid="14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BD50400-8A80-47D9-9BF6-FDC5052C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009" y="74613"/>
            <a:ext cx="2952179" cy="7683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>
                <a:solidFill>
                  <a:schemeClr val="bg1">
                    <a:lumMod val="50000"/>
                  </a:schemeClr>
                </a:solidFill>
                <a:latin typeface="Open Sans"/>
              </a:rPr>
              <a:t>CYCLE PROCESS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CA47DB6-9C34-4FB4-B4B5-FD9317327233}"/>
              </a:ext>
            </a:extLst>
          </p:cNvPr>
          <p:cNvSpPr/>
          <p:nvPr/>
        </p:nvSpPr>
        <p:spPr>
          <a:xfrm>
            <a:off x="1122363" y="2881313"/>
            <a:ext cx="950912" cy="949325"/>
          </a:xfrm>
          <a:prstGeom prst="ellipse">
            <a:avLst/>
          </a:prstGeom>
          <a:solidFill>
            <a:srgbClr val="CC65FC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1" dirty="0"/>
          </a:p>
        </p:txBody>
      </p:sp>
      <p:sp>
        <p:nvSpPr>
          <p:cNvPr id="122" name="Oval 2">
            <a:extLst>
              <a:ext uri="{FF2B5EF4-FFF2-40B4-BE49-F238E27FC236}">
                <a16:creationId xmlns:a16="http://schemas.microsoft.com/office/drawing/2014/main" id="{D6A3AEE0-EF1C-4F90-AF0A-7DBE9BDB1356}"/>
              </a:ext>
            </a:extLst>
          </p:cNvPr>
          <p:cNvSpPr/>
          <p:nvPr/>
        </p:nvSpPr>
        <p:spPr>
          <a:xfrm>
            <a:off x="2921000" y="2881313"/>
            <a:ext cx="950913" cy="949325"/>
          </a:xfrm>
          <a:prstGeom prst="ellipse">
            <a:avLst/>
          </a:prstGeom>
          <a:solidFill>
            <a:srgbClr val="58D4D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1" dirty="0"/>
          </a:p>
        </p:txBody>
      </p:sp>
      <p:sp>
        <p:nvSpPr>
          <p:cNvPr id="123" name="Oval 3">
            <a:extLst>
              <a:ext uri="{FF2B5EF4-FFF2-40B4-BE49-F238E27FC236}">
                <a16:creationId xmlns:a16="http://schemas.microsoft.com/office/drawing/2014/main" id="{28CFB180-C65C-4A94-B42A-2B0A6FB8A955}"/>
              </a:ext>
            </a:extLst>
          </p:cNvPr>
          <p:cNvSpPr/>
          <p:nvPr/>
        </p:nvSpPr>
        <p:spPr>
          <a:xfrm>
            <a:off x="4719638" y="2881313"/>
            <a:ext cx="950912" cy="949325"/>
          </a:xfrm>
          <a:prstGeom prst="ellipse">
            <a:avLst/>
          </a:prstGeom>
          <a:solidFill>
            <a:srgbClr val="FEC80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1" dirty="0"/>
          </a:p>
        </p:txBody>
      </p:sp>
      <p:sp>
        <p:nvSpPr>
          <p:cNvPr id="124" name="Oval 4">
            <a:extLst>
              <a:ext uri="{FF2B5EF4-FFF2-40B4-BE49-F238E27FC236}">
                <a16:creationId xmlns:a16="http://schemas.microsoft.com/office/drawing/2014/main" id="{8F011199-4EE3-4F92-91B4-DC4AB5FA62C3}"/>
              </a:ext>
            </a:extLst>
          </p:cNvPr>
          <p:cNvSpPr/>
          <p:nvPr/>
        </p:nvSpPr>
        <p:spPr>
          <a:xfrm>
            <a:off x="6518275" y="2881313"/>
            <a:ext cx="950913" cy="949325"/>
          </a:xfrm>
          <a:prstGeom prst="ellipse">
            <a:avLst/>
          </a:prstGeom>
          <a:solidFill>
            <a:srgbClr val="FF6695"/>
          </a:solidFill>
          <a:ln w="635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1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E3ACCE82-DEA8-47A7-90A4-87901C96F900}"/>
              </a:ext>
            </a:extLst>
          </p:cNvPr>
          <p:cNvSpPr/>
          <p:nvPr/>
        </p:nvSpPr>
        <p:spPr>
          <a:xfrm>
            <a:off x="8316913" y="2881313"/>
            <a:ext cx="950912" cy="949325"/>
          </a:xfrm>
          <a:prstGeom prst="ellipse">
            <a:avLst/>
          </a:prstGeom>
          <a:solidFill>
            <a:srgbClr val="A5A5A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1"/>
          </a:p>
        </p:txBody>
      </p:sp>
      <p:sp>
        <p:nvSpPr>
          <p:cNvPr id="126" name="Oval 6">
            <a:extLst>
              <a:ext uri="{FF2B5EF4-FFF2-40B4-BE49-F238E27FC236}">
                <a16:creationId xmlns:a16="http://schemas.microsoft.com/office/drawing/2014/main" id="{D65FC396-382A-4EF9-ACA7-2975B151B0EA}"/>
              </a:ext>
            </a:extLst>
          </p:cNvPr>
          <p:cNvSpPr/>
          <p:nvPr/>
        </p:nvSpPr>
        <p:spPr>
          <a:xfrm>
            <a:off x="10117138" y="2881313"/>
            <a:ext cx="949325" cy="949325"/>
          </a:xfrm>
          <a:prstGeom prst="ellipse">
            <a:avLst/>
          </a:prstGeom>
          <a:solidFill>
            <a:srgbClr val="92D05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1" dirty="0"/>
          </a:p>
        </p:txBody>
      </p:sp>
      <p:grpSp>
        <p:nvGrpSpPr>
          <p:cNvPr id="14345" name="Group 13">
            <a:extLst>
              <a:ext uri="{FF2B5EF4-FFF2-40B4-BE49-F238E27FC236}">
                <a16:creationId xmlns:a16="http://schemas.microsoft.com/office/drawing/2014/main" id="{234259D8-DC3F-4AD8-B3D4-8BE6168A568D}"/>
              </a:ext>
            </a:extLst>
          </p:cNvPr>
          <p:cNvGrpSpPr>
            <a:grpSpLocks/>
          </p:cNvGrpSpPr>
          <p:nvPr/>
        </p:nvGrpSpPr>
        <p:grpSpPr bwMode="auto">
          <a:xfrm>
            <a:off x="3378200" y="2317750"/>
            <a:ext cx="5508625" cy="508000"/>
            <a:chOff x="3378985" y="2317025"/>
            <a:chExt cx="5508306" cy="509259"/>
          </a:xfrm>
        </p:grpSpPr>
        <p:sp>
          <p:nvSpPr>
            <p:cNvPr id="134" name="Freeform 5">
              <a:extLst>
                <a:ext uri="{FF2B5EF4-FFF2-40B4-BE49-F238E27FC236}">
                  <a16:creationId xmlns:a16="http://schemas.microsoft.com/office/drawing/2014/main" id="{E4CF4EA5-7E4A-4EE2-A4C5-2A61B05973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8985" y="2317025"/>
              <a:ext cx="207951" cy="206886"/>
            </a:xfrm>
            <a:custGeom>
              <a:avLst/>
              <a:gdLst>
                <a:gd name="T0" fmla="*/ 0 w 196"/>
                <a:gd name="T1" fmla="*/ 0 h 196"/>
                <a:gd name="T2" fmla="*/ 196 w 196"/>
                <a:gd name="T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cubicBezTo>
                    <a:pt x="108" y="0"/>
                    <a:pt x="196" y="87"/>
                    <a:pt x="196" y="196"/>
                  </a:cubicBezTo>
                </a:path>
              </a:pathLst>
            </a:custGeom>
            <a:noFill/>
            <a:ln w="25400" cap="flat">
              <a:solidFill>
                <a:schemeClr val="tx1">
                  <a:lumMod val="40000"/>
                  <a:lumOff val="6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tIns="45721" bIns="4572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1">
                <a:latin typeface="+mn-lt"/>
              </a:endParaRPr>
            </a:p>
          </p:txBody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790FE4E7-284E-41E5-9E51-BF43F3596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9341" y="2317025"/>
              <a:ext cx="207950" cy="206886"/>
            </a:xfrm>
            <a:custGeom>
              <a:avLst/>
              <a:gdLst>
                <a:gd name="T0" fmla="*/ 0 w 196"/>
                <a:gd name="T1" fmla="*/ 0 h 196"/>
                <a:gd name="T2" fmla="*/ 196 w 196"/>
                <a:gd name="T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cubicBezTo>
                    <a:pt x="108" y="0"/>
                    <a:pt x="196" y="87"/>
                    <a:pt x="196" y="196"/>
                  </a:cubicBezTo>
                </a:path>
              </a:pathLst>
            </a:custGeom>
            <a:noFill/>
            <a:ln w="25400" cap="flat">
              <a:solidFill>
                <a:schemeClr val="tx1">
                  <a:lumMod val="40000"/>
                  <a:lumOff val="6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tIns="45721" bIns="4572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1">
                <a:latin typeface="+mn-lt"/>
              </a:endParaRPr>
            </a:p>
          </p:txBody>
        </p:sp>
        <p:grpSp>
          <p:nvGrpSpPr>
            <p:cNvPr id="14410" name="Group 12">
              <a:extLst>
                <a:ext uri="{FF2B5EF4-FFF2-40B4-BE49-F238E27FC236}">
                  <a16:creationId xmlns:a16="http://schemas.microsoft.com/office/drawing/2014/main" id="{DAD5DBF9-4D54-415C-A279-3ED3574469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8991" y="2317025"/>
              <a:ext cx="5508298" cy="509259"/>
              <a:chOff x="3378991" y="2317025"/>
              <a:chExt cx="5508298" cy="509259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3733AE9C-8F54-4B92-88D6-D582299F0850}"/>
                  </a:ext>
                </a:extLst>
              </p:cNvPr>
              <p:cNvCxnSpPr>
                <a:cxnSpLocks/>
                <a:stCxn id="134" idx="0"/>
                <a:endCxn id="137" idx="0"/>
              </p:cNvCxnSpPr>
              <p:nvPr/>
            </p:nvCxnSpPr>
            <p:spPr>
              <a:xfrm>
                <a:off x="3586936" y="2317025"/>
                <a:ext cx="5092405" cy="0"/>
              </a:xfrm>
              <a:prstGeom prst="line">
                <a:avLst/>
              </a:prstGeom>
              <a:ln w="25400">
                <a:solidFill>
                  <a:schemeClr val="tx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1A94BBB-06AA-4A44-82BE-DBCA91B69564}"/>
                  </a:ext>
                </a:extLst>
              </p:cNvPr>
              <p:cNvCxnSpPr/>
              <p:nvPr/>
            </p:nvCxnSpPr>
            <p:spPr>
              <a:xfrm flipH="1">
                <a:off x="3378985" y="2523911"/>
                <a:ext cx="0" cy="302373"/>
              </a:xfrm>
              <a:prstGeom prst="line">
                <a:avLst/>
              </a:prstGeom>
              <a:ln w="25400">
                <a:solidFill>
                  <a:schemeClr val="tx1">
                    <a:lumMod val="40000"/>
                    <a:lumOff val="60000"/>
                  </a:schemeClr>
                </a:solidFill>
                <a:prstDash val="dash"/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B95D5BF-2BFC-4EBF-BAD2-D19C96D7A1A7}"/>
                  </a:ext>
                </a:extLst>
              </p:cNvPr>
              <p:cNvCxnSpPr/>
              <p:nvPr/>
            </p:nvCxnSpPr>
            <p:spPr>
              <a:xfrm flipH="1">
                <a:off x="8887291" y="2523911"/>
                <a:ext cx="0" cy="302373"/>
              </a:xfrm>
              <a:prstGeom prst="line">
                <a:avLst/>
              </a:prstGeom>
              <a:ln w="25400">
                <a:solidFill>
                  <a:schemeClr val="tx1">
                    <a:lumMod val="40000"/>
                    <a:lumOff val="60000"/>
                  </a:schemeClr>
                </a:solidFill>
                <a:prstDash val="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346" name="Group 144">
            <a:extLst>
              <a:ext uri="{FF2B5EF4-FFF2-40B4-BE49-F238E27FC236}">
                <a16:creationId xmlns:a16="http://schemas.microsoft.com/office/drawing/2014/main" id="{2E4CA950-EF52-4C1D-99DB-61F99C2094D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560513" y="3886200"/>
            <a:ext cx="1655762" cy="509588"/>
            <a:chOff x="9383853" y="4491548"/>
            <a:chExt cx="1773103" cy="545387"/>
          </a:xfrm>
        </p:grpSpPr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6A556F7C-7FDD-4612-BD98-824FCC1C7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4256" y="4491548"/>
              <a:ext cx="222700" cy="222573"/>
            </a:xfrm>
            <a:custGeom>
              <a:avLst/>
              <a:gdLst>
                <a:gd name="T0" fmla="*/ 0 w 196"/>
                <a:gd name="T1" fmla="*/ 0 h 196"/>
                <a:gd name="T2" fmla="*/ 196 w 196"/>
                <a:gd name="T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cubicBezTo>
                    <a:pt x="108" y="0"/>
                    <a:pt x="196" y="87"/>
                    <a:pt x="196" y="19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tIns="45721" bIns="4572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1">
                <a:latin typeface="+mn-lt"/>
              </a:endParaRP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3539049-D6FC-4A3D-BCCB-03B1C68E86E7}"/>
                </a:ext>
              </a:extLst>
            </p:cNvPr>
            <p:cNvCxnSpPr>
              <a:stCxn id="146" idx="0"/>
              <a:endCxn id="149" idx="0"/>
            </p:cNvCxnSpPr>
            <p:nvPr/>
          </p:nvCxnSpPr>
          <p:spPr>
            <a:xfrm flipH="1" flipV="1">
              <a:off x="9606553" y="4491548"/>
              <a:ext cx="132770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F5ED1E2-FC24-4D40-BA34-4DE748E1CE1A}"/>
                </a:ext>
              </a:extLst>
            </p:cNvPr>
            <p:cNvCxnSpPr/>
            <p:nvPr/>
          </p:nvCxnSpPr>
          <p:spPr>
            <a:xfrm>
              <a:off x="11156956" y="4714121"/>
              <a:ext cx="0" cy="322814"/>
            </a:xfrm>
            <a:prstGeom prst="line">
              <a:avLst/>
            </a:prstGeom>
            <a:ln w="25400">
              <a:solidFill>
                <a:schemeClr val="tx1"/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Freeform 5">
              <a:extLst>
                <a:ext uri="{FF2B5EF4-FFF2-40B4-BE49-F238E27FC236}">
                  <a16:creationId xmlns:a16="http://schemas.microsoft.com/office/drawing/2014/main" id="{F17D87AE-6C36-4B96-A010-3E52CAB6FB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83853" y="4491548"/>
              <a:ext cx="222700" cy="222573"/>
            </a:xfrm>
            <a:custGeom>
              <a:avLst/>
              <a:gdLst>
                <a:gd name="T0" fmla="*/ 0 w 196"/>
                <a:gd name="T1" fmla="*/ 0 h 196"/>
                <a:gd name="T2" fmla="*/ 196 w 196"/>
                <a:gd name="T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cubicBezTo>
                    <a:pt x="108" y="0"/>
                    <a:pt x="196" y="87"/>
                    <a:pt x="196" y="19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tIns="45721" bIns="4572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1">
                <a:latin typeface="+mn-lt"/>
              </a:endParaRP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BD8069B-DFD7-43C0-B067-EE7E134A75E8}"/>
                </a:ext>
              </a:extLst>
            </p:cNvPr>
            <p:cNvCxnSpPr/>
            <p:nvPr/>
          </p:nvCxnSpPr>
          <p:spPr>
            <a:xfrm>
              <a:off x="9383853" y="4714121"/>
              <a:ext cx="0" cy="322814"/>
            </a:xfrm>
            <a:prstGeom prst="line">
              <a:avLst/>
            </a:prstGeom>
            <a:ln w="2540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7" name="Group 150">
            <a:extLst>
              <a:ext uri="{FF2B5EF4-FFF2-40B4-BE49-F238E27FC236}">
                <a16:creationId xmlns:a16="http://schemas.microsoft.com/office/drawing/2014/main" id="{A03F7E1D-5F76-4661-B28E-F8546D9D497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506788" y="3886200"/>
            <a:ext cx="1590675" cy="509588"/>
            <a:chOff x="9383855" y="4491548"/>
            <a:chExt cx="1703808" cy="545387"/>
          </a:xfrm>
        </p:grpSpPr>
        <p:sp>
          <p:nvSpPr>
            <p:cNvPr id="152" name="Freeform 5">
              <a:extLst>
                <a:ext uri="{FF2B5EF4-FFF2-40B4-BE49-F238E27FC236}">
                  <a16:creationId xmlns:a16="http://schemas.microsoft.com/office/drawing/2014/main" id="{4DEB6FF8-ECB0-459C-9083-C5F15F344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4909" y="4491548"/>
              <a:ext cx="222754" cy="222573"/>
            </a:xfrm>
            <a:custGeom>
              <a:avLst/>
              <a:gdLst>
                <a:gd name="T0" fmla="*/ 0 w 196"/>
                <a:gd name="T1" fmla="*/ 0 h 196"/>
                <a:gd name="T2" fmla="*/ 196 w 196"/>
                <a:gd name="T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cubicBezTo>
                    <a:pt x="108" y="0"/>
                    <a:pt x="196" y="87"/>
                    <a:pt x="196" y="19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tIns="45721" bIns="4572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1">
                <a:latin typeface="+mn-lt"/>
              </a:endParaRP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F20DF88-8870-4096-9A32-46F888A8A9BD}"/>
                </a:ext>
              </a:extLst>
            </p:cNvPr>
            <p:cNvCxnSpPr>
              <a:stCxn id="152" idx="0"/>
              <a:endCxn id="155" idx="0"/>
            </p:cNvCxnSpPr>
            <p:nvPr/>
          </p:nvCxnSpPr>
          <p:spPr>
            <a:xfrm flipH="1" flipV="1">
              <a:off x="9606608" y="4491548"/>
              <a:ext cx="12583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4E69521-A613-40D8-BD5F-141F54203DB3}"/>
                </a:ext>
              </a:extLst>
            </p:cNvPr>
            <p:cNvCxnSpPr/>
            <p:nvPr/>
          </p:nvCxnSpPr>
          <p:spPr>
            <a:xfrm>
              <a:off x="11087663" y="4714121"/>
              <a:ext cx="0" cy="322814"/>
            </a:xfrm>
            <a:prstGeom prst="line">
              <a:avLst/>
            </a:prstGeom>
            <a:ln w="25400">
              <a:solidFill>
                <a:schemeClr val="tx1"/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Freeform 5">
              <a:extLst>
                <a:ext uri="{FF2B5EF4-FFF2-40B4-BE49-F238E27FC236}">
                  <a16:creationId xmlns:a16="http://schemas.microsoft.com/office/drawing/2014/main" id="{694B5722-75CA-498D-8527-D2A97D040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83855" y="4491548"/>
              <a:ext cx="222753" cy="222573"/>
            </a:xfrm>
            <a:custGeom>
              <a:avLst/>
              <a:gdLst>
                <a:gd name="T0" fmla="*/ 0 w 196"/>
                <a:gd name="T1" fmla="*/ 0 h 196"/>
                <a:gd name="T2" fmla="*/ 196 w 196"/>
                <a:gd name="T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cubicBezTo>
                    <a:pt x="108" y="0"/>
                    <a:pt x="196" y="87"/>
                    <a:pt x="196" y="19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tIns="45721" bIns="4572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1">
                <a:latin typeface="+mn-lt"/>
              </a:endParaRP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28FE5D0-766E-4E08-9229-42F12B46341D}"/>
                </a:ext>
              </a:extLst>
            </p:cNvPr>
            <p:cNvCxnSpPr/>
            <p:nvPr/>
          </p:nvCxnSpPr>
          <p:spPr>
            <a:xfrm>
              <a:off x="9383855" y="4714121"/>
              <a:ext cx="0" cy="322814"/>
            </a:xfrm>
            <a:prstGeom prst="line">
              <a:avLst/>
            </a:prstGeom>
            <a:ln w="2540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itle 1">
            <a:extLst>
              <a:ext uri="{FF2B5EF4-FFF2-40B4-BE49-F238E27FC236}">
                <a16:creationId xmlns:a16="http://schemas.microsoft.com/office/drawing/2014/main" id="{BD246C51-B4B8-44C6-B83E-4AB8B12ED2C4}"/>
              </a:ext>
            </a:extLst>
          </p:cNvPr>
          <p:cNvSpPr txBox="1"/>
          <p:nvPr/>
        </p:nvSpPr>
        <p:spPr>
          <a:xfrm>
            <a:off x="809625" y="5080000"/>
            <a:ext cx="1576388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</a:rPr>
              <a:t>Start</a:t>
            </a:r>
            <a:endParaRPr lang="id-ID" sz="1400" b="1" dirty="0">
              <a:latin typeface="+mj-lt"/>
            </a:endParaRPr>
          </a:p>
        </p:txBody>
      </p:sp>
      <p:sp>
        <p:nvSpPr>
          <p:cNvPr id="14349" name="Details 1">
            <a:extLst>
              <a:ext uri="{FF2B5EF4-FFF2-40B4-BE49-F238E27FC236}">
                <a16:creationId xmlns:a16="http://schemas.microsoft.com/office/drawing/2014/main" id="{E0029F40-1FC4-4E0B-A0C6-17B5CEBCA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5303838"/>
            <a:ext cx="15763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100" dirty="0">
                <a:cs typeface="Arial" panose="020B0604020202020204" pitchFamily="34" charset="0"/>
              </a:rPr>
              <a:t>This Great Paragraph line is a sample Lorem</a:t>
            </a:r>
          </a:p>
        </p:txBody>
      </p:sp>
      <p:sp>
        <p:nvSpPr>
          <p:cNvPr id="160" name="Point 1">
            <a:extLst>
              <a:ext uri="{FF2B5EF4-FFF2-40B4-BE49-F238E27FC236}">
                <a16:creationId xmlns:a16="http://schemas.microsoft.com/office/drawing/2014/main" id="{6BDA3C8C-0D73-42E2-957F-68AB80734F5E}"/>
              </a:ext>
            </a:extLst>
          </p:cNvPr>
          <p:cNvSpPr/>
          <p:nvPr/>
        </p:nvSpPr>
        <p:spPr>
          <a:xfrm>
            <a:off x="1485900" y="4799013"/>
            <a:ext cx="219075" cy="219075"/>
          </a:xfrm>
          <a:prstGeom prst="ellipse">
            <a:avLst/>
          </a:prstGeom>
          <a:solidFill>
            <a:srgbClr val="CC6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1">
              <a:solidFill>
                <a:schemeClr val="tx1"/>
              </a:solidFill>
            </a:endParaRPr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D65C50E5-FEFA-4FF0-B98D-99861733CD5A}"/>
              </a:ext>
            </a:extLst>
          </p:cNvPr>
          <p:cNvSpPr txBox="1"/>
          <p:nvPr/>
        </p:nvSpPr>
        <p:spPr>
          <a:xfrm>
            <a:off x="2603500" y="5080000"/>
            <a:ext cx="1576388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</a:rPr>
              <a:t>Search</a:t>
            </a:r>
            <a:endParaRPr lang="id-ID" sz="1400" b="1" dirty="0">
              <a:latin typeface="+mj-lt"/>
            </a:endParaRPr>
          </a:p>
        </p:txBody>
      </p:sp>
      <p:sp>
        <p:nvSpPr>
          <p:cNvPr id="14352" name="Details 1">
            <a:extLst>
              <a:ext uri="{FF2B5EF4-FFF2-40B4-BE49-F238E27FC236}">
                <a16:creationId xmlns:a16="http://schemas.microsoft.com/office/drawing/2014/main" id="{1237323E-A313-4F54-BF9C-6FF4BB00A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5303838"/>
            <a:ext cx="15763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100">
                <a:cs typeface="Arial" panose="020B0604020202020204" pitchFamily="34" charset="0"/>
              </a:rPr>
              <a:t>This Great Paragraph line is a sample Lorem</a:t>
            </a:r>
          </a:p>
        </p:txBody>
      </p:sp>
      <p:sp>
        <p:nvSpPr>
          <p:cNvPr id="164" name="Point 2">
            <a:extLst>
              <a:ext uri="{FF2B5EF4-FFF2-40B4-BE49-F238E27FC236}">
                <a16:creationId xmlns:a16="http://schemas.microsoft.com/office/drawing/2014/main" id="{570278DF-5EA8-4239-ACEB-A96685595414}"/>
              </a:ext>
            </a:extLst>
          </p:cNvPr>
          <p:cNvSpPr/>
          <p:nvPr/>
        </p:nvSpPr>
        <p:spPr>
          <a:xfrm>
            <a:off x="3278188" y="4799013"/>
            <a:ext cx="219075" cy="219075"/>
          </a:xfrm>
          <a:prstGeom prst="ellipse">
            <a:avLst/>
          </a:prstGeom>
          <a:solidFill>
            <a:srgbClr val="58D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1">
              <a:solidFill>
                <a:schemeClr val="tx1"/>
              </a:solidFill>
            </a:endParaRPr>
          </a:p>
        </p:txBody>
      </p:sp>
      <p:sp>
        <p:nvSpPr>
          <p:cNvPr id="166" name="Title 1">
            <a:extLst>
              <a:ext uri="{FF2B5EF4-FFF2-40B4-BE49-F238E27FC236}">
                <a16:creationId xmlns:a16="http://schemas.microsoft.com/office/drawing/2014/main" id="{14253DCB-7CBB-4166-8FF2-1BA705E5DE36}"/>
              </a:ext>
            </a:extLst>
          </p:cNvPr>
          <p:cNvSpPr txBox="1"/>
          <p:nvPr/>
        </p:nvSpPr>
        <p:spPr>
          <a:xfrm>
            <a:off x="4398963" y="5080000"/>
            <a:ext cx="1576387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Selecting</a:t>
            </a:r>
            <a:endParaRPr lang="id-ID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4355" name="Details 1">
            <a:extLst>
              <a:ext uri="{FF2B5EF4-FFF2-40B4-BE49-F238E27FC236}">
                <a16:creationId xmlns:a16="http://schemas.microsoft.com/office/drawing/2014/main" id="{0F27D5CB-AB8E-4F2E-9914-BC214CCE1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5303838"/>
            <a:ext cx="157638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100">
                <a:cs typeface="Arial" panose="020B0604020202020204" pitchFamily="34" charset="0"/>
              </a:rPr>
              <a:t>This Great Paragraph line is a sample Lorem</a:t>
            </a:r>
          </a:p>
        </p:txBody>
      </p:sp>
      <p:sp>
        <p:nvSpPr>
          <p:cNvPr id="168" name="Point 3">
            <a:extLst>
              <a:ext uri="{FF2B5EF4-FFF2-40B4-BE49-F238E27FC236}">
                <a16:creationId xmlns:a16="http://schemas.microsoft.com/office/drawing/2014/main" id="{1D3F3E8C-259E-47AD-8EA7-C85FEF52C140}"/>
              </a:ext>
            </a:extLst>
          </p:cNvPr>
          <p:cNvSpPr/>
          <p:nvPr/>
        </p:nvSpPr>
        <p:spPr>
          <a:xfrm>
            <a:off x="5068888" y="4799013"/>
            <a:ext cx="219075" cy="219075"/>
          </a:xfrm>
          <a:prstGeom prst="ellipse">
            <a:avLst/>
          </a:prstGeom>
          <a:solidFill>
            <a:srgbClr val="FEC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1">
              <a:solidFill>
                <a:schemeClr val="tx1"/>
              </a:solidFill>
            </a:endParaRPr>
          </a:p>
        </p:txBody>
      </p:sp>
      <p:sp>
        <p:nvSpPr>
          <p:cNvPr id="170" name="Title 1">
            <a:extLst>
              <a:ext uri="{FF2B5EF4-FFF2-40B4-BE49-F238E27FC236}">
                <a16:creationId xmlns:a16="http://schemas.microsoft.com/office/drawing/2014/main" id="{3D73F95C-F37E-4FB8-9ED1-800AB799C8B4}"/>
              </a:ext>
            </a:extLst>
          </p:cNvPr>
          <p:cNvSpPr txBox="1"/>
          <p:nvPr/>
        </p:nvSpPr>
        <p:spPr>
          <a:xfrm>
            <a:off x="6192838" y="5080000"/>
            <a:ext cx="1576387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</a:rPr>
              <a:t>Special Items</a:t>
            </a:r>
            <a:endParaRPr lang="id-ID" sz="1400" b="1" dirty="0">
              <a:latin typeface="+mj-lt"/>
            </a:endParaRPr>
          </a:p>
        </p:txBody>
      </p:sp>
      <p:sp>
        <p:nvSpPr>
          <p:cNvPr id="14358" name="Details 1">
            <a:extLst>
              <a:ext uri="{FF2B5EF4-FFF2-40B4-BE49-F238E27FC236}">
                <a16:creationId xmlns:a16="http://schemas.microsoft.com/office/drawing/2014/main" id="{78EB5AF7-4ED6-4F51-B13D-F9747C04C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5303838"/>
            <a:ext cx="157638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100">
                <a:cs typeface="Arial" panose="020B0604020202020204" pitchFamily="34" charset="0"/>
              </a:rPr>
              <a:t>This Great Paragraph line is a sample Lorem</a:t>
            </a:r>
          </a:p>
        </p:txBody>
      </p:sp>
      <p:sp>
        <p:nvSpPr>
          <p:cNvPr id="172" name="Point 4">
            <a:extLst>
              <a:ext uri="{FF2B5EF4-FFF2-40B4-BE49-F238E27FC236}">
                <a16:creationId xmlns:a16="http://schemas.microsoft.com/office/drawing/2014/main" id="{84DEC75E-5A67-44C8-BD15-F6AD6ACFB2A0}"/>
              </a:ext>
            </a:extLst>
          </p:cNvPr>
          <p:cNvSpPr/>
          <p:nvPr/>
        </p:nvSpPr>
        <p:spPr>
          <a:xfrm>
            <a:off x="6861175" y="4799013"/>
            <a:ext cx="219075" cy="219075"/>
          </a:xfrm>
          <a:prstGeom prst="ellipse">
            <a:avLst/>
          </a:prstGeom>
          <a:solidFill>
            <a:srgbClr val="FF6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1">
              <a:solidFill>
                <a:schemeClr val="tx1"/>
              </a:solidFill>
            </a:endParaRPr>
          </a:p>
        </p:txBody>
      </p:sp>
      <p:sp>
        <p:nvSpPr>
          <p:cNvPr id="174" name="Title 1">
            <a:extLst>
              <a:ext uri="{FF2B5EF4-FFF2-40B4-BE49-F238E27FC236}">
                <a16:creationId xmlns:a16="http://schemas.microsoft.com/office/drawing/2014/main" id="{CE873A89-565E-4C40-BFBA-0FE655CA5FFF}"/>
              </a:ext>
            </a:extLst>
          </p:cNvPr>
          <p:cNvSpPr txBox="1"/>
          <p:nvPr/>
        </p:nvSpPr>
        <p:spPr>
          <a:xfrm>
            <a:off x="7988300" y="5080000"/>
            <a:ext cx="157480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</a:rPr>
              <a:t>Reject Items</a:t>
            </a:r>
            <a:endParaRPr lang="id-ID" sz="1400" b="1" dirty="0">
              <a:latin typeface="+mj-lt"/>
            </a:endParaRPr>
          </a:p>
        </p:txBody>
      </p:sp>
      <p:sp>
        <p:nvSpPr>
          <p:cNvPr id="14361" name="Details 1">
            <a:extLst>
              <a:ext uri="{FF2B5EF4-FFF2-40B4-BE49-F238E27FC236}">
                <a16:creationId xmlns:a16="http://schemas.microsoft.com/office/drawing/2014/main" id="{73AC81CB-48B7-4366-9426-0E9F3A44C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8300" y="5303838"/>
            <a:ext cx="1574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100">
                <a:cs typeface="Arial" panose="020B0604020202020204" pitchFamily="34" charset="0"/>
              </a:rPr>
              <a:t>This Great Paragraph line is a sample Lorem</a:t>
            </a:r>
          </a:p>
        </p:txBody>
      </p:sp>
      <p:sp>
        <p:nvSpPr>
          <p:cNvPr id="176" name="Point 5">
            <a:extLst>
              <a:ext uri="{FF2B5EF4-FFF2-40B4-BE49-F238E27FC236}">
                <a16:creationId xmlns:a16="http://schemas.microsoft.com/office/drawing/2014/main" id="{435E96AD-8821-4813-BA47-77DDF6A97E4D}"/>
              </a:ext>
            </a:extLst>
          </p:cNvPr>
          <p:cNvSpPr/>
          <p:nvPr/>
        </p:nvSpPr>
        <p:spPr>
          <a:xfrm>
            <a:off x="8653463" y="4799013"/>
            <a:ext cx="219075" cy="219075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1">
              <a:solidFill>
                <a:schemeClr val="tx1"/>
              </a:solidFill>
            </a:endParaRPr>
          </a:p>
        </p:txBody>
      </p:sp>
      <p:sp>
        <p:nvSpPr>
          <p:cNvPr id="178" name="Title 1">
            <a:extLst>
              <a:ext uri="{FF2B5EF4-FFF2-40B4-BE49-F238E27FC236}">
                <a16:creationId xmlns:a16="http://schemas.microsoft.com/office/drawing/2014/main" id="{0CF909B0-E734-4338-B3F6-8CB127CD15BB}"/>
              </a:ext>
            </a:extLst>
          </p:cNvPr>
          <p:cNvSpPr txBox="1"/>
          <p:nvPr/>
        </p:nvSpPr>
        <p:spPr>
          <a:xfrm>
            <a:off x="9782175" y="5080000"/>
            <a:ext cx="1576388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</a:rPr>
              <a:t>Payment</a:t>
            </a:r>
            <a:endParaRPr lang="id-ID" sz="1400" b="1" dirty="0">
              <a:latin typeface="+mj-lt"/>
            </a:endParaRPr>
          </a:p>
        </p:txBody>
      </p:sp>
      <p:sp>
        <p:nvSpPr>
          <p:cNvPr id="14364" name="Details 1">
            <a:extLst>
              <a:ext uri="{FF2B5EF4-FFF2-40B4-BE49-F238E27FC236}">
                <a16:creationId xmlns:a16="http://schemas.microsoft.com/office/drawing/2014/main" id="{DE30488C-E4D7-4D8F-A053-0F0672CD6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2175" y="5303838"/>
            <a:ext cx="15763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ource Sans Pro" panose="020B0503030403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ource Sans Pro" panose="020B0503030403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ource Sans Pro" panose="020B0503030403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100">
                <a:cs typeface="Arial" panose="020B0604020202020204" pitchFamily="34" charset="0"/>
              </a:rPr>
              <a:t>This Great Paragraph line is a sample Lorem</a:t>
            </a:r>
          </a:p>
        </p:txBody>
      </p:sp>
      <p:sp>
        <p:nvSpPr>
          <p:cNvPr id="180" name="Point 6">
            <a:extLst>
              <a:ext uri="{FF2B5EF4-FFF2-40B4-BE49-F238E27FC236}">
                <a16:creationId xmlns:a16="http://schemas.microsoft.com/office/drawing/2014/main" id="{3C8D7F19-D325-4BB5-B4C4-499EF63AFAD0}"/>
              </a:ext>
            </a:extLst>
          </p:cNvPr>
          <p:cNvSpPr/>
          <p:nvPr/>
        </p:nvSpPr>
        <p:spPr>
          <a:xfrm>
            <a:off x="10445750" y="4799013"/>
            <a:ext cx="217488" cy="219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1">
              <a:solidFill>
                <a:schemeClr val="tx1"/>
              </a:solidFill>
            </a:endParaRPr>
          </a:p>
        </p:txBody>
      </p:sp>
      <p:sp>
        <p:nvSpPr>
          <p:cNvPr id="181" name="Freeform 108">
            <a:extLst>
              <a:ext uri="{FF2B5EF4-FFF2-40B4-BE49-F238E27FC236}">
                <a16:creationId xmlns:a16="http://schemas.microsoft.com/office/drawing/2014/main" id="{3FC8E736-AD06-4063-80A1-4F6F1CAD0BC9}"/>
              </a:ext>
            </a:extLst>
          </p:cNvPr>
          <p:cNvSpPr>
            <a:spLocks noEditPoints="1"/>
          </p:cNvSpPr>
          <p:nvPr/>
        </p:nvSpPr>
        <p:spPr bwMode="auto">
          <a:xfrm>
            <a:off x="1377950" y="3159125"/>
            <a:ext cx="442913" cy="396875"/>
          </a:xfrm>
          <a:custGeom>
            <a:avLst/>
            <a:gdLst>
              <a:gd name="T0" fmla="*/ 41 w 81"/>
              <a:gd name="T1" fmla="*/ 20 h 70"/>
              <a:gd name="T2" fmla="*/ 41 w 81"/>
              <a:gd name="T3" fmla="*/ 23 h 70"/>
              <a:gd name="T4" fmla="*/ 39 w 81"/>
              <a:gd name="T5" fmla="*/ 24 h 70"/>
              <a:gd name="T6" fmla="*/ 45 w 81"/>
              <a:gd name="T7" fmla="*/ 55 h 70"/>
              <a:gd name="T8" fmla="*/ 55 w 81"/>
              <a:gd name="T9" fmla="*/ 61 h 70"/>
              <a:gd name="T10" fmla="*/ 57 w 81"/>
              <a:gd name="T11" fmla="*/ 53 h 70"/>
              <a:gd name="T12" fmla="*/ 54 w 81"/>
              <a:gd name="T13" fmla="*/ 23 h 70"/>
              <a:gd name="T14" fmla="*/ 28 w 81"/>
              <a:gd name="T15" fmla="*/ 23 h 70"/>
              <a:gd name="T16" fmla="*/ 24 w 81"/>
              <a:gd name="T17" fmla="*/ 53 h 70"/>
              <a:gd name="T18" fmla="*/ 26 w 81"/>
              <a:gd name="T19" fmla="*/ 61 h 70"/>
              <a:gd name="T20" fmla="*/ 36 w 81"/>
              <a:gd name="T21" fmla="*/ 55 h 70"/>
              <a:gd name="T22" fmla="*/ 39 w 81"/>
              <a:gd name="T23" fmla="*/ 60 h 70"/>
              <a:gd name="T24" fmla="*/ 42 w 81"/>
              <a:gd name="T25" fmla="*/ 54 h 70"/>
              <a:gd name="T26" fmla="*/ 54 w 81"/>
              <a:gd name="T27" fmla="*/ 53 h 70"/>
              <a:gd name="T28" fmla="*/ 47 w 81"/>
              <a:gd name="T29" fmla="*/ 52 h 70"/>
              <a:gd name="T30" fmla="*/ 33 w 81"/>
              <a:gd name="T31" fmla="*/ 14 h 70"/>
              <a:gd name="T32" fmla="*/ 46 w 81"/>
              <a:gd name="T33" fmla="*/ 47 h 70"/>
              <a:gd name="T34" fmla="*/ 41 w 81"/>
              <a:gd name="T35" fmla="*/ 41 h 70"/>
              <a:gd name="T36" fmla="*/ 35 w 81"/>
              <a:gd name="T37" fmla="*/ 47 h 70"/>
              <a:gd name="T38" fmla="*/ 29 w 81"/>
              <a:gd name="T39" fmla="*/ 55 h 70"/>
              <a:gd name="T40" fmla="*/ 28 w 81"/>
              <a:gd name="T41" fmla="*/ 50 h 70"/>
              <a:gd name="T42" fmla="*/ 29 w 81"/>
              <a:gd name="T43" fmla="*/ 55 h 70"/>
              <a:gd name="T44" fmla="*/ 63 w 81"/>
              <a:gd name="T45" fmla="*/ 70 h 70"/>
              <a:gd name="T46" fmla="*/ 42 w 81"/>
              <a:gd name="T47" fmla="*/ 58 h 70"/>
              <a:gd name="T48" fmla="*/ 44 w 81"/>
              <a:gd name="T49" fmla="*/ 64 h 70"/>
              <a:gd name="T50" fmla="*/ 46 w 81"/>
              <a:gd name="T51" fmla="*/ 60 h 70"/>
              <a:gd name="T52" fmla="*/ 48 w 81"/>
              <a:gd name="T53" fmla="*/ 64 h 70"/>
              <a:gd name="T54" fmla="*/ 65 w 81"/>
              <a:gd name="T55" fmla="*/ 64 h 70"/>
              <a:gd name="T56" fmla="*/ 60 w 81"/>
              <a:gd name="T57" fmla="*/ 57 h 70"/>
              <a:gd name="T58" fmla="*/ 71 w 81"/>
              <a:gd name="T59" fmla="*/ 60 h 70"/>
              <a:gd name="T60" fmla="*/ 58 w 81"/>
              <a:gd name="T61" fmla="*/ 51 h 70"/>
              <a:gd name="T62" fmla="*/ 73 w 81"/>
              <a:gd name="T63" fmla="*/ 60 h 70"/>
              <a:gd name="T64" fmla="*/ 79 w 81"/>
              <a:gd name="T65" fmla="*/ 63 h 70"/>
              <a:gd name="T66" fmla="*/ 76 w 81"/>
              <a:gd name="T67" fmla="*/ 56 h 70"/>
              <a:gd name="T68" fmla="*/ 39 w 81"/>
              <a:gd name="T69" fmla="*/ 64 h 70"/>
              <a:gd name="T70" fmla="*/ 8 w 81"/>
              <a:gd name="T71" fmla="*/ 70 h 70"/>
              <a:gd name="T72" fmla="*/ 6 w 81"/>
              <a:gd name="T73" fmla="*/ 57 h 70"/>
              <a:gd name="T74" fmla="*/ 8 w 81"/>
              <a:gd name="T75" fmla="*/ 68 h 70"/>
              <a:gd name="T76" fmla="*/ 18 w 81"/>
              <a:gd name="T77" fmla="*/ 49 h 70"/>
              <a:gd name="T78" fmla="*/ 22 w 81"/>
              <a:gd name="T79" fmla="*/ 52 h 70"/>
              <a:gd name="T80" fmla="*/ 16 w 81"/>
              <a:gd name="T81" fmla="*/ 68 h 70"/>
              <a:gd name="T82" fmla="*/ 22 w 81"/>
              <a:gd name="T83" fmla="*/ 58 h 70"/>
              <a:gd name="T84" fmla="*/ 21 w 81"/>
              <a:gd name="T85" fmla="*/ 68 h 70"/>
              <a:gd name="T86" fmla="*/ 33 w 81"/>
              <a:gd name="T87" fmla="*/ 60 h 70"/>
              <a:gd name="T88" fmla="*/ 35 w 81"/>
              <a:gd name="T89" fmla="*/ 64 h 70"/>
              <a:gd name="T90" fmla="*/ 37 w 81"/>
              <a:gd name="T91" fmla="*/ 5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1" h="70">
                <a:moveTo>
                  <a:pt x="41" y="29"/>
                </a:moveTo>
                <a:cubicBezTo>
                  <a:pt x="43" y="29"/>
                  <a:pt x="45" y="27"/>
                  <a:pt x="45" y="24"/>
                </a:cubicBezTo>
                <a:cubicBezTo>
                  <a:pt x="45" y="22"/>
                  <a:pt x="43" y="20"/>
                  <a:pt x="41" y="20"/>
                </a:cubicBezTo>
                <a:cubicBezTo>
                  <a:pt x="38" y="20"/>
                  <a:pt x="36" y="22"/>
                  <a:pt x="36" y="24"/>
                </a:cubicBezTo>
                <a:cubicBezTo>
                  <a:pt x="36" y="27"/>
                  <a:pt x="38" y="29"/>
                  <a:pt x="41" y="29"/>
                </a:cubicBezTo>
                <a:close/>
                <a:moveTo>
                  <a:pt x="41" y="23"/>
                </a:moveTo>
                <a:cubicBezTo>
                  <a:pt x="41" y="23"/>
                  <a:pt x="42" y="24"/>
                  <a:pt x="42" y="24"/>
                </a:cubicBezTo>
                <a:cubicBezTo>
                  <a:pt x="42" y="25"/>
                  <a:pt x="41" y="26"/>
                  <a:pt x="41" y="26"/>
                </a:cubicBezTo>
                <a:cubicBezTo>
                  <a:pt x="40" y="26"/>
                  <a:pt x="39" y="25"/>
                  <a:pt x="39" y="24"/>
                </a:cubicBezTo>
                <a:cubicBezTo>
                  <a:pt x="39" y="24"/>
                  <a:pt x="40" y="23"/>
                  <a:pt x="41" y="23"/>
                </a:cubicBezTo>
                <a:close/>
                <a:moveTo>
                  <a:pt x="44" y="54"/>
                </a:moveTo>
                <a:cubicBezTo>
                  <a:pt x="44" y="54"/>
                  <a:pt x="45" y="55"/>
                  <a:pt x="45" y="55"/>
                </a:cubicBezTo>
                <a:cubicBezTo>
                  <a:pt x="46" y="55"/>
                  <a:pt x="49" y="56"/>
                  <a:pt x="50" y="57"/>
                </a:cubicBezTo>
                <a:cubicBezTo>
                  <a:pt x="51" y="58"/>
                  <a:pt x="54" y="61"/>
                  <a:pt x="54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1"/>
                  <a:pt x="56" y="61"/>
                  <a:pt x="56" y="61"/>
                </a:cubicBezTo>
                <a:cubicBezTo>
                  <a:pt x="56" y="61"/>
                  <a:pt x="57" y="60"/>
                  <a:pt x="57" y="60"/>
                </a:cubicBezTo>
                <a:cubicBezTo>
                  <a:pt x="57" y="53"/>
                  <a:pt x="57" y="53"/>
                  <a:pt x="57" y="53"/>
                </a:cubicBezTo>
                <a:cubicBezTo>
                  <a:pt x="57" y="51"/>
                  <a:pt x="57" y="50"/>
                  <a:pt x="55" y="48"/>
                </a:cubicBezTo>
                <a:cubicBezTo>
                  <a:pt x="55" y="47"/>
                  <a:pt x="52" y="44"/>
                  <a:pt x="51" y="42"/>
                </a:cubicBezTo>
                <a:cubicBezTo>
                  <a:pt x="52" y="37"/>
                  <a:pt x="54" y="30"/>
                  <a:pt x="54" y="23"/>
                </a:cubicBezTo>
                <a:cubicBezTo>
                  <a:pt x="54" y="9"/>
                  <a:pt x="42" y="1"/>
                  <a:pt x="41" y="0"/>
                </a:cubicBezTo>
                <a:cubicBezTo>
                  <a:pt x="41" y="0"/>
                  <a:pt x="40" y="0"/>
                  <a:pt x="40" y="0"/>
                </a:cubicBezTo>
                <a:cubicBezTo>
                  <a:pt x="39" y="1"/>
                  <a:pt x="28" y="9"/>
                  <a:pt x="28" y="23"/>
                </a:cubicBezTo>
                <a:cubicBezTo>
                  <a:pt x="28" y="30"/>
                  <a:pt x="29" y="37"/>
                  <a:pt x="30" y="42"/>
                </a:cubicBezTo>
                <a:cubicBezTo>
                  <a:pt x="29" y="44"/>
                  <a:pt x="26" y="47"/>
                  <a:pt x="26" y="48"/>
                </a:cubicBezTo>
                <a:cubicBezTo>
                  <a:pt x="24" y="50"/>
                  <a:pt x="24" y="51"/>
                  <a:pt x="24" y="53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0"/>
                  <a:pt x="25" y="61"/>
                  <a:pt x="25" y="61"/>
                </a:cubicBezTo>
                <a:cubicBezTo>
                  <a:pt x="25" y="61"/>
                  <a:pt x="26" y="61"/>
                  <a:pt x="26" y="61"/>
                </a:cubicBezTo>
                <a:cubicBezTo>
                  <a:pt x="26" y="61"/>
                  <a:pt x="27" y="61"/>
                  <a:pt x="27" y="61"/>
                </a:cubicBezTo>
                <a:cubicBezTo>
                  <a:pt x="27" y="61"/>
                  <a:pt x="30" y="58"/>
                  <a:pt x="31" y="57"/>
                </a:cubicBezTo>
                <a:cubicBezTo>
                  <a:pt x="32" y="56"/>
                  <a:pt x="35" y="55"/>
                  <a:pt x="36" y="55"/>
                </a:cubicBezTo>
                <a:cubicBezTo>
                  <a:pt x="37" y="55"/>
                  <a:pt x="37" y="54"/>
                  <a:pt x="37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60"/>
                  <a:pt x="39" y="60"/>
                  <a:pt x="39" y="60"/>
                </a:cubicBezTo>
                <a:cubicBezTo>
                  <a:pt x="39" y="61"/>
                  <a:pt x="40" y="62"/>
                  <a:pt x="41" y="62"/>
                </a:cubicBezTo>
                <a:cubicBezTo>
                  <a:pt x="41" y="62"/>
                  <a:pt x="42" y="61"/>
                  <a:pt x="42" y="60"/>
                </a:cubicBezTo>
                <a:cubicBezTo>
                  <a:pt x="42" y="54"/>
                  <a:pt x="42" y="54"/>
                  <a:pt x="42" y="54"/>
                </a:cubicBezTo>
                <a:lnTo>
                  <a:pt x="44" y="54"/>
                </a:lnTo>
                <a:close/>
                <a:moveTo>
                  <a:pt x="53" y="50"/>
                </a:moveTo>
                <a:cubicBezTo>
                  <a:pt x="54" y="51"/>
                  <a:pt x="54" y="51"/>
                  <a:pt x="54" y="53"/>
                </a:cubicBezTo>
                <a:cubicBezTo>
                  <a:pt x="54" y="56"/>
                  <a:pt x="54" y="56"/>
                  <a:pt x="54" y="56"/>
                </a:cubicBezTo>
                <a:cubicBezTo>
                  <a:pt x="53" y="56"/>
                  <a:pt x="52" y="55"/>
                  <a:pt x="52" y="55"/>
                </a:cubicBezTo>
                <a:cubicBezTo>
                  <a:pt x="51" y="54"/>
                  <a:pt x="49" y="53"/>
                  <a:pt x="47" y="52"/>
                </a:cubicBezTo>
                <a:cubicBezTo>
                  <a:pt x="48" y="51"/>
                  <a:pt x="49" y="49"/>
                  <a:pt x="50" y="46"/>
                </a:cubicBezTo>
                <a:cubicBezTo>
                  <a:pt x="51" y="47"/>
                  <a:pt x="52" y="49"/>
                  <a:pt x="53" y="50"/>
                </a:cubicBezTo>
                <a:close/>
                <a:moveTo>
                  <a:pt x="33" y="14"/>
                </a:moveTo>
                <a:cubicBezTo>
                  <a:pt x="48" y="14"/>
                  <a:pt x="48" y="14"/>
                  <a:pt x="48" y="14"/>
                </a:cubicBezTo>
                <a:cubicBezTo>
                  <a:pt x="50" y="16"/>
                  <a:pt x="51" y="19"/>
                  <a:pt x="51" y="23"/>
                </a:cubicBezTo>
                <a:cubicBezTo>
                  <a:pt x="51" y="33"/>
                  <a:pt x="48" y="41"/>
                  <a:pt x="46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1"/>
                  <a:pt x="41" y="41"/>
                  <a:pt x="41" y="41"/>
                </a:cubicBezTo>
                <a:cubicBezTo>
                  <a:pt x="40" y="41"/>
                  <a:pt x="39" y="41"/>
                  <a:pt x="39" y="42"/>
                </a:cubicBezTo>
                <a:cubicBezTo>
                  <a:pt x="39" y="47"/>
                  <a:pt x="39" y="47"/>
                  <a:pt x="39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3" y="41"/>
                  <a:pt x="31" y="33"/>
                  <a:pt x="31" y="23"/>
                </a:cubicBezTo>
                <a:cubicBezTo>
                  <a:pt x="31" y="19"/>
                  <a:pt x="31" y="16"/>
                  <a:pt x="33" y="14"/>
                </a:cubicBezTo>
                <a:close/>
                <a:moveTo>
                  <a:pt x="29" y="55"/>
                </a:moveTo>
                <a:cubicBezTo>
                  <a:pt x="29" y="55"/>
                  <a:pt x="28" y="56"/>
                  <a:pt x="27" y="56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51"/>
                  <a:pt x="27" y="51"/>
                  <a:pt x="28" y="50"/>
                </a:cubicBezTo>
                <a:cubicBezTo>
                  <a:pt x="29" y="49"/>
                  <a:pt x="30" y="47"/>
                  <a:pt x="31" y="46"/>
                </a:cubicBezTo>
                <a:cubicBezTo>
                  <a:pt x="32" y="49"/>
                  <a:pt x="33" y="51"/>
                  <a:pt x="34" y="52"/>
                </a:cubicBezTo>
                <a:cubicBezTo>
                  <a:pt x="32" y="53"/>
                  <a:pt x="30" y="54"/>
                  <a:pt x="29" y="55"/>
                </a:cubicBezTo>
                <a:close/>
                <a:moveTo>
                  <a:pt x="81" y="63"/>
                </a:moveTo>
                <a:cubicBezTo>
                  <a:pt x="81" y="67"/>
                  <a:pt x="78" y="70"/>
                  <a:pt x="74" y="70"/>
                </a:cubicBezTo>
                <a:cubicBezTo>
                  <a:pt x="63" y="70"/>
                  <a:pt x="63" y="70"/>
                  <a:pt x="63" y="70"/>
                </a:cubicBezTo>
                <a:cubicBezTo>
                  <a:pt x="48" y="70"/>
                  <a:pt x="48" y="70"/>
                  <a:pt x="48" y="70"/>
                </a:cubicBezTo>
                <a:cubicBezTo>
                  <a:pt x="45" y="70"/>
                  <a:pt x="42" y="68"/>
                  <a:pt x="42" y="64"/>
                </a:cubicBezTo>
                <a:cubicBezTo>
                  <a:pt x="42" y="58"/>
                  <a:pt x="42" y="58"/>
                  <a:pt x="42" y="58"/>
                </a:cubicBezTo>
                <a:cubicBezTo>
                  <a:pt x="42" y="58"/>
                  <a:pt x="43" y="57"/>
                  <a:pt x="43" y="57"/>
                </a:cubicBezTo>
                <a:cubicBezTo>
                  <a:pt x="44" y="57"/>
                  <a:pt x="44" y="58"/>
                  <a:pt x="44" y="58"/>
                </a:cubicBezTo>
                <a:cubicBezTo>
                  <a:pt x="44" y="64"/>
                  <a:pt x="44" y="64"/>
                  <a:pt x="44" y="64"/>
                </a:cubicBezTo>
                <a:cubicBezTo>
                  <a:pt x="44" y="66"/>
                  <a:pt x="46" y="68"/>
                  <a:pt x="48" y="68"/>
                </a:cubicBezTo>
                <a:cubicBezTo>
                  <a:pt x="47" y="67"/>
                  <a:pt x="46" y="66"/>
                  <a:pt x="46" y="64"/>
                </a:cubicBezTo>
                <a:cubicBezTo>
                  <a:pt x="46" y="60"/>
                  <a:pt x="46" y="60"/>
                  <a:pt x="46" y="60"/>
                </a:cubicBezTo>
                <a:cubicBezTo>
                  <a:pt x="46" y="60"/>
                  <a:pt x="47" y="59"/>
                  <a:pt x="47" y="59"/>
                </a:cubicBezTo>
                <a:cubicBezTo>
                  <a:pt x="48" y="59"/>
                  <a:pt x="48" y="60"/>
                  <a:pt x="48" y="60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7"/>
                  <a:pt x="50" y="68"/>
                  <a:pt x="52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3" y="68"/>
                  <a:pt x="65" y="66"/>
                  <a:pt x="65" y="64"/>
                </a:cubicBezTo>
                <a:cubicBezTo>
                  <a:pt x="65" y="61"/>
                  <a:pt x="63" y="59"/>
                  <a:pt x="60" y="59"/>
                </a:cubicBezTo>
                <a:cubicBezTo>
                  <a:pt x="60" y="59"/>
                  <a:pt x="59" y="59"/>
                  <a:pt x="59" y="58"/>
                </a:cubicBezTo>
                <a:cubicBezTo>
                  <a:pt x="59" y="58"/>
                  <a:pt x="60" y="57"/>
                  <a:pt x="60" y="57"/>
                </a:cubicBezTo>
                <a:cubicBezTo>
                  <a:pt x="64" y="57"/>
                  <a:pt x="67" y="60"/>
                  <a:pt x="67" y="64"/>
                </a:cubicBezTo>
                <a:cubicBezTo>
                  <a:pt x="67" y="65"/>
                  <a:pt x="66" y="67"/>
                  <a:pt x="65" y="68"/>
                </a:cubicBezTo>
                <a:cubicBezTo>
                  <a:pt x="69" y="67"/>
                  <a:pt x="71" y="64"/>
                  <a:pt x="71" y="60"/>
                </a:cubicBezTo>
                <a:cubicBezTo>
                  <a:pt x="71" y="55"/>
                  <a:pt x="67" y="51"/>
                  <a:pt x="63" y="51"/>
                </a:cubicBezTo>
                <a:cubicBezTo>
                  <a:pt x="62" y="51"/>
                  <a:pt x="61" y="52"/>
                  <a:pt x="59" y="52"/>
                </a:cubicBezTo>
                <a:cubicBezTo>
                  <a:pt x="59" y="52"/>
                  <a:pt x="58" y="52"/>
                  <a:pt x="58" y="51"/>
                </a:cubicBezTo>
                <a:cubicBezTo>
                  <a:pt x="58" y="51"/>
                  <a:pt x="58" y="50"/>
                  <a:pt x="59" y="50"/>
                </a:cubicBezTo>
                <a:cubicBezTo>
                  <a:pt x="60" y="50"/>
                  <a:pt x="61" y="49"/>
                  <a:pt x="63" y="49"/>
                </a:cubicBezTo>
                <a:cubicBezTo>
                  <a:pt x="69" y="49"/>
                  <a:pt x="73" y="54"/>
                  <a:pt x="73" y="60"/>
                </a:cubicBezTo>
                <a:cubicBezTo>
                  <a:pt x="73" y="63"/>
                  <a:pt x="72" y="66"/>
                  <a:pt x="69" y="68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8"/>
                  <a:pt x="79" y="66"/>
                  <a:pt x="79" y="63"/>
                </a:cubicBezTo>
                <a:cubicBezTo>
                  <a:pt x="79" y="61"/>
                  <a:pt x="78" y="59"/>
                  <a:pt x="76" y="58"/>
                </a:cubicBezTo>
                <a:cubicBezTo>
                  <a:pt x="75" y="58"/>
                  <a:pt x="75" y="57"/>
                  <a:pt x="75" y="57"/>
                </a:cubicBezTo>
                <a:cubicBezTo>
                  <a:pt x="75" y="56"/>
                  <a:pt x="76" y="56"/>
                  <a:pt x="76" y="56"/>
                </a:cubicBezTo>
                <a:cubicBezTo>
                  <a:pt x="79" y="57"/>
                  <a:pt x="81" y="60"/>
                  <a:pt x="81" y="63"/>
                </a:cubicBezTo>
                <a:close/>
                <a:moveTo>
                  <a:pt x="39" y="58"/>
                </a:moveTo>
                <a:cubicBezTo>
                  <a:pt x="39" y="64"/>
                  <a:pt x="39" y="64"/>
                  <a:pt x="39" y="64"/>
                </a:cubicBezTo>
                <a:cubicBezTo>
                  <a:pt x="39" y="68"/>
                  <a:pt x="36" y="70"/>
                  <a:pt x="33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3" y="70"/>
                  <a:pt x="0" y="67"/>
                  <a:pt x="0" y="63"/>
                </a:cubicBezTo>
                <a:cubicBezTo>
                  <a:pt x="0" y="60"/>
                  <a:pt x="2" y="57"/>
                  <a:pt x="5" y="56"/>
                </a:cubicBezTo>
                <a:cubicBezTo>
                  <a:pt x="5" y="56"/>
                  <a:pt x="6" y="56"/>
                  <a:pt x="6" y="57"/>
                </a:cubicBezTo>
                <a:cubicBezTo>
                  <a:pt x="6" y="57"/>
                  <a:pt x="6" y="58"/>
                  <a:pt x="5" y="58"/>
                </a:cubicBezTo>
                <a:cubicBezTo>
                  <a:pt x="3" y="59"/>
                  <a:pt x="2" y="61"/>
                  <a:pt x="2" y="63"/>
                </a:cubicBezTo>
                <a:cubicBezTo>
                  <a:pt x="2" y="66"/>
                  <a:pt x="5" y="68"/>
                  <a:pt x="8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0" y="66"/>
                  <a:pt x="8" y="63"/>
                  <a:pt x="8" y="60"/>
                </a:cubicBezTo>
                <a:cubicBezTo>
                  <a:pt x="8" y="54"/>
                  <a:pt x="13" y="49"/>
                  <a:pt x="18" y="49"/>
                </a:cubicBezTo>
                <a:cubicBezTo>
                  <a:pt x="20" y="49"/>
                  <a:pt x="21" y="50"/>
                  <a:pt x="22" y="50"/>
                </a:cubicBezTo>
                <a:cubicBezTo>
                  <a:pt x="23" y="50"/>
                  <a:pt x="23" y="51"/>
                  <a:pt x="23" y="51"/>
                </a:cubicBezTo>
                <a:cubicBezTo>
                  <a:pt x="23" y="52"/>
                  <a:pt x="22" y="52"/>
                  <a:pt x="22" y="52"/>
                </a:cubicBezTo>
                <a:cubicBezTo>
                  <a:pt x="21" y="52"/>
                  <a:pt x="19" y="51"/>
                  <a:pt x="18" y="51"/>
                </a:cubicBezTo>
                <a:cubicBezTo>
                  <a:pt x="14" y="51"/>
                  <a:pt x="10" y="55"/>
                  <a:pt x="10" y="60"/>
                </a:cubicBezTo>
                <a:cubicBezTo>
                  <a:pt x="10" y="64"/>
                  <a:pt x="12" y="67"/>
                  <a:pt x="16" y="68"/>
                </a:cubicBezTo>
                <a:cubicBezTo>
                  <a:pt x="15" y="67"/>
                  <a:pt x="14" y="65"/>
                  <a:pt x="14" y="64"/>
                </a:cubicBezTo>
                <a:cubicBezTo>
                  <a:pt x="14" y="60"/>
                  <a:pt x="17" y="57"/>
                  <a:pt x="21" y="57"/>
                </a:cubicBezTo>
                <a:cubicBezTo>
                  <a:pt x="21" y="57"/>
                  <a:pt x="22" y="58"/>
                  <a:pt x="22" y="58"/>
                </a:cubicBezTo>
                <a:cubicBezTo>
                  <a:pt x="22" y="59"/>
                  <a:pt x="21" y="59"/>
                  <a:pt x="21" y="59"/>
                </a:cubicBezTo>
                <a:cubicBezTo>
                  <a:pt x="18" y="59"/>
                  <a:pt x="16" y="61"/>
                  <a:pt x="16" y="64"/>
                </a:cubicBezTo>
                <a:cubicBezTo>
                  <a:pt x="16" y="66"/>
                  <a:pt x="18" y="68"/>
                  <a:pt x="21" y="68"/>
                </a:cubicBezTo>
                <a:cubicBezTo>
                  <a:pt x="29" y="68"/>
                  <a:pt x="29" y="68"/>
                  <a:pt x="29" y="68"/>
                </a:cubicBezTo>
                <a:cubicBezTo>
                  <a:pt x="31" y="68"/>
                  <a:pt x="33" y="67"/>
                  <a:pt x="33" y="64"/>
                </a:cubicBezTo>
                <a:cubicBezTo>
                  <a:pt x="33" y="60"/>
                  <a:pt x="33" y="60"/>
                  <a:pt x="33" y="60"/>
                </a:cubicBezTo>
                <a:cubicBezTo>
                  <a:pt x="33" y="60"/>
                  <a:pt x="33" y="59"/>
                  <a:pt x="34" y="59"/>
                </a:cubicBezTo>
                <a:cubicBezTo>
                  <a:pt x="34" y="59"/>
                  <a:pt x="35" y="60"/>
                  <a:pt x="35" y="60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66"/>
                  <a:pt x="34" y="67"/>
                  <a:pt x="33" y="68"/>
                </a:cubicBezTo>
                <a:cubicBezTo>
                  <a:pt x="35" y="68"/>
                  <a:pt x="37" y="66"/>
                  <a:pt x="37" y="64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8"/>
                  <a:pt x="37" y="57"/>
                  <a:pt x="38" y="57"/>
                </a:cubicBezTo>
                <a:cubicBezTo>
                  <a:pt x="38" y="57"/>
                  <a:pt x="39" y="58"/>
                  <a:pt x="39" y="58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1">
              <a:latin typeface="+mn-lt"/>
            </a:endParaRPr>
          </a:p>
        </p:txBody>
      </p:sp>
      <p:sp>
        <p:nvSpPr>
          <p:cNvPr id="182" name="Freeform 124">
            <a:extLst>
              <a:ext uri="{FF2B5EF4-FFF2-40B4-BE49-F238E27FC236}">
                <a16:creationId xmlns:a16="http://schemas.microsoft.com/office/drawing/2014/main" id="{C5EB83D0-C03E-434E-B6B8-997E5C8B4A9B}"/>
              </a:ext>
            </a:extLst>
          </p:cNvPr>
          <p:cNvSpPr>
            <a:spLocks noEditPoints="1"/>
          </p:cNvSpPr>
          <p:nvPr/>
        </p:nvSpPr>
        <p:spPr bwMode="auto">
          <a:xfrm>
            <a:off x="3197225" y="3162300"/>
            <a:ext cx="395288" cy="390525"/>
          </a:xfrm>
          <a:custGeom>
            <a:avLst/>
            <a:gdLst>
              <a:gd name="T0" fmla="*/ 69 w 72"/>
              <a:gd name="T1" fmla="*/ 56 h 69"/>
              <a:gd name="T2" fmla="*/ 55 w 72"/>
              <a:gd name="T3" fmla="*/ 42 h 69"/>
              <a:gd name="T4" fmla="*/ 49 w 72"/>
              <a:gd name="T5" fmla="*/ 39 h 69"/>
              <a:gd name="T6" fmla="*/ 49 w 72"/>
              <a:gd name="T7" fmla="*/ 39 h 69"/>
              <a:gd name="T8" fmla="*/ 45 w 72"/>
              <a:gd name="T9" fmla="*/ 35 h 69"/>
              <a:gd name="T10" fmla="*/ 41 w 72"/>
              <a:gd name="T11" fmla="*/ 7 h 69"/>
              <a:gd name="T12" fmla="*/ 25 w 72"/>
              <a:gd name="T13" fmla="*/ 0 h 69"/>
              <a:gd name="T14" fmla="*/ 9 w 72"/>
              <a:gd name="T15" fmla="*/ 7 h 69"/>
              <a:gd name="T16" fmla="*/ 9 w 72"/>
              <a:gd name="T17" fmla="*/ 39 h 69"/>
              <a:gd name="T18" fmla="*/ 25 w 72"/>
              <a:gd name="T19" fmla="*/ 45 h 69"/>
              <a:gd name="T20" fmla="*/ 37 w 72"/>
              <a:gd name="T21" fmla="*/ 42 h 69"/>
              <a:gd name="T22" fmla="*/ 42 w 72"/>
              <a:gd name="T23" fmla="*/ 47 h 69"/>
              <a:gd name="T24" fmla="*/ 44 w 72"/>
              <a:gd name="T25" fmla="*/ 53 h 69"/>
              <a:gd name="T26" fmla="*/ 58 w 72"/>
              <a:gd name="T27" fmla="*/ 67 h 69"/>
              <a:gd name="T28" fmla="*/ 64 w 72"/>
              <a:gd name="T29" fmla="*/ 69 h 69"/>
              <a:gd name="T30" fmla="*/ 69 w 72"/>
              <a:gd name="T31" fmla="*/ 67 h 69"/>
              <a:gd name="T32" fmla="*/ 69 w 72"/>
              <a:gd name="T33" fmla="*/ 56 h 69"/>
              <a:gd name="T34" fmla="*/ 45 w 72"/>
              <a:gd name="T35" fmla="*/ 42 h 69"/>
              <a:gd name="T36" fmla="*/ 43 w 72"/>
              <a:gd name="T37" fmla="*/ 44 h 69"/>
              <a:gd name="T38" fmla="*/ 43 w 72"/>
              <a:gd name="T39" fmla="*/ 44 h 69"/>
              <a:gd name="T40" fmla="*/ 39 w 72"/>
              <a:gd name="T41" fmla="*/ 40 h 69"/>
              <a:gd name="T42" fmla="*/ 41 w 72"/>
              <a:gd name="T43" fmla="*/ 38 h 69"/>
              <a:gd name="T44" fmla="*/ 42 w 72"/>
              <a:gd name="T45" fmla="*/ 36 h 69"/>
              <a:gd name="T46" fmla="*/ 47 w 72"/>
              <a:gd name="T47" fmla="*/ 41 h 69"/>
              <a:gd name="T48" fmla="*/ 46 w 72"/>
              <a:gd name="T49" fmla="*/ 41 h 69"/>
              <a:gd name="T50" fmla="*/ 45 w 72"/>
              <a:gd name="T51" fmla="*/ 42 h 69"/>
              <a:gd name="T52" fmla="*/ 39 w 72"/>
              <a:gd name="T53" fmla="*/ 37 h 69"/>
              <a:gd name="T54" fmla="*/ 25 w 72"/>
              <a:gd name="T55" fmla="*/ 43 h 69"/>
              <a:gd name="T56" fmla="*/ 11 w 72"/>
              <a:gd name="T57" fmla="*/ 37 h 69"/>
              <a:gd name="T58" fmla="*/ 11 w 72"/>
              <a:gd name="T59" fmla="*/ 9 h 69"/>
              <a:gd name="T60" fmla="*/ 25 w 72"/>
              <a:gd name="T61" fmla="*/ 3 h 69"/>
              <a:gd name="T62" fmla="*/ 39 w 72"/>
              <a:gd name="T63" fmla="*/ 9 h 69"/>
              <a:gd name="T64" fmla="*/ 39 w 72"/>
              <a:gd name="T65" fmla="*/ 37 h 69"/>
              <a:gd name="T66" fmla="*/ 45 w 72"/>
              <a:gd name="T67" fmla="*/ 46 h 69"/>
              <a:gd name="T68" fmla="*/ 45 w 72"/>
              <a:gd name="T69" fmla="*/ 45 h 69"/>
              <a:gd name="T70" fmla="*/ 46 w 72"/>
              <a:gd name="T71" fmla="*/ 44 h 69"/>
              <a:gd name="T72" fmla="*/ 47 w 72"/>
              <a:gd name="T73" fmla="*/ 43 h 69"/>
              <a:gd name="T74" fmla="*/ 48 w 72"/>
              <a:gd name="T75" fmla="*/ 42 h 69"/>
              <a:gd name="T76" fmla="*/ 49 w 72"/>
              <a:gd name="T77" fmla="*/ 42 h 69"/>
              <a:gd name="T78" fmla="*/ 53 w 72"/>
              <a:gd name="T79" fmla="*/ 44 h 69"/>
              <a:gd name="T80" fmla="*/ 67 w 72"/>
              <a:gd name="T81" fmla="*/ 58 h 69"/>
              <a:gd name="T82" fmla="*/ 67 w 72"/>
              <a:gd name="T83" fmla="*/ 65 h 69"/>
              <a:gd name="T84" fmla="*/ 60 w 72"/>
              <a:gd name="T85" fmla="*/ 64 h 69"/>
              <a:gd name="T86" fmla="*/ 46 w 72"/>
              <a:gd name="T87" fmla="*/ 50 h 69"/>
              <a:gd name="T88" fmla="*/ 45 w 72"/>
              <a:gd name="T89" fmla="*/ 46 h 69"/>
              <a:gd name="T90" fmla="*/ 36 w 72"/>
              <a:gd name="T91" fmla="*/ 24 h 69"/>
              <a:gd name="T92" fmla="*/ 35 w 72"/>
              <a:gd name="T93" fmla="*/ 26 h 69"/>
              <a:gd name="T94" fmla="*/ 26 w 72"/>
              <a:gd name="T95" fmla="*/ 26 h 69"/>
              <a:gd name="T96" fmla="*/ 26 w 72"/>
              <a:gd name="T97" fmla="*/ 34 h 69"/>
              <a:gd name="T98" fmla="*/ 25 w 72"/>
              <a:gd name="T99" fmla="*/ 36 h 69"/>
              <a:gd name="T100" fmla="*/ 23 w 72"/>
              <a:gd name="T101" fmla="*/ 34 h 69"/>
              <a:gd name="T102" fmla="*/ 23 w 72"/>
              <a:gd name="T103" fmla="*/ 26 h 69"/>
              <a:gd name="T104" fmla="*/ 15 w 72"/>
              <a:gd name="T105" fmla="*/ 26 h 69"/>
              <a:gd name="T106" fmla="*/ 14 w 72"/>
              <a:gd name="T107" fmla="*/ 24 h 69"/>
              <a:gd name="T108" fmla="*/ 15 w 72"/>
              <a:gd name="T109" fmla="*/ 23 h 69"/>
              <a:gd name="T110" fmla="*/ 23 w 72"/>
              <a:gd name="T111" fmla="*/ 23 h 69"/>
              <a:gd name="T112" fmla="*/ 23 w 72"/>
              <a:gd name="T113" fmla="*/ 14 h 69"/>
              <a:gd name="T114" fmla="*/ 25 w 72"/>
              <a:gd name="T115" fmla="*/ 13 h 69"/>
              <a:gd name="T116" fmla="*/ 26 w 72"/>
              <a:gd name="T117" fmla="*/ 14 h 69"/>
              <a:gd name="T118" fmla="*/ 26 w 72"/>
              <a:gd name="T119" fmla="*/ 23 h 69"/>
              <a:gd name="T120" fmla="*/ 35 w 72"/>
              <a:gd name="T121" fmla="*/ 23 h 69"/>
              <a:gd name="T122" fmla="*/ 36 w 72"/>
              <a:gd name="T123" fmla="*/ 2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2" h="69">
                <a:moveTo>
                  <a:pt x="69" y="56"/>
                </a:moveTo>
                <a:cubicBezTo>
                  <a:pt x="55" y="42"/>
                  <a:pt x="55" y="42"/>
                  <a:pt x="55" y="42"/>
                </a:cubicBezTo>
                <a:cubicBezTo>
                  <a:pt x="54" y="40"/>
                  <a:pt x="52" y="39"/>
                  <a:pt x="49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5" y="35"/>
                  <a:pt x="45" y="35"/>
                  <a:pt x="45" y="35"/>
                </a:cubicBezTo>
                <a:cubicBezTo>
                  <a:pt x="50" y="26"/>
                  <a:pt x="49" y="14"/>
                  <a:pt x="41" y="7"/>
                </a:cubicBezTo>
                <a:cubicBezTo>
                  <a:pt x="37" y="2"/>
                  <a:pt x="31" y="0"/>
                  <a:pt x="25" y="0"/>
                </a:cubicBezTo>
                <a:cubicBezTo>
                  <a:pt x="19" y="0"/>
                  <a:pt x="13" y="2"/>
                  <a:pt x="9" y="7"/>
                </a:cubicBezTo>
                <a:cubicBezTo>
                  <a:pt x="0" y="15"/>
                  <a:pt x="0" y="30"/>
                  <a:pt x="9" y="39"/>
                </a:cubicBezTo>
                <a:cubicBezTo>
                  <a:pt x="13" y="43"/>
                  <a:pt x="19" y="45"/>
                  <a:pt x="25" y="45"/>
                </a:cubicBezTo>
                <a:cubicBezTo>
                  <a:pt x="29" y="45"/>
                  <a:pt x="33" y="44"/>
                  <a:pt x="37" y="42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9"/>
                  <a:pt x="43" y="51"/>
                  <a:pt x="44" y="53"/>
                </a:cubicBezTo>
                <a:cubicBezTo>
                  <a:pt x="58" y="67"/>
                  <a:pt x="58" y="67"/>
                  <a:pt x="58" y="67"/>
                </a:cubicBezTo>
                <a:cubicBezTo>
                  <a:pt x="60" y="68"/>
                  <a:pt x="62" y="69"/>
                  <a:pt x="64" y="69"/>
                </a:cubicBezTo>
                <a:cubicBezTo>
                  <a:pt x="66" y="69"/>
                  <a:pt x="68" y="68"/>
                  <a:pt x="69" y="67"/>
                </a:cubicBezTo>
                <a:cubicBezTo>
                  <a:pt x="72" y="64"/>
                  <a:pt x="72" y="59"/>
                  <a:pt x="69" y="56"/>
                </a:cubicBezTo>
                <a:close/>
                <a:moveTo>
                  <a:pt x="45" y="42"/>
                </a:moveTo>
                <a:cubicBezTo>
                  <a:pt x="44" y="43"/>
                  <a:pt x="44" y="43"/>
                  <a:pt x="43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39" y="40"/>
                  <a:pt x="39" y="40"/>
                  <a:pt x="39" y="40"/>
                </a:cubicBezTo>
                <a:cubicBezTo>
                  <a:pt x="39" y="39"/>
                  <a:pt x="40" y="39"/>
                  <a:pt x="41" y="38"/>
                </a:cubicBezTo>
                <a:cubicBezTo>
                  <a:pt x="41" y="38"/>
                  <a:pt x="42" y="37"/>
                  <a:pt x="42" y="36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1"/>
                  <a:pt x="45" y="42"/>
                  <a:pt x="45" y="42"/>
                </a:cubicBezTo>
                <a:close/>
                <a:moveTo>
                  <a:pt x="39" y="37"/>
                </a:moveTo>
                <a:cubicBezTo>
                  <a:pt x="35" y="40"/>
                  <a:pt x="30" y="43"/>
                  <a:pt x="25" y="43"/>
                </a:cubicBezTo>
                <a:cubicBezTo>
                  <a:pt x="20" y="43"/>
                  <a:pt x="15" y="40"/>
                  <a:pt x="11" y="37"/>
                </a:cubicBezTo>
                <a:cubicBezTo>
                  <a:pt x="3" y="29"/>
                  <a:pt x="3" y="16"/>
                  <a:pt x="11" y="9"/>
                </a:cubicBezTo>
                <a:cubicBezTo>
                  <a:pt x="15" y="5"/>
                  <a:pt x="20" y="3"/>
                  <a:pt x="25" y="3"/>
                </a:cubicBezTo>
                <a:cubicBezTo>
                  <a:pt x="30" y="3"/>
                  <a:pt x="35" y="5"/>
                  <a:pt x="39" y="9"/>
                </a:cubicBezTo>
                <a:cubicBezTo>
                  <a:pt x="47" y="16"/>
                  <a:pt x="47" y="29"/>
                  <a:pt x="39" y="37"/>
                </a:cubicBezTo>
                <a:close/>
                <a:moveTo>
                  <a:pt x="45" y="46"/>
                </a:moveTo>
                <a:cubicBezTo>
                  <a:pt x="45" y="45"/>
                  <a:pt x="45" y="45"/>
                  <a:pt x="45" y="45"/>
                </a:cubicBezTo>
                <a:cubicBezTo>
                  <a:pt x="45" y="44"/>
                  <a:pt x="46" y="44"/>
                  <a:pt x="46" y="44"/>
                </a:cubicBezTo>
                <a:cubicBezTo>
                  <a:pt x="46" y="43"/>
                  <a:pt x="47" y="43"/>
                  <a:pt x="47" y="43"/>
                </a:cubicBezTo>
                <a:cubicBezTo>
                  <a:pt x="48" y="43"/>
                  <a:pt x="48" y="43"/>
                  <a:pt x="48" y="42"/>
                </a:cubicBezTo>
                <a:cubicBezTo>
                  <a:pt x="48" y="42"/>
                  <a:pt x="49" y="42"/>
                  <a:pt x="49" y="42"/>
                </a:cubicBezTo>
                <a:cubicBezTo>
                  <a:pt x="51" y="42"/>
                  <a:pt x="52" y="43"/>
                  <a:pt x="53" y="44"/>
                </a:cubicBezTo>
                <a:cubicBezTo>
                  <a:pt x="67" y="58"/>
                  <a:pt x="67" y="58"/>
                  <a:pt x="67" y="58"/>
                </a:cubicBezTo>
                <a:cubicBezTo>
                  <a:pt x="69" y="60"/>
                  <a:pt x="69" y="63"/>
                  <a:pt x="67" y="65"/>
                </a:cubicBezTo>
                <a:cubicBezTo>
                  <a:pt x="65" y="66"/>
                  <a:pt x="62" y="66"/>
                  <a:pt x="60" y="64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49"/>
                  <a:pt x="44" y="47"/>
                  <a:pt x="45" y="46"/>
                </a:cubicBezTo>
                <a:close/>
                <a:moveTo>
                  <a:pt x="36" y="24"/>
                </a:moveTo>
                <a:cubicBezTo>
                  <a:pt x="36" y="25"/>
                  <a:pt x="35" y="26"/>
                  <a:pt x="35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5"/>
                  <a:pt x="26" y="36"/>
                  <a:pt x="25" y="36"/>
                </a:cubicBezTo>
                <a:cubicBezTo>
                  <a:pt x="24" y="36"/>
                  <a:pt x="23" y="35"/>
                  <a:pt x="23" y="34"/>
                </a:cubicBezTo>
                <a:cubicBezTo>
                  <a:pt x="23" y="26"/>
                  <a:pt x="23" y="26"/>
                  <a:pt x="23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4" y="26"/>
                  <a:pt x="14" y="25"/>
                  <a:pt x="14" y="24"/>
                </a:cubicBezTo>
                <a:cubicBezTo>
                  <a:pt x="14" y="23"/>
                  <a:pt x="14" y="23"/>
                  <a:pt x="15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4" y="13"/>
                  <a:pt x="25" y="13"/>
                </a:cubicBezTo>
                <a:cubicBezTo>
                  <a:pt x="26" y="13"/>
                  <a:pt x="26" y="14"/>
                  <a:pt x="26" y="14"/>
                </a:cubicBezTo>
                <a:cubicBezTo>
                  <a:pt x="26" y="23"/>
                  <a:pt x="26" y="23"/>
                  <a:pt x="26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1">
              <a:latin typeface="+mn-lt"/>
            </a:endParaRPr>
          </a:p>
        </p:txBody>
      </p:sp>
      <p:sp>
        <p:nvSpPr>
          <p:cNvPr id="183" name="Freeform 100">
            <a:extLst>
              <a:ext uri="{FF2B5EF4-FFF2-40B4-BE49-F238E27FC236}">
                <a16:creationId xmlns:a16="http://schemas.microsoft.com/office/drawing/2014/main" id="{FD48C1FB-AE1B-4A31-A8A7-9BB14D1A09F2}"/>
              </a:ext>
            </a:extLst>
          </p:cNvPr>
          <p:cNvSpPr>
            <a:spLocks noEditPoints="1"/>
          </p:cNvSpPr>
          <p:nvPr/>
        </p:nvSpPr>
        <p:spPr bwMode="auto">
          <a:xfrm>
            <a:off x="4978400" y="3171825"/>
            <a:ext cx="417513" cy="371475"/>
          </a:xfrm>
          <a:custGeom>
            <a:avLst/>
            <a:gdLst>
              <a:gd name="T0" fmla="*/ 36 w 77"/>
              <a:gd name="T1" fmla="*/ 53 h 66"/>
              <a:gd name="T2" fmla="*/ 29 w 77"/>
              <a:gd name="T3" fmla="*/ 58 h 66"/>
              <a:gd name="T4" fmla="*/ 17 w 77"/>
              <a:gd name="T5" fmla="*/ 48 h 66"/>
              <a:gd name="T6" fmla="*/ 18 w 77"/>
              <a:gd name="T7" fmla="*/ 46 h 66"/>
              <a:gd name="T8" fmla="*/ 31 w 77"/>
              <a:gd name="T9" fmla="*/ 56 h 66"/>
              <a:gd name="T10" fmla="*/ 36 w 77"/>
              <a:gd name="T11" fmla="*/ 52 h 66"/>
              <a:gd name="T12" fmla="*/ 49 w 77"/>
              <a:gd name="T13" fmla="*/ 8 h 66"/>
              <a:gd name="T14" fmla="*/ 58 w 77"/>
              <a:gd name="T15" fmla="*/ 17 h 66"/>
              <a:gd name="T16" fmla="*/ 49 w 77"/>
              <a:gd name="T17" fmla="*/ 17 h 66"/>
              <a:gd name="T18" fmla="*/ 56 w 77"/>
              <a:gd name="T19" fmla="*/ 15 h 66"/>
              <a:gd name="T20" fmla="*/ 54 w 77"/>
              <a:gd name="T21" fmla="*/ 10 h 66"/>
              <a:gd name="T22" fmla="*/ 51 w 77"/>
              <a:gd name="T23" fmla="*/ 15 h 66"/>
              <a:gd name="T24" fmla="*/ 58 w 77"/>
              <a:gd name="T25" fmla="*/ 62 h 66"/>
              <a:gd name="T26" fmla="*/ 33 w 77"/>
              <a:gd name="T27" fmla="*/ 64 h 66"/>
              <a:gd name="T28" fmla="*/ 26 w 77"/>
              <a:gd name="T29" fmla="*/ 64 h 66"/>
              <a:gd name="T30" fmla="*/ 0 w 77"/>
              <a:gd name="T31" fmla="*/ 37 h 66"/>
              <a:gd name="T32" fmla="*/ 32 w 77"/>
              <a:gd name="T33" fmla="*/ 3 h 66"/>
              <a:gd name="T34" fmla="*/ 60 w 77"/>
              <a:gd name="T35" fmla="*/ 1 h 66"/>
              <a:gd name="T36" fmla="*/ 67 w 77"/>
              <a:gd name="T37" fmla="*/ 26 h 66"/>
              <a:gd name="T38" fmla="*/ 77 w 77"/>
              <a:gd name="T39" fmla="*/ 43 h 66"/>
              <a:gd name="T40" fmla="*/ 39 w 77"/>
              <a:gd name="T41" fmla="*/ 43 h 66"/>
              <a:gd name="T42" fmla="*/ 63 w 77"/>
              <a:gd name="T43" fmla="*/ 25 h 66"/>
              <a:gd name="T44" fmla="*/ 60 w 77"/>
              <a:gd name="T45" fmla="*/ 4 h 66"/>
              <a:gd name="T46" fmla="*/ 40 w 77"/>
              <a:gd name="T47" fmla="*/ 3 h 66"/>
              <a:gd name="T48" fmla="*/ 4 w 77"/>
              <a:gd name="T49" fmla="*/ 35 h 66"/>
              <a:gd name="T50" fmla="*/ 4 w 77"/>
              <a:gd name="T51" fmla="*/ 39 h 66"/>
              <a:gd name="T52" fmla="*/ 31 w 77"/>
              <a:gd name="T53" fmla="*/ 62 h 66"/>
              <a:gd name="T54" fmla="*/ 74 w 77"/>
              <a:gd name="T55" fmla="*/ 43 h 66"/>
              <a:gd name="T56" fmla="*/ 42 w 77"/>
              <a:gd name="T57" fmla="*/ 43 h 66"/>
              <a:gd name="T58" fmla="*/ 74 w 77"/>
              <a:gd name="T59" fmla="*/ 43 h 66"/>
              <a:gd name="T60" fmla="*/ 66 w 77"/>
              <a:gd name="T61" fmla="*/ 37 h 66"/>
              <a:gd name="T62" fmla="*/ 50 w 77"/>
              <a:gd name="T63" fmla="*/ 41 h 66"/>
              <a:gd name="T64" fmla="*/ 48 w 77"/>
              <a:gd name="T65" fmla="*/ 44 h 66"/>
              <a:gd name="T66" fmla="*/ 56 w 77"/>
              <a:gd name="T67" fmla="*/ 50 h 66"/>
              <a:gd name="T68" fmla="*/ 69 w 77"/>
              <a:gd name="T69" fmla="*/ 4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7" h="66">
                <a:moveTo>
                  <a:pt x="36" y="52"/>
                </a:moveTo>
                <a:cubicBezTo>
                  <a:pt x="36" y="52"/>
                  <a:pt x="36" y="53"/>
                  <a:pt x="36" y="53"/>
                </a:cubicBezTo>
                <a:cubicBezTo>
                  <a:pt x="32" y="57"/>
                  <a:pt x="32" y="57"/>
                  <a:pt x="32" y="57"/>
                </a:cubicBezTo>
                <a:cubicBezTo>
                  <a:pt x="31" y="58"/>
                  <a:pt x="30" y="58"/>
                  <a:pt x="29" y="58"/>
                </a:cubicBezTo>
                <a:cubicBezTo>
                  <a:pt x="28" y="58"/>
                  <a:pt x="27" y="58"/>
                  <a:pt x="26" y="57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7"/>
                  <a:pt x="17" y="46"/>
                </a:cubicBezTo>
                <a:cubicBezTo>
                  <a:pt x="17" y="46"/>
                  <a:pt x="18" y="46"/>
                  <a:pt x="18" y="46"/>
                </a:cubicBezTo>
                <a:cubicBezTo>
                  <a:pt x="28" y="56"/>
                  <a:pt x="28" y="56"/>
                  <a:pt x="28" y="56"/>
                </a:cubicBezTo>
                <a:cubicBezTo>
                  <a:pt x="28" y="56"/>
                  <a:pt x="30" y="56"/>
                  <a:pt x="31" y="56"/>
                </a:cubicBezTo>
                <a:cubicBezTo>
                  <a:pt x="34" y="52"/>
                  <a:pt x="34" y="52"/>
                  <a:pt x="34" y="52"/>
                </a:cubicBezTo>
                <a:cubicBezTo>
                  <a:pt x="35" y="52"/>
                  <a:pt x="35" y="52"/>
                  <a:pt x="36" y="52"/>
                </a:cubicBezTo>
                <a:close/>
                <a:moveTo>
                  <a:pt x="49" y="17"/>
                </a:moveTo>
                <a:cubicBezTo>
                  <a:pt x="47" y="15"/>
                  <a:pt x="47" y="11"/>
                  <a:pt x="49" y="8"/>
                </a:cubicBezTo>
                <a:cubicBezTo>
                  <a:pt x="51" y="6"/>
                  <a:pt x="56" y="6"/>
                  <a:pt x="58" y="8"/>
                </a:cubicBezTo>
                <a:cubicBezTo>
                  <a:pt x="61" y="11"/>
                  <a:pt x="61" y="15"/>
                  <a:pt x="58" y="17"/>
                </a:cubicBezTo>
                <a:cubicBezTo>
                  <a:pt x="57" y="19"/>
                  <a:pt x="55" y="19"/>
                  <a:pt x="54" y="19"/>
                </a:cubicBezTo>
                <a:cubicBezTo>
                  <a:pt x="52" y="19"/>
                  <a:pt x="50" y="19"/>
                  <a:pt x="49" y="17"/>
                </a:cubicBezTo>
                <a:close/>
                <a:moveTo>
                  <a:pt x="51" y="15"/>
                </a:moveTo>
                <a:cubicBezTo>
                  <a:pt x="52" y="17"/>
                  <a:pt x="55" y="17"/>
                  <a:pt x="56" y="15"/>
                </a:cubicBezTo>
                <a:cubicBezTo>
                  <a:pt x="57" y="14"/>
                  <a:pt x="57" y="12"/>
                  <a:pt x="56" y="11"/>
                </a:cubicBezTo>
                <a:cubicBezTo>
                  <a:pt x="55" y="10"/>
                  <a:pt x="54" y="10"/>
                  <a:pt x="54" y="10"/>
                </a:cubicBezTo>
                <a:cubicBezTo>
                  <a:pt x="53" y="10"/>
                  <a:pt x="52" y="10"/>
                  <a:pt x="51" y="11"/>
                </a:cubicBezTo>
                <a:cubicBezTo>
                  <a:pt x="50" y="12"/>
                  <a:pt x="50" y="14"/>
                  <a:pt x="51" y="15"/>
                </a:cubicBezTo>
                <a:close/>
                <a:moveTo>
                  <a:pt x="77" y="43"/>
                </a:moveTo>
                <a:cubicBezTo>
                  <a:pt x="77" y="54"/>
                  <a:pt x="68" y="62"/>
                  <a:pt x="58" y="62"/>
                </a:cubicBezTo>
                <a:cubicBezTo>
                  <a:pt x="52" y="62"/>
                  <a:pt x="47" y="59"/>
                  <a:pt x="43" y="55"/>
                </a:cubicBezTo>
                <a:cubicBezTo>
                  <a:pt x="33" y="64"/>
                  <a:pt x="33" y="64"/>
                  <a:pt x="33" y="64"/>
                </a:cubicBezTo>
                <a:cubicBezTo>
                  <a:pt x="32" y="65"/>
                  <a:pt x="31" y="66"/>
                  <a:pt x="30" y="66"/>
                </a:cubicBezTo>
                <a:cubicBezTo>
                  <a:pt x="28" y="66"/>
                  <a:pt x="27" y="65"/>
                  <a:pt x="26" y="64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0"/>
                  <a:pt x="0" y="38"/>
                  <a:pt x="0" y="37"/>
                </a:cubicBezTo>
                <a:cubicBezTo>
                  <a:pt x="0" y="36"/>
                  <a:pt x="1" y="34"/>
                  <a:pt x="2" y="33"/>
                </a:cubicBezTo>
                <a:cubicBezTo>
                  <a:pt x="32" y="3"/>
                  <a:pt x="32" y="3"/>
                  <a:pt x="32" y="3"/>
                </a:cubicBezTo>
                <a:cubicBezTo>
                  <a:pt x="34" y="1"/>
                  <a:pt x="37" y="0"/>
                  <a:pt x="40" y="0"/>
                </a:cubicBezTo>
                <a:cubicBezTo>
                  <a:pt x="60" y="1"/>
                  <a:pt x="60" y="1"/>
                  <a:pt x="60" y="1"/>
                </a:cubicBezTo>
                <a:cubicBezTo>
                  <a:pt x="63" y="1"/>
                  <a:pt x="66" y="3"/>
                  <a:pt x="66" y="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30"/>
                  <a:pt x="77" y="36"/>
                  <a:pt x="77" y="43"/>
                </a:cubicBezTo>
                <a:close/>
                <a:moveTo>
                  <a:pt x="42" y="52"/>
                </a:moveTo>
                <a:cubicBezTo>
                  <a:pt x="40" y="49"/>
                  <a:pt x="39" y="46"/>
                  <a:pt x="39" y="43"/>
                </a:cubicBezTo>
                <a:cubicBezTo>
                  <a:pt x="39" y="33"/>
                  <a:pt x="48" y="24"/>
                  <a:pt x="58" y="24"/>
                </a:cubicBezTo>
                <a:cubicBezTo>
                  <a:pt x="60" y="24"/>
                  <a:pt x="62" y="25"/>
                  <a:pt x="63" y="25"/>
                </a:cubicBezTo>
                <a:cubicBezTo>
                  <a:pt x="63" y="7"/>
                  <a:pt x="63" y="7"/>
                  <a:pt x="63" y="7"/>
                </a:cubicBezTo>
                <a:cubicBezTo>
                  <a:pt x="63" y="5"/>
                  <a:pt x="61" y="4"/>
                  <a:pt x="60" y="4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8" y="3"/>
                  <a:pt x="35" y="4"/>
                  <a:pt x="34" y="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6"/>
                  <a:pt x="3" y="36"/>
                  <a:pt x="3" y="37"/>
                </a:cubicBezTo>
                <a:cubicBezTo>
                  <a:pt x="3" y="38"/>
                  <a:pt x="4" y="38"/>
                  <a:pt x="4" y="39"/>
                </a:cubicBezTo>
                <a:cubicBezTo>
                  <a:pt x="28" y="62"/>
                  <a:pt x="28" y="62"/>
                  <a:pt x="28" y="62"/>
                </a:cubicBezTo>
                <a:cubicBezTo>
                  <a:pt x="29" y="63"/>
                  <a:pt x="30" y="63"/>
                  <a:pt x="31" y="62"/>
                </a:cubicBezTo>
                <a:lnTo>
                  <a:pt x="42" y="52"/>
                </a:lnTo>
                <a:close/>
                <a:moveTo>
                  <a:pt x="74" y="43"/>
                </a:moveTo>
                <a:cubicBezTo>
                  <a:pt x="74" y="34"/>
                  <a:pt x="67" y="27"/>
                  <a:pt x="58" y="27"/>
                </a:cubicBezTo>
                <a:cubicBezTo>
                  <a:pt x="49" y="27"/>
                  <a:pt x="42" y="34"/>
                  <a:pt x="42" y="43"/>
                </a:cubicBezTo>
                <a:cubicBezTo>
                  <a:pt x="42" y="52"/>
                  <a:pt x="49" y="59"/>
                  <a:pt x="58" y="59"/>
                </a:cubicBezTo>
                <a:cubicBezTo>
                  <a:pt x="67" y="59"/>
                  <a:pt x="74" y="52"/>
                  <a:pt x="74" y="43"/>
                </a:cubicBezTo>
                <a:close/>
                <a:moveTo>
                  <a:pt x="69" y="37"/>
                </a:moveTo>
                <a:cubicBezTo>
                  <a:pt x="68" y="36"/>
                  <a:pt x="67" y="36"/>
                  <a:pt x="66" y="37"/>
                </a:cubicBezTo>
                <a:cubicBezTo>
                  <a:pt x="56" y="46"/>
                  <a:pt x="56" y="46"/>
                  <a:pt x="56" y="46"/>
                </a:cubicBezTo>
                <a:cubicBezTo>
                  <a:pt x="50" y="41"/>
                  <a:pt x="50" y="41"/>
                  <a:pt x="50" y="41"/>
                </a:cubicBezTo>
                <a:cubicBezTo>
                  <a:pt x="49" y="41"/>
                  <a:pt x="48" y="41"/>
                  <a:pt x="47" y="41"/>
                </a:cubicBezTo>
                <a:cubicBezTo>
                  <a:pt x="47" y="42"/>
                  <a:pt x="47" y="44"/>
                  <a:pt x="48" y="44"/>
                </a:cubicBezTo>
                <a:cubicBezTo>
                  <a:pt x="54" y="50"/>
                  <a:pt x="54" y="50"/>
                  <a:pt x="54" y="50"/>
                </a:cubicBezTo>
                <a:cubicBezTo>
                  <a:pt x="55" y="50"/>
                  <a:pt x="55" y="50"/>
                  <a:pt x="56" y="50"/>
                </a:cubicBezTo>
                <a:cubicBezTo>
                  <a:pt x="56" y="50"/>
                  <a:pt x="56" y="50"/>
                  <a:pt x="57" y="50"/>
                </a:cubicBezTo>
                <a:cubicBezTo>
                  <a:pt x="69" y="40"/>
                  <a:pt x="69" y="40"/>
                  <a:pt x="69" y="40"/>
                </a:cubicBezTo>
                <a:cubicBezTo>
                  <a:pt x="70" y="39"/>
                  <a:pt x="70" y="38"/>
                  <a:pt x="69" y="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1">
              <a:latin typeface="+mn-lt"/>
            </a:endParaRPr>
          </a:p>
        </p:txBody>
      </p:sp>
      <p:sp>
        <p:nvSpPr>
          <p:cNvPr id="184" name="Freeform 34">
            <a:extLst>
              <a:ext uri="{FF2B5EF4-FFF2-40B4-BE49-F238E27FC236}">
                <a16:creationId xmlns:a16="http://schemas.microsoft.com/office/drawing/2014/main" id="{BE3E4362-842E-4F85-9A87-C59D59013631}"/>
              </a:ext>
            </a:extLst>
          </p:cNvPr>
          <p:cNvSpPr>
            <a:spLocks noEditPoints="1"/>
          </p:cNvSpPr>
          <p:nvPr/>
        </p:nvSpPr>
        <p:spPr bwMode="auto">
          <a:xfrm>
            <a:off x="6781800" y="3187700"/>
            <a:ext cx="392113" cy="339725"/>
          </a:xfrm>
          <a:custGeom>
            <a:avLst/>
            <a:gdLst>
              <a:gd name="T0" fmla="*/ 73 w 73"/>
              <a:gd name="T1" fmla="*/ 20 h 61"/>
              <a:gd name="T2" fmla="*/ 67 w 73"/>
              <a:gd name="T3" fmla="*/ 6 h 61"/>
              <a:gd name="T4" fmla="*/ 53 w 73"/>
              <a:gd name="T5" fmla="*/ 0 h 61"/>
              <a:gd name="T6" fmla="*/ 39 w 73"/>
              <a:gd name="T7" fmla="*/ 6 h 61"/>
              <a:gd name="T8" fmla="*/ 36 w 73"/>
              <a:gd name="T9" fmla="*/ 9 h 61"/>
              <a:gd name="T10" fmla="*/ 33 w 73"/>
              <a:gd name="T11" fmla="*/ 6 h 61"/>
              <a:gd name="T12" fmla="*/ 19 w 73"/>
              <a:gd name="T13" fmla="*/ 0 h 61"/>
              <a:gd name="T14" fmla="*/ 5 w 73"/>
              <a:gd name="T15" fmla="*/ 6 h 61"/>
              <a:gd name="T16" fmla="*/ 0 w 73"/>
              <a:gd name="T17" fmla="*/ 20 h 61"/>
              <a:gd name="T18" fmla="*/ 5 w 73"/>
              <a:gd name="T19" fmla="*/ 33 h 61"/>
              <a:gd name="T20" fmla="*/ 5 w 73"/>
              <a:gd name="T21" fmla="*/ 34 h 61"/>
              <a:gd name="T22" fmla="*/ 30 w 73"/>
              <a:gd name="T23" fmla="*/ 58 h 61"/>
              <a:gd name="T24" fmla="*/ 36 w 73"/>
              <a:gd name="T25" fmla="*/ 61 h 61"/>
              <a:gd name="T26" fmla="*/ 42 w 73"/>
              <a:gd name="T27" fmla="*/ 58 h 61"/>
              <a:gd name="T28" fmla="*/ 67 w 73"/>
              <a:gd name="T29" fmla="*/ 34 h 61"/>
              <a:gd name="T30" fmla="*/ 67 w 73"/>
              <a:gd name="T31" fmla="*/ 33 h 61"/>
              <a:gd name="T32" fmla="*/ 73 w 73"/>
              <a:gd name="T33" fmla="*/ 20 h 61"/>
              <a:gd name="T34" fmla="*/ 40 w 73"/>
              <a:gd name="T35" fmla="*/ 56 h 61"/>
              <a:gd name="T36" fmla="*/ 32 w 73"/>
              <a:gd name="T37" fmla="*/ 56 h 61"/>
              <a:gd name="T38" fmla="*/ 7 w 73"/>
              <a:gd name="T39" fmla="*/ 31 h 61"/>
              <a:gd name="T40" fmla="*/ 7 w 73"/>
              <a:gd name="T41" fmla="*/ 31 h 61"/>
              <a:gd name="T42" fmla="*/ 3 w 73"/>
              <a:gd name="T43" fmla="*/ 20 h 61"/>
              <a:gd name="T44" fmla="*/ 7 w 73"/>
              <a:gd name="T45" fmla="*/ 8 h 61"/>
              <a:gd name="T46" fmla="*/ 19 w 73"/>
              <a:gd name="T47" fmla="*/ 3 h 61"/>
              <a:gd name="T48" fmla="*/ 31 w 73"/>
              <a:gd name="T49" fmla="*/ 8 h 61"/>
              <a:gd name="T50" fmla="*/ 35 w 73"/>
              <a:gd name="T51" fmla="*/ 12 h 61"/>
              <a:gd name="T52" fmla="*/ 37 w 73"/>
              <a:gd name="T53" fmla="*/ 12 h 61"/>
              <a:gd name="T54" fmla="*/ 41 w 73"/>
              <a:gd name="T55" fmla="*/ 8 h 61"/>
              <a:gd name="T56" fmla="*/ 53 w 73"/>
              <a:gd name="T57" fmla="*/ 3 h 61"/>
              <a:gd name="T58" fmla="*/ 65 w 73"/>
              <a:gd name="T59" fmla="*/ 8 h 61"/>
              <a:gd name="T60" fmla="*/ 70 w 73"/>
              <a:gd name="T61" fmla="*/ 20 h 61"/>
              <a:gd name="T62" fmla="*/ 65 w 73"/>
              <a:gd name="T63" fmla="*/ 31 h 61"/>
              <a:gd name="T64" fmla="*/ 65 w 73"/>
              <a:gd name="T65" fmla="*/ 31 h 61"/>
              <a:gd name="T66" fmla="*/ 40 w 73"/>
              <a:gd name="T67" fmla="*/ 56 h 61"/>
              <a:gd name="T68" fmla="*/ 25 w 73"/>
              <a:gd name="T69" fmla="*/ 41 h 61"/>
              <a:gd name="T70" fmla="*/ 25 w 73"/>
              <a:gd name="T71" fmla="*/ 42 h 61"/>
              <a:gd name="T72" fmla="*/ 25 w 73"/>
              <a:gd name="T73" fmla="*/ 42 h 61"/>
              <a:gd name="T74" fmla="*/ 24 w 73"/>
              <a:gd name="T75" fmla="*/ 42 h 61"/>
              <a:gd name="T76" fmla="*/ 9 w 73"/>
              <a:gd name="T77" fmla="*/ 27 h 61"/>
              <a:gd name="T78" fmla="*/ 9 w 73"/>
              <a:gd name="T79" fmla="*/ 10 h 61"/>
              <a:gd name="T80" fmla="*/ 11 w 73"/>
              <a:gd name="T81" fmla="*/ 10 h 61"/>
              <a:gd name="T82" fmla="*/ 11 w 73"/>
              <a:gd name="T83" fmla="*/ 11 h 61"/>
              <a:gd name="T84" fmla="*/ 11 w 73"/>
              <a:gd name="T85" fmla="*/ 26 h 61"/>
              <a:gd name="T86" fmla="*/ 25 w 73"/>
              <a:gd name="T87" fmla="*/ 41 h 61"/>
              <a:gd name="T88" fmla="*/ 32 w 73"/>
              <a:gd name="T89" fmla="*/ 47 h 61"/>
              <a:gd name="T90" fmla="*/ 32 w 73"/>
              <a:gd name="T91" fmla="*/ 48 h 61"/>
              <a:gd name="T92" fmla="*/ 31 w 73"/>
              <a:gd name="T93" fmla="*/ 49 h 61"/>
              <a:gd name="T94" fmla="*/ 30 w 73"/>
              <a:gd name="T95" fmla="*/ 48 h 61"/>
              <a:gd name="T96" fmla="*/ 28 w 73"/>
              <a:gd name="T97" fmla="*/ 46 h 61"/>
              <a:gd name="T98" fmla="*/ 28 w 73"/>
              <a:gd name="T99" fmla="*/ 44 h 61"/>
              <a:gd name="T100" fmla="*/ 29 w 73"/>
              <a:gd name="T101" fmla="*/ 44 h 61"/>
              <a:gd name="T102" fmla="*/ 32 w 73"/>
              <a:gd name="T103" fmla="*/ 4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3" h="61">
                <a:moveTo>
                  <a:pt x="73" y="20"/>
                </a:moveTo>
                <a:cubicBezTo>
                  <a:pt x="73" y="14"/>
                  <a:pt x="71" y="9"/>
                  <a:pt x="67" y="6"/>
                </a:cubicBezTo>
                <a:cubicBezTo>
                  <a:pt x="63" y="2"/>
                  <a:pt x="58" y="0"/>
                  <a:pt x="53" y="0"/>
                </a:cubicBezTo>
                <a:cubicBezTo>
                  <a:pt x="48" y="0"/>
                  <a:pt x="43" y="2"/>
                  <a:pt x="39" y="6"/>
                </a:cubicBezTo>
                <a:cubicBezTo>
                  <a:pt x="36" y="9"/>
                  <a:pt x="36" y="9"/>
                  <a:pt x="36" y="9"/>
                </a:cubicBezTo>
                <a:cubicBezTo>
                  <a:pt x="33" y="6"/>
                  <a:pt x="33" y="6"/>
                  <a:pt x="33" y="6"/>
                </a:cubicBezTo>
                <a:cubicBezTo>
                  <a:pt x="29" y="2"/>
                  <a:pt x="24" y="0"/>
                  <a:pt x="19" y="0"/>
                </a:cubicBezTo>
                <a:cubicBezTo>
                  <a:pt x="14" y="0"/>
                  <a:pt x="9" y="2"/>
                  <a:pt x="5" y="6"/>
                </a:cubicBezTo>
                <a:cubicBezTo>
                  <a:pt x="2" y="9"/>
                  <a:pt x="0" y="14"/>
                  <a:pt x="0" y="20"/>
                </a:cubicBezTo>
                <a:cubicBezTo>
                  <a:pt x="0" y="25"/>
                  <a:pt x="2" y="30"/>
                  <a:pt x="5" y="33"/>
                </a:cubicBezTo>
                <a:cubicBezTo>
                  <a:pt x="5" y="33"/>
                  <a:pt x="5" y="34"/>
                  <a:pt x="5" y="34"/>
                </a:cubicBezTo>
                <a:cubicBezTo>
                  <a:pt x="30" y="58"/>
                  <a:pt x="30" y="58"/>
                  <a:pt x="30" y="58"/>
                </a:cubicBezTo>
                <a:cubicBezTo>
                  <a:pt x="32" y="60"/>
                  <a:pt x="34" y="61"/>
                  <a:pt x="36" y="61"/>
                </a:cubicBezTo>
                <a:cubicBezTo>
                  <a:pt x="38" y="61"/>
                  <a:pt x="41" y="60"/>
                  <a:pt x="42" y="58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4"/>
                  <a:pt x="67" y="33"/>
                  <a:pt x="67" y="33"/>
                </a:cubicBezTo>
                <a:cubicBezTo>
                  <a:pt x="71" y="30"/>
                  <a:pt x="73" y="25"/>
                  <a:pt x="73" y="20"/>
                </a:cubicBezTo>
                <a:close/>
                <a:moveTo>
                  <a:pt x="40" y="56"/>
                </a:moveTo>
                <a:cubicBezTo>
                  <a:pt x="38" y="58"/>
                  <a:pt x="34" y="58"/>
                  <a:pt x="32" y="56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4" y="28"/>
                  <a:pt x="3" y="24"/>
                  <a:pt x="3" y="20"/>
                </a:cubicBezTo>
                <a:cubicBezTo>
                  <a:pt x="3" y="15"/>
                  <a:pt x="4" y="11"/>
                  <a:pt x="7" y="8"/>
                </a:cubicBezTo>
                <a:cubicBezTo>
                  <a:pt x="11" y="5"/>
                  <a:pt x="15" y="3"/>
                  <a:pt x="19" y="3"/>
                </a:cubicBezTo>
                <a:cubicBezTo>
                  <a:pt x="24" y="3"/>
                  <a:pt x="28" y="5"/>
                  <a:pt x="31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3"/>
                  <a:pt x="37" y="13"/>
                  <a:pt x="37" y="12"/>
                </a:cubicBezTo>
                <a:cubicBezTo>
                  <a:pt x="41" y="8"/>
                  <a:pt x="41" y="8"/>
                  <a:pt x="41" y="8"/>
                </a:cubicBezTo>
                <a:cubicBezTo>
                  <a:pt x="44" y="5"/>
                  <a:pt x="49" y="3"/>
                  <a:pt x="53" y="3"/>
                </a:cubicBezTo>
                <a:cubicBezTo>
                  <a:pt x="57" y="3"/>
                  <a:pt x="62" y="5"/>
                  <a:pt x="65" y="8"/>
                </a:cubicBezTo>
                <a:cubicBezTo>
                  <a:pt x="68" y="11"/>
                  <a:pt x="70" y="15"/>
                  <a:pt x="70" y="20"/>
                </a:cubicBezTo>
                <a:cubicBezTo>
                  <a:pt x="70" y="24"/>
                  <a:pt x="68" y="28"/>
                  <a:pt x="65" y="31"/>
                </a:cubicBezTo>
                <a:cubicBezTo>
                  <a:pt x="65" y="31"/>
                  <a:pt x="65" y="31"/>
                  <a:pt x="65" y="31"/>
                </a:cubicBezTo>
                <a:lnTo>
                  <a:pt x="40" y="56"/>
                </a:lnTo>
                <a:close/>
                <a:moveTo>
                  <a:pt x="25" y="41"/>
                </a:moveTo>
                <a:cubicBezTo>
                  <a:pt x="26" y="41"/>
                  <a:pt x="26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4" y="42"/>
                  <a:pt x="24" y="42"/>
                  <a:pt x="24" y="42"/>
                </a:cubicBezTo>
                <a:cubicBezTo>
                  <a:pt x="9" y="27"/>
                  <a:pt x="9" y="27"/>
                  <a:pt x="9" y="27"/>
                </a:cubicBezTo>
                <a:cubicBezTo>
                  <a:pt x="5" y="23"/>
                  <a:pt x="5" y="15"/>
                  <a:pt x="9" y="10"/>
                </a:cubicBezTo>
                <a:cubicBezTo>
                  <a:pt x="10" y="9"/>
                  <a:pt x="10" y="9"/>
                  <a:pt x="11" y="10"/>
                </a:cubicBezTo>
                <a:cubicBezTo>
                  <a:pt x="11" y="10"/>
                  <a:pt x="11" y="11"/>
                  <a:pt x="11" y="11"/>
                </a:cubicBezTo>
                <a:cubicBezTo>
                  <a:pt x="7" y="15"/>
                  <a:pt x="7" y="22"/>
                  <a:pt x="11" y="26"/>
                </a:cubicBezTo>
                <a:lnTo>
                  <a:pt x="25" y="41"/>
                </a:lnTo>
                <a:close/>
                <a:moveTo>
                  <a:pt x="32" y="47"/>
                </a:moveTo>
                <a:cubicBezTo>
                  <a:pt x="32" y="47"/>
                  <a:pt x="32" y="48"/>
                  <a:pt x="32" y="48"/>
                </a:cubicBezTo>
                <a:cubicBezTo>
                  <a:pt x="31" y="48"/>
                  <a:pt x="31" y="49"/>
                  <a:pt x="31" y="49"/>
                </a:cubicBezTo>
                <a:cubicBezTo>
                  <a:pt x="31" y="49"/>
                  <a:pt x="30" y="48"/>
                  <a:pt x="30" y="48"/>
                </a:cubicBezTo>
                <a:cubicBezTo>
                  <a:pt x="28" y="46"/>
                  <a:pt x="28" y="46"/>
                  <a:pt x="28" y="46"/>
                </a:cubicBezTo>
                <a:cubicBezTo>
                  <a:pt x="27" y="46"/>
                  <a:pt x="27" y="45"/>
                  <a:pt x="28" y="44"/>
                </a:cubicBezTo>
                <a:cubicBezTo>
                  <a:pt x="28" y="44"/>
                  <a:pt x="29" y="44"/>
                  <a:pt x="29" y="44"/>
                </a:cubicBezTo>
                <a:lnTo>
                  <a:pt x="32" y="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1">
              <a:latin typeface="+mn-lt"/>
            </a:endParaRPr>
          </a:p>
        </p:txBody>
      </p:sp>
      <p:sp>
        <p:nvSpPr>
          <p:cNvPr id="185" name="Freeform 12">
            <a:extLst>
              <a:ext uri="{FF2B5EF4-FFF2-40B4-BE49-F238E27FC236}">
                <a16:creationId xmlns:a16="http://schemas.microsoft.com/office/drawing/2014/main" id="{54AE419B-B00D-4977-A3A3-128235DF91A4}"/>
              </a:ext>
            </a:extLst>
          </p:cNvPr>
          <p:cNvSpPr>
            <a:spLocks noEditPoints="1"/>
          </p:cNvSpPr>
          <p:nvPr/>
        </p:nvSpPr>
        <p:spPr bwMode="auto">
          <a:xfrm>
            <a:off x="8613775" y="3148013"/>
            <a:ext cx="341313" cy="419100"/>
          </a:xfrm>
          <a:custGeom>
            <a:avLst/>
            <a:gdLst>
              <a:gd name="T0" fmla="*/ 45 w 63"/>
              <a:gd name="T1" fmla="*/ 9 h 75"/>
              <a:gd name="T2" fmla="*/ 42 w 63"/>
              <a:gd name="T3" fmla="*/ 1 h 75"/>
              <a:gd name="T4" fmla="*/ 23 w 63"/>
              <a:gd name="T5" fmla="*/ 0 h 75"/>
              <a:gd name="T6" fmla="*/ 18 w 63"/>
              <a:gd name="T7" fmla="*/ 6 h 75"/>
              <a:gd name="T8" fmla="*/ 5 w 63"/>
              <a:gd name="T9" fmla="*/ 9 h 75"/>
              <a:gd name="T10" fmla="*/ 0 w 63"/>
              <a:gd name="T11" fmla="*/ 15 h 75"/>
              <a:gd name="T12" fmla="*/ 6 w 63"/>
              <a:gd name="T13" fmla="*/ 21 h 75"/>
              <a:gd name="T14" fmla="*/ 14 w 63"/>
              <a:gd name="T15" fmla="*/ 75 h 75"/>
              <a:gd name="T16" fmla="*/ 55 w 63"/>
              <a:gd name="T17" fmla="*/ 70 h 75"/>
              <a:gd name="T18" fmla="*/ 58 w 63"/>
              <a:gd name="T19" fmla="*/ 21 h 75"/>
              <a:gd name="T20" fmla="*/ 63 w 63"/>
              <a:gd name="T21" fmla="*/ 14 h 75"/>
              <a:gd name="T22" fmla="*/ 21 w 63"/>
              <a:gd name="T23" fmla="*/ 6 h 75"/>
              <a:gd name="T24" fmla="*/ 23 w 63"/>
              <a:gd name="T25" fmla="*/ 4 h 75"/>
              <a:gd name="T26" fmla="*/ 41 w 63"/>
              <a:gd name="T27" fmla="*/ 4 h 75"/>
              <a:gd name="T28" fmla="*/ 42 w 63"/>
              <a:gd name="T29" fmla="*/ 9 h 75"/>
              <a:gd name="T30" fmla="*/ 21 w 63"/>
              <a:gd name="T31" fmla="*/ 6 h 75"/>
              <a:gd name="T32" fmla="*/ 49 w 63"/>
              <a:gd name="T33" fmla="*/ 72 h 75"/>
              <a:gd name="T34" fmla="*/ 11 w 63"/>
              <a:gd name="T35" fmla="*/ 70 h 75"/>
              <a:gd name="T36" fmla="*/ 54 w 63"/>
              <a:gd name="T37" fmla="*/ 21 h 75"/>
              <a:gd name="T38" fmla="*/ 60 w 63"/>
              <a:gd name="T39" fmla="*/ 15 h 75"/>
              <a:gd name="T40" fmla="*/ 5 w 63"/>
              <a:gd name="T41" fmla="*/ 18 h 75"/>
              <a:gd name="T42" fmla="*/ 3 w 63"/>
              <a:gd name="T43" fmla="*/ 14 h 75"/>
              <a:gd name="T44" fmla="*/ 58 w 63"/>
              <a:gd name="T45" fmla="*/ 12 h 75"/>
              <a:gd name="T46" fmla="*/ 60 w 63"/>
              <a:gd name="T47" fmla="*/ 15 h 75"/>
              <a:gd name="T48" fmla="*/ 31 w 63"/>
              <a:gd name="T49" fmla="*/ 26 h 75"/>
              <a:gd name="T50" fmla="*/ 34 w 63"/>
              <a:gd name="T51" fmla="*/ 26 h 75"/>
              <a:gd name="T52" fmla="*/ 32 w 63"/>
              <a:gd name="T53" fmla="*/ 68 h 75"/>
              <a:gd name="T54" fmla="*/ 24 w 63"/>
              <a:gd name="T55" fmla="*/ 66 h 75"/>
              <a:gd name="T56" fmla="*/ 25 w 63"/>
              <a:gd name="T57" fmla="*/ 24 h 75"/>
              <a:gd name="T58" fmla="*/ 27 w 63"/>
              <a:gd name="T59" fmla="*/ 66 h 75"/>
              <a:gd name="T60" fmla="*/ 24 w 63"/>
              <a:gd name="T61" fmla="*/ 66 h 75"/>
              <a:gd name="T62" fmla="*/ 38 w 63"/>
              <a:gd name="T63" fmla="*/ 26 h 75"/>
              <a:gd name="T64" fmla="*/ 41 w 63"/>
              <a:gd name="T65" fmla="*/ 26 h 75"/>
              <a:gd name="T66" fmla="*/ 39 w 63"/>
              <a:gd name="T67" fmla="*/ 68 h 75"/>
              <a:gd name="T68" fmla="*/ 45 w 63"/>
              <a:gd name="T69" fmla="*/ 66 h 75"/>
              <a:gd name="T70" fmla="*/ 46 w 63"/>
              <a:gd name="T71" fmla="*/ 24 h 75"/>
              <a:gd name="T72" fmla="*/ 48 w 63"/>
              <a:gd name="T73" fmla="*/ 66 h 75"/>
              <a:gd name="T74" fmla="*/ 45 w 63"/>
              <a:gd name="T75" fmla="*/ 66 h 75"/>
              <a:gd name="T76" fmla="*/ 17 w 63"/>
              <a:gd name="T77" fmla="*/ 26 h 75"/>
              <a:gd name="T78" fmla="*/ 20 w 63"/>
              <a:gd name="T79" fmla="*/ 26 h 75"/>
              <a:gd name="T80" fmla="*/ 18 w 63"/>
              <a:gd name="T81" fmla="*/ 6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" h="75">
                <a:moveTo>
                  <a:pt x="58" y="9"/>
                </a:moveTo>
                <a:cubicBezTo>
                  <a:pt x="45" y="9"/>
                  <a:pt x="45" y="9"/>
                  <a:pt x="45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4" y="2"/>
                  <a:pt x="42" y="1"/>
                </a:cubicBezTo>
                <a:cubicBezTo>
                  <a:pt x="41" y="1"/>
                  <a:pt x="41" y="0"/>
                  <a:pt x="4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1"/>
                  <a:pt x="21" y="1"/>
                </a:cubicBezTo>
                <a:cubicBezTo>
                  <a:pt x="19" y="2"/>
                  <a:pt x="18" y="4"/>
                  <a:pt x="18" y="6"/>
                </a:cubicBezTo>
                <a:cubicBezTo>
                  <a:pt x="18" y="9"/>
                  <a:pt x="18" y="9"/>
                  <a:pt x="18" y="9"/>
                </a:cubicBezTo>
                <a:cubicBezTo>
                  <a:pt x="5" y="9"/>
                  <a:pt x="5" y="9"/>
                  <a:pt x="5" y="9"/>
                </a:cubicBezTo>
                <a:cubicBezTo>
                  <a:pt x="2" y="9"/>
                  <a:pt x="0" y="11"/>
                  <a:pt x="0" y="1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8"/>
                  <a:pt x="2" y="21"/>
                  <a:pt x="5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8" y="70"/>
                  <a:pt x="8" y="70"/>
                  <a:pt x="8" y="70"/>
                </a:cubicBezTo>
                <a:cubicBezTo>
                  <a:pt x="8" y="73"/>
                  <a:pt x="11" y="75"/>
                  <a:pt x="14" y="75"/>
                </a:cubicBezTo>
                <a:cubicBezTo>
                  <a:pt x="49" y="75"/>
                  <a:pt x="49" y="75"/>
                  <a:pt x="49" y="75"/>
                </a:cubicBezTo>
                <a:cubicBezTo>
                  <a:pt x="52" y="75"/>
                  <a:pt x="55" y="73"/>
                  <a:pt x="55" y="70"/>
                </a:cubicBezTo>
                <a:cubicBezTo>
                  <a:pt x="57" y="21"/>
                  <a:pt x="57" y="21"/>
                  <a:pt x="57" y="21"/>
                </a:cubicBezTo>
                <a:cubicBezTo>
                  <a:pt x="58" y="21"/>
                  <a:pt x="58" y="21"/>
                  <a:pt x="58" y="21"/>
                </a:cubicBezTo>
                <a:cubicBezTo>
                  <a:pt x="61" y="21"/>
                  <a:pt x="63" y="18"/>
                  <a:pt x="63" y="15"/>
                </a:cubicBezTo>
                <a:cubicBezTo>
                  <a:pt x="63" y="14"/>
                  <a:pt x="63" y="14"/>
                  <a:pt x="63" y="14"/>
                </a:cubicBezTo>
                <a:cubicBezTo>
                  <a:pt x="63" y="11"/>
                  <a:pt x="61" y="9"/>
                  <a:pt x="58" y="9"/>
                </a:cubicBezTo>
                <a:close/>
                <a:moveTo>
                  <a:pt x="21" y="6"/>
                </a:moveTo>
                <a:cubicBezTo>
                  <a:pt x="21" y="5"/>
                  <a:pt x="21" y="5"/>
                  <a:pt x="22" y="4"/>
                </a:cubicBezTo>
                <a:cubicBezTo>
                  <a:pt x="22" y="4"/>
                  <a:pt x="23" y="4"/>
                  <a:pt x="23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1" y="4"/>
                  <a:pt x="41" y="4"/>
                </a:cubicBezTo>
                <a:cubicBezTo>
                  <a:pt x="42" y="5"/>
                  <a:pt x="42" y="5"/>
                  <a:pt x="42" y="6"/>
                </a:cubicBezTo>
                <a:cubicBezTo>
                  <a:pt x="42" y="9"/>
                  <a:pt x="42" y="9"/>
                  <a:pt x="42" y="9"/>
                </a:cubicBezTo>
                <a:cubicBezTo>
                  <a:pt x="21" y="9"/>
                  <a:pt x="21" y="9"/>
                  <a:pt x="21" y="9"/>
                </a:cubicBezTo>
                <a:lnTo>
                  <a:pt x="21" y="6"/>
                </a:lnTo>
                <a:close/>
                <a:moveTo>
                  <a:pt x="52" y="70"/>
                </a:moveTo>
                <a:cubicBezTo>
                  <a:pt x="52" y="71"/>
                  <a:pt x="51" y="72"/>
                  <a:pt x="49" y="72"/>
                </a:cubicBezTo>
                <a:cubicBezTo>
                  <a:pt x="14" y="72"/>
                  <a:pt x="14" y="72"/>
                  <a:pt x="14" y="72"/>
                </a:cubicBezTo>
                <a:cubicBezTo>
                  <a:pt x="13" y="72"/>
                  <a:pt x="11" y="71"/>
                  <a:pt x="11" y="70"/>
                </a:cubicBezTo>
                <a:cubicBezTo>
                  <a:pt x="9" y="21"/>
                  <a:pt x="9" y="21"/>
                  <a:pt x="9" y="21"/>
                </a:cubicBezTo>
                <a:cubicBezTo>
                  <a:pt x="54" y="21"/>
                  <a:pt x="54" y="21"/>
                  <a:pt x="54" y="21"/>
                </a:cubicBezTo>
                <a:lnTo>
                  <a:pt x="52" y="70"/>
                </a:lnTo>
                <a:close/>
                <a:moveTo>
                  <a:pt x="60" y="15"/>
                </a:moveTo>
                <a:cubicBezTo>
                  <a:pt x="60" y="16"/>
                  <a:pt x="59" y="18"/>
                  <a:pt x="58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4" y="18"/>
                  <a:pt x="3" y="16"/>
                  <a:pt x="3" y="15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3"/>
                  <a:pt x="4" y="12"/>
                  <a:pt x="5" y="12"/>
                </a:cubicBezTo>
                <a:cubicBezTo>
                  <a:pt x="58" y="12"/>
                  <a:pt x="58" y="12"/>
                  <a:pt x="58" y="12"/>
                </a:cubicBezTo>
                <a:cubicBezTo>
                  <a:pt x="59" y="12"/>
                  <a:pt x="60" y="13"/>
                  <a:pt x="60" y="14"/>
                </a:cubicBezTo>
                <a:lnTo>
                  <a:pt x="60" y="15"/>
                </a:lnTo>
                <a:close/>
                <a:moveTo>
                  <a:pt x="31" y="66"/>
                </a:moveTo>
                <a:cubicBezTo>
                  <a:pt x="31" y="26"/>
                  <a:pt x="31" y="26"/>
                  <a:pt x="31" y="26"/>
                </a:cubicBezTo>
                <a:cubicBezTo>
                  <a:pt x="31" y="25"/>
                  <a:pt x="31" y="24"/>
                  <a:pt x="32" y="24"/>
                </a:cubicBezTo>
                <a:cubicBezTo>
                  <a:pt x="33" y="24"/>
                  <a:pt x="34" y="25"/>
                  <a:pt x="34" y="26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67"/>
                  <a:pt x="33" y="68"/>
                  <a:pt x="32" y="68"/>
                </a:cubicBezTo>
                <a:cubicBezTo>
                  <a:pt x="31" y="68"/>
                  <a:pt x="31" y="67"/>
                  <a:pt x="31" y="66"/>
                </a:cubicBezTo>
                <a:close/>
                <a:moveTo>
                  <a:pt x="24" y="66"/>
                </a:moveTo>
                <a:cubicBezTo>
                  <a:pt x="24" y="26"/>
                  <a:pt x="24" y="26"/>
                  <a:pt x="24" y="26"/>
                </a:cubicBezTo>
                <a:cubicBezTo>
                  <a:pt x="24" y="25"/>
                  <a:pt x="24" y="24"/>
                  <a:pt x="25" y="24"/>
                </a:cubicBezTo>
                <a:cubicBezTo>
                  <a:pt x="26" y="24"/>
                  <a:pt x="27" y="25"/>
                  <a:pt x="27" y="26"/>
                </a:cubicBezTo>
                <a:cubicBezTo>
                  <a:pt x="27" y="66"/>
                  <a:pt x="27" y="66"/>
                  <a:pt x="27" y="66"/>
                </a:cubicBezTo>
                <a:cubicBezTo>
                  <a:pt x="27" y="67"/>
                  <a:pt x="26" y="68"/>
                  <a:pt x="25" y="68"/>
                </a:cubicBezTo>
                <a:cubicBezTo>
                  <a:pt x="24" y="68"/>
                  <a:pt x="24" y="67"/>
                  <a:pt x="24" y="66"/>
                </a:cubicBezTo>
                <a:close/>
                <a:moveTo>
                  <a:pt x="38" y="66"/>
                </a:moveTo>
                <a:cubicBezTo>
                  <a:pt x="38" y="26"/>
                  <a:pt x="38" y="26"/>
                  <a:pt x="38" y="26"/>
                </a:cubicBezTo>
                <a:cubicBezTo>
                  <a:pt x="38" y="25"/>
                  <a:pt x="38" y="24"/>
                  <a:pt x="39" y="24"/>
                </a:cubicBezTo>
                <a:cubicBezTo>
                  <a:pt x="40" y="24"/>
                  <a:pt x="41" y="25"/>
                  <a:pt x="41" y="26"/>
                </a:cubicBezTo>
                <a:cubicBezTo>
                  <a:pt x="41" y="66"/>
                  <a:pt x="41" y="66"/>
                  <a:pt x="41" y="66"/>
                </a:cubicBezTo>
                <a:cubicBezTo>
                  <a:pt x="41" y="67"/>
                  <a:pt x="40" y="68"/>
                  <a:pt x="39" y="68"/>
                </a:cubicBezTo>
                <a:cubicBezTo>
                  <a:pt x="38" y="68"/>
                  <a:pt x="38" y="67"/>
                  <a:pt x="38" y="66"/>
                </a:cubicBezTo>
                <a:close/>
                <a:moveTo>
                  <a:pt x="45" y="66"/>
                </a:moveTo>
                <a:cubicBezTo>
                  <a:pt x="45" y="26"/>
                  <a:pt x="45" y="26"/>
                  <a:pt x="45" y="26"/>
                </a:cubicBezTo>
                <a:cubicBezTo>
                  <a:pt x="45" y="25"/>
                  <a:pt x="45" y="24"/>
                  <a:pt x="46" y="24"/>
                </a:cubicBezTo>
                <a:cubicBezTo>
                  <a:pt x="47" y="24"/>
                  <a:pt x="48" y="25"/>
                  <a:pt x="48" y="26"/>
                </a:cubicBezTo>
                <a:cubicBezTo>
                  <a:pt x="48" y="66"/>
                  <a:pt x="48" y="66"/>
                  <a:pt x="48" y="66"/>
                </a:cubicBezTo>
                <a:cubicBezTo>
                  <a:pt x="48" y="67"/>
                  <a:pt x="47" y="68"/>
                  <a:pt x="46" y="68"/>
                </a:cubicBezTo>
                <a:cubicBezTo>
                  <a:pt x="45" y="68"/>
                  <a:pt x="45" y="67"/>
                  <a:pt x="45" y="66"/>
                </a:cubicBezTo>
                <a:close/>
                <a:moveTo>
                  <a:pt x="17" y="66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5"/>
                  <a:pt x="17" y="24"/>
                  <a:pt x="18" y="24"/>
                </a:cubicBezTo>
                <a:cubicBezTo>
                  <a:pt x="19" y="24"/>
                  <a:pt x="20" y="25"/>
                  <a:pt x="20" y="26"/>
                </a:cubicBezTo>
                <a:cubicBezTo>
                  <a:pt x="20" y="66"/>
                  <a:pt x="20" y="66"/>
                  <a:pt x="20" y="66"/>
                </a:cubicBezTo>
                <a:cubicBezTo>
                  <a:pt x="20" y="67"/>
                  <a:pt x="19" y="68"/>
                  <a:pt x="18" y="68"/>
                </a:cubicBezTo>
                <a:cubicBezTo>
                  <a:pt x="17" y="68"/>
                  <a:pt x="17" y="67"/>
                  <a:pt x="17" y="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1">
              <a:latin typeface="+mn-lt"/>
            </a:endParaRPr>
          </a:p>
        </p:txBody>
      </p:sp>
      <p:sp>
        <p:nvSpPr>
          <p:cNvPr id="186" name="Freeform 151">
            <a:extLst>
              <a:ext uri="{FF2B5EF4-FFF2-40B4-BE49-F238E27FC236}">
                <a16:creationId xmlns:a16="http://schemas.microsoft.com/office/drawing/2014/main" id="{37ADFCE7-0B99-4977-90FE-46C894B4923C}"/>
              </a:ext>
            </a:extLst>
          </p:cNvPr>
          <p:cNvSpPr>
            <a:spLocks noEditPoints="1"/>
          </p:cNvSpPr>
          <p:nvPr/>
        </p:nvSpPr>
        <p:spPr bwMode="auto">
          <a:xfrm>
            <a:off x="10372725" y="3135313"/>
            <a:ext cx="431800" cy="444500"/>
          </a:xfrm>
          <a:custGeom>
            <a:avLst/>
            <a:gdLst>
              <a:gd name="T0" fmla="*/ 52 w 79"/>
              <a:gd name="T1" fmla="*/ 0 h 79"/>
              <a:gd name="T2" fmla="*/ 0 w 79"/>
              <a:gd name="T3" fmla="*/ 52 h 79"/>
              <a:gd name="T4" fmla="*/ 27 w 79"/>
              <a:gd name="T5" fmla="*/ 79 h 79"/>
              <a:gd name="T6" fmla="*/ 79 w 79"/>
              <a:gd name="T7" fmla="*/ 27 h 79"/>
              <a:gd name="T8" fmla="*/ 27 w 79"/>
              <a:gd name="T9" fmla="*/ 76 h 79"/>
              <a:gd name="T10" fmla="*/ 26 w 79"/>
              <a:gd name="T11" fmla="*/ 76 h 79"/>
              <a:gd name="T12" fmla="*/ 23 w 79"/>
              <a:gd name="T13" fmla="*/ 71 h 79"/>
              <a:gd name="T14" fmla="*/ 32 w 79"/>
              <a:gd name="T15" fmla="*/ 71 h 79"/>
              <a:gd name="T16" fmla="*/ 28 w 79"/>
              <a:gd name="T17" fmla="*/ 76 h 79"/>
              <a:gd name="T18" fmla="*/ 22 w 79"/>
              <a:gd name="T19" fmla="*/ 68 h 79"/>
              <a:gd name="T20" fmla="*/ 8 w 79"/>
              <a:gd name="T21" fmla="*/ 58 h 79"/>
              <a:gd name="T22" fmla="*/ 10 w 79"/>
              <a:gd name="T23" fmla="*/ 46 h 79"/>
              <a:gd name="T24" fmla="*/ 44 w 79"/>
              <a:gd name="T25" fmla="*/ 9 h 79"/>
              <a:gd name="T26" fmla="*/ 51 w 79"/>
              <a:gd name="T27" fmla="*/ 13 h 79"/>
              <a:gd name="T28" fmla="*/ 58 w 79"/>
              <a:gd name="T29" fmla="*/ 8 h 79"/>
              <a:gd name="T30" fmla="*/ 68 w 79"/>
              <a:gd name="T31" fmla="*/ 23 h 79"/>
              <a:gd name="T32" fmla="*/ 69 w 79"/>
              <a:gd name="T33" fmla="*/ 34 h 79"/>
              <a:gd name="T34" fmla="*/ 34 w 79"/>
              <a:gd name="T35" fmla="*/ 69 h 79"/>
              <a:gd name="T36" fmla="*/ 8 w 79"/>
              <a:gd name="T37" fmla="*/ 46 h 79"/>
              <a:gd name="T38" fmla="*/ 8 w 79"/>
              <a:gd name="T39" fmla="*/ 56 h 79"/>
              <a:gd name="T40" fmla="*/ 3 w 79"/>
              <a:gd name="T41" fmla="*/ 50 h 79"/>
              <a:gd name="T42" fmla="*/ 56 w 79"/>
              <a:gd name="T43" fmla="*/ 8 h 79"/>
              <a:gd name="T44" fmla="*/ 47 w 79"/>
              <a:gd name="T45" fmla="*/ 9 h 79"/>
              <a:gd name="T46" fmla="*/ 50 w 79"/>
              <a:gd name="T47" fmla="*/ 3 h 79"/>
              <a:gd name="T48" fmla="*/ 76 w 79"/>
              <a:gd name="T49" fmla="*/ 27 h 79"/>
              <a:gd name="T50" fmla="*/ 70 w 79"/>
              <a:gd name="T51" fmla="*/ 32 h 79"/>
              <a:gd name="T52" fmla="*/ 69 w 79"/>
              <a:gd name="T53" fmla="*/ 24 h 79"/>
              <a:gd name="T54" fmla="*/ 75 w 79"/>
              <a:gd name="T55" fmla="*/ 26 h 79"/>
              <a:gd name="T56" fmla="*/ 46 w 79"/>
              <a:gd name="T57" fmla="*/ 47 h 79"/>
              <a:gd name="T58" fmla="*/ 42 w 79"/>
              <a:gd name="T59" fmla="*/ 47 h 79"/>
              <a:gd name="T60" fmla="*/ 40 w 79"/>
              <a:gd name="T61" fmla="*/ 44 h 79"/>
              <a:gd name="T62" fmla="*/ 40 w 79"/>
              <a:gd name="T63" fmla="*/ 40 h 79"/>
              <a:gd name="T64" fmla="*/ 31 w 79"/>
              <a:gd name="T65" fmla="*/ 33 h 79"/>
              <a:gd name="T66" fmla="*/ 34 w 79"/>
              <a:gd name="T67" fmla="*/ 33 h 79"/>
              <a:gd name="T68" fmla="*/ 39 w 79"/>
              <a:gd name="T69" fmla="*/ 35 h 79"/>
              <a:gd name="T70" fmla="*/ 39 w 79"/>
              <a:gd name="T71" fmla="*/ 39 h 79"/>
              <a:gd name="T72" fmla="*/ 47 w 79"/>
              <a:gd name="T73" fmla="*/ 46 h 79"/>
              <a:gd name="T74" fmla="*/ 29 w 79"/>
              <a:gd name="T75" fmla="*/ 29 h 79"/>
              <a:gd name="T76" fmla="*/ 30 w 79"/>
              <a:gd name="T77" fmla="*/ 58 h 79"/>
              <a:gd name="T78" fmla="*/ 54 w 79"/>
              <a:gd name="T79" fmla="*/ 41 h 79"/>
              <a:gd name="T80" fmla="*/ 54 w 79"/>
              <a:gd name="T81" fmla="*/ 37 h 79"/>
              <a:gd name="T82" fmla="*/ 53 w 79"/>
              <a:gd name="T83" fmla="*/ 33 h 79"/>
              <a:gd name="T84" fmla="*/ 50 w 79"/>
              <a:gd name="T85" fmla="*/ 29 h 79"/>
              <a:gd name="T86" fmla="*/ 46 w 79"/>
              <a:gd name="T87" fmla="*/ 26 h 79"/>
              <a:gd name="T88" fmla="*/ 42 w 79"/>
              <a:gd name="T89" fmla="*/ 25 h 79"/>
              <a:gd name="T90" fmla="*/ 24 w 79"/>
              <a:gd name="T91" fmla="*/ 42 h 79"/>
              <a:gd name="T92" fmla="*/ 26 w 79"/>
              <a:gd name="T93" fmla="*/ 46 h 79"/>
              <a:gd name="T94" fmla="*/ 29 w 79"/>
              <a:gd name="T95" fmla="*/ 50 h 79"/>
              <a:gd name="T96" fmla="*/ 33 w 79"/>
              <a:gd name="T97" fmla="*/ 53 h 79"/>
              <a:gd name="T98" fmla="*/ 36 w 79"/>
              <a:gd name="T99" fmla="*/ 54 h 79"/>
              <a:gd name="T100" fmla="*/ 40 w 79"/>
              <a:gd name="T101" fmla="*/ 52 h 79"/>
              <a:gd name="T102" fmla="*/ 38 w 79"/>
              <a:gd name="T103" fmla="*/ 52 h 79"/>
              <a:gd name="T104" fmla="*/ 32 w 79"/>
              <a:gd name="T105" fmla="*/ 51 h 79"/>
              <a:gd name="T106" fmla="*/ 28 w 79"/>
              <a:gd name="T107" fmla="*/ 47 h 79"/>
              <a:gd name="T108" fmla="*/ 27 w 79"/>
              <a:gd name="T109" fmla="*/ 44 h 79"/>
              <a:gd name="T110" fmla="*/ 30 w 79"/>
              <a:gd name="T111" fmla="*/ 30 h 79"/>
              <a:gd name="T112" fmla="*/ 44 w 79"/>
              <a:gd name="T113" fmla="*/ 27 h 79"/>
              <a:gd name="T114" fmla="*/ 46 w 79"/>
              <a:gd name="T115" fmla="*/ 28 h 79"/>
              <a:gd name="T116" fmla="*/ 50 w 79"/>
              <a:gd name="T117" fmla="*/ 33 h 79"/>
              <a:gd name="T118" fmla="*/ 52 w 79"/>
              <a:gd name="T119" fmla="*/ 38 h 79"/>
              <a:gd name="T120" fmla="*/ 52 w 79"/>
              <a:gd name="T121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9" h="79">
                <a:moveTo>
                  <a:pt x="77" y="23"/>
                </a:moveTo>
                <a:cubicBezTo>
                  <a:pt x="55" y="1"/>
                  <a:pt x="55" y="1"/>
                  <a:pt x="55" y="1"/>
                </a:cubicBezTo>
                <a:cubicBezTo>
                  <a:pt x="54" y="0"/>
                  <a:pt x="53" y="0"/>
                  <a:pt x="52" y="0"/>
                </a:cubicBezTo>
                <a:cubicBezTo>
                  <a:pt x="50" y="0"/>
                  <a:pt x="49" y="0"/>
                  <a:pt x="48" y="1"/>
                </a:cubicBezTo>
                <a:cubicBezTo>
                  <a:pt x="1" y="48"/>
                  <a:pt x="1" y="48"/>
                  <a:pt x="1" y="48"/>
                </a:cubicBezTo>
                <a:cubicBezTo>
                  <a:pt x="0" y="49"/>
                  <a:pt x="0" y="50"/>
                  <a:pt x="0" y="52"/>
                </a:cubicBezTo>
                <a:cubicBezTo>
                  <a:pt x="0" y="53"/>
                  <a:pt x="0" y="54"/>
                  <a:pt x="1" y="55"/>
                </a:cubicBezTo>
                <a:cubicBezTo>
                  <a:pt x="23" y="78"/>
                  <a:pt x="23" y="78"/>
                  <a:pt x="23" y="78"/>
                </a:cubicBezTo>
                <a:cubicBezTo>
                  <a:pt x="24" y="79"/>
                  <a:pt x="26" y="79"/>
                  <a:pt x="27" y="79"/>
                </a:cubicBezTo>
                <a:cubicBezTo>
                  <a:pt x="28" y="79"/>
                  <a:pt x="30" y="79"/>
                  <a:pt x="31" y="78"/>
                </a:cubicBezTo>
                <a:cubicBezTo>
                  <a:pt x="77" y="31"/>
                  <a:pt x="77" y="31"/>
                  <a:pt x="77" y="31"/>
                </a:cubicBezTo>
                <a:cubicBezTo>
                  <a:pt x="78" y="30"/>
                  <a:pt x="79" y="28"/>
                  <a:pt x="79" y="27"/>
                </a:cubicBezTo>
                <a:cubicBezTo>
                  <a:pt x="79" y="26"/>
                  <a:pt x="78" y="24"/>
                  <a:pt x="77" y="23"/>
                </a:cubicBezTo>
                <a:close/>
                <a:moveTo>
                  <a:pt x="28" y="76"/>
                </a:moveTo>
                <a:cubicBezTo>
                  <a:pt x="28" y="76"/>
                  <a:pt x="27" y="76"/>
                  <a:pt x="27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6" y="76"/>
                  <a:pt x="26" y="76"/>
                  <a:pt x="26" y="76"/>
                </a:cubicBezTo>
                <a:cubicBezTo>
                  <a:pt x="26" y="76"/>
                  <a:pt x="26" y="76"/>
                  <a:pt x="25" y="75"/>
                </a:cubicBezTo>
                <a:cubicBezTo>
                  <a:pt x="22" y="72"/>
                  <a:pt x="22" y="72"/>
                  <a:pt x="22" y="72"/>
                </a:cubicBezTo>
                <a:cubicBezTo>
                  <a:pt x="22" y="71"/>
                  <a:pt x="22" y="71"/>
                  <a:pt x="23" y="71"/>
                </a:cubicBezTo>
                <a:cubicBezTo>
                  <a:pt x="24" y="70"/>
                  <a:pt x="24" y="70"/>
                  <a:pt x="24" y="70"/>
                </a:cubicBezTo>
                <a:cubicBezTo>
                  <a:pt x="26" y="68"/>
                  <a:pt x="29" y="68"/>
                  <a:pt x="31" y="70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3" y="71"/>
                  <a:pt x="33" y="71"/>
                </a:cubicBezTo>
                <a:cubicBezTo>
                  <a:pt x="28" y="75"/>
                  <a:pt x="28" y="75"/>
                  <a:pt x="28" y="75"/>
                </a:cubicBezTo>
                <a:cubicBezTo>
                  <a:pt x="28" y="76"/>
                  <a:pt x="28" y="76"/>
                  <a:pt x="28" y="76"/>
                </a:cubicBezTo>
                <a:close/>
                <a:moveTo>
                  <a:pt x="34" y="69"/>
                </a:moveTo>
                <a:cubicBezTo>
                  <a:pt x="33" y="68"/>
                  <a:pt x="33" y="68"/>
                  <a:pt x="33" y="68"/>
                </a:cubicBezTo>
                <a:cubicBezTo>
                  <a:pt x="30" y="65"/>
                  <a:pt x="25" y="65"/>
                  <a:pt x="22" y="68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70"/>
                  <a:pt x="21" y="70"/>
                  <a:pt x="20" y="70"/>
                </a:cubicBezTo>
                <a:cubicBezTo>
                  <a:pt x="8" y="58"/>
                  <a:pt x="8" y="58"/>
                  <a:pt x="8" y="58"/>
                </a:cubicBezTo>
                <a:cubicBezTo>
                  <a:pt x="9" y="58"/>
                  <a:pt x="9" y="58"/>
                  <a:pt x="10" y="57"/>
                </a:cubicBezTo>
                <a:cubicBezTo>
                  <a:pt x="10" y="56"/>
                  <a:pt x="10" y="56"/>
                  <a:pt x="10" y="56"/>
                </a:cubicBezTo>
                <a:cubicBezTo>
                  <a:pt x="13" y="53"/>
                  <a:pt x="13" y="49"/>
                  <a:pt x="10" y="46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5"/>
                  <a:pt x="9" y="45"/>
                  <a:pt x="9" y="44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9"/>
                  <a:pt x="45" y="10"/>
                  <a:pt x="45" y="10"/>
                </a:cubicBezTo>
                <a:cubicBezTo>
                  <a:pt x="46" y="11"/>
                  <a:pt x="46" y="11"/>
                  <a:pt x="46" y="11"/>
                </a:cubicBezTo>
                <a:cubicBezTo>
                  <a:pt x="47" y="12"/>
                  <a:pt x="49" y="13"/>
                  <a:pt x="51" y="13"/>
                </a:cubicBezTo>
                <a:cubicBezTo>
                  <a:pt x="53" y="13"/>
                  <a:pt x="55" y="12"/>
                  <a:pt x="56" y="11"/>
                </a:cubicBezTo>
                <a:cubicBezTo>
                  <a:pt x="57" y="10"/>
                  <a:pt x="57" y="10"/>
                  <a:pt x="57" y="10"/>
                </a:cubicBezTo>
                <a:cubicBezTo>
                  <a:pt x="57" y="9"/>
                  <a:pt x="58" y="9"/>
                  <a:pt x="58" y="8"/>
                </a:cubicBezTo>
                <a:cubicBezTo>
                  <a:pt x="70" y="21"/>
                  <a:pt x="70" y="21"/>
                  <a:pt x="70" y="21"/>
                </a:cubicBezTo>
                <a:cubicBezTo>
                  <a:pt x="70" y="21"/>
                  <a:pt x="69" y="21"/>
                  <a:pt x="69" y="22"/>
                </a:cubicBezTo>
                <a:cubicBezTo>
                  <a:pt x="68" y="23"/>
                  <a:pt x="68" y="23"/>
                  <a:pt x="68" y="23"/>
                </a:cubicBezTo>
                <a:cubicBezTo>
                  <a:pt x="67" y="24"/>
                  <a:pt x="66" y="26"/>
                  <a:pt x="66" y="28"/>
                </a:cubicBezTo>
                <a:cubicBezTo>
                  <a:pt x="66" y="30"/>
                  <a:pt x="67" y="32"/>
                  <a:pt x="68" y="3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70" y="34"/>
                </a:cubicBezTo>
                <a:cubicBezTo>
                  <a:pt x="34" y="70"/>
                  <a:pt x="34" y="70"/>
                  <a:pt x="34" y="70"/>
                </a:cubicBezTo>
                <a:cubicBezTo>
                  <a:pt x="34" y="69"/>
                  <a:pt x="34" y="69"/>
                  <a:pt x="34" y="69"/>
                </a:cubicBezTo>
                <a:close/>
                <a:moveTo>
                  <a:pt x="3" y="50"/>
                </a:move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11" y="49"/>
                  <a:pt x="11" y="53"/>
                  <a:pt x="9" y="55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6"/>
                  <a:pt x="7" y="57"/>
                  <a:pt x="7" y="57"/>
                </a:cubicBezTo>
                <a:cubicBezTo>
                  <a:pt x="3" y="53"/>
                  <a:pt x="3" y="53"/>
                  <a:pt x="3" y="53"/>
                </a:cubicBezTo>
                <a:cubicBezTo>
                  <a:pt x="2" y="52"/>
                  <a:pt x="2" y="51"/>
                  <a:pt x="3" y="50"/>
                </a:cubicBezTo>
                <a:close/>
                <a:moveTo>
                  <a:pt x="53" y="3"/>
                </a:moveTo>
                <a:cubicBezTo>
                  <a:pt x="57" y="7"/>
                  <a:pt x="57" y="7"/>
                  <a:pt x="57" y="7"/>
                </a:cubicBezTo>
                <a:cubicBezTo>
                  <a:pt x="56" y="7"/>
                  <a:pt x="56" y="8"/>
                  <a:pt x="56" y="8"/>
                </a:cubicBezTo>
                <a:cubicBezTo>
                  <a:pt x="55" y="9"/>
                  <a:pt x="55" y="9"/>
                  <a:pt x="55" y="9"/>
                </a:cubicBezTo>
                <a:cubicBezTo>
                  <a:pt x="54" y="10"/>
                  <a:pt x="52" y="11"/>
                  <a:pt x="51" y="11"/>
                </a:cubicBezTo>
                <a:cubicBezTo>
                  <a:pt x="49" y="11"/>
                  <a:pt x="48" y="10"/>
                  <a:pt x="47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50" y="3"/>
                  <a:pt x="50" y="3"/>
                  <a:pt x="50" y="3"/>
                </a:cubicBezTo>
                <a:cubicBezTo>
                  <a:pt x="51" y="3"/>
                  <a:pt x="52" y="3"/>
                  <a:pt x="53" y="3"/>
                </a:cubicBezTo>
                <a:close/>
                <a:moveTo>
                  <a:pt x="75" y="26"/>
                </a:moveTo>
                <a:cubicBezTo>
                  <a:pt x="76" y="26"/>
                  <a:pt x="76" y="27"/>
                  <a:pt x="76" y="27"/>
                </a:cubicBezTo>
                <a:cubicBezTo>
                  <a:pt x="76" y="28"/>
                  <a:pt x="76" y="28"/>
                  <a:pt x="75" y="29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3"/>
                  <a:pt x="71" y="33"/>
                  <a:pt x="70" y="32"/>
                </a:cubicBezTo>
                <a:cubicBezTo>
                  <a:pt x="69" y="32"/>
                  <a:pt x="69" y="32"/>
                  <a:pt x="69" y="32"/>
                </a:cubicBezTo>
                <a:cubicBezTo>
                  <a:pt x="68" y="31"/>
                  <a:pt x="68" y="29"/>
                  <a:pt x="68" y="28"/>
                </a:cubicBezTo>
                <a:cubicBezTo>
                  <a:pt x="68" y="26"/>
                  <a:pt x="68" y="25"/>
                  <a:pt x="69" y="24"/>
                </a:cubicBezTo>
                <a:cubicBezTo>
                  <a:pt x="70" y="23"/>
                  <a:pt x="70" y="23"/>
                  <a:pt x="70" y="23"/>
                </a:cubicBezTo>
                <a:cubicBezTo>
                  <a:pt x="71" y="23"/>
                  <a:pt x="71" y="22"/>
                  <a:pt x="72" y="22"/>
                </a:cubicBezTo>
                <a:lnTo>
                  <a:pt x="75" y="26"/>
                </a:lnTo>
                <a:close/>
                <a:moveTo>
                  <a:pt x="47" y="46"/>
                </a:moveTo>
                <a:cubicBezTo>
                  <a:pt x="47" y="46"/>
                  <a:pt x="47" y="47"/>
                  <a:pt x="47" y="47"/>
                </a:cubicBezTo>
                <a:cubicBezTo>
                  <a:pt x="47" y="47"/>
                  <a:pt x="47" y="47"/>
                  <a:pt x="46" y="47"/>
                </a:cubicBezTo>
                <a:cubicBezTo>
                  <a:pt x="46" y="47"/>
                  <a:pt x="46" y="47"/>
                  <a:pt x="46" y="47"/>
                </a:cubicBezTo>
                <a:cubicBezTo>
                  <a:pt x="45" y="46"/>
                  <a:pt x="45" y="46"/>
                  <a:pt x="45" y="46"/>
                </a:cubicBezTo>
                <a:cubicBezTo>
                  <a:pt x="44" y="47"/>
                  <a:pt x="43" y="47"/>
                  <a:pt x="42" y="47"/>
                </a:cubicBezTo>
                <a:cubicBezTo>
                  <a:pt x="41" y="47"/>
                  <a:pt x="39" y="47"/>
                  <a:pt x="39" y="46"/>
                </a:cubicBezTo>
                <a:cubicBezTo>
                  <a:pt x="38" y="45"/>
                  <a:pt x="38" y="45"/>
                  <a:pt x="39" y="44"/>
                </a:cubicBezTo>
                <a:cubicBezTo>
                  <a:pt x="39" y="44"/>
                  <a:pt x="40" y="44"/>
                  <a:pt x="40" y="44"/>
                </a:cubicBezTo>
                <a:cubicBezTo>
                  <a:pt x="41" y="45"/>
                  <a:pt x="43" y="45"/>
                  <a:pt x="44" y="44"/>
                </a:cubicBezTo>
                <a:cubicBezTo>
                  <a:pt x="45" y="43"/>
                  <a:pt x="45" y="41"/>
                  <a:pt x="44" y="40"/>
                </a:cubicBezTo>
                <a:cubicBezTo>
                  <a:pt x="43" y="39"/>
                  <a:pt x="41" y="39"/>
                  <a:pt x="40" y="40"/>
                </a:cubicBezTo>
                <a:cubicBezTo>
                  <a:pt x="38" y="42"/>
                  <a:pt x="35" y="42"/>
                  <a:pt x="33" y="40"/>
                </a:cubicBezTo>
                <a:cubicBezTo>
                  <a:pt x="31" y="39"/>
                  <a:pt x="31" y="36"/>
                  <a:pt x="32" y="34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2"/>
                  <a:pt x="31" y="32"/>
                </a:cubicBezTo>
                <a:cubicBezTo>
                  <a:pt x="31" y="31"/>
                  <a:pt x="32" y="31"/>
                  <a:pt x="32" y="32"/>
                </a:cubicBezTo>
                <a:cubicBezTo>
                  <a:pt x="34" y="33"/>
                  <a:pt x="34" y="33"/>
                  <a:pt x="34" y="33"/>
                </a:cubicBezTo>
                <a:cubicBezTo>
                  <a:pt x="36" y="31"/>
                  <a:pt x="38" y="32"/>
                  <a:pt x="40" y="33"/>
                </a:cubicBezTo>
                <a:cubicBezTo>
                  <a:pt x="40" y="34"/>
                  <a:pt x="40" y="34"/>
                  <a:pt x="40" y="35"/>
                </a:cubicBezTo>
                <a:cubicBezTo>
                  <a:pt x="40" y="35"/>
                  <a:pt x="39" y="35"/>
                  <a:pt x="39" y="35"/>
                </a:cubicBezTo>
                <a:cubicBezTo>
                  <a:pt x="37" y="34"/>
                  <a:pt x="36" y="34"/>
                  <a:pt x="34" y="35"/>
                </a:cubicBezTo>
                <a:cubicBezTo>
                  <a:pt x="33" y="36"/>
                  <a:pt x="33" y="38"/>
                  <a:pt x="34" y="39"/>
                </a:cubicBezTo>
                <a:cubicBezTo>
                  <a:pt x="36" y="40"/>
                  <a:pt x="37" y="40"/>
                  <a:pt x="39" y="39"/>
                </a:cubicBezTo>
                <a:cubicBezTo>
                  <a:pt x="40" y="37"/>
                  <a:pt x="44" y="37"/>
                  <a:pt x="45" y="39"/>
                </a:cubicBezTo>
                <a:cubicBezTo>
                  <a:pt x="47" y="40"/>
                  <a:pt x="47" y="43"/>
                  <a:pt x="46" y="45"/>
                </a:cubicBezTo>
                <a:lnTo>
                  <a:pt x="47" y="46"/>
                </a:lnTo>
                <a:close/>
                <a:moveTo>
                  <a:pt x="55" y="24"/>
                </a:moveTo>
                <a:cubicBezTo>
                  <a:pt x="51" y="20"/>
                  <a:pt x="44" y="21"/>
                  <a:pt x="38" y="24"/>
                </a:cubicBezTo>
                <a:cubicBezTo>
                  <a:pt x="34" y="25"/>
                  <a:pt x="31" y="26"/>
                  <a:pt x="29" y="29"/>
                </a:cubicBezTo>
                <a:cubicBezTo>
                  <a:pt x="26" y="31"/>
                  <a:pt x="25" y="34"/>
                  <a:pt x="24" y="38"/>
                </a:cubicBezTo>
                <a:cubicBezTo>
                  <a:pt x="20" y="45"/>
                  <a:pt x="20" y="51"/>
                  <a:pt x="24" y="55"/>
                </a:cubicBezTo>
                <a:cubicBezTo>
                  <a:pt x="25" y="57"/>
                  <a:pt x="28" y="58"/>
                  <a:pt x="30" y="58"/>
                </a:cubicBezTo>
                <a:cubicBezTo>
                  <a:pt x="34" y="58"/>
                  <a:pt x="37" y="56"/>
                  <a:pt x="41" y="54"/>
                </a:cubicBezTo>
                <a:cubicBezTo>
                  <a:pt x="44" y="54"/>
                  <a:pt x="47" y="53"/>
                  <a:pt x="50" y="50"/>
                </a:cubicBezTo>
                <a:cubicBezTo>
                  <a:pt x="52" y="48"/>
                  <a:pt x="54" y="44"/>
                  <a:pt x="54" y="41"/>
                </a:cubicBezTo>
                <a:cubicBezTo>
                  <a:pt x="58" y="34"/>
                  <a:pt x="58" y="27"/>
                  <a:pt x="55" y="24"/>
                </a:cubicBezTo>
                <a:close/>
                <a:moveTo>
                  <a:pt x="53" y="25"/>
                </a:moveTo>
                <a:cubicBezTo>
                  <a:pt x="56" y="28"/>
                  <a:pt x="56" y="32"/>
                  <a:pt x="54" y="37"/>
                </a:cubicBezTo>
                <a:cubicBezTo>
                  <a:pt x="54" y="36"/>
                  <a:pt x="54" y="36"/>
                  <a:pt x="54" y="35"/>
                </a:cubicBezTo>
                <a:cubicBezTo>
                  <a:pt x="54" y="35"/>
                  <a:pt x="54" y="35"/>
                  <a:pt x="53" y="34"/>
                </a:cubicBezTo>
                <a:cubicBezTo>
                  <a:pt x="53" y="34"/>
                  <a:pt x="53" y="33"/>
                  <a:pt x="53" y="33"/>
                </a:cubicBezTo>
                <a:cubicBezTo>
                  <a:pt x="53" y="33"/>
                  <a:pt x="52" y="32"/>
                  <a:pt x="52" y="32"/>
                </a:cubicBezTo>
                <a:cubicBezTo>
                  <a:pt x="52" y="31"/>
                  <a:pt x="52" y="31"/>
                  <a:pt x="52" y="31"/>
                </a:cubicBezTo>
                <a:cubicBezTo>
                  <a:pt x="51" y="30"/>
                  <a:pt x="51" y="29"/>
                  <a:pt x="50" y="29"/>
                </a:cubicBezTo>
                <a:cubicBezTo>
                  <a:pt x="49" y="28"/>
                  <a:pt x="49" y="28"/>
                  <a:pt x="48" y="27"/>
                </a:cubicBezTo>
                <a:cubicBezTo>
                  <a:pt x="48" y="27"/>
                  <a:pt x="47" y="27"/>
                  <a:pt x="47" y="26"/>
                </a:cubicBezTo>
                <a:cubicBezTo>
                  <a:pt x="47" y="26"/>
                  <a:pt x="46" y="26"/>
                  <a:pt x="46" y="26"/>
                </a:cubicBezTo>
                <a:cubicBezTo>
                  <a:pt x="45" y="26"/>
                  <a:pt x="45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3" y="25"/>
                  <a:pt x="43" y="25"/>
                  <a:pt x="42" y="25"/>
                </a:cubicBezTo>
                <a:cubicBezTo>
                  <a:pt x="47" y="23"/>
                  <a:pt x="51" y="23"/>
                  <a:pt x="53" y="25"/>
                </a:cubicBezTo>
                <a:close/>
                <a:moveTo>
                  <a:pt x="25" y="54"/>
                </a:moveTo>
                <a:cubicBezTo>
                  <a:pt x="23" y="51"/>
                  <a:pt x="23" y="47"/>
                  <a:pt x="24" y="42"/>
                </a:cubicBezTo>
                <a:cubicBezTo>
                  <a:pt x="24" y="43"/>
                  <a:pt x="25" y="43"/>
                  <a:pt x="25" y="44"/>
                </a:cubicBezTo>
                <a:cubicBezTo>
                  <a:pt x="25" y="44"/>
                  <a:pt x="25" y="44"/>
                  <a:pt x="25" y="45"/>
                </a:cubicBezTo>
                <a:cubicBezTo>
                  <a:pt x="25" y="45"/>
                  <a:pt x="25" y="45"/>
                  <a:pt x="26" y="46"/>
                </a:cubicBezTo>
                <a:cubicBezTo>
                  <a:pt x="26" y="46"/>
                  <a:pt x="26" y="47"/>
                  <a:pt x="26" y="47"/>
                </a:cubicBezTo>
                <a:cubicBezTo>
                  <a:pt x="26" y="47"/>
                  <a:pt x="27" y="48"/>
                  <a:pt x="27" y="48"/>
                </a:cubicBezTo>
                <a:cubicBezTo>
                  <a:pt x="27" y="49"/>
                  <a:pt x="28" y="49"/>
                  <a:pt x="29" y="50"/>
                </a:cubicBezTo>
                <a:cubicBezTo>
                  <a:pt x="29" y="51"/>
                  <a:pt x="30" y="51"/>
                  <a:pt x="31" y="52"/>
                </a:cubicBezTo>
                <a:cubicBezTo>
                  <a:pt x="31" y="52"/>
                  <a:pt x="31" y="52"/>
                  <a:pt x="31" y="52"/>
                </a:cubicBezTo>
                <a:cubicBezTo>
                  <a:pt x="32" y="53"/>
                  <a:pt x="32" y="53"/>
                  <a:pt x="33" y="53"/>
                </a:cubicBezTo>
                <a:cubicBezTo>
                  <a:pt x="33" y="53"/>
                  <a:pt x="34" y="53"/>
                  <a:pt x="34" y="54"/>
                </a:cubicBezTo>
                <a:cubicBezTo>
                  <a:pt x="34" y="54"/>
                  <a:pt x="35" y="54"/>
                  <a:pt x="35" y="54"/>
                </a:cubicBezTo>
                <a:cubicBezTo>
                  <a:pt x="35" y="54"/>
                  <a:pt x="36" y="54"/>
                  <a:pt x="36" y="54"/>
                </a:cubicBezTo>
                <a:cubicBezTo>
                  <a:pt x="32" y="56"/>
                  <a:pt x="27" y="56"/>
                  <a:pt x="25" y="54"/>
                </a:cubicBezTo>
                <a:close/>
                <a:moveTo>
                  <a:pt x="49" y="49"/>
                </a:moveTo>
                <a:cubicBezTo>
                  <a:pt x="46" y="51"/>
                  <a:pt x="44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3"/>
                  <a:pt x="39" y="53"/>
                  <a:pt x="38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7" y="52"/>
                  <a:pt x="36" y="52"/>
                  <a:pt x="35" y="52"/>
                </a:cubicBezTo>
                <a:cubicBezTo>
                  <a:pt x="35" y="52"/>
                  <a:pt x="35" y="52"/>
                  <a:pt x="35" y="52"/>
                </a:cubicBezTo>
                <a:cubicBezTo>
                  <a:pt x="34" y="51"/>
                  <a:pt x="33" y="51"/>
                  <a:pt x="32" y="51"/>
                </a:cubicBezTo>
                <a:cubicBezTo>
                  <a:pt x="32" y="51"/>
                  <a:pt x="32" y="51"/>
                  <a:pt x="32" y="50"/>
                </a:cubicBezTo>
                <a:cubicBezTo>
                  <a:pt x="31" y="50"/>
                  <a:pt x="31" y="49"/>
                  <a:pt x="30" y="49"/>
                </a:cubicBezTo>
                <a:cubicBezTo>
                  <a:pt x="29" y="48"/>
                  <a:pt x="29" y="47"/>
                  <a:pt x="28" y="47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45"/>
                  <a:pt x="27" y="45"/>
                  <a:pt x="2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6" y="42"/>
                  <a:pt x="26" y="40"/>
                  <a:pt x="26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7" y="35"/>
                  <a:pt x="28" y="32"/>
                  <a:pt x="30" y="30"/>
                </a:cubicBezTo>
                <a:cubicBezTo>
                  <a:pt x="32" y="28"/>
                  <a:pt x="35" y="27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40" y="26"/>
                  <a:pt x="42" y="26"/>
                  <a:pt x="44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5" y="27"/>
                  <a:pt x="45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7" y="29"/>
                  <a:pt x="48" y="29"/>
                  <a:pt x="49" y="30"/>
                </a:cubicBezTo>
                <a:cubicBezTo>
                  <a:pt x="49" y="31"/>
                  <a:pt x="50" y="32"/>
                  <a:pt x="50" y="32"/>
                </a:cubicBezTo>
                <a:cubicBezTo>
                  <a:pt x="50" y="32"/>
                  <a:pt x="50" y="33"/>
                  <a:pt x="50" y="33"/>
                </a:cubicBezTo>
                <a:cubicBezTo>
                  <a:pt x="51" y="33"/>
                  <a:pt x="51" y="34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6"/>
                  <a:pt x="52" y="37"/>
                  <a:pt x="52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2" y="39"/>
                  <a:pt x="52" y="40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7"/>
                  <a:pt x="49" y="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1">
              <a:latin typeface="+mn-lt"/>
            </a:endParaRPr>
          </a:p>
        </p:txBody>
      </p:sp>
      <p:grpSp>
        <p:nvGrpSpPr>
          <p:cNvPr id="14372" name="Group 186">
            <a:extLst>
              <a:ext uri="{FF2B5EF4-FFF2-40B4-BE49-F238E27FC236}">
                <a16:creationId xmlns:a16="http://schemas.microsoft.com/office/drawing/2014/main" id="{0449124E-3E05-46FC-9C8A-3F7577FB18FA}"/>
              </a:ext>
            </a:extLst>
          </p:cNvPr>
          <p:cNvGrpSpPr>
            <a:grpSpLocks/>
          </p:cNvGrpSpPr>
          <p:nvPr/>
        </p:nvGrpSpPr>
        <p:grpSpPr bwMode="auto">
          <a:xfrm rot="10800000" flipV="1">
            <a:off x="1560513" y="1960563"/>
            <a:ext cx="9040812" cy="731837"/>
            <a:chOff x="9495413" y="4491548"/>
            <a:chExt cx="5584613" cy="545387"/>
          </a:xfrm>
        </p:grpSpPr>
        <p:sp>
          <p:nvSpPr>
            <p:cNvPr id="188" name="Freeform 5">
              <a:extLst>
                <a:ext uri="{FF2B5EF4-FFF2-40B4-BE49-F238E27FC236}">
                  <a16:creationId xmlns:a16="http://schemas.microsoft.com/office/drawing/2014/main" id="{2CDDC163-8915-49A4-986A-10D7D6507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2523" y="4491548"/>
              <a:ext cx="223581" cy="222414"/>
            </a:xfrm>
            <a:custGeom>
              <a:avLst/>
              <a:gdLst>
                <a:gd name="T0" fmla="*/ 0 w 196"/>
                <a:gd name="T1" fmla="*/ 0 h 196"/>
                <a:gd name="T2" fmla="*/ 196 w 196"/>
                <a:gd name="T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cubicBezTo>
                    <a:pt x="108" y="0"/>
                    <a:pt x="196" y="87"/>
                    <a:pt x="196" y="19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tIns="45721" bIns="4572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1">
                <a:latin typeface="+mn-lt"/>
              </a:endParaRPr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8272005-ADC6-4A7C-A16F-D0CD8875CF54}"/>
                </a:ext>
              </a:extLst>
            </p:cNvPr>
            <p:cNvCxnSpPr>
              <a:stCxn id="188" idx="0"/>
              <a:endCxn id="191" idx="0"/>
            </p:cNvCxnSpPr>
            <p:nvPr/>
          </p:nvCxnSpPr>
          <p:spPr>
            <a:xfrm flipH="1" flipV="1">
              <a:off x="9718994" y="4496280"/>
              <a:ext cx="51374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8A0B391-B69F-4587-9A99-D730345D939B}"/>
                </a:ext>
              </a:extLst>
            </p:cNvPr>
            <p:cNvCxnSpPr/>
            <p:nvPr/>
          </p:nvCxnSpPr>
          <p:spPr>
            <a:xfrm>
              <a:off x="15076104" y="4709230"/>
              <a:ext cx="0" cy="322973"/>
            </a:xfrm>
            <a:prstGeom prst="line">
              <a:avLst/>
            </a:prstGeom>
            <a:ln w="25400">
              <a:solidFill>
                <a:schemeClr val="tx1"/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Freeform 5">
              <a:extLst>
                <a:ext uri="{FF2B5EF4-FFF2-40B4-BE49-F238E27FC236}">
                  <a16:creationId xmlns:a16="http://schemas.microsoft.com/office/drawing/2014/main" id="{9ED52343-F28F-469C-A75A-E1A7CB2C30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491491" y="4496280"/>
              <a:ext cx="223581" cy="222414"/>
            </a:xfrm>
            <a:custGeom>
              <a:avLst/>
              <a:gdLst>
                <a:gd name="T0" fmla="*/ 0 w 196"/>
                <a:gd name="T1" fmla="*/ 0 h 196"/>
                <a:gd name="T2" fmla="*/ 196 w 196"/>
                <a:gd name="T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cubicBezTo>
                    <a:pt x="108" y="0"/>
                    <a:pt x="196" y="87"/>
                    <a:pt x="196" y="19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tIns="45721" bIns="4572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1">
                <a:latin typeface="+mn-lt"/>
              </a:endParaRP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27E3744-098D-4B05-8E06-B5F60B34CE86}"/>
                </a:ext>
              </a:extLst>
            </p:cNvPr>
            <p:cNvCxnSpPr/>
            <p:nvPr/>
          </p:nvCxnSpPr>
          <p:spPr>
            <a:xfrm>
              <a:off x="9491491" y="4713962"/>
              <a:ext cx="0" cy="322973"/>
            </a:xfrm>
            <a:prstGeom prst="line">
              <a:avLst/>
            </a:prstGeom>
            <a:ln w="2540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73" name="Group 192">
            <a:extLst>
              <a:ext uri="{FF2B5EF4-FFF2-40B4-BE49-F238E27FC236}">
                <a16:creationId xmlns:a16="http://schemas.microsoft.com/office/drawing/2014/main" id="{03F0D261-4BEB-46F4-A6DD-24625921C04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305425" y="3886200"/>
            <a:ext cx="1590675" cy="509588"/>
            <a:chOff x="9383855" y="4491548"/>
            <a:chExt cx="1703808" cy="545387"/>
          </a:xfrm>
        </p:grpSpPr>
        <p:sp>
          <p:nvSpPr>
            <p:cNvPr id="194" name="Freeform 5">
              <a:extLst>
                <a:ext uri="{FF2B5EF4-FFF2-40B4-BE49-F238E27FC236}">
                  <a16:creationId xmlns:a16="http://schemas.microsoft.com/office/drawing/2014/main" id="{821956C0-9994-4481-9865-857C92052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4910" y="4491548"/>
              <a:ext cx="222753" cy="222573"/>
            </a:xfrm>
            <a:custGeom>
              <a:avLst/>
              <a:gdLst>
                <a:gd name="T0" fmla="*/ 0 w 196"/>
                <a:gd name="T1" fmla="*/ 0 h 196"/>
                <a:gd name="T2" fmla="*/ 196 w 196"/>
                <a:gd name="T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cubicBezTo>
                    <a:pt x="108" y="0"/>
                    <a:pt x="196" y="87"/>
                    <a:pt x="196" y="19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tIns="45721" bIns="4572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1">
                <a:latin typeface="+mn-lt"/>
              </a:endParaRP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B68BBDB-2236-4090-BD86-338E3EC2A3CE}"/>
                </a:ext>
              </a:extLst>
            </p:cNvPr>
            <p:cNvCxnSpPr>
              <a:stCxn id="194" idx="0"/>
              <a:endCxn id="197" idx="0"/>
            </p:cNvCxnSpPr>
            <p:nvPr/>
          </p:nvCxnSpPr>
          <p:spPr>
            <a:xfrm flipH="1" flipV="1">
              <a:off x="9606609" y="4491548"/>
              <a:ext cx="12583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883D527-6676-4210-BDED-A571C9CBE122}"/>
                </a:ext>
              </a:extLst>
            </p:cNvPr>
            <p:cNvCxnSpPr/>
            <p:nvPr/>
          </p:nvCxnSpPr>
          <p:spPr>
            <a:xfrm>
              <a:off x="11087663" y="4714121"/>
              <a:ext cx="0" cy="322814"/>
            </a:xfrm>
            <a:prstGeom prst="line">
              <a:avLst/>
            </a:prstGeom>
            <a:ln w="25400">
              <a:solidFill>
                <a:schemeClr val="tx1"/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Freeform 5">
              <a:extLst>
                <a:ext uri="{FF2B5EF4-FFF2-40B4-BE49-F238E27FC236}">
                  <a16:creationId xmlns:a16="http://schemas.microsoft.com/office/drawing/2014/main" id="{4651DE9C-A8D1-4143-86A6-7FB6F33AEE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383855" y="4491548"/>
              <a:ext cx="222754" cy="222573"/>
            </a:xfrm>
            <a:custGeom>
              <a:avLst/>
              <a:gdLst>
                <a:gd name="T0" fmla="*/ 0 w 196"/>
                <a:gd name="T1" fmla="*/ 0 h 196"/>
                <a:gd name="T2" fmla="*/ 196 w 196"/>
                <a:gd name="T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cubicBezTo>
                    <a:pt x="108" y="0"/>
                    <a:pt x="196" y="87"/>
                    <a:pt x="196" y="19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tIns="45721" bIns="4572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1">
                <a:latin typeface="+mn-lt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582EDCA2-0E0D-4F4E-B628-FC84D950B177}"/>
                </a:ext>
              </a:extLst>
            </p:cNvPr>
            <p:cNvCxnSpPr/>
            <p:nvPr/>
          </p:nvCxnSpPr>
          <p:spPr>
            <a:xfrm>
              <a:off x="9383855" y="4714121"/>
              <a:ext cx="0" cy="322814"/>
            </a:xfrm>
            <a:prstGeom prst="line">
              <a:avLst/>
            </a:prstGeom>
            <a:ln w="2540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74" name="Group 5">
            <a:extLst>
              <a:ext uri="{FF2B5EF4-FFF2-40B4-BE49-F238E27FC236}">
                <a16:creationId xmlns:a16="http://schemas.microsoft.com/office/drawing/2014/main" id="{C19594DB-ACA6-4E5C-8FC9-8DE720256C20}"/>
              </a:ext>
            </a:extLst>
          </p:cNvPr>
          <p:cNvGrpSpPr>
            <a:grpSpLocks/>
          </p:cNvGrpSpPr>
          <p:nvPr/>
        </p:nvGrpSpPr>
        <p:grpSpPr bwMode="auto">
          <a:xfrm>
            <a:off x="7146925" y="3886200"/>
            <a:ext cx="3454400" cy="509588"/>
            <a:chOff x="7147298" y="3874922"/>
            <a:chExt cx="3454321" cy="509259"/>
          </a:xfrm>
        </p:grpSpPr>
        <p:sp>
          <p:nvSpPr>
            <p:cNvPr id="200" name="Freeform 5">
              <a:extLst>
                <a:ext uri="{FF2B5EF4-FFF2-40B4-BE49-F238E27FC236}">
                  <a16:creationId xmlns:a16="http://schemas.microsoft.com/office/drawing/2014/main" id="{0AE3C831-D3D9-4D3A-B770-39A0597A0EE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0409536" y="4176352"/>
              <a:ext cx="192083" cy="207829"/>
            </a:xfrm>
            <a:custGeom>
              <a:avLst/>
              <a:gdLst>
                <a:gd name="T0" fmla="*/ 0 w 196"/>
                <a:gd name="T1" fmla="*/ 0 h 196"/>
                <a:gd name="T2" fmla="*/ 196 w 196"/>
                <a:gd name="T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cubicBezTo>
                    <a:pt x="108" y="0"/>
                    <a:pt x="196" y="87"/>
                    <a:pt x="196" y="19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tIns="45721" bIns="4572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1">
                <a:latin typeface="+mn-lt"/>
              </a:endParaRPr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A16E10D-913B-4D5D-8240-A67DFF9471BD}"/>
                </a:ext>
              </a:extLst>
            </p:cNvPr>
            <p:cNvCxnSpPr>
              <a:cxnSpLocks/>
              <a:stCxn id="200" idx="0"/>
              <a:endCxn id="203" idx="0"/>
            </p:cNvCxnSpPr>
            <p:nvPr/>
          </p:nvCxnSpPr>
          <p:spPr>
            <a:xfrm flipH="1">
              <a:off x="7355256" y="4384181"/>
              <a:ext cx="305428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0113766-81CE-4AFF-A371-14F412457DC1}"/>
                </a:ext>
              </a:extLst>
            </p:cNvPr>
            <p:cNvCxnSpPr/>
            <p:nvPr/>
          </p:nvCxnSpPr>
          <p:spPr>
            <a:xfrm flipV="1">
              <a:off x="10601619" y="3874922"/>
              <a:ext cx="0" cy="301430"/>
            </a:xfrm>
            <a:prstGeom prst="line">
              <a:avLst/>
            </a:prstGeom>
            <a:ln w="25400">
              <a:solidFill>
                <a:schemeClr val="tx1"/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Freeform 5">
              <a:extLst>
                <a:ext uri="{FF2B5EF4-FFF2-40B4-BE49-F238E27FC236}">
                  <a16:creationId xmlns:a16="http://schemas.microsoft.com/office/drawing/2014/main" id="{DCDC8D32-789D-4402-BEEF-8CBD3C3F925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7147298" y="4176352"/>
              <a:ext cx="207958" cy="207829"/>
            </a:xfrm>
            <a:custGeom>
              <a:avLst/>
              <a:gdLst>
                <a:gd name="T0" fmla="*/ 0 w 196"/>
                <a:gd name="T1" fmla="*/ 0 h 196"/>
                <a:gd name="T2" fmla="*/ 196 w 196"/>
                <a:gd name="T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cubicBezTo>
                    <a:pt x="108" y="0"/>
                    <a:pt x="196" y="87"/>
                    <a:pt x="196" y="19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tIns="45721" bIns="4572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1">
                <a:latin typeface="+mn-lt"/>
              </a:endParaRPr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18E76ACA-86C9-4093-B3D6-63B8B0174285}"/>
                </a:ext>
              </a:extLst>
            </p:cNvPr>
            <p:cNvCxnSpPr/>
            <p:nvPr/>
          </p:nvCxnSpPr>
          <p:spPr>
            <a:xfrm flipV="1">
              <a:off x="7147298" y="3874922"/>
              <a:ext cx="0" cy="301430"/>
            </a:xfrm>
            <a:prstGeom prst="line">
              <a:avLst/>
            </a:prstGeom>
            <a:ln w="2540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75" name="Group 11">
            <a:extLst>
              <a:ext uri="{FF2B5EF4-FFF2-40B4-BE49-F238E27FC236}">
                <a16:creationId xmlns:a16="http://schemas.microsoft.com/office/drawing/2014/main" id="{188829FF-3392-4EB8-9099-71610168597F}"/>
              </a:ext>
            </a:extLst>
          </p:cNvPr>
          <p:cNvGrpSpPr>
            <a:grpSpLocks/>
          </p:cNvGrpSpPr>
          <p:nvPr/>
        </p:nvGrpSpPr>
        <p:grpSpPr bwMode="auto">
          <a:xfrm>
            <a:off x="5097463" y="2536825"/>
            <a:ext cx="3581400" cy="288925"/>
            <a:chOff x="5097003" y="2536594"/>
            <a:chExt cx="3701216" cy="289690"/>
          </a:xfrm>
        </p:grpSpPr>
        <p:grpSp>
          <p:nvGrpSpPr>
            <p:cNvPr id="14376" name="Group 9">
              <a:extLst>
                <a:ext uri="{FF2B5EF4-FFF2-40B4-BE49-F238E27FC236}">
                  <a16:creationId xmlns:a16="http://schemas.microsoft.com/office/drawing/2014/main" id="{51B19720-2E60-4A31-8BCA-5BFF97544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7003" y="2536594"/>
              <a:ext cx="3701216" cy="207464"/>
              <a:chOff x="5097003" y="2418625"/>
              <a:chExt cx="3701216" cy="207464"/>
            </a:xfrm>
          </p:grpSpPr>
          <p:sp>
            <p:nvSpPr>
              <p:cNvPr id="206" name="Freeform 5">
                <a:extLst>
                  <a:ext uri="{FF2B5EF4-FFF2-40B4-BE49-F238E27FC236}">
                    <a16:creationId xmlns:a16="http://schemas.microsoft.com/office/drawing/2014/main" id="{2AC08014-C4BD-45C9-9C4E-521A176B2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9861" y="2418625"/>
                <a:ext cx="208358" cy="206922"/>
              </a:xfrm>
              <a:custGeom>
                <a:avLst/>
                <a:gdLst>
                  <a:gd name="T0" fmla="*/ 0 w 196"/>
                  <a:gd name="T1" fmla="*/ 0 h 196"/>
                  <a:gd name="T2" fmla="*/ 196 w 196"/>
                  <a:gd name="T3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196">
                    <a:moveTo>
                      <a:pt x="0" y="0"/>
                    </a:moveTo>
                    <a:cubicBezTo>
                      <a:pt x="108" y="0"/>
                      <a:pt x="196" y="87"/>
                      <a:pt x="196" y="196"/>
                    </a:cubicBezTo>
                  </a:path>
                </a:pathLst>
              </a:custGeom>
              <a:noFill/>
              <a:ln w="25400" cap="flat">
                <a:solidFill>
                  <a:schemeClr val="tx1">
                    <a:lumMod val="40000"/>
                    <a:lumOff val="60000"/>
                  </a:schemeClr>
                </a:solidFill>
                <a:prstDash val="dash"/>
                <a:miter lim="800000"/>
                <a:headEnd/>
                <a:tailEnd/>
              </a:ln>
            </p:spPr>
            <p:txBody>
              <a:bodyPr tIns="45721" bIns="4572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1">
                  <a:latin typeface="+mn-lt"/>
                </a:endParaRPr>
              </a:p>
            </p:txBody>
          </p: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7395C69-CF89-4B18-88B0-843DE9BDE9DA}"/>
                  </a:ext>
                </a:extLst>
              </p:cNvPr>
              <p:cNvCxnSpPr>
                <a:stCxn id="206" idx="0"/>
                <a:endCxn id="208" idx="0"/>
              </p:cNvCxnSpPr>
              <p:nvPr/>
            </p:nvCxnSpPr>
            <p:spPr>
              <a:xfrm flipH="1">
                <a:off x="5305360" y="2418625"/>
                <a:ext cx="3284501" cy="0"/>
              </a:xfrm>
              <a:prstGeom prst="line">
                <a:avLst/>
              </a:prstGeom>
              <a:ln w="25400">
                <a:solidFill>
                  <a:schemeClr val="tx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Freeform 5">
                <a:extLst>
                  <a:ext uri="{FF2B5EF4-FFF2-40B4-BE49-F238E27FC236}">
                    <a16:creationId xmlns:a16="http://schemas.microsoft.com/office/drawing/2014/main" id="{976E020A-97CB-4050-86B4-7FA528402F0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7003" y="2418625"/>
                <a:ext cx="208357" cy="206922"/>
              </a:xfrm>
              <a:custGeom>
                <a:avLst/>
                <a:gdLst>
                  <a:gd name="T0" fmla="*/ 0 w 196"/>
                  <a:gd name="T1" fmla="*/ 0 h 196"/>
                  <a:gd name="T2" fmla="*/ 196 w 196"/>
                  <a:gd name="T3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196">
                    <a:moveTo>
                      <a:pt x="0" y="0"/>
                    </a:moveTo>
                    <a:cubicBezTo>
                      <a:pt x="108" y="0"/>
                      <a:pt x="196" y="87"/>
                      <a:pt x="196" y="196"/>
                    </a:cubicBezTo>
                  </a:path>
                </a:pathLst>
              </a:custGeom>
              <a:noFill/>
              <a:ln w="25400" cap="flat">
                <a:solidFill>
                  <a:schemeClr val="tx1">
                    <a:lumMod val="40000"/>
                    <a:lumOff val="60000"/>
                  </a:schemeClr>
                </a:solidFill>
                <a:prstDash val="dash"/>
                <a:miter lim="800000"/>
                <a:headEnd/>
                <a:tailEnd/>
              </a:ln>
            </p:spPr>
            <p:txBody>
              <a:bodyPr tIns="45721" bIns="4572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1">
                  <a:latin typeface="+mn-lt"/>
                </a:endParaRPr>
              </a:p>
            </p:txBody>
          </p:sp>
        </p:grpSp>
        <p:grpSp>
          <p:nvGrpSpPr>
            <p:cNvPr id="14377" name="Group 208">
              <a:extLst>
                <a:ext uri="{FF2B5EF4-FFF2-40B4-BE49-F238E27FC236}">
                  <a16:creationId xmlns:a16="http://schemas.microsoft.com/office/drawing/2014/main" id="{312BE107-0573-4FBE-87F2-D997EFB41B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7005" y="2744058"/>
              <a:ext cx="3701208" cy="82226"/>
              <a:chOff x="5097005" y="2524487"/>
              <a:chExt cx="3701208" cy="301797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31023F58-08ED-4044-8704-E6130B91E970}"/>
                  </a:ext>
                </a:extLst>
              </p:cNvPr>
              <p:cNvCxnSpPr/>
              <p:nvPr/>
            </p:nvCxnSpPr>
            <p:spPr>
              <a:xfrm>
                <a:off x="8798219" y="2522496"/>
                <a:ext cx="0" cy="303788"/>
              </a:xfrm>
              <a:prstGeom prst="line">
                <a:avLst/>
              </a:prstGeom>
              <a:ln w="25400">
                <a:solidFill>
                  <a:schemeClr val="tx1">
                    <a:lumMod val="40000"/>
                    <a:lumOff val="60000"/>
                  </a:schemeClr>
                </a:solidFill>
                <a:prstDash val="dash"/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85ADCAEF-782C-4EB3-93E9-857A6DA4CDD6}"/>
                  </a:ext>
                </a:extLst>
              </p:cNvPr>
              <p:cNvCxnSpPr/>
              <p:nvPr/>
            </p:nvCxnSpPr>
            <p:spPr>
              <a:xfrm>
                <a:off x="5097003" y="2522496"/>
                <a:ext cx="0" cy="303788"/>
              </a:xfrm>
              <a:prstGeom prst="line">
                <a:avLst/>
              </a:prstGeom>
              <a:ln w="25400">
                <a:solidFill>
                  <a:schemeClr val="tx1">
                    <a:lumMod val="40000"/>
                    <a:lumOff val="60000"/>
                  </a:schemeClr>
                </a:solidFill>
                <a:prstDash val="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EEFB46D5-389F-4E7C-AAF9-F364730CB13E}"/>
              </a:ext>
            </a:extLst>
          </p:cNvPr>
          <p:cNvSpPr txBox="1">
            <a:spLocks/>
          </p:cNvSpPr>
          <p:nvPr/>
        </p:nvSpPr>
        <p:spPr>
          <a:xfrm>
            <a:off x="1725712" y="751116"/>
            <a:ext cx="8934251" cy="817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Lorem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Ipsum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is simply dummy text of the printing and typesetting industry. Lorem Ipsum has been the industry's standard dummy text ever since the 1500s, when an unknown printer took a containing Lorem Ipsum passages, and more recently with desktop publishing software like Aldus PageMaker including versions of Lorem Ipsum.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1244</Words>
  <Application>Microsoft Office PowerPoint</Application>
  <PresentationFormat>Widescreen</PresentationFormat>
  <Paragraphs>194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Arial</vt:lpstr>
      <vt:lpstr>Calibri</vt:lpstr>
      <vt:lpstr>Calibri Light</vt:lpstr>
      <vt:lpstr>FontAwesome</vt:lpstr>
      <vt:lpstr>Gill Sans</vt:lpstr>
      <vt:lpstr>Montserrat Light</vt:lpstr>
      <vt:lpstr>Open Sans</vt:lpstr>
      <vt:lpstr>Open Sans Extrabold</vt:lpstr>
      <vt:lpstr>Open Sans Light</vt:lpstr>
      <vt:lpstr>Roboto</vt:lpstr>
      <vt:lpstr>Roboto Black</vt:lpstr>
      <vt:lpstr>Roboto Condensed Light</vt:lpstr>
      <vt:lpstr>Roboto Light</vt:lpstr>
      <vt:lpstr>Segoe UI</vt:lpstr>
      <vt:lpstr>Segoe UI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CYCLE PROCESS</vt:lpstr>
      <vt:lpstr>TEN CYCLE PROCESS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Mahmudul Hasan</dc:creator>
  <cp:lastModifiedBy>Md. Mahmudul Hasan </cp:lastModifiedBy>
  <cp:revision>30</cp:revision>
  <dcterms:created xsi:type="dcterms:W3CDTF">2021-04-11T20:09:29Z</dcterms:created>
  <dcterms:modified xsi:type="dcterms:W3CDTF">2022-08-27T15:14:02Z</dcterms:modified>
</cp:coreProperties>
</file>