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70" r:id="rId3"/>
    <p:sldId id="424" r:id="rId4"/>
    <p:sldId id="262" r:id="rId5"/>
    <p:sldId id="271" r:id="rId6"/>
    <p:sldId id="741" r:id="rId7"/>
    <p:sldId id="273" r:id="rId8"/>
    <p:sldId id="374" r:id="rId9"/>
    <p:sldId id="276" r:id="rId10"/>
    <p:sldId id="313" r:id="rId11"/>
    <p:sldId id="326" r:id="rId12"/>
    <p:sldId id="35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C6A"/>
    <a:srgbClr val="10CF9B"/>
    <a:srgbClr val="70AD47"/>
    <a:srgbClr val="7030A0"/>
    <a:srgbClr val="076AC4"/>
    <a:srgbClr val="A3C145"/>
    <a:srgbClr val="0F6FC6"/>
    <a:srgbClr val="17406D"/>
    <a:srgbClr val="7233A1"/>
    <a:srgbClr val="54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hProcess4" loCatId="process" qsTypeId="urn:microsoft.com/office/officeart/2005/8/quickstyle/simple1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rgbClr val="0F6FC6"/>
        </a:solidFill>
        <a:ln>
          <a:noFill/>
        </a:ln>
      </dgm:spPr>
      <dgm:t>
        <a:bodyPr/>
        <a:lstStyle/>
        <a:p>
          <a:r>
            <a:rPr lang="en-US" sz="1200" b="0" dirty="0">
              <a:solidFill>
                <a:schemeClr val="bg1"/>
              </a:solidFill>
            </a:rPr>
            <a:t>BRAINSTORM</a:t>
          </a: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2A631F8-73E8-4437-A632-1DA4C96C2081}" type="sibTrans" cxnId="{78D5CF50-3633-4A11-9FE0-D306D94A091D}">
      <dgm:prSet/>
      <dgm:spPr>
        <a:solidFill>
          <a:srgbClr val="0F6FC6"/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7FDA6AE-027B-4120-90CE-09301A415796}">
      <dgm:prSet phldrT="[Text]" custT="1"/>
      <dgm:spPr>
        <a:solidFill>
          <a:srgbClr val="A3C145"/>
        </a:solidFill>
        <a:ln>
          <a:noFill/>
        </a:ln>
      </dgm:spPr>
      <dgm:t>
        <a:bodyPr/>
        <a:lstStyle/>
        <a:p>
          <a:r>
            <a:rPr lang="en-US" sz="1200" b="0" dirty="0">
              <a:solidFill>
                <a:schemeClr val="bg1"/>
              </a:solidFill>
            </a:rPr>
            <a:t>CONCEPT</a:t>
          </a: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ACFA7FC-124D-47F0-AAB7-D837F03A13D6}" type="sibTrans" cxnId="{97371629-EAFB-49C5-8D4C-1C2CC8EF98DA}">
      <dgm:prSet/>
      <dgm:spPr>
        <a:solidFill>
          <a:srgbClr val="A3C145"/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92A023-B595-4B7E-9FD1-86305B47363F}">
      <dgm:prSet phldrT="[Text]" custT="1"/>
      <dgm:spPr>
        <a:solidFill>
          <a:srgbClr val="10CF9B"/>
        </a:solidFill>
        <a:ln>
          <a:noFill/>
        </a:ln>
      </dgm:spPr>
      <dgm:t>
        <a:bodyPr/>
        <a:lstStyle/>
        <a:p>
          <a:r>
            <a:rPr lang="en-US" sz="1200" b="0" i="0" dirty="0">
              <a:solidFill>
                <a:schemeClr val="bg1"/>
              </a:solidFill>
            </a:rPr>
            <a:t>PROPOSAL</a:t>
          </a: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5610BF7-B096-4636-A867-71803911F6BC}" type="sibTrans" cxnId="{6393EA77-6C35-4795-B9F8-BC384CEB01BB}">
      <dgm:prSet/>
      <dgm:spPr>
        <a:solidFill>
          <a:srgbClr val="10CF9B"/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39B389E-0F3A-4E44-B6E2-13F1399C142F}">
      <dgm:prSet phldrT="[Text]" custT="1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en-US" sz="1200" b="0" dirty="0">
              <a:solidFill>
                <a:schemeClr val="bg1"/>
              </a:solidFill>
            </a:rPr>
            <a:t>REVISIONS</a:t>
          </a:r>
        </a:p>
      </dgm:t>
    </dgm:pt>
    <dgm:pt modelId="{9C2D419A-4208-435A-8DFE-59E57C79B927}" type="parTrans" cxnId="{E9F581C8-1891-4557-8FD4-140226A54CF9}">
      <dgm:prSet/>
      <dgm:spPr/>
      <dgm:t>
        <a:bodyPr/>
        <a:lstStyle/>
        <a:p>
          <a:endParaRPr lang="en-US"/>
        </a:p>
      </dgm:t>
    </dgm:pt>
    <dgm:pt modelId="{8F45AFFE-9FF4-4A34-B11A-ED475E2D4999}" type="sibTrans" cxnId="{E9F581C8-1891-4557-8FD4-140226A54CF9}">
      <dgm:prSet/>
      <dgm:spPr/>
      <dgm:t>
        <a:bodyPr/>
        <a:lstStyle/>
        <a:p>
          <a:endParaRPr lang="en-US"/>
        </a:p>
      </dgm:t>
    </dgm:pt>
    <dgm:pt modelId="{329F22C9-55CE-4923-A3AD-2FFA227599C0}" type="pres">
      <dgm:prSet presAssocID="{ABB6AAD5-BB22-443A-B98E-11707CBE16C9}" presName="Name0" presStyleCnt="0">
        <dgm:presLayoutVars>
          <dgm:dir/>
          <dgm:animLvl val="lvl"/>
          <dgm:resizeHandles val="exact"/>
        </dgm:presLayoutVars>
      </dgm:prSet>
      <dgm:spPr/>
    </dgm:pt>
    <dgm:pt modelId="{872017F4-5903-43E5-A816-F3AC98CFF3B1}" type="pres">
      <dgm:prSet presAssocID="{ABB6AAD5-BB22-443A-B98E-11707CBE16C9}" presName="tSp" presStyleCnt="0"/>
      <dgm:spPr/>
    </dgm:pt>
    <dgm:pt modelId="{D9FC563C-D769-4101-9655-D8B5A1C6252F}" type="pres">
      <dgm:prSet presAssocID="{ABB6AAD5-BB22-443A-B98E-11707CBE16C9}" presName="bSp" presStyleCnt="0"/>
      <dgm:spPr/>
    </dgm:pt>
    <dgm:pt modelId="{ED6524A3-5A32-48CD-B667-DFB44CF40773}" type="pres">
      <dgm:prSet presAssocID="{ABB6AAD5-BB22-443A-B98E-11707CBE16C9}" presName="process" presStyleCnt="0"/>
      <dgm:spPr/>
    </dgm:pt>
    <dgm:pt modelId="{D2991228-8CF8-4943-9450-6060DB6B2D0D}" type="pres">
      <dgm:prSet presAssocID="{62F3A35F-EA2B-462C-89DA-224952DBD84B}" presName="composite1" presStyleCnt="0"/>
      <dgm:spPr/>
    </dgm:pt>
    <dgm:pt modelId="{0A6DDAA2-A8F8-4C83-A2A4-E718221F4F47}" type="pres">
      <dgm:prSet presAssocID="{62F3A35F-EA2B-462C-89DA-224952DBD84B}" presName="dummyNode1" presStyleLbl="node1" presStyleIdx="0" presStyleCnt="4"/>
      <dgm:spPr/>
    </dgm:pt>
    <dgm:pt modelId="{5CD9D2C4-CA47-4E2F-9386-15BF2C5BFCE9}" type="pres">
      <dgm:prSet presAssocID="{62F3A35F-EA2B-462C-89DA-224952DBD84B}" presName="childNode1" presStyleLbl="bgAcc1" presStyleIdx="0" presStyleCnt="4">
        <dgm:presLayoutVars>
          <dgm:bulletEnabled val="1"/>
        </dgm:presLayoutVars>
      </dgm:prSet>
      <dgm:spPr>
        <a:noFill/>
        <a:ln>
          <a:solidFill>
            <a:srgbClr val="0F6FC6"/>
          </a:solidFill>
        </a:ln>
      </dgm:spPr>
    </dgm:pt>
    <dgm:pt modelId="{0AA0795C-3E61-4B6C-BFBF-9678D7606329}" type="pres">
      <dgm:prSet presAssocID="{62F3A35F-EA2B-462C-89DA-224952DBD84B}" presName="childNode1tx" presStyleLbl="bgAcc1" presStyleIdx="0" presStyleCnt="4">
        <dgm:presLayoutVars>
          <dgm:bulletEnabled val="1"/>
        </dgm:presLayoutVars>
      </dgm:prSet>
      <dgm:spPr/>
    </dgm:pt>
    <dgm:pt modelId="{3B837679-D346-4EBB-AB0C-EE653ACF3C6C}" type="pres">
      <dgm:prSet presAssocID="{62F3A35F-EA2B-462C-89DA-224952DBD84B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89312213-4838-4C30-A681-20C663B3ED12}" type="pres">
      <dgm:prSet presAssocID="{62F3A35F-EA2B-462C-89DA-224952DBD84B}" presName="connSite1" presStyleCnt="0"/>
      <dgm:spPr/>
    </dgm:pt>
    <dgm:pt modelId="{1FE64DFD-23AF-4F50-BCBC-C27132FB3B0D}" type="pres">
      <dgm:prSet presAssocID="{12A631F8-73E8-4437-A632-1DA4C96C2081}" presName="Name9" presStyleLbl="sibTrans2D1" presStyleIdx="0" presStyleCnt="3" custLinFactNeighborY="-7560"/>
      <dgm:spPr/>
    </dgm:pt>
    <dgm:pt modelId="{3E192D9B-A9E7-40C2-8A43-829922D5ACBF}" type="pres">
      <dgm:prSet presAssocID="{37FDA6AE-027B-4120-90CE-09301A415796}" presName="composite2" presStyleCnt="0"/>
      <dgm:spPr/>
    </dgm:pt>
    <dgm:pt modelId="{C4A7D10B-4C13-456F-9E6C-9F9985127CE1}" type="pres">
      <dgm:prSet presAssocID="{37FDA6AE-027B-4120-90CE-09301A415796}" presName="dummyNode2" presStyleLbl="node1" presStyleIdx="0" presStyleCnt="4"/>
      <dgm:spPr/>
    </dgm:pt>
    <dgm:pt modelId="{B651F1CF-D429-4713-ABB8-9F7461E4F7F5}" type="pres">
      <dgm:prSet presAssocID="{37FDA6AE-027B-4120-90CE-09301A415796}" presName="childNode2" presStyleLbl="bgAcc1" presStyleIdx="1" presStyleCnt="4">
        <dgm:presLayoutVars>
          <dgm:bulletEnabled val="1"/>
        </dgm:presLayoutVars>
      </dgm:prSet>
      <dgm:spPr>
        <a:noFill/>
        <a:ln>
          <a:solidFill>
            <a:srgbClr val="A3C145"/>
          </a:solidFill>
        </a:ln>
      </dgm:spPr>
    </dgm:pt>
    <dgm:pt modelId="{935188BB-FF57-4D09-84D9-19ECEEFAA612}" type="pres">
      <dgm:prSet presAssocID="{37FDA6AE-027B-4120-90CE-09301A415796}" presName="childNode2tx" presStyleLbl="bgAcc1" presStyleIdx="1" presStyleCnt="4">
        <dgm:presLayoutVars>
          <dgm:bulletEnabled val="1"/>
        </dgm:presLayoutVars>
      </dgm:prSet>
      <dgm:spPr/>
    </dgm:pt>
    <dgm:pt modelId="{D1957E8D-52E6-47CA-9E1F-B3BE7EB3E09B}" type="pres">
      <dgm:prSet presAssocID="{37FDA6AE-027B-4120-90CE-09301A415796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99CED883-7DB5-4B78-B4E7-386BDE96A531}" type="pres">
      <dgm:prSet presAssocID="{37FDA6AE-027B-4120-90CE-09301A415796}" presName="connSite2" presStyleCnt="0"/>
      <dgm:spPr/>
    </dgm:pt>
    <dgm:pt modelId="{BF198A36-C0C4-4E90-AC13-6C982ACE8400}" type="pres">
      <dgm:prSet presAssocID="{AACFA7FC-124D-47F0-AAB7-D837F03A13D6}" presName="Name18" presStyleLbl="sibTrans2D1" presStyleIdx="1" presStyleCnt="3" custLinFactNeighborY="4554"/>
      <dgm:spPr/>
    </dgm:pt>
    <dgm:pt modelId="{D6723E67-A432-4FEE-AC6B-8E6B17DEE5B7}" type="pres">
      <dgm:prSet presAssocID="{8C92A023-B595-4B7E-9FD1-86305B47363F}" presName="composite1" presStyleCnt="0"/>
      <dgm:spPr/>
    </dgm:pt>
    <dgm:pt modelId="{47D1E680-C156-4E6D-86C6-95E9E423BCC9}" type="pres">
      <dgm:prSet presAssocID="{8C92A023-B595-4B7E-9FD1-86305B47363F}" presName="dummyNode1" presStyleLbl="node1" presStyleIdx="1" presStyleCnt="4"/>
      <dgm:spPr/>
    </dgm:pt>
    <dgm:pt modelId="{C26DB7B9-FAD6-48DB-954D-A5E46F77BD6D}" type="pres">
      <dgm:prSet presAssocID="{8C92A023-B595-4B7E-9FD1-86305B47363F}" presName="childNode1" presStyleLbl="bgAcc1" presStyleIdx="2" presStyleCnt="4">
        <dgm:presLayoutVars>
          <dgm:bulletEnabled val="1"/>
        </dgm:presLayoutVars>
      </dgm:prSet>
      <dgm:spPr>
        <a:noFill/>
        <a:ln>
          <a:solidFill>
            <a:srgbClr val="10CF9B"/>
          </a:solidFill>
        </a:ln>
      </dgm:spPr>
    </dgm:pt>
    <dgm:pt modelId="{313EE525-068F-4B0D-B80F-E3D1A721A503}" type="pres">
      <dgm:prSet presAssocID="{8C92A023-B595-4B7E-9FD1-86305B47363F}" presName="childNode1tx" presStyleLbl="bgAcc1" presStyleIdx="2" presStyleCnt="4">
        <dgm:presLayoutVars>
          <dgm:bulletEnabled val="1"/>
        </dgm:presLayoutVars>
      </dgm:prSet>
      <dgm:spPr/>
    </dgm:pt>
    <dgm:pt modelId="{47A26F57-A010-4072-9EBD-86BD6484D91B}" type="pres">
      <dgm:prSet presAssocID="{8C92A023-B595-4B7E-9FD1-86305B47363F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48206F52-42E7-4248-B79E-9B1077913B20}" type="pres">
      <dgm:prSet presAssocID="{8C92A023-B595-4B7E-9FD1-86305B47363F}" presName="connSite1" presStyleCnt="0"/>
      <dgm:spPr/>
    </dgm:pt>
    <dgm:pt modelId="{2467359E-7225-4CFB-BBD2-900CCD5D7BDE}" type="pres">
      <dgm:prSet presAssocID="{45610BF7-B096-4636-A867-71803911F6BC}" presName="Name9" presStyleLbl="sibTrans2D1" presStyleIdx="2" presStyleCnt="3" custLinFactNeighborY="-7560"/>
      <dgm:spPr/>
    </dgm:pt>
    <dgm:pt modelId="{0F447C47-A4FF-407A-BC1F-16AC042D6327}" type="pres">
      <dgm:prSet presAssocID="{839B389E-0F3A-4E44-B6E2-13F1399C142F}" presName="composite2" presStyleCnt="0"/>
      <dgm:spPr/>
    </dgm:pt>
    <dgm:pt modelId="{21F77DA2-0E77-43BA-AFE7-885029D8FC3B}" type="pres">
      <dgm:prSet presAssocID="{839B389E-0F3A-4E44-B6E2-13F1399C142F}" presName="dummyNode2" presStyleLbl="node1" presStyleIdx="2" presStyleCnt="4"/>
      <dgm:spPr/>
    </dgm:pt>
    <dgm:pt modelId="{939DFC11-B217-40F1-B0EE-ADA1D5FE8FDC}" type="pres">
      <dgm:prSet presAssocID="{839B389E-0F3A-4E44-B6E2-13F1399C142F}" presName="childNode2" presStyleLbl="bgAcc1" presStyleIdx="3" presStyleCnt="4">
        <dgm:presLayoutVars>
          <dgm:bulletEnabled val="1"/>
        </dgm:presLayoutVars>
      </dgm:prSet>
      <dgm:spPr>
        <a:noFill/>
        <a:ln>
          <a:solidFill>
            <a:srgbClr val="7030A0"/>
          </a:solidFill>
        </a:ln>
      </dgm:spPr>
    </dgm:pt>
    <dgm:pt modelId="{999DAA6F-B9C3-4EA2-A461-724C3FC87C73}" type="pres">
      <dgm:prSet presAssocID="{839B389E-0F3A-4E44-B6E2-13F1399C142F}" presName="childNode2tx" presStyleLbl="bgAcc1" presStyleIdx="3" presStyleCnt="4">
        <dgm:presLayoutVars>
          <dgm:bulletEnabled val="1"/>
        </dgm:presLayoutVars>
      </dgm:prSet>
      <dgm:spPr/>
    </dgm:pt>
    <dgm:pt modelId="{A9F63716-280D-4A8A-8AF8-9D84FEF36D8F}" type="pres">
      <dgm:prSet presAssocID="{839B389E-0F3A-4E44-B6E2-13F1399C142F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FCAE0843-F8C6-41B9-81A8-7C72B81CAA10}" type="pres">
      <dgm:prSet presAssocID="{839B389E-0F3A-4E44-B6E2-13F1399C142F}" presName="connSite2" presStyleCnt="0"/>
      <dgm:spPr/>
    </dgm:pt>
  </dgm:ptLst>
  <dgm:cxnLst>
    <dgm:cxn modelId="{1BE8A312-3A3B-4899-A475-8CCDA411EF6C}" type="presOf" srcId="{ABB6AAD5-BB22-443A-B98E-11707CBE16C9}" destId="{329F22C9-55CE-4923-A3AD-2FFA227599C0}" srcOrd="0" destOrd="0" presId="urn:microsoft.com/office/officeart/2005/8/layout/hProcess4"/>
    <dgm:cxn modelId="{C4B7DF16-5DD9-42E8-9F35-C3BB8E5952E7}" type="presOf" srcId="{45610BF7-B096-4636-A867-71803911F6BC}" destId="{2467359E-7225-4CFB-BBD2-900CCD5D7BDE}" srcOrd="0" destOrd="0" presId="urn:microsoft.com/office/officeart/2005/8/layout/hProcess4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94F43BA6-5EBD-4602-99A2-66D741282B36}" type="presOf" srcId="{8C92A023-B595-4B7E-9FD1-86305B47363F}" destId="{47A26F57-A010-4072-9EBD-86BD6484D91B}" srcOrd="0" destOrd="0" presId="urn:microsoft.com/office/officeart/2005/8/layout/hProcess4"/>
    <dgm:cxn modelId="{23E00FB8-30B7-488F-AC10-0674BBC13E36}" type="presOf" srcId="{12A631F8-73E8-4437-A632-1DA4C96C2081}" destId="{1FE64DFD-23AF-4F50-BCBC-C27132FB3B0D}" srcOrd="0" destOrd="0" presId="urn:microsoft.com/office/officeart/2005/8/layout/hProcess4"/>
    <dgm:cxn modelId="{E9F581C8-1891-4557-8FD4-140226A54CF9}" srcId="{ABB6AAD5-BB22-443A-B98E-11707CBE16C9}" destId="{839B389E-0F3A-4E44-B6E2-13F1399C142F}" srcOrd="3" destOrd="0" parTransId="{9C2D419A-4208-435A-8DFE-59E57C79B927}" sibTransId="{8F45AFFE-9FF4-4A34-B11A-ED475E2D4999}"/>
    <dgm:cxn modelId="{98D773E0-E822-4530-9073-27B4F2AAEC7E}" type="presOf" srcId="{839B389E-0F3A-4E44-B6E2-13F1399C142F}" destId="{A9F63716-280D-4A8A-8AF8-9D84FEF36D8F}" srcOrd="0" destOrd="0" presId="urn:microsoft.com/office/officeart/2005/8/layout/hProcess4"/>
    <dgm:cxn modelId="{B4211CE4-53E5-466E-B532-0A2349C6BAB7}" type="presOf" srcId="{AACFA7FC-124D-47F0-AAB7-D837F03A13D6}" destId="{BF198A36-C0C4-4E90-AC13-6C982ACE8400}" srcOrd="0" destOrd="0" presId="urn:microsoft.com/office/officeart/2005/8/layout/hProcess4"/>
    <dgm:cxn modelId="{405CEEFE-061F-461B-8FD7-4226FF265F40}" type="presOf" srcId="{37FDA6AE-027B-4120-90CE-09301A415796}" destId="{D1957E8D-52E6-47CA-9E1F-B3BE7EB3E09B}" srcOrd="0" destOrd="0" presId="urn:microsoft.com/office/officeart/2005/8/layout/hProcess4"/>
    <dgm:cxn modelId="{8CE093FF-260E-4D56-A5C9-21A6DF308082}" type="presOf" srcId="{62F3A35F-EA2B-462C-89DA-224952DBD84B}" destId="{3B837679-D346-4EBB-AB0C-EE653ACF3C6C}" srcOrd="0" destOrd="0" presId="urn:microsoft.com/office/officeart/2005/8/layout/hProcess4"/>
    <dgm:cxn modelId="{7B51B32C-E4CB-442F-84EF-B738C31DC1BA}" type="presParOf" srcId="{329F22C9-55CE-4923-A3AD-2FFA227599C0}" destId="{872017F4-5903-43E5-A816-F3AC98CFF3B1}" srcOrd="0" destOrd="0" presId="urn:microsoft.com/office/officeart/2005/8/layout/hProcess4"/>
    <dgm:cxn modelId="{686A4683-2837-444C-99AB-FCF2BFDC8D94}" type="presParOf" srcId="{329F22C9-55CE-4923-A3AD-2FFA227599C0}" destId="{D9FC563C-D769-4101-9655-D8B5A1C6252F}" srcOrd="1" destOrd="0" presId="urn:microsoft.com/office/officeart/2005/8/layout/hProcess4"/>
    <dgm:cxn modelId="{FF248576-8B97-43E7-B31C-0246CAF367E8}" type="presParOf" srcId="{329F22C9-55CE-4923-A3AD-2FFA227599C0}" destId="{ED6524A3-5A32-48CD-B667-DFB44CF40773}" srcOrd="2" destOrd="0" presId="urn:microsoft.com/office/officeart/2005/8/layout/hProcess4"/>
    <dgm:cxn modelId="{46980666-D8FC-4353-8165-0FF3D0BB25B4}" type="presParOf" srcId="{ED6524A3-5A32-48CD-B667-DFB44CF40773}" destId="{D2991228-8CF8-4943-9450-6060DB6B2D0D}" srcOrd="0" destOrd="0" presId="urn:microsoft.com/office/officeart/2005/8/layout/hProcess4"/>
    <dgm:cxn modelId="{9E4D1197-F13E-4FC4-8CDE-5A176EEE0E80}" type="presParOf" srcId="{D2991228-8CF8-4943-9450-6060DB6B2D0D}" destId="{0A6DDAA2-A8F8-4C83-A2A4-E718221F4F47}" srcOrd="0" destOrd="0" presId="urn:microsoft.com/office/officeart/2005/8/layout/hProcess4"/>
    <dgm:cxn modelId="{FBFE46F8-38D4-4041-BFCE-D3C7B2610251}" type="presParOf" srcId="{D2991228-8CF8-4943-9450-6060DB6B2D0D}" destId="{5CD9D2C4-CA47-4E2F-9386-15BF2C5BFCE9}" srcOrd="1" destOrd="0" presId="urn:microsoft.com/office/officeart/2005/8/layout/hProcess4"/>
    <dgm:cxn modelId="{0B6A380B-42F1-4581-B655-E63010C96610}" type="presParOf" srcId="{D2991228-8CF8-4943-9450-6060DB6B2D0D}" destId="{0AA0795C-3E61-4B6C-BFBF-9678D7606329}" srcOrd="2" destOrd="0" presId="urn:microsoft.com/office/officeart/2005/8/layout/hProcess4"/>
    <dgm:cxn modelId="{58B2505D-51CE-45C9-827A-F9BB438B0D39}" type="presParOf" srcId="{D2991228-8CF8-4943-9450-6060DB6B2D0D}" destId="{3B837679-D346-4EBB-AB0C-EE653ACF3C6C}" srcOrd="3" destOrd="0" presId="urn:microsoft.com/office/officeart/2005/8/layout/hProcess4"/>
    <dgm:cxn modelId="{2B91A5CB-EE8B-45A3-B230-790691E82E6F}" type="presParOf" srcId="{D2991228-8CF8-4943-9450-6060DB6B2D0D}" destId="{89312213-4838-4C30-A681-20C663B3ED12}" srcOrd="4" destOrd="0" presId="urn:microsoft.com/office/officeart/2005/8/layout/hProcess4"/>
    <dgm:cxn modelId="{4E2A6877-4ED4-4510-BE4D-12526FE716D9}" type="presParOf" srcId="{ED6524A3-5A32-48CD-B667-DFB44CF40773}" destId="{1FE64DFD-23AF-4F50-BCBC-C27132FB3B0D}" srcOrd="1" destOrd="0" presId="urn:microsoft.com/office/officeart/2005/8/layout/hProcess4"/>
    <dgm:cxn modelId="{0B80D7AA-5779-46FF-A3FF-E88B01351FEB}" type="presParOf" srcId="{ED6524A3-5A32-48CD-B667-DFB44CF40773}" destId="{3E192D9B-A9E7-40C2-8A43-829922D5ACBF}" srcOrd="2" destOrd="0" presId="urn:microsoft.com/office/officeart/2005/8/layout/hProcess4"/>
    <dgm:cxn modelId="{7C32280C-236C-4CB4-9A2B-CEC13AF92157}" type="presParOf" srcId="{3E192D9B-A9E7-40C2-8A43-829922D5ACBF}" destId="{C4A7D10B-4C13-456F-9E6C-9F9985127CE1}" srcOrd="0" destOrd="0" presId="urn:microsoft.com/office/officeart/2005/8/layout/hProcess4"/>
    <dgm:cxn modelId="{8AD9DD1D-39E1-4402-A18E-9F1891CCC547}" type="presParOf" srcId="{3E192D9B-A9E7-40C2-8A43-829922D5ACBF}" destId="{B651F1CF-D429-4713-ABB8-9F7461E4F7F5}" srcOrd="1" destOrd="0" presId="urn:microsoft.com/office/officeart/2005/8/layout/hProcess4"/>
    <dgm:cxn modelId="{7BA0328B-4424-4D17-B0DB-6E0016282DCD}" type="presParOf" srcId="{3E192D9B-A9E7-40C2-8A43-829922D5ACBF}" destId="{935188BB-FF57-4D09-84D9-19ECEEFAA612}" srcOrd="2" destOrd="0" presId="urn:microsoft.com/office/officeart/2005/8/layout/hProcess4"/>
    <dgm:cxn modelId="{625B6632-19D7-46DD-B050-8AFC29B78335}" type="presParOf" srcId="{3E192D9B-A9E7-40C2-8A43-829922D5ACBF}" destId="{D1957E8D-52E6-47CA-9E1F-B3BE7EB3E09B}" srcOrd="3" destOrd="0" presId="urn:microsoft.com/office/officeart/2005/8/layout/hProcess4"/>
    <dgm:cxn modelId="{96AF56CF-1EAA-4AAE-B996-37B5A8496CCE}" type="presParOf" srcId="{3E192D9B-A9E7-40C2-8A43-829922D5ACBF}" destId="{99CED883-7DB5-4B78-B4E7-386BDE96A531}" srcOrd="4" destOrd="0" presId="urn:microsoft.com/office/officeart/2005/8/layout/hProcess4"/>
    <dgm:cxn modelId="{0A8207B3-4364-4E7A-A60F-FD183AC45105}" type="presParOf" srcId="{ED6524A3-5A32-48CD-B667-DFB44CF40773}" destId="{BF198A36-C0C4-4E90-AC13-6C982ACE8400}" srcOrd="3" destOrd="0" presId="urn:microsoft.com/office/officeart/2005/8/layout/hProcess4"/>
    <dgm:cxn modelId="{97B7BE90-E49D-458F-AF45-AC5869653CD8}" type="presParOf" srcId="{ED6524A3-5A32-48CD-B667-DFB44CF40773}" destId="{D6723E67-A432-4FEE-AC6B-8E6B17DEE5B7}" srcOrd="4" destOrd="0" presId="urn:microsoft.com/office/officeart/2005/8/layout/hProcess4"/>
    <dgm:cxn modelId="{E01820BC-977B-494D-BF53-030047D6ABA4}" type="presParOf" srcId="{D6723E67-A432-4FEE-AC6B-8E6B17DEE5B7}" destId="{47D1E680-C156-4E6D-86C6-95E9E423BCC9}" srcOrd="0" destOrd="0" presId="urn:microsoft.com/office/officeart/2005/8/layout/hProcess4"/>
    <dgm:cxn modelId="{DE36E572-D9BB-4BA2-AA29-627B2935EF27}" type="presParOf" srcId="{D6723E67-A432-4FEE-AC6B-8E6B17DEE5B7}" destId="{C26DB7B9-FAD6-48DB-954D-A5E46F77BD6D}" srcOrd="1" destOrd="0" presId="urn:microsoft.com/office/officeart/2005/8/layout/hProcess4"/>
    <dgm:cxn modelId="{22CA47D7-9590-4B81-9DA5-CA6564A2986C}" type="presParOf" srcId="{D6723E67-A432-4FEE-AC6B-8E6B17DEE5B7}" destId="{313EE525-068F-4B0D-B80F-E3D1A721A503}" srcOrd="2" destOrd="0" presId="urn:microsoft.com/office/officeart/2005/8/layout/hProcess4"/>
    <dgm:cxn modelId="{BB7CC546-17BB-49E9-BC31-E03A593ED9E0}" type="presParOf" srcId="{D6723E67-A432-4FEE-AC6B-8E6B17DEE5B7}" destId="{47A26F57-A010-4072-9EBD-86BD6484D91B}" srcOrd="3" destOrd="0" presId="urn:microsoft.com/office/officeart/2005/8/layout/hProcess4"/>
    <dgm:cxn modelId="{8E614BD9-0ADC-44BF-8189-42D0F0D63EDB}" type="presParOf" srcId="{D6723E67-A432-4FEE-AC6B-8E6B17DEE5B7}" destId="{48206F52-42E7-4248-B79E-9B1077913B20}" srcOrd="4" destOrd="0" presId="urn:microsoft.com/office/officeart/2005/8/layout/hProcess4"/>
    <dgm:cxn modelId="{3365CC4B-0C3E-4DEF-8F88-9043574339BA}" type="presParOf" srcId="{ED6524A3-5A32-48CD-B667-DFB44CF40773}" destId="{2467359E-7225-4CFB-BBD2-900CCD5D7BDE}" srcOrd="5" destOrd="0" presId="urn:microsoft.com/office/officeart/2005/8/layout/hProcess4"/>
    <dgm:cxn modelId="{80E629B0-F05D-4CF8-B457-C94A91A9B738}" type="presParOf" srcId="{ED6524A3-5A32-48CD-B667-DFB44CF40773}" destId="{0F447C47-A4FF-407A-BC1F-16AC042D6327}" srcOrd="6" destOrd="0" presId="urn:microsoft.com/office/officeart/2005/8/layout/hProcess4"/>
    <dgm:cxn modelId="{A1AA68F7-2A3E-4545-8883-86A53C05F9F1}" type="presParOf" srcId="{0F447C47-A4FF-407A-BC1F-16AC042D6327}" destId="{21F77DA2-0E77-43BA-AFE7-885029D8FC3B}" srcOrd="0" destOrd="0" presId="urn:microsoft.com/office/officeart/2005/8/layout/hProcess4"/>
    <dgm:cxn modelId="{26AFAE75-1B47-44C9-AB21-CEF424E6289D}" type="presParOf" srcId="{0F447C47-A4FF-407A-BC1F-16AC042D6327}" destId="{939DFC11-B217-40F1-B0EE-ADA1D5FE8FDC}" srcOrd="1" destOrd="0" presId="urn:microsoft.com/office/officeart/2005/8/layout/hProcess4"/>
    <dgm:cxn modelId="{22250768-D5AD-4199-B9D9-95140FED0DF6}" type="presParOf" srcId="{0F447C47-A4FF-407A-BC1F-16AC042D6327}" destId="{999DAA6F-B9C3-4EA2-A461-724C3FC87C73}" srcOrd="2" destOrd="0" presId="urn:microsoft.com/office/officeart/2005/8/layout/hProcess4"/>
    <dgm:cxn modelId="{6EAAF474-DAE2-4B26-AB42-A18D15B83BC1}" type="presParOf" srcId="{0F447C47-A4FF-407A-BC1F-16AC042D6327}" destId="{A9F63716-280D-4A8A-8AF8-9D84FEF36D8F}" srcOrd="3" destOrd="0" presId="urn:microsoft.com/office/officeart/2005/8/layout/hProcess4"/>
    <dgm:cxn modelId="{CC1BE081-B090-4602-B077-1B0BE5B04C49}" type="presParOf" srcId="{0F447C47-A4FF-407A-BC1F-16AC042D6327}" destId="{FCAE0843-F8C6-41B9-81A8-7C72B81CAA1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9D2C4-CA47-4E2F-9386-15BF2C5BFCE9}">
      <dsp:nvSpPr>
        <dsp:cNvPr id="0" name=""/>
        <dsp:cNvSpPr/>
      </dsp:nvSpPr>
      <dsp:spPr>
        <a:xfrm>
          <a:off x="3568" y="817999"/>
          <a:ext cx="1451329" cy="119704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0F6FC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64DFD-23AF-4F50-BCBC-C27132FB3B0D}">
      <dsp:nvSpPr>
        <dsp:cNvPr id="0" name=""/>
        <dsp:cNvSpPr/>
      </dsp:nvSpPr>
      <dsp:spPr>
        <a:xfrm>
          <a:off x="795170" y="886242"/>
          <a:ext cx="1727925" cy="1727925"/>
        </a:xfrm>
        <a:prstGeom prst="leftCircularArrow">
          <a:avLst>
            <a:gd name="adj1" fmla="val 3886"/>
            <a:gd name="adj2" fmla="val 486698"/>
            <a:gd name="adj3" fmla="val 2262209"/>
            <a:gd name="adj4" fmla="val 9024489"/>
            <a:gd name="adj5" fmla="val 4534"/>
          </a:avLst>
        </a:prstGeom>
        <a:solidFill>
          <a:srgbClr val="0F6FC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37679-D346-4EBB-AB0C-EE653ACF3C6C}">
      <dsp:nvSpPr>
        <dsp:cNvPr id="0" name=""/>
        <dsp:cNvSpPr/>
      </dsp:nvSpPr>
      <dsp:spPr>
        <a:xfrm>
          <a:off x="326085" y="1758533"/>
          <a:ext cx="1290070" cy="513018"/>
        </a:xfrm>
        <a:prstGeom prst="roundRect">
          <a:avLst>
            <a:gd name="adj" fmla="val 10000"/>
          </a:avLst>
        </a:prstGeom>
        <a:solidFill>
          <a:srgbClr val="0F6FC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bg1"/>
              </a:solidFill>
            </a:rPr>
            <a:t>BRAINSTORM</a:t>
          </a:r>
        </a:p>
      </dsp:txBody>
      <dsp:txXfrm>
        <a:off x="341111" y="1773559"/>
        <a:ext cx="1260018" cy="482966"/>
      </dsp:txXfrm>
    </dsp:sp>
    <dsp:sp modelId="{B651F1CF-D429-4713-ABB8-9F7461E4F7F5}">
      <dsp:nvSpPr>
        <dsp:cNvPr id="0" name=""/>
        <dsp:cNvSpPr/>
      </dsp:nvSpPr>
      <dsp:spPr>
        <a:xfrm>
          <a:off x="1935934" y="817999"/>
          <a:ext cx="1451329" cy="119704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A3C1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8A36-C0C4-4E90-AC13-6C982ACE8400}">
      <dsp:nvSpPr>
        <dsp:cNvPr id="0" name=""/>
        <dsp:cNvSpPr/>
      </dsp:nvSpPr>
      <dsp:spPr>
        <a:xfrm>
          <a:off x="2715441" y="128442"/>
          <a:ext cx="1913373" cy="1913373"/>
        </a:xfrm>
        <a:prstGeom prst="circularArrow">
          <a:avLst>
            <a:gd name="adj1" fmla="val 3510"/>
            <a:gd name="adj2" fmla="val 435572"/>
            <a:gd name="adj3" fmla="val 19388917"/>
            <a:gd name="adj4" fmla="val 12575511"/>
            <a:gd name="adj5" fmla="val 4095"/>
          </a:avLst>
        </a:prstGeom>
        <a:solidFill>
          <a:srgbClr val="A3C14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57E8D-52E6-47CA-9E1F-B3BE7EB3E09B}">
      <dsp:nvSpPr>
        <dsp:cNvPr id="0" name=""/>
        <dsp:cNvSpPr/>
      </dsp:nvSpPr>
      <dsp:spPr>
        <a:xfrm>
          <a:off x="2258452" y="561490"/>
          <a:ext cx="1290070" cy="513018"/>
        </a:xfrm>
        <a:prstGeom prst="roundRect">
          <a:avLst>
            <a:gd name="adj" fmla="val 10000"/>
          </a:avLst>
        </a:prstGeom>
        <a:solidFill>
          <a:srgbClr val="A3C14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bg1"/>
              </a:solidFill>
            </a:rPr>
            <a:t>CONCEPT</a:t>
          </a:r>
        </a:p>
      </dsp:txBody>
      <dsp:txXfrm>
        <a:off x="2273478" y="576516"/>
        <a:ext cx="1260018" cy="482966"/>
      </dsp:txXfrm>
    </dsp:sp>
    <dsp:sp modelId="{C26DB7B9-FAD6-48DB-954D-A5E46F77BD6D}">
      <dsp:nvSpPr>
        <dsp:cNvPr id="0" name=""/>
        <dsp:cNvSpPr/>
      </dsp:nvSpPr>
      <dsp:spPr>
        <a:xfrm>
          <a:off x="3868301" y="817999"/>
          <a:ext cx="1451329" cy="119704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10CF9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7359E-7225-4CFB-BBD2-900CCD5D7BDE}">
      <dsp:nvSpPr>
        <dsp:cNvPr id="0" name=""/>
        <dsp:cNvSpPr/>
      </dsp:nvSpPr>
      <dsp:spPr>
        <a:xfrm>
          <a:off x="4659902" y="886242"/>
          <a:ext cx="1727925" cy="1727925"/>
        </a:xfrm>
        <a:prstGeom prst="leftCircularArrow">
          <a:avLst>
            <a:gd name="adj1" fmla="val 3886"/>
            <a:gd name="adj2" fmla="val 486698"/>
            <a:gd name="adj3" fmla="val 2262209"/>
            <a:gd name="adj4" fmla="val 9024489"/>
            <a:gd name="adj5" fmla="val 4534"/>
          </a:avLst>
        </a:prstGeom>
        <a:solidFill>
          <a:srgbClr val="10CF9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26F57-A010-4072-9EBD-86BD6484D91B}">
      <dsp:nvSpPr>
        <dsp:cNvPr id="0" name=""/>
        <dsp:cNvSpPr/>
      </dsp:nvSpPr>
      <dsp:spPr>
        <a:xfrm>
          <a:off x="4190818" y="1758533"/>
          <a:ext cx="1290070" cy="513018"/>
        </a:xfrm>
        <a:prstGeom prst="roundRect">
          <a:avLst>
            <a:gd name="adj" fmla="val 10000"/>
          </a:avLst>
        </a:prstGeom>
        <a:solidFill>
          <a:srgbClr val="10CF9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</a:rPr>
            <a:t>PROPOSAL</a:t>
          </a:r>
        </a:p>
      </dsp:txBody>
      <dsp:txXfrm>
        <a:off x="4205844" y="1773559"/>
        <a:ext cx="1260018" cy="482966"/>
      </dsp:txXfrm>
    </dsp:sp>
    <dsp:sp modelId="{939DFC11-B217-40F1-B0EE-ADA1D5FE8FDC}">
      <dsp:nvSpPr>
        <dsp:cNvPr id="0" name=""/>
        <dsp:cNvSpPr/>
      </dsp:nvSpPr>
      <dsp:spPr>
        <a:xfrm>
          <a:off x="5800667" y="817999"/>
          <a:ext cx="1451329" cy="119704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63716-280D-4A8A-8AF8-9D84FEF36D8F}">
      <dsp:nvSpPr>
        <dsp:cNvPr id="0" name=""/>
        <dsp:cNvSpPr/>
      </dsp:nvSpPr>
      <dsp:spPr>
        <a:xfrm>
          <a:off x="6123185" y="561490"/>
          <a:ext cx="1290070" cy="51301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bg1"/>
              </a:solidFill>
            </a:rPr>
            <a:t>REVISIONS</a:t>
          </a:r>
        </a:p>
      </dsp:txBody>
      <dsp:txXfrm>
        <a:off x="6138211" y="576516"/>
        <a:ext cx="1260018" cy="482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43C67-7972-4839-BA34-7C20BF3B216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EA79B-7591-4036-AF74-AE641B99A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15810DFD-9823-48F6-8773-5292C66C11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225B9B28-1499-451E-B957-90EED89686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4F3C08FD-C4F1-4A58-BC8F-72AC7ACC56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BB285AC-8A6F-4852-BD43-DF2BD4803D7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051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168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9246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498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1033-8790-4229-BEC4-9B0FAB518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29EC2-0344-4DF5-BE94-0305381BA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513D1-7117-4CEF-80C7-853F39C1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0324-BC3F-4C65-A9B9-F428A732829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C77B-8EF2-4DA5-8745-8B139747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584FE-6D73-4DE5-9C99-C678CDD7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3CA7-2A8A-4B33-A18A-0685B7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1A51-7637-45F1-9084-FD2CC2A7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FCECF-29C1-4A94-9C6D-67560F61C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06E6C-5363-4E7B-B26A-32C6EC1F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0324-BC3F-4C65-A9B9-F428A732829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222C6-45D3-4E02-BB98-68CDE893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9AEAC-387B-426B-B191-C2F1ECF1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3CA7-2A8A-4B33-A18A-0685B7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00E2D-97DC-4B32-84FD-01B8E1611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9B41D-68EE-4642-8779-5C786DACE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4596-7FB1-4C64-B676-547D329B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0324-BC3F-4C65-A9B9-F428A732829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E7809-88E5-441D-91DD-7055768F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6CC9B-47AC-4A07-87FF-1F480586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3CA7-2A8A-4B33-A18A-0685B7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9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67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30922" y="265045"/>
            <a:ext cx="4542610" cy="5804452"/>
          </a:xfrm>
          <a:custGeom>
            <a:avLst/>
            <a:gdLst>
              <a:gd name="connsiteX0" fmla="*/ 417442 w 3339544"/>
              <a:gd name="connsiteY0" fmla="*/ 3829739 h 4267199"/>
              <a:gd name="connsiteX1" fmla="*/ 636173 w 3339544"/>
              <a:gd name="connsiteY1" fmla="*/ 4048469 h 4267199"/>
              <a:gd name="connsiteX2" fmla="*/ 417442 w 3339544"/>
              <a:gd name="connsiteY2" fmla="*/ 4267199 h 4267199"/>
              <a:gd name="connsiteX3" fmla="*/ 198711 w 3339544"/>
              <a:gd name="connsiteY3" fmla="*/ 4048469 h 4267199"/>
              <a:gd name="connsiteX4" fmla="*/ 417442 w 3339544"/>
              <a:gd name="connsiteY4" fmla="*/ 3829739 h 4267199"/>
              <a:gd name="connsiteX5" fmla="*/ 417443 w 3339544"/>
              <a:gd name="connsiteY5" fmla="*/ 3100939 h 4267199"/>
              <a:gd name="connsiteX6" fmla="*/ 702400 w 3339544"/>
              <a:gd name="connsiteY6" fmla="*/ 3385895 h 4267199"/>
              <a:gd name="connsiteX7" fmla="*/ 417443 w 3339544"/>
              <a:gd name="connsiteY7" fmla="*/ 3670851 h 4267199"/>
              <a:gd name="connsiteX8" fmla="*/ 132486 w 3339544"/>
              <a:gd name="connsiteY8" fmla="*/ 3385895 h 4267199"/>
              <a:gd name="connsiteX9" fmla="*/ 417443 w 3339544"/>
              <a:gd name="connsiteY9" fmla="*/ 3100939 h 4267199"/>
              <a:gd name="connsiteX10" fmla="*/ 2922101 w 3339544"/>
              <a:gd name="connsiteY10" fmla="*/ 596348 h 4267199"/>
              <a:gd name="connsiteX11" fmla="*/ 3207058 w 3339544"/>
              <a:gd name="connsiteY11" fmla="*/ 881304 h 4267199"/>
              <a:gd name="connsiteX12" fmla="*/ 2922101 w 3339544"/>
              <a:gd name="connsiteY12" fmla="*/ 1166260 h 4267199"/>
              <a:gd name="connsiteX13" fmla="*/ 2637144 w 3339544"/>
              <a:gd name="connsiteY13" fmla="*/ 881304 h 4267199"/>
              <a:gd name="connsiteX14" fmla="*/ 2922101 w 3339544"/>
              <a:gd name="connsiteY14" fmla="*/ 596348 h 4267199"/>
              <a:gd name="connsiteX15" fmla="*/ 1252329 w 3339544"/>
              <a:gd name="connsiteY15" fmla="*/ 0 h 4267199"/>
              <a:gd name="connsiteX16" fmla="*/ 1669772 w 3339544"/>
              <a:gd name="connsiteY16" fmla="*/ 417443 h 4267199"/>
              <a:gd name="connsiteX17" fmla="*/ 1669772 w 3339544"/>
              <a:gd name="connsiteY17" fmla="*/ 1013791 h 4267199"/>
              <a:gd name="connsiteX18" fmla="*/ 2087215 w 3339544"/>
              <a:gd name="connsiteY18" fmla="*/ 596348 h 4267199"/>
              <a:gd name="connsiteX19" fmla="*/ 2504658 w 3339544"/>
              <a:gd name="connsiteY19" fmla="*/ 1013791 h 4267199"/>
              <a:gd name="connsiteX20" fmla="*/ 2504658 w 3339544"/>
              <a:gd name="connsiteY20" fmla="*/ 1716154 h 4267199"/>
              <a:gd name="connsiteX21" fmla="*/ 2922101 w 3339544"/>
              <a:gd name="connsiteY21" fmla="*/ 1298711 h 4267199"/>
              <a:gd name="connsiteX22" fmla="*/ 3339544 w 3339544"/>
              <a:gd name="connsiteY22" fmla="*/ 1716154 h 4267199"/>
              <a:gd name="connsiteX23" fmla="*/ 3339544 w 3339544"/>
              <a:gd name="connsiteY23" fmla="*/ 3253408 h 4267199"/>
              <a:gd name="connsiteX24" fmla="*/ 2922101 w 3339544"/>
              <a:gd name="connsiteY24" fmla="*/ 3670851 h 4267199"/>
              <a:gd name="connsiteX25" fmla="*/ 2504658 w 3339544"/>
              <a:gd name="connsiteY25" fmla="*/ 3253408 h 4267199"/>
              <a:gd name="connsiteX26" fmla="*/ 2504658 w 3339544"/>
              <a:gd name="connsiteY26" fmla="*/ 3849756 h 4267199"/>
              <a:gd name="connsiteX27" fmla="*/ 2087215 w 3339544"/>
              <a:gd name="connsiteY27" fmla="*/ 4267199 h 4267199"/>
              <a:gd name="connsiteX28" fmla="*/ 1669772 w 3339544"/>
              <a:gd name="connsiteY28" fmla="*/ 3849756 h 4267199"/>
              <a:gd name="connsiteX29" fmla="*/ 1669772 w 3339544"/>
              <a:gd name="connsiteY29" fmla="*/ 3253408 h 4267199"/>
              <a:gd name="connsiteX30" fmla="*/ 1252329 w 3339544"/>
              <a:gd name="connsiteY30" fmla="*/ 3670851 h 4267199"/>
              <a:gd name="connsiteX31" fmla="*/ 834886 w 3339544"/>
              <a:gd name="connsiteY31" fmla="*/ 3253408 h 4267199"/>
              <a:gd name="connsiteX32" fmla="*/ 834886 w 3339544"/>
              <a:gd name="connsiteY32" fmla="*/ 2551045 h 4267199"/>
              <a:gd name="connsiteX33" fmla="*/ 417443 w 3339544"/>
              <a:gd name="connsiteY33" fmla="*/ 2968488 h 4267199"/>
              <a:gd name="connsiteX34" fmla="*/ 0 w 3339544"/>
              <a:gd name="connsiteY34" fmla="*/ 2551045 h 4267199"/>
              <a:gd name="connsiteX35" fmla="*/ 0 w 3339544"/>
              <a:gd name="connsiteY35" fmla="*/ 1013791 h 4267199"/>
              <a:gd name="connsiteX36" fmla="*/ 417443 w 3339544"/>
              <a:gd name="connsiteY36" fmla="*/ 596348 h 4267199"/>
              <a:gd name="connsiteX37" fmla="*/ 834886 w 3339544"/>
              <a:gd name="connsiteY37" fmla="*/ 1013791 h 4267199"/>
              <a:gd name="connsiteX38" fmla="*/ 834886 w 3339544"/>
              <a:gd name="connsiteY38" fmla="*/ 417443 h 4267199"/>
              <a:gd name="connsiteX39" fmla="*/ 1252329 w 3339544"/>
              <a:gd name="connsiteY39" fmla="*/ 0 h 4267199"/>
              <a:gd name="connsiteX40" fmla="*/ 2922101 w 3339544"/>
              <a:gd name="connsiteY40" fmla="*/ 0 h 4267199"/>
              <a:gd name="connsiteX41" fmla="*/ 3140832 w 3339544"/>
              <a:gd name="connsiteY41" fmla="*/ 218730 h 4267199"/>
              <a:gd name="connsiteX42" fmla="*/ 2922101 w 3339544"/>
              <a:gd name="connsiteY42" fmla="*/ 437460 h 4267199"/>
              <a:gd name="connsiteX43" fmla="*/ 2703370 w 3339544"/>
              <a:gd name="connsiteY43" fmla="*/ 218730 h 4267199"/>
              <a:gd name="connsiteX44" fmla="*/ 2922101 w 3339544"/>
              <a:gd name="connsiteY44" fmla="*/ 0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39544" h="4267199">
                <a:moveTo>
                  <a:pt x="417442" y="3829739"/>
                </a:moveTo>
                <a:cubicBezTo>
                  <a:pt x="538244" y="3829739"/>
                  <a:pt x="636173" y="3927668"/>
                  <a:pt x="636173" y="4048469"/>
                </a:cubicBezTo>
                <a:cubicBezTo>
                  <a:pt x="636173" y="4169270"/>
                  <a:pt x="538244" y="4267199"/>
                  <a:pt x="417442" y="4267199"/>
                </a:cubicBezTo>
                <a:cubicBezTo>
                  <a:pt x="296640" y="4267199"/>
                  <a:pt x="198711" y="4169270"/>
                  <a:pt x="198711" y="4048469"/>
                </a:cubicBezTo>
                <a:cubicBezTo>
                  <a:pt x="198711" y="3927668"/>
                  <a:pt x="296640" y="3829739"/>
                  <a:pt x="417442" y="3829739"/>
                </a:cubicBezTo>
                <a:close/>
                <a:moveTo>
                  <a:pt x="417443" y="3100939"/>
                </a:moveTo>
                <a:cubicBezTo>
                  <a:pt x="574820" y="3100939"/>
                  <a:pt x="702400" y="3228518"/>
                  <a:pt x="702400" y="3385895"/>
                </a:cubicBezTo>
                <a:cubicBezTo>
                  <a:pt x="702400" y="3543272"/>
                  <a:pt x="574820" y="3670851"/>
                  <a:pt x="417443" y="3670851"/>
                </a:cubicBezTo>
                <a:cubicBezTo>
                  <a:pt x="260066" y="3670851"/>
                  <a:pt x="132486" y="3543272"/>
                  <a:pt x="132486" y="3385895"/>
                </a:cubicBezTo>
                <a:cubicBezTo>
                  <a:pt x="132486" y="3228518"/>
                  <a:pt x="260066" y="3100939"/>
                  <a:pt x="417443" y="3100939"/>
                </a:cubicBezTo>
                <a:close/>
                <a:moveTo>
                  <a:pt x="2922101" y="596348"/>
                </a:moveTo>
                <a:cubicBezTo>
                  <a:pt x="3079478" y="596348"/>
                  <a:pt x="3207058" y="723927"/>
                  <a:pt x="3207058" y="881304"/>
                </a:cubicBezTo>
                <a:cubicBezTo>
                  <a:pt x="3207058" y="1038681"/>
                  <a:pt x="3079478" y="1166260"/>
                  <a:pt x="2922101" y="1166260"/>
                </a:cubicBezTo>
                <a:cubicBezTo>
                  <a:pt x="2764724" y="1166260"/>
                  <a:pt x="2637144" y="1038681"/>
                  <a:pt x="2637144" y="881304"/>
                </a:cubicBezTo>
                <a:cubicBezTo>
                  <a:pt x="2637144" y="723927"/>
                  <a:pt x="2764724" y="596348"/>
                  <a:pt x="2922101" y="596348"/>
                </a:cubicBezTo>
                <a:close/>
                <a:moveTo>
                  <a:pt x="1252329" y="0"/>
                </a:moveTo>
                <a:cubicBezTo>
                  <a:pt x="1482876" y="0"/>
                  <a:pt x="1669772" y="186896"/>
                  <a:pt x="1669772" y="417443"/>
                </a:cubicBezTo>
                <a:lnTo>
                  <a:pt x="1669772" y="1013791"/>
                </a:lnTo>
                <a:cubicBezTo>
                  <a:pt x="1669772" y="783244"/>
                  <a:pt x="1856668" y="596348"/>
                  <a:pt x="2087215" y="596348"/>
                </a:cubicBezTo>
                <a:cubicBezTo>
                  <a:pt x="2317762" y="596348"/>
                  <a:pt x="2504658" y="783244"/>
                  <a:pt x="2504658" y="1013791"/>
                </a:cubicBezTo>
                <a:lnTo>
                  <a:pt x="2504658" y="1716154"/>
                </a:lnTo>
                <a:cubicBezTo>
                  <a:pt x="2504658" y="1485607"/>
                  <a:pt x="2691554" y="1298711"/>
                  <a:pt x="2922101" y="1298711"/>
                </a:cubicBezTo>
                <a:cubicBezTo>
                  <a:pt x="3152648" y="1298711"/>
                  <a:pt x="3339544" y="1485607"/>
                  <a:pt x="3339544" y="1716154"/>
                </a:cubicBezTo>
                <a:lnTo>
                  <a:pt x="3339544" y="3253408"/>
                </a:lnTo>
                <a:cubicBezTo>
                  <a:pt x="3339544" y="3483955"/>
                  <a:pt x="3152648" y="3670851"/>
                  <a:pt x="2922101" y="3670851"/>
                </a:cubicBezTo>
                <a:cubicBezTo>
                  <a:pt x="2691554" y="3670851"/>
                  <a:pt x="2504658" y="3483955"/>
                  <a:pt x="2504658" y="3253408"/>
                </a:cubicBezTo>
                <a:lnTo>
                  <a:pt x="2504658" y="3849756"/>
                </a:lnTo>
                <a:cubicBezTo>
                  <a:pt x="2504658" y="4080303"/>
                  <a:pt x="2317762" y="4267199"/>
                  <a:pt x="2087215" y="4267199"/>
                </a:cubicBezTo>
                <a:cubicBezTo>
                  <a:pt x="1856668" y="4267199"/>
                  <a:pt x="1669772" y="4080303"/>
                  <a:pt x="1669772" y="3849756"/>
                </a:cubicBezTo>
                <a:lnTo>
                  <a:pt x="1669772" y="3253408"/>
                </a:lnTo>
                <a:cubicBezTo>
                  <a:pt x="1669772" y="3483955"/>
                  <a:pt x="1482876" y="3670851"/>
                  <a:pt x="1252329" y="3670851"/>
                </a:cubicBezTo>
                <a:cubicBezTo>
                  <a:pt x="1021782" y="3670851"/>
                  <a:pt x="834886" y="3483955"/>
                  <a:pt x="834886" y="3253408"/>
                </a:cubicBezTo>
                <a:lnTo>
                  <a:pt x="834886" y="2551045"/>
                </a:lnTo>
                <a:cubicBezTo>
                  <a:pt x="834886" y="2781592"/>
                  <a:pt x="647990" y="2968488"/>
                  <a:pt x="417443" y="2968488"/>
                </a:cubicBezTo>
                <a:cubicBezTo>
                  <a:pt x="186896" y="2968488"/>
                  <a:pt x="0" y="2781592"/>
                  <a:pt x="0" y="2551045"/>
                </a:cubicBezTo>
                <a:lnTo>
                  <a:pt x="0" y="1013791"/>
                </a:lnTo>
                <a:cubicBezTo>
                  <a:pt x="0" y="783244"/>
                  <a:pt x="186896" y="596348"/>
                  <a:pt x="417443" y="596348"/>
                </a:cubicBezTo>
                <a:cubicBezTo>
                  <a:pt x="647990" y="596348"/>
                  <a:pt x="834886" y="783244"/>
                  <a:pt x="834886" y="1013791"/>
                </a:cubicBezTo>
                <a:lnTo>
                  <a:pt x="834886" y="417443"/>
                </a:lnTo>
                <a:cubicBezTo>
                  <a:pt x="834886" y="186896"/>
                  <a:pt x="1021782" y="0"/>
                  <a:pt x="1252329" y="0"/>
                </a:cubicBezTo>
                <a:close/>
                <a:moveTo>
                  <a:pt x="2922101" y="0"/>
                </a:moveTo>
                <a:cubicBezTo>
                  <a:pt x="3042903" y="0"/>
                  <a:pt x="3140832" y="97929"/>
                  <a:pt x="3140832" y="218730"/>
                </a:cubicBezTo>
                <a:cubicBezTo>
                  <a:pt x="3140832" y="339531"/>
                  <a:pt x="3042903" y="437460"/>
                  <a:pt x="2922101" y="437460"/>
                </a:cubicBezTo>
                <a:cubicBezTo>
                  <a:pt x="2801299" y="437460"/>
                  <a:pt x="2703370" y="339531"/>
                  <a:pt x="2703370" y="218730"/>
                </a:cubicBezTo>
                <a:cubicBezTo>
                  <a:pt x="2703370" y="97929"/>
                  <a:pt x="2801299" y="0"/>
                  <a:pt x="2922101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30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7CCF-7C1B-4B98-92CC-4FFD00AC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55D6-F6F6-4B33-B730-03D15C511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43235-7CDF-468E-B729-7D84CFDF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0324-BC3F-4C65-A9B9-F428A732829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C2DD8-77A3-40E4-A701-D90D327F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47DB8-CAB2-47A2-8488-8F6997F1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3CA7-2A8A-4B33-A18A-0685B7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89D0-8258-405F-B4F7-0A328675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2E1AC-C4A1-4AC2-B46C-5EF7CC8AE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6910E-3E0C-4EA7-843B-8F24C392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0324-BC3F-4C65-A9B9-F428A732829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5BE4A-C58B-448A-BE9A-35ABBEBF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1B41F-F9CF-4720-BCBB-F38DBCA4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3CA7-2A8A-4B33-A18A-0685B7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9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F797-E542-4F4E-A837-1D6A5B98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63B9-46DE-4C58-B451-5D31A4864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097C1-2E66-423D-A67A-16CBEA8F4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6EC7F-7B11-4772-B658-A6DF33DE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0324-BC3F-4C65-A9B9-F428A732829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BF4FC-BC35-4317-A1AF-E41F4798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47DCC-A191-439E-8CBA-AFF34BC1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3CA7-2A8A-4B33-A18A-0685B7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6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6E74-E205-47C1-AC20-0F5FF7E1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4F6EA-B701-47F8-999B-34472FC0A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AC573-BAA1-4167-AA5D-0FA604C20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A5E2B-0C04-4C2A-8F66-6A99E5E5F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D60E2-9C88-44AF-8749-EA127BD58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FA6CE-11B9-42CA-ABE5-515E18B2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0324-BC3F-4C65-A9B9-F428A732829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6DD18-1BEE-42D3-9361-6303C63B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D1AEF-EE4E-44D1-AA3B-FE1FC358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3CA7-2A8A-4B33-A18A-0685B7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7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94ED-0DF6-4A07-ABF1-4F0E8DA9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F745E-ABC9-47AA-9157-F3F0DB51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0324-BC3F-4C65-A9B9-F428A732829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40952-9D88-4E69-974B-EFD00999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AEE2C-04FD-4C4F-A81A-272BC2A0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3CA7-2A8A-4B33-A18A-0685B7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4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86E7A-2D00-4FF0-AAC1-5BEF7C1E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0324-BC3F-4C65-A9B9-F428A732829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892CB-6AB4-48EA-931F-9DF7C9B2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F698A-7A7E-49A5-AB17-0068B381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3CA7-2A8A-4B33-A18A-0685B7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5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9974-93D8-43EF-9D40-EE60DA23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5B95C-DB79-4FBA-A3F5-A1CD85B2F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7DBC7-89FD-4918-BDCA-B6E6E0813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53BD5-C3A6-46C9-B4B7-F0281B2F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0324-BC3F-4C65-A9B9-F428A732829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FDD63-827D-49A2-B6E4-FBB832EA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63429-5F9D-4D54-BE87-868F263A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3CA7-2A8A-4B33-A18A-0685B7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1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2B27-77D2-4F8B-813F-6063097C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05543-10A8-4BF0-93A2-475A8F32F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FCBD3-AC4F-4917-9FC9-248177710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2C8DD-977F-48DB-AC0A-79AE7B22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0324-BC3F-4C65-A9B9-F428A732829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B3401-C15C-4DDB-9775-3A77ED3F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2223-B4F5-4AAC-A8F6-A76AFD4C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3CA7-2A8A-4B33-A18A-0685B7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DE180-BDBF-4D0D-A8C7-E04D6EED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DD561-790D-4BD7-BE52-7AACB0488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D5E1-DA8E-4645-8705-D3DC928A1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0324-BC3F-4C65-A9B9-F428A732829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D2F55-BAB7-444B-B579-05D25CF7B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41F15-A806-4E54-8F71-905747A62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83CA7-2A8A-4B33-A18A-0685B7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3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85182" y="1248501"/>
            <a:ext cx="35894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MINIMAL 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BUSINESS</a:t>
            </a:r>
          </a:p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IDEA</a:t>
            </a:r>
          </a:p>
        </p:txBody>
      </p:sp>
      <p:sp>
        <p:nvSpPr>
          <p:cNvPr id="9" name="Oval 8"/>
          <p:cNvSpPr/>
          <p:nvPr/>
        </p:nvSpPr>
        <p:spPr>
          <a:xfrm>
            <a:off x="5685182" y="3048003"/>
            <a:ext cx="490330" cy="490330"/>
          </a:xfrm>
          <a:prstGeom prst="ellipse">
            <a:avLst/>
          </a:prstGeom>
          <a:solidFill>
            <a:srgbClr val="0C6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85182" y="3988907"/>
            <a:ext cx="490330" cy="490330"/>
          </a:xfrm>
          <a:prstGeom prst="ellipse">
            <a:avLst/>
          </a:prstGeom>
          <a:solidFill>
            <a:srgbClr val="A4C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85182" y="4929811"/>
            <a:ext cx="490330" cy="490330"/>
          </a:xfrm>
          <a:prstGeom prst="ellipse">
            <a:avLst/>
          </a:prstGeom>
          <a:solidFill>
            <a:srgbClr val="0FC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832596" y="3151129"/>
            <a:ext cx="195502" cy="284078"/>
            <a:chOff x="-1587" y="-1587"/>
            <a:chExt cx="4211637" cy="6119812"/>
          </a:xfrm>
          <a:solidFill>
            <a:schemeClr val="bg1"/>
          </a:solidFill>
        </p:grpSpPr>
        <p:sp>
          <p:nvSpPr>
            <p:cNvPr id="13" name="Freeform 39"/>
            <p:cNvSpPr>
              <a:spLocks noEditPoints="1"/>
            </p:cNvSpPr>
            <p:nvPr/>
          </p:nvSpPr>
          <p:spPr bwMode="auto">
            <a:xfrm>
              <a:off x="-1587" y="-1587"/>
              <a:ext cx="4211637" cy="6119812"/>
            </a:xfrm>
            <a:custGeom>
              <a:avLst/>
              <a:gdLst>
                <a:gd name="T0" fmla="*/ 560 w 1120"/>
                <a:gd name="T1" fmla="*/ 0 h 1629"/>
                <a:gd name="T2" fmla="*/ 0 w 1120"/>
                <a:gd name="T3" fmla="*/ 560 h 1629"/>
                <a:gd name="T4" fmla="*/ 256 w 1120"/>
                <a:gd name="T5" fmla="*/ 1174 h 1629"/>
                <a:gd name="T6" fmla="*/ 560 w 1120"/>
                <a:gd name="T7" fmla="*/ 1629 h 1629"/>
                <a:gd name="T8" fmla="*/ 864 w 1120"/>
                <a:gd name="T9" fmla="*/ 1175 h 1629"/>
                <a:gd name="T10" fmla="*/ 1120 w 1120"/>
                <a:gd name="T11" fmla="*/ 560 h 1629"/>
                <a:gd name="T12" fmla="*/ 560 w 1120"/>
                <a:gd name="T13" fmla="*/ 0 h 1629"/>
                <a:gd name="T14" fmla="*/ 692 w 1120"/>
                <a:gd name="T15" fmla="*/ 1383 h 1629"/>
                <a:gd name="T16" fmla="*/ 440 w 1120"/>
                <a:gd name="T17" fmla="*/ 1415 h 1629"/>
                <a:gd name="T18" fmla="*/ 409 w 1120"/>
                <a:gd name="T19" fmla="*/ 1319 h 1629"/>
                <a:gd name="T20" fmla="*/ 409 w 1120"/>
                <a:gd name="T21" fmla="*/ 1317 h 1629"/>
                <a:gd name="T22" fmla="*/ 724 w 1120"/>
                <a:gd name="T23" fmla="*/ 1278 h 1629"/>
                <a:gd name="T24" fmla="*/ 710 w 1120"/>
                <a:gd name="T25" fmla="*/ 1323 h 1629"/>
                <a:gd name="T26" fmla="*/ 692 w 1120"/>
                <a:gd name="T27" fmla="*/ 1383 h 1629"/>
                <a:gd name="T28" fmla="*/ 394 w 1120"/>
                <a:gd name="T29" fmla="*/ 1268 h 1629"/>
                <a:gd name="T30" fmla="*/ 363 w 1120"/>
                <a:gd name="T31" fmla="*/ 1171 h 1629"/>
                <a:gd name="T32" fmla="*/ 758 w 1120"/>
                <a:gd name="T33" fmla="*/ 1171 h 1629"/>
                <a:gd name="T34" fmla="*/ 740 w 1120"/>
                <a:gd name="T35" fmla="*/ 1225 h 1629"/>
                <a:gd name="T36" fmla="*/ 394 w 1120"/>
                <a:gd name="T37" fmla="*/ 1268 h 1629"/>
                <a:gd name="T38" fmla="*/ 560 w 1120"/>
                <a:gd name="T39" fmla="*/ 1527 h 1629"/>
                <a:gd name="T40" fmla="*/ 458 w 1120"/>
                <a:gd name="T41" fmla="*/ 1464 h 1629"/>
                <a:gd name="T42" fmla="*/ 674 w 1120"/>
                <a:gd name="T43" fmla="*/ 1437 h 1629"/>
                <a:gd name="T44" fmla="*/ 560 w 1120"/>
                <a:gd name="T45" fmla="*/ 1527 h 1629"/>
                <a:gd name="T46" fmla="*/ 798 w 1120"/>
                <a:gd name="T47" fmla="*/ 1069 h 1629"/>
                <a:gd name="T48" fmla="*/ 323 w 1120"/>
                <a:gd name="T49" fmla="*/ 1069 h 1629"/>
                <a:gd name="T50" fmla="*/ 237 w 1120"/>
                <a:gd name="T51" fmla="*/ 905 h 1629"/>
                <a:gd name="T52" fmla="*/ 102 w 1120"/>
                <a:gd name="T53" fmla="*/ 560 h 1629"/>
                <a:gd name="T54" fmla="*/ 560 w 1120"/>
                <a:gd name="T55" fmla="*/ 102 h 1629"/>
                <a:gd name="T56" fmla="*/ 1018 w 1120"/>
                <a:gd name="T57" fmla="*/ 560 h 1629"/>
                <a:gd name="T58" fmla="*/ 883 w 1120"/>
                <a:gd name="T59" fmla="*/ 906 h 1629"/>
                <a:gd name="T60" fmla="*/ 798 w 1120"/>
                <a:gd name="T61" fmla="*/ 1069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20" h="1629">
                  <a:moveTo>
                    <a:pt x="560" y="0"/>
                  </a:moveTo>
                  <a:cubicBezTo>
                    <a:pt x="251" y="0"/>
                    <a:pt x="0" y="251"/>
                    <a:pt x="0" y="560"/>
                  </a:cubicBezTo>
                  <a:cubicBezTo>
                    <a:pt x="0" y="765"/>
                    <a:pt x="188" y="983"/>
                    <a:pt x="256" y="1174"/>
                  </a:cubicBezTo>
                  <a:cubicBezTo>
                    <a:pt x="358" y="1459"/>
                    <a:pt x="347" y="1629"/>
                    <a:pt x="560" y="1629"/>
                  </a:cubicBezTo>
                  <a:cubicBezTo>
                    <a:pt x="776" y="1629"/>
                    <a:pt x="762" y="1459"/>
                    <a:pt x="864" y="1175"/>
                  </a:cubicBezTo>
                  <a:cubicBezTo>
                    <a:pt x="932" y="983"/>
                    <a:pt x="1120" y="764"/>
                    <a:pt x="1120" y="560"/>
                  </a:cubicBezTo>
                  <a:cubicBezTo>
                    <a:pt x="1120" y="251"/>
                    <a:pt x="869" y="0"/>
                    <a:pt x="560" y="0"/>
                  </a:cubicBezTo>
                  <a:close/>
                  <a:moveTo>
                    <a:pt x="692" y="1383"/>
                  </a:moveTo>
                  <a:cubicBezTo>
                    <a:pt x="440" y="1415"/>
                    <a:pt x="440" y="1415"/>
                    <a:pt x="440" y="1415"/>
                  </a:cubicBezTo>
                  <a:cubicBezTo>
                    <a:pt x="431" y="1389"/>
                    <a:pt x="421" y="1358"/>
                    <a:pt x="409" y="1319"/>
                  </a:cubicBezTo>
                  <a:cubicBezTo>
                    <a:pt x="409" y="1318"/>
                    <a:pt x="409" y="1318"/>
                    <a:pt x="409" y="1317"/>
                  </a:cubicBezTo>
                  <a:cubicBezTo>
                    <a:pt x="724" y="1278"/>
                    <a:pt x="724" y="1278"/>
                    <a:pt x="724" y="1278"/>
                  </a:cubicBezTo>
                  <a:cubicBezTo>
                    <a:pt x="719" y="1293"/>
                    <a:pt x="714" y="1309"/>
                    <a:pt x="710" y="1323"/>
                  </a:cubicBezTo>
                  <a:cubicBezTo>
                    <a:pt x="704" y="1346"/>
                    <a:pt x="698" y="1365"/>
                    <a:pt x="692" y="1383"/>
                  </a:cubicBezTo>
                  <a:close/>
                  <a:moveTo>
                    <a:pt x="394" y="1268"/>
                  </a:moveTo>
                  <a:cubicBezTo>
                    <a:pt x="385" y="1237"/>
                    <a:pt x="374" y="1205"/>
                    <a:pt x="363" y="1171"/>
                  </a:cubicBezTo>
                  <a:cubicBezTo>
                    <a:pt x="758" y="1171"/>
                    <a:pt x="758" y="1171"/>
                    <a:pt x="758" y="1171"/>
                  </a:cubicBezTo>
                  <a:cubicBezTo>
                    <a:pt x="752" y="1189"/>
                    <a:pt x="745" y="1208"/>
                    <a:pt x="740" y="1225"/>
                  </a:cubicBezTo>
                  <a:lnTo>
                    <a:pt x="394" y="1268"/>
                  </a:lnTo>
                  <a:close/>
                  <a:moveTo>
                    <a:pt x="560" y="1527"/>
                  </a:moveTo>
                  <a:cubicBezTo>
                    <a:pt x="508" y="1527"/>
                    <a:pt x="485" y="1521"/>
                    <a:pt x="458" y="1464"/>
                  </a:cubicBezTo>
                  <a:cubicBezTo>
                    <a:pt x="674" y="1437"/>
                    <a:pt x="674" y="1437"/>
                    <a:pt x="674" y="1437"/>
                  </a:cubicBezTo>
                  <a:cubicBezTo>
                    <a:pt x="643" y="1521"/>
                    <a:pt x="620" y="1527"/>
                    <a:pt x="560" y="1527"/>
                  </a:cubicBezTo>
                  <a:close/>
                  <a:moveTo>
                    <a:pt x="798" y="1069"/>
                  </a:moveTo>
                  <a:cubicBezTo>
                    <a:pt x="323" y="1069"/>
                    <a:pt x="323" y="1069"/>
                    <a:pt x="323" y="1069"/>
                  </a:cubicBezTo>
                  <a:cubicBezTo>
                    <a:pt x="297" y="1014"/>
                    <a:pt x="267" y="959"/>
                    <a:pt x="237" y="905"/>
                  </a:cubicBezTo>
                  <a:cubicBezTo>
                    <a:pt x="170" y="786"/>
                    <a:pt x="102" y="664"/>
                    <a:pt x="102" y="560"/>
                  </a:cubicBezTo>
                  <a:cubicBezTo>
                    <a:pt x="102" y="307"/>
                    <a:pt x="307" y="102"/>
                    <a:pt x="560" y="102"/>
                  </a:cubicBezTo>
                  <a:cubicBezTo>
                    <a:pt x="813" y="102"/>
                    <a:pt x="1018" y="307"/>
                    <a:pt x="1018" y="560"/>
                  </a:cubicBezTo>
                  <a:cubicBezTo>
                    <a:pt x="1018" y="663"/>
                    <a:pt x="949" y="786"/>
                    <a:pt x="883" y="906"/>
                  </a:cubicBezTo>
                  <a:cubicBezTo>
                    <a:pt x="853" y="960"/>
                    <a:pt x="823" y="1014"/>
                    <a:pt x="798" y="10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40"/>
            <p:cNvSpPr>
              <a:spLocks/>
            </p:cNvSpPr>
            <p:nvPr/>
          </p:nvSpPr>
          <p:spPr bwMode="auto">
            <a:xfrm>
              <a:off x="957263" y="955675"/>
              <a:ext cx="1239837" cy="1239837"/>
            </a:xfrm>
            <a:custGeom>
              <a:avLst/>
              <a:gdLst>
                <a:gd name="T0" fmla="*/ 305 w 330"/>
                <a:gd name="T1" fmla="*/ 0 h 330"/>
                <a:gd name="T2" fmla="*/ 0 w 330"/>
                <a:gd name="T3" fmla="*/ 305 h 330"/>
                <a:gd name="T4" fmla="*/ 25 w 330"/>
                <a:gd name="T5" fmla="*/ 330 h 330"/>
                <a:gd name="T6" fmla="*/ 50 w 330"/>
                <a:gd name="T7" fmla="*/ 305 h 330"/>
                <a:gd name="T8" fmla="*/ 305 w 330"/>
                <a:gd name="T9" fmla="*/ 50 h 330"/>
                <a:gd name="T10" fmla="*/ 330 w 330"/>
                <a:gd name="T11" fmla="*/ 25 h 330"/>
                <a:gd name="T12" fmla="*/ 305 w 330"/>
                <a:gd name="T1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330">
                  <a:moveTo>
                    <a:pt x="305" y="0"/>
                  </a:moveTo>
                  <a:cubicBezTo>
                    <a:pt x="137" y="0"/>
                    <a:pt x="0" y="137"/>
                    <a:pt x="0" y="305"/>
                  </a:cubicBezTo>
                  <a:cubicBezTo>
                    <a:pt x="0" y="319"/>
                    <a:pt x="11" y="330"/>
                    <a:pt x="25" y="330"/>
                  </a:cubicBezTo>
                  <a:cubicBezTo>
                    <a:pt x="39" y="330"/>
                    <a:pt x="50" y="319"/>
                    <a:pt x="50" y="305"/>
                  </a:cubicBezTo>
                  <a:cubicBezTo>
                    <a:pt x="50" y="165"/>
                    <a:pt x="165" y="50"/>
                    <a:pt x="305" y="50"/>
                  </a:cubicBezTo>
                  <a:cubicBezTo>
                    <a:pt x="319" y="50"/>
                    <a:pt x="330" y="39"/>
                    <a:pt x="330" y="25"/>
                  </a:cubicBezTo>
                  <a:cubicBezTo>
                    <a:pt x="330" y="11"/>
                    <a:pt x="319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75320" y="4100349"/>
            <a:ext cx="310054" cy="267445"/>
            <a:chOff x="-122237" y="-128588"/>
            <a:chExt cx="4632324" cy="3995738"/>
          </a:xfrm>
          <a:solidFill>
            <a:schemeClr val="bg1"/>
          </a:solidFill>
        </p:grpSpPr>
        <p:sp>
          <p:nvSpPr>
            <p:cNvPr id="16" name="Freeform 34"/>
            <p:cNvSpPr>
              <a:spLocks noEditPoints="1"/>
            </p:cNvSpPr>
            <p:nvPr/>
          </p:nvSpPr>
          <p:spPr bwMode="auto">
            <a:xfrm>
              <a:off x="-122237" y="-128588"/>
              <a:ext cx="4632324" cy="3995738"/>
            </a:xfrm>
            <a:custGeom>
              <a:avLst/>
              <a:gdLst>
                <a:gd name="T0" fmla="*/ 1096 w 1232"/>
                <a:gd name="T1" fmla="*/ 134 h 1062"/>
                <a:gd name="T2" fmla="*/ 616 w 1232"/>
                <a:gd name="T3" fmla="*/ 123 h 1062"/>
                <a:gd name="T4" fmla="*/ 136 w 1232"/>
                <a:gd name="T5" fmla="*/ 134 h 1062"/>
                <a:gd name="T6" fmla="*/ 136 w 1232"/>
                <a:gd name="T7" fmla="*/ 622 h 1062"/>
                <a:gd name="T8" fmla="*/ 538 w 1232"/>
                <a:gd name="T9" fmla="*/ 1020 h 1062"/>
                <a:gd name="T10" fmla="*/ 694 w 1232"/>
                <a:gd name="T11" fmla="*/ 1020 h 1062"/>
                <a:gd name="T12" fmla="*/ 1096 w 1232"/>
                <a:gd name="T13" fmla="*/ 622 h 1062"/>
                <a:gd name="T14" fmla="*/ 1096 w 1232"/>
                <a:gd name="T15" fmla="*/ 134 h 1062"/>
                <a:gd name="T16" fmla="*/ 1044 w 1232"/>
                <a:gd name="T17" fmla="*/ 570 h 1062"/>
                <a:gd name="T18" fmla="*/ 642 w 1232"/>
                <a:gd name="T19" fmla="*/ 968 h 1062"/>
                <a:gd name="T20" fmla="*/ 590 w 1232"/>
                <a:gd name="T21" fmla="*/ 968 h 1062"/>
                <a:gd name="T22" fmla="*/ 188 w 1232"/>
                <a:gd name="T23" fmla="*/ 570 h 1062"/>
                <a:gd name="T24" fmla="*/ 188 w 1232"/>
                <a:gd name="T25" fmla="*/ 185 h 1062"/>
                <a:gd name="T26" fmla="*/ 567 w 1232"/>
                <a:gd name="T27" fmla="*/ 177 h 1062"/>
                <a:gd name="T28" fmla="*/ 616 w 1232"/>
                <a:gd name="T29" fmla="*/ 221 h 1062"/>
                <a:gd name="T30" fmla="*/ 665 w 1232"/>
                <a:gd name="T31" fmla="*/ 177 h 1062"/>
                <a:gd name="T32" fmla="*/ 1044 w 1232"/>
                <a:gd name="T33" fmla="*/ 185 h 1062"/>
                <a:gd name="T34" fmla="*/ 1044 w 1232"/>
                <a:gd name="T35" fmla="*/ 57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2" h="1062">
                  <a:moveTo>
                    <a:pt x="1096" y="134"/>
                  </a:moveTo>
                  <a:cubicBezTo>
                    <a:pt x="964" y="3"/>
                    <a:pt x="753" y="0"/>
                    <a:pt x="616" y="123"/>
                  </a:cubicBezTo>
                  <a:cubicBezTo>
                    <a:pt x="479" y="0"/>
                    <a:pt x="268" y="3"/>
                    <a:pt x="136" y="134"/>
                  </a:cubicBezTo>
                  <a:cubicBezTo>
                    <a:pt x="0" y="268"/>
                    <a:pt x="0" y="487"/>
                    <a:pt x="136" y="622"/>
                  </a:cubicBezTo>
                  <a:cubicBezTo>
                    <a:pt x="175" y="660"/>
                    <a:pt x="538" y="1020"/>
                    <a:pt x="538" y="1020"/>
                  </a:cubicBezTo>
                  <a:cubicBezTo>
                    <a:pt x="581" y="1062"/>
                    <a:pt x="651" y="1062"/>
                    <a:pt x="694" y="1020"/>
                  </a:cubicBezTo>
                  <a:cubicBezTo>
                    <a:pt x="694" y="1020"/>
                    <a:pt x="1092" y="626"/>
                    <a:pt x="1096" y="622"/>
                  </a:cubicBezTo>
                  <a:cubicBezTo>
                    <a:pt x="1232" y="487"/>
                    <a:pt x="1232" y="268"/>
                    <a:pt x="1096" y="134"/>
                  </a:cubicBezTo>
                  <a:close/>
                  <a:moveTo>
                    <a:pt x="1044" y="570"/>
                  </a:moveTo>
                  <a:cubicBezTo>
                    <a:pt x="642" y="968"/>
                    <a:pt x="642" y="968"/>
                    <a:pt x="642" y="968"/>
                  </a:cubicBezTo>
                  <a:cubicBezTo>
                    <a:pt x="628" y="982"/>
                    <a:pt x="604" y="982"/>
                    <a:pt x="590" y="968"/>
                  </a:cubicBezTo>
                  <a:cubicBezTo>
                    <a:pt x="188" y="570"/>
                    <a:pt x="188" y="570"/>
                    <a:pt x="188" y="570"/>
                  </a:cubicBezTo>
                  <a:cubicBezTo>
                    <a:pt x="81" y="464"/>
                    <a:pt x="81" y="291"/>
                    <a:pt x="188" y="185"/>
                  </a:cubicBezTo>
                  <a:cubicBezTo>
                    <a:pt x="291" y="82"/>
                    <a:pt x="458" y="79"/>
                    <a:pt x="567" y="177"/>
                  </a:cubicBezTo>
                  <a:cubicBezTo>
                    <a:pt x="616" y="221"/>
                    <a:pt x="616" y="221"/>
                    <a:pt x="616" y="221"/>
                  </a:cubicBezTo>
                  <a:cubicBezTo>
                    <a:pt x="665" y="177"/>
                    <a:pt x="665" y="177"/>
                    <a:pt x="665" y="177"/>
                  </a:cubicBezTo>
                  <a:cubicBezTo>
                    <a:pt x="774" y="79"/>
                    <a:pt x="941" y="82"/>
                    <a:pt x="1044" y="185"/>
                  </a:cubicBezTo>
                  <a:cubicBezTo>
                    <a:pt x="1151" y="291"/>
                    <a:pt x="1151" y="464"/>
                    <a:pt x="1044" y="5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35"/>
            <p:cNvSpPr>
              <a:spLocks/>
            </p:cNvSpPr>
            <p:nvPr/>
          </p:nvSpPr>
          <p:spPr bwMode="auto">
            <a:xfrm>
              <a:off x="688975" y="681038"/>
              <a:ext cx="650875" cy="650875"/>
            </a:xfrm>
            <a:custGeom>
              <a:avLst/>
              <a:gdLst>
                <a:gd name="T0" fmla="*/ 154 w 173"/>
                <a:gd name="T1" fmla="*/ 0 h 173"/>
                <a:gd name="T2" fmla="*/ 154 w 173"/>
                <a:gd name="T3" fmla="*/ 0 h 173"/>
                <a:gd name="T4" fmla="*/ 0 w 173"/>
                <a:gd name="T5" fmla="*/ 154 h 173"/>
                <a:gd name="T6" fmla="*/ 0 w 173"/>
                <a:gd name="T7" fmla="*/ 154 h 173"/>
                <a:gd name="T8" fmla="*/ 18 w 173"/>
                <a:gd name="T9" fmla="*/ 173 h 173"/>
                <a:gd name="T10" fmla="*/ 36 w 173"/>
                <a:gd name="T11" fmla="*/ 154 h 173"/>
                <a:gd name="T12" fmla="*/ 36 w 173"/>
                <a:gd name="T13" fmla="*/ 154 h 173"/>
                <a:gd name="T14" fmla="*/ 154 w 173"/>
                <a:gd name="T15" fmla="*/ 36 h 173"/>
                <a:gd name="T16" fmla="*/ 154 w 173"/>
                <a:gd name="T17" fmla="*/ 36 h 173"/>
                <a:gd name="T18" fmla="*/ 173 w 173"/>
                <a:gd name="T19" fmla="*/ 18 h 173"/>
                <a:gd name="T20" fmla="*/ 154 w 173"/>
                <a:gd name="T2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173"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69" y="0"/>
                    <a:pt x="0" y="69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5"/>
                    <a:pt x="8" y="173"/>
                    <a:pt x="18" y="173"/>
                  </a:cubicBezTo>
                  <a:cubicBezTo>
                    <a:pt x="28" y="173"/>
                    <a:pt x="36" y="165"/>
                    <a:pt x="36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6" y="89"/>
                    <a:pt x="89" y="36"/>
                    <a:pt x="154" y="36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65" y="36"/>
                    <a:pt x="173" y="28"/>
                    <a:pt x="173" y="18"/>
                  </a:cubicBezTo>
                  <a:cubicBezTo>
                    <a:pt x="173" y="8"/>
                    <a:pt x="165" y="0"/>
                    <a:pt x="1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8" name="Freeform 44"/>
          <p:cNvSpPr>
            <a:spLocks noEditPoints="1"/>
          </p:cNvSpPr>
          <p:nvPr/>
        </p:nvSpPr>
        <p:spPr bwMode="auto">
          <a:xfrm>
            <a:off x="5785704" y="5064882"/>
            <a:ext cx="293362" cy="220187"/>
          </a:xfrm>
          <a:custGeom>
            <a:avLst/>
            <a:gdLst>
              <a:gd name="T0" fmla="*/ 925 w 1124"/>
              <a:gd name="T1" fmla="*/ 21 h 843"/>
              <a:gd name="T2" fmla="*/ 249 w 1124"/>
              <a:gd name="T3" fmla="*/ 0 h 843"/>
              <a:gd name="T4" fmla="*/ 21 w 1124"/>
              <a:gd name="T5" fmla="*/ 199 h 843"/>
              <a:gd name="T6" fmla="*/ 18 w 1124"/>
              <a:gd name="T7" fmla="*/ 295 h 843"/>
              <a:gd name="T8" fmla="*/ 562 w 1124"/>
              <a:gd name="T9" fmla="*/ 843 h 843"/>
              <a:gd name="T10" fmla="*/ 1106 w 1124"/>
              <a:gd name="T11" fmla="*/ 295 h 843"/>
              <a:gd name="T12" fmla="*/ 1103 w 1124"/>
              <a:gd name="T13" fmla="*/ 199 h 843"/>
              <a:gd name="T14" fmla="*/ 484 w 1124"/>
              <a:gd name="T15" fmla="*/ 246 h 843"/>
              <a:gd name="T16" fmla="*/ 640 w 1124"/>
              <a:gd name="T17" fmla="*/ 246 h 843"/>
              <a:gd name="T18" fmla="*/ 685 w 1124"/>
              <a:gd name="T19" fmla="*/ 78 h 843"/>
              <a:gd name="T20" fmla="*/ 667 w 1124"/>
              <a:gd name="T21" fmla="*/ 223 h 843"/>
              <a:gd name="T22" fmla="*/ 457 w 1124"/>
              <a:gd name="T23" fmla="*/ 223 h 843"/>
              <a:gd name="T24" fmla="*/ 439 w 1124"/>
              <a:gd name="T25" fmla="*/ 78 h 843"/>
              <a:gd name="T26" fmla="*/ 457 w 1124"/>
              <a:gd name="T27" fmla="*/ 223 h 843"/>
              <a:gd name="T28" fmla="*/ 562 w 1124"/>
              <a:gd name="T29" fmla="*/ 718 h 843"/>
              <a:gd name="T30" fmla="*/ 649 w 1124"/>
              <a:gd name="T31" fmla="*/ 281 h 843"/>
              <a:gd name="T32" fmla="*/ 858 w 1124"/>
              <a:gd name="T33" fmla="*/ 281 h 843"/>
              <a:gd name="T34" fmla="*/ 685 w 1124"/>
              <a:gd name="T35" fmla="*/ 281 h 843"/>
              <a:gd name="T36" fmla="*/ 781 w 1124"/>
              <a:gd name="T37" fmla="*/ 174 h 843"/>
              <a:gd name="T38" fmla="*/ 695 w 1124"/>
              <a:gd name="T39" fmla="*/ 246 h 843"/>
              <a:gd name="T40" fmla="*/ 851 w 1124"/>
              <a:gd name="T41" fmla="*/ 70 h 843"/>
              <a:gd name="T42" fmla="*/ 727 w 1124"/>
              <a:gd name="T43" fmla="*/ 70 h 843"/>
              <a:gd name="T44" fmla="*/ 484 w 1124"/>
              <a:gd name="T45" fmla="*/ 70 h 843"/>
              <a:gd name="T46" fmla="*/ 562 w 1124"/>
              <a:gd name="T47" fmla="*/ 135 h 843"/>
              <a:gd name="T48" fmla="*/ 273 w 1124"/>
              <a:gd name="T49" fmla="*/ 70 h 843"/>
              <a:gd name="T50" fmla="*/ 341 w 1124"/>
              <a:gd name="T51" fmla="*/ 126 h 843"/>
              <a:gd name="T52" fmla="*/ 429 w 1124"/>
              <a:gd name="T53" fmla="*/ 246 h 843"/>
              <a:gd name="T54" fmla="*/ 343 w 1124"/>
              <a:gd name="T55" fmla="*/ 174 h 843"/>
              <a:gd name="T56" fmla="*/ 525 w 1124"/>
              <a:gd name="T57" fmla="*/ 712 h 843"/>
              <a:gd name="T58" fmla="*/ 439 w 1124"/>
              <a:gd name="T59" fmla="*/ 281 h 843"/>
              <a:gd name="T60" fmla="*/ 101 w 1124"/>
              <a:gd name="T61" fmla="*/ 281 h 843"/>
              <a:gd name="T62" fmla="*/ 446 w 1124"/>
              <a:gd name="T63" fmla="*/ 649 h 843"/>
              <a:gd name="T64" fmla="*/ 1023 w 1124"/>
              <a:gd name="T65" fmla="*/ 281 h 843"/>
              <a:gd name="T66" fmla="*/ 899 w 1124"/>
              <a:gd name="T67" fmla="*/ 281 h 843"/>
              <a:gd name="T68" fmla="*/ 808 w 1124"/>
              <a:gd name="T69" fmla="*/ 151 h 843"/>
              <a:gd name="T70" fmla="*/ 1051 w 1124"/>
              <a:gd name="T71" fmla="*/ 246 h 843"/>
              <a:gd name="T72" fmla="*/ 235 w 1124"/>
              <a:gd name="T73" fmla="*/ 84 h 843"/>
              <a:gd name="T74" fmla="*/ 221 w 1124"/>
              <a:gd name="T75" fmla="*/ 246 h 843"/>
              <a:gd name="T76" fmla="*/ 235 w 1124"/>
              <a:gd name="T77" fmla="*/ 84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4" h="843">
                <a:moveTo>
                  <a:pt x="1103" y="199"/>
                </a:moveTo>
                <a:cubicBezTo>
                  <a:pt x="925" y="21"/>
                  <a:pt x="925" y="21"/>
                  <a:pt x="925" y="21"/>
                </a:cubicBezTo>
                <a:cubicBezTo>
                  <a:pt x="912" y="7"/>
                  <a:pt x="894" y="0"/>
                  <a:pt x="875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30" y="0"/>
                  <a:pt x="212" y="7"/>
                  <a:pt x="199" y="21"/>
                </a:cubicBezTo>
                <a:cubicBezTo>
                  <a:pt x="21" y="199"/>
                  <a:pt x="21" y="199"/>
                  <a:pt x="21" y="199"/>
                </a:cubicBezTo>
                <a:cubicBezTo>
                  <a:pt x="7" y="213"/>
                  <a:pt x="0" y="231"/>
                  <a:pt x="0" y="249"/>
                </a:cubicBezTo>
                <a:cubicBezTo>
                  <a:pt x="0" y="266"/>
                  <a:pt x="6" y="282"/>
                  <a:pt x="18" y="295"/>
                </a:cubicBezTo>
                <a:cubicBezTo>
                  <a:pt x="509" y="819"/>
                  <a:pt x="509" y="819"/>
                  <a:pt x="509" y="819"/>
                </a:cubicBezTo>
                <a:cubicBezTo>
                  <a:pt x="523" y="834"/>
                  <a:pt x="542" y="843"/>
                  <a:pt x="562" y="843"/>
                </a:cubicBezTo>
                <a:cubicBezTo>
                  <a:pt x="582" y="843"/>
                  <a:pt x="601" y="834"/>
                  <a:pt x="615" y="819"/>
                </a:cubicBezTo>
                <a:cubicBezTo>
                  <a:pt x="1106" y="295"/>
                  <a:pt x="1106" y="295"/>
                  <a:pt x="1106" y="295"/>
                </a:cubicBezTo>
                <a:cubicBezTo>
                  <a:pt x="1118" y="282"/>
                  <a:pt x="1124" y="265"/>
                  <a:pt x="1124" y="248"/>
                </a:cubicBezTo>
                <a:cubicBezTo>
                  <a:pt x="1124" y="230"/>
                  <a:pt x="1117" y="213"/>
                  <a:pt x="1103" y="199"/>
                </a:cubicBezTo>
                <a:close/>
                <a:moveTo>
                  <a:pt x="640" y="246"/>
                </a:moveTo>
                <a:cubicBezTo>
                  <a:pt x="484" y="246"/>
                  <a:pt x="484" y="246"/>
                  <a:pt x="484" y="246"/>
                </a:cubicBezTo>
                <a:cubicBezTo>
                  <a:pt x="562" y="181"/>
                  <a:pt x="562" y="181"/>
                  <a:pt x="562" y="181"/>
                </a:cubicBezTo>
                <a:lnTo>
                  <a:pt x="640" y="246"/>
                </a:lnTo>
                <a:close/>
                <a:moveTo>
                  <a:pt x="589" y="158"/>
                </a:moveTo>
                <a:cubicBezTo>
                  <a:pt x="685" y="78"/>
                  <a:pt x="685" y="78"/>
                  <a:pt x="685" y="78"/>
                </a:cubicBezTo>
                <a:cubicBezTo>
                  <a:pt x="756" y="149"/>
                  <a:pt x="756" y="149"/>
                  <a:pt x="756" y="149"/>
                </a:cubicBezTo>
                <a:cubicBezTo>
                  <a:pt x="667" y="223"/>
                  <a:pt x="667" y="223"/>
                  <a:pt x="667" y="223"/>
                </a:cubicBezTo>
                <a:lnTo>
                  <a:pt x="589" y="158"/>
                </a:lnTo>
                <a:close/>
                <a:moveTo>
                  <a:pt x="457" y="223"/>
                </a:moveTo>
                <a:cubicBezTo>
                  <a:pt x="368" y="149"/>
                  <a:pt x="368" y="149"/>
                  <a:pt x="368" y="149"/>
                </a:cubicBezTo>
                <a:cubicBezTo>
                  <a:pt x="439" y="78"/>
                  <a:pt x="439" y="78"/>
                  <a:pt x="439" y="78"/>
                </a:cubicBezTo>
                <a:cubicBezTo>
                  <a:pt x="535" y="158"/>
                  <a:pt x="535" y="158"/>
                  <a:pt x="535" y="158"/>
                </a:cubicBezTo>
                <a:lnTo>
                  <a:pt x="457" y="223"/>
                </a:lnTo>
                <a:close/>
                <a:moveTo>
                  <a:pt x="649" y="281"/>
                </a:moveTo>
                <a:cubicBezTo>
                  <a:pt x="562" y="718"/>
                  <a:pt x="562" y="718"/>
                  <a:pt x="562" y="718"/>
                </a:cubicBezTo>
                <a:cubicBezTo>
                  <a:pt x="475" y="281"/>
                  <a:pt x="475" y="281"/>
                  <a:pt x="475" y="281"/>
                </a:cubicBezTo>
                <a:lnTo>
                  <a:pt x="649" y="281"/>
                </a:lnTo>
                <a:close/>
                <a:moveTo>
                  <a:pt x="685" y="281"/>
                </a:moveTo>
                <a:cubicBezTo>
                  <a:pt x="858" y="281"/>
                  <a:pt x="858" y="281"/>
                  <a:pt x="858" y="281"/>
                </a:cubicBezTo>
                <a:cubicBezTo>
                  <a:pt x="599" y="712"/>
                  <a:pt x="599" y="712"/>
                  <a:pt x="599" y="712"/>
                </a:cubicBezTo>
                <a:lnTo>
                  <a:pt x="685" y="281"/>
                </a:lnTo>
                <a:close/>
                <a:moveTo>
                  <a:pt x="695" y="246"/>
                </a:moveTo>
                <a:cubicBezTo>
                  <a:pt x="781" y="174"/>
                  <a:pt x="781" y="174"/>
                  <a:pt x="781" y="174"/>
                </a:cubicBezTo>
                <a:cubicBezTo>
                  <a:pt x="853" y="246"/>
                  <a:pt x="853" y="246"/>
                  <a:pt x="853" y="246"/>
                </a:cubicBezTo>
                <a:lnTo>
                  <a:pt x="695" y="246"/>
                </a:lnTo>
                <a:close/>
                <a:moveTo>
                  <a:pt x="727" y="70"/>
                </a:moveTo>
                <a:cubicBezTo>
                  <a:pt x="851" y="70"/>
                  <a:pt x="851" y="70"/>
                  <a:pt x="851" y="70"/>
                </a:cubicBezTo>
                <a:cubicBezTo>
                  <a:pt x="783" y="126"/>
                  <a:pt x="783" y="126"/>
                  <a:pt x="783" y="126"/>
                </a:cubicBezTo>
                <a:lnTo>
                  <a:pt x="727" y="70"/>
                </a:lnTo>
                <a:close/>
                <a:moveTo>
                  <a:pt x="562" y="135"/>
                </a:moveTo>
                <a:cubicBezTo>
                  <a:pt x="484" y="70"/>
                  <a:pt x="484" y="70"/>
                  <a:pt x="484" y="70"/>
                </a:cubicBezTo>
                <a:cubicBezTo>
                  <a:pt x="640" y="70"/>
                  <a:pt x="640" y="70"/>
                  <a:pt x="640" y="70"/>
                </a:cubicBezTo>
                <a:lnTo>
                  <a:pt x="562" y="135"/>
                </a:lnTo>
                <a:close/>
                <a:moveTo>
                  <a:pt x="341" y="126"/>
                </a:moveTo>
                <a:cubicBezTo>
                  <a:pt x="273" y="70"/>
                  <a:pt x="273" y="70"/>
                  <a:pt x="273" y="70"/>
                </a:cubicBezTo>
                <a:cubicBezTo>
                  <a:pt x="397" y="70"/>
                  <a:pt x="397" y="70"/>
                  <a:pt x="397" y="70"/>
                </a:cubicBezTo>
                <a:lnTo>
                  <a:pt x="341" y="126"/>
                </a:lnTo>
                <a:close/>
                <a:moveTo>
                  <a:pt x="343" y="174"/>
                </a:moveTo>
                <a:cubicBezTo>
                  <a:pt x="429" y="246"/>
                  <a:pt x="429" y="246"/>
                  <a:pt x="429" y="246"/>
                </a:cubicBezTo>
                <a:cubicBezTo>
                  <a:pt x="271" y="246"/>
                  <a:pt x="271" y="246"/>
                  <a:pt x="271" y="246"/>
                </a:cubicBezTo>
                <a:lnTo>
                  <a:pt x="343" y="174"/>
                </a:lnTo>
                <a:close/>
                <a:moveTo>
                  <a:pt x="439" y="281"/>
                </a:moveTo>
                <a:cubicBezTo>
                  <a:pt x="525" y="712"/>
                  <a:pt x="525" y="712"/>
                  <a:pt x="525" y="712"/>
                </a:cubicBezTo>
                <a:cubicBezTo>
                  <a:pt x="266" y="281"/>
                  <a:pt x="266" y="281"/>
                  <a:pt x="266" y="281"/>
                </a:cubicBezTo>
                <a:lnTo>
                  <a:pt x="439" y="281"/>
                </a:lnTo>
                <a:close/>
                <a:moveTo>
                  <a:pt x="446" y="649"/>
                </a:moveTo>
                <a:cubicBezTo>
                  <a:pt x="101" y="281"/>
                  <a:pt x="101" y="281"/>
                  <a:pt x="101" y="281"/>
                </a:cubicBezTo>
                <a:cubicBezTo>
                  <a:pt x="225" y="281"/>
                  <a:pt x="225" y="281"/>
                  <a:pt x="225" y="281"/>
                </a:cubicBezTo>
                <a:lnTo>
                  <a:pt x="446" y="649"/>
                </a:lnTo>
                <a:close/>
                <a:moveTo>
                  <a:pt x="899" y="281"/>
                </a:moveTo>
                <a:cubicBezTo>
                  <a:pt x="1023" y="281"/>
                  <a:pt x="1023" y="281"/>
                  <a:pt x="1023" y="281"/>
                </a:cubicBezTo>
                <a:cubicBezTo>
                  <a:pt x="678" y="649"/>
                  <a:pt x="678" y="649"/>
                  <a:pt x="678" y="649"/>
                </a:cubicBezTo>
                <a:lnTo>
                  <a:pt x="899" y="281"/>
                </a:lnTo>
                <a:close/>
                <a:moveTo>
                  <a:pt x="903" y="246"/>
                </a:moveTo>
                <a:cubicBezTo>
                  <a:pt x="808" y="151"/>
                  <a:pt x="808" y="151"/>
                  <a:pt x="808" y="151"/>
                </a:cubicBezTo>
                <a:cubicBezTo>
                  <a:pt x="889" y="84"/>
                  <a:pt x="889" y="84"/>
                  <a:pt x="889" y="84"/>
                </a:cubicBezTo>
                <a:cubicBezTo>
                  <a:pt x="1051" y="246"/>
                  <a:pt x="1051" y="246"/>
                  <a:pt x="1051" y="246"/>
                </a:cubicBezTo>
                <a:lnTo>
                  <a:pt x="903" y="246"/>
                </a:lnTo>
                <a:close/>
                <a:moveTo>
                  <a:pt x="235" y="84"/>
                </a:moveTo>
                <a:cubicBezTo>
                  <a:pt x="316" y="151"/>
                  <a:pt x="316" y="151"/>
                  <a:pt x="316" y="151"/>
                </a:cubicBezTo>
                <a:cubicBezTo>
                  <a:pt x="221" y="246"/>
                  <a:pt x="221" y="246"/>
                  <a:pt x="221" y="246"/>
                </a:cubicBezTo>
                <a:cubicBezTo>
                  <a:pt x="70" y="246"/>
                  <a:pt x="70" y="246"/>
                  <a:pt x="70" y="246"/>
                </a:cubicBezTo>
                <a:lnTo>
                  <a:pt x="235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6322926" y="3050134"/>
            <a:ext cx="1331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Here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5830" y="3342576"/>
            <a:ext cx="5229579" cy="6171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2926" y="3991038"/>
            <a:ext cx="1331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Here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5830" y="4283480"/>
            <a:ext cx="5229579" cy="6171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2926" y="4929811"/>
            <a:ext cx="1331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Here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5830" y="5222253"/>
            <a:ext cx="5229579" cy="617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 Condensed Light" panose="02000000000000000000" pitchFamily="2" charset="0"/>
              </a:rPr>
              <a:t>Lorem Ipsum is simply dummy text of the printing and typesetting industry. Lorem Ipsum has been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BE9C6392-4389-44A2-AE22-DEA80632D5E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6" r="239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8877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>
            <a:grpSpLocks noChangeAspect="1"/>
          </p:cNvGrpSpPr>
          <p:nvPr/>
        </p:nvGrpSpPr>
        <p:grpSpPr>
          <a:xfrm>
            <a:off x="6651039" y="3206722"/>
            <a:ext cx="1324314" cy="1325138"/>
            <a:chOff x="637079" y="3131271"/>
            <a:chExt cx="1324314" cy="1325138"/>
          </a:xfrm>
          <a:solidFill>
            <a:srgbClr val="A4C147"/>
          </a:solidFill>
        </p:grpSpPr>
        <p:sp>
          <p:nvSpPr>
            <p:cNvPr id="219" name="Freeform 218"/>
            <p:cNvSpPr/>
            <p:nvPr/>
          </p:nvSpPr>
          <p:spPr>
            <a:xfrm rot="13500000">
              <a:off x="637292" y="3132308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  <p:sp>
          <p:nvSpPr>
            <p:cNvPr id="220" name="Freeform 219"/>
            <p:cNvSpPr/>
            <p:nvPr/>
          </p:nvSpPr>
          <p:spPr>
            <a:xfrm rot="2700000">
              <a:off x="637079" y="3131271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</p:grpSp>
      <p:sp>
        <p:nvSpPr>
          <p:cNvPr id="158" name="Oval 157"/>
          <p:cNvSpPr>
            <a:spLocks noChangeAspect="1"/>
          </p:cNvSpPr>
          <p:nvPr/>
        </p:nvSpPr>
        <p:spPr>
          <a:xfrm>
            <a:off x="6869490" y="3425737"/>
            <a:ext cx="886526" cy="8865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grpSp>
        <p:nvGrpSpPr>
          <p:cNvPr id="159" name="Group 158"/>
          <p:cNvGrpSpPr>
            <a:grpSpLocks noChangeAspect="1"/>
          </p:cNvGrpSpPr>
          <p:nvPr/>
        </p:nvGrpSpPr>
        <p:grpSpPr>
          <a:xfrm rot="10826553">
            <a:off x="9278959" y="3212774"/>
            <a:ext cx="1324314" cy="1325138"/>
            <a:chOff x="637079" y="3131271"/>
            <a:chExt cx="1324314" cy="1325138"/>
          </a:xfrm>
          <a:solidFill>
            <a:srgbClr val="70AD47"/>
          </a:solidFill>
        </p:grpSpPr>
        <p:sp>
          <p:nvSpPr>
            <p:cNvPr id="217" name="Freeform 216"/>
            <p:cNvSpPr/>
            <p:nvPr/>
          </p:nvSpPr>
          <p:spPr>
            <a:xfrm rot="13500000">
              <a:off x="637292" y="3132308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  <p:sp>
          <p:nvSpPr>
            <p:cNvPr id="218" name="Freeform 217"/>
            <p:cNvSpPr/>
            <p:nvPr/>
          </p:nvSpPr>
          <p:spPr>
            <a:xfrm rot="2700000">
              <a:off x="637079" y="3131271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</p:grpSp>
      <p:sp>
        <p:nvSpPr>
          <p:cNvPr id="160" name="Oval 159"/>
          <p:cNvSpPr>
            <a:spLocks noChangeAspect="1"/>
          </p:cNvSpPr>
          <p:nvPr/>
        </p:nvSpPr>
        <p:spPr>
          <a:xfrm rot="10826553">
            <a:off x="9502939" y="3426993"/>
            <a:ext cx="886526" cy="8865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grpSp>
        <p:nvGrpSpPr>
          <p:cNvPr id="161" name="Group 160"/>
          <p:cNvGrpSpPr>
            <a:grpSpLocks noChangeAspect="1"/>
          </p:cNvGrpSpPr>
          <p:nvPr/>
        </p:nvGrpSpPr>
        <p:grpSpPr>
          <a:xfrm>
            <a:off x="7963375" y="2539272"/>
            <a:ext cx="1324314" cy="1325138"/>
            <a:chOff x="637079" y="3131271"/>
            <a:chExt cx="1324314" cy="1325138"/>
          </a:xfrm>
          <a:solidFill>
            <a:srgbClr val="7233A1"/>
          </a:solidFill>
        </p:grpSpPr>
        <p:sp>
          <p:nvSpPr>
            <p:cNvPr id="215" name="Freeform 214"/>
            <p:cNvSpPr/>
            <p:nvPr/>
          </p:nvSpPr>
          <p:spPr>
            <a:xfrm rot="13500000">
              <a:off x="637292" y="3132308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  <p:sp>
          <p:nvSpPr>
            <p:cNvPr id="216" name="Freeform 215"/>
            <p:cNvSpPr/>
            <p:nvPr/>
          </p:nvSpPr>
          <p:spPr>
            <a:xfrm rot="2700000">
              <a:off x="637079" y="3131271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</p:grpSp>
      <p:sp>
        <p:nvSpPr>
          <p:cNvPr id="162" name="Oval 161"/>
          <p:cNvSpPr>
            <a:spLocks noChangeAspect="1"/>
          </p:cNvSpPr>
          <p:nvPr/>
        </p:nvSpPr>
        <p:spPr>
          <a:xfrm>
            <a:off x="8193063" y="2750130"/>
            <a:ext cx="886526" cy="8865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grpSp>
        <p:nvGrpSpPr>
          <p:cNvPr id="163" name="Group 162"/>
          <p:cNvGrpSpPr>
            <a:grpSpLocks noChangeAspect="1"/>
          </p:cNvGrpSpPr>
          <p:nvPr/>
        </p:nvGrpSpPr>
        <p:grpSpPr>
          <a:xfrm>
            <a:off x="7974368" y="3881090"/>
            <a:ext cx="1324314" cy="1325138"/>
            <a:chOff x="637079" y="3131271"/>
            <a:chExt cx="1324314" cy="1325138"/>
          </a:xfrm>
          <a:solidFill>
            <a:srgbClr val="17406D"/>
          </a:solidFill>
        </p:grpSpPr>
        <p:sp>
          <p:nvSpPr>
            <p:cNvPr id="213" name="Freeform 212"/>
            <p:cNvSpPr/>
            <p:nvPr/>
          </p:nvSpPr>
          <p:spPr>
            <a:xfrm rot="13500000">
              <a:off x="637292" y="3132308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  <p:sp>
          <p:nvSpPr>
            <p:cNvPr id="214" name="Freeform 213"/>
            <p:cNvSpPr/>
            <p:nvPr/>
          </p:nvSpPr>
          <p:spPr>
            <a:xfrm rot="2700000">
              <a:off x="637079" y="3131271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</p:grpSp>
      <p:sp>
        <p:nvSpPr>
          <p:cNvPr id="164" name="Oval 163"/>
          <p:cNvSpPr>
            <a:spLocks noChangeAspect="1"/>
          </p:cNvSpPr>
          <p:nvPr/>
        </p:nvSpPr>
        <p:spPr>
          <a:xfrm>
            <a:off x="8218533" y="4086921"/>
            <a:ext cx="886526" cy="8865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grpSp>
        <p:nvGrpSpPr>
          <p:cNvPr id="165" name="Group 164"/>
          <p:cNvGrpSpPr>
            <a:grpSpLocks noChangeAspect="1"/>
          </p:cNvGrpSpPr>
          <p:nvPr/>
        </p:nvGrpSpPr>
        <p:grpSpPr>
          <a:xfrm>
            <a:off x="6653383" y="4539283"/>
            <a:ext cx="1324314" cy="1325138"/>
            <a:chOff x="637079" y="3131271"/>
            <a:chExt cx="1324314" cy="1325138"/>
          </a:xfrm>
          <a:solidFill>
            <a:srgbClr val="54DBB6"/>
          </a:solidFill>
        </p:grpSpPr>
        <p:sp>
          <p:nvSpPr>
            <p:cNvPr id="211" name="Freeform 210"/>
            <p:cNvSpPr/>
            <p:nvPr/>
          </p:nvSpPr>
          <p:spPr>
            <a:xfrm rot="13500000">
              <a:off x="637292" y="3132308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  <p:sp>
          <p:nvSpPr>
            <p:cNvPr id="212" name="Freeform 211"/>
            <p:cNvSpPr/>
            <p:nvPr/>
          </p:nvSpPr>
          <p:spPr>
            <a:xfrm rot="2700000">
              <a:off x="637079" y="3131271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</p:grpSp>
      <p:sp>
        <p:nvSpPr>
          <p:cNvPr id="166" name="Oval 165"/>
          <p:cNvSpPr>
            <a:spLocks noChangeAspect="1"/>
          </p:cNvSpPr>
          <p:nvPr/>
        </p:nvSpPr>
        <p:spPr>
          <a:xfrm>
            <a:off x="6869297" y="4758298"/>
            <a:ext cx="886526" cy="8865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/>
          </a:p>
        </p:txBody>
      </p:sp>
      <p:grpSp>
        <p:nvGrpSpPr>
          <p:cNvPr id="167" name="Group 166"/>
          <p:cNvGrpSpPr>
            <a:grpSpLocks noChangeAspect="1"/>
          </p:cNvGrpSpPr>
          <p:nvPr/>
        </p:nvGrpSpPr>
        <p:grpSpPr>
          <a:xfrm rot="10826553">
            <a:off x="6654478" y="1870718"/>
            <a:ext cx="1324314" cy="1325138"/>
            <a:chOff x="637079" y="3131271"/>
            <a:chExt cx="1324314" cy="1325138"/>
          </a:xfrm>
          <a:solidFill>
            <a:srgbClr val="0E6EC6"/>
          </a:solidFill>
        </p:grpSpPr>
        <p:sp>
          <p:nvSpPr>
            <p:cNvPr id="209" name="Freeform 208"/>
            <p:cNvSpPr/>
            <p:nvPr/>
          </p:nvSpPr>
          <p:spPr>
            <a:xfrm rot="13500000">
              <a:off x="637292" y="3132308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  <p:sp>
          <p:nvSpPr>
            <p:cNvPr id="210" name="Freeform 209"/>
            <p:cNvSpPr/>
            <p:nvPr/>
          </p:nvSpPr>
          <p:spPr>
            <a:xfrm rot="2700000">
              <a:off x="637079" y="3131271"/>
              <a:ext cx="1324101" cy="1324101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500" kern="1200"/>
            </a:p>
          </p:txBody>
        </p:sp>
      </p:grpSp>
      <p:sp>
        <p:nvSpPr>
          <p:cNvPr id="168" name="Oval 167"/>
          <p:cNvSpPr>
            <a:spLocks noChangeAspect="1"/>
          </p:cNvSpPr>
          <p:nvPr/>
        </p:nvSpPr>
        <p:spPr>
          <a:xfrm rot="10826553">
            <a:off x="6877236" y="2085763"/>
            <a:ext cx="886526" cy="8865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50" name="Oval 4"/>
          <p:cNvSpPr/>
          <p:nvPr/>
        </p:nvSpPr>
        <p:spPr>
          <a:xfrm>
            <a:off x="6939951" y="2149143"/>
            <a:ext cx="754247" cy="75424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43061" tIns="55880" rIns="143061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3200" dirty="0">
                <a:solidFill>
                  <a:schemeClr val="accent1"/>
                </a:solidFill>
                <a:latin typeface="FontAwesome" pitchFamily="2" charset="0"/>
              </a:rPr>
              <a:t></a:t>
            </a:r>
            <a:endParaRPr lang="id-ID" sz="3200" kern="12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8440502" y="3014351"/>
            <a:ext cx="358084" cy="358084"/>
            <a:chOff x="4154488" y="3932238"/>
            <a:chExt cx="879475" cy="879475"/>
          </a:xfrm>
        </p:grpSpPr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4154488" y="3932238"/>
              <a:ext cx="879475" cy="879475"/>
            </a:xfrm>
            <a:prstGeom prst="rect">
              <a:avLst/>
            </a:prstGeom>
            <a:noFill/>
            <a:ln w="25400" cap="flat">
              <a:solidFill>
                <a:srgbClr val="7233A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 flipH="1">
              <a:off x="4154488" y="4598988"/>
              <a:ext cx="879475" cy="0"/>
            </a:xfrm>
            <a:prstGeom prst="line">
              <a:avLst/>
            </a:prstGeom>
            <a:noFill/>
            <a:ln w="25400" cap="flat">
              <a:solidFill>
                <a:srgbClr val="7233A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4324351" y="4044951"/>
              <a:ext cx="269875" cy="193675"/>
            </a:xfrm>
            <a:custGeom>
              <a:avLst/>
              <a:gdLst>
                <a:gd name="T0" fmla="*/ 46 w 71"/>
                <a:gd name="T1" fmla="*/ 0 h 51"/>
                <a:gd name="T2" fmla="*/ 21 w 71"/>
                <a:gd name="T3" fmla="*/ 21 h 51"/>
                <a:gd name="T4" fmla="*/ 16 w 71"/>
                <a:gd name="T5" fmla="*/ 20 h 51"/>
                <a:gd name="T6" fmla="*/ 0 w 71"/>
                <a:gd name="T7" fmla="*/ 36 h 51"/>
                <a:gd name="T8" fmla="*/ 16 w 71"/>
                <a:gd name="T9" fmla="*/ 50 h 51"/>
                <a:gd name="T10" fmla="*/ 46 w 71"/>
                <a:gd name="T11" fmla="*/ 50 h 51"/>
                <a:gd name="T12" fmla="*/ 71 w 71"/>
                <a:gd name="T13" fmla="*/ 25 h 51"/>
                <a:gd name="T14" fmla="*/ 46 w 71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51">
                  <a:moveTo>
                    <a:pt x="46" y="0"/>
                  </a:moveTo>
                  <a:cubicBezTo>
                    <a:pt x="33" y="0"/>
                    <a:pt x="23" y="9"/>
                    <a:pt x="21" y="21"/>
                  </a:cubicBezTo>
                  <a:cubicBezTo>
                    <a:pt x="19" y="21"/>
                    <a:pt x="17" y="20"/>
                    <a:pt x="16" y="20"/>
                  </a:cubicBezTo>
                  <a:cubicBezTo>
                    <a:pt x="7" y="20"/>
                    <a:pt x="0" y="27"/>
                    <a:pt x="0" y="36"/>
                  </a:cubicBezTo>
                  <a:cubicBezTo>
                    <a:pt x="0" y="44"/>
                    <a:pt x="7" y="51"/>
                    <a:pt x="1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60" y="51"/>
                    <a:pt x="71" y="39"/>
                    <a:pt x="71" y="25"/>
                  </a:cubicBezTo>
                  <a:cubicBezTo>
                    <a:pt x="71" y="12"/>
                    <a:pt x="60" y="0"/>
                    <a:pt x="46" y="0"/>
                  </a:cubicBezTo>
                  <a:close/>
                </a:path>
              </a:pathLst>
            </a:custGeom>
            <a:noFill/>
            <a:ln w="25400" cap="flat">
              <a:solidFill>
                <a:srgbClr val="7233A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4260851" y="4276726"/>
              <a:ext cx="728663" cy="322263"/>
            </a:xfrm>
            <a:custGeom>
              <a:avLst/>
              <a:gdLst>
                <a:gd name="T0" fmla="*/ 0 w 192"/>
                <a:gd name="T1" fmla="*/ 85 h 85"/>
                <a:gd name="T2" fmla="*/ 48 w 192"/>
                <a:gd name="T3" fmla="*/ 30 h 85"/>
                <a:gd name="T4" fmla="*/ 93 w 192"/>
                <a:gd name="T5" fmla="*/ 60 h 85"/>
                <a:gd name="T6" fmla="*/ 123 w 192"/>
                <a:gd name="T7" fmla="*/ 8 h 85"/>
                <a:gd name="T8" fmla="*/ 138 w 192"/>
                <a:gd name="T9" fmla="*/ 0 h 85"/>
                <a:gd name="T10" fmla="*/ 153 w 192"/>
                <a:gd name="T11" fmla="*/ 9 h 85"/>
                <a:gd name="T12" fmla="*/ 192 w 192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5">
                  <a:moveTo>
                    <a:pt x="0" y="85"/>
                  </a:moveTo>
                  <a:cubicBezTo>
                    <a:pt x="0" y="85"/>
                    <a:pt x="22" y="30"/>
                    <a:pt x="48" y="30"/>
                  </a:cubicBezTo>
                  <a:cubicBezTo>
                    <a:pt x="73" y="30"/>
                    <a:pt x="93" y="60"/>
                    <a:pt x="93" y="60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6" y="3"/>
                    <a:pt x="132" y="0"/>
                    <a:pt x="138" y="0"/>
                  </a:cubicBezTo>
                  <a:cubicBezTo>
                    <a:pt x="144" y="0"/>
                    <a:pt x="150" y="3"/>
                    <a:pt x="153" y="9"/>
                  </a:cubicBezTo>
                  <a:cubicBezTo>
                    <a:pt x="192" y="85"/>
                    <a:pt x="192" y="85"/>
                    <a:pt x="192" y="85"/>
                  </a:cubicBezTo>
                </a:path>
              </a:pathLst>
            </a:custGeom>
            <a:noFill/>
            <a:ln w="25400" cap="flat">
              <a:solidFill>
                <a:srgbClr val="7233A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31880" y="5020881"/>
            <a:ext cx="361360" cy="361360"/>
            <a:chOff x="2484438" y="3797927"/>
            <a:chExt cx="881063" cy="881063"/>
          </a:xfrm>
        </p:grpSpPr>
        <p:sp>
          <p:nvSpPr>
            <p:cNvPr id="36" name="Oval 13"/>
            <p:cNvSpPr>
              <a:spLocks noChangeArrowheads="1"/>
            </p:cNvSpPr>
            <p:nvPr/>
          </p:nvSpPr>
          <p:spPr bwMode="auto">
            <a:xfrm>
              <a:off x="2484438" y="3797927"/>
              <a:ext cx="881063" cy="881063"/>
            </a:xfrm>
            <a:prstGeom prst="ellipse">
              <a:avLst/>
            </a:prstGeom>
            <a:noFill/>
            <a:ln w="2540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2636838" y="4267827"/>
              <a:ext cx="576263" cy="293688"/>
            </a:xfrm>
            <a:custGeom>
              <a:avLst/>
              <a:gdLst>
                <a:gd name="T0" fmla="*/ 152 w 152"/>
                <a:gd name="T1" fmla="*/ 0 h 77"/>
                <a:gd name="T2" fmla="*/ 76 w 152"/>
                <a:gd name="T3" fmla="*/ 77 h 77"/>
                <a:gd name="T4" fmla="*/ 0 w 152"/>
                <a:gd name="T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77">
                  <a:moveTo>
                    <a:pt x="152" y="0"/>
                  </a:moveTo>
                  <a:cubicBezTo>
                    <a:pt x="152" y="41"/>
                    <a:pt x="118" y="77"/>
                    <a:pt x="76" y="77"/>
                  </a:cubicBezTo>
                  <a:cubicBezTo>
                    <a:pt x="34" y="77"/>
                    <a:pt x="0" y="41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2667001" y="4082090"/>
              <a:ext cx="166688" cy="80963"/>
            </a:xfrm>
            <a:custGeom>
              <a:avLst/>
              <a:gdLst>
                <a:gd name="T0" fmla="*/ 0 w 44"/>
                <a:gd name="T1" fmla="*/ 21 h 21"/>
                <a:gd name="T2" fmla="*/ 23 w 44"/>
                <a:gd name="T3" fmla="*/ 0 h 21"/>
                <a:gd name="T4" fmla="*/ 44 w 44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1">
                  <a:moveTo>
                    <a:pt x="0" y="21"/>
                  </a:moveTo>
                  <a:cubicBezTo>
                    <a:pt x="0" y="10"/>
                    <a:pt x="11" y="0"/>
                    <a:pt x="23" y="0"/>
                  </a:cubicBezTo>
                  <a:cubicBezTo>
                    <a:pt x="34" y="0"/>
                    <a:pt x="44" y="10"/>
                    <a:pt x="44" y="21"/>
                  </a:cubicBezTo>
                </a:path>
              </a:pathLst>
            </a:custGeom>
            <a:noFill/>
            <a:ln w="2540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3016251" y="4082090"/>
              <a:ext cx="166688" cy="80963"/>
            </a:xfrm>
            <a:custGeom>
              <a:avLst/>
              <a:gdLst>
                <a:gd name="T0" fmla="*/ 44 w 44"/>
                <a:gd name="T1" fmla="*/ 21 h 21"/>
                <a:gd name="T2" fmla="*/ 21 w 44"/>
                <a:gd name="T3" fmla="*/ 0 h 21"/>
                <a:gd name="T4" fmla="*/ 0 w 44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1">
                  <a:moveTo>
                    <a:pt x="44" y="21"/>
                  </a:moveTo>
                  <a:cubicBezTo>
                    <a:pt x="44" y="10"/>
                    <a:pt x="32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</a:path>
              </a:pathLst>
            </a:custGeom>
            <a:solidFill>
              <a:srgbClr val="54DBB6"/>
            </a:solidFill>
            <a:ln w="25400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780321" y="3691409"/>
            <a:ext cx="320707" cy="345872"/>
            <a:chOff x="3997325" y="3846513"/>
            <a:chExt cx="788988" cy="850900"/>
          </a:xfrm>
        </p:grpSpPr>
        <p:sp>
          <p:nvSpPr>
            <p:cNvPr id="42" name="Freeform 20"/>
            <p:cNvSpPr>
              <a:spLocks/>
            </p:cNvSpPr>
            <p:nvPr/>
          </p:nvSpPr>
          <p:spPr bwMode="auto">
            <a:xfrm>
              <a:off x="3997325" y="3906838"/>
              <a:ext cx="788988" cy="790575"/>
            </a:xfrm>
            <a:custGeom>
              <a:avLst/>
              <a:gdLst>
                <a:gd name="T0" fmla="*/ 248 w 497"/>
                <a:gd name="T1" fmla="*/ 115 h 498"/>
                <a:gd name="T2" fmla="*/ 497 w 497"/>
                <a:gd name="T3" fmla="*/ 0 h 498"/>
                <a:gd name="T4" fmla="*/ 497 w 497"/>
                <a:gd name="T5" fmla="*/ 373 h 498"/>
                <a:gd name="T6" fmla="*/ 248 w 497"/>
                <a:gd name="T7" fmla="*/ 498 h 498"/>
                <a:gd name="T8" fmla="*/ 0 w 497"/>
                <a:gd name="T9" fmla="*/ 373 h 498"/>
                <a:gd name="T10" fmla="*/ 0 w 497"/>
                <a:gd name="T11" fmla="*/ 0 h 498"/>
                <a:gd name="T12" fmla="*/ 248 w 497"/>
                <a:gd name="T13" fmla="*/ 115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498">
                  <a:moveTo>
                    <a:pt x="248" y="115"/>
                  </a:moveTo>
                  <a:lnTo>
                    <a:pt x="497" y="0"/>
                  </a:lnTo>
                  <a:lnTo>
                    <a:pt x="497" y="373"/>
                  </a:lnTo>
                  <a:lnTo>
                    <a:pt x="248" y="498"/>
                  </a:lnTo>
                  <a:lnTo>
                    <a:pt x="0" y="373"/>
                  </a:lnTo>
                  <a:lnTo>
                    <a:pt x="0" y="0"/>
                  </a:lnTo>
                  <a:lnTo>
                    <a:pt x="248" y="115"/>
                  </a:lnTo>
                  <a:close/>
                </a:path>
              </a:pathLst>
            </a:custGeom>
            <a:noFill/>
            <a:ln w="25400" cap="rnd">
              <a:solidFill>
                <a:srgbClr val="70A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4087813" y="3846513"/>
              <a:ext cx="608013" cy="150812"/>
            </a:xfrm>
            <a:custGeom>
              <a:avLst/>
              <a:gdLst>
                <a:gd name="T0" fmla="*/ 383 w 383"/>
                <a:gd name="T1" fmla="*/ 0 h 95"/>
                <a:gd name="T2" fmla="*/ 191 w 383"/>
                <a:gd name="T3" fmla="*/ 95 h 95"/>
                <a:gd name="T4" fmla="*/ 0 w 383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3" h="95">
                  <a:moveTo>
                    <a:pt x="383" y="0"/>
                  </a:moveTo>
                  <a:lnTo>
                    <a:pt x="191" y="95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70A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4391025" y="4089400"/>
              <a:ext cx="0" cy="608012"/>
            </a:xfrm>
            <a:prstGeom prst="line">
              <a:avLst/>
            </a:prstGeom>
            <a:noFill/>
            <a:ln w="25400" cap="rnd">
              <a:solidFill>
                <a:srgbClr val="70A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435888" y="4347978"/>
            <a:ext cx="400387" cy="364696"/>
            <a:chOff x="395288" y="3546475"/>
            <a:chExt cx="979488" cy="892176"/>
          </a:xfrm>
          <a:noFill/>
        </p:grpSpPr>
        <p:sp>
          <p:nvSpPr>
            <p:cNvPr id="151" name="Freeform 5"/>
            <p:cNvSpPr>
              <a:spLocks/>
            </p:cNvSpPr>
            <p:nvPr/>
          </p:nvSpPr>
          <p:spPr bwMode="auto">
            <a:xfrm>
              <a:off x="395288" y="3546475"/>
              <a:ext cx="979488" cy="892176"/>
            </a:xfrm>
            <a:custGeom>
              <a:avLst/>
              <a:gdLst>
                <a:gd name="T0" fmla="*/ 49 w 258"/>
                <a:gd name="T1" fmla="*/ 213 h 235"/>
                <a:gd name="T2" fmla="*/ 45 w 258"/>
                <a:gd name="T3" fmla="*/ 45 h 235"/>
                <a:gd name="T4" fmla="*/ 209 w 258"/>
                <a:gd name="T5" fmla="*/ 49 h 235"/>
                <a:gd name="T6" fmla="*/ 213 w 258"/>
                <a:gd name="T7" fmla="*/ 213 h 235"/>
                <a:gd name="T8" fmla="*/ 133 w 258"/>
                <a:gd name="T9" fmla="*/ 213 h 235"/>
                <a:gd name="T10" fmla="*/ 89 w 258"/>
                <a:gd name="T11" fmla="*/ 169 h 235"/>
                <a:gd name="T12" fmla="*/ 73 w 258"/>
                <a:gd name="T13" fmla="*/ 165 h 235"/>
                <a:gd name="T14" fmla="*/ 77 w 258"/>
                <a:gd name="T15" fmla="*/ 185 h 235"/>
                <a:gd name="T16" fmla="*/ 77 w 258"/>
                <a:gd name="T17" fmla="*/ 213 h 235"/>
                <a:gd name="T18" fmla="*/ 49 w 258"/>
                <a:gd name="T19" fmla="*/ 21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235">
                  <a:moveTo>
                    <a:pt x="49" y="213"/>
                  </a:moveTo>
                  <a:cubicBezTo>
                    <a:pt x="4" y="168"/>
                    <a:pt x="0" y="90"/>
                    <a:pt x="45" y="45"/>
                  </a:cubicBezTo>
                  <a:cubicBezTo>
                    <a:pt x="90" y="0"/>
                    <a:pt x="164" y="4"/>
                    <a:pt x="209" y="49"/>
                  </a:cubicBezTo>
                  <a:cubicBezTo>
                    <a:pt x="254" y="94"/>
                    <a:pt x="258" y="168"/>
                    <a:pt x="213" y="213"/>
                  </a:cubicBezTo>
                  <a:cubicBezTo>
                    <a:pt x="191" y="235"/>
                    <a:pt x="155" y="235"/>
                    <a:pt x="133" y="213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81" y="161"/>
                    <a:pt x="77" y="161"/>
                    <a:pt x="73" y="165"/>
                  </a:cubicBezTo>
                  <a:cubicBezTo>
                    <a:pt x="69" y="169"/>
                    <a:pt x="69" y="177"/>
                    <a:pt x="77" y="185"/>
                  </a:cubicBezTo>
                  <a:cubicBezTo>
                    <a:pt x="85" y="193"/>
                    <a:pt x="85" y="205"/>
                    <a:pt x="77" y="213"/>
                  </a:cubicBezTo>
                  <a:cubicBezTo>
                    <a:pt x="69" y="221"/>
                    <a:pt x="57" y="221"/>
                    <a:pt x="49" y="213"/>
                  </a:cubicBezTo>
                  <a:close/>
                </a:path>
              </a:pathLst>
            </a:custGeom>
            <a:grpFill/>
            <a:ln w="25400" cap="rnd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52" name="Freeform 6"/>
            <p:cNvSpPr>
              <a:spLocks/>
            </p:cNvSpPr>
            <p:nvPr/>
          </p:nvSpPr>
          <p:spPr bwMode="auto">
            <a:xfrm>
              <a:off x="979488" y="3781425"/>
              <a:ext cx="133350" cy="133350"/>
            </a:xfrm>
            <a:custGeom>
              <a:avLst/>
              <a:gdLst>
                <a:gd name="T0" fmla="*/ 29 w 35"/>
                <a:gd name="T1" fmla="*/ 28 h 35"/>
                <a:gd name="T2" fmla="*/ 6 w 35"/>
                <a:gd name="T3" fmla="*/ 28 h 35"/>
                <a:gd name="T4" fmla="*/ 6 w 35"/>
                <a:gd name="T5" fmla="*/ 6 h 35"/>
                <a:gd name="T6" fmla="*/ 29 w 35"/>
                <a:gd name="T7" fmla="*/ 6 h 35"/>
                <a:gd name="T8" fmla="*/ 29 w 35"/>
                <a:gd name="T9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9" y="28"/>
                  </a:moveTo>
                  <a:cubicBezTo>
                    <a:pt x="23" y="35"/>
                    <a:pt x="13" y="35"/>
                    <a:pt x="6" y="28"/>
                  </a:cubicBezTo>
                  <a:cubicBezTo>
                    <a:pt x="0" y="22"/>
                    <a:pt x="0" y="12"/>
                    <a:pt x="6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35" y="12"/>
                    <a:pt x="35" y="22"/>
                    <a:pt x="29" y="28"/>
                  </a:cubicBezTo>
                  <a:close/>
                </a:path>
              </a:pathLst>
            </a:custGeom>
            <a:grpFill/>
            <a:ln w="25400" cap="rnd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53" name="Freeform 7"/>
            <p:cNvSpPr>
              <a:spLocks/>
            </p:cNvSpPr>
            <p:nvPr/>
          </p:nvSpPr>
          <p:spPr bwMode="auto">
            <a:xfrm>
              <a:off x="1101726" y="3987800"/>
              <a:ext cx="101600" cy="98425"/>
            </a:xfrm>
            <a:custGeom>
              <a:avLst/>
              <a:gdLst>
                <a:gd name="T0" fmla="*/ 5 w 27"/>
                <a:gd name="T1" fmla="*/ 22 h 26"/>
                <a:gd name="T2" fmla="*/ 5 w 27"/>
                <a:gd name="T3" fmla="*/ 5 h 26"/>
                <a:gd name="T4" fmla="*/ 22 w 27"/>
                <a:gd name="T5" fmla="*/ 5 h 26"/>
                <a:gd name="T6" fmla="*/ 22 w 27"/>
                <a:gd name="T7" fmla="*/ 22 h 26"/>
                <a:gd name="T8" fmla="*/ 5 w 2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5" y="22"/>
                  </a:moveTo>
                  <a:cubicBezTo>
                    <a:pt x="0" y="17"/>
                    <a:pt x="0" y="9"/>
                    <a:pt x="5" y="5"/>
                  </a:cubicBezTo>
                  <a:cubicBezTo>
                    <a:pt x="10" y="0"/>
                    <a:pt x="17" y="0"/>
                    <a:pt x="22" y="5"/>
                  </a:cubicBezTo>
                  <a:cubicBezTo>
                    <a:pt x="27" y="9"/>
                    <a:pt x="27" y="17"/>
                    <a:pt x="22" y="22"/>
                  </a:cubicBezTo>
                  <a:cubicBezTo>
                    <a:pt x="17" y="26"/>
                    <a:pt x="10" y="26"/>
                    <a:pt x="5" y="22"/>
                  </a:cubicBezTo>
                  <a:close/>
                </a:path>
              </a:pathLst>
            </a:custGeom>
            <a:grpFill/>
            <a:ln w="25400" cap="rnd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54" name="Freeform 8"/>
            <p:cNvSpPr>
              <a:spLocks/>
            </p:cNvSpPr>
            <p:nvPr/>
          </p:nvSpPr>
          <p:spPr bwMode="auto">
            <a:xfrm>
              <a:off x="965201" y="4143375"/>
              <a:ext cx="166688" cy="166688"/>
            </a:xfrm>
            <a:custGeom>
              <a:avLst/>
              <a:gdLst>
                <a:gd name="T0" fmla="*/ 8 w 44"/>
                <a:gd name="T1" fmla="*/ 36 h 44"/>
                <a:gd name="T2" fmla="*/ 8 w 44"/>
                <a:gd name="T3" fmla="*/ 8 h 44"/>
                <a:gd name="T4" fmla="*/ 36 w 44"/>
                <a:gd name="T5" fmla="*/ 8 h 44"/>
                <a:gd name="T6" fmla="*/ 36 w 44"/>
                <a:gd name="T7" fmla="*/ 36 h 44"/>
                <a:gd name="T8" fmla="*/ 8 w 44"/>
                <a:gd name="T9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8" y="36"/>
                  </a:moveTo>
                  <a:cubicBezTo>
                    <a:pt x="0" y="28"/>
                    <a:pt x="0" y="16"/>
                    <a:pt x="8" y="8"/>
                  </a:cubicBezTo>
                  <a:cubicBezTo>
                    <a:pt x="15" y="0"/>
                    <a:pt x="28" y="0"/>
                    <a:pt x="36" y="8"/>
                  </a:cubicBezTo>
                  <a:cubicBezTo>
                    <a:pt x="44" y="16"/>
                    <a:pt x="44" y="28"/>
                    <a:pt x="36" y="36"/>
                  </a:cubicBezTo>
                  <a:cubicBezTo>
                    <a:pt x="28" y="44"/>
                    <a:pt x="15" y="44"/>
                    <a:pt x="8" y="36"/>
                  </a:cubicBezTo>
                  <a:close/>
                </a:path>
              </a:pathLst>
            </a:custGeom>
            <a:grpFill/>
            <a:ln w="25400" cap="rnd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55" name="Freeform 9"/>
            <p:cNvSpPr>
              <a:spLocks/>
            </p:cNvSpPr>
            <p:nvPr/>
          </p:nvSpPr>
          <p:spPr bwMode="auto">
            <a:xfrm>
              <a:off x="741363" y="3740150"/>
              <a:ext cx="136525" cy="133350"/>
            </a:xfrm>
            <a:custGeom>
              <a:avLst/>
              <a:gdLst>
                <a:gd name="T0" fmla="*/ 29 w 36"/>
                <a:gd name="T1" fmla="*/ 6 h 35"/>
                <a:gd name="T2" fmla="*/ 29 w 36"/>
                <a:gd name="T3" fmla="*/ 29 h 35"/>
                <a:gd name="T4" fmla="*/ 7 w 36"/>
                <a:gd name="T5" fmla="*/ 29 h 35"/>
                <a:gd name="T6" fmla="*/ 7 w 36"/>
                <a:gd name="T7" fmla="*/ 6 h 35"/>
                <a:gd name="T8" fmla="*/ 29 w 36"/>
                <a:gd name="T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9" y="6"/>
                  </a:moveTo>
                  <a:cubicBezTo>
                    <a:pt x="36" y="12"/>
                    <a:pt x="36" y="22"/>
                    <a:pt x="29" y="29"/>
                  </a:cubicBezTo>
                  <a:cubicBezTo>
                    <a:pt x="23" y="35"/>
                    <a:pt x="13" y="35"/>
                    <a:pt x="7" y="29"/>
                  </a:cubicBezTo>
                  <a:cubicBezTo>
                    <a:pt x="0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lose/>
                </a:path>
              </a:pathLst>
            </a:custGeom>
            <a:grpFill/>
            <a:ln w="25400" cap="rnd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sp>
        <p:nvSpPr>
          <p:cNvPr id="221" name="Oval 4"/>
          <p:cNvSpPr/>
          <p:nvPr/>
        </p:nvSpPr>
        <p:spPr>
          <a:xfrm>
            <a:off x="7105080" y="3620428"/>
            <a:ext cx="415345" cy="49842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43061" tIns="55880" rIns="143061" bIns="55880" numCol="1" spcCol="1270" anchor="ctr" anchorCtr="0">
            <a:noAutofit/>
          </a:bodyPr>
          <a:lstStyle/>
          <a:p>
            <a:pPr lvl="0" algn="ctr"/>
            <a:r>
              <a:rPr lang="id-ID" sz="2800" dirty="0">
                <a:solidFill>
                  <a:srgbClr val="A4C147"/>
                </a:solidFill>
                <a:latin typeface="FontAwesome" pitchFamily="2" charset="0"/>
              </a:rPr>
              <a:t></a:t>
            </a:r>
          </a:p>
        </p:txBody>
      </p:sp>
      <p:sp>
        <p:nvSpPr>
          <p:cNvPr id="223" name="Content Placeholder 2"/>
          <p:cNvSpPr txBox="1">
            <a:spLocks/>
          </p:cNvSpPr>
          <p:nvPr/>
        </p:nvSpPr>
        <p:spPr>
          <a:xfrm>
            <a:off x="1197966" y="2406700"/>
            <a:ext cx="2029191" cy="711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4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Graphic Design</a:t>
            </a:r>
          </a:p>
          <a:p>
            <a:pPr algn="l"/>
            <a:r>
              <a:rPr lang="en-US" sz="1200" dirty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 Ipsum has been the industry's standard dummy text ever since the 1500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s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1100" dirty="0">
              <a:solidFill>
                <a:schemeClr val="bg1">
                  <a:lumMod val="50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4" name="Content Placeholder 2"/>
          <p:cNvSpPr txBox="1">
            <a:spLocks/>
          </p:cNvSpPr>
          <p:nvPr/>
        </p:nvSpPr>
        <p:spPr>
          <a:xfrm>
            <a:off x="1197965" y="3463543"/>
            <a:ext cx="2029191" cy="711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400" b="1" dirty="0">
                <a:solidFill>
                  <a:srgbClr val="A4C147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Sketch</a:t>
            </a:r>
          </a:p>
          <a:p>
            <a:pPr algn="l"/>
            <a:r>
              <a:rPr lang="en-US" sz="1200" dirty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 Ipsum has been the industry's standard dummy text ever since the 1500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s.</a:t>
            </a:r>
            <a:endParaRPr lang="en-US" sz="1200" dirty="0">
              <a:solidFill>
                <a:schemeClr val="bg1">
                  <a:lumMod val="50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5" name="Content Placeholder 2"/>
          <p:cNvSpPr txBox="1">
            <a:spLocks/>
          </p:cNvSpPr>
          <p:nvPr/>
        </p:nvSpPr>
        <p:spPr>
          <a:xfrm>
            <a:off x="3758491" y="2418690"/>
            <a:ext cx="2029191" cy="711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400" b="1" dirty="0">
                <a:solidFill>
                  <a:srgbClr val="7233A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Animation</a:t>
            </a:r>
          </a:p>
          <a:p>
            <a:pPr algn="l"/>
            <a:r>
              <a:rPr lang="en-US" sz="1200" dirty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 Ipsum has been the industry's standard dummy text ever since the 1500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s.</a:t>
            </a:r>
            <a:endParaRPr lang="en-US" sz="1200" dirty="0">
              <a:solidFill>
                <a:schemeClr val="bg1">
                  <a:lumMod val="50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6" name="Content Placeholder 2"/>
          <p:cNvSpPr txBox="1">
            <a:spLocks/>
          </p:cNvSpPr>
          <p:nvPr/>
        </p:nvSpPr>
        <p:spPr>
          <a:xfrm>
            <a:off x="3758490" y="3435777"/>
            <a:ext cx="2029191" cy="711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400" b="1" dirty="0">
                <a:solidFill>
                  <a:srgbClr val="17406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Photography</a:t>
            </a:r>
          </a:p>
          <a:p>
            <a:pPr algn="l"/>
            <a:r>
              <a:rPr lang="en-US" sz="1200" dirty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 Ipsum has been the industry's standard dummy text ever since the 1500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s.</a:t>
            </a:r>
            <a:endParaRPr lang="en-US" sz="1200" dirty="0">
              <a:solidFill>
                <a:schemeClr val="bg1">
                  <a:lumMod val="50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7" name="Content Placeholder 2"/>
          <p:cNvSpPr txBox="1">
            <a:spLocks/>
          </p:cNvSpPr>
          <p:nvPr/>
        </p:nvSpPr>
        <p:spPr>
          <a:xfrm>
            <a:off x="1197965" y="4572218"/>
            <a:ext cx="2029191" cy="711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400" b="1" dirty="0">
                <a:solidFill>
                  <a:srgbClr val="54DBB6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Drawing</a:t>
            </a:r>
          </a:p>
          <a:p>
            <a:pPr algn="l"/>
            <a:r>
              <a:rPr lang="en-US" sz="1200" dirty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 Ipsum has been the industry's standard dummy text ever since the 1500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s.</a:t>
            </a:r>
            <a:endParaRPr lang="en-US" sz="1200" dirty="0">
              <a:solidFill>
                <a:schemeClr val="bg1">
                  <a:lumMod val="50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9" name="Content Placeholder 2"/>
          <p:cNvSpPr txBox="1">
            <a:spLocks/>
          </p:cNvSpPr>
          <p:nvPr/>
        </p:nvSpPr>
        <p:spPr>
          <a:xfrm>
            <a:off x="3758490" y="4560226"/>
            <a:ext cx="2029191" cy="711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400" b="1" dirty="0">
                <a:solidFill>
                  <a:srgbClr val="70AD47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Book</a:t>
            </a:r>
          </a:p>
          <a:p>
            <a:pPr algn="l"/>
            <a:r>
              <a:rPr lang="en-US" sz="1200" dirty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 Ipsum has been the industry's standard dummy text ever since the 1500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s.</a:t>
            </a:r>
            <a:endParaRPr lang="en-US" sz="1200" dirty="0">
              <a:solidFill>
                <a:schemeClr val="bg1">
                  <a:lumMod val="50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0" name="Oval 229"/>
          <p:cNvSpPr>
            <a:spLocks noChangeAspect="1"/>
          </p:cNvSpPr>
          <p:nvPr/>
        </p:nvSpPr>
        <p:spPr>
          <a:xfrm>
            <a:off x="1020903" y="2514250"/>
            <a:ext cx="144000" cy="144000"/>
          </a:xfrm>
          <a:prstGeom prst="ellipse">
            <a:avLst/>
          </a:prstGeom>
          <a:solidFill>
            <a:srgbClr val="0E6EC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>
            <a:off x="1016020" y="3568326"/>
            <a:ext cx="144000" cy="144000"/>
          </a:xfrm>
          <a:prstGeom prst="ellipse">
            <a:avLst/>
          </a:prstGeom>
          <a:solidFill>
            <a:srgbClr val="A4C14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1016020" y="4655188"/>
            <a:ext cx="144000" cy="144000"/>
          </a:xfrm>
          <a:prstGeom prst="ellipse">
            <a:avLst/>
          </a:prstGeom>
          <a:solidFill>
            <a:srgbClr val="54DBB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3583846" y="2495027"/>
            <a:ext cx="144000" cy="144000"/>
          </a:xfrm>
          <a:prstGeom prst="ellipse">
            <a:avLst/>
          </a:prstGeom>
          <a:solidFill>
            <a:srgbClr val="7233A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3578963" y="3549103"/>
            <a:ext cx="144000" cy="144000"/>
          </a:xfrm>
          <a:prstGeom prst="ellipse">
            <a:avLst/>
          </a:prstGeom>
          <a:solidFill>
            <a:srgbClr val="17406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235" name="Oval 234"/>
          <p:cNvSpPr>
            <a:spLocks noChangeAspect="1"/>
          </p:cNvSpPr>
          <p:nvPr/>
        </p:nvSpPr>
        <p:spPr>
          <a:xfrm>
            <a:off x="3578963" y="4635965"/>
            <a:ext cx="144000" cy="144000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75" name="Title 2"/>
          <p:cNvSpPr txBox="1">
            <a:spLocks/>
          </p:cNvSpPr>
          <p:nvPr/>
        </p:nvSpPr>
        <p:spPr>
          <a:xfrm>
            <a:off x="2481330" y="390868"/>
            <a:ext cx="7229340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Extrabold" panose="020B0906030804020204" pitchFamily="34" charset="0"/>
              </a:rPr>
              <a:t>RADICAL CYCLE INFOGRAPHIC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736698" y="854227"/>
            <a:ext cx="70886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Ipsum</a:t>
            </a:r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is simply dummy text of the printing and typesetting industry.</a:t>
            </a:r>
          </a:p>
        </p:txBody>
      </p:sp>
      <p:sp>
        <p:nvSpPr>
          <p:cNvPr id="83" name="Oval 4"/>
          <p:cNvSpPr/>
          <p:nvPr/>
        </p:nvSpPr>
        <p:spPr>
          <a:xfrm>
            <a:off x="6140863" y="3314286"/>
            <a:ext cx="754247" cy="7542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43061" tIns="55880" rIns="143061" bIns="55880" numCol="1" spcCol="1270" anchor="ctr" anchorCtr="0">
            <a:noAutofit/>
          </a:bodyPr>
          <a:lstStyle/>
          <a:p>
            <a:pPr lvl="0" algn="ctr"/>
            <a:endParaRPr lang="id-ID" sz="3200" i="0" dirty="0">
              <a:solidFill>
                <a:schemeClr val="bg1">
                  <a:lumMod val="95000"/>
                </a:schemeClr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358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60" grpId="0" animBg="1"/>
      <p:bldP spid="162" grpId="0" animBg="1"/>
      <p:bldP spid="164" grpId="0" animBg="1"/>
      <p:bldP spid="166" grpId="0" animBg="1"/>
      <p:bldP spid="168" grpId="0" animBg="1"/>
      <p:bldP spid="50" grpId="0"/>
      <p:bldP spid="221" grpId="0"/>
      <p:bldP spid="223" grpId="0"/>
      <p:bldP spid="224" grpId="0"/>
      <p:bldP spid="225" grpId="0"/>
      <p:bldP spid="226" grpId="0"/>
      <p:bldP spid="227" grpId="0"/>
      <p:bldP spid="229" grpId="0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87588" y="1698208"/>
            <a:ext cx="7416824" cy="2833042"/>
            <a:chOff x="2330390" y="1698208"/>
            <a:chExt cx="7416824" cy="2833042"/>
          </a:xfrm>
        </p:grpSpPr>
        <p:graphicFrame>
          <p:nvGraphicFramePr>
            <p:cNvPr id="26" name="Diagram 25"/>
            <p:cNvGraphicFramePr/>
            <p:nvPr>
              <p:extLst>
                <p:ext uri="{D42A27DB-BD31-4B8C-83A1-F6EECF244321}">
                  <p14:modId xmlns:p14="http://schemas.microsoft.com/office/powerpoint/2010/main" val="3616667275"/>
                </p:ext>
              </p:extLst>
            </p:nvPr>
          </p:nvGraphicFramePr>
          <p:xfrm>
            <a:off x="2330390" y="1698208"/>
            <a:ext cx="7416824" cy="28330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2762438" y="2722170"/>
              <a:ext cx="568213" cy="605284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rgbClr val="0F6F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1"/>
            <p:cNvSpPr>
              <a:spLocks noEditPoints="1"/>
            </p:cNvSpPr>
            <p:nvPr/>
          </p:nvSpPr>
          <p:spPr bwMode="auto">
            <a:xfrm>
              <a:off x="4634646" y="2838491"/>
              <a:ext cx="732327" cy="733103"/>
            </a:xfrm>
            <a:custGeom>
              <a:avLst/>
              <a:gdLst>
                <a:gd name="T0" fmla="*/ 360 w 400"/>
                <a:gd name="T1" fmla="*/ 184 h 400"/>
                <a:gd name="T2" fmla="*/ 360 w 400"/>
                <a:gd name="T3" fmla="*/ 216 h 400"/>
                <a:gd name="T4" fmla="*/ 400 w 400"/>
                <a:gd name="T5" fmla="*/ 200 h 400"/>
                <a:gd name="T6" fmla="*/ 200 w 400"/>
                <a:gd name="T7" fmla="*/ 90 h 400"/>
                <a:gd name="T8" fmla="*/ 200 w 400"/>
                <a:gd name="T9" fmla="*/ 310 h 400"/>
                <a:gd name="T10" fmla="*/ 200 w 400"/>
                <a:gd name="T11" fmla="*/ 90 h 400"/>
                <a:gd name="T12" fmla="*/ 120 w 400"/>
                <a:gd name="T13" fmla="*/ 200 h 400"/>
                <a:gd name="T14" fmla="*/ 280 w 400"/>
                <a:gd name="T15" fmla="*/ 200 h 400"/>
                <a:gd name="T16" fmla="*/ 59 w 400"/>
                <a:gd name="T17" fmla="*/ 200 h 400"/>
                <a:gd name="T18" fmla="*/ 20 w 400"/>
                <a:gd name="T19" fmla="*/ 184 h 400"/>
                <a:gd name="T20" fmla="*/ 20 w 400"/>
                <a:gd name="T21" fmla="*/ 216 h 400"/>
                <a:gd name="T22" fmla="*/ 59 w 400"/>
                <a:gd name="T23" fmla="*/ 200 h 400"/>
                <a:gd name="T24" fmla="*/ 216 w 400"/>
                <a:gd name="T25" fmla="*/ 40 h 400"/>
                <a:gd name="T26" fmla="*/ 200 w 400"/>
                <a:gd name="T27" fmla="*/ 0 h 400"/>
                <a:gd name="T28" fmla="*/ 184 w 400"/>
                <a:gd name="T29" fmla="*/ 40 h 400"/>
                <a:gd name="T30" fmla="*/ 200 w 400"/>
                <a:gd name="T31" fmla="*/ 340 h 400"/>
                <a:gd name="T32" fmla="*/ 184 w 400"/>
                <a:gd name="T33" fmla="*/ 380 h 400"/>
                <a:gd name="T34" fmla="*/ 216 w 400"/>
                <a:gd name="T35" fmla="*/ 380 h 400"/>
                <a:gd name="T36" fmla="*/ 200 w 400"/>
                <a:gd name="T37" fmla="*/ 340 h 400"/>
                <a:gd name="T38" fmla="*/ 350 w 400"/>
                <a:gd name="T39" fmla="*/ 50 h 400"/>
                <a:gd name="T40" fmla="*/ 310 w 400"/>
                <a:gd name="T41" fmla="*/ 67 h 400"/>
                <a:gd name="T42" fmla="*/ 333 w 400"/>
                <a:gd name="T43" fmla="*/ 89 h 400"/>
                <a:gd name="T44" fmla="*/ 66 w 400"/>
                <a:gd name="T45" fmla="*/ 311 h 400"/>
                <a:gd name="T46" fmla="*/ 50 w 400"/>
                <a:gd name="T47" fmla="*/ 350 h 400"/>
                <a:gd name="T48" fmla="*/ 89 w 400"/>
                <a:gd name="T49" fmla="*/ 333 h 400"/>
                <a:gd name="T50" fmla="*/ 66 w 400"/>
                <a:gd name="T51" fmla="*/ 311 h 400"/>
                <a:gd name="T52" fmla="*/ 50 w 400"/>
                <a:gd name="T53" fmla="*/ 50 h 400"/>
                <a:gd name="T54" fmla="*/ 66 w 400"/>
                <a:gd name="T55" fmla="*/ 89 h 400"/>
                <a:gd name="T56" fmla="*/ 89 w 400"/>
                <a:gd name="T57" fmla="*/ 67 h 400"/>
                <a:gd name="T58" fmla="*/ 310 w 400"/>
                <a:gd name="T59" fmla="*/ 333 h 400"/>
                <a:gd name="T60" fmla="*/ 350 w 400"/>
                <a:gd name="T61" fmla="*/ 350 h 400"/>
                <a:gd name="T62" fmla="*/ 333 w 400"/>
                <a:gd name="T63" fmla="*/ 311 h 400"/>
                <a:gd name="T64" fmla="*/ 310 w 400"/>
                <a:gd name="T65" fmla="*/ 33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0" h="400">
                  <a:moveTo>
                    <a:pt x="380" y="184"/>
                  </a:moveTo>
                  <a:cubicBezTo>
                    <a:pt x="376" y="184"/>
                    <a:pt x="364" y="184"/>
                    <a:pt x="360" y="184"/>
                  </a:cubicBezTo>
                  <a:cubicBezTo>
                    <a:pt x="349" y="184"/>
                    <a:pt x="340" y="191"/>
                    <a:pt x="340" y="200"/>
                  </a:cubicBezTo>
                  <a:cubicBezTo>
                    <a:pt x="340" y="209"/>
                    <a:pt x="349" y="216"/>
                    <a:pt x="360" y="216"/>
                  </a:cubicBezTo>
                  <a:cubicBezTo>
                    <a:pt x="364" y="216"/>
                    <a:pt x="376" y="216"/>
                    <a:pt x="380" y="216"/>
                  </a:cubicBezTo>
                  <a:cubicBezTo>
                    <a:pt x="391" y="216"/>
                    <a:pt x="400" y="209"/>
                    <a:pt x="400" y="200"/>
                  </a:cubicBezTo>
                  <a:cubicBezTo>
                    <a:pt x="400" y="191"/>
                    <a:pt x="391" y="184"/>
                    <a:pt x="380" y="184"/>
                  </a:cubicBezTo>
                  <a:close/>
                  <a:moveTo>
                    <a:pt x="200" y="90"/>
                  </a:moveTo>
                  <a:cubicBezTo>
                    <a:pt x="139" y="90"/>
                    <a:pt x="90" y="139"/>
                    <a:pt x="90" y="200"/>
                  </a:cubicBezTo>
                  <a:cubicBezTo>
                    <a:pt x="90" y="261"/>
                    <a:pt x="139" y="310"/>
                    <a:pt x="200" y="310"/>
                  </a:cubicBezTo>
                  <a:cubicBezTo>
                    <a:pt x="261" y="310"/>
                    <a:pt x="310" y="261"/>
                    <a:pt x="310" y="200"/>
                  </a:cubicBezTo>
                  <a:cubicBezTo>
                    <a:pt x="310" y="139"/>
                    <a:pt x="261" y="90"/>
                    <a:pt x="200" y="90"/>
                  </a:cubicBezTo>
                  <a:close/>
                  <a:moveTo>
                    <a:pt x="200" y="280"/>
                  </a:moveTo>
                  <a:cubicBezTo>
                    <a:pt x="156" y="280"/>
                    <a:pt x="120" y="244"/>
                    <a:pt x="120" y="200"/>
                  </a:cubicBezTo>
                  <a:cubicBezTo>
                    <a:pt x="120" y="156"/>
                    <a:pt x="156" y="120"/>
                    <a:pt x="200" y="120"/>
                  </a:cubicBezTo>
                  <a:cubicBezTo>
                    <a:pt x="244" y="120"/>
                    <a:pt x="280" y="156"/>
                    <a:pt x="280" y="200"/>
                  </a:cubicBezTo>
                  <a:cubicBezTo>
                    <a:pt x="280" y="244"/>
                    <a:pt x="244" y="280"/>
                    <a:pt x="200" y="280"/>
                  </a:cubicBezTo>
                  <a:close/>
                  <a:moveTo>
                    <a:pt x="59" y="200"/>
                  </a:moveTo>
                  <a:cubicBezTo>
                    <a:pt x="59" y="191"/>
                    <a:pt x="51" y="184"/>
                    <a:pt x="40" y="184"/>
                  </a:cubicBezTo>
                  <a:cubicBezTo>
                    <a:pt x="36" y="184"/>
                    <a:pt x="23" y="184"/>
                    <a:pt x="20" y="184"/>
                  </a:cubicBezTo>
                  <a:cubicBezTo>
                    <a:pt x="9" y="184"/>
                    <a:pt x="0" y="191"/>
                    <a:pt x="0" y="200"/>
                  </a:cubicBezTo>
                  <a:cubicBezTo>
                    <a:pt x="0" y="209"/>
                    <a:pt x="9" y="216"/>
                    <a:pt x="20" y="216"/>
                  </a:cubicBezTo>
                  <a:cubicBezTo>
                    <a:pt x="23" y="216"/>
                    <a:pt x="36" y="216"/>
                    <a:pt x="40" y="216"/>
                  </a:cubicBezTo>
                  <a:cubicBezTo>
                    <a:pt x="51" y="216"/>
                    <a:pt x="59" y="209"/>
                    <a:pt x="59" y="200"/>
                  </a:cubicBezTo>
                  <a:close/>
                  <a:moveTo>
                    <a:pt x="200" y="60"/>
                  </a:moveTo>
                  <a:cubicBezTo>
                    <a:pt x="209" y="60"/>
                    <a:pt x="216" y="51"/>
                    <a:pt x="216" y="40"/>
                  </a:cubicBezTo>
                  <a:cubicBezTo>
                    <a:pt x="216" y="36"/>
                    <a:pt x="216" y="24"/>
                    <a:pt x="216" y="20"/>
                  </a:cubicBezTo>
                  <a:cubicBezTo>
                    <a:pt x="216" y="9"/>
                    <a:pt x="209" y="0"/>
                    <a:pt x="200" y="0"/>
                  </a:cubicBezTo>
                  <a:cubicBezTo>
                    <a:pt x="191" y="0"/>
                    <a:pt x="184" y="9"/>
                    <a:pt x="184" y="20"/>
                  </a:cubicBezTo>
                  <a:cubicBezTo>
                    <a:pt x="184" y="24"/>
                    <a:pt x="184" y="36"/>
                    <a:pt x="184" y="40"/>
                  </a:cubicBezTo>
                  <a:cubicBezTo>
                    <a:pt x="184" y="51"/>
                    <a:pt x="191" y="60"/>
                    <a:pt x="200" y="60"/>
                  </a:cubicBezTo>
                  <a:close/>
                  <a:moveTo>
                    <a:pt x="200" y="340"/>
                  </a:moveTo>
                  <a:cubicBezTo>
                    <a:pt x="191" y="340"/>
                    <a:pt x="184" y="349"/>
                    <a:pt x="184" y="360"/>
                  </a:cubicBezTo>
                  <a:cubicBezTo>
                    <a:pt x="184" y="364"/>
                    <a:pt x="184" y="376"/>
                    <a:pt x="184" y="380"/>
                  </a:cubicBezTo>
                  <a:cubicBezTo>
                    <a:pt x="184" y="391"/>
                    <a:pt x="191" y="400"/>
                    <a:pt x="200" y="400"/>
                  </a:cubicBezTo>
                  <a:cubicBezTo>
                    <a:pt x="209" y="400"/>
                    <a:pt x="216" y="391"/>
                    <a:pt x="216" y="380"/>
                  </a:cubicBezTo>
                  <a:cubicBezTo>
                    <a:pt x="216" y="376"/>
                    <a:pt x="216" y="364"/>
                    <a:pt x="216" y="360"/>
                  </a:cubicBezTo>
                  <a:cubicBezTo>
                    <a:pt x="216" y="349"/>
                    <a:pt x="209" y="340"/>
                    <a:pt x="200" y="340"/>
                  </a:cubicBezTo>
                  <a:close/>
                  <a:moveTo>
                    <a:pt x="347" y="75"/>
                  </a:moveTo>
                  <a:cubicBezTo>
                    <a:pt x="355" y="67"/>
                    <a:pt x="356" y="56"/>
                    <a:pt x="350" y="50"/>
                  </a:cubicBezTo>
                  <a:cubicBezTo>
                    <a:pt x="344" y="44"/>
                    <a:pt x="332" y="45"/>
                    <a:pt x="324" y="53"/>
                  </a:cubicBezTo>
                  <a:cubicBezTo>
                    <a:pt x="322" y="55"/>
                    <a:pt x="313" y="64"/>
                    <a:pt x="310" y="67"/>
                  </a:cubicBezTo>
                  <a:cubicBezTo>
                    <a:pt x="303" y="74"/>
                    <a:pt x="301" y="86"/>
                    <a:pt x="308" y="92"/>
                  </a:cubicBezTo>
                  <a:cubicBezTo>
                    <a:pt x="314" y="98"/>
                    <a:pt x="325" y="97"/>
                    <a:pt x="333" y="89"/>
                  </a:cubicBezTo>
                  <a:cubicBezTo>
                    <a:pt x="335" y="87"/>
                    <a:pt x="345" y="77"/>
                    <a:pt x="347" y="75"/>
                  </a:cubicBezTo>
                  <a:close/>
                  <a:moveTo>
                    <a:pt x="66" y="311"/>
                  </a:moveTo>
                  <a:cubicBezTo>
                    <a:pt x="64" y="313"/>
                    <a:pt x="55" y="322"/>
                    <a:pt x="52" y="325"/>
                  </a:cubicBezTo>
                  <a:cubicBezTo>
                    <a:pt x="45" y="332"/>
                    <a:pt x="43" y="344"/>
                    <a:pt x="50" y="350"/>
                  </a:cubicBezTo>
                  <a:cubicBezTo>
                    <a:pt x="56" y="356"/>
                    <a:pt x="67" y="355"/>
                    <a:pt x="75" y="347"/>
                  </a:cubicBezTo>
                  <a:cubicBezTo>
                    <a:pt x="77" y="345"/>
                    <a:pt x="87" y="335"/>
                    <a:pt x="89" y="333"/>
                  </a:cubicBezTo>
                  <a:cubicBezTo>
                    <a:pt x="97" y="325"/>
                    <a:pt x="98" y="314"/>
                    <a:pt x="92" y="308"/>
                  </a:cubicBezTo>
                  <a:cubicBezTo>
                    <a:pt x="86" y="302"/>
                    <a:pt x="74" y="303"/>
                    <a:pt x="66" y="311"/>
                  </a:cubicBezTo>
                  <a:close/>
                  <a:moveTo>
                    <a:pt x="75" y="53"/>
                  </a:moveTo>
                  <a:cubicBezTo>
                    <a:pt x="67" y="45"/>
                    <a:pt x="56" y="44"/>
                    <a:pt x="50" y="50"/>
                  </a:cubicBezTo>
                  <a:cubicBezTo>
                    <a:pt x="43" y="56"/>
                    <a:pt x="45" y="67"/>
                    <a:pt x="52" y="75"/>
                  </a:cubicBezTo>
                  <a:cubicBezTo>
                    <a:pt x="55" y="77"/>
                    <a:pt x="64" y="87"/>
                    <a:pt x="66" y="89"/>
                  </a:cubicBezTo>
                  <a:cubicBezTo>
                    <a:pt x="74" y="97"/>
                    <a:pt x="86" y="98"/>
                    <a:pt x="92" y="92"/>
                  </a:cubicBezTo>
                  <a:cubicBezTo>
                    <a:pt x="98" y="86"/>
                    <a:pt x="97" y="74"/>
                    <a:pt x="89" y="67"/>
                  </a:cubicBezTo>
                  <a:cubicBezTo>
                    <a:pt x="87" y="64"/>
                    <a:pt x="77" y="55"/>
                    <a:pt x="75" y="53"/>
                  </a:cubicBezTo>
                  <a:close/>
                  <a:moveTo>
                    <a:pt x="310" y="333"/>
                  </a:moveTo>
                  <a:cubicBezTo>
                    <a:pt x="313" y="335"/>
                    <a:pt x="322" y="345"/>
                    <a:pt x="324" y="347"/>
                  </a:cubicBezTo>
                  <a:cubicBezTo>
                    <a:pt x="332" y="355"/>
                    <a:pt x="344" y="356"/>
                    <a:pt x="350" y="350"/>
                  </a:cubicBezTo>
                  <a:cubicBezTo>
                    <a:pt x="356" y="344"/>
                    <a:pt x="355" y="332"/>
                    <a:pt x="347" y="325"/>
                  </a:cubicBezTo>
                  <a:cubicBezTo>
                    <a:pt x="345" y="322"/>
                    <a:pt x="335" y="313"/>
                    <a:pt x="333" y="311"/>
                  </a:cubicBezTo>
                  <a:cubicBezTo>
                    <a:pt x="325" y="303"/>
                    <a:pt x="314" y="302"/>
                    <a:pt x="308" y="308"/>
                  </a:cubicBezTo>
                  <a:cubicBezTo>
                    <a:pt x="301" y="314"/>
                    <a:pt x="303" y="325"/>
                    <a:pt x="310" y="333"/>
                  </a:cubicBezTo>
                  <a:close/>
                </a:path>
              </a:pathLst>
            </a:custGeom>
            <a:solidFill>
              <a:srgbClr val="A3C1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6579673" y="2711904"/>
              <a:ext cx="623849" cy="625816"/>
            </a:xfrm>
            <a:custGeom>
              <a:avLst/>
              <a:gdLst>
                <a:gd name="T0" fmla="*/ 390 w 403"/>
                <a:gd name="T1" fmla="*/ 150 h 404"/>
                <a:gd name="T2" fmla="*/ 241 w 403"/>
                <a:gd name="T3" fmla="*/ 110 h 404"/>
                <a:gd name="T4" fmla="*/ 215 w 403"/>
                <a:gd name="T5" fmla="*/ 13 h 404"/>
                <a:gd name="T6" fmla="*/ 195 w 403"/>
                <a:gd name="T7" fmla="*/ 2 h 404"/>
                <a:gd name="T8" fmla="*/ 14 w 403"/>
                <a:gd name="T9" fmla="*/ 51 h 404"/>
                <a:gd name="T10" fmla="*/ 2 w 403"/>
                <a:gd name="T11" fmla="*/ 70 h 404"/>
                <a:gd name="T12" fmla="*/ 67 w 403"/>
                <a:gd name="T13" fmla="*/ 311 h 404"/>
                <a:gd name="T14" fmla="*/ 86 w 403"/>
                <a:gd name="T15" fmla="*/ 322 h 404"/>
                <a:gd name="T16" fmla="*/ 159 w 403"/>
                <a:gd name="T17" fmla="*/ 302 h 404"/>
                <a:gd name="T18" fmla="*/ 149 w 403"/>
                <a:gd name="T19" fmla="*/ 339 h 404"/>
                <a:gd name="T20" fmla="*/ 160 w 403"/>
                <a:gd name="T21" fmla="*/ 358 h 404"/>
                <a:gd name="T22" fmla="*/ 322 w 403"/>
                <a:gd name="T23" fmla="*/ 401 h 404"/>
                <a:gd name="T24" fmla="*/ 342 w 403"/>
                <a:gd name="T25" fmla="*/ 391 h 404"/>
                <a:gd name="T26" fmla="*/ 401 w 403"/>
                <a:gd name="T27" fmla="*/ 169 h 404"/>
                <a:gd name="T28" fmla="*/ 390 w 403"/>
                <a:gd name="T29" fmla="*/ 150 h 404"/>
                <a:gd name="T30" fmla="*/ 34 w 403"/>
                <a:gd name="T31" fmla="*/ 75 h 404"/>
                <a:gd name="T32" fmla="*/ 191 w 403"/>
                <a:gd name="T33" fmla="*/ 33 h 404"/>
                <a:gd name="T34" fmla="*/ 249 w 403"/>
                <a:gd name="T35" fmla="*/ 249 h 404"/>
                <a:gd name="T36" fmla="*/ 92 w 403"/>
                <a:gd name="T37" fmla="*/ 291 h 404"/>
                <a:gd name="T38" fmla="*/ 34 w 403"/>
                <a:gd name="T39" fmla="*/ 75 h 404"/>
                <a:gd name="T40" fmla="*/ 315 w 403"/>
                <a:gd name="T41" fmla="*/ 371 h 404"/>
                <a:gd name="T42" fmla="*/ 179 w 403"/>
                <a:gd name="T43" fmla="*/ 334 h 404"/>
                <a:gd name="T44" fmla="*/ 190 w 403"/>
                <a:gd name="T45" fmla="*/ 294 h 404"/>
                <a:gd name="T46" fmla="*/ 268 w 403"/>
                <a:gd name="T47" fmla="*/ 273 h 404"/>
                <a:gd name="T48" fmla="*/ 279 w 403"/>
                <a:gd name="T49" fmla="*/ 254 h 404"/>
                <a:gd name="T50" fmla="*/ 249 w 403"/>
                <a:gd name="T51" fmla="*/ 142 h 404"/>
                <a:gd name="T52" fmla="*/ 368 w 403"/>
                <a:gd name="T53" fmla="*/ 174 h 404"/>
                <a:gd name="T54" fmla="*/ 315 w 403"/>
                <a:gd name="T55" fmla="*/ 37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solidFill>
              <a:srgbClr val="10CF9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8667094" y="2876398"/>
              <a:ext cx="513556" cy="532606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2312589" y="4796847"/>
            <a:ext cx="7513991" cy="10858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Simple Analisys</a:t>
            </a:r>
          </a:p>
          <a:p>
            <a:pPr algn="l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Ipsum has been the industry's standard dummy text ever since the 1500s</a:t>
            </a:r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Fusce som libero topi sombrero bikinan meksiko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when an unknown printer took a galley of type and scrambled it to make a type specimen book. It has survived not only five centuries, but also the leap into electronic typesetting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>
            <a:off x="2441574" y="364364"/>
            <a:ext cx="7229340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Extrabold" panose="020B0906030804020204" pitchFamily="34" charset="0"/>
              </a:rPr>
              <a:t>INFOGRAPHIC FLOW CHART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00372" y="828110"/>
            <a:ext cx="66982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  <a:cs typeface="Open Sans Light" panose="020B0306030504020204" pitchFamily="34" charset="0"/>
              </a:rPr>
              <a:t>Lorem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  <a:cs typeface="Open Sans Light" panose="020B0306030504020204" pitchFamily="34" charset="0"/>
              </a:rPr>
              <a:t>Ipsum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Open Sans Light" panose="020B0306030504020204" pitchFamily="34" charset="0"/>
              </a:rPr>
              <a:t> is simply dummy text of the printing and typesetting industry.</a:t>
            </a:r>
          </a:p>
        </p:txBody>
      </p:sp>
    </p:spTree>
    <p:extLst>
      <p:ext uri="{BB962C8B-B14F-4D97-AF65-F5344CB8AC3E}">
        <p14:creationId xmlns:p14="http://schemas.microsoft.com/office/powerpoint/2010/main" val="187602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3854" y="2717548"/>
            <a:ext cx="5022914" cy="791818"/>
            <a:chOff x="-13854" y="2717548"/>
            <a:chExt cx="5022914" cy="791818"/>
          </a:xfrm>
        </p:grpSpPr>
        <p:grpSp>
          <p:nvGrpSpPr>
            <p:cNvPr id="44" name="Group 43"/>
            <p:cNvGrpSpPr/>
            <p:nvPr/>
          </p:nvGrpSpPr>
          <p:grpSpPr>
            <a:xfrm>
              <a:off x="-13854" y="2736725"/>
              <a:ext cx="5022914" cy="772641"/>
              <a:chOff x="2372379" y="2199623"/>
              <a:chExt cx="3409948" cy="524529"/>
            </a:xfrm>
          </p:grpSpPr>
          <p:sp>
            <p:nvSpPr>
              <p:cNvPr id="46" name="Flowchart: Delay 45"/>
              <p:cNvSpPr/>
              <p:nvPr/>
            </p:nvSpPr>
            <p:spPr>
              <a:xfrm>
                <a:off x="5257800" y="2199623"/>
                <a:ext cx="524527" cy="524527"/>
              </a:xfrm>
              <a:prstGeom prst="flowChartDelay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372379" y="2199735"/>
                <a:ext cx="2885421" cy="524417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3" name="TextBox 252"/>
            <p:cNvSpPr txBox="1"/>
            <p:nvPr/>
          </p:nvSpPr>
          <p:spPr>
            <a:xfrm>
              <a:off x="4299838" y="2717548"/>
              <a:ext cx="354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dirty="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-13856" y="2124522"/>
            <a:ext cx="3163157" cy="772641"/>
            <a:chOff x="3634928" y="2199623"/>
            <a:chExt cx="2147399" cy="524529"/>
          </a:xfrm>
          <a:solidFill>
            <a:srgbClr val="123C6A"/>
          </a:solidFill>
        </p:grpSpPr>
        <p:sp>
          <p:nvSpPr>
            <p:cNvPr id="51" name="Flowchart: Delay 50"/>
            <p:cNvSpPr/>
            <p:nvPr/>
          </p:nvSpPr>
          <p:spPr>
            <a:xfrm>
              <a:off x="5257800" y="2199623"/>
              <a:ext cx="524527" cy="52452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634928" y="2199735"/>
              <a:ext cx="1622872" cy="524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0" name="Freeform 11"/>
          <p:cNvSpPr>
            <a:spLocks/>
          </p:cNvSpPr>
          <p:nvPr/>
        </p:nvSpPr>
        <p:spPr bwMode="auto">
          <a:xfrm>
            <a:off x="2577196" y="2333263"/>
            <a:ext cx="337084" cy="333310"/>
          </a:xfrm>
          <a:custGeom>
            <a:avLst/>
            <a:gdLst>
              <a:gd name="T0" fmla="*/ 358 w 378"/>
              <a:gd name="T1" fmla="*/ 116 h 374"/>
              <a:gd name="T2" fmla="*/ 192 w 378"/>
              <a:gd name="T3" fmla="*/ 351 h 374"/>
              <a:gd name="T4" fmla="*/ 116 w 378"/>
              <a:gd name="T5" fmla="*/ 319 h 374"/>
              <a:gd name="T6" fmla="*/ 55 w 378"/>
              <a:gd name="T7" fmla="*/ 133 h 374"/>
              <a:gd name="T8" fmla="*/ 14 w 378"/>
              <a:gd name="T9" fmla="*/ 146 h 374"/>
              <a:gd name="T10" fmla="*/ 0 w 378"/>
              <a:gd name="T11" fmla="*/ 126 h 374"/>
              <a:gd name="T12" fmla="*/ 108 w 378"/>
              <a:gd name="T13" fmla="*/ 42 h 374"/>
              <a:gd name="T14" fmla="*/ 169 w 378"/>
              <a:gd name="T15" fmla="*/ 168 h 374"/>
              <a:gd name="T16" fmla="*/ 198 w 378"/>
              <a:gd name="T17" fmla="*/ 241 h 374"/>
              <a:gd name="T18" fmla="*/ 248 w 378"/>
              <a:gd name="T19" fmla="*/ 175 h 374"/>
              <a:gd name="T20" fmla="*/ 206 w 378"/>
              <a:gd name="T21" fmla="*/ 125 h 374"/>
              <a:gd name="T22" fmla="*/ 358 w 378"/>
              <a:gd name="T23" fmla="*/ 116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8" h="374">
                <a:moveTo>
                  <a:pt x="358" y="116"/>
                </a:moveTo>
                <a:cubicBezTo>
                  <a:pt x="338" y="231"/>
                  <a:pt x="225" y="329"/>
                  <a:pt x="192" y="351"/>
                </a:cubicBezTo>
                <a:cubicBezTo>
                  <a:pt x="158" y="374"/>
                  <a:pt x="127" y="342"/>
                  <a:pt x="116" y="319"/>
                </a:cubicBezTo>
                <a:cubicBezTo>
                  <a:pt x="103" y="292"/>
                  <a:pt x="65" y="146"/>
                  <a:pt x="55" y="133"/>
                </a:cubicBezTo>
                <a:cubicBezTo>
                  <a:pt x="45" y="121"/>
                  <a:pt x="14" y="146"/>
                  <a:pt x="14" y="14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6"/>
                  <a:pt x="61" y="51"/>
                  <a:pt x="108" y="42"/>
                </a:cubicBezTo>
                <a:cubicBezTo>
                  <a:pt x="157" y="32"/>
                  <a:pt x="157" y="119"/>
                  <a:pt x="169" y="168"/>
                </a:cubicBezTo>
                <a:cubicBezTo>
                  <a:pt x="180" y="215"/>
                  <a:pt x="188" y="241"/>
                  <a:pt x="198" y="241"/>
                </a:cubicBezTo>
                <a:cubicBezTo>
                  <a:pt x="208" y="241"/>
                  <a:pt x="227" y="215"/>
                  <a:pt x="248" y="175"/>
                </a:cubicBezTo>
                <a:cubicBezTo>
                  <a:pt x="269" y="135"/>
                  <a:pt x="247" y="100"/>
                  <a:pt x="206" y="125"/>
                </a:cubicBezTo>
                <a:cubicBezTo>
                  <a:pt x="223" y="24"/>
                  <a:pt x="378" y="0"/>
                  <a:pt x="358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 rot="5400000">
            <a:off x="1609870" y="1730055"/>
            <a:ext cx="772639" cy="4020088"/>
            <a:chOff x="1971841" y="2414349"/>
            <a:chExt cx="524528" cy="2729151"/>
          </a:xfrm>
        </p:grpSpPr>
        <p:grpSp>
          <p:nvGrpSpPr>
            <p:cNvPr id="54" name="Group 53"/>
            <p:cNvGrpSpPr/>
            <p:nvPr/>
          </p:nvGrpSpPr>
          <p:grpSpPr>
            <a:xfrm rot="16200000">
              <a:off x="869529" y="3516661"/>
              <a:ext cx="2729151" cy="524528"/>
              <a:chOff x="3053176" y="2199623"/>
              <a:chExt cx="2729151" cy="524528"/>
            </a:xfrm>
          </p:grpSpPr>
          <p:sp>
            <p:nvSpPr>
              <p:cNvPr id="56" name="Flowchart: Delay 55"/>
              <p:cNvSpPr/>
              <p:nvPr/>
            </p:nvSpPr>
            <p:spPr>
              <a:xfrm>
                <a:off x="5257800" y="2199623"/>
                <a:ext cx="524527" cy="524527"/>
              </a:xfrm>
              <a:prstGeom prst="flowChartDelay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053176" y="2199734"/>
                <a:ext cx="2204623" cy="52441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5" name="Freeform 16"/>
            <p:cNvSpPr>
              <a:spLocks/>
            </p:cNvSpPr>
            <p:nvPr/>
          </p:nvSpPr>
          <p:spPr bwMode="auto">
            <a:xfrm rot="16200000">
              <a:off x="2121178" y="2584844"/>
              <a:ext cx="225850" cy="183535"/>
            </a:xfrm>
            <a:custGeom>
              <a:avLst/>
              <a:gdLst>
                <a:gd name="T0" fmla="*/ 368 w 368"/>
                <a:gd name="T1" fmla="*/ 36 h 299"/>
                <a:gd name="T2" fmla="*/ 324 w 368"/>
                <a:gd name="T3" fmla="*/ 48 h 299"/>
                <a:gd name="T4" fmla="*/ 358 w 368"/>
                <a:gd name="T5" fmla="*/ 6 h 299"/>
                <a:gd name="T6" fmla="*/ 310 w 368"/>
                <a:gd name="T7" fmla="*/ 24 h 299"/>
                <a:gd name="T8" fmla="*/ 255 w 368"/>
                <a:gd name="T9" fmla="*/ 0 h 299"/>
                <a:gd name="T10" fmla="*/ 179 w 368"/>
                <a:gd name="T11" fmla="*/ 76 h 299"/>
                <a:gd name="T12" fmla="*/ 181 w 368"/>
                <a:gd name="T13" fmla="*/ 93 h 299"/>
                <a:gd name="T14" fmla="*/ 25 w 368"/>
                <a:gd name="T15" fmla="*/ 14 h 299"/>
                <a:gd name="T16" fmla="*/ 15 w 368"/>
                <a:gd name="T17" fmla="*/ 52 h 299"/>
                <a:gd name="T18" fmla="*/ 49 w 368"/>
                <a:gd name="T19" fmla="*/ 115 h 299"/>
                <a:gd name="T20" fmla="*/ 15 w 368"/>
                <a:gd name="T21" fmla="*/ 106 h 299"/>
                <a:gd name="T22" fmla="*/ 14 w 368"/>
                <a:gd name="T23" fmla="*/ 106 h 299"/>
                <a:gd name="T24" fmla="*/ 75 w 368"/>
                <a:gd name="T25" fmla="*/ 181 h 299"/>
                <a:gd name="T26" fmla="*/ 55 w 368"/>
                <a:gd name="T27" fmla="*/ 183 h 299"/>
                <a:gd name="T28" fmla="*/ 41 w 368"/>
                <a:gd name="T29" fmla="*/ 182 h 299"/>
                <a:gd name="T30" fmla="*/ 111 w 368"/>
                <a:gd name="T31" fmla="*/ 234 h 299"/>
                <a:gd name="T32" fmla="*/ 18 w 368"/>
                <a:gd name="T33" fmla="*/ 267 h 299"/>
                <a:gd name="T34" fmla="*/ 0 w 368"/>
                <a:gd name="T35" fmla="*/ 265 h 299"/>
                <a:gd name="T36" fmla="*/ 115 w 368"/>
                <a:gd name="T37" fmla="*/ 299 h 299"/>
                <a:gd name="T38" fmla="*/ 330 w 368"/>
                <a:gd name="T39" fmla="*/ 85 h 299"/>
                <a:gd name="T40" fmla="*/ 330 w 368"/>
                <a:gd name="T41" fmla="*/ 75 h 299"/>
                <a:gd name="T42" fmla="*/ 368 w 368"/>
                <a:gd name="T43" fmla="*/ 3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8" h="299">
                  <a:moveTo>
                    <a:pt x="368" y="36"/>
                  </a:moveTo>
                  <a:cubicBezTo>
                    <a:pt x="354" y="42"/>
                    <a:pt x="340" y="46"/>
                    <a:pt x="324" y="48"/>
                  </a:cubicBezTo>
                  <a:cubicBezTo>
                    <a:pt x="340" y="38"/>
                    <a:pt x="352" y="24"/>
                    <a:pt x="358" y="6"/>
                  </a:cubicBezTo>
                  <a:cubicBezTo>
                    <a:pt x="343" y="15"/>
                    <a:pt x="327" y="21"/>
                    <a:pt x="310" y="24"/>
                  </a:cubicBezTo>
                  <a:cubicBezTo>
                    <a:pt x="296" y="10"/>
                    <a:pt x="276" y="0"/>
                    <a:pt x="255" y="0"/>
                  </a:cubicBezTo>
                  <a:cubicBezTo>
                    <a:pt x="213" y="0"/>
                    <a:pt x="179" y="34"/>
                    <a:pt x="179" y="76"/>
                  </a:cubicBezTo>
                  <a:cubicBezTo>
                    <a:pt x="179" y="82"/>
                    <a:pt x="180" y="88"/>
                    <a:pt x="181" y="93"/>
                  </a:cubicBezTo>
                  <a:cubicBezTo>
                    <a:pt x="118" y="90"/>
                    <a:pt x="63" y="60"/>
                    <a:pt x="25" y="14"/>
                  </a:cubicBezTo>
                  <a:cubicBezTo>
                    <a:pt x="19" y="25"/>
                    <a:pt x="15" y="38"/>
                    <a:pt x="15" y="52"/>
                  </a:cubicBezTo>
                  <a:cubicBezTo>
                    <a:pt x="15" y="78"/>
                    <a:pt x="28" y="101"/>
                    <a:pt x="49" y="115"/>
                  </a:cubicBezTo>
                  <a:cubicBezTo>
                    <a:pt x="36" y="115"/>
                    <a:pt x="25" y="111"/>
                    <a:pt x="15" y="106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4" y="143"/>
                    <a:pt x="41" y="174"/>
                    <a:pt x="75" y="181"/>
                  </a:cubicBezTo>
                  <a:cubicBezTo>
                    <a:pt x="69" y="182"/>
                    <a:pt x="62" y="183"/>
                    <a:pt x="55" y="183"/>
                  </a:cubicBezTo>
                  <a:cubicBezTo>
                    <a:pt x="50" y="183"/>
                    <a:pt x="46" y="183"/>
                    <a:pt x="41" y="182"/>
                  </a:cubicBezTo>
                  <a:cubicBezTo>
                    <a:pt x="51" y="212"/>
                    <a:pt x="78" y="234"/>
                    <a:pt x="111" y="234"/>
                  </a:cubicBezTo>
                  <a:cubicBezTo>
                    <a:pt x="86" y="254"/>
                    <a:pt x="53" y="267"/>
                    <a:pt x="18" y="267"/>
                  </a:cubicBezTo>
                  <a:cubicBezTo>
                    <a:pt x="12" y="267"/>
                    <a:pt x="6" y="266"/>
                    <a:pt x="0" y="265"/>
                  </a:cubicBezTo>
                  <a:cubicBezTo>
                    <a:pt x="33" y="287"/>
                    <a:pt x="73" y="299"/>
                    <a:pt x="115" y="299"/>
                  </a:cubicBezTo>
                  <a:cubicBezTo>
                    <a:pt x="254" y="299"/>
                    <a:pt x="330" y="184"/>
                    <a:pt x="330" y="85"/>
                  </a:cubicBezTo>
                  <a:cubicBezTo>
                    <a:pt x="330" y="81"/>
                    <a:pt x="330" y="78"/>
                    <a:pt x="330" y="75"/>
                  </a:cubicBezTo>
                  <a:cubicBezTo>
                    <a:pt x="345" y="64"/>
                    <a:pt x="358" y="51"/>
                    <a:pt x="368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5400000">
            <a:off x="1309530" y="2634490"/>
            <a:ext cx="772639" cy="3419408"/>
            <a:chOff x="2371074" y="3756133"/>
            <a:chExt cx="524528" cy="2321363"/>
          </a:xfrm>
        </p:grpSpPr>
        <p:grpSp>
          <p:nvGrpSpPr>
            <p:cNvPr id="59" name="Group 58"/>
            <p:cNvGrpSpPr/>
            <p:nvPr/>
          </p:nvGrpSpPr>
          <p:grpSpPr>
            <a:xfrm rot="16200000">
              <a:off x="1472656" y="4654551"/>
              <a:ext cx="2321363" cy="524528"/>
              <a:chOff x="3460964" y="2199623"/>
              <a:chExt cx="2321363" cy="524528"/>
            </a:xfrm>
          </p:grpSpPr>
          <p:sp>
            <p:nvSpPr>
              <p:cNvPr id="61" name="Flowchart: Delay 60"/>
              <p:cNvSpPr/>
              <p:nvPr/>
            </p:nvSpPr>
            <p:spPr>
              <a:xfrm>
                <a:off x="5257800" y="2199623"/>
                <a:ext cx="524527" cy="524527"/>
              </a:xfrm>
              <a:prstGeom prst="flowChartDelay">
                <a:avLst/>
              </a:prstGeom>
              <a:solidFill>
                <a:srgbClr val="076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460964" y="2199734"/>
                <a:ext cx="1796835" cy="524417"/>
              </a:xfrm>
              <a:prstGeom prst="rect">
                <a:avLst/>
              </a:prstGeom>
              <a:solidFill>
                <a:srgbClr val="076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0" name="Freeform 59"/>
            <p:cNvSpPr>
              <a:spLocks/>
            </p:cNvSpPr>
            <p:nvPr/>
          </p:nvSpPr>
          <p:spPr bwMode="auto">
            <a:xfrm rot="16200000">
              <a:off x="2564886" y="3913406"/>
              <a:ext cx="116847" cy="209979"/>
            </a:xfrm>
            <a:custGeom>
              <a:avLst/>
              <a:gdLst>
                <a:gd name="T0" fmla="*/ 200 w 200"/>
                <a:gd name="T1" fmla="*/ 62 h 360"/>
                <a:gd name="T2" fmla="*/ 143 w 200"/>
                <a:gd name="T3" fmla="*/ 62 h 360"/>
                <a:gd name="T4" fmla="*/ 128 w 200"/>
                <a:gd name="T5" fmla="*/ 83 h 360"/>
                <a:gd name="T6" fmla="*/ 128 w 200"/>
                <a:gd name="T7" fmla="*/ 125 h 360"/>
                <a:gd name="T8" fmla="*/ 200 w 200"/>
                <a:gd name="T9" fmla="*/ 125 h 360"/>
                <a:gd name="T10" fmla="*/ 200 w 200"/>
                <a:gd name="T11" fmla="*/ 183 h 360"/>
                <a:gd name="T12" fmla="*/ 128 w 200"/>
                <a:gd name="T13" fmla="*/ 183 h 360"/>
                <a:gd name="T14" fmla="*/ 128 w 200"/>
                <a:gd name="T15" fmla="*/ 360 h 360"/>
                <a:gd name="T16" fmla="*/ 61 w 200"/>
                <a:gd name="T17" fmla="*/ 360 h 360"/>
                <a:gd name="T18" fmla="*/ 61 w 200"/>
                <a:gd name="T19" fmla="*/ 183 h 360"/>
                <a:gd name="T20" fmla="*/ 0 w 200"/>
                <a:gd name="T21" fmla="*/ 183 h 360"/>
                <a:gd name="T22" fmla="*/ 0 w 200"/>
                <a:gd name="T23" fmla="*/ 125 h 360"/>
                <a:gd name="T24" fmla="*/ 61 w 200"/>
                <a:gd name="T25" fmla="*/ 125 h 360"/>
                <a:gd name="T26" fmla="*/ 61 w 200"/>
                <a:gd name="T27" fmla="*/ 90 h 360"/>
                <a:gd name="T28" fmla="*/ 143 w 200"/>
                <a:gd name="T29" fmla="*/ 0 h 360"/>
                <a:gd name="T30" fmla="*/ 200 w 200"/>
                <a:gd name="T31" fmla="*/ 0 h 360"/>
                <a:gd name="T32" fmla="*/ 200 w 200"/>
                <a:gd name="T33" fmla="*/ 6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360">
                  <a:moveTo>
                    <a:pt x="200" y="62"/>
                  </a:moveTo>
                  <a:cubicBezTo>
                    <a:pt x="143" y="62"/>
                    <a:pt x="143" y="62"/>
                    <a:pt x="143" y="62"/>
                  </a:cubicBezTo>
                  <a:cubicBezTo>
                    <a:pt x="136" y="62"/>
                    <a:pt x="128" y="71"/>
                    <a:pt x="128" y="83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0" y="183"/>
                    <a:pt x="200" y="183"/>
                    <a:pt x="200" y="183"/>
                  </a:cubicBezTo>
                  <a:cubicBezTo>
                    <a:pt x="128" y="183"/>
                    <a:pt x="128" y="183"/>
                    <a:pt x="128" y="183"/>
                  </a:cubicBezTo>
                  <a:cubicBezTo>
                    <a:pt x="128" y="360"/>
                    <a:pt x="128" y="360"/>
                    <a:pt x="128" y="360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61" y="183"/>
                    <a:pt x="61" y="183"/>
                    <a:pt x="6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40"/>
                    <a:pt x="95" y="0"/>
                    <a:pt x="143" y="0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200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 rot="5400000">
            <a:off x="812707" y="1943622"/>
            <a:ext cx="772642" cy="2425764"/>
            <a:chOff x="2257956" y="3496702"/>
            <a:chExt cx="524530" cy="1646799"/>
          </a:xfrm>
        </p:grpSpPr>
        <p:grpSp>
          <p:nvGrpSpPr>
            <p:cNvPr id="64" name="Group 63"/>
            <p:cNvGrpSpPr/>
            <p:nvPr/>
          </p:nvGrpSpPr>
          <p:grpSpPr>
            <a:xfrm rot="16200000">
              <a:off x="1696821" y="4057837"/>
              <a:ext cx="1646799" cy="524530"/>
              <a:chOff x="4135528" y="2199623"/>
              <a:chExt cx="1646799" cy="524530"/>
            </a:xfrm>
          </p:grpSpPr>
          <p:sp>
            <p:nvSpPr>
              <p:cNvPr id="66" name="Flowchart: Delay 65"/>
              <p:cNvSpPr/>
              <p:nvPr/>
            </p:nvSpPr>
            <p:spPr>
              <a:xfrm>
                <a:off x="5257800" y="2199623"/>
                <a:ext cx="524527" cy="524527"/>
              </a:xfrm>
              <a:prstGeom prst="flowChartDelay">
                <a:avLst/>
              </a:prstGeom>
              <a:solidFill>
                <a:srgbClr val="10C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135528" y="2199736"/>
                <a:ext cx="1122273" cy="524417"/>
              </a:xfrm>
              <a:prstGeom prst="rect">
                <a:avLst/>
              </a:prstGeom>
              <a:solidFill>
                <a:srgbClr val="10C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Freeform 11"/>
            <p:cNvSpPr>
              <a:spLocks/>
            </p:cNvSpPr>
            <p:nvPr/>
          </p:nvSpPr>
          <p:spPr bwMode="auto">
            <a:xfrm rot="16200000">
              <a:off x="2408413" y="3679522"/>
              <a:ext cx="223612" cy="282519"/>
            </a:xfrm>
            <a:custGeom>
              <a:avLst/>
              <a:gdLst>
                <a:gd name="T0" fmla="*/ 129 w 323"/>
                <a:gd name="T1" fmla="*/ 272 h 408"/>
                <a:gd name="T2" fmla="*/ 68 w 323"/>
                <a:gd name="T3" fmla="*/ 408 h 408"/>
                <a:gd name="T4" fmla="*/ 98 w 323"/>
                <a:gd name="T5" fmla="*/ 196 h 408"/>
                <a:gd name="T6" fmla="*/ 149 w 323"/>
                <a:gd name="T7" fmla="*/ 99 h 408"/>
                <a:gd name="T8" fmla="*/ 172 w 323"/>
                <a:gd name="T9" fmla="*/ 257 h 408"/>
                <a:gd name="T10" fmla="*/ 234 w 323"/>
                <a:gd name="T11" fmla="*/ 73 h 408"/>
                <a:gd name="T12" fmla="*/ 47 w 323"/>
                <a:gd name="T13" fmla="*/ 173 h 408"/>
                <a:gd name="T14" fmla="*/ 57 w 323"/>
                <a:gd name="T15" fmla="*/ 239 h 408"/>
                <a:gd name="T16" fmla="*/ 1 w 323"/>
                <a:gd name="T17" fmla="*/ 147 h 408"/>
                <a:gd name="T18" fmla="*/ 137 w 323"/>
                <a:gd name="T19" fmla="*/ 9 h 408"/>
                <a:gd name="T20" fmla="*/ 310 w 323"/>
                <a:gd name="T21" fmla="*/ 119 h 408"/>
                <a:gd name="T22" fmla="*/ 183 w 323"/>
                <a:gd name="T23" fmla="*/ 298 h 408"/>
                <a:gd name="T24" fmla="*/ 129 w 323"/>
                <a:gd name="T25" fmla="*/ 27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3" h="408">
                  <a:moveTo>
                    <a:pt x="129" y="272"/>
                  </a:moveTo>
                  <a:cubicBezTo>
                    <a:pt x="118" y="328"/>
                    <a:pt x="106" y="380"/>
                    <a:pt x="68" y="408"/>
                  </a:cubicBezTo>
                  <a:cubicBezTo>
                    <a:pt x="56" y="325"/>
                    <a:pt x="85" y="262"/>
                    <a:pt x="98" y="196"/>
                  </a:cubicBezTo>
                  <a:cubicBezTo>
                    <a:pt x="75" y="157"/>
                    <a:pt x="101" y="80"/>
                    <a:pt x="149" y="99"/>
                  </a:cubicBezTo>
                  <a:cubicBezTo>
                    <a:pt x="209" y="122"/>
                    <a:pt x="98" y="242"/>
                    <a:pt x="172" y="257"/>
                  </a:cubicBezTo>
                  <a:cubicBezTo>
                    <a:pt x="250" y="273"/>
                    <a:pt x="282" y="122"/>
                    <a:pt x="234" y="73"/>
                  </a:cubicBezTo>
                  <a:cubicBezTo>
                    <a:pt x="164" y="2"/>
                    <a:pt x="31" y="72"/>
                    <a:pt x="47" y="173"/>
                  </a:cubicBezTo>
                  <a:cubicBezTo>
                    <a:pt x="51" y="198"/>
                    <a:pt x="77" y="205"/>
                    <a:pt x="57" y="239"/>
                  </a:cubicBezTo>
                  <a:cubicBezTo>
                    <a:pt x="13" y="229"/>
                    <a:pt x="0" y="194"/>
                    <a:pt x="1" y="147"/>
                  </a:cubicBezTo>
                  <a:cubicBezTo>
                    <a:pt x="4" y="70"/>
                    <a:pt x="70" y="17"/>
                    <a:pt x="137" y="9"/>
                  </a:cubicBezTo>
                  <a:cubicBezTo>
                    <a:pt x="221" y="0"/>
                    <a:pt x="300" y="40"/>
                    <a:pt x="310" y="119"/>
                  </a:cubicBezTo>
                  <a:cubicBezTo>
                    <a:pt x="323" y="208"/>
                    <a:pt x="273" y="305"/>
                    <a:pt x="183" y="298"/>
                  </a:cubicBezTo>
                  <a:cubicBezTo>
                    <a:pt x="158" y="296"/>
                    <a:pt x="148" y="284"/>
                    <a:pt x="129" y="2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2" name="Group 161"/>
          <p:cNvGrpSpPr>
            <a:grpSpLocks noChangeAspect="1"/>
          </p:cNvGrpSpPr>
          <p:nvPr/>
        </p:nvGrpSpPr>
        <p:grpSpPr>
          <a:xfrm>
            <a:off x="6216812" y="2148972"/>
            <a:ext cx="4852970" cy="1329519"/>
            <a:chOff x="3221664" y="1587381"/>
            <a:chExt cx="562039" cy="1289169"/>
          </a:xfrm>
        </p:grpSpPr>
        <p:sp>
          <p:nvSpPr>
            <p:cNvPr id="163" name="Rectangle 162"/>
            <p:cNvSpPr/>
            <p:nvPr/>
          </p:nvSpPr>
          <p:spPr>
            <a:xfrm>
              <a:off x="3221664" y="1587381"/>
              <a:ext cx="77199" cy="87694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221664" y="1720878"/>
              <a:ext cx="77199" cy="87694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221664" y="1854376"/>
              <a:ext cx="77199" cy="87694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221664" y="1987873"/>
              <a:ext cx="77199" cy="87694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221664" y="2121371"/>
              <a:ext cx="77199" cy="87694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221664" y="2254868"/>
              <a:ext cx="77199" cy="87694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221664" y="2388365"/>
              <a:ext cx="77199" cy="87694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221664" y="2521863"/>
              <a:ext cx="77199" cy="876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221664" y="2655360"/>
              <a:ext cx="77199" cy="876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221664" y="2788856"/>
              <a:ext cx="77199" cy="876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340645" y="1587381"/>
              <a:ext cx="77199" cy="87694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340645" y="1720878"/>
              <a:ext cx="77199" cy="87694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340645" y="1854376"/>
              <a:ext cx="77199" cy="87694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340645" y="1987873"/>
              <a:ext cx="77199" cy="876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340645" y="2121371"/>
              <a:ext cx="77199" cy="876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340645" y="2254868"/>
              <a:ext cx="77199" cy="876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340645" y="2388365"/>
              <a:ext cx="77199" cy="876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340645" y="2521863"/>
              <a:ext cx="77199" cy="876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340645" y="2655360"/>
              <a:ext cx="77199" cy="876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340645" y="2788856"/>
              <a:ext cx="77199" cy="876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461419" y="1587381"/>
              <a:ext cx="77199" cy="87694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461419" y="1720878"/>
              <a:ext cx="77199" cy="87694"/>
            </a:xfrm>
            <a:prstGeom prst="rect">
              <a:avLst/>
            </a:prstGeom>
            <a:solidFill>
              <a:srgbClr val="123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461419" y="1854376"/>
              <a:ext cx="77199" cy="87694"/>
            </a:xfrm>
            <a:prstGeom prst="rect">
              <a:avLst/>
            </a:prstGeom>
            <a:solidFill>
              <a:srgbClr val="123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461419" y="1987873"/>
              <a:ext cx="77199" cy="87694"/>
            </a:xfrm>
            <a:prstGeom prst="rect">
              <a:avLst/>
            </a:prstGeom>
            <a:solidFill>
              <a:srgbClr val="123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461419" y="2121371"/>
              <a:ext cx="77199" cy="87694"/>
            </a:xfrm>
            <a:prstGeom prst="rect">
              <a:avLst/>
            </a:prstGeom>
            <a:solidFill>
              <a:srgbClr val="123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461419" y="2254868"/>
              <a:ext cx="77199" cy="87694"/>
            </a:xfrm>
            <a:prstGeom prst="rect">
              <a:avLst/>
            </a:prstGeom>
            <a:solidFill>
              <a:srgbClr val="123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461419" y="2388365"/>
              <a:ext cx="77199" cy="87694"/>
            </a:xfrm>
            <a:prstGeom prst="rect">
              <a:avLst/>
            </a:prstGeom>
            <a:solidFill>
              <a:srgbClr val="123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461419" y="2521863"/>
              <a:ext cx="77199" cy="87694"/>
            </a:xfrm>
            <a:prstGeom prst="rect">
              <a:avLst/>
            </a:prstGeom>
            <a:solidFill>
              <a:srgbClr val="123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461419" y="2655360"/>
              <a:ext cx="77199" cy="87694"/>
            </a:xfrm>
            <a:prstGeom prst="rect">
              <a:avLst/>
            </a:prstGeom>
            <a:solidFill>
              <a:srgbClr val="123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461419" y="2788856"/>
              <a:ext cx="77199" cy="87694"/>
            </a:xfrm>
            <a:prstGeom prst="rect">
              <a:avLst/>
            </a:prstGeom>
            <a:solidFill>
              <a:srgbClr val="123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580401" y="1587381"/>
              <a:ext cx="77199" cy="87694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580401" y="1720878"/>
              <a:ext cx="77199" cy="87694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580401" y="1854376"/>
              <a:ext cx="77199" cy="87694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580401" y="1987873"/>
              <a:ext cx="77199" cy="87694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580401" y="2121371"/>
              <a:ext cx="77199" cy="87694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580401" y="2254868"/>
              <a:ext cx="77199" cy="87694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580401" y="2388365"/>
              <a:ext cx="77199" cy="87694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580401" y="2521863"/>
              <a:ext cx="77199" cy="87694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580401" y="2655360"/>
              <a:ext cx="77199" cy="87694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580401" y="2788856"/>
              <a:ext cx="77199" cy="87694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706504" y="1587381"/>
              <a:ext cx="77199" cy="87694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3706504" y="1720878"/>
              <a:ext cx="77199" cy="87694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706504" y="1854376"/>
              <a:ext cx="77199" cy="8769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706504" y="1987873"/>
              <a:ext cx="77199" cy="8769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706504" y="2121371"/>
              <a:ext cx="77199" cy="8769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706504" y="2254868"/>
              <a:ext cx="77199" cy="8769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706504" y="2388365"/>
              <a:ext cx="77199" cy="8769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706504" y="2521863"/>
              <a:ext cx="77199" cy="8769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706504" y="2655360"/>
              <a:ext cx="77199" cy="8769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706504" y="2788856"/>
              <a:ext cx="77199" cy="8769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3" name="Group 212"/>
          <p:cNvGrpSpPr>
            <a:grpSpLocks noChangeAspect="1"/>
          </p:cNvGrpSpPr>
          <p:nvPr/>
        </p:nvGrpSpPr>
        <p:grpSpPr>
          <a:xfrm>
            <a:off x="6327981" y="3484054"/>
            <a:ext cx="456855" cy="630428"/>
            <a:chOff x="2806676" y="2511498"/>
            <a:chExt cx="436353" cy="602135"/>
          </a:xfrm>
        </p:grpSpPr>
        <p:sp>
          <p:nvSpPr>
            <p:cNvPr id="214" name="Rectangle 1436"/>
            <p:cNvSpPr>
              <a:spLocks noChangeArrowheads="1"/>
            </p:cNvSpPr>
            <p:nvPr/>
          </p:nvSpPr>
          <p:spPr bwMode="auto">
            <a:xfrm>
              <a:off x="2806676" y="2966651"/>
              <a:ext cx="436353" cy="146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cs typeface="Arial" pitchFamily="34" charset="0"/>
                </a:rPr>
                <a:t>53,231 K</a:t>
              </a:r>
              <a:endParaRPr kumimoji="0" lang="en-US" sz="2000" b="0" i="0" u="none" strike="noStrike" cap="none" normalizeH="0" baseline="0" dirty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215" name="Freeform 6"/>
            <p:cNvSpPr>
              <a:spLocks noEditPoints="1"/>
            </p:cNvSpPr>
            <p:nvPr/>
          </p:nvSpPr>
          <p:spPr bwMode="auto">
            <a:xfrm>
              <a:off x="2940867" y="2792558"/>
              <a:ext cx="167110" cy="146795"/>
            </a:xfrm>
            <a:custGeom>
              <a:avLst/>
              <a:gdLst>
                <a:gd name="T0" fmla="*/ 400 w 400"/>
                <a:gd name="T1" fmla="*/ 352 h 352"/>
                <a:gd name="T2" fmla="*/ 394 w 400"/>
                <a:gd name="T3" fmla="*/ 268 h 352"/>
                <a:gd name="T4" fmla="*/ 342 w 400"/>
                <a:gd name="T5" fmla="*/ 236 h 352"/>
                <a:gd name="T6" fmla="*/ 303 w 400"/>
                <a:gd name="T7" fmla="*/ 191 h 352"/>
                <a:gd name="T8" fmla="*/ 316 w 400"/>
                <a:gd name="T9" fmla="*/ 157 h 352"/>
                <a:gd name="T10" fmla="*/ 327 w 400"/>
                <a:gd name="T11" fmla="*/ 134 h 352"/>
                <a:gd name="T12" fmla="*/ 322 w 400"/>
                <a:gd name="T13" fmla="*/ 122 h 352"/>
                <a:gd name="T14" fmla="*/ 325 w 400"/>
                <a:gd name="T15" fmla="*/ 98 h 352"/>
                <a:gd name="T16" fmla="*/ 278 w 400"/>
                <a:gd name="T17" fmla="*/ 51 h 352"/>
                <a:gd name="T18" fmla="*/ 230 w 400"/>
                <a:gd name="T19" fmla="*/ 98 h 352"/>
                <a:gd name="T20" fmla="*/ 233 w 400"/>
                <a:gd name="T21" fmla="*/ 122 h 352"/>
                <a:gd name="T22" fmla="*/ 229 w 400"/>
                <a:gd name="T23" fmla="*/ 134 h 352"/>
                <a:gd name="T24" fmla="*/ 240 w 400"/>
                <a:gd name="T25" fmla="*/ 157 h 352"/>
                <a:gd name="T26" fmla="*/ 253 w 400"/>
                <a:gd name="T27" fmla="*/ 191 h 352"/>
                <a:gd name="T28" fmla="*/ 236 w 400"/>
                <a:gd name="T29" fmla="*/ 224 h 352"/>
                <a:gd name="T30" fmla="*/ 310 w 400"/>
                <a:gd name="T31" fmla="*/ 292 h 352"/>
                <a:gd name="T32" fmla="*/ 310 w 400"/>
                <a:gd name="T33" fmla="*/ 352 h 352"/>
                <a:gd name="T34" fmla="*/ 400 w 400"/>
                <a:gd name="T35" fmla="*/ 352 h 352"/>
                <a:gd name="T36" fmla="*/ 204 w 400"/>
                <a:gd name="T37" fmla="*/ 247 h 352"/>
                <a:gd name="T38" fmla="*/ 152 w 400"/>
                <a:gd name="T39" fmla="*/ 187 h 352"/>
                <a:gd name="T40" fmla="*/ 169 w 400"/>
                <a:gd name="T41" fmla="*/ 142 h 352"/>
                <a:gd name="T42" fmla="*/ 184 w 400"/>
                <a:gd name="T43" fmla="*/ 111 h 352"/>
                <a:gd name="T44" fmla="*/ 179 w 400"/>
                <a:gd name="T45" fmla="*/ 95 h 352"/>
                <a:gd name="T46" fmla="*/ 183 w 400"/>
                <a:gd name="T47" fmla="*/ 63 h 352"/>
                <a:gd name="T48" fmla="*/ 119 w 400"/>
                <a:gd name="T49" fmla="*/ 0 h 352"/>
                <a:gd name="T50" fmla="*/ 55 w 400"/>
                <a:gd name="T51" fmla="*/ 63 h 352"/>
                <a:gd name="T52" fmla="*/ 59 w 400"/>
                <a:gd name="T53" fmla="*/ 95 h 352"/>
                <a:gd name="T54" fmla="*/ 53 w 400"/>
                <a:gd name="T55" fmla="*/ 111 h 352"/>
                <a:gd name="T56" fmla="*/ 68 w 400"/>
                <a:gd name="T57" fmla="*/ 142 h 352"/>
                <a:gd name="T58" fmla="*/ 86 w 400"/>
                <a:gd name="T59" fmla="*/ 187 h 352"/>
                <a:gd name="T60" fmla="*/ 33 w 400"/>
                <a:gd name="T61" fmla="*/ 247 h 352"/>
                <a:gd name="T62" fmla="*/ 0 w 400"/>
                <a:gd name="T63" fmla="*/ 279 h 352"/>
                <a:gd name="T64" fmla="*/ 0 w 400"/>
                <a:gd name="T65" fmla="*/ 352 h 352"/>
                <a:gd name="T66" fmla="*/ 278 w 400"/>
                <a:gd name="T67" fmla="*/ 352 h 352"/>
                <a:gd name="T68" fmla="*/ 278 w 400"/>
                <a:gd name="T69" fmla="*/ 297 h 352"/>
                <a:gd name="T70" fmla="*/ 204 w 400"/>
                <a:gd name="T71" fmla="*/ 24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0" h="352">
                  <a:moveTo>
                    <a:pt x="400" y="352"/>
                  </a:moveTo>
                  <a:cubicBezTo>
                    <a:pt x="400" y="352"/>
                    <a:pt x="399" y="276"/>
                    <a:pt x="394" y="268"/>
                  </a:cubicBezTo>
                  <a:cubicBezTo>
                    <a:pt x="387" y="257"/>
                    <a:pt x="371" y="249"/>
                    <a:pt x="342" y="236"/>
                  </a:cubicBezTo>
                  <a:cubicBezTo>
                    <a:pt x="312" y="224"/>
                    <a:pt x="303" y="213"/>
                    <a:pt x="303" y="191"/>
                  </a:cubicBezTo>
                  <a:cubicBezTo>
                    <a:pt x="303" y="177"/>
                    <a:pt x="312" y="182"/>
                    <a:pt x="316" y="157"/>
                  </a:cubicBezTo>
                  <a:cubicBezTo>
                    <a:pt x="317" y="147"/>
                    <a:pt x="325" y="157"/>
                    <a:pt x="327" y="134"/>
                  </a:cubicBezTo>
                  <a:cubicBezTo>
                    <a:pt x="327" y="124"/>
                    <a:pt x="322" y="122"/>
                    <a:pt x="322" y="122"/>
                  </a:cubicBezTo>
                  <a:cubicBezTo>
                    <a:pt x="322" y="122"/>
                    <a:pt x="325" y="108"/>
                    <a:pt x="325" y="98"/>
                  </a:cubicBezTo>
                  <a:cubicBezTo>
                    <a:pt x="327" y="85"/>
                    <a:pt x="319" y="51"/>
                    <a:pt x="278" y="51"/>
                  </a:cubicBezTo>
                  <a:cubicBezTo>
                    <a:pt x="236" y="51"/>
                    <a:pt x="229" y="85"/>
                    <a:pt x="230" y="98"/>
                  </a:cubicBezTo>
                  <a:cubicBezTo>
                    <a:pt x="231" y="108"/>
                    <a:pt x="233" y="122"/>
                    <a:pt x="233" y="122"/>
                  </a:cubicBezTo>
                  <a:cubicBezTo>
                    <a:pt x="233" y="122"/>
                    <a:pt x="229" y="124"/>
                    <a:pt x="229" y="134"/>
                  </a:cubicBezTo>
                  <a:cubicBezTo>
                    <a:pt x="230" y="157"/>
                    <a:pt x="238" y="147"/>
                    <a:pt x="240" y="157"/>
                  </a:cubicBezTo>
                  <a:cubicBezTo>
                    <a:pt x="244" y="182"/>
                    <a:pt x="253" y="177"/>
                    <a:pt x="253" y="191"/>
                  </a:cubicBezTo>
                  <a:cubicBezTo>
                    <a:pt x="253" y="206"/>
                    <a:pt x="248" y="216"/>
                    <a:pt x="236" y="224"/>
                  </a:cubicBezTo>
                  <a:cubicBezTo>
                    <a:pt x="301" y="257"/>
                    <a:pt x="310" y="263"/>
                    <a:pt x="310" y="292"/>
                  </a:cubicBezTo>
                  <a:cubicBezTo>
                    <a:pt x="310" y="352"/>
                    <a:pt x="310" y="352"/>
                    <a:pt x="310" y="352"/>
                  </a:cubicBezTo>
                  <a:lnTo>
                    <a:pt x="400" y="352"/>
                  </a:lnTo>
                  <a:close/>
                  <a:moveTo>
                    <a:pt x="204" y="247"/>
                  </a:moveTo>
                  <a:cubicBezTo>
                    <a:pt x="165" y="231"/>
                    <a:pt x="152" y="217"/>
                    <a:pt x="152" y="187"/>
                  </a:cubicBezTo>
                  <a:cubicBezTo>
                    <a:pt x="152" y="169"/>
                    <a:pt x="164" y="175"/>
                    <a:pt x="169" y="142"/>
                  </a:cubicBezTo>
                  <a:cubicBezTo>
                    <a:pt x="172" y="129"/>
                    <a:pt x="182" y="142"/>
                    <a:pt x="184" y="111"/>
                  </a:cubicBezTo>
                  <a:cubicBezTo>
                    <a:pt x="184" y="98"/>
                    <a:pt x="179" y="95"/>
                    <a:pt x="179" y="95"/>
                  </a:cubicBezTo>
                  <a:cubicBezTo>
                    <a:pt x="179" y="95"/>
                    <a:pt x="181" y="77"/>
                    <a:pt x="183" y="63"/>
                  </a:cubicBezTo>
                  <a:cubicBezTo>
                    <a:pt x="184" y="45"/>
                    <a:pt x="174" y="0"/>
                    <a:pt x="119" y="0"/>
                  </a:cubicBezTo>
                  <a:cubicBezTo>
                    <a:pt x="64" y="0"/>
                    <a:pt x="54" y="45"/>
                    <a:pt x="55" y="63"/>
                  </a:cubicBezTo>
                  <a:cubicBezTo>
                    <a:pt x="56" y="77"/>
                    <a:pt x="59" y="95"/>
                    <a:pt x="59" y="95"/>
                  </a:cubicBezTo>
                  <a:cubicBezTo>
                    <a:pt x="59" y="95"/>
                    <a:pt x="53" y="98"/>
                    <a:pt x="53" y="111"/>
                  </a:cubicBezTo>
                  <a:cubicBezTo>
                    <a:pt x="55" y="142"/>
                    <a:pt x="66" y="129"/>
                    <a:pt x="68" y="142"/>
                  </a:cubicBezTo>
                  <a:cubicBezTo>
                    <a:pt x="74" y="175"/>
                    <a:pt x="86" y="169"/>
                    <a:pt x="86" y="187"/>
                  </a:cubicBezTo>
                  <a:cubicBezTo>
                    <a:pt x="86" y="217"/>
                    <a:pt x="73" y="231"/>
                    <a:pt x="33" y="247"/>
                  </a:cubicBezTo>
                  <a:cubicBezTo>
                    <a:pt x="21" y="252"/>
                    <a:pt x="0" y="260"/>
                    <a:pt x="0" y="279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278" y="352"/>
                    <a:pt x="278" y="352"/>
                    <a:pt x="278" y="352"/>
                  </a:cubicBezTo>
                  <a:cubicBezTo>
                    <a:pt x="278" y="352"/>
                    <a:pt x="278" y="309"/>
                    <a:pt x="278" y="297"/>
                  </a:cubicBezTo>
                  <a:cubicBezTo>
                    <a:pt x="278" y="280"/>
                    <a:pt x="244" y="264"/>
                    <a:pt x="204" y="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>
              <a:off x="3007167" y="2511498"/>
              <a:ext cx="0" cy="204860"/>
            </a:xfrm>
            <a:prstGeom prst="straightConnector1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>
            <a:grpSpLocks noChangeAspect="1"/>
          </p:cNvGrpSpPr>
          <p:nvPr/>
        </p:nvGrpSpPr>
        <p:grpSpPr>
          <a:xfrm>
            <a:off x="7279097" y="3484054"/>
            <a:ext cx="601127" cy="630428"/>
            <a:chOff x="3369749" y="2511498"/>
            <a:chExt cx="574149" cy="602135"/>
          </a:xfrm>
        </p:grpSpPr>
        <p:sp>
          <p:nvSpPr>
            <p:cNvPr id="218" name="Rectangle 1436"/>
            <p:cNvSpPr>
              <a:spLocks noChangeArrowheads="1"/>
            </p:cNvSpPr>
            <p:nvPr/>
          </p:nvSpPr>
          <p:spPr bwMode="auto">
            <a:xfrm>
              <a:off x="3369749" y="2966651"/>
              <a:ext cx="574149" cy="146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cs typeface="Arial" pitchFamily="34" charset="0"/>
                </a:rPr>
                <a:t>5.3 Millions</a:t>
              </a:r>
              <a:endParaRPr kumimoji="0" lang="en-US" sz="2000" b="0" i="0" u="none" strike="noStrike" cap="none" normalizeH="0" baseline="0" dirty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219" name="Freeform 6"/>
            <p:cNvSpPr>
              <a:spLocks noEditPoints="1"/>
            </p:cNvSpPr>
            <p:nvPr/>
          </p:nvSpPr>
          <p:spPr bwMode="auto">
            <a:xfrm>
              <a:off x="3572838" y="2792558"/>
              <a:ext cx="167110" cy="146795"/>
            </a:xfrm>
            <a:custGeom>
              <a:avLst/>
              <a:gdLst>
                <a:gd name="T0" fmla="*/ 400 w 400"/>
                <a:gd name="T1" fmla="*/ 352 h 352"/>
                <a:gd name="T2" fmla="*/ 394 w 400"/>
                <a:gd name="T3" fmla="*/ 268 h 352"/>
                <a:gd name="T4" fmla="*/ 342 w 400"/>
                <a:gd name="T5" fmla="*/ 236 h 352"/>
                <a:gd name="T6" fmla="*/ 303 w 400"/>
                <a:gd name="T7" fmla="*/ 191 h 352"/>
                <a:gd name="T8" fmla="*/ 316 w 400"/>
                <a:gd name="T9" fmla="*/ 157 h 352"/>
                <a:gd name="T10" fmla="*/ 327 w 400"/>
                <a:gd name="T11" fmla="*/ 134 h 352"/>
                <a:gd name="T12" fmla="*/ 322 w 400"/>
                <a:gd name="T13" fmla="*/ 122 h 352"/>
                <a:gd name="T14" fmla="*/ 325 w 400"/>
                <a:gd name="T15" fmla="*/ 98 h 352"/>
                <a:gd name="T16" fmla="*/ 278 w 400"/>
                <a:gd name="T17" fmla="*/ 51 h 352"/>
                <a:gd name="T18" fmla="*/ 230 w 400"/>
                <a:gd name="T19" fmla="*/ 98 h 352"/>
                <a:gd name="T20" fmla="*/ 233 w 400"/>
                <a:gd name="T21" fmla="*/ 122 h 352"/>
                <a:gd name="T22" fmla="*/ 229 w 400"/>
                <a:gd name="T23" fmla="*/ 134 h 352"/>
                <a:gd name="T24" fmla="*/ 240 w 400"/>
                <a:gd name="T25" fmla="*/ 157 h 352"/>
                <a:gd name="T26" fmla="*/ 253 w 400"/>
                <a:gd name="T27" fmla="*/ 191 h 352"/>
                <a:gd name="T28" fmla="*/ 236 w 400"/>
                <a:gd name="T29" fmla="*/ 224 h 352"/>
                <a:gd name="T30" fmla="*/ 310 w 400"/>
                <a:gd name="T31" fmla="*/ 292 h 352"/>
                <a:gd name="T32" fmla="*/ 310 w 400"/>
                <a:gd name="T33" fmla="*/ 352 h 352"/>
                <a:gd name="T34" fmla="*/ 400 w 400"/>
                <a:gd name="T35" fmla="*/ 352 h 352"/>
                <a:gd name="T36" fmla="*/ 204 w 400"/>
                <a:gd name="T37" fmla="*/ 247 h 352"/>
                <a:gd name="T38" fmla="*/ 152 w 400"/>
                <a:gd name="T39" fmla="*/ 187 h 352"/>
                <a:gd name="T40" fmla="*/ 169 w 400"/>
                <a:gd name="T41" fmla="*/ 142 h 352"/>
                <a:gd name="T42" fmla="*/ 184 w 400"/>
                <a:gd name="T43" fmla="*/ 111 h 352"/>
                <a:gd name="T44" fmla="*/ 179 w 400"/>
                <a:gd name="T45" fmla="*/ 95 h 352"/>
                <a:gd name="T46" fmla="*/ 183 w 400"/>
                <a:gd name="T47" fmla="*/ 63 h 352"/>
                <a:gd name="T48" fmla="*/ 119 w 400"/>
                <a:gd name="T49" fmla="*/ 0 h 352"/>
                <a:gd name="T50" fmla="*/ 55 w 400"/>
                <a:gd name="T51" fmla="*/ 63 h 352"/>
                <a:gd name="T52" fmla="*/ 59 w 400"/>
                <a:gd name="T53" fmla="*/ 95 h 352"/>
                <a:gd name="T54" fmla="*/ 53 w 400"/>
                <a:gd name="T55" fmla="*/ 111 h 352"/>
                <a:gd name="T56" fmla="*/ 68 w 400"/>
                <a:gd name="T57" fmla="*/ 142 h 352"/>
                <a:gd name="T58" fmla="*/ 86 w 400"/>
                <a:gd name="T59" fmla="*/ 187 h 352"/>
                <a:gd name="T60" fmla="*/ 33 w 400"/>
                <a:gd name="T61" fmla="*/ 247 h 352"/>
                <a:gd name="T62" fmla="*/ 0 w 400"/>
                <a:gd name="T63" fmla="*/ 279 h 352"/>
                <a:gd name="T64" fmla="*/ 0 w 400"/>
                <a:gd name="T65" fmla="*/ 352 h 352"/>
                <a:gd name="T66" fmla="*/ 278 w 400"/>
                <a:gd name="T67" fmla="*/ 352 h 352"/>
                <a:gd name="T68" fmla="*/ 278 w 400"/>
                <a:gd name="T69" fmla="*/ 297 h 352"/>
                <a:gd name="T70" fmla="*/ 204 w 400"/>
                <a:gd name="T71" fmla="*/ 24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0" h="352">
                  <a:moveTo>
                    <a:pt x="400" y="352"/>
                  </a:moveTo>
                  <a:cubicBezTo>
                    <a:pt x="400" y="352"/>
                    <a:pt x="399" y="276"/>
                    <a:pt x="394" y="268"/>
                  </a:cubicBezTo>
                  <a:cubicBezTo>
                    <a:pt x="387" y="257"/>
                    <a:pt x="371" y="249"/>
                    <a:pt x="342" y="236"/>
                  </a:cubicBezTo>
                  <a:cubicBezTo>
                    <a:pt x="312" y="224"/>
                    <a:pt x="303" y="213"/>
                    <a:pt x="303" y="191"/>
                  </a:cubicBezTo>
                  <a:cubicBezTo>
                    <a:pt x="303" y="177"/>
                    <a:pt x="312" y="182"/>
                    <a:pt x="316" y="157"/>
                  </a:cubicBezTo>
                  <a:cubicBezTo>
                    <a:pt x="317" y="147"/>
                    <a:pt x="325" y="157"/>
                    <a:pt x="327" y="134"/>
                  </a:cubicBezTo>
                  <a:cubicBezTo>
                    <a:pt x="327" y="124"/>
                    <a:pt x="322" y="122"/>
                    <a:pt x="322" y="122"/>
                  </a:cubicBezTo>
                  <a:cubicBezTo>
                    <a:pt x="322" y="122"/>
                    <a:pt x="325" y="108"/>
                    <a:pt x="325" y="98"/>
                  </a:cubicBezTo>
                  <a:cubicBezTo>
                    <a:pt x="327" y="85"/>
                    <a:pt x="319" y="51"/>
                    <a:pt x="278" y="51"/>
                  </a:cubicBezTo>
                  <a:cubicBezTo>
                    <a:pt x="236" y="51"/>
                    <a:pt x="229" y="85"/>
                    <a:pt x="230" y="98"/>
                  </a:cubicBezTo>
                  <a:cubicBezTo>
                    <a:pt x="231" y="108"/>
                    <a:pt x="233" y="122"/>
                    <a:pt x="233" y="122"/>
                  </a:cubicBezTo>
                  <a:cubicBezTo>
                    <a:pt x="233" y="122"/>
                    <a:pt x="229" y="124"/>
                    <a:pt x="229" y="134"/>
                  </a:cubicBezTo>
                  <a:cubicBezTo>
                    <a:pt x="230" y="157"/>
                    <a:pt x="238" y="147"/>
                    <a:pt x="240" y="157"/>
                  </a:cubicBezTo>
                  <a:cubicBezTo>
                    <a:pt x="244" y="182"/>
                    <a:pt x="253" y="177"/>
                    <a:pt x="253" y="191"/>
                  </a:cubicBezTo>
                  <a:cubicBezTo>
                    <a:pt x="253" y="206"/>
                    <a:pt x="248" y="216"/>
                    <a:pt x="236" y="224"/>
                  </a:cubicBezTo>
                  <a:cubicBezTo>
                    <a:pt x="301" y="257"/>
                    <a:pt x="310" y="263"/>
                    <a:pt x="310" y="292"/>
                  </a:cubicBezTo>
                  <a:cubicBezTo>
                    <a:pt x="310" y="352"/>
                    <a:pt x="310" y="352"/>
                    <a:pt x="310" y="352"/>
                  </a:cubicBezTo>
                  <a:lnTo>
                    <a:pt x="400" y="352"/>
                  </a:lnTo>
                  <a:close/>
                  <a:moveTo>
                    <a:pt x="204" y="247"/>
                  </a:moveTo>
                  <a:cubicBezTo>
                    <a:pt x="165" y="231"/>
                    <a:pt x="152" y="217"/>
                    <a:pt x="152" y="187"/>
                  </a:cubicBezTo>
                  <a:cubicBezTo>
                    <a:pt x="152" y="169"/>
                    <a:pt x="164" y="175"/>
                    <a:pt x="169" y="142"/>
                  </a:cubicBezTo>
                  <a:cubicBezTo>
                    <a:pt x="172" y="129"/>
                    <a:pt x="182" y="142"/>
                    <a:pt x="184" y="111"/>
                  </a:cubicBezTo>
                  <a:cubicBezTo>
                    <a:pt x="184" y="98"/>
                    <a:pt x="179" y="95"/>
                    <a:pt x="179" y="95"/>
                  </a:cubicBezTo>
                  <a:cubicBezTo>
                    <a:pt x="179" y="95"/>
                    <a:pt x="181" y="77"/>
                    <a:pt x="183" y="63"/>
                  </a:cubicBezTo>
                  <a:cubicBezTo>
                    <a:pt x="184" y="45"/>
                    <a:pt x="174" y="0"/>
                    <a:pt x="119" y="0"/>
                  </a:cubicBezTo>
                  <a:cubicBezTo>
                    <a:pt x="64" y="0"/>
                    <a:pt x="54" y="45"/>
                    <a:pt x="55" y="63"/>
                  </a:cubicBezTo>
                  <a:cubicBezTo>
                    <a:pt x="56" y="77"/>
                    <a:pt x="59" y="95"/>
                    <a:pt x="59" y="95"/>
                  </a:cubicBezTo>
                  <a:cubicBezTo>
                    <a:pt x="59" y="95"/>
                    <a:pt x="53" y="98"/>
                    <a:pt x="53" y="111"/>
                  </a:cubicBezTo>
                  <a:cubicBezTo>
                    <a:pt x="55" y="142"/>
                    <a:pt x="66" y="129"/>
                    <a:pt x="68" y="142"/>
                  </a:cubicBezTo>
                  <a:cubicBezTo>
                    <a:pt x="74" y="175"/>
                    <a:pt x="86" y="169"/>
                    <a:pt x="86" y="187"/>
                  </a:cubicBezTo>
                  <a:cubicBezTo>
                    <a:pt x="86" y="217"/>
                    <a:pt x="73" y="231"/>
                    <a:pt x="33" y="247"/>
                  </a:cubicBezTo>
                  <a:cubicBezTo>
                    <a:pt x="21" y="252"/>
                    <a:pt x="0" y="260"/>
                    <a:pt x="0" y="279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278" y="352"/>
                    <a:pt x="278" y="352"/>
                    <a:pt x="278" y="352"/>
                  </a:cubicBezTo>
                  <a:cubicBezTo>
                    <a:pt x="278" y="352"/>
                    <a:pt x="278" y="309"/>
                    <a:pt x="278" y="297"/>
                  </a:cubicBezTo>
                  <a:cubicBezTo>
                    <a:pt x="278" y="280"/>
                    <a:pt x="244" y="264"/>
                    <a:pt x="204" y="2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cxnSp>
          <p:nvCxnSpPr>
            <p:cNvPr id="220" name="Straight Arrow Connector 219"/>
            <p:cNvCxnSpPr/>
            <p:nvPr/>
          </p:nvCxnSpPr>
          <p:spPr>
            <a:xfrm>
              <a:off x="3656393" y="2511498"/>
              <a:ext cx="0" cy="204860"/>
            </a:xfrm>
            <a:prstGeom prst="straightConnector1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>
            <a:grpSpLocks noChangeAspect="1"/>
          </p:cNvGrpSpPr>
          <p:nvPr/>
        </p:nvGrpSpPr>
        <p:grpSpPr>
          <a:xfrm>
            <a:off x="8426653" y="3484054"/>
            <a:ext cx="362279" cy="630428"/>
            <a:chOff x="4115462" y="2511498"/>
            <a:chExt cx="346020" cy="602135"/>
          </a:xfrm>
        </p:grpSpPr>
        <p:sp>
          <p:nvSpPr>
            <p:cNvPr id="222" name="Rectangle 1436"/>
            <p:cNvSpPr>
              <a:spLocks noChangeArrowheads="1"/>
            </p:cNvSpPr>
            <p:nvPr/>
          </p:nvSpPr>
          <p:spPr bwMode="auto">
            <a:xfrm>
              <a:off x="4115462" y="2966651"/>
              <a:ext cx="346020" cy="146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cs typeface="Arial" pitchFamily="34" charset="0"/>
                </a:rPr>
                <a:t>2,356K</a:t>
              </a:r>
              <a:endParaRPr kumimoji="0" lang="en-US" sz="2000" b="0" i="0" u="none" strike="noStrike" cap="none" normalizeH="0" baseline="0" dirty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223" name="Freeform 6"/>
            <p:cNvSpPr>
              <a:spLocks noEditPoints="1"/>
            </p:cNvSpPr>
            <p:nvPr/>
          </p:nvSpPr>
          <p:spPr bwMode="auto">
            <a:xfrm>
              <a:off x="4204486" y="2792558"/>
              <a:ext cx="167110" cy="146795"/>
            </a:xfrm>
            <a:custGeom>
              <a:avLst/>
              <a:gdLst>
                <a:gd name="T0" fmla="*/ 400 w 400"/>
                <a:gd name="T1" fmla="*/ 352 h 352"/>
                <a:gd name="T2" fmla="*/ 394 w 400"/>
                <a:gd name="T3" fmla="*/ 268 h 352"/>
                <a:gd name="T4" fmla="*/ 342 w 400"/>
                <a:gd name="T5" fmla="*/ 236 h 352"/>
                <a:gd name="T6" fmla="*/ 303 w 400"/>
                <a:gd name="T7" fmla="*/ 191 h 352"/>
                <a:gd name="T8" fmla="*/ 316 w 400"/>
                <a:gd name="T9" fmla="*/ 157 h 352"/>
                <a:gd name="T10" fmla="*/ 327 w 400"/>
                <a:gd name="T11" fmla="*/ 134 h 352"/>
                <a:gd name="T12" fmla="*/ 322 w 400"/>
                <a:gd name="T13" fmla="*/ 122 h 352"/>
                <a:gd name="T14" fmla="*/ 325 w 400"/>
                <a:gd name="T15" fmla="*/ 98 h 352"/>
                <a:gd name="T16" fmla="*/ 278 w 400"/>
                <a:gd name="T17" fmla="*/ 51 h 352"/>
                <a:gd name="T18" fmla="*/ 230 w 400"/>
                <a:gd name="T19" fmla="*/ 98 h 352"/>
                <a:gd name="T20" fmla="*/ 233 w 400"/>
                <a:gd name="T21" fmla="*/ 122 h 352"/>
                <a:gd name="T22" fmla="*/ 229 w 400"/>
                <a:gd name="T23" fmla="*/ 134 h 352"/>
                <a:gd name="T24" fmla="*/ 240 w 400"/>
                <a:gd name="T25" fmla="*/ 157 h 352"/>
                <a:gd name="T26" fmla="*/ 253 w 400"/>
                <a:gd name="T27" fmla="*/ 191 h 352"/>
                <a:gd name="T28" fmla="*/ 236 w 400"/>
                <a:gd name="T29" fmla="*/ 224 h 352"/>
                <a:gd name="T30" fmla="*/ 310 w 400"/>
                <a:gd name="T31" fmla="*/ 292 h 352"/>
                <a:gd name="T32" fmla="*/ 310 w 400"/>
                <a:gd name="T33" fmla="*/ 352 h 352"/>
                <a:gd name="T34" fmla="*/ 400 w 400"/>
                <a:gd name="T35" fmla="*/ 352 h 352"/>
                <a:gd name="T36" fmla="*/ 204 w 400"/>
                <a:gd name="T37" fmla="*/ 247 h 352"/>
                <a:gd name="T38" fmla="*/ 152 w 400"/>
                <a:gd name="T39" fmla="*/ 187 h 352"/>
                <a:gd name="T40" fmla="*/ 169 w 400"/>
                <a:gd name="T41" fmla="*/ 142 h 352"/>
                <a:gd name="T42" fmla="*/ 184 w 400"/>
                <a:gd name="T43" fmla="*/ 111 h 352"/>
                <a:gd name="T44" fmla="*/ 179 w 400"/>
                <a:gd name="T45" fmla="*/ 95 h 352"/>
                <a:gd name="T46" fmla="*/ 183 w 400"/>
                <a:gd name="T47" fmla="*/ 63 h 352"/>
                <a:gd name="T48" fmla="*/ 119 w 400"/>
                <a:gd name="T49" fmla="*/ 0 h 352"/>
                <a:gd name="T50" fmla="*/ 55 w 400"/>
                <a:gd name="T51" fmla="*/ 63 h 352"/>
                <a:gd name="T52" fmla="*/ 59 w 400"/>
                <a:gd name="T53" fmla="*/ 95 h 352"/>
                <a:gd name="T54" fmla="*/ 53 w 400"/>
                <a:gd name="T55" fmla="*/ 111 h 352"/>
                <a:gd name="T56" fmla="*/ 68 w 400"/>
                <a:gd name="T57" fmla="*/ 142 h 352"/>
                <a:gd name="T58" fmla="*/ 86 w 400"/>
                <a:gd name="T59" fmla="*/ 187 h 352"/>
                <a:gd name="T60" fmla="*/ 33 w 400"/>
                <a:gd name="T61" fmla="*/ 247 h 352"/>
                <a:gd name="T62" fmla="*/ 0 w 400"/>
                <a:gd name="T63" fmla="*/ 279 h 352"/>
                <a:gd name="T64" fmla="*/ 0 w 400"/>
                <a:gd name="T65" fmla="*/ 352 h 352"/>
                <a:gd name="T66" fmla="*/ 278 w 400"/>
                <a:gd name="T67" fmla="*/ 352 h 352"/>
                <a:gd name="T68" fmla="*/ 278 w 400"/>
                <a:gd name="T69" fmla="*/ 297 h 352"/>
                <a:gd name="T70" fmla="*/ 204 w 400"/>
                <a:gd name="T71" fmla="*/ 24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0" h="352">
                  <a:moveTo>
                    <a:pt x="400" y="352"/>
                  </a:moveTo>
                  <a:cubicBezTo>
                    <a:pt x="400" y="352"/>
                    <a:pt x="399" y="276"/>
                    <a:pt x="394" y="268"/>
                  </a:cubicBezTo>
                  <a:cubicBezTo>
                    <a:pt x="387" y="257"/>
                    <a:pt x="371" y="249"/>
                    <a:pt x="342" y="236"/>
                  </a:cubicBezTo>
                  <a:cubicBezTo>
                    <a:pt x="312" y="224"/>
                    <a:pt x="303" y="213"/>
                    <a:pt x="303" y="191"/>
                  </a:cubicBezTo>
                  <a:cubicBezTo>
                    <a:pt x="303" y="177"/>
                    <a:pt x="312" y="182"/>
                    <a:pt x="316" y="157"/>
                  </a:cubicBezTo>
                  <a:cubicBezTo>
                    <a:pt x="317" y="147"/>
                    <a:pt x="325" y="157"/>
                    <a:pt x="327" y="134"/>
                  </a:cubicBezTo>
                  <a:cubicBezTo>
                    <a:pt x="327" y="124"/>
                    <a:pt x="322" y="122"/>
                    <a:pt x="322" y="122"/>
                  </a:cubicBezTo>
                  <a:cubicBezTo>
                    <a:pt x="322" y="122"/>
                    <a:pt x="325" y="108"/>
                    <a:pt x="325" y="98"/>
                  </a:cubicBezTo>
                  <a:cubicBezTo>
                    <a:pt x="327" y="85"/>
                    <a:pt x="319" y="51"/>
                    <a:pt x="278" y="51"/>
                  </a:cubicBezTo>
                  <a:cubicBezTo>
                    <a:pt x="236" y="51"/>
                    <a:pt x="229" y="85"/>
                    <a:pt x="230" y="98"/>
                  </a:cubicBezTo>
                  <a:cubicBezTo>
                    <a:pt x="231" y="108"/>
                    <a:pt x="233" y="122"/>
                    <a:pt x="233" y="122"/>
                  </a:cubicBezTo>
                  <a:cubicBezTo>
                    <a:pt x="233" y="122"/>
                    <a:pt x="229" y="124"/>
                    <a:pt x="229" y="134"/>
                  </a:cubicBezTo>
                  <a:cubicBezTo>
                    <a:pt x="230" y="157"/>
                    <a:pt x="238" y="147"/>
                    <a:pt x="240" y="157"/>
                  </a:cubicBezTo>
                  <a:cubicBezTo>
                    <a:pt x="244" y="182"/>
                    <a:pt x="253" y="177"/>
                    <a:pt x="253" y="191"/>
                  </a:cubicBezTo>
                  <a:cubicBezTo>
                    <a:pt x="253" y="206"/>
                    <a:pt x="248" y="216"/>
                    <a:pt x="236" y="224"/>
                  </a:cubicBezTo>
                  <a:cubicBezTo>
                    <a:pt x="301" y="257"/>
                    <a:pt x="310" y="263"/>
                    <a:pt x="310" y="292"/>
                  </a:cubicBezTo>
                  <a:cubicBezTo>
                    <a:pt x="310" y="352"/>
                    <a:pt x="310" y="352"/>
                    <a:pt x="310" y="352"/>
                  </a:cubicBezTo>
                  <a:lnTo>
                    <a:pt x="400" y="352"/>
                  </a:lnTo>
                  <a:close/>
                  <a:moveTo>
                    <a:pt x="204" y="247"/>
                  </a:moveTo>
                  <a:cubicBezTo>
                    <a:pt x="165" y="231"/>
                    <a:pt x="152" y="217"/>
                    <a:pt x="152" y="187"/>
                  </a:cubicBezTo>
                  <a:cubicBezTo>
                    <a:pt x="152" y="169"/>
                    <a:pt x="164" y="175"/>
                    <a:pt x="169" y="142"/>
                  </a:cubicBezTo>
                  <a:cubicBezTo>
                    <a:pt x="172" y="129"/>
                    <a:pt x="182" y="142"/>
                    <a:pt x="184" y="111"/>
                  </a:cubicBezTo>
                  <a:cubicBezTo>
                    <a:pt x="184" y="98"/>
                    <a:pt x="179" y="95"/>
                    <a:pt x="179" y="95"/>
                  </a:cubicBezTo>
                  <a:cubicBezTo>
                    <a:pt x="179" y="95"/>
                    <a:pt x="181" y="77"/>
                    <a:pt x="183" y="63"/>
                  </a:cubicBezTo>
                  <a:cubicBezTo>
                    <a:pt x="184" y="45"/>
                    <a:pt x="174" y="0"/>
                    <a:pt x="119" y="0"/>
                  </a:cubicBezTo>
                  <a:cubicBezTo>
                    <a:pt x="64" y="0"/>
                    <a:pt x="54" y="45"/>
                    <a:pt x="55" y="63"/>
                  </a:cubicBezTo>
                  <a:cubicBezTo>
                    <a:pt x="56" y="77"/>
                    <a:pt x="59" y="95"/>
                    <a:pt x="59" y="95"/>
                  </a:cubicBezTo>
                  <a:cubicBezTo>
                    <a:pt x="59" y="95"/>
                    <a:pt x="53" y="98"/>
                    <a:pt x="53" y="111"/>
                  </a:cubicBezTo>
                  <a:cubicBezTo>
                    <a:pt x="55" y="142"/>
                    <a:pt x="66" y="129"/>
                    <a:pt x="68" y="142"/>
                  </a:cubicBezTo>
                  <a:cubicBezTo>
                    <a:pt x="74" y="175"/>
                    <a:pt x="86" y="169"/>
                    <a:pt x="86" y="187"/>
                  </a:cubicBezTo>
                  <a:cubicBezTo>
                    <a:pt x="86" y="217"/>
                    <a:pt x="73" y="231"/>
                    <a:pt x="33" y="247"/>
                  </a:cubicBezTo>
                  <a:cubicBezTo>
                    <a:pt x="21" y="252"/>
                    <a:pt x="0" y="260"/>
                    <a:pt x="0" y="279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278" y="352"/>
                    <a:pt x="278" y="352"/>
                    <a:pt x="278" y="352"/>
                  </a:cubicBezTo>
                  <a:cubicBezTo>
                    <a:pt x="278" y="352"/>
                    <a:pt x="278" y="309"/>
                    <a:pt x="278" y="297"/>
                  </a:cubicBezTo>
                  <a:cubicBezTo>
                    <a:pt x="278" y="280"/>
                    <a:pt x="244" y="264"/>
                    <a:pt x="204" y="247"/>
                  </a:cubicBezTo>
                  <a:close/>
                </a:path>
              </a:pathLst>
            </a:custGeom>
            <a:solidFill>
              <a:srgbClr val="123C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4295295" y="2511498"/>
              <a:ext cx="0" cy="204860"/>
            </a:xfrm>
            <a:prstGeom prst="straightConnector1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>
            <a:grpSpLocks noChangeAspect="1"/>
          </p:cNvGrpSpPr>
          <p:nvPr/>
        </p:nvGrpSpPr>
        <p:grpSpPr>
          <a:xfrm>
            <a:off x="9389151" y="3484054"/>
            <a:ext cx="503343" cy="630428"/>
            <a:chOff x="4689918" y="2511498"/>
            <a:chExt cx="480753" cy="602135"/>
          </a:xfrm>
        </p:grpSpPr>
        <p:sp>
          <p:nvSpPr>
            <p:cNvPr id="226" name="Rectangle 1436"/>
            <p:cNvSpPr>
              <a:spLocks noChangeArrowheads="1"/>
            </p:cNvSpPr>
            <p:nvPr/>
          </p:nvSpPr>
          <p:spPr bwMode="auto">
            <a:xfrm>
              <a:off x="4689918" y="2966651"/>
              <a:ext cx="480753" cy="146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cs typeface="Arial" pitchFamily="34" charset="0"/>
                </a:rPr>
                <a:t>3 Millions</a:t>
              </a:r>
              <a:endParaRPr kumimoji="0" lang="en-US" sz="2000" b="0" i="0" u="none" strike="noStrike" cap="none" normalizeH="0" baseline="0" dirty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227" name="Freeform 6"/>
            <p:cNvSpPr>
              <a:spLocks noEditPoints="1"/>
            </p:cNvSpPr>
            <p:nvPr/>
          </p:nvSpPr>
          <p:spPr bwMode="auto">
            <a:xfrm>
              <a:off x="4846309" y="2792558"/>
              <a:ext cx="167110" cy="146795"/>
            </a:xfrm>
            <a:custGeom>
              <a:avLst/>
              <a:gdLst>
                <a:gd name="T0" fmla="*/ 400 w 400"/>
                <a:gd name="T1" fmla="*/ 352 h 352"/>
                <a:gd name="T2" fmla="*/ 394 w 400"/>
                <a:gd name="T3" fmla="*/ 268 h 352"/>
                <a:gd name="T4" fmla="*/ 342 w 400"/>
                <a:gd name="T5" fmla="*/ 236 h 352"/>
                <a:gd name="T6" fmla="*/ 303 w 400"/>
                <a:gd name="T7" fmla="*/ 191 h 352"/>
                <a:gd name="T8" fmla="*/ 316 w 400"/>
                <a:gd name="T9" fmla="*/ 157 h 352"/>
                <a:gd name="T10" fmla="*/ 327 w 400"/>
                <a:gd name="T11" fmla="*/ 134 h 352"/>
                <a:gd name="T12" fmla="*/ 322 w 400"/>
                <a:gd name="T13" fmla="*/ 122 h 352"/>
                <a:gd name="T14" fmla="*/ 325 w 400"/>
                <a:gd name="T15" fmla="*/ 98 h 352"/>
                <a:gd name="T16" fmla="*/ 278 w 400"/>
                <a:gd name="T17" fmla="*/ 51 h 352"/>
                <a:gd name="T18" fmla="*/ 230 w 400"/>
                <a:gd name="T19" fmla="*/ 98 h 352"/>
                <a:gd name="T20" fmla="*/ 233 w 400"/>
                <a:gd name="T21" fmla="*/ 122 h 352"/>
                <a:gd name="T22" fmla="*/ 229 w 400"/>
                <a:gd name="T23" fmla="*/ 134 h 352"/>
                <a:gd name="T24" fmla="*/ 240 w 400"/>
                <a:gd name="T25" fmla="*/ 157 h 352"/>
                <a:gd name="T26" fmla="*/ 253 w 400"/>
                <a:gd name="T27" fmla="*/ 191 h 352"/>
                <a:gd name="T28" fmla="*/ 236 w 400"/>
                <a:gd name="T29" fmla="*/ 224 h 352"/>
                <a:gd name="T30" fmla="*/ 310 w 400"/>
                <a:gd name="T31" fmla="*/ 292 h 352"/>
                <a:gd name="T32" fmla="*/ 310 w 400"/>
                <a:gd name="T33" fmla="*/ 352 h 352"/>
                <a:gd name="T34" fmla="*/ 400 w 400"/>
                <a:gd name="T35" fmla="*/ 352 h 352"/>
                <a:gd name="T36" fmla="*/ 204 w 400"/>
                <a:gd name="T37" fmla="*/ 247 h 352"/>
                <a:gd name="T38" fmla="*/ 152 w 400"/>
                <a:gd name="T39" fmla="*/ 187 h 352"/>
                <a:gd name="T40" fmla="*/ 169 w 400"/>
                <a:gd name="T41" fmla="*/ 142 h 352"/>
                <a:gd name="T42" fmla="*/ 184 w 400"/>
                <a:gd name="T43" fmla="*/ 111 h 352"/>
                <a:gd name="T44" fmla="*/ 179 w 400"/>
                <a:gd name="T45" fmla="*/ 95 h 352"/>
                <a:gd name="T46" fmla="*/ 183 w 400"/>
                <a:gd name="T47" fmla="*/ 63 h 352"/>
                <a:gd name="T48" fmla="*/ 119 w 400"/>
                <a:gd name="T49" fmla="*/ 0 h 352"/>
                <a:gd name="T50" fmla="*/ 55 w 400"/>
                <a:gd name="T51" fmla="*/ 63 h 352"/>
                <a:gd name="T52" fmla="*/ 59 w 400"/>
                <a:gd name="T53" fmla="*/ 95 h 352"/>
                <a:gd name="T54" fmla="*/ 53 w 400"/>
                <a:gd name="T55" fmla="*/ 111 h 352"/>
                <a:gd name="T56" fmla="*/ 68 w 400"/>
                <a:gd name="T57" fmla="*/ 142 h 352"/>
                <a:gd name="T58" fmla="*/ 86 w 400"/>
                <a:gd name="T59" fmla="*/ 187 h 352"/>
                <a:gd name="T60" fmla="*/ 33 w 400"/>
                <a:gd name="T61" fmla="*/ 247 h 352"/>
                <a:gd name="T62" fmla="*/ 0 w 400"/>
                <a:gd name="T63" fmla="*/ 279 h 352"/>
                <a:gd name="T64" fmla="*/ 0 w 400"/>
                <a:gd name="T65" fmla="*/ 352 h 352"/>
                <a:gd name="T66" fmla="*/ 278 w 400"/>
                <a:gd name="T67" fmla="*/ 352 h 352"/>
                <a:gd name="T68" fmla="*/ 278 w 400"/>
                <a:gd name="T69" fmla="*/ 297 h 352"/>
                <a:gd name="T70" fmla="*/ 204 w 400"/>
                <a:gd name="T71" fmla="*/ 24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0" h="352">
                  <a:moveTo>
                    <a:pt x="400" y="352"/>
                  </a:moveTo>
                  <a:cubicBezTo>
                    <a:pt x="400" y="352"/>
                    <a:pt x="399" y="276"/>
                    <a:pt x="394" y="268"/>
                  </a:cubicBezTo>
                  <a:cubicBezTo>
                    <a:pt x="387" y="257"/>
                    <a:pt x="371" y="249"/>
                    <a:pt x="342" y="236"/>
                  </a:cubicBezTo>
                  <a:cubicBezTo>
                    <a:pt x="312" y="224"/>
                    <a:pt x="303" y="213"/>
                    <a:pt x="303" y="191"/>
                  </a:cubicBezTo>
                  <a:cubicBezTo>
                    <a:pt x="303" y="177"/>
                    <a:pt x="312" y="182"/>
                    <a:pt x="316" y="157"/>
                  </a:cubicBezTo>
                  <a:cubicBezTo>
                    <a:pt x="317" y="147"/>
                    <a:pt x="325" y="157"/>
                    <a:pt x="327" y="134"/>
                  </a:cubicBezTo>
                  <a:cubicBezTo>
                    <a:pt x="327" y="124"/>
                    <a:pt x="322" y="122"/>
                    <a:pt x="322" y="122"/>
                  </a:cubicBezTo>
                  <a:cubicBezTo>
                    <a:pt x="322" y="122"/>
                    <a:pt x="325" y="108"/>
                    <a:pt x="325" y="98"/>
                  </a:cubicBezTo>
                  <a:cubicBezTo>
                    <a:pt x="327" y="85"/>
                    <a:pt x="319" y="51"/>
                    <a:pt x="278" y="51"/>
                  </a:cubicBezTo>
                  <a:cubicBezTo>
                    <a:pt x="236" y="51"/>
                    <a:pt x="229" y="85"/>
                    <a:pt x="230" y="98"/>
                  </a:cubicBezTo>
                  <a:cubicBezTo>
                    <a:pt x="231" y="108"/>
                    <a:pt x="233" y="122"/>
                    <a:pt x="233" y="122"/>
                  </a:cubicBezTo>
                  <a:cubicBezTo>
                    <a:pt x="233" y="122"/>
                    <a:pt x="229" y="124"/>
                    <a:pt x="229" y="134"/>
                  </a:cubicBezTo>
                  <a:cubicBezTo>
                    <a:pt x="230" y="157"/>
                    <a:pt x="238" y="147"/>
                    <a:pt x="240" y="157"/>
                  </a:cubicBezTo>
                  <a:cubicBezTo>
                    <a:pt x="244" y="182"/>
                    <a:pt x="253" y="177"/>
                    <a:pt x="253" y="191"/>
                  </a:cubicBezTo>
                  <a:cubicBezTo>
                    <a:pt x="253" y="206"/>
                    <a:pt x="248" y="216"/>
                    <a:pt x="236" y="224"/>
                  </a:cubicBezTo>
                  <a:cubicBezTo>
                    <a:pt x="301" y="257"/>
                    <a:pt x="310" y="263"/>
                    <a:pt x="310" y="292"/>
                  </a:cubicBezTo>
                  <a:cubicBezTo>
                    <a:pt x="310" y="352"/>
                    <a:pt x="310" y="352"/>
                    <a:pt x="310" y="352"/>
                  </a:cubicBezTo>
                  <a:lnTo>
                    <a:pt x="400" y="352"/>
                  </a:lnTo>
                  <a:close/>
                  <a:moveTo>
                    <a:pt x="204" y="247"/>
                  </a:moveTo>
                  <a:cubicBezTo>
                    <a:pt x="165" y="231"/>
                    <a:pt x="152" y="217"/>
                    <a:pt x="152" y="187"/>
                  </a:cubicBezTo>
                  <a:cubicBezTo>
                    <a:pt x="152" y="169"/>
                    <a:pt x="164" y="175"/>
                    <a:pt x="169" y="142"/>
                  </a:cubicBezTo>
                  <a:cubicBezTo>
                    <a:pt x="172" y="129"/>
                    <a:pt x="182" y="142"/>
                    <a:pt x="184" y="111"/>
                  </a:cubicBezTo>
                  <a:cubicBezTo>
                    <a:pt x="184" y="98"/>
                    <a:pt x="179" y="95"/>
                    <a:pt x="179" y="95"/>
                  </a:cubicBezTo>
                  <a:cubicBezTo>
                    <a:pt x="179" y="95"/>
                    <a:pt x="181" y="77"/>
                    <a:pt x="183" y="63"/>
                  </a:cubicBezTo>
                  <a:cubicBezTo>
                    <a:pt x="184" y="45"/>
                    <a:pt x="174" y="0"/>
                    <a:pt x="119" y="0"/>
                  </a:cubicBezTo>
                  <a:cubicBezTo>
                    <a:pt x="64" y="0"/>
                    <a:pt x="54" y="45"/>
                    <a:pt x="55" y="63"/>
                  </a:cubicBezTo>
                  <a:cubicBezTo>
                    <a:pt x="56" y="77"/>
                    <a:pt x="59" y="95"/>
                    <a:pt x="59" y="95"/>
                  </a:cubicBezTo>
                  <a:cubicBezTo>
                    <a:pt x="59" y="95"/>
                    <a:pt x="53" y="98"/>
                    <a:pt x="53" y="111"/>
                  </a:cubicBezTo>
                  <a:cubicBezTo>
                    <a:pt x="55" y="142"/>
                    <a:pt x="66" y="129"/>
                    <a:pt x="68" y="142"/>
                  </a:cubicBezTo>
                  <a:cubicBezTo>
                    <a:pt x="74" y="175"/>
                    <a:pt x="86" y="169"/>
                    <a:pt x="86" y="187"/>
                  </a:cubicBezTo>
                  <a:cubicBezTo>
                    <a:pt x="86" y="217"/>
                    <a:pt x="73" y="231"/>
                    <a:pt x="33" y="247"/>
                  </a:cubicBezTo>
                  <a:cubicBezTo>
                    <a:pt x="21" y="252"/>
                    <a:pt x="0" y="260"/>
                    <a:pt x="0" y="279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278" y="352"/>
                    <a:pt x="278" y="352"/>
                    <a:pt x="278" y="352"/>
                  </a:cubicBezTo>
                  <a:cubicBezTo>
                    <a:pt x="278" y="352"/>
                    <a:pt x="278" y="309"/>
                    <a:pt x="278" y="297"/>
                  </a:cubicBezTo>
                  <a:cubicBezTo>
                    <a:pt x="278" y="280"/>
                    <a:pt x="244" y="264"/>
                    <a:pt x="204" y="247"/>
                  </a:cubicBezTo>
                  <a:close/>
                </a:path>
              </a:pathLst>
            </a:custGeom>
            <a:solidFill>
              <a:srgbClr val="10CF9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cxnSp>
          <p:nvCxnSpPr>
            <p:cNvPr id="228" name="Straight Arrow Connector 227"/>
            <p:cNvCxnSpPr/>
            <p:nvPr/>
          </p:nvCxnSpPr>
          <p:spPr>
            <a:xfrm>
              <a:off x="4930294" y="2511498"/>
              <a:ext cx="0" cy="204860"/>
            </a:xfrm>
            <a:prstGeom prst="straightConnector1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>
            <a:grpSpLocks noChangeAspect="1"/>
          </p:cNvGrpSpPr>
          <p:nvPr/>
        </p:nvGrpSpPr>
        <p:grpSpPr>
          <a:xfrm>
            <a:off x="10616411" y="3484054"/>
            <a:ext cx="264496" cy="630428"/>
            <a:chOff x="5473780" y="2511498"/>
            <a:chExt cx="252625" cy="602135"/>
          </a:xfrm>
        </p:grpSpPr>
        <p:sp>
          <p:nvSpPr>
            <p:cNvPr id="230" name="Rectangle 1436"/>
            <p:cNvSpPr>
              <a:spLocks noChangeArrowheads="1"/>
            </p:cNvSpPr>
            <p:nvPr/>
          </p:nvSpPr>
          <p:spPr bwMode="auto">
            <a:xfrm>
              <a:off x="5473780" y="2966651"/>
              <a:ext cx="252625" cy="146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cs typeface="Arial" pitchFamily="34" charset="0"/>
                </a:rPr>
                <a:t>458K</a:t>
              </a:r>
              <a:endParaRPr kumimoji="0" lang="en-US" sz="2000" b="0" i="0" u="none" strike="noStrike" cap="none" normalizeH="0" baseline="0" dirty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231" name="Freeform 6"/>
            <p:cNvSpPr>
              <a:spLocks noEditPoints="1"/>
            </p:cNvSpPr>
            <p:nvPr/>
          </p:nvSpPr>
          <p:spPr bwMode="auto">
            <a:xfrm>
              <a:off x="5516108" y="2792558"/>
              <a:ext cx="167110" cy="146795"/>
            </a:xfrm>
            <a:custGeom>
              <a:avLst/>
              <a:gdLst>
                <a:gd name="T0" fmla="*/ 400 w 400"/>
                <a:gd name="T1" fmla="*/ 352 h 352"/>
                <a:gd name="T2" fmla="*/ 394 w 400"/>
                <a:gd name="T3" fmla="*/ 268 h 352"/>
                <a:gd name="T4" fmla="*/ 342 w 400"/>
                <a:gd name="T5" fmla="*/ 236 h 352"/>
                <a:gd name="T6" fmla="*/ 303 w 400"/>
                <a:gd name="T7" fmla="*/ 191 h 352"/>
                <a:gd name="T8" fmla="*/ 316 w 400"/>
                <a:gd name="T9" fmla="*/ 157 h 352"/>
                <a:gd name="T10" fmla="*/ 327 w 400"/>
                <a:gd name="T11" fmla="*/ 134 h 352"/>
                <a:gd name="T12" fmla="*/ 322 w 400"/>
                <a:gd name="T13" fmla="*/ 122 h 352"/>
                <a:gd name="T14" fmla="*/ 325 w 400"/>
                <a:gd name="T15" fmla="*/ 98 h 352"/>
                <a:gd name="T16" fmla="*/ 278 w 400"/>
                <a:gd name="T17" fmla="*/ 51 h 352"/>
                <a:gd name="T18" fmla="*/ 230 w 400"/>
                <a:gd name="T19" fmla="*/ 98 h 352"/>
                <a:gd name="T20" fmla="*/ 233 w 400"/>
                <a:gd name="T21" fmla="*/ 122 h 352"/>
                <a:gd name="T22" fmla="*/ 229 w 400"/>
                <a:gd name="T23" fmla="*/ 134 h 352"/>
                <a:gd name="T24" fmla="*/ 240 w 400"/>
                <a:gd name="T25" fmla="*/ 157 h 352"/>
                <a:gd name="T26" fmla="*/ 253 w 400"/>
                <a:gd name="T27" fmla="*/ 191 h 352"/>
                <a:gd name="T28" fmla="*/ 236 w 400"/>
                <a:gd name="T29" fmla="*/ 224 h 352"/>
                <a:gd name="T30" fmla="*/ 310 w 400"/>
                <a:gd name="T31" fmla="*/ 292 h 352"/>
                <a:gd name="T32" fmla="*/ 310 w 400"/>
                <a:gd name="T33" fmla="*/ 352 h 352"/>
                <a:gd name="T34" fmla="*/ 400 w 400"/>
                <a:gd name="T35" fmla="*/ 352 h 352"/>
                <a:gd name="T36" fmla="*/ 204 w 400"/>
                <a:gd name="T37" fmla="*/ 247 h 352"/>
                <a:gd name="T38" fmla="*/ 152 w 400"/>
                <a:gd name="T39" fmla="*/ 187 h 352"/>
                <a:gd name="T40" fmla="*/ 169 w 400"/>
                <a:gd name="T41" fmla="*/ 142 h 352"/>
                <a:gd name="T42" fmla="*/ 184 w 400"/>
                <a:gd name="T43" fmla="*/ 111 h 352"/>
                <a:gd name="T44" fmla="*/ 179 w 400"/>
                <a:gd name="T45" fmla="*/ 95 h 352"/>
                <a:gd name="T46" fmla="*/ 183 w 400"/>
                <a:gd name="T47" fmla="*/ 63 h 352"/>
                <a:gd name="T48" fmla="*/ 119 w 400"/>
                <a:gd name="T49" fmla="*/ 0 h 352"/>
                <a:gd name="T50" fmla="*/ 55 w 400"/>
                <a:gd name="T51" fmla="*/ 63 h 352"/>
                <a:gd name="T52" fmla="*/ 59 w 400"/>
                <a:gd name="T53" fmla="*/ 95 h 352"/>
                <a:gd name="T54" fmla="*/ 53 w 400"/>
                <a:gd name="T55" fmla="*/ 111 h 352"/>
                <a:gd name="T56" fmla="*/ 68 w 400"/>
                <a:gd name="T57" fmla="*/ 142 h 352"/>
                <a:gd name="T58" fmla="*/ 86 w 400"/>
                <a:gd name="T59" fmla="*/ 187 h 352"/>
                <a:gd name="T60" fmla="*/ 33 w 400"/>
                <a:gd name="T61" fmla="*/ 247 h 352"/>
                <a:gd name="T62" fmla="*/ 0 w 400"/>
                <a:gd name="T63" fmla="*/ 279 h 352"/>
                <a:gd name="T64" fmla="*/ 0 w 400"/>
                <a:gd name="T65" fmla="*/ 352 h 352"/>
                <a:gd name="T66" fmla="*/ 278 w 400"/>
                <a:gd name="T67" fmla="*/ 352 h 352"/>
                <a:gd name="T68" fmla="*/ 278 w 400"/>
                <a:gd name="T69" fmla="*/ 297 h 352"/>
                <a:gd name="T70" fmla="*/ 204 w 400"/>
                <a:gd name="T71" fmla="*/ 24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0" h="352">
                  <a:moveTo>
                    <a:pt x="400" y="352"/>
                  </a:moveTo>
                  <a:cubicBezTo>
                    <a:pt x="400" y="352"/>
                    <a:pt x="399" y="276"/>
                    <a:pt x="394" y="268"/>
                  </a:cubicBezTo>
                  <a:cubicBezTo>
                    <a:pt x="387" y="257"/>
                    <a:pt x="371" y="249"/>
                    <a:pt x="342" y="236"/>
                  </a:cubicBezTo>
                  <a:cubicBezTo>
                    <a:pt x="312" y="224"/>
                    <a:pt x="303" y="213"/>
                    <a:pt x="303" y="191"/>
                  </a:cubicBezTo>
                  <a:cubicBezTo>
                    <a:pt x="303" y="177"/>
                    <a:pt x="312" y="182"/>
                    <a:pt x="316" y="157"/>
                  </a:cubicBezTo>
                  <a:cubicBezTo>
                    <a:pt x="317" y="147"/>
                    <a:pt x="325" y="157"/>
                    <a:pt x="327" y="134"/>
                  </a:cubicBezTo>
                  <a:cubicBezTo>
                    <a:pt x="327" y="124"/>
                    <a:pt x="322" y="122"/>
                    <a:pt x="322" y="122"/>
                  </a:cubicBezTo>
                  <a:cubicBezTo>
                    <a:pt x="322" y="122"/>
                    <a:pt x="325" y="108"/>
                    <a:pt x="325" y="98"/>
                  </a:cubicBezTo>
                  <a:cubicBezTo>
                    <a:pt x="327" y="85"/>
                    <a:pt x="319" y="51"/>
                    <a:pt x="278" y="51"/>
                  </a:cubicBezTo>
                  <a:cubicBezTo>
                    <a:pt x="236" y="51"/>
                    <a:pt x="229" y="85"/>
                    <a:pt x="230" y="98"/>
                  </a:cubicBezTo>
                  <a:cubicBezTo>
                    <a:pt x="231" y="108"/>
                    <a:pt x="233" y="122"/>
                    <a:pt x="233" y="122"/>
                  </a:cubicBezTo>
                  <a:cubicBezTo>
                    <a:pt x="233" y="122"/>
                    <a:pt x="229" y="124"/>
                    <a:pt x="229" y="134"/>
                  </a:cubicBezTo>
                  <a:cubicBezTo>
                    <a:pt x="230" y="157"/>
                    <a:pt x="238" y="147"/>
                    <a:pt x="240" y="157"/>
                  </a:cubicBezTo>
                  <a:cubicBezTo>
                    <a:pt x="244" y="182"/>
                    <a:pt x="253" y="177"/>
                    <a:pt x="253" y="191"/>
                  </a:cubicBezTo>
                  <a:cubicBezTo>
                    <a:pt x="253" y="206"/>
                    <a:pt x="248" y="216"/>
                    <a:pt x="236" y="224"/>
                  </a:cubicBezTo>
                  <a:cubicBezTo>
                    <a:pt x="301" y="257"/>
                    <a:pt x="310" y="263"/>
                    <a:pt x="310" y="292"/>
                  </a:cubicBezTo>
                  <a:cubicBezTo>
                    <a:pt x="310" y="352"/>
                    <a:pt x="310" y="352"/>
                    <a:pt x="310" y="352"/>
                  </a:cubicBezTo>
                  <a:lnTo>
                    <a:pt x="400" y="352"/>
                  </a:lnTo>
                  <a:close/>
                  <a:moveTo>
                    <a:pt x="204" y="247"/>
                  </a:moveTo>
                  <a:cubicBezTo>
                    <a:pt x="165" y="231"/>
                    <a:pt x="152" y="217"/>
                    <a:pt x="152" y="187"/>
                  </a:cubicBezTo>
                  <a:cubicBezTo>
                    <a:pt x="152" y="169"/>
                    <a:pt x="164" y="175"/>
                    <a:pt x="169" y="142"/>
                  </a:cubicBezTo>
                  <a:cubicBezTo>
                    <a:pt x="172" y="129"/>
                    <a:pt x="182" y="142"/>
                    <a:pt x="184" y="111"/>
                  </a:cubicBezTo>
                  <a:cubicBezTo>
                    <a:pt x="184" y="98"/>
                    <a:pt x="179" y="95"/>
                    <a:pt x="179" y="95"/>
                  </a:cubicBezTo>
                  <a:cubicBezTo>
                    <a:pt x="179" y="95"/>
                    <a:pt x="181" y="77"/>
                    <a:pt x="183" y="63"/>
                  </a:cubicBezTo>
                  <a:cubicBezTo>
                    <a:pt x="184" y="45"/>
                    <a:pt x="174" y="0"/>
                    <a:pt x="119" y="0"/>
                  </a:cubicBezTo>
                  <a:cubicBezTo>
                    <a:pt x="64" y="0"/>
                    <a:pt x="54" y="45"/>
                    <a:pt x="55" y="63"/>
                  </a:cubicBezTo>
                  <a:cubicBezTo>
                    <a:pt x="56" y="77"/>
                    <a:pt x="59" y="95"/>
                    <a:pt x="59" y="95"/>
                  </a:cubicBezTo>
                  <a:cubicBezTo>
                    <a:pt x="59" y="95"/>
                    <a:pt x="53" y="98"/>
                    <a:pt x="53" y="111"/>
                  </a:cubicBezTo>
                  <a:cubicBezTo>
                    <a:pt x="55" y="142"/>
                    <a:pt x="66" y="129"/>
                    <a:pt x="68" y="142"/>
                  </a:cubicBezTo>
                  <a:cubicBezTo>
                    <a:pt x="74" y="175"/>
                    <a:pt x="86" y="169"/>
                    <a:pt x="86" y="187"/>
                  </a:cubicBezTo>
                  <a:cubicBezTo>
                    <a:pt x="86" y="217"/>
                    <a:pt x="73" y="231"/>
                    <a:pt x="33" y="247"/>
                  </a:cubicBezTo>
                  <a:cubicBezTo>
                    <a:pt x="21" y="252"/>
                    <a:pt x="0" y="260"/>
                    <a:pt x="0" y="279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278" y="352"/>
                    <a:pt x="278" y="352"/>
                    <a:pt x="278" y="352"/>
                  </a:cubicBezTo>
                  <a:cubicBezTo>
                    <a:pt x="278" y="352"/>
                    <a:pt x="278" y="309"/>
                    <a:pt x="278" y="297"/>
                  </a:cubicBezTo>
                  <a:cubicBezTo>
                    <a:pt x="278" y="280"/>
                    <a:pt x="244" y="264"/>
                    <a:pt x="204" y="24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cxnSp>
          <p:nvCxnSpPr>
            <p:cNvPr id="232" name="Straight Arrow Connector 231"/>
            <p:cNvCxnSpPr/>
            <p:nvPr/>
          </p:nvCxnSpPr>
          <p:spPr>
            <a:xfrm>
              <a:off x="5600093" y="2511498"/>
              <a:ext cx="0" cy="204860"/>
            </a:xfrm>
            <a:prstGeom prst="straightConnector1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/>
          <p:cNvGrpSpPr/>
          <p:nvPr/>
        </p:nvGrpSpPr>
        <p:grpSpPr>
          <a:xfrm>
            <a:off x="8990547" y="4394592"/>
            <a:ext cx="2226844" cy="438960"/>
            <a:chOff x="4311374" y="1566366"/>
            <a:chExt cx="2453900" cy="477290"/>
          </a:xfrm>
        </p:grpSpPr>
        <p:grpSp>
          <p:nvGrpSpPr>
            <p:cNvPr id="234" name="Group 233"/>
            <p:cNvGrpSpPr/>
            <p:nvPr/>
          </p:nvGrpSpPr>
          <p:grpSpPr>
            <a:xfrm>
              <a:off x="4311374" y="1566366"/>
              <a:ext cx="1207783" cy="477290"/>
              <a:chOff x="4136766" y="1548236"/>
              <a:chExt cx="1207783" cy="477290"/>
            </a:xfrm>
          </p:grpSpPr>
          <p:grpSp>
            <p:nvGrpSpPr>
              <p:cNvPr id="241" name="Group 240"/>
              <p:cNvGrpSpPr/>
              <p:nvPr/>
            </p:nvGrpSpPr>
            <p:grpSpPr>
              <a:xfrm>
                <a:off x="4136766" y="1548236"/>
                <a:ext cx="477290" cy="477290"/>
                <a:chOff x="4323557" y="1902669"/>
                <a:chExt cx="477290" cy="477290"/>
              </a:xfrm>
            </p:grpSpPr>
            <p:sp>
              <p:nvSpPr>
                <p:cNvPr id="243" name="Oval 242"/>
                <p:cNvSpPr/>
                <p:nvPr/>
              </p:nvSpPr>
              <p:spPr>
                <a:xfrm>
                  <a:off x="4323557" y="1902669"/>
                  <a:ext cx="477290" cy="47729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grpSp>
              <p:nvGrpSpPr>
                <p:cNvPr id="244" name="Group 243"/>
                <p:cNvGrpSpPr/>
                <p:nvPr/>
              </p:nvGrpSpPr>
              <p:grpSpPr>
                <a:xfrm>
                  <a:off x="4493717" y="2003624"/>
                  <a:ext cx="136970" cy="287916"/>
                  <a:chOff x="6489762" y="1755581"/>
                  <a:chExt cx="85046" cy="216315"/>
                </a:xfrm>
                <a:solidFill>
                  <a:schemeClr val="bg1"/>
                </a:solidFill>
              </p:grpSpPr>
              <p:sp>
                <p:nvSpPr>
                  <p:cNvPr id="245" name="Freeform 12"/>
                  <p:cNvSpPr>
                    <a:spLocks/>
                  </p:cNvSpPr>
                  <p:nvPr/>
                </p:nvSpPr>
                <p:spPr bwMode="auto">
                  <a:xfrm>
                    <a:off x="6489762" y="1792558"/>
                    <a:ext cx="85046" cy="179338"/>
                  </a:xfrm>
                  <a:custGeom>
                    <a:avLst/>
                    <a:gdLst>
                      <a:gd name="T0" fmla="*/ 59 w 78"/>
                      <a:gd name="T1" fmla="*/ 0 h 164"/>
                      <a:gd name="T2" fmla="*/ 20 w 78"/>
                      <a:gd name="T3" fmla="*/ 0 h 164"/>
                      <a:gd name="T4" fmla="*/ 0 w 78"/>
                      <a:gd name="T5" fmla="*/ 16 h 164"/>
                      <a:gd name="T6" fmla="*/ 0 w 78"/>
                      <a:gd name="T7" fmla="*/ 16 h 164"/>
                      <a:gd name="T8" fmla="*/ 0 w 78"/>
                      <a:gd name="T9" fmla="*/ 19 h 164"/>
                      <a:gd name="T10" fmla="*/ 0 w 78"/>
                      <a:gd name="T11" fmla="*/ 74 h 164"/>
                      <a:gd name="T12" fmla="*/ 7 w 78"/>
                      <a:gd name="T13" fmla="*/ 80 h 164"/>
                      <a:gd name="T14" fmla="*/ 13 w 78"/>
                      <a:gd name="T15" fmla="*/ 74 h 164"/>
                      <a:gd name="T16" fmla="*/ 13 w 78"/>
                      <a:gd name="T17" fmla="*/ 26 h 164"/>
                      <a:gd name="T18" fmla="*/ 19 w 78"/>
                      <a:gd name="T19" fmla="*/ 26 h 164"/>
                      <a:gd name="T20" fmla="*/ 19 w 78"/>
                      <a:gd name="T21" fmla="*/ 72 h 164"/>
                      <a:gd name="T22" fmla="*/ 19 w 78"/>
                      <a:gd name="T23" fmla="*/ 73 h 164"/>
                      <a:gd name="T24" fmla="*/ 19 w 78"/>
                      <a:gd name="T25" fmla="*/ 154 h 164"/>
                      <a:gd name="T26" fmla="*/ 28 w 78"/>
                      <a:gd name="T27" fmla="*/ 164 h 164"/>
                      <a:gd name="T28" fmla="*/ 37 w 78"/>
                      <a:gd name="T29" fmla="*/ 154 h 164"/>
                      <a:gd name="T30" fmla="*/ 37 w 78"/>
                      <a:gd name="T31" fmla="*/ 83 h 164"/>
                      <a:gd name="T32" fmla="*/ 41 w 78"/>
                      <a:gd name="T33" fmla="*/ 83 h 164"/>
                      <a:gd name="T34" fmla="*/ 41 w 78"/>
                      <a:gd name="T35" fmla="*/ 154 h 164"/>
                      <a:gd name="T36" fmla="*/ 50 w 78"/>
                      <a:gd name="T37" fmla="*/ 164 h 164"/>
                      <a:gd name="T38" fmla="*/ 59 w 78"/>
                      <a:gd name="T39" fmla="*/ 154 h 164"/>
                      <a:gd name="T40" fmla="*/ 59 w 78"/>
                      <a:gd name="T41" fmla="*/ 72 h 164"/>
                      <a:gd name="T42" fmla="*/ 59 w 78"/>
                      <a:gd name="T43" fmla="*/ 71 h 164"/>
                      <a:gd name="T44" fmla="*/ 59 w 78"/>
                      <a:gd name="T45" fmla="*/ 26 h 164"/>
                      <a:gd name="T46" fmla="*/ 64 w 78"/>
                      <a:gd name="T47" fmla="*/ 26 h 164"/>
                      <a:gd name="T48" fmla="*/ 64 w 78"/>
                      <a:gd name="T49" fmla="*/ 74 h 164"/>
                      <a:gd name="T50" fmla="*/ 71 w 78"/>
                      <a:gd name="T51" fmla="*/ 80 h 164"/>
                      <a:gd name="T52" fmla="*/ 78 w 78"/>
                      <a:gd name="T53" fmla="*/ 74 h 164"/>
                      <a:gd name="T54" fmla="*/ 78 w 78"/>
                      <a:gd name="T55" fmla="*/ 19 h 164"/>
                      <a:gd name="T56" fmla="*/ 78 w 78"/>
                      <a:gd name="T57" fmla="*/ 16 h 164"/>
                      <a:gd name="T58" fmla="*/ 78 w 78"/>
                      <a:gd name="T59" fmla="*/ 15 h 164"/>
                      <a:gd name="T60" fmla="*/ 59 w 78"/>
                      <a:gd name="T61" fmla="*/ 0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8" h="164">
                        <a:moveTo>
                          <a:pt x="59" y="0"/>
                        </a:move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6" y="0"/>
                          <a:pt x="0" y="12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0" y="19"/>
                          <a:pt x="0" y="19"/>
                          <a:pt x="0" y="19"/>
                        </a:cubicBezTo>
                        <a:cubicBezTo>
                          <a:pt x="0" y="74"/>
                          <a:pt x="0" y="74"/>
                          <a:pt x="0" y="74"/>
                        </a:cubicBezTo>
                        <a:cubicBezTo>
                          <a:pt x="0" y="77"/>
                          <a:pt x="3" y="80"/>
                          <a:pt x="7" y="80"/>
                        </a:cubicBezTo>
                        <a:cubicBezTo>
                          <a:pt x="10" y="80"/>
                          <a:pt x="13" y="77"/>
                          <a:pt x="13" y="74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9" y="26"/>
                          <a:pt x="19" y="26"/>
                          <a:pt x="19" y="26"/>
                        </a:cubicBezTo>
                        <a:cubicBezTo>
                          <a:pt x="19" y="72"/>
                          <a:pt x="19" y="72"/>
                          <a:pt x="19" y="72"/>
                        </a:cubicBezTo>
                        <a:cubicBezTo>
                          <a:pt x="19" y="72"/>
                          <a:pt x="19" y="73"/>
                          <a:pt x="19" y="73"/>
                        </a:cubicBezTo>
                        <a:cubicBezTo>
                          <a:pt x="19" y="154"/>
                          <a:pt x="19" y="154"/>
                          <a:pt x="19" y="154"/>
                        </a:cubicBezTo>
                        <a:cubicBezTo>
                          <a:pt x="19" y="159"/>
                          <a:pt x="23" y="164"/>
                          <a:pt x="28" y="164"/>
                        </a:cubicBezTo>
                        <a:cubicBezTo>
                          <a:pt x="33" y="164"/>
                          <a:pt x="37" y="159"/>
                          <a:pt x="37" y="154"/>
                        </a:cubicBezTo>
                        <a:cubicBezTo>
                          <a:pt x="37" y="83"/>
                          <a:pt x="37" y="83"/>
                          <a:pt x="37" y="83"/>
                        </a:cubicBezTo>
                        <a:cubicBezTo>
                          <a:pt x="41" y="83"/>
                          <a:pt x="41" y="83"/>
                          <a:pt x="41" y="83"/>
                        </a:cubicBezTo>
                        <a:cubicBezTo>
                          <a:pt x="41" y="154"/>
                          <a:pt x="41" y="154"/>
                          <a:pt x="41" y="154"/>
                        </a:cubicBezTo>
                        <a:cubicBezTo>
                          <a:pt x="41" y="159"/>
                          <a:pt x="45" y="164"/>
                          <a:pt x="50" y="164"/>
                        </a:cubicBezTo>
                        <a:cubicBezTo>
                          <a:pt x="55" y="164"/>
                          <a:pt x="59" y="159"/>
                          <a:pt x="59" y="154"/>
                        </a:cubicBezTo>
                        <a:cubicBezTo>
                          <a:pt x="59" y="72"/>
                          <a:pt x="59" y="72"/>
                          <a:pt x="59" y="72"/>
                        </a:cubicBezTo>
                        <a:cubicBezTo>
                          <a:pt x="59" y="71"/>
                          <a:pt x="59" y="71"/>
                          <a:pt x="59" y="71"/>
                        </a:cubicBezTo>
                        <a:cubicBezTo>
                          <a:pt x="59" y="26"/>
                          <a:pt x="59" y="26"/>
                          <a:pt x="59" y="26"/>
                        </a:cubicBezTo>
                        <a:cubicBezTo>
                          <a:pt x="64" y="26"/>
                          <a:pt x="64" y="26"/>
                          <a:pt x="64" y="26"/>
                        </a:cubicBezTo>
                        <a:cubicBezTo>
                          <a:pt x="64" y="74"/>
                          <a:pt x="64" y="74"/>
                          <a:pt x="64" y="74"/>
                        </a:cubicBezTo>
                        <a:cubicBezTo>
                          <a:pt x="64" y="77"/>
                          <a:pt x="67" y="80"/>
                          <a:pt x="71" y="80"/>
                        </a:cubicBezTo>
                        <a:cubicBezTo>
                          <a:pt x="75" y="80"/>
                          <a:pt x="78" y="77"/>
                          <a:pt x="78" y="74"/>
                        </a:cubicBezTo>
                        <a:cubicBezTo>
                          <a:pt x="78" y="19"/>
                          <a:pt x="78" y="19"/>
                          <a:pt x="78" y="19"/>
                        </a:cubicBezTo>
                        <a:cubicBezTo>
                          <a:pt x="78" y="16"/>
                          <a:pt x="78" y="16"/>
                          <a:pt x="78" y="16"/>
                        </a:cubicBezTo>
                        <a:cubicBezTo>
                          <a:pt x="78" y="15"/>
                          <a:pt x="78" y="15"/>
                          <a:pt x="78" y="15"/>
                        </a:cubicBezTo>
                        <a:cubicBezTo>
                          <a:pt x="78" y="10"/>
                          <a:pt x="72" y="0"/>
                          <a:pt x="59" y="0"/>
                        </a:cubicBezTo>
                        <a:close/>
                      </a:path>
                    </a:pathLst>
                  </a:custGeom>
                  <a:solidFill>
                    <a:srgbClr val="F9F9F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 dirty="0"/>
                  </a:p>
                </p:txBody>
              </p:sp>
              <p:sp>
                <p:nvSpPr>
                  <p:cNvPr id="246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6515646" y="1755581"/>
                    <a:ext cx="33741" cy="33741"/>
                  </a:xfrm>
                  <a:prstGeom prst="ellipse">
                    <a:avLst/>
                  </a:prstGeom>
                  <a:solidFill>
                    <a:srgbClr val="F9F9F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 dirty="0"/>
                  </a:p>
                </p:txBody>
              </p:sp>
            </p:grpSp>
          </p:grpSp>
          <p:sp>
            <p:nvSpPr>
              <p:cNvPr id="242" name="Content Placeholder 2"/>
              <p:cNvSpPr txBox="1">
                <a:spLocks/>
              </p:cNvSpPr>
              <p:nvPr/>
            </p:nvSpPr>
            <p:spPr>
              <a:xfrm>
                <a:off x="4566337" y="1571181"/>
                <a:ext cx="778212" cy="336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88%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5540804" y="1566366"/>
              <a:ext cx="1224470" cy="477290"/>
              <a:chOff x="5344652" y="1548236"/>
              <a:chExt cx="1224470" cy="477290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5344652" y="1548236"/>
                <a:ext cx="477291" cy="4772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37" name="Content Placeholder 2"/>
              <p:cNvSpPr txBox="1">
                <a:spLocks/>
              </p:cNvSpPr>
              <p:nvPr/>
            </p:nvSpPr>
            <p:spPr>
              <a:xfrm>
                <a:off x="5790910" y="1571181"/>
                <a:ext cx="778212" cy="336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12%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>
                <a:off x="5505006" y="1645174"/>
                <a:ext cx="156586" cy="279095"/>
                <a:chOff x="6999665" y="2485861"/>
                <a:chExt cx="97227" cy="209688"/>
              </a:xfrm>
              <a:solidFill>
                <a:schemeClr val="bg1"/>
              </a:solidFill>
            </p:grpSpPr>
            <p:sp>
              <p:nvSpPr>
                <p:cNvPr id="239" name="Oval 238"/>
                <p:cNvSpPr>
                  <a:spLocks noChangeArrowheads="1"/>
                </p:cNvSpPr>
                <p:nvPr/>
              </p:nvSpPr>
              <p:spPr bwMode="auto">
                <a:xfrm>
                  <a:off x="7032445" y="2485861"/>
                  <a:ext cx="30916" cy="31812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 dirty="0"/>
                </a:p>
              </p:txBody>
            </p:sp>
            <p:sp>
              <p:nvSpPr>
                <p:cNvPr id="240" name="Freeform 7"/>
                <p:cNvSpPr>
                  <a:spLocks/>
                </p:cNvSpPr>
                <p:nvPr/>
              </p:nvSpPr>
              <p:spPr bwMode="auto">
                <a:xfrm>
                  <a:off x="6999665" y="2523945"/>
                  <a:ext cx="97227" cy="171604"/>
                </a:xfrm>
                <a:custGeom>
                  <a:avLst/>
                  <a:gdLst>
                    <a:gd name="T0" fmla="*/ 91 w 92"/>
                    <a:gd name="T1" fmla="*/ 60 h 162"/>
                    <a:gd name="T2" fmla="*/ 75 w 92"/>
                    <a:gd name="T3" fmla="*/ 10 h 162"/>
                    <a:gd name="T4" fmla="*/ 64 w 92"/>
                    <a:gd name="T5" fmla="*/ 0 h 162"/>
                    <a:gd name="T6" fmla="*/ 28 w 92"/>
                    <a:gd name="T7" fmla="*/ 0 h 162"/>
                    <a:gd name="T8" fmla="*/ 19 w 92"/>
                    <a:gd name="T9" fmla="*/ 5 h 162"/>
                    <a:gd name="T10" fmla="*/ 18 w 92"/>
                    <a:gd name="T11" fmla="*/ 7 h 162"/>
                    <a:gd name="T12" fmla="*/ 18 w 92"/>
                    <a:gd name="T13" fmla="*/ 7 h 162"/>
                    <a:gd name="T14" fmla="*/ 17 w 92"/>
                    <a:gd name="T15" fmla="*/ 8 h 162"/>
                    <a:gd name="T16" fmla="*/ 1 w 92"/>
                    <a:gd name="T17" fmla="*/ 60 h 162"/>
                    <a:gd name="T18" fmla="*/ 5 w 92"/>
                    <a:gd name="T19" fmla="*/ 68 h 162"/>
                    <a:gd name="T20" fmla="*/ 14 w 92"/>
                    <a:gd name="T21" fmla="*/ 64 h 162"/>
                    <a:gd name="T22" fmla="*/ 26 w 92"/>
                    <a:gd name="T23" fmla="*/ 23 h 162"/>
                    <a:gd name="T24" fmla="*/ 28 w 92"/>
                    <a:gd name="T25" fmla="*/ 23 h 162"/>
                    <a:gd name="T26" fmla="*/ 29 w 92"/>
                    <a:gd name="T27" fmla="*/ 23 h 162"/>
                    <a:gd name="T28" fmla="*/ 9 w 92"/>
                    <a:gd name="T29" fmla="*/ 96 h 162"/>
                    <a:gd name="T30" fmla="*/ 29 w 92"/>
                    <a:gd name="T31" fmla="*/ 96 h 162"/>
                    <a:gd name="T32" fmla="*/ 29 w 92"/>
                    <a:gd name="T33" fmla="*/ 154 h 162"/>
                    <a:gd name="T34" fmla="*/ 37 w 92"/>
                    <a:gd name="T35" fmla="*/ 162 h 162"/>
                    <a:gd name="T36" fmla="*/ 44 w 92"/>
                    <a:gd name="T37" fmla="*/ 154 h 162"/>
                    <a:gd name="T38" fmla="*/ 44 w 92"/>
                    <a:gd name="T39" fmla="*/ 96 h 162"/>
                    <a:gd name="T40" fmla="*/ 49 w 92"/>
                    <a:gd name="T41" fmla="*/ 96 h 162"/>
                    <a:gd name="T42" fmla="*/ 49 w 92"/>
                    <a:gd name="T43" fmla="*/ 154 h 162"/>
                    <a:gd name="T44" fmla="*/ 56 w 92"/>
                    <a:gd name="T45" fmla="*/ 162 h 162"/>
                    <a:gd name="T46" fmla="*/ 64 w 92"/>
                    <a:gd name="T47" fmla="*/ 154 h 162"/>
                    <a:gd name="T48" fmla="*/ 64 w 92"/>
                    <a:gd name="T49" fmla="*/ 96 h 162"/>
                    <a:gd name="T50" fmla="*/ 83 w 92"/>
                    <a:gd name="T51" fmla="*/ 96 h 162"/>
                    <a:gd name="T52" fmla="*/ 63 w 92"/>
                    <a:gd name="T53" fmla="*/ 23 h 162"/>
                    <a:gd name="T54" fmla="*/ 64 w 92"/>
                    <a:gd name="T55" fmla="*/ 23 h 162"/>
                    <a:gd name="T56" fmla="*/ 65 w 92"/>
                    <a:gd name="T57" fmla="*/ 23 h 162"/>
                    <a:gd name="T58" fmla="*/ 79 w 92"/>
                    <a:gd name="T59" fmla="*/ 64 h 162"/>
                    <a:gd name="T60" fmla="*/ 87 w 92"/>
                    <a:gd name="T61" fmla="*/ 68 h 162"/>
                    <a:gd name="T62" fmla="*/ 91 w 92"/>
                    <a:gd name="T63" fmla="*/ 6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162">
                      <a:moveTo>
                        <a:pt x="91" y="60"/>
                      </a:moveTo>
                      <a:cubicBezTo>
                        <a:pt x="75" y="10"/>
                        <a:pt x="75" y="10"/>
                        <a:pt x="75" y="10"/>
                      </a:cubicBezTo>
                      <a:cubicBezTo>
                        <a:pt x="74" y="4"/>
                        <a:pt x="70" y="0"/>
                        <a:pt x="64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4" y="0"/>
                        <a:pt x="21" y="2"/>
                        <a:pt x="19" y="5"/>
                      </a:cubicBezTo>
                      <a:cubicBezTo>
                        <a:pt x="18" y="5"/>
                        <a:pt x="18" y="6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7"/>
                        <a:pt x="17" y="8"/>
                        <a:pt x="17" y="8"/>
                      </a:cubicBezTo>
                      <a:cubicBezTo>
                        <a:pt x="1" y="60"/>
                        <a:pt x="1" y="60"/>
                        <a:pt x="1" y="60"/>
                      </a:cubicBezTo>
                      <a:cubicBezTo>
                        <a:pt x="0" y="63"/>
                        <a:pt x="2" y="67"/>
                        <a:pt x="5" y="68"/>
                      </a:cubicBezTo>
                      <a:cubicBezTo>
                        <a:pt x="9" y="69"/>
                        <a:pt x="13" y="67"/>
                        <a:pt x="14" y="64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7" y="23"/>
                        <a:pt x="27" y="23"/>
                        <a:pt x="28" y="23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9" y="96"/>
                        <a:pt x="9" y="96"/>
                        <a:pt x="9" y="96"/>
                      </a:cubicBezTo>
                      <a:cubicBezTo>
                        <a:pt x="29" y="96"/>
                        <a:pt x="29" y="96"/>
                        <a:pt x="29" y="96"/>
                      </a:cubicBezTo>
                      <a:cubicBezTo>
                        <a:pt x="29" y="154"/>
                        <a:pt x="29" y="154"/>
                        <a:pt x="29" y="154"/>
                      </a:cubicBezTo>
                      <a:cubicBezTo>
                        <a:pt x="29" y="159"/>
                        <a:pt x="33" y="162"/>
                        <a:pt x="37" y="162"/>
                      </a:cubicBezTo>
                      <a:cubicBezTo>
                        <a:pt x="41" y="162"/>
                        <a:pt x="44" y="159"/>
                        <a:pt x="44" y="154"/>
                      </a:cubicBezTo>
                      <a:cubicBezTo>
                        <a:pt x="44" y="96"/>
                        <a:pt x="44" y="96"/>
                        <a:pt x="44" y="96"/>
                      </a:cubicBezTo>
                      <a:cubicBezTo>
                        <a:pt x="49" y="96"/>
                        <a:pt x="49" y="96"/>
                        <a:pt x="49" y="96"/>
                      </a:cubicBezTo>
                      <a:cubicBezTo>
                        <a:pt x="49" y="154"/>
                        <a:pt x="49" y="154"/>
                        <a:pt x="49" y="154"/>
                      </a:cubicBezTo>
                      <a:cubicBezTo>
                        <a:pt x="49" y="159"/>
                        <a:pt x="52" y="162"/>
                        <a:pt x="56" y="162"/>
                      </a:cubicBezTo>
                      <a:cubicBezTo>
                        <a:pt x="60" y="162"/>
                        <a:pt x="64" y="159"/>
                        <a:pt x="64" y="154"/>
                      </a:cubicBezTo>
                      <a:cubicBezTo>
                        <a:pt x="64" y="96"/>
                        <a:pt x="64" y="96"/>
                        <a:pt x="64" y="96"/>
                      </a:cubicBezTo>
                      <a:cubicBezTo>
                        <a:pt x="83" y="96"/>
                        <a:pt x="83" y="96"/>
                        <a:pt x="83" y="96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9" y="64"/>
                        <a:pt x="79" y="64"/>
                        <a:pt x="79" y="64"/>
                      </a:cubicBezTo>
                      <a:cubicBezTo>
                        <a:pt x="80" y="67"/>
                        <a:pt x="84" y="69"/>
                        <a:pt x="87" y="68"/>
                      </a:cubicBezTo>
                      <a:cubicBezTo>
                        <a:pt x="91" y="67"/>
                        <a:pt x="92" y="63"/>
                        <a:pt x="91" y="60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 dirty="0"/>
                </a:p>
              </p:txBody>
            </p:sp>
          </p:grpSp>
        </p:grpSp>
      </p:grpSp>
      <p:sp>
        <p:nvSpPr>
          <p:cNvPr id="247" name="Content Placeholder 2"/>
          <p:cNvSpPr txBox="1">
            <a:spLocks/>
          </p:cNvSpPr>
          <p:nvPr/>
        </p:nvSpPr>
        <p:spPr>
          <a:xfrm>
            <a:off x="6120551" y="4288928"/>
            <a:ext cx="2665898" cy="551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TOTAL USERS BY GENDER</a:t>
            </a:r>
            <a:r>
              <a:rPr lang="en-US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 sit amet, consectetur adipiscing.</a:t>
            </a:r>
          </a:p>
        </p:txBody>
      </p:sp>
      <p:cxnSp>
        <p:nvCxnSpPr>
          <p:cNvPr id="250" name="Straight Connector 249"/>
          <p:cNvCxnSpPr/>
          <p:nvPr/>
        </p:nvCxnSpPr>
        <p:spPr>
          <a:xfrm>
            <a:off x="6216812" y="4230190"/>
            <a:ext cx="485297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itle 2"/>
          <p:cNvSpPr txBox="1">
            <a:spLocks/>
          </p:cNvSpPr>
          <p:nvPr/>
        </p:nvSpPr>
        <p:spPr>
          <a:xfrm>
            <a:off x="2481330" y="364364"/>
            <a:ext cx="7229340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Extrabold" panose="020B0906030804020204" pitchFamily="34" charset="0"/>
              </a:rPr>
              <a:t>SOCIAL NETWORK INFO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977312" y="839313"/>
            <a:ext cx="6715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  <a:cs typeface="Open Sans Light" panose="020B0306030504020204" pitchFamily="34" charset="0"/>
              </a:rPr>
              <a:t>Lorem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  <a:cs typeface="Open Sans Light" panose="020B0306030504020204" pitchFamily="34" charset="0"/>
              </a:rPr>
              <a:t>Ipsum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Open Sans Light" panose="020B0306030504020204" pitchFamily="34" charset="0"/>
              </a:rPr>
              <a:t> is simply dummy text of the printing and typesetting industry.</a:t>
            </a:r>
          </a:p>
        </p:txBody>
      </p:sp>
      <p:sp>
        <p:nvSpPr>
          <p:cNvPr id="138" name="Content Placeholder 2"/>
          <p:cNvSpPr txBox="1">
            <a:spLocks/>
          </p:cNvSpPr>
          <p:nvPr/>
        </p:nvSpPr>
        <p:spPr>
          <a:xfrm>
            <a:off x="607314" y="5162276"/>
            <a:ext cx="10783184" cy="81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Lorem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Ipsum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is simply dummy text of the printing and typesetting industry.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Lorem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Ipsum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popularised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the 1960s with the release of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Letraset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sheets containing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Lorem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Ipsum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passages, and more recently with desktop publishing software like Aldus PageMaker including versions of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Lorem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Ipsum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7433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  <p:bldP spid="1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949450" y="2061029"/>
            <a:ext cx="1036638" cy="1154113"/>
          </a:xfrm>
          <a:custGeom>
            <a:avLst/>
            <a:gdLst>
              <a:gd name="T0" fmla="*/ 25 w 51"/>
              <a:gd name="T1" fmla="*/ 0 h 56"/>
              <a:gd name="T2" fmla="*/ 51 w 51"/>
              <a:gd name="T3" fmla="*/ 25 h 56"/>
              <a:gd name="T4" fmla="*/ 25 w 51"/>
              <a:gd name="T5" fmla="*/ 56 h 56"/>
              <a:gd name="T6" fmla="*/ 0 w 51"/>
              <a:gd name="T7" fmla="*/ 25 h 56"/>
              <a:gd name="T8" fmla="*/ 25 w 51"/>
              <a:gd name="T9" fmla="*/ 0 h 56"/>
              <a:gd name="T10" fmla="*/ 25 w 51"/>
              <a:gd name="T11" fmla="*/ 7 h 56"/>
              <a:gd name="T12" fmla="*/ 43 w 51"/>
              <a:gd name="T13" fmla="*/ 25 h 56"/>
              <a:gd name="T14" fmla="*/ 25 w 51"/>
              <a:gd name="T15" fmla="*/ 42 h 56"/>
              <a:gd name="T16" fmla="*/ 8 w 51"/>
              <a:gd name="T17" fmla="*/ 25 h 56"/>
              <a:gd name="T18" fmla="*/ 25 w 51"/>
              <a:gd name="T19" fmla="*/ 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56">
                <a:moveTo>
                  <a:pt x="25" y="0"/>
                </a:moveTo>
                <a:cubicBezTo>
                  <a:pt x="39" y="0"/>
                  <a:pt x="50" y="11"/>
                  <a:pt x="51" y="25"/>
                </a:cubicBezTo>
                <a:cubicBezTo>
                  <a:pt x="51" y="45"/>
                  <a:pt x="26" y="56"/>
                  <a:pt x="25" y="56"/>
                </a:cubicBezTo>
                <a:cubicBezTo>
                  <a:pt x="25" y="56"/>
                  <a:pt x="0" y="43"/>
                  <a:pt x="0" y="25"/>
                </a:cubicBezTo>
                <a:cubicBezTo>
                  <a:pt x="0" y="11"/>
                  <a:pt x="12" y="0"/>
                  <a:pt x="25" y="0"/>
                </a:cubicBezTo>
                <a:close/>
                <a:moveTo>
                  <a:pt x="25" y="7"/>
                </a:moveTo>
                <a:cubicBezTo>
                  <a:pt x="35" y="7"/>
                  <a:pt x="43" y="15"/>
                  <a:pt x="43" y="25"/>
                </a:cubicBezTo>
                <a:cubicBezTo>
                  <a:pt x="43" y="34"/>
                  <a:pt x="35" y="42"/>
                  <a:pt x="25" y="42"/>
                </a:cubicBezTo>
                <a:cubicBezTo>
                  <a:pt x="16" y="42"/>
                  <a:pt x="8" y="34"/>
                  <a:pt x="8" y="25"/>
                </a:cubicBezTo>
                <a:cubicBezTo>
                  <a:pt x="8" y="15"/>
                  <a:pt x="16" y="7"/>
                  <a:pt x="25" y="7"/>
                </a:cubicBezTo>
                <a:close/>
              </a:path>
            </a:pathLst>
          </a:custGeom>
          <a:solidFill>
            <a:srgbClr val="0C6DC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3778250" y="2061029"/>
            <a:ext cx="1036638" cy="1154113"/>
          </a:xfrm>
          <a:custGeom>
            <a:avLst/>
            <a:gdLst>
              <a:gd name="T0" fmla="*/ 25 w 51"/>
              <a:gd name="T1" fmla="*/ 0 h 56"/>
              <a:gd name="T2" fmla="*/ 50 w 51"/>
              <a:gd name="T3" fmla="*/ 25 h 56"/>
              <a:gd name="T4" fmla="*/ 25 w 51"/>
              <a:gd name="T5" fmla="*/ 56 h 56"/>
              <a:gd name="T6" fmla="*/ 0 w 51"/>
              <a:gd name="T7" fmla="*/ 25 h 56"/>
              <a:gd name="T8" fmla="*/ 25 w 51"/>
              <a:gd name="T9" fmla="*/ 0 h 56"/>
              <a:gd name="T10" fmla="*/ 25 w 51"/>
              <a:gd name="T11" fmla="*/ 7 h 56"/>
              <a:gd name="T12" fmla="*/ 43 w 51"/>
              <a:gd name="T13" fmla="*/ 25 h 56"/>
              <a:gd name="T14" fmla="*/ 25 w 51"/>
              <a:gd name="T15" fmla="*/ 42 h 56"/>
              <a:gd name="T16" fmla="*/ 7 w 51"/>
              <a:gd name="T17" fmla="*/ 25 h 56"/>
              <a:gd name="T18" fmla="*/ 25 w 51"/>
              <a:gd name="T19" fmla="*/ 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56">
                <a:moveTo>
                  <a:pt x="25" y="0"/>
                </a:moveTo>
                <a:cubicBezTo>
                  <a:pt x="39" y="0"/>
                  <a:pt x="50" y="11"/>
                  <a:pt x="50" y="25"/>
                </a:cubicBezTo>
                <a:cubicBezTo>
                  <a:pt x="51" y="45"/>
                  <a:pt x="26" y="56"/>
                  <a:pt x="25" y="56"/>
                </a:cubicBezTo>
                <a:cubicBezTo>
                  <a:pt x="24" y="56"/>
                  <a:pt x="0" y="43"/>
                  <a:pt x="0" y="25"/>
                </a:cubicBezTo>
                <a:cubicBezTo>
                  <a:pt x="0" y="11"/>
                  <a:pt x="11" y="0"/>
                  <a:pt x="25" y="0"/>
                </a:cubicBezTo>
                <a:close/>
                <a:moveTo>
                  <a:pt x="25" y="7"/>
                </a:moveTo>
                <a:cubicBezTo>
                  <a:pt x="35" y="7"/>
                  <a:pt x="43" y="15"/>
                  <a:pt x="43" y="25"/>
                </a:cubicBezTo>
                <a:cubicBezTo>
                  <a:pt x="43" y="34"/>
                  <a:pt x="35" y="42"/>
                  <a:pt x="25" y="42"/>
                </a:cubicBezTo>
                <a:cubicBezTo>
                  <a:pt x="15" y="42"/>
                  <a:pt x="7" y="34"/>
                  <a:pt x="7" y="25"/>
                </a:cubicBezTo>
                <a:cubicBezTo>
                  <a:pt x="7" y="15"/>
                  <a:pt x="15" y="7"/>
                  <a:pt x="25" y="7"/>
                </a:cubicBezTo>
                <a:close/>
              </a:path>
            </a:pathLst>
          </a:custGeom>
          <a:solidFill>
            <a:srgbClr val="A5C2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5607050" y="2061029"/>
            <a:ext cx="1017588" cy="1154113"/>
          </a:xfrm>
          <a:custGeom>
            <a:avLst/>
            <a:gdLst>
              <a:gd name="T0" fmla="*/ 25 w 50"/>
              <a:gd name="T1" fmla="*/ 0 h 56"/>
              <a:gd name="T2" fmla="*/ 50 w 50"/>
              <a:gd name="T3" fmla="*/ 25 h 56"/>
              <a:gd name="T4" fmla="*/ 25 w 50"/>
              <a:gd name="T5" fmla="*/ 56 h 56"/>
              <a:gd name="T6" fmla="*/ 0 w 50"/>
              <a:gd name="T7" fmla="*/ 25 h 56"/>
              <a:gd name="T8" fmla="*/ 25 w 50"/>
              <a:gd name="T9" fmla="*/ 0 h 56"/>
              <a:gd name="T10" fmla="*/ 25 w 50"/>
              <a:gd name="T11" fmla="*/ 7 h 56"/>
              <a:gd name="T12" fmla="*/ 43 w 50"/>
              <a:gd name="T13" fmla="*/ 25 h 56"/>
              <a:gd name="T14" fmla="*/ 25 w 50"/>
              <a:gd name="T15" fmla="*/ 42 h 56"/>
              <a:gd name="T16" fmla="*/ 7 w 50"/>
              <a:gd name="T17" fmla="*/ 25 h 56"/>
              <a:gd name="T18" fmla="*/ 25 w 50"/>
              <a:gd name="T19" fmla="*/ 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56">
                <a:moveTo>
                  <a:pt x="25" y="0"/>
                </a:moveTo>
                <a:cubicBezTo>
                  <a:pt x="39" y="0"/>
                  <a:pt x="50" y="11"/>
                  <a:pt x="50" y="25"/>
                </a:cubicBezTo>
                <a:cubicBezTo>
                  <a:pt x="50" y="45"/>
                  <a:pt x="26" y="56"/>
                  <a:pt x="25" y="56"/>
                </a:cubicBezTo>
                <a:cubicBezTo>
                  <a:pt x="24" y="56"/>
                  <a:pt x="0" y="43"/>
                  <a:pt x="0" y="25"/>
                </a:cubicBezTo>
                <a:cubicBezTo>
                  <a:pt x="0" y="11"/>
                  <a:pt x="11" y="0"/>
                  <a:pt x="25" y="0"/>
                </a:cubicBezTo>
                <a:close/>
                <a:moveTo>
                  <a:pt x="25" y="7"/>
                </a:moveTo>
                <a:cubicBezTo>
                  <a:pt x="35" y="7"/>
                  <a:pt x="43" y="15"/>
                  <a:pt x="43" y="25"/>
                </a:cubicBezTo>
                <a:cubicBezTo>
                  <a:pt x="43" y="34"/>
                  <a:pt x="35" y="42"/>
                  <a:pt x="25" y="42"/>
                </a:cubicBezTo>
                <a:cubicBezTo>
                  <a:pt x="15" y="42"/>
                  <a:pt x="7" y="34"/>
                  <a:pt x="7" y="25"/>
                </a:cubicBezTo>
                <a:cubicBezTo>
                  <a:pt x="7" y="15"/>
                  <a:pt x="15" y="7"/>
                  <a:pt x="25" y="7"/>
                </a:cubicBezTo>
                <a:close/>
              </a:path>
            </a:pathLst>
          </a:custGeom>
          <a:solidFill>
            <a:srgbClr val="10CF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416800" y="2061029"/>
            <a:ext cx="1036638" cy="1154113"/>
          </a:xfrm>
          <a:custGeom>
            <a:avLst/>
            <a:gdLst>
              <a:gd name="T0" fmla="*/ 26 w 51"/>
              <a:gd name="T1" fmla="*/ 0 h 56"/>
              <a:gd name="T2" fmla="*/ 51 w 51"/>
              <a:gd name="T3" fmla="*/ 25 h 56"/>
              <a:gd name="T4" fmla="*/ 26 w 51"/>
              <a:gd name="T5" fmla="*/ 56 h 56"/>
              <a:gd name="T6" fmla="*/ 0 w 51"/>
              <a:gd name="T7" fmla="*/ 25 h 56"/>
              <a:gd name="T8" fmla="*/ 26 w 51"/>
              <a:gd name="T9" fmla="*/ 0 h 56"/>
              <a:gd name="T10" fmla="*/ 26 w 51"/>
              <a:gd name="T11" fmla="*/ 7 h 56"/>
              <a:gd name="T12" fmla="*/ 43 w 51"/>
              <a:gd name="T13" fmla="*/ 25 h 56"/>
              <a:gd name="T14" fmla="*/ 26 w 51"/>
              <a:gd name="T15" fmla="*/ 42 h 56"/>
              <a:gd name="T16" fmla="*/ 8 w 51"/>
              <a:gd name="T17" fmla="*/ 25 h 56"/>
              <a:gd name="T18" fmla="*/ 26 w 51"/>
              <a:gd name="T19" fmla="*/ 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56">
                <a:moveTo>
                  <a:pt x="26" y="0"/>
                </a:moveTo>
                <a:cubicBezTo>
                  <a:pt x="39" y="0"/>
                  <a:pt x="50" y="11"/>
                  <a:pt x="51" y="25"/>
                </a:cubicBezTo>
                <a:cubicBezTo>
                  <a:pt x="51" y="45"/>
                  <a:pt x="26" y="56"/>
                  <a:pt x="26" y="56"/>
                </a:cubicBezTo>
                <a:cubicBezTo>
                  <a:pt x="25" y="56"/>
                  <a:pt x="0" y="43"/>
                  <a:pt x="0" y="25"/>
                </a:cubicBezTo>
                <a:cubicBezTo>
                  <a:pt x="0" y="11"/>
                  <a:pt x="12" y="0"/>
                  <a:pt x="26" y="0"/>
                </a:cubicBezTo>
                <a:close/>
                <a:moveTo>
                  <a:pt x="26" y="7"/>
                </a:moveTo>
                <a:cubicBezTo>
                  <a:pt x="35" y="7"/>
                  <a:pt x="43" y="15"/>
                  <a:pt x="43" y="25"/>
                </a:cubicBezTo>
                <a:cubicBezTo>
                  <a:pt x="43" y="34"/>
                  <a:pt x="35" y="42"/>
                  <a:pt x="26" y="42"/>
                </a:cubicBezTo>
                <a:cubicBezTo>
                  <a:pt x="16" y="42"/>
                  <a:pt x="8" y="34"/>
                  <a:pt x="8" y="25"/>
                </a:cubicBezTo>
                <a:cubicBezTo>
                  <a:pt x="8" y="15"/>
                  <a:pt x="16" y="7"/>
                  <a:pt x="26" y="7"/>
                </a:cubicBezTo>
                <a:close/>
              </a:path>
            </a:pathLst>
          </a:custGeom>
          <a:solidFill>
            <a:srgbClr val="6F2FA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9245600" y="2061029"/>
            <a:ext cx="1036638" cy="1154113"/>
          </a:xfrm>
          <a:custGeom>
            <a:avLst/>
            <a:gdLst>
              <a:gd name="T0" fmla="*/ 25 w 51"/>
              <a:gd name="T1" fmla="*/ 0 h 56"/>
              <a:gd name="T2" fmla="*/ 50 w 51"/>
              <a:gd name="T3" fmla="*/ 25 h 56"/>
              <a:gd name="T4" fmla="*/ 25 w 51"/>
              <a:gd name="T5" fmla="*/ 56 h 56"/>
              <a:gd name="T6" fmla="*/ 0 w 51"/>
              <a:gd name="T7" fmla="*/ 25 h 56"/>
              <a:gd name="T8" fmla="*/ 25 w 51"/>
              <a:gd name="T9" fmla="*/ 0 h 56"/>
              <a:gd name="T10" fmla="*/ 25 w 51"/>
              <a:gd name="T11" fmla="*/ 7 h 56"/>
              <a:gd name="T12" fmla="*/ 43 w 51"/>
              <a:gd name="T13" fmla="*/ 25 h 56"/>
              <a:gd name="T14" fmla="*/ 25 w 51"/>
              <a:gd name="T15" fmla="*/ 42 h 56"/>
              <a:gd name="T16" fmla="*/ 7 w 51"/>
              <a:gd name="T17" fmla="*/ 25 h 56"/>
              <a:gd name="T18" fmla="*/ 25 w 51"/>
              <a:gd name="T19" fmla="*/ 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56">
                <a:moveTo>
                  <a:pt x="25" y="0"/>
                </a:moveTo>
                <a:cubicBezTo>
                  <a:pt x="39" y="0"/>
                  <a:pt x="50" y="11"/>
                  <a:pt x="50" y="25"/>
                </a:cubicBezTo>
                <a:cubicBezTo>
                  <a:pt x="51" y="45"/>
                  <a:pt x="26" y="56"/>
                  <a:pt x="25" y="56"/>
                </a:cubicBezTo>
                <a:cubicBezTo>
                  <a:pt x="24" y="56"/>
                  <a:pt x="0" y="43"/>
                  <a:pt x="0" y="25"/>
                </a:cubicBezTo>
                <a:cubicBezTo>
                  <a:pt x="0" y="11"/>
                  <a:pt x="11" y="0"/>
                  <a:pt x="25" y="0"/>
                </a:cubicBezTo>
                <a:close/>
                <a:moveTo>
                  <a:pt x="25" y="7"/>
                </a:moveTo>
                <a:cubicBezTo>
                  <a:pt x="35" y="7"/>
                  <a:pt x="43" y="15"/>
                  <a:pt x="43" y="25"/>
                </a:cubicBezTo>
                <a:cubicBezTo>
                  <a:pt x="43" y="34"/>
                  <a:pt x="35" y="42"/>
                  <a:pt x="25" y="42"/>
                </a:cubicBezTo>
                <a:cubicBezTo>
                  <a:pt x="15" y="42"/>
                  <a:pt x="7" y="34"/>
                  <a:pt x="7" y="25"/>
                </a:cubicBezTo>
                <a:cubicBezTo>
                  <a:pt x="7" y="15"/>
                  <a:pt x="15" y="7"/>
                  <a:pt x="25" y="7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4103688" y="4616904"/>
            <a:ext cx="4003675" cy="392113"/>
          </a:xfrm>
          <a:custGeom>
            <a:avLst/>
            <a:gdLst>
              <a:gd name="T0" fmla="*/ 190 w 197"/>
              <a:gd name="T1" fmla="*/ 0 h 19"/>
              <a:gd name="T2" fmla="*/ 197 w 197"/>
              <a:gd name="T3" fmla="*/ 10 h 19"/>
              <a:gd name="T4" fmla="*/ 190 w 197"/>
              <a:gd name="T5" fmla="*/ 19 h 19"/>
              <a:gd name="T6" fmla="*/ 8 w 197"/>
              <a:gd name="T7" fmla="*/ 19 h 19"/>
              <a:gd name="T8" fmla="*/ 0 w 197"/>
              <a:gd name="T9" fmla="*/ 10 h 19"/>
              <a:gd name="T10" fmla="*/ 8 w 197"/>
              <a:gd name="T11" fmla="*/ 0 h 19"/>
              <a:gd name="T12" fmla="*/ 190 w 197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19">
                <a:moveTo>
                  <a:pt x="190" y="0"/>
                </a:moveTo>
                <a:cubicBezTo>
                  <a:pt x="192" y="0"/>
                  <a:pt x="196" y="8"/>
                  <a:pt x="197" y="10"/>
                </a:cubicBezTo>
                <a:cubicBezTo>
                  <a:pt x="196" y="12"/>
                  <a:pt x="192" y="19"/>
                  <a:pt x="190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5" y="19"/>
                  <a:pt x="2" y="12"/>
                  <a:pt x="0" y="10"/>
                </a:cubicBezTo>
                <a:cubicBezTo>
                  <a:pt x="2" y="8"/>
                  <a:pt x="5" y="0"/>
                  <a:pt x="8" y="0"/>
                </a:cubicBezTo>
                <a:cubicBezTo>
                  <a:pt x="190" y="0"/>
                  <a:pt x="190" y="0"/>
                  <a:pt x="19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9104313" y="2515054"/>
            <a:ext cx="80963" cy="165100"/>
          </a:xfrm>
          <a:custGeom>
            <a:avLst/>
            <a:gdLst>
              <a:gd name="T0" fmla="*/ 0 w 51"/>
              <a:gd name="T1" fmla="*/ 0 h 104"/>
              <a:gd name="T2" fmla="*/ 51 w 51"/>
              <a:gd name="T3" fmla="*/ 52 h 104"/>
              <a:gd name="T4" fmla="*/ 0 w 51"/>
              <a:gd name="T5" fmla="*/ 104 h 104"/>
              <a:gd name="T6" fmla="*/ 0 w 51"/>
              <a:gd name="T7" fmla="*/ 0 h 104"/>
              <a:gd name="T8" fmla="*/ 0 w 51"/>
              <a:gd name="T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104">
                <a:moveTo>
                  <a:pt x="0" y="0"/>
                </a:moveTo>
                <a:lnTo>
                  <a:pt x="51" y="52"/>
                </a:lnTo>
                <a:lnTo>
                  <a:pt x="0" y="10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5"/>
          <p:cNvSpPr>
            <a:spLocks noEditPoints="1"/>
          </p:cNvSpPr>
          <p:nvPr/>
        </p:nvSpPr>
        <p:spPr bwMode="auto">
          <a:xfrm>
            <a:off x="8513763" y="2576967"/>
            <a:ext cx="528638" cy="41275"/>
          </a:xfrm>
          <a:custGeom>
            <a:avLst/>
            <a:gdLst>
              <a:gd name="T0" fmla="*/ 1 w 26"/>
              <a:gd name="T1" fmla="*/ 2 h 2"/>
              <a:gd name="T2" fmla="*/ 1 w 26"/>
              <a:gd name="T3" fmla="*/ 2 h 2"/>
              <a:gd name="T4" fmla="*/ 1 w 26"/>
              <a:gd name="T5" fmla="*/ 0 h 2"/>
              <a:gd name="T6" fmla="*/ 2 w 26"/>
              <a:gd name="T7" fmla="*/ 1 h 2"/>
              <a:gd name="T8" fmla="*/ 1 w 26"/>
              <a:gd name="T9" fmla="*/ 2 h 2"/>
              <a:gd name="T10" fmla="*/ 5 w 26"/>
              <a:gd name="T11" fmla="*/ 2 h 2"/>
              <a:gd name="T12" fmla="*/ 5 w 26"/>
              <a:gd name="T13" fmla="*/ 2 h 2"/>
              <a:gd name="T14" fmla="*/ 4 w 26"/>
              <a:gd name="T15" fmla="*/ 1 h 2"/>
              <a:gd name="T16" fmla="*/ 5 w 26"/>
              <a:gd name="T17" fmla="*/ 0 h 2"/>
              <a:gd name="T18" fmla="*/ 6 w 26"/>
              <a:gd name="T19" fmla="*/ 1 h 2"/>
              <a:gd name="T20" fmla="*/ 5 w 26"/>
              <a:gd name="T21" fmla="*/ 2 h 2"/>
              <a:gd name="T22" fmla="*/ 9 w 26"/>
              <a:gd name="T23" fmla="*/ 2 h 2"/>
              <a:gd name="T24" fmla="*/ 9 w 26"/>
              <a:gd name="T25" fmla="*/ 2 h 2"/>
              <a:gd name="T26" fmla="*/ 8 w 26"/>
              <a:gd name="T27" fmla="*/ 1 h 2"/>
              <a:gd name="T28" fmla="*/ 9 w 26"/>
              <a:gd name="T29" fmla="*/ 0 h 2"/>
              <a:gd name="T30" fmla="*/ 9 w 26"/>
              <a:gd name="T31" fmla="*/ 0 h 2"/>
              <a:gd name="T32" fmla="*/ 10 w 26"/>
              <a:gd name="T33" fmla="*/ 1 h 2"/>
              <a:gd name="T34" fmla="*/ 9 w 26"/>
              <a:gd name="T35" fmla="*/ 2 h 2"/>
              <a:gd name="T36" fmla="*/ 13 w 26"/>
              <a:gd name="T37" fmla="*/ 2 h 2"/>
              <a:gd name="T38" fmla="*/ 13 w 26"/>
              <a:gd name="T39" fmla="*/ 2 h 2"/>
              <a:gd name="T40" fmla="*/ 12 w 26"/>
              <a:gd name="T41" fmla="*/ 1 h 2"/>
              <a:gd name="T42" fmla="*/ 13 w 26"/>
              <a:gd name="T43" fmla="*/ 0 h 2"/>
              <a:gd name="T44" fmla="*/ 13 w 26"/>
              <a:gd name="T45" fmla="*/ 0 h 2"/>
              <a:gd name="T46" fmla="*/ 14 w 26"/>
              <a:gd name="T47" fmla="*/ 1 h 2"/>
              <a:gd name="T48" fmla="*/ 13 w 26"/>
              <a:gd name="T49" fmla="*/ 2 h 2"/>
              <a:gd name="T50" fmla="*/ 17 w 26"/>
              <a:gd name="T51" fmla="*/ 2 h 2"/>
              <a:gd name="T52" fmla="*/ 17 w 26"/>
              <a:gd name="T53" fmla="*/ 2 h 2"/>
              <a:gd name="T54" fmla="*/ 16 w 26"/>
              <a:gd name="T55" fmla="*/ 1 h 2"/>
              <a:gd name="T56" fmla="*/ 17 w 26"/>
              <a:gd name="T57" fmla="*/ 0 h 2"/>
              <a:gd name="T58" fmla="*/ 18 w 26"/>
              <a:gd name="T59" fmla="*/ 1 h 2"/>
              <a:gd name="T60" fmla="*/ 17 w 26"/>
              <a:gd name="T61" fmla="*/ 2 h 2"/>
              <a:gd name="T62" fmla="*/ 21 w 26"/>
              <a:gd name="T63" fmla="*/ 2 h 2"/>
              <a:gd name="T64" fmla="*/ 21 w 26"/>
              <a:gd name="T65" fmla="*/ 2 h 2"/>
              <a:gd name="T66" fmla="*/ 20 w 26"/>
              <a:gd name="T67" fmla="*/ 1 h 2"/>
              <a:gd name="T68" fmla="*/ 21 w 26"/>
              <a:gd name="T69" fmla="*/ 0 h 2"/>
              <a:gd name="T70" fmla="*/ 22 w 26"/>
              <a:gd name="T71" fmla="*/ 1 h 2"/>
              <a:gd name="T72" fmla="*/ 21 w 26"/>
              <a:gd name="T73" fmla="*/ 2 h 2"/>
              <a:gd name="T74" fmla="*/ 25 w 26"/>
              <a:gd name="T75" fmla="*/ 2 h 2"/>
              <a:gd name="T76" fmla="*/ 25 w 26"/>
              <a:gd name="T77" fmla="*/ 2 h 2"/>
              <a:gd name="T78" fmla="*/ 25 w 26"/>
              <a:gd name="T79" fmla="*/ 1 h 2"/>
              <a:gd name="T80" fmla="*/ 25 w 26"/>
              <a:gd name="T81" fmla="*/ 0 h 2"/>
              <a:gd name="T82" fmla="*/ 25 w 26"/>
              <a:gd name="T83" fmla="*/ 0 h 2"/>
              <a:gd name="T84" fmla="*/ 26 w 26"/>
              <a:gd name="T85" fmla="*/ 1 h 2"/>
              <a:gd name="T86" fmla="*/ 25 w 26"/>
              <a:gd name="T87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" h="2">
                <a:moveTo>
                  <a:pt x="1" y="2"/>
                </a:move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0"/>
                  <a:pt x="1" y="0"/>
                </a:cubicBezTo>
                <a:cubicBezTo>
                  <a:pt x="1" y="0"/>
                  <a:pt x="2" y="0"/>
                  <a:pt x="2" y="1"/>
                </a:cubicBezTo>
                <a:cubicBezTo>
                  <a:pt x="2" y="1"/>
                  <a:pt x="1" y="2"/>
                  <a:pt x="1" y="2"/>
                </a:cubicBezTo>
                <a:close/>
                <a:moveTo>
                  <a:pt x="5" y="2"/>
                </a:moveTo>
                <a:cubicBezTo>
                  <a:pt x="5" y="2"/>
                  <a:pt x="5" y="2"/>
                  <a:pt x="5" y="2"/>
                </a:cubicBezTo>
                <a:cubicBezTo>
                  <a:pt x="5" y="2"/>
                  <a:pt x="4" y="1"/>
                  <a:pt x="4" y="1"/>
                </a:cubicBezTo>
                <a:cubicBezTo>
                  <a:pt x="4" y="0"/>
                  <a:pt x="5" y="0"/>
                  <a:pt x="5" y="0"/>
                </a:cubicBezTo>
                <a:cubicBezTo>
                  <a:pt x="5" y="0"/>
                  <a:pt x="6" y="0"/>
                  <a:pt x="6" y="1"/>
                </a:cubicBezTo>
                <a:cubicBezTo>
                  <a:pt x="6" y="1"/>
                  <a:pt x="6" y="2"/>
                  <a:pt x="5" y="2"/>
                </a:cubicBezTo>
                <a:close/>
                <a:moveTo>
                  <a:pt x="9" y="2"/>
                </a:moveTo>
                <a:cubicBezTo>
                  <a:pt x="9" y="2"/>
                  <a:pt x="9" y="2"/>
                  <a:pt x="9" y="2"/>
                </a:cubicBezTo>
                <a:cubicBezTo>
                  <a:pt x="9" y="2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"/>
                  <a:pt x="10" y="2"/>
                  <a:pt x="9" y="2"/>
                </a:cubicBezTo>
                <a:close/>
                <a:moveTo>
                  <a:pt x="13" y="2"/>
                </a:moveTo>
                <a:cubicBezTo>
                  <a:pt x="13" y="2"/>
                  <a:pt x="13" y="2"/>
                  <a:pt x="13" y="2"/>
                </a:cubicBezTo>
                <a:cubicBezTo>
                  <a:pt x="13" y="2"/>
                  <a:pt x="12" y="1"/>
                  <a:pt x="12" y="1"/>
                </a:cubicBezTo>
                <a:cubicBezTo>
                  <a:pt x="12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2"/>
                  <a:pt x="13" y="2"/>
                </a:cubicBezTo>
                <a:close/>
                <a:moveTo>
                  <a:pt x="17" y="2"/>
                </a:move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6" y="1"/>
                  <a:pt x="16" y="1"/>
                </a:cubicBezTo>
                <a:cubicBezTo>
                  <a:pt x="16" y="0"/>
                  <a:pt x="17" y="0"/>
                  <a:pt x="17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1"/>
                  <a:pt x="18" y="2"/>
                  <a:pt x="17" y="2"/>
                </a:cubicBezTo>
                <a:close/>
                <a:moveTo>
                  <a:pt x="21" y="2"/>
                </a:move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0" y="1"/>
                  <a:pt x="20" y="1"/>
                </a:cubicBezTo>
                <a:cubicBezTo>
                  <a:pt x="20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"/>
                  <a:pt x="22" y="2"/>
                  <a:pt x="21" y="2"/>
                </a:cubicBezTo>
                <a:close/>
                <a:moveTo>
                  <a:pt x="25" y="2"/>
                </a:moveTo>
                <a:cubicBezTo>
                  <a:pt x="25" y="2"/>
                  <a:pt x="25" y="2"/>
                  <a:pt x="25" y="2"/>
                </a:cubicBezTo>
                <a:cubicBezTo>
                  <a:pt x="25" y="2"/>
                  <a:pt x="25" y="1"/>
                  <a:pt x="25" y="1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6" y="0"/>
                  <a:pt x="26" y="1"/>
                </a:cubicBezTo>
                <a:cubicBezTo>
                  <a:pt x="26" y="1"/>
                  <a:pt x="26" y="2"/>
                  <a:pt x="25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7294563" y="2515054"/>
            <a:ext cx="80963" cy="165100"/>
          </a:xfrm>
          <a:custGeom>
            <a:avLst/>
            <a:gdLst>
              <a:gd name="T0" fmla="*/ 0 w 51"/>
              <a:gd name="T1" fmla="*/ 0 h 104"/>
              <a:gd name="T2" fmla="*/ 51 w 51"/>
              <a:gd name="T3" fmla="*/ 52 h 104"/>
              <a:gd name="T4" fmla="*/ 0 w 51"/>
              <a:gd name="T5" fmla="*/ 104 h 104"/>
              <a:gd name="T6" fmla="*/ 0 w 51"/>
              <a:gd name="T7" fmla="*/ 0 h 104"/>
              <a:gd name="T8" fmla="*/ 0 w 51"/>
              <a:gd name="T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104">
                <a:moveTo>
                  <a:pt x="0" y="0"/>
                </a:moveTo>
                <a:lnTo>
                  <a:pt x="51" y="52"/>
                </a:lnTo>
                <a:lnTo>
                  <a:pt x="0" y="10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7"/>
          <p:cNvSpPr>
            <a:spLocks noEditPoints="1"/>
          </p:cNvSpPr>
          <p:nvPr/>
        </p:nvSpPr>
        <p:spPr bwMode="auto">
          <a:xfrm>
            <a:off x="6705600" y="2576967"/>
            <a:ext cx="528638" cy="41275"/>
          </a:xfrm>
          <a:custGeom>
            <a:avLst/>
            <a:gdLst>
              <a:gd name="T0" fmla="*/ 1 w 26"/>
              <a:gd name="T1" fmla="*/ 2 h 2"/>
              <a:gd name="T2" fmla="*/ 1 w 26"/>
              <a:gd name="T3" fmla="*/ 2 h 2"/>
              <a:gd name="T4" fmla="*/ 1 w 26"/>
              <a:gd name="T5" fmla="*/ 0 h 2"/>
              <a:gd name="T6" fmla="*/ 2 w 26"/>
              <a:gd name="T7" fmla="*/ 1 h 2"/>
              <a:gd name="T8" fmla="*/ 1 w 26"/>
              <a:gd name="T9" fmla="*/ 2 h 2"/>
              <a:gd name="T10" fmla="*/ 5 w 26"/>
              <a:gd name="T11" fmla="*/ 2 h 2"/>
              <a:gd name="T12" fmla="*/ 5 w 26"/>
              <a:gd name="T13" fmla="*/ 2 h 2"/>
              <a:gd name="T14" fmla="*/ 4 w 26"/>
              <a:gd name="T15" fmla="*/ 1 h 2"/>
              <a:gd name="T16" fmla="*/ 5 w 26"/>
              <a:gd name="T17" fmla="*/ 0 h 2"/>
              <a:gd name="T18" fmla="*/ 6 w 26"/>
              <a:gd name="T19" fmla="*/ 1 h 2"/>
              <a:gd name="T20" fmla="*/ 5 w 26"/>
              <a:gd name="T21" fmla="*/ 2 h 2"/>
              <a:gd name="T22" fmla="*/ 9 w 26"/>
              <a:gd name="T23" fmla="*/ 2 h 2"/>
              <a:gd name="T24" fmla="*/ 9 w 26"/>
              <a:gd name="T25" fmla="*/ 2 h 2"/>
              <a:gd name="T26" fmla="*/ 8 w 26"/>
              <a:gd name="T27" fmla="*/ 1 h 2"/>
              <a:gd name="T28" fmla="*/ 9 w 26"/>
              <a:gd name="T29" fmla="*/ 0 h 2"/>
              <a:gd name="T30" fmla="*/ 9 w 26"/>
              <a:gd name="T31" fmla="*/ 0 h 2"/>
              <a:gd name="T32" fmla="*/ 10 w 26"/>
              <a:gd name="T33" fmla="*/ 1 h 2"/>
              <a:gd name="T34" fmla="*/ 9 w 26"/>
              <a:gd name="T35" fmla="*/ 2 h 2"/>
              <a:gd name="T36" fmla="*/ 13 w 26"/>
              <a:gd name="T37" fmla="*/ 2 h 2"/>
              <a:gd name="T38" fmla="*/ 13 w 26"/>
              <a:gd name="T39" fmla="*/ 2 h 2"/>
              <a:gd name="T40" fmla="*/ 12 w 26"/>
              <a:gd name="T41" fmla="*/ 1 h 2"/>
              <a:gd name="T42" fmla="*/ 13 w 26"/>
              <a:gd name="T43" fmla="*/ 0 h 2"/>
              <a:gd name="T44" fmla="*/ 13 w 26"/>
              <a:gd name="T45" fmla="*/ 0 h 2"/>
              <a:gd name="T46" fmla="*/ 14 w 26"/>
              <a:gd name="T47" fmla="*/ 1 h 2"/>
              <a:gd name="T48" fmla="*/ 13 w 26"/>
              <a:gd name="T49" fmla="*/ 2 h 2"/>
              <a:gd name="T50" fmla="*/ 17 w 26"/>
              <a:gd name="T51" fmla="*/ 2 h 2"/>
              <a:gd name="T52" fmla="*/ 17 w 26"/>
              <a:gd name="T53" fmla="*/ 2 h 2"/>
              <a:gd name="T54" fmla="*/ 16 w 26"/>
              <a:gd name="T55" fmla="*/ 1 h 2"/>
              <a:gd name="T56" fmla="*/ 17 w 26"/>
              <a:gd name="T57" fmla="*/ 0 h 2"/>
              <a:gd name="T58" fmla="*/ 18 w 26"/>
              <a:gd name="T59" fmla="*/ 1 h 2"/>
              <a:gd name="T60" fmla="*/ 17 w 26"/>
              <a:gd name="T61" fmla="*/ 2 h 2"/>
              <a:gd name="T62" fmla="*/ 21 w 26"/>
              <a:gd name="T63" fmla="*/ 2 h 2"/>
              <a:gd name="T64" fmla="*/ 21 w 26"/>
              <a:gd name="T65" fmla="*/ 2 h 2"/>
              <a:gd name="T66" fmla="*/ 20 w 26"/>
              <a:gd name="T67" fmla="*/ 1 h 2"/>
              <a:gd name="T68" fmla="*/ 21 w 26"/>
              <a:gd name="T69" fmla="*/ 0 h 2"/>
              <a:gd name="T70" fmla="*/ 22 w 26"/>
              <a:gd name="T71" fmla="*/ 1 h 2"/>
              <a:gd name="T72" fmla="*/ 21 w 26"/>
              <a:gd name="T73" fmla="*/ 2 h 2"/>
              <a:gd name="T74" fmla="*/ 25 w 26"/>
              <a:gd name="T75" fmla="*/ 2 h 2"/>
              <a:gd name="T76" fmla="*/ 25 w 26"/>
              <a:gd name="T77" fmla="*/ 2 h 2"/>
              <a:gd name="T78" fmla="*/ 24 w 26"/>
              <a:gd name="T79" fmla="*/ 1 h 2"/>
              <a:gd name="T80" fmla="*/ 25 w 26"/>
              <a:gd name="T81" fmla="*/ 0 h 2"/>
              <a:gd name="T82" fmla="*/ 25 w 26"/>
              <a:gd name="T83" fmla="*/ 0 h 2"/>
              <a:gd name="T84" fmla="*/ 26 w 26"/>
              <a:gd name="T85" fmla="*/ 1 h 2"/>
              <a:gd name="T86" fmla="*/ 25 w 26"/>
              <a:gd name="T87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" h="2">
                <a:moveTo>
                  <a:pt x="1" y="2"/>
                </a:move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0"/>
                  <a:pt x="1" y="0"/>
                </a:cubicBezTo>
                <a:cubicBezTo>
                  <a:pt x="1" y="0"/>
                  <a:pt x="2" y="0"/>
                  <a:pt x="2" y="1"/>
                </a:cubicBezTo>
                <a:cubicBezTo>
                  <a:pt x="2" y="1"/>
                  <a:pt x="1" y="2"/>
                  <a:pt x="1" y="2"/>
                </a:cubicBezTo>
                <a:close/>
                <a:moveTo>
                  <a:pt x="5" y="2"/>
                </a:moveTo>
                <a:cubicBezTo>
                  <a:pt x="5" y="2"/>
                  <a:pt x="5" y="2"/>
                  <a:pt x="5" y="2"/>
                </a:cubicBezTo>
                <a:cubicBezTo>
                  <a:pt x="4" y="2"/>
                  <a:pt x="4" y="1"/>
                  <a:pt x="4" y="1"/>
                </a:cubicBezTo>
                <a:cubicBezTo>
                  <a:pt x="4" y="0"/>
                  <a:pt x="4" y="0"/>
                  <a:pt x="5" y="0"/>
                </a:cubicBezTo>
                <a:cubicBezTo>
                  <a:pt x="5" y="0"/>
                  <a:pt x="6" y="0"/>
                  <a:pt x="6" y="1"/>
                </a:cubicBezTo>
                <a:cubicBezTo>
                  <a:pt x="6" y="1"/>
                  <a:pt x="5" y="2"/>
                  <a:pt x="5" y="2"/>
                </a:cubicBezTo>
                <a:close/>
                <a:moveTo>
                  <a:pt x="9" y="2"/>
                </a:moveTo>
                <a:cubicBezTo>
                  <a:pt x="9" y="2"/>
                  <a:pt x="9" y="2"/>
                  <a:pt x="9" y="2"/>
                </a:cubicBezTo>
                <a:cubicBezTo>
                  <a:pt x="9" y="2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"/>
                  <a:pt x="10" y="2"/>
                  <a:pt x="9" y="2"/>
                </a:cubicBezTo>
                <a:close/>
                <a:moveTo>
                  <a:pt x="13" y="2"/>
                </a:moveTo>
                <a:cubicBezTo>
                  <a:pt x="13" y="2"/>
                  <a:pt x="13" y="2"/>
                  <a:pt x="13" y="2"/>
                </a:cubicBezTo>
                <a:cubicBezTo>
                  <a:pt x="13" y="2"/>
                  <a:pt x="12" y="1"/>
                  <a:pt x="12" y="1"/>
                </a:cubicBezTo>
                <a:cubicBezTo>
                  <a:pt x="12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2"/>
                  <a:pt x="13" y="2"/>
                </a:cubicBezTo>
                <a:close/>
                <a:moveTo>
                  <a:pt x="17" y="2"/>
                </a:move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6" y="1"/>
                  <a:pt x="16" y="1"/>
                </a:cubicBezTo>
                <a:cubicBezTo>
                  <a:pt x="16" y="0"/>
                  <a:pt x="17" y="0"/>
                  <a:pt x="17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1"/>
                  <a:pt x="18" y="2"/>
                  <a:pt x="17" y="2"/>
                </a:cubicBezTo>
                <a:close/>
                <a:moveTo>
                  <a:pt x="21" y="2"/>
                </a:move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0" y="1"/>
                  <a:pt x="20" y="1"/>
                </a:cubicBezTo>
                <a:cubicBezTo>
                  <a:pt x="20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"/>
                  <a:pt x="22" y="2"/>
                  <a:pt x="21" y="2"/>
                </a:cubicBezTo>
                <a:close/>
                <a:moveTo>
                  <a:pt x="25" y="2"/>
                </a:moveTo>
                <a:cubicBezTo>
                  <a:pt x="25" y="2"/>
                  <a:pt x="25" y="2"/>
                  <a:pt x="25" y="2"/>
                </a:cubicBezTo>
                <a:cubicBezTo>
                  <a:pt x="25" y="2"/>
                  <a:pt x="24" y="1"/>
                  <a:pt x="24" y="1"/>
                </a:cubicBezTo>
                <a:cubicBezTo>
                  <a:pt x="24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6" y="0"/>
                  <a:pt x="26" y="1"/>
                </a:cubicBezTo>
                <a:cubicBezTo>
                  <a:pt x="26" y="1"/>
                  <a:pt x="26" y="2"/>
                  <a:pt x="25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8"/>
          <p:cNvSpPr>
            <a:spLocks/>
          </p:cNvSpPr>
          <p:nvPr/>
        </p:nvSpPr>
        <p:spPr bwMode="auto">
          <a:xfrm>
            <a:off x="5465763" y="2515054"/>
            <a:ext cx="80963" cy="165100"/>
          </a:xfrm>
          <a:custGeom>
            <a:avLst/>
            <a:gdLst>
              <a:gd name="T0" fmla="*/ 0 w 51"/>
              <a:gd name="T1" fmla="*/ 0 h 104"/>
              <a:gd name="T2" fmla="*/ 51 w 51"/>
              <a:gd name="T3" fmla="*/ 52 h 104"/>
              <a:gd name="T4" fmla="*/ 0 w 51"/>
              <a:gd name="T5" fmla="*/ 104 h 104"/>
              <a:gd name="T6" fmla="*/ 0 w 51"/>
              <a:gd name="T7" fmla="*/ 0 h 104"/>
              <a:gd name="T8" fmla="*/ 0 w 51"/>
              <a:gd name="T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104">
                <a:moveTo>
                  <a:pt x="0" y="0"/>
                </a:moveTo>
                <a:lnTo>
                  <a:pt x="51" y="52"/>
                </a:lnTo>
                <a:lnTo>
                  <a:pt x="0" y="10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9"/>
          <p:cNvSpPr>
            <a:spLocks noEditPoints="1"/>
          </p:cNvSpPr>
          <p:nvPr/>
        </p:nvSpPr>
        <p:spPr bwMode="auto">
          <a:xfrm>
            <a:off x="4875213" y="2576967"/>
            <a:ext cx="549275" cy="41275"/>
          </a:xfrm>
          <a:custGeom>
            <a:avLst/>
            <a:gdLst>
              <a:gd name="T0" fmla="*/ 1 w 27"/>
              <a:gd name="T1" fmla="*/ 2 h 2"/>
              <a:gd name="T2" fmla="*/ 1 w 27"/>
              <a:gd name="T3" fmla="*/ 2 h 2"/>
              <a:gd name="T4" fmla="*/ 1 w 27"/>
              <a:gd name="T5" fmla="*/ 0 h 2"/>
              <a:gd name="T6" fmla="*/ 2 w 27"/>
              <a:gd name="T7" fmla="*/ 1 h 2"/>
              <a:gd name="T8" fmla="*/ 1 w 27"/>
              <a:gd name="T9" fmla="*/ 2 h 2"/>
              <a:gd name="T10" fmla="*/ 5 w 27"/>
              <a:gd name="T11" fmla="*/ 2 h 2"/>
              <a:gd name="T12" fmla="*/ 5 w 27"/>
              <a:gd name="T13" fmla="*/ 2 h 2"/>
              <a:gd name="T14" fmla="*/ 4 w 27"/>
              <a:gd name="T15" fmla="*/ 1 h 2"/>
              <a:gd name="T16" fmla="*/ 5 w 27"/>
              <a:gd name="T17" fmla="*/ 0 h 2"/>
              <a:gd name="T18" fmla="*/ 6 w 27"/>
              <a:gd name="T19" fmla="*/ 1 h 2"/>
              <a:gd name="T20" fmla="*/ 5 w 27"/>
              <a:gd name="T21" fmla="*/ 2 h 2"/>
              <a:gd name="T22" fmla="*/ 9 w 27"/>
              <a:gd name="T23" fmla="*/ 2 h 2"/>
              <a:gd name="T24" fmla="*/ 9 w 27"/>
              <a:gd name="T25" fmla="*/ 2 h 2"/>
              <a:gd name="T26" fmla="*/ 8 w 27"/>
              <a:gd name="T27" fmla="*/ 1 h 2"/>
              <a:gd name="T28" fmla="*/ 9 w 27"/>
              <a:gd name="T29" fmla="*/ 0 h 2"/>
              <a:gd name="T30" fmla="*/ 9 w 27"/>
              <a:gd name="T31" fmla="*/ 0 h 2"/>
              <a:gd name="T32" fmla="*/ 10 w 27"/>
              <a:gd name="T33" fmla="*/ 1 h 2"/>
              <a:gd name="T34" fmla="*/ 9 w 27"/>
              <a:gd name="T35" fmla="*/ 2 h 2"/>
              <a:gd name="T36" fmla="*/ 13 w 27"/>
              <a:gd name="T37" fmla="*/ 2 h 2"/>
              <a:gd name="T38" fmla="*/ 13 w 27"/>
              <a:gd name="T39" fmla="*/ 2 h 2"/>
              <a:gd name="T40" fmla="*/ 13 w 27"/>
              <a:gd name="T41" fmla="*/ 1 h 2"/>
              <a:gd name="T42" fmla="*/ 13 w 27"/>
              <a:gd name="T43" fmla="*/ 0 h 2"/>
              <a:gd name="T44" fmla="*/ 13 w 27"/>
              <a:gd name="T45" fmla="*/ 0 h 2"/>
              <a:gd name="T46" fmla="*/ 14 w 27"/>
              <a:gd name="T47" fmla="*/ 1 h 2"/>
              <a:gd name="T48" fmla="*/ 13 w 27"/>
              <a:gd name="T49" fmla="*/ 2 h 2"/>
              <a:gd name="T50" fmla="*/ 18 w 27"/>
              <a:gd name="T51" fmla="*/ 2 h 2"/>
              <a:gd name="T52" fmla="*/ 18 w 27"/>
              <a:gd name="T53" fmla="*/ 2 h 2"/>
              <a:gd name="T54" fmla="*/ 17 w 27"/>
              <a:gd name="T55" fmla="*/ 1 h 2"/>
              <a:gd name="T56" fmla="*/ 18 w 27"/>
              <a:gd name="T57" fmla="*/ 0 h 2"/>
              <a:gd name="T58" fmla="*/ 18 w 27"/>
              <a:gd name="T59" fmla="*/ 1 h 2"/>
              <a:gd name="T60" fmla="*/ 18 w 27"/>
              <a:gd name="T61" fmla="*/ 2 h 2"/>
              <a:gd name="T62" fmla="*/ 22 w 27"/>
              <a:gd name="T63" fmla="*/ 2 h 2"/>
              <a:gd name="T64" fmla="*/ 22 w 27"/>
              <a:gd name="T65" fmla="*/ 2 h 2"/>
              <a:gd name="T66" fmla="*/ 21 w 27"/>
              <a:gd name="T67" fmla="*/ 1 h 2"/>
              <a:gd name="T68" fmla="*/ 22 w 27"/>
              <a:gd name="T69" fmla="*/ 0 h 2"/>
              <a:gd name="T70" fmla="*/ 22 w 27"/>
              <a:gd name="T71" fmla="*/ 1 h 2"/>
              <a:gd name="T72" fmla="*/ 22 w 27"/>
              <a:gd name="T73" fmla="*/ 2 h 2"/>
              <a:gd name="T74" fmla="*/ 26 w 27"/>
              <a:gd name="T75" fmla="*/ 2 h 2"/>
              <a:gd name="T76" fmla="*/ 26 w 27"/>
              <a:gd name="T77" fmla="*/ 2 h 2"/>
              <a:gd name="T78" fmla="*/ 25 w 27"/>
              <a:gd name="T79" fmla="*/ 1 h 2"/>
              <a:gd name="T80" fmla="*/ 26 w 27"/>
              <a:gd name="T81" fmla="*/ 0 h 2"/>
              <a:gd name="T82" fmla="*/ 26 w 27"/>
              <a:gd name="T83" fmla="*/ 0 h 2"/>
              <a:gd name="T84" fmla="*/ 27 w 27"/>
              <a:gd name="T85" fmla="*/ 1 h 2"/>
              <a:gd name="T86" fmla="*/ 26 w 27"/>
              <a:gd name="T87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" h="2">
                <a:moveTo>
                  <a:pt x="1" y="2"/>
                </a:move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0"/>
                  <a:pt x="1" y="0"/>
                </a:cubicBezTo>
                <a:cubicBezTo>
                  <a:pt x="2" y="0"/>
                  <a:pt x="2" y="0"/>
                  <a:pt x="2" y="1"/>
                </a:cubicBezTo>
                <a:cubicBezTo>
                  <a:pt x="2" y="1"/>
                  <a:pt x="2" y="2"/>
                  <a:pt x="1" y="2"/>
                </a:cubicBezTo>
                <a:close/>
                <a:moveTo>
                  <a:pt x="5" y="2"/>
                </a:moveTo>
                <a:cubicBezTo>
                  <a:pt x="5" y="2"/>
                  <a:pt x="5" y="2"/>
                  <a:pt x="5" y="2"/>
                </a:cubicBezTo>
                <a:cubicBezTo>
                  <a:pt x="5" y="2"/>
                  <a:pt x="4" y="1"/>
                  <a:pt x="4" y="1"/>
                </a:cubicBezTo>
                <a:cubicBezTo>
                  <a:pt x="4" y="0"/>
                  <a:pt x="5" y="0"/>
                  <a:pt x="5" y="0"/>
                </a:cubicBezTo>
                <a:cubicBezTo>
                  <a:pt x="6" y="0"/>
                  <a:pt x="6" y="0"/>
                  <a:pt x="6" y="1"/>
                </a:cubicBezTo>
                <a:cubicBezTo>
                  <a:pt x="6" y="1"/>
                  <a:pt x="6" y="2"/>
                  <a:pt x="5" y="2"/>
                </a:cubicBezTo>
                <a:close/>
                <a:moveTo>
                  <a:pt x="9" y="2"/>
                </a:moveTo>
                <a:cubicBezTo>
                  <a:pt x="9" y="2"/>
                  <a:pt x="9" y="2"/>
                  <a:pt x="9" y="2"/>
                </a:cubicBezTo>
                <a:cubicBezTo>
                  <a:pt x="9" y="2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"/>
                  <a:pt x="10" y="2"/>
                  <a:pt x="9" y="2"/>
                </a:cubicBezTo>
                <a:close/>
                <a:moveTo>
                  <a:pt x="13" y="2"/>
                </a:moveTo>
                <a:cubicBezTo>
                  <a:pt x="13" y="2"/>
                  <a:pt x="13" y="2"/>
                  <a:pt x="13" y="2"/>
                </a:cubicBezTo>
                <a:cubicBezTo>
                  <a:pt x="13" y="2"/>
                  <a:pt x="13" y="1"/>
                  <a:pt x="13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2"/>
                  <a:pt x="13" y="2"/>
                </a:cubicBezTo>
                <a:close/>
                <a:moveTo>
                  <a:pt x="18" y="2"/>
                </a:moveTo>
                <a:cubicBezTo>
                  <a:pt x="18" y="2"/>
                  <a:pt x="18" y="2"/>
                  <a:pt x="18" y="2"/>
                </a:cubicBezTo>
                <a:cubicBezTo>
                  <a:pt x="17" y="2"/>
                  <a:pt x="17" y="1"/>
                  <a:pt x="17" y="1"/>
                </a:cubicBezTo>
                <a:cubicBezTo>
                  <a:pt x="17" y="0"/>
                  <a:pt x="17" y="0"/>
                  <a:pt x="18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1"/>
                  <a:pt x="18" y="2"/>
                  <a:pt x="18" y="2"/>
                </a:cubicBezTo>
                <a:close/>
                <a:moveTo>
                  <a:pt x="22" y="2"/>
                </a:moveTo>
                <a:cubicBezTo>
                  <a:pt x="22" y="2"/>
                  <a:pt x="22" y="2"/>
                  <a:pt x="22" y="2"/>
                </a:cubicBezTo>
                <a:cubicBezTo>
                  <a:pt x="21" y="2"/>
                  <a:pt x="21" y="1"/>
                  <a:pt x="21" y="1"/>
                </a:cubicBezTo>
                <a:cubicBezTo>
                  <a:pt x="21" y="0"/>
                  <a:pt x="21" y="0"/>
                  <a:pt x="22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"/>
                  <a:pt x="22" y="2"/>
                  <a:pt x="22" y="2"/>
                </a:cubicBezTo>
                <a:close/>
                <a:moveTo>
                  <a:pt x="26" y="2"/>
                </a:moveTo>
                <a:cubicBezTo>
                  <a:pt x="26" y="2"/>
                  <a:pt x="26" y="2"/>
                  <a:pt x="26" y="2"/>
                </a:cubicBezTo>
                <a:cubicBezTo>
                  <a:pt x="25" y="2"/>
                  <a:pt x="25" y="1"/>
                  <a:pt x="25" y="1"/>
                </a:cubicBezTo>
                <a:cubicBezTo>
                  <a:pt x="25" y="0"/>
                  <a:pt x="25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7" y="0"/>
                  <a:pt x="27" y="1"/>
                </a:cubicBezTo>
                <a:cubicBezTo>
                  <a:pt x="27" y="1"/>
                  <a:pt x="26" y="2"/>
                  <a:pt x="26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0"/>
          <p:cNvSpPr>
            <a:spLocks/>
          </p:cNvSpPr>
          <p:nvPr/>
        </p:nvSpPr>
        <p:spPr bwMode="auto">
          <a:xfrm>
            <a:off x="3635375" y="2515054"/>
            <a:ext cx="82550" cy="165100"/>
          </a:xfrm>
          <a:custGeom>
            <a:avLst/>
            <a:gdLst>
              <a:gd name="T0" fmla="*/ 0 w 52"/>
              <a:gd name="T1" fmla="*/ 0 h 104"/>
              <a:gd name="T2" fmla="*/ 52 w 52"/>
              <a:gd name="T3" fmla="*/ 52 h 104"/>
              <a:gd name="T4" fmla="*/ 0 w 52"/>
              <a:gd name="T5" fmla="*/ 104 h 104"/>
              <a:gd name="T6" fmla="*/ 0 w 52"/>
              <a:gd name="T7" fmla="*/ 0 h 104"/>
              <a:gd name="T8" fmla="*/ 0 w 52"/>
              <a:gd name="T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04">
                <a:moveTo>
                  <a:pt x="0" y="0"/>
                </a:moveTo>
                <a:lnTo>
                  <a:pt x="52" y="52"/>
                </a:lnTo>
                <a:lnTo>
                  <a:pt x="0" y="10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1"/>
          <p:cNvSpPr>
            <a:spLocks noEditPoints="1"/>
          </p:cNvSpPr>
          <p:nvPr/>
        </p:nvSpPr>
        <p:spPr bwMode="auto">
          <a:xfrm>
            <a:off x="3046413" y="2576967"/>
            <a:ext cx="528638" cy="41275"/>
          </a:xfrm>
          <a:custGeom>
            <a:avLst/>
            <a:gdLst>
              <a:gd name="T0" fmla="*/ 1 w 26"/>
              <a:gd name="T1" fmla="*/ 2 h 2"/>
              <a:gd name="T2" fmla="*/ 1 w 26"/>
              <a:gd name="T3" fmla="*/ 2 h 2"/>
              <a:gd name="T4" fmla="*/ 1 w 26"/>
              <a:gd name="T5" fmla="*/ 0 h 2"/>
              <a:gd name="T6" fmla="*/ 2 w 26"/>
              <a:gd name="T7" fmla="*/ 1 h 2"/>
              <a:gd name="T8" fmla="*/ 1 w 26"/>
              <a:gd name="T9" fmla="*/ 2 h 2"/>
              <a:gd name="T10" fmla="*/ 5 w 26"/>
              <a:gd name="T11" fmla="*/ 2 h 2"/>
              <a:gd name="T12" fmla="*/ 5 w 26"/>
              <a:gd name="T13" fmla="*/ 2 h 2"/>
              <a:gd name="T14" fmla="*/ 4 w 26"/>
              <a:gd name="T15" fmla="*/ 1 h 2"/>
              <a:gd name="T16" fmla="*/ 5 w 26"/>
              <a:gd name="T17" fmla="*/ 0 h 2"/>
              <a:gd name="T18" fmla="*/ 6 w 26"/>
              <a:gd name="T19" fmla="*/ 1 h 2"/>
              <a:gd name="T20" fmla="*/ 5 w 26"/>
              <a:gd name="T21" fmla="*/ 2 h 2"/>
              <a:gd name="T22" fmla="*/ 9 w 26"/>
              <a:gd name="T23" fmla="*/ 2 h 2"/>
              <a:gd name="T24" fmla="*/ 9 w 26"/>
              <a:gd name="T25" fmla="*/ 2 h 2"/>
              <a:gd name="T26" fmla="*/ 8 w 26"/>
              <a:gd name="T27" fmla="*/ 1 h 2"/>
              <a:gd name="T28" fmla="*/ 9 w 26"/>
              <a:gd name="T29" fmla="*/ 0 h 2"/>
              <a:gd name="T30" fmla="*/ 9 w 26"/>
              <a:gd name="T31" fmla="*/ 0 h 2"/>
              <a:gd name="T32" fmla="*/ 10 w 26"/>
              <a:gd name="T33" fmla="*/ 1 h 2"/>
              <a:gd name="T34" fmla="*/ 9 w 26"/>
              <a:gd name="T35" fmla="*/ 2 h 2"/>
              <a:gd name="T36" fmla="*/ 13 w 26"/>
              <a:gd name="T37" fmla="*/ 2 h 2"/>
              <a:gd name="T38" fmla="*/ 13 w 26"/>
              <a:gd name="T39" fmla="*/ 2 h 2"/>
              <a:gd name="T40" fmla="*/ 12 w 26"/>
              <a:gd name="T41" fmla="*/ 1 h 2"/>
              <a:gd name="T42" fmla="*/ 13 w 26"/>
              <a:gd name="T43" fmla="*/ 0 h 2"/>
              <a:gd name="T44" fmla="*/ 13 w 26"/>
              <a:gd name="T45" fmla="*/ 0 h 2"/>
              <a:gd name="T46" fmla="*/ 14 w 26"/>
              <a:gd name="T47" fmla="*/ 1 h 2"/>
              <a:gd name="T48" fmla="*/ 13 w 26"/>
              <a:gd name="T49" fmla="*/ 2 h 2"/>
              <a:gd name="T50" fmla="*/ 17 w 26"/>
              <a:gd name="T51" fmla="*/ 2 h 2"/>
              <a:gd name="T52" fmla="*/ 17 w 26"/>
              <a:gd name="T53" fmla="*/ 2 h 2"/>
              <a:gd name="T54" fmla="*/ 16 w 26"/>
              <a:gd name="T55" fmla="*/ 1 h 2"/>
              <a:gd name="T56" fmla="*/ 17 w 26"/>
              <a:gd name="T57" fmla="*/ 0 h 2"/>
              <a:gd name="T58" fmla="*/ 18 w 26"/>
              <a:gd name="T59" fmla="*/ 1 h 2"/>
              <a:gd name="T60" fmla="*/ 17 w 26"/>
              <a:gd name="T61" fmla="*/ 2 h 2"/>
              <a:gd name="T62" fmla="*/ 21 w 26"/>
              <a:gd name="T63" fmla="*/ 2 h 2"/>
              <a:gd name="T64" fmla="*/ 21 w 26"/>
              <a:gd name="T65" fmla="*/ 2 h 2"/>
              <a:gd name="T66" fmla="*/ 20 w 26"/>
              <a:gd name="T67" fmla="*/ 1 h 2"/>
              <a:gd name="T68" fmla="*/ 21 w 26"/>
              <a:gd name="T69" fmla="*/ 0 h 2"/>
              <a:gd name="T70" fmla="*/ 22 w 26"/>
              <a:gd name="T71" fmla="*/ 1 h 2"/>
              <a:gd name="T72" fmla="*/ 21 w 26"/>
              <a:gd name="T73" fmla="*/ 2 h 2"/>
              <a:gd name="T74" fmla="*/ 25 w 26"/>
              <a:gd name="T75" fmla="*/ 2 h 2"/>
              <a:gd name="T76" fmla="*/ 25 w 26"/>
              <a:gd name="T77" fmla="*/ 2 h 2"/>
              <a:gd name="T78" fmla="*/ 25 w 26"/>
              <a:gd name="T79" fmla="*/ 1 h 2"/>
              <a:gd name="T80" fmla="*/ 25 w 26"/>
              <a:gd name="T81" fmla="*/ 0 h 2"/>
              <a:gd name="T82" fmla="*/ 25 w 26"/>
              <a:gd name="T83" fmla="*/ 0 h 2"/>
              <a:gd name="T84" fmla="*/ 26 w 26"/>
              <a:gd name="T85" fmla="*/ 1 h 2"/>
              <a:gd name="T86" fmla="*/ 25 w 26"/>
              <a:gd name="T87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" h="2">
                <a:moveTo>
                  <a:pt x="1" y="2"/>
                </a:move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0"/>
                  <a:pt x="1" y="0"/>
                </a:cubicBezTo>
                <a:cubicBezTo>
                  <a:pt x="1" y="0"/>
                  <a:pt x="2" y="0"/>
                  <a:pt x="2" y="1"/>
                </a:cubicBezTo>
                <a:cubicBezTo>
                  <a:pt x="2" y="1"/>
                  <a:pt x="1" y="2"/>
                  <a:pt x="1" y="2"/>
                </a:cubicBezTo>
                <a:close/>
                <a:moveTo>
                  <a:pt x="5" y="2"/>
                </a:moveTo>
                <a:cubicBezTo>
                  <a:pt x="5" y="2"/>
                  <a:pt x="5" y="2"/>
                  <a:pt x="5" y="2"/>
                </a:cubicBezTo>
                <a:cubicBezTo>
                  <a:pt x="4" y="2"/>
                  <a:pt x="4" y="1"/>
                  <a:pt x="4" y="1"/>
                </a:cubicBezTo>
                <a:cubicBezTo>
                  <a:pt x="4" y="0"/>
                  <a:pt x="4" y="0"/>
                  <a:pt x="5" y="0"/>
                </a:cubicBezTo>
                <a:cubicBezTo>
                  <a:pt x="5" y="0"/>
                  <a:pt x="6" y="0"/>
                  <a:pt x="6" y="1"/>
                </a:cubicBezTo>
                <a:cubicBezTo>
                  <a:pt x="6" y="1"/>
                  <a:pt x="5" y="2"/>
                  <a:pt x="5" y="2"/>
                </a:cubicBezTo>
                <a:close/>
                <a:moveTo>
                  <a:pt x="9" y="2"/>
                </a:moveTo>
                <a:cubicBezTo>
                  <a:pt x="9" y="2"/>
                  <a:pt x="9" y="2"/>
                  <a:pt x="9" y="2"/>
                </a:cubicBezTo>
                <a:cubicBezTo>
                  <a:pt x="9" y="2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"/>
                  <a:pt x="10" y="2"/>
                  <a:pt x="9" y="2"/>
                </a:cubicBezTo>
                <a:close/>
                <a:moveTo>
                  <a:pt x="13" y="2"/>
                </a:moveTo>
                <a:cubicBezTo>
                  <a:pt x="13" y="2"/>
                  <a:pt x="13" y="2"/>
                  <a:pt x="13" y="2"/>
                </a:cubicBezTo>
                <a:cubicBezTo>
                  <a:pt x="13" y="2"/>
                  <a:pt x="12" y="1"/>
                  <a:pt x="12" y="1"/>
                </a:cubicBezTo>
                <a:cubicBezTo>
                  <a:pt x="12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2"/>
                  <a:pt x="13" y="2"/>
                </a:cubicBezTo>
                <a:close/>
                <a:moveTo>
                  <a:pt x="17" y="2"/>
                </a:move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6" y="1"/>
                  <a:pt x="16" y="1"/>
                </a:cubicBezTo>
                <a:cubicBezTo>
                  <a:pt x="16" y="0"/>
                  <a:pt x="17" y="0"/>
                  <a:pt x="17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1"/>
                  <a:pt x="18" y="2"/>
                  <a:pt x="17" y="2"/>
                </a:cubicBezTo>
                <a:close/>
                <a:moveTo>
                  <a:pt x="21" y="2"/>
                </a:move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0" y="1"/>
                  <a:pt x="20" y="1"/>
                </a:cubicBezTo>
                <a:cubicBezTo>
                  <a:pt x="20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"/>
                  <a:pt x="22" y="2"/>
                  <a:pt x="21" y="2"/>
                </a:cubicBezTo>
                <a:close/>
                <a:moveTo>
                  <a:pt x="25" y="2"/>
                </a:moveTo>
                <a:cubicBezTo>
                  <a:pt x="25" y="2"/>
                  <a:pt x="25" y="2"/>
                  <a:pt x="25" y="2"/>
                </a:cubicBezTo>
                <a:cubicBezTo>
                  <a:pt x="25" y="2"/>
                  <a:pt x="25" y="1"/>
                  <a:pt x="25" y="1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6" y="0"/>
                  <a:pt x="26" y="1"/>
                </a:cubicBezTo>
                <a:cubicBezTo>
                  <a:pt x="26" y="1"/>
                  <a:pt x="26" y="2"/>
                  <a:pt x="25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2"/>
          <p:cNvSpPr>
            <a:spLocks noEditPoints="1"/>
          </p:cNvSpPr>
          <p:nvPr/>
        </p:nvSpPr>
        <p:spPr bwMode="auto">
          <a:xfrm>
            <a:off x="1400175" y="2576967"/>
            <a:ext cx="2601913" cy="2266950"/>
          </a:xfrm>
          <a:custGeom>
            <a:avLst/>
            <a:gdLst>
              <a:gd name="T0" fmla="*/ 123 w 128"/>
              <a:gd name="T1" fmla="*/ 108 h 110"/>
              <a:gd name="T2" fmla="*/ 17 w 128"/>
              <a:gd name="T3" fmla="*/ 2 h 110"/>
              <a:gd name="T4" fmla="*/ 13 w 128"/>
              <a:gd name="T5" fmla="*/ 2 h 110"/>
              <a:gd name="T6" fmla="*/ 9 w 128"/>
              <a:gd name="T7" fmla="*/ 3 h 110"/>
              <a:gd name="T8" fmla="*/ 5 w 128"/>
              <a:gd name="T9" fmla="*/ 6 h 110"/>
              <a:gd name="T10" fmla="*/ 3 w 128"/>
              <a:gd name="T11" fmla="*/ 9 h 110"/>
              <a:gd name="T12" fmla="*/ 2 w 128"/>
              <a:gd name="T13" fmla="*/ 12 h 110"/>
              <a:gd name="T14" fmla="*/ 2 w 128"/>
              <a:gd name="T15" fmla="*/ 16 h 110"/>
              <a:gd name="T16" fmla="*/ 2 w 128"/>
              <a:gd name="T17" fmla="*/ 20 h 110"/>
              <a:gd name="T18" fmla="*/ 2 w 128"/>
              <a:gd name="T19" fmla="*/ 24 h 110"/>
              <a:gd name="T20" fmla="*/ 2 w 128"/>
              <a:gd name="T21" fmla="*/ 28 h 110"/>
              <a:gd name="T22" fmla="*/ 2 w 128"/>
              <a:gd name="T23" fmla="*/ 32 h 110"/>
              <a:gd name="T24" fmla="*/ 1 w 128"/>
              <a:gd name="T25" fmla="*/ 37 h 110"/>
              <a:gd name="T26" fmla="*/ 1 w 128"/>
              <a:gd name="T27" fmla="*/ 45 h 110"/>
              <a:gd name="T28" fmla="*/ 1 w 128"/>
              <a:gd name="T29" fmla="*/ 49 h 110"/>
              <a:gd name="T30" fmla="*/ 0 w 128"/>
              <a:gd name="T31" fmla="*/ 53 h 110"/>
              <a:gd name="T32" fmla="*/ 0 w 128"/>
              <a:gd name="T33" fmla="*/ 57 h 110"/>
              <a:gd name="T34" fmla="*/ 0 w 128"/>
              <a:gd name="T35" fmla="*/ 61 h 110"/>
              <a:gd name="T36" fmla="*/ 127 w 128"/>
              <a:gd name="T37" fmla="*/ 108 h 110"/>
              <a:gd name="T38" fmla="*/ 17 w 128"/>
              <a:gd name="T39" fmla="*/ 108 h 110"/>
              <a:gd name="T40" fmla="*/ 12 w 128"/>
              <a:gd name="T41" fmla="*/ 108 h 110"/>
              <a:gd name="T42" fmla="*/ 8 w 128"/>
              <a:gd name="T43" fmla="*/ 107 h 110"/>
              <a:gd name="T44" fmla="*/ 5 w 128"/>
              <a:gd name="T45" fmla="*/ 104 h 110"/>
              <a:gd name="T46" fmla="*/ 3 w 128"/>
              <a:gd name="T47" fmla="*/ 101 h 110"/>
              <a:gd name="T48" fmla="*/ 1 w 128"/>
              <a:gd name="T49" fmla="*/ 97 h 110"/>
              <a:gd name="T50" fmla="*/ 1 w 128"/>
              <a:gd name="T51" fmla="*/ 97 h 110"/>
              <a:gd name="T52" fmla="*/ 1 w 128"/>
              <a:gd name="T53" fmla="*/ 93 h 110"/>
              <a:gd name="T54" fmla="*/ 1 w 128"/>
              <a:gd name="T55" fmla="*/ 89 h 110"/>
              <a:gd name="T56" fmla="*/ 1 w 128"/>
              <a:gd name="T57" fmla="*/ 85 h 110"/>
              <a:gd name="T58" fmla="*/ 1 w 128"/>
              <a:gd name="T59" fmla="*/ 80 h 110"/>
              <a:gd name="T60" fmla="*/ 1 w 128"/>
              <a:gd name="T61" fmla="*/ 72 h 110"/>
              <a:gd name="T62" fmla="*/ 0 w 128"/>
              <a:gd name="T63" fmla="*/ 69 h 110"/>
              <a:gd name="T64" fmla="*/ 0 w 128"/>
              <a:gd name="T65" fmla="*/ 65 h 110"/>
              <a:gd name="T66" fmla="*/ 120 w 128"/>
              <a:gd name="T67" fmla="*/ 109 h 110"/>
              <a:gd name="T68" fmla="*/ 116 w 128"/>
              <a:gd name="T69" fmla="*/ 109 h 110"/>
              <a:gd name="T70" fmla="*/ 111 w 128"/>
              <a:gd name="T71" fmla="*/ 110 h 110"/>
              <a:gd name="T72" fmla="*/ 106 w 128"/>
              <a:gd name="T73" fmla="*/ 109 h 110"/>
              <a:gd name="T74" fmla="*/ 102 w 128"/>
              <a:gd name="T75" fmla="*/ 109 h 110"/>
              <a:gd name="T76" fmla="*/ 98 w 128"/>
              <a:gd name="T77" fmla="*/ 108 h 110"/>
              <a:gd name="T78" fmla="*/ 90 w 128"/>
              <a:gd name="T79" fmla="*/ 108 h 110"/>
              <a:gd name="T80" fmla="*/ 86 w 128"/>
              <a:gd name="T81" fmla="*/ 108 h 110"/>
              <a:gd name="T82" fmla="*/ 82 w 128"/>
              <a:gd name="T83" fmla="*/ 108 h 110"/>
              <a:gd name="T84" fmla="*/ 78 w 128"/>
              <a:gd name="T85" fmla="*/ 108 h 110"/>
              <a:gd name="T86" fmla="*/ 75 w 128"/>
              <a:gd name="T87" fmla="*/ 109 h 110"/>
              <a:gd name="T88" fmla="*/ 70 w 128"/>
              <a:gd name="T89" fmla="*/ 110 h 110"/>
              <a:gd name="T90" fmla="*/ 66 w 128"/>
              <a:gd name="T91" fmla="*/ 110 h 110"/>
              <a:gd name="T92" fmla="*/ 62 w 128"/>
              <a:gd name="T93" fmla="*/ 110 h 110"/>
              <a:gd name="T94" fmla="*/ 57 w 128"/>
              <a:gd name="T95" fmla="*/ 109 h 110"/>
              <a:gd name="T96" fmla="*/ 53 w 128"/>
              <a:gd name="T97" fmla="*/ 109 h 110"/>
              <a:gd name="T98" fmla="*/ 49 w 128"/>
              <a:gd name="T99" fmla="*/ 109 h 110"/>
              <a:gd name="T100" fmla="*/ 45 w 128"/>
              <a:gd name="T101" fmla="*/ 108 h 110"/>
              <a:gd name="T102" fmla="*/ 37 w 128"/>
              <a:gd name="T103" fmla="*/ 108 h 110"/>
              <a:gd name="T104" fmla="*/ 33 w 128"/>
              <a:gd name="T105" fmla="*/ 108 h 110"/>
              <a:gd name="T106" fmla="*/ 29 w 128"/>
              <a:gd name="T107" fmla="*/ 108 h 110"/>
              <a:gd name="T108" fmla="*/ 25 w 128"/>
              <a:gd name="T109" fmla="*/ 108 h 110"/>
              <a:gd name="T110" fmla="*/ 22 w 128"/>
              <a:gd name="T11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8" h="110">
                <a:moveTo>
                  <a:pt x="123" y="108"/>
                </a:moveTo>
                <a:cubicBezTo>
                  <a:pt x="123" y="108"/>
                  <a:pt x="123" y="108"/>
                  <a:pt x="123" y="108"/>
                </a:cubicBezTo>
                <a:cubicBezTo>
                  <a:pt x="123" y="108"/>
                  <a:pt x="124" y="108"/>
                  <a:pt x="124" y="109"/>
                </a:cubicBezTo>
                <a:cubicBezTo>
                  <a:pt x="124" y="109"/>
                  <a:pt x="123" y="110"/>
                  <a:pt x="123" y="110"/>
                </a:cubicBezTo>
                <a:cubicBezTo>
                  <a:pt x="123" y="110"/>
                  <a:pt x="123" y="110"/>
                  <a:pt x="123" y="110"/>
                </a:cubicBezTo>
                <a:cubicBezTo>
                  <a:pt x="122" y="110"/>
                  <a:pt x="122" y="109"/>
                  <a:pt x="122" y="109"/>
                </a:cubicBezTo>
                <a:cubicBezTo>
                  <a:pt x="122" y="108"/>
                  <a:pt x="122" y="108"/>
                  <a:pt x="123" y="108"/>
                </a:cubicBezTo>
                <a:close/>
                <a:moveTo>
                  <a:pt x="17" y="2"/>
                </a:moveTo>
                <a:cubicBezTo>
                  <a:pt x="17" y="2"/>
                  <a:pt x="17" y="2"/>
                  <a:pt x="17" y="2"/>
                </a:cubicBezTo>
                <a:cubicBezTo>
                  <a:pt x="16" y="2"/>
                  <a:pt x="16" y="1"/>
                  <a:pt x="16" y="1"/>
                </a:cubicBezTo>
                <a:cubicBezTo>
                  <a:pt x="16" y="0"/>
                  <a:pt x="16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7" y="2"/>
                  <a:pt x="17" y="2"/>
                </a:cubicBezTo>
                <a:close/>
                <a:moveTo>
                  <a:pt x="13" y="2"/>
                </a:moveTo>
                <a:cubicBezTo>
                  <a:pt x="12" y="2"/>
                  <a:pt x="12" y="2"/>
                  <a:pt x="12" y="1"/>
                </a:cubicBezTo>
                <a:cubicBezTo>
                  <a:pt x="12" y="1"/>
                  <a:pt x="12" y="0"/>
                  <a:pt x="12" y="0"/>
                </a:cubicBezTo>
                <a:cubicBezTo>
                  <a:pt x="13" y="0"/>
                  <a:pt x="13" y="0"/>
                  <a:pt x="13" y="1"/>
                </a:cubicBezTo>
                <a:cubicBezTo>
                  <a:pt x="14" y="1"/>
                  <a:pt x="13" y="2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3" y="2"/>
                  <a:pt x="13" y="2"/>
                  <a:pt x="13" y="2"/>
                </a:cubicBezTo>
                <a:close/>
                <a:moveTo>
                  <a:pt x="9" y="3"/>
                </a:moveTo>
                <a:cubicBezTo>
                  <a:pt x="8" y="3"/>
                  <a:pt x="8" y="3"/>
                  <a:pt x="8" y="3"/>
                </a:cubicBezTo>
                <a:cubicBezTo>
                  <a:pt x="8" y="2"/>
                  <a:pt x="8" y="2"/>
                  <a:pt x="8" y="2"/>
                </a:cubicBezTo>
                <a:cubicBezTo>
                  <a:pt x="9" y="1"/>
                  <a:pt x="9" y="2"/>
                  <a:pt x="10" y="2"/>
                </a:cubicBezTo>
                <a:cubicBezTo>
                  <a:pt x="10" y="2"/>
                  <a:pt x="10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3"/>
                  <a:pt x="9" y="3"/>
                  <a:pt x="9" y="3"/>
                </a:cubicBezTo>
                <a:close/>
                <a:moveTo>
                  <a:pt x="5" y="6"/>
                </a:moveTo>
                <a:cubicBezTo>
                  <a:pt x="5" y="6"/>
                  <a:pt x="5" y="6"/>
                  <a:pt x="5" y="5"/>
                </a:cubicBezTo>
                <a:cubicBezTo>
                  <a:pt x="5" y="5"/>
                  <a:pt x="5" y="5"/>
                  <a:pt x="5" y="4"/>
                </a:cubicBezTo>
                <a:cubicBezTo>
                  <a:pt x="5" y="4"/>
                  <a:pt x="6" y="4"/>
                  <a:pt x="6" y="4"/>
                </a:cubicBezTo>
                <a:cubicBezTo>
                  <a:pt x="6" y="5"/>
                  <a:pt x="6" y="5"/>
                  <a:pt x="6" y="5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5" y="6"/>
                </a:cubicBezTo>
                <a:close/>
                <a:moveTo>
                  <a:pt x="3" y="9"/>
                </a:moveTo>
                <a:cubicBezTo>
                  <a:pt x="3" y="9"/>
                  <a:pt x="3" y="9"/>
                  <a:pt x="3" y="9"/>
                </a:cubicBezTo>
                <a:cubicBezTo>
                  <a:pt x="2" y="9"/>
                  <a:pt x="2" y="8"/>
                  <a:pt x="2" y="8"/>
                </a:cubicBezTo>
                <a:cubicBezTo>
                  <a:pt x="2" y="7"/>
                  <a:pt x="3" y="7"/>
                  <a:pt x="3" y="7"/>
                </a:cubicBezTo>
                <a:cubicBezTo>
                  <a:pt x="4" y="8"/>
                  <a:pt x="4" y="8"/>
                  <a:pt x="4" y="8"/>
                </a:cubicBezTo>
                <a:cubicBezTo>
                  <a:pt x="4" y="9"/>
                  <a:pt x="4" y="9"/>
                  <a:pt x="4" y="9"/>
                </a:cubicBezTo>
                <a:cubicBezTo>
                  <a:pt x="4" y="9"/>
                  <a:pt x="3" y="9"/>
                  <a:pt x="3" y="9"/>
                </a:cubicBezTo>
                <a:close/>
                <a:moveTo>
                  <a:pt x="1" y="13"/>
                </a:move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1" y="12"/>
                  <a:pt x="1" y="12"/>
                  <a:pt x="1" y="12"/>
                </a:cubicBezTo>
                <a:cubicBezTo>
                  <a:pt x="1" y="11"/>
                  <a:pt x="1" y="11"/>
                  <a:pt x="2" y="11"/>
                </a:cubicBezTo>
                <a:cubicBezTo>
                  <a:pt x="2" y="11"/>
                  <a:pt x="2" y="12"/>
                  <a:pt x="2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3"/>
                  <a:pt x="2" y="13"/>
                  <a:pt x="1" y="13"/>
                </a:cubicBezTo>
                <a:close/>
                <a:moveTo>
                  <a:pt x="1" y="17"/>
                </a:moveTo>
                <a:cubicBezTo>
                  <a:pt x="1" y="17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1" y="15"/>
                  <a:pt x="1" y="15"/>
                </a:cubicBezTo>
                <a:cubicBezTo>
                  <a:pt x="2" y="15"/>
                  <a:pt x="2" y="15"/>
                  <a:pt x="2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16"/>
                  <a:pt x="2" y="17"/>
                  <a:pt x="1" y="17"/>
                </a:cubicBezTo>
                <a:close/>
                <a:moveTo>
                  <a:pt x="1" y="21"/>
                </a:moveTo>
                <a:cubicBezTo>
                  <a:pt x="1" y="21"/>
                  <a:pt x="0" y="21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1" y="19"/>
                  <a:pt x="1" y="19"/>
                </a:cubicBezTo>
                <a:cubicBezTo>
                  <a:pt x="2" y="19"/>
                  <a:pt x="2" y="19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1"/>
                  <a:pt x="2" y="21"/>
                  <a:pt x="1" y="21"/>
                </a:cubicBezTo>
                <a:close/>
                <a:moveTo>
                  <a:pt x="1" y="25"/>
                </a:moveTo>
                <a:cubicBezTo>
                  <a:pt x="1" y="25"/>
                  <a:pt x="0" y="25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1" y="23"/>
                  <a:pt x="1" y="23"/>
                </a:cubicBezTo>
                <a:cubicBezTo>
                  <a:pt x="2" y="23"/>
                  <a:pt x="2" y="24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5"/>
                  <a:pt x="2" y="25"/>
                  <a:pt x="1" y="25"/>
                </a:cubicBezTo>
                <a:close/>
                <a:moveTo>
                  <a:pt x="1" y="29"/>
                </a:moveTo>
                <a:cubicBezTo>
                  <a:pt x="1" y="29"/>
                  <a:pt x="0" y="29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1" y="27"/>
                  <a:pt x="1" y="27"/>
                </a:cubicBezTo>
                <a:cubicBezTo>
                  <a:pt x="2" y="27"/>
                  <a:pt x="2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29"/>
                  <a:pt x="2" y="29"/>
                  <a:pt x="1" y="29"/>
                </a:cubicBezTo>
                <a:close/>
                <a:moveTo>
                  <a:pt x="1" y="33"/>
                </a:moveTo>
                <a:cubicBezTo>
                  <a:pt x="1" y="33"/>
                  <a:pt x="0" y="33"/>
                  <a:pt x="0" y="32"/>
                </a:cubicBezTo>
                <a:cubicBezTo>
                  <a:pt x="0" y="32"/>
                  <a:pt x="1" y="31"/>
                  <a:pt x="1" y="31"/>
                </a:cubicBezTo>
                <a:cubicBezTo>
                  <a:pt x="2" y="31"/>
                  <a:pt x="2" y="32"/>
                  <a:pt x="2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3"/>
                  <a:pt x="2" y="33"/>
                  <a:pt x="1" y="33"/>
                </a:cubicBezTo>
                <a:close/>
                <a:moveTo>
                  <a:pt x="1" y="37"/>
                </a:moveTo>
                <a:cubicBezTo>
                  <a:pt x="1" y="37"/>
                  <a:pt x="0" y="37"/>
                  <a:pt x="0" y="36"/>
                </a:cubicBezTo>
                <a:cubicBezTo>
                  <a:pt x="0" y="36"/>
                  <a:pt x="1" y="35"/>
                  <a:pt x="1" y="35"/>
                </a:cubicBezTo>
                <a:cubicBezTo>
                  <a:pt x="2" y="35"/>
                  <a:pt x="2" y="36"/>
                  <a:pt x="2" y="36"/>
                </a:cubicBezTo>
                <a:cubicBezTo>
                  <a:pt x="2" y="36"/>
                  <a:pt x="2" y="36"/>
                  <a:pt x="2" y="36"/>
                </a:cubicBezTo>
                <a:cubicBezTo>
                  <a:pt x="2" y="37"/>
                  <a:pt x="2" y="37"/>
                  <a:pt x="1" y="37"/>
                </a:cubicBezTo>
                <a:close/>
                <a:moveTo>
                  <a:pt x="1" y="41"/>
                </a:moveTo>
                <a:cubicBezTo>
                  <a:pt x="1" y="41"/>
                  <a:pt x="0" y="41"/>
                  <a:pt x="0" y="40"/>
                </a:cubicBezTo>
                <a:cubicBezTo>
                  <a:pt x="0" y="40"/>
                  <a:pt x="1" y="40"/>
                  <a:pt x="1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41"/>
                  <a:pt x="2" y="41"/>
                  <a:pt x="1" y="41"/>
                </a:cubicBezTo>
                <a:close/>
                <a:moveTo>
                  <a:pt x="1" y="45"/>
                </a:moveTo>
                <a:cubicBezTo>
                  <a:pt x="1" y="45"/>
                  <a:pt x="0" y="45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4"/>
                  <a:pt x="1" y="44"/>
                  <a:pt x="1" y="44"/>
                </a:cubicBezTo>
                <a:cubicBezTo>
                  <a:pt x="2" y="44"/>
                  <a:pt x="2" y="44"/>
                  <a:pt x="2" y="45"/>
                </a:cubicBezTo>
                <a:cubicBezTo>
                  <a:pt x="2" y="45"/>
                  <a:pt x="2" y="45"/>
                  <a:pt x="2" y="45"/>
                </a:cubicBezTo>
                <a:cubicBezTo>
                  <a:pt x="2" y="45"/>
                  <a:pt x="2" y="45"/>
                  <a:pt x="1" y="45"/>
                </a:cubicBezTo>
                <a:close/>
                <a:moveTo>
                  <a:pt x="1" y="49"/>
                </a:moveTo>
                <a:cubicBezTo>
                  <a:pt x="1" y="49"/>
                  <a:pt x="0" y="49"/>
                  <a:pt x="0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7"/>
                  <a:pt x="2" y="47"/>
                  <a:pt x="2" y="49"/>
                </a:cubicBezTo>
                <a:cubicBezTo>
                  <a:pt x="2" y="49"/>
                  <a:pt x="2" y="49"/>
                  <a:pt x="2" y="49"/>
                </a:cubicBezTo>
                <a:cubicBezTo>
                  <a:pt x="2" y="49"/>
                  <a:pt x="2" y="49"/>
                  <a:pt x="1" y="49"/>
                </a:cubicBezTo>
                <a:close/>
                <a:moveTo>
                  <a:pt x="1" y="54"/>
                </a:moveTo>
                <a:cubicBezTo>
                  <a:pt x="1" y="54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2"/>
                  <a:pt x="1" y="52"/>
                  <a:pt x="1" y="52"/>
                </a:cubicBezTo>
                <a:cubicBezTo>
                  <a:pt x="2" y="52"/>
                  <a:pt x="2" y="52"/>
                  <a:pt x="2" y="53"/>
                </a:cubicBezTo>
                <a:cubicBezTo>
                  <a:pt x="2" y="53"/>
                  <a:pt x="2" y="53"/>
                  <a:pt x="2" y="53"/>
                </a:cubicBezTo>
                <a:cubicBezTo>
                  <a:pt x="2" y="53"/>
                  <a:pt x="2" y="54"/>
                  <a:pt x="1" y="54"/>
                </a:cubicBezTo>
                <a:close/>
                <a:moveTo>
                  <a:pt x="1" y="58"/>
                </a:moveTo>
                <a:cubicBezTo>
                  <a:pt x="1" y="58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6"/>
                  <a:pt x="1" y="56"/>
                  <a:pt x="1" y="56"/>
                </a:cubicBezTo>
                <a:cubicBezTo>
                  <a:pt x="2" y="56"/>
                  <a:pt x="2" y="56"/>
                  <a:pt x="2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2" y="57"/>
                  <a:pt x="2" y="58"/>
                  <a:pt x="1" y="58"/>
                </a:cubicBezTo>
                <a:close/>
                <a:moveTo>
                  <a:pt x="1" y="62"/>
                </a:moveTo>
                <a:cubicBezTo>
                  <a:pt x="1" y="62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0"/>
                  <a:pt x="1" y="60"/>
                  <a:pt x="1" y="60"/>
                </a:cubicBezTo>
                <a:cubicBezTo>
                  <a:pt x="2" y="60"/>
                  <a:pt x="2" y="60"/>
                  <a:pt x="2" y="61"/>
                </a:cubicBezTo>
                <a:cubicBezTo>
                  <a:pt x="2" y="61"/>
                  <a:pt x="2" y="61"/>
                  <a:pt x="2" y="61"/>
                </a:cubicBezTo>
                <a:cubicBezTo>
                  <a:pt x="2" y="61"/>
                  <a:pt x="2" y="62"/>
                  <a:pt x="1" y="62"/>
                </a:cubicBezTo>
                <a:close/>
                <a:moveTo>
                  <a:pt x="127" y="108"/>
                </a:moveTo>
                <a:cubicBezTo>
                  <a:pt x="127" y="108"/>
                  <a:pt x="127" y="108"/>
                  <a:pt x="127" y="108"/>
                </a:cubicBezTo>
                <a:cubicBezTo>
                  <a:pt x="127" y="108"/>
                  <a:pt x="128" y="108"/>
                  <a:pt x="128" y="109"/>
                </a:cubicBezTo>
                <a:cubicBezTo>
                  <a:pt x="128" y="109"/>
                  <a:pt x="127" y="110"/>
                  <a:pt x="127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6" y="110"/>
                  <a:pt x="126" y="109"/>
                  <a:pt x="126" y="109"/>
                </a:cubicBezTo>
                <a:cubicBezTo>
                  <a:pt x="126" y="108"/>
                  <a:pt x="126" y="108"/>
                  <a:pt x="127" y="108"/>
                </a:cubicBezTo>
                <a:close/>
                <a:moveTo>
                  <a:pt x="17" y="108"/>
                </a:moveTo>
                <a:cubicBezTo>
                  <a:pt x="17" y="108"/>
                  <a:pt x="17" y="108"/>
                  <a:pt x="17" y="108"/>
                </a:cubicBezTo>
                <a:cubicBezTo>
                  <a:pt x="16" y="108"/>
                  <a:pt x="16" y="108"/>
                  <a:pt x="16" y="109"/>
                </a:cubicBezTo>
                <a:cubicBezTo>
                  <a:pt x="16" y="109"/>
                  <a:pt x="16" y="110"/>
                  <a:pt x="17" y="110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7" y="110"/>
                  <a:pt x="18" y="109"/>
                  <a:pt x="18" y="109"/>
                </a:cubicBezTo>
                <a:cubicBezTo>
                  <a:pt x="18" y="108"/>
                  <a:pt x="17" y="108"/>
                  <a:pt x="17" y="108"/>
                </a:cubicBezTo>
                <a:close/>
                <a:moveTo>
                  <a:pt x="13" y="108"/>
                </a:moveTo>
                <a:cubicBezTo>
                  <a:pt x="12" y="108"/>
                  <a:pt x="12" y="108"/>
                  <a:pt x="12" y="108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13" y="109"/>
                  <a:pt x="13" y="109"/>
                  <a:pt x="13" y="109"/>
                </a:cubicBezTo>
                <a:cubicBezTo>
                  <a:pt x="14" y="108"/>
                  <a:pt x="13" y="108"/>
                  <a:pt x="13" y="108"/>
                </a:cubicBezTo>
                <a:cubicBezTo>
                  <a:pt x="13" y="108"/>
                  <a:pt x="13" y="108"/>
                  <a:pt x="13" y="108"/>
                </a:cubicBezTo>
                <a:cubicBezTo>
                  <a:pt x="13" y="108"/>
                  <a:pt x="13" y="108"/>
                  <a:pt x="13" y="108"/>
                </a:cubicBezTo>
                <a:close/>
                <a:moveTo>
                  <a:pt x="9" y="106"/>
                </a:moveTo>
                <a:cubicBezTo>
                  <a:pt x="8" y="106"/>
                  <a:pt x="8" y="106"/>
                  <a:pt x="8" y="107"/>
                </a:cubicBezTo>
                <a:cubicBezTo>
                  <a:pt x="8" y="107"/>
                  <a:pt x="8" y="108"/>
                  <a:pt x="8" y="108"/>
                </a:cubicBezTo>
                <a:cubicBezTo>
                  <a:pt x="9" y="108"/>
                  <a:pt x="9" y="108"/>
                  <a:pt x="10" y="107"/>
                </a:cubicBezTo>
                <a:cubicBezTo>
                  <a:pt x="10" y="107"/>
                  <a:pt x="10" y="107"/>
                  <a:pt x="9" y="106"/>
                </a:cubicBezTo>
                <a:cubicBezTo>
                  <a:pt x="9" y="106"/>
                  <a:pt x="9" y="106"/>
                  <a:pt x="9" y="106"/>
                </a:cubicBezTo>
                <a:cubicBezTo>
                  <a:pt x="9" y="106"/>
                  <a:pt x="9" y="106"/>
                  <a:pt x="9" y="106"/>
                </a:cubicBezTo>
                <a:close/>
                <a:moveTo>
                  <a:pt x="5" y="104"/>
                </a:moveTo>
                <a:cubicBezTo>
                  <a:pt x="5" y="104"/>
                  <a:pt x="5" y="104"/>
                  <a:pt x="5" y="104"/>
                </a:cubicBezTo>
                <a:cubicBezTo>
                  <a:pt x="5" y="104"/>
                  <a:pt x="5" y="105"/>
                  <a:pt x="5" y="105"/>
                </a:cubicBezTo>
                <a:cubicBezTo>
                  <a:pt x="5" y="106"/>
                  <a:pt x="6" y="106"/>
                  <a:pt x="6" y="105"/>
                </a:cubicBezTo>
                <a:cubicBezTo>
                  <a:pt x="6" y="105"/>
                  <a:pt x="6" y="104"/>
                  <a:pt x="6" y="104"/>
                </a:cubicBezTo>
                <a:cubicBezTo>
                  <a:pt x="6" y="104"/>
                  <a:pt x="6" y="104"/>
                  <a:pt x="6" y="104"/>
                </a:cubicBezTo>
                <a:cubicBezTo>
                  <a:pt x="6" y="104"/>
                  <a:pt x="6" y="104"/>
                  <a:pt x="5" y="104"/>
                </a:cubicBezTo>
                <a:close/>
                <a:moveTo>
                  <a:pt x="3" y="101"/>
                </a:moveTo>
                <a:cubicBezTo>
                  <a:pt x="3" y="101"/>
                  <a:pt x="3" y="101"/>
                  <a:pt x="3" y="101"/>
                </a:cubicBezTo>
                <a:cubicBezTo>
                  <a:pt x="2" y="101"/>
                  <a:pt x="2" y="101"/>
                  <a:pt x="2" y="102"/>
                </a:cubicBezTo>
                <a:cubicBezTo>
                  <a:pt x="2" y="102"/>
                  <a:pt x="3" y="102"/>
                  <a:pt x="3" y="102"/>
                </a:cubicBezTo>
                <a:cubicBezTo>
                  <a:pt x="4" y="102"/>
                  <a:pt x="4" y="101"/>
                  <a:pt x="4" y="101"/>
                </a:cubicBezTo>
                <a:cubicBezTo>
                  <a:pt x="4" y="101"/>
                  <a:pt x="4" y="101"/>
                  <a:pt x="4" y="101"/>
                </a:cubicBezTo>
                <a:cubicBezTo>
                  <a:pt x="4" y="101"/>
                  <a:pt x="3" y="101"/>
                  <a:pt x="3" y="101"/>
                </a:cubicBezTo>
                <a:close/>
                <a:moveTo>
                  <a:pt x="1" y="97"/>
                </a:moveTo>
                <a:cubicBezTo>
                  <a:pt x="1" y="97"/>
                  <a:pt x="1" y="97"/>
                  <a:pt x="1" y="97"/>
                </a:cubicBezTo>
                <a:cubicBezTo>
                  <a:pt x="1" y="97"/>
                  <a:pt x="1" y="97"/>
                  <a:pt x="1" y="98"/>
                </a:cubicBezTo>
                <a:cubicBezTo>
                  <a:pt x="1" y="98"/>
                  <a:pt x="1" y="98"/>
                  <a:pt x="1" y="98"/>
                </a:cubicBezTo>
                <a:cubicBezTo>
                  <a:pt x="1" y="98"/>
                  <a:pt x="1" y="99"/>
                  <a:pt x="2" y="99"/>
                </a:cubicBezTo>
                <a:cubicBezTo>
                  <a:pt x="2" y="98"/>
                  <a:pt x="2" y="98"/>
                  <a:pt x="2" y="97"/>
                </a:cubicBezTo>
                <a:cubicBezTo>
                  <a:pt x="2" y="98"/>
                  <a:pt x="2" y="98"/>
                  <a:pt x="2" y="98"/>
                </a:cubicBezTo>
                <a:cubicBezTo>
                  <a:pt x="2" y="97"/>
                  <a:pt x="2" y="97"/>
                  <a:pt x="2" y="97"/>
                </a:cubicBezTo>
                <a:cubicBezTo>
                  <a:pt x="2" y="97"/>
                  <a:pt x="2" y="97"/>
                  <a:pt x="1" y="97"/>
                </a:cubicBezTo>
                <a:close/>
                <a:moveTo>
                  <a:pt x="1" y="93"/>
                </a:moveTo>
                <a:cubicBezTo>
                  <a:pt x="1" y="93"/>
                  <a:pt x="0" y="93"/>
                  <a:pt x="0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1" y="94"/>
                  <a:pt x="1" y="94"/>
                </a:cubicBezTo>
                <a:cubicBezTo>
                  <a:pt x="2" y="94"/>
                  <a:pt x="2" y="94"/>
                  <a:pt x="2" y="94"/>
                </a:cubicBezTo>
                <a:cubicBezTo>
                  <a:pt x="2" y="94"/>
                  <a:pt x="2" y="94"/>
                  <a:pt x="2" y="94"/>
                </a:cubicBezTo>
                <a:cubicBezTo>
                  <a:pt x="2" y="93"/>
                  <a:pt x="2" y="93"/>
                  <a:pt x="1" y="93"/>
                </a:cubicBezTo>
                <a:close/>
                <a:moveTo>
                  <a:pt x="1" y="89"/>
                </a:moveTo>
                <a:cubicBezTo>
                  <a:pt x="1" y="89"/>
                  <a:pt x="0" y="89"/>
                  <a:pt x="0" y="8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0"/>
                  <a:pt x="1" y="90"/>
                  <a:pt x="1" y="90"/>
                </a:cubicBezTo>
                <a:cubicBezTo>
                  <a:pt x="2" y="90"/>
                  <a:pt x="2" y="90"/>
                  <a:pt x="2" y="90"/>
                </a:cubicBezTo>
                <a:cubicBezTo>
                  <a:pt x="2" y="89"/>
                  <a:pt x="2" y="89"/>
                  <a:pt x="2" y="89"/>
                </a:cubicBezTo>
                <a:cubicBezTo>
                  <a:pt x="2" y="89"/>
                  <a:pt x="2" y="89"/>
                  <a:pt x="1" y="89"/>
                </a:cubicBezTo>
                <a:close/>
                <a:moveTo>
                  <a:pt x="1" y="85"/>
                </a:moveTo>
                <a:cubicBezTo>
                  <a:pt x="1" y="85"/>
                  <a:pt x="0" y="85"/>
                  <a:pt x="0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6"/>
                  <a:pt x="1" y="86"/>
                  <a:pt x="1" y="86"/>
                </a:cubicBezTo>
                <a:cubicBezTo>
                  <a:pt x="2" y="86"/>
                  <a:pt x="2" y="86"/>
                  <a:pt x="2" y="85"/>
                </a:cubicBezTo>
                <a:cubicBezTo>
                  <a:pt x="2" y="85"/>
                  <a:pt x="2" y="85"/>
                  <a:pt x="2" y="85"/>
                </a:cubicBezTo>
                <a:cubicBezTo>
                  <a:pt x="2" y="85"/>
                  <a:pt x="2" y="85"/>
                  <a:pt x="1" y="85"/>
                </a:cubicBezTo>
                <a:close/>
                <a:moveTo>
                  <a:pt x="1" y="80"/>
                </a:moveTo>
                <a:cubicBezTo>
                  <a:pt x="1" y="80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2"/>
                  <a:pt x="1" y="82"/>
                  <a:pt x="1" y="82"/>
                </a:cubicBezTo>
                <a:cubicBezTo>
                  <a:pt x="2" y="82"/>
                  <a:pt x="2" y="82"/>
                  <a:pt x="2" y="81"/>
                </a:cubicBezTo>
                <a:cubicBezTo>
                  <a:pt x="2" y="81"/>
                  <a:pt x="2" y="81"/>
                  <a:pt x="2" y="81"/>
                </a:cubicBezTo>
                <a:cubicBezTo>
                  <a:pt x="2" y="81"/>
                  <a:pt x="2" y="80"/>
                  <a:pt x="1" y="80"/>
                </a:cubicBezTo>
                <a:close/>
                <a:moveTo>
                  <a:pt x="1" y="76"/>
                </a:moveTo>
                <a:cubicBezTo>
                  <a:pt x="1" y="76"/>
                  <a:pt x="0" y="77"/>
                  <a:pt x="0" y="77"/>
                </a:cubicBezTo>
                <a:cubicBezTo>
                  <a:pt x="0" y="78"/>
                  <a:pt x="1" y="78"/>
                  <a:pt x="1" y="78"/>
                </a:cubicBezTo>
                <a:cubicBezTo>
                  <a:pt x="2" y="78"/>
                  <a:pt x="2" y="78"/>
                  <a:pt x="2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2" y="77"/>
                  <a:pt x="2" y="76"/>
                  <a:pt x="1" y="76"/>
                </a:cubicBezTo>
                <a:close/>
                <a:moveTo>
                  <a:pt x="1" y="72"/>
                </a:moveTo>
                <a:cubicBezTo>
                  <a:pt x="1" y="72"/>
                  <a:pt x="0" y="73"/>
                  <a:pt x="0" y="73"/>
                </a:cubicBezTo>
                <a:cubicBezTo>
                  <a:pt x="0" y="74"/>
                  <a:pt x="1" y="74"/>
                  <a:pt x="1" y="74"/>
                </a:cubicBezTo>
                <a:cubicBezTo>
                  <a:pt x="2" y="74"/>
                  <a:pt x="2" y="74"/>
                  <a:pt x="2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2" y="73"/>
                  <a:pt x="2" y="72"/>
                  <a:pt x="1" y="72"/>
                </a:cubicBezTo>
                <a:close/>
                <a:moveTo>
                  <a:pt x="1" y="68"/>
                </a:moveTo>
                <a:cubicBezTo>
                  <a:pt x="1" y="68"/>
                  <a:pt x="0" y="69"/>
                  <a:pt x="0" y="69"/>
                </a:cubicBezTo>
                <a:cubicBezTo>
                  <a:pt x="0" y="70"/>
                  <a:pt x="1" y="70"/>
                  <a:pt x="1" y="70"/>
                </a:cubicBezTo>
                <a:cubicBezTo>
                  <a:pt x="2" y="70"/>
                  <a:pt x="2" y="70"/>
                  <a:pt x="2" y="69"/>
                </a:cubicBezTo>
                <a:cubicBezTo>
                  <a:pt x="2" y="69"/>
                  <a:pt x="2" y="69"/>
                  <a:pt x="2" y="69"/>
                </a:cubicBezTo>
                <a:cubicBezTo>
                  <a:pt x="2" y="69"/>
                  <a:pt x="2" y="68"/>
                  <a:pt x="1" y="68"/>
                </a:cubicBezTo>
                <a:close/>
                <a:moveTo>
                  <a:pt x="1" y="64"/>
                </a:moveTo>
                <a:cubicBezTo>
                  <a:pt x="1" y="64"/>
                  <a:pt x="0" y="64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1" y="66"/>
                  <a:pt x="1" y="66"/>
                </a:cubicBezTo>
                <a:cubicBezTo>
                  <a:pt x="2" y="66"/>
                  <a:pt x="2" y="65"/>
                  <a:pt x="2" y="65"/>
                </a:cubicBezTo>
                <a:cubicBezTo>
                  <a:pt x="2" y="65"/>
                  <a:pt x="2" y="65"/>
                  <a:pt x="2" y="65"/>
                </a:cubicBezTo>
                <a:cubicBezTo>
                  <a:pt x="2" y="64"/>
                  <a:pt x="2" y="64"/>
                  <a:pt x="1" y="64"/>
                </a:cubicBezTo>
                <a:close/>
                <a:moveTo>
                  <a:pt x="119" y="108"/>
                </a:moveTo>
                <a:cubicBezTo>
                  <a:pt x="119" y="108"/>
                  <a:pt x="119" y="108"/>
                  <a:pt x="119" y="108"/>
                </a:cubicBezTo>
                <a:cubicBezTo>
                  <a:pt x="119" y="108"/>
                  <a:pt x="120" y="108"/>
                  <a:pt x="120" y="109"/>
                </a:cubicBezTo>
                <a:cubicBezTo>
                  <a:pt x="120" y="109"/>
                  <a:pt x="119" y="110"/>
                  <a:pt x="119" y="110"/>
                </a:cubicBezTo>
                <a:cubicBezTo>
                  <a:pt x="119" y="110"/>
                  <a:pt x="119" y="110"/>
                  <a:pt x="119" y="110"/>
                </a:cubicBezTo>
                <a:cubicBezTo>
                  <a:pt x="118" y="110"/>
                  <a:pt x="118" y="109"/>
                  <a:pt x="118" y="109"/>
                </a:cubicBezTo>
                <a:cubicBezTo>
                  <a:pt x="118" y="108"/>
                  <a:pt x="118" y="108"/>
                  <a:pt x="119" y="108"/>
                </a:cubicBezTo>
                <a:close/>
                <a:moveTo>
                  <a:pt x="115" y="108"/>
                </a:moveTo>
                <a:cubicBezTo>
                  <a:pt x="115" y="108"/>
                  <a:pt x="115" y="108"/>
                  <a:pt x="115" y="108"/>
                </a:cubicBezTo>
                <a:cubicBezTo>
                  <a:pt x="115" y="108"/>
                  <a:pt x="116" y="108"/>
                  <a:pt x="116" y="109"/>
                </a:cubicBezTo>
                <a:cubicBezTo>
                  <a:pt x="116" y="109"/>
                  <a:pt x="115" y="110"/>
                  <a:pt x="115" y="110"/>
                </a:cubicBezTo>
                <a:cubicBezTo>
                  <a:pt x="114" y="110"/>
                  <a:pt x="114" y="109"/>
                  <a:pt x="114" y="109"/>
                </a:cubicBezTo>
                <a:cubicBezTo>
                  <a:pt x="114" y="108"/>
                  <a:pt x="114" y="108"/>
                  <a:pt x="115" y="108"/>
                </a:cubicBezTo>
                <a:close/>
                <a:moveTo>
                  <a:pt x="111" y="108"/>
                </a:moveTo>
                <a:cubicBezTo>
                  <a:pt x="111" y="108"/>
                  <a:pt x="111" y="108"/>
                  <a:pt x="111" y="108"/>
                </a:cubicBezTo>
                <a:cubicBezTo>
                  <a:pt x="111" y="108"/>
                  <a:pt x="112" y="108"/>
                  <a:pt x="112" y="109"/>
                </a:cubicBezTo>
                <a:cubicBezTo>
                  <a:pt x="112" y="109"/>
                  <a:pt x="111" y="110"/>
                  <a:pt x="111" y="110"/>
                </a:cubicBezTo>
                <a:cubicBezTo>
                  <a:pt x="110" y="110"/>
                  <a:pt x="110" y="109"/>
                  <a:pt x="110" y="109"/>
                </a:cubicBezTo>
                <a:cubicBezTo>
                  <a:pt x="110" y="108"/>
                  <a:pt x="110" y="108"/>
                  <a:pt x="111" y="108"/>
                </a:cubicBezTo>
                <a:close/>
                <a:moveTo>
                  <a:pt x="107" y="108"/>
                </a:moveTo>
                <a:cubicBezTo>
                  <a:pt x="107" y="108"/>
                  <a:pt x="107" y="108"/>
                  <a:pt x="107" y="108"/>
                </a:cubicBezTo>
                <a:cubicBezTo>
                  <a:pt x="107" y="108"/>
                  <a:pt x="108" y="108"/>
                  <a:pt x="108" y="109"/>
                </a:cubicBezTo>
                <a:cubicBezTo>
                  <a:pt x="108" y="109"/>
                  <a:pt x="107" y="110"/>
                  <a:pt x="107" y="110"/>
                </a:cubicBezTo>
                <a:cubicBezTo>
                  <a:pt x="106" y="110"/>
                  <a:pt x="106" y="109"/>
                  <a:pt x="106" y="109"/>
                </a:cubicBezTo>
                <a:cubicBezTo>
                  <a:pt x="106" y="108"/>
                  <a:pt x="106" y="108"/>
                  <a:pt x="107" y="108"/>
                </a:cubicBezTo>
                <a:close/>
                <a:moveTo>
                  <a:pt x="103" y="108"/>
                </a:moveTo>
                <a:cubicBezTo>
                  <a:pt x="103" y="108"/>
                  <a:pt x="103" y="108"/>
                  <a:pt x="103" y="108"/>
                </a:cubicBezTo>
                <a:cubicBezTo>
                  <a:pt x="103" y="108"/>
                  <a:pt x="103" y="108"/>
                  <a:pt x="103" y="109"/>
                </a:cubicBezTo>
                <a:cubicBezTo>
                  <a:pt x="103" y="109"/>
                  <a:pt x="103" y="110"/>
                  <a:pt x="103" y="110"/>
                </a:cubicBezTo>
                <a:cubicBezTo>
                  <a:pt x="103" y="110"/>
                  <a:pt x="103" y="110"/>
                  <a:pt x="103" y="110"/>
                </a:cubicBezTo>
                <a:cubicBezTo>
                  <a:pt x="102" y="110"/>
                  <a:pt x="102" y="109"/>
                  <a:pt x="102" y="109"/>
                </a:cubicBezTo>
                <a:cubicBezTo>
                  <a:pt x="102" y="108"/>
                  <a:pt x="102" y="108"/>
                  <a:pt x="103" y="108"/>
                </a:cubicBezTo>
                <a:close/>
                <a:moveTo>
                  <a:pt x="98" y="108"/>
                </a:moveTo>
                <a:cubicBezTo>
                  <a:pt x="98" y="108"/>
                  <a:pt x="98" y="108"/>
                  <a:pt x="98" y="108"/>
                </a:cubicBezTo>
                <a:cubicBezTo>
                  <a:pt x="99" y="108"/>
                  <a:pt x="99" y="108"/>
                  <a:pt x="99" y="109"/>
                </a:cubicBezTo>
                <a:cubicBezTo>
                  <a:pt x="99" y="109"/>
                  <a:pt x="99" y="110"/>
                  <a:pt x="98" y="110"/>
                </a:cubicBezTo>
                <a:cubicBezTo>
                  <a:pt x="98" y="110"/>
                  <a:pt x="98" y="109"/>
                  <a:pt x="98" y="109"/>
                </a:cubicBezTo>
                <a:cubicBezTo>
                  <a:pt x="98" y="108"/>
                  <a:pt x="98" y="108"/>
                  <a:pt x="98" y="108"/>
                </a:cubicBezTo>
                <a:close/>
                <a:moveTo>
                  <a:pt x="94" y="108"/>
                </a:moveTo>
                <a:cubicBezTo>
                  <a:pt x="94" y="108"/>
                  <a:pt x="94" y="108"/>
                  <a:pt x="94" y="108"/>
                </a:cubicBezTo>
                <a:cubicBezTo>
                  <a:pt x="95" y="108"/>
                  <a:pt x="95" y="108"/>
                  <a:pt x="95" y="109"/>
                </a:cubicBezTo>
                <a:cubicBezTo>
                  <a:pt x="95" y="109"/>
                  <a:pt x="95" y="110"/>
                  <a:pt x="94" y="110"/>
                </a:cubicBezTo>
                <a:cubicBezTo>
                  <a:pt x="94" y="110"/>
                  <a:pt x="93" y="109"/>
                  <a:pt x="93" y="109"/>
                </a:cubicBezTo>
                <a:cubicBezTo>
                  <a:pt x="93" y="108"/>
                  <a:pt x="94" y="108"/>
                  <a:pt x="94" y="108"/>
                </a:cubicBezTo>
                <a:close/>
                <a:moveTo>
                  <a:pt x="90" y="108"/>
                </a:moveTo>
                <a:cubicBezTo>
                  <a:pt x="90" y="108"/>
                  <a:pt x="90" y="108"/>
                  <a:pt x="90" y="108"/>
                </a:cubicBezTo>
                <a:cubicBezTo>
                  <a:pt x="91" y="108"/>
                  <a:pt x="91" y="108"/>
                  <a:pt x="91" y="109"/>
                </a:cubicBezTo>
                <a:cubicBezTo>
                  <a:pt x="91" y="109"/>
                  <a:pt x="91" y="110"/>
                  <a:pt x="90" y="110"/>
                </a:cubicBezTo>
                <a:cubicBezTo>
                  <a:pt x="90" y="110"/>
                  <a:pt x="89" y="109"/>
                  <a:pt x="89" y="109"/>
                </a:cubicBezTo>
                <a:cubicBezTo>
                  <a:pt x="89" y="108"/>
                  <a:pt x="90" y="108"/>
                  <a:pt x="90" y="108"/>
                </a:cubicBezTo>
                <a:close/>
                <a:moveTo>
                  <a:pt x="86" y="108"/>
                </a:moveTo>
                <a:cubicBezTo>
                  <a:pt x="86" y="108"/>
                  <a:pt x="86" y="108"/>
                  <a:pt x="86" y="108"/>
                </a:cubicBezTo>
                <a:cubicBezTo>
                  <a:pt x="87" y="108"/>
                  <a:pt x="87" y="108"/>
                  <a:pt x="87" y="109"/>
                </a:cubicBezTo>
                <a:cubicBezTo>
                  <a:pt x="87" y="109"/>
                  <a:pt x="87" y="110"/>
                  <a:pt x="86" y="110"/>
                </a:cubicBezTo>
                <a:cubicBezTo>
                  <a:pt x="86" y="110"/>
                  <a:pt x="86" y="110"/>
                  <a:pt x="86" y="110"/>
                </a:cubicBezTo>
                <a:cubicBezTo>
                  <a:pt x="86" y="110"/>
                  <a:pt x="85" y="109"/>
                  <a:pt x="85" y="109"/>
                </a:cubicBezTo>
                <a:cubicBezTo>
                  <a:pt x="85" y="108"/>
                  <a:pt x="86" y="108"/>
                  <a:pt x="86" y="108"/>
                </a:cubicBezTo>
                <a:close/>
                <a:moveTo>
                  <a:pt x="82" y="108"/>
                </a:moveTo>
                <a:cubicBezTo>
                  <a:pt x="82" y="108"/>
                  <a:pt x="82" y="108"/>
                  <a:pt x="82" y="108"/>
                </a:cubicBezTo>
                <a:cubicBezTo>
                  <a:pt x="83" y="108"/>
                  <a:pt x="83" y="108"/>
                  <a:pt x="83" y="109"/>
                </a:cubicBezTo>
                <a:cubicBezTo>
                  <a:pt x="83" y="109"/>
                  <a:pt x="83" y="110"/>
                  <a:pt x="82" y="110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82" y="110"/>
                  <a:pt x="81" y="109"/>
                  <a:pt x="81" y="109"/>
                </a:cubicBezTo>
                <a:cubicBezTo>
                  <a:pt x="81" y="108"/>
                  <a:pt x="82" y="108"/>
                  <a:pt x="82" y="108"/>
                </a:cubicBezTo>
                <a:close/>
                <a:moveTo>
                  <a:pt x="78" y="108"/>
                </a:moveTo>
                <a:cubicBezTo>
                  <a:pt x="78" y="108"/>
                  <a:pt x="78" y="108"/>
                  <a:pt x="78" y="108"/>
                </a:cubicBezTo>
                <a:cubicBezTo>
                  <a:pt x="79" y="108"/>
                  <a:pt x="79" y="108"/>
                  <a:pt x="79" y="109"/>
                </a:cubicBezTo>
                <a:cubicBezTo>
                  <a:pt x="79" y="109"/>
                  <a:pt x="79" y="110"/>
                  <a:pt x="78" y="110"/>
                </a:cubicBezTo>
                <a:cubicBezTo>
                  <a:pt x="78" y="110"/>
                  <a:pt x="77" y="109"/>
                  <a:pt x="77" y="109"/>
                </a:cubicBezTo>
                <a:cubicBezTo>
                  <a:pt x="77" y="108"/>
                  <a:pt x="78" y="108"/>
                  <a:pt x="78" y="108"/>
                </a:cubicBezTo>
                <a:close/>
                <a:moveTo>
                  <a:pt x="74" y="108"/>
                </a:moveTo>
                <a:cubicBezTo>
                  <a:pt x="74" y="108"/>
                  <a:pt x="74" y="108"/>
                  <a:pt x="74" y="108"/>
                </a:cubicBezTo>
                <a:cubicBezTo>
                  <a:pt x="74" y="108"/>
                  <a:pt x="75" y="108"/>
                  <a:pt x="75" y="109"/>
                </a:cubicBezTo>
                <a:cubicBezTo>
                  <a:pt x="75" y="109"/>
                  <a:pt x="74" y="110"/>
                  <a:pt x="74" y="110"/>
                </a:cubicBezTo>
                <a:cubicBezTo>
                  <a:pt x="73" y="110"/>
                  <a:pt x="73" y="109"/>
                  <a:pt x="73" y="109"/>
                </a:cubicBezTo>
                <a:cubicBezTo>
                  <a:pt x="73" y="108"/>
                  <a:pt x="73" y="108"/>
                  <a:pt x="74" y="108"/>
                </a:cubicBezTo>
                <a:close/>
                <a:moveTo>
                  <a:pt x="70" y="108"/>
                </a:moveTo>
                <a:cubicBezTo>
                  <a:pt x="70" y="108"/>
                  <a:pt x="70" y="108"/>
                  <a:pt x="70" y="108"/>
                </a:cubicBezTo>
                <a:cubicBezTo>
                  <a:pt x="70" y="108"/>
                  <a:pt x="71" y="108"/>
                  <a:pt x="71" y="109"/>
                </a:cubicBezTo>
                <a:cubicBezTo>
                  <a:pt x="71" y="109"/>
                  <a:pt x="70" y="110"/>
                  <a:pt x="70" y="110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69" y="110"/>
                  <a:pt x="69" y="109"/>
                  <a:pt x="69" y="109"/>
                </a:cubicBezTo>
                <a:cubicBezTo>
                  <a:pt x="69" y="108"/>
                  <a:pt x="69" y="108"/>
                  <a:pt x="70" y="108"/>
                </a:cubicBezTo>
                <a:close/>
                <a:moveTo>
                  <a:pt x="66" y="108"/>
                </a:moveTo>
                <a:cubicBezTo>
                  <a:pt x="66" y="108"/>
                  <a:pt x="66" y="108"/>
                  <a:pt x="66" y="108"/>
                </a:cubicBezTo>
                <a:cubicBezTo>
                  <a:pt x="66" y="108"/>
                  <a:pt x="67" y="108"/>
                  <a:pt x="67" y="109"/>
                </a:cubicBezTo>
                <a:cubicBezTo>
                  <a:pt x="67" y="109"/>
                  <a:pt x="66" y="110"/>
                  <a:pt x="66" y="110"/>
                </a:cubicBezTo>
                <a:cubicBezTo>
                  <a:pt x="66" y="110"/>
                  <a:pt x="66" y="110"/>
                  <a:pt x="66" y="110"/>
                </a:cubicBezTo>
                <a:cubicBezTo>
                  <a:pt x="65" y="110"/>
                  <a:pt x="65" y="109"/>
                  <a:pt x="65" y="109"/>
                </a:cubicBezTo>
                <a:cubicBezTo>
                  <a:pt x="65" y="108"/>
                  <a:pt x="65" y="108"/>
                  <a:pt x="66" y="108"/>
                </a:cubicBezTo>
                <a:close/>
                <a:moveTo>
                  <a:pt x="62" y="108"/>
                </a:moveTo>
                <a:cubicBezTo>
                  <a:pt x="62" y="108"/>
                  <a:pt x="62" y="108"/>
                  <a:pt x="62" y="108"/>
                </a:cubicBezTo>
                <a:cubicBezTo>
                  <a:pt x="62" y="108"/>
                  <a:pt x="63" y="108"/>
                  <a:pt x="63" y="109"/>
                </a:cubicBezTo>
                <a:cubicBezTo>
                  <a:pt x="63" y="109"/>
                  <a:pt x="62" y="110"/>
                  <a:pt x="62" y="110"/>
                </a:cubicBezTo>
                <a:cubicBezTo>
                  <a:pt x="61" y="110"/>
                  <a:pt x="61" y="109"/>
                  <a:pt x="61" y="109"/>
                </a:cubicBezTo>
                <a:cubicBezTo>
                  <a:pt x="61" y="108"/>
                  <a:pt x="61" y="108"/>
                  <a:pt x="62" y="108"/>
                </a:cubicBezTo>
                <a:close/>
                <a:moveTo>
                  <a:pt x="58" y="108"/>
                </a:moveTo>
                <a:cubicBezTo>
                  <a:pt x="58" y="108"/>
                  <a:pt x="58" y="108"/>
                  <a:pt x="58" y="108"/>
                </a:cubicBezTo>
                <a:cubicBezTo>
                  <a:pt x="58" y="108"/>
                  <a:pt x="58" y="108"/>
                  <a:pt x="58" y="109"/>
                </a:cubicBezTo>
                <a:cubicBezTo>
                  <a:pt x="58" y="109"/>
                  <a:pt x="58" y="110"/>
                  <a:pt x="58" y="110"/>
                </a:cubicBezTo>
                <a:cubicBezTo>
                  <a:pt x="57" y="110"/>
                  <a:pt x="57" y="109"/>
                  <a:pt x="57" y="109"/>
                </a:cubicBezTo>
                <a:cubicBezTo>
                  <a:pt x="57" y="108"/>
                  <a:pt x="57" y="108"/>
                  <a:pt x="58" y="108"/>
                </a:cubicBezTo>
                <a:close/>
                <a:moveTo>
                  <a:pt x="53" y="108"/>
                </a:moveTo>
                <a:cubicBezTo>
                  <a:pt x="54" y="108"/>
                  <a:pt x="54" y="108"/>
                  <a:pt x="54" y="108"/>
                </a:cubicBezTo>
                <a:cubicBezTo>
                  <a:pt x="54" y="108"/>
                  <a:pt x="54" y="108"/>
                  <a:pt x="54" y="109"/>
                </a:cubicBezTo>
                <a:cubicBezTo>
                  <a:pt x="54" y="109"/>
                  <a:pt x="54" y="110"/>
                  <a:pt x="54" y="110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10"/>
                  <a:pt x="53" y="109"/>
                  <a:pt x="53" y="109"/>
                </a:cubicBezTo>
                <a:cubicBezTo>
                  <a:pt x="53" y="108"/>
                  <a:pt x="53" y="108"/>
                  <a:pt x="53" y="108"/>
                </a:cubicBezTo>
                <a:close/>
                <a:moveTo>
                  <a:pt x="49" y="108"/>
                </a:moveTo>
                <a:cubicBezTo>
                  <a:pt x="49" y="108"/>
                  <a:pt x="49" y="108"/>
                  <a:pt x="49" y="108"/>
                </a:cubicBezTo>
                <a:cubicBezTo>
                  <a:pt x="50" y="108"/>
                  <a:pt x="50" y="108"/>
                  <a:pt x="50" y="109"/>
                </a:cubicBezTo>
                <a:cubicBezTo>
                  <a:pt x="50" y="109"/>
                  <a:pt x="50" y="110"/>
                  <a:pt x="49" y="110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49" y="110"/>
                  <a:pt x="49" y="109"/>
                  <a:pt x="49" y="109"/>
                </a:cubicBezTo>
                <a:cubicBezTo>
                  <a:pt x="49" y="108"/>
                  <a:pt x="49" y="108"/>
                  <a:pt x="49" y="108"/>
                </a:cubicBezTo>
                <a:close/>
                <a:moveTo>
                  <a:pt x="45" y="108"/>
                </a:moveTo>
                <a:cubicBezTo>
                  <a:pt x="45" y="108"/>
                  <a:pt x="45" y="108"/>
                  <a:pt x="45" y="108"/>
                </a:cubicBezTo>
                <a:cubicBezTo>
                  <a:pt x="46" y="108"/>
                  <a:pt x="46" y="108"/>
                  <a:pt x="46" y="109"/>
                </a:cubicBezTo>
                <a:cubicBezTo>
                  <a:pt x="46" y="109"/>
                  <a:pt x="46" y="110"/>
                  <a:pt x="45" y="110"/>
                </a:cubicBezTo>
                <a:cubicBezTo>
                  <a:pt x="45" y="110"/>
                  <a:pt x="44" y="109"/>
                  <a:pt x="44" y="109"/>
                </a:cubicBezTo>
                <a:cubicBezTo>
                  <a:pt x="44" y="108"/>
                  <a:pt x="45" y="108"/>
                  <a:pt x="45" y="108"/>
                </a:cubicBezTo>
                <a:close/>
                <a:moveTo>
                  <a:pt x="41" y="108"/>
                </a:moveTo>
                <a:cubicBezTo>
                  <a:pt x="41" y="108"/>
                  <a:pt x="41" y="108"/>
                  <a:pt x="41" y="108"/>
                </a:cubicBezTo>
                <a:cubicBezTo>
                  <a:pt x="42" y="108"/>
                  <a:pt x="42" y="108"/>
                  <a:pt x="42" y="109"/>
                </a:cubicBezTo>
                <a:cubicBezTo>
                  <a:pt x="42" y="109"/>
                  <a:pt x="42" y="110"/>
                  <a:pt x="41" y="110"/>
                </a:cubicBezTo>
                <a:cubicBezTo>
                  <a:pt x="41" y="110"/>
                  <a:pt x="40" y="109"/>
                  <a:pt x="40" y="109"/>
                </a:cubicBezTo>
                <a:cubicBezTo>
                  <a:pt x="40" y="108"/>
                  <a:pt x="41" y="108"/>
                  <a:pt x="41" y="108"/>
                </a:cubicBezTo>
                <a:close/>
                <a:moveTo>
                  <a:pt x="37" y="108"/>
                </a:moveTo>
                <a:cubicBezTo>
                  <a:pt x="37" y="108"/>
                  <a:pt x="37" y="108"/>
                  <a:pt x="37" y="108"/>
                </a:cubicBezTo>
                <a:cubicBezTo>
                  <a:pt x="38" y="108"/>
                  <a:pt x="38" y="108"/>
                  <a:pt x="38" y="109"/>
                </a:cubicBezTo>
                <a:cubicBezTo>
                  <a:pt x="38" y="109"/>
                  <a:pt x="38" y="110"/>
                  <a:pt x="37" y="110"/>
                </a:cubicBezTo>
                <a:cubicBezTo>
                  <a:pt x="37" y="110"/>
                  <a:pt x="37" y="110"/>
                  <a:pt x="37" y="110"/>
                </a:cubicBezTo>
                <a:cubicBezTo>
                  <a:pt x="37" y="110"/>
                  <a:pt x="36" y="109"/>
                  <a:pt x="36" y="109"/>
                </a:cubicBezTo>
                <a:cubicBezTo>
                  <a:pt x="36" y="108"/>
                  <a:pt x="37" y="108"/>
                  <a:pt x="37" y="108"/>
                </a:cubicBezTo>
                <a:close/>
                <a:moveTo>
                  <a:pt x="33" y="108"/>
                </a:moveTo>
                <a:cubicBezTo>
                  <a:pt x="33" y="108"/>
                  <a:pt x="33" y="108"/>
                  <a:pt x="33" y="108"/>
                </a:cubicBezTo>
                <a:cubicBezTo>
                  <a:pt x="34" y="108"/>
                  <a:pt x="34" y="108"/>
                  <a:pt x="34" y="109"/>
                </a:cubicBezTo>
                <a:cubicBezTo>
                  <a:pt x="34" y="109"/>
                  <a:pt x="34" y="110"/>
                  <a:pt x="33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0"/>
                  <a:pt x="32" y="109"/>
                  <a:pt x="32" y="109"/>
                </a:cubicBezTo>
                <a:cubicBezTo>
                  <a:pt x="32" y="108"/>
                  <a:pt x="33" y="108"/>
                  <a:pt x="33" y="108"/>
                </a:cubicBezTo>
                <a:close/>
                <a:moveTo>
                  <a:pt x="29" y="108"/>
                </a:moveTo>
                <a:cubicBezTo>
                  <a:pt x="29" y="108"/>
                  <a:pt x="29" y="108"/>
                  <a:pt x="29" y="108"/>
                </a:cubicBezTo>
                <a:cubicBezTo>
                  <a:pt x="30" y="108"/>
                  <a:pt x="30" y="108"/>
                  <a:pt x="30" y="109"/>
                </a:cubicBezTo>
                <a:cubicBezTo>
                  <a:pt x="30" y="109"/>
                  <a:pt x="30" y="110"/>
                  <a:pt x="29" y="110"/>
                </a:cubicBezTo>
                <a:cubicBezTo>
                  <a:pt x="29" y="110"/>
                  <a:pt x="28" y="109"/>
                  <a:pt x="28" y="109"/>
                </a:cubicBezTo>
                <a:cubicBezTo>
                  <a:pt x="28" y="108"/>
                  <a:pt x="28" y="108"/>
                  <a:pt x="29" y="108"/>
                </a:cubicBezTo>
                <a:close/>
                <a:moveTo>
                  <a:pt x="25" y="108"/>
                </a:moveTo>
                <a:cubicBezTo>
                  <a:pt x="25" y="108"/>
                  <a:pt x="25" y="108"/>
                  <a:pt x="25" y="108"/>
                </a:cubicBezTo>
                <a:cubicBezTo>
                  <a:pt x="25" y="108"/>
                  <a:pt x="26" y="108"/>
                  <a:pt x="26" y="109"/>
                </a:cubicBezTo>
                <a:cubicBezTo>
                  <a:pt x="26" y="109"/>
                  <a:pt x="25" y="110"/>
                  <a:pt x="25" y="110"/>
                </a:cubicBezTo>
                <a:cubicBezTo>
                  <a:pt x="24" y="110"/>
                  <a:pt x="24" y="109"/>
                  <a:pt x="24" y="109"/>
                </a:cubicBezTo>
                <a:cubicBezTo>
                  <a:pt x="24" y="108"/>
                  <a:pt x="24" y="108"/>
                  <a:pt x="25" y="108"/>
                </a:cubicBezTo>
                <a:close/>
                <a:moveTo>
                  <a:pt x="21" y="108"/>
                </a:moveTo>
                <a:cubicBezTo>
                  <a:pt x="21" y="108"/>
                  <a:pt x="21" y="108"/>
                  <a:pt x="21" y="108"/>
                </a:cubicBezTo>
                <a:cubicBezTo>
                  <a:pt x="21" y="108"/>
                  <a:pt x="22" y="108"/>
                  <a:pt x="22" y="109"/>
                </a:cubicBezTo>
                <a:cubicBezTo>
                  <a:pt x="22" y="109"/>
                  <a:pt x="21" y="110"/>
                  <a:pt x="21" y="110"/>
                </a:cubicBezTo>
                <a:cubicBezTo>
                  <a:pt x="20" y="110"/>
                  <a:pt x="20" y="109"/>
                  <a:pt x="20" y="109"/>
                </a:cubicBezTo>
                <a:cubicBezTo>
                  <a:pt x="20" y="108"/>
                  <a:pt x="20" y="108"/>
                  <a:pt x="21" y="10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1785938" y="2515054"/>
            <a:ext cx="80963" cy="165100"/>
          </a:xfrm>
          <a:custGeom>
            <a:avLst/>
            <a:gdLst>
              <a:gd name="T0" fmla="*/ 0 w 51"/>
              <a:gd name="T1" fmla="*/ 0 h 104"/>
              <a:gd name="T2" fmla="*/ 51 w 51"/>
              <a:gd name="T3" fmla="*/ 52 h 104"/>
              <a:gd name="T4" fmla="*/ 0 w 51"/>
              <a:gd name="T5" fmla="*/ 104 h 104"/>
              <a:gd name="T6" fmla="*/ 0 w 51"/>
              <a:gd name="T7" fmla="*/ 0 h 104"/>
              <a:gd name="T8" fmla="*/ 0 w 51"/>
              <a:gd name="T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104">
                <a:moveTo>
                  <a:pt x="0" y="0"/>
                </a:moveTo>
                <a:lnTo>
                  <a:pt x="51" y="52"/>
                </a:lnTo>
                <a:lnTo>
                  <a:pt x="0" y="10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4"/>
          <p:cNvSpPr>
            <a:spLocks/>
          </p:cNvSpPr>
          <p:nvPr/>
        </p:nvSpPr>
        <p:spPr bwMode="auto">
          <a:xfrm>
            <a:off x="8208963" y="4740729"/>
            <a:ext cx="82550" cy="165100"/>
          </a:xfrm>
          <a:custGeom>
            <a:avLst/>
            <a:gdLst>
              <a:gd name="T0" fmla="*/ 52 w 52"/>
              <a:gd name="T1" fmla="*/ 0 h 104"/>
              <a:gd name="T2" fmla="*/ 0 w 52"/>
              <a:gd name="T3" fmla="*/ 52 h 104"/>
              <a:gd name="T4" fmla="*/ 52 w 52"/>
              <a:gd name="T5" fmla="*/ 104 h 104"/>
              <a:gd name="T6" fmla="*/ 52 w 52"/>
              <a:gd name="T7" fmla="*/ 0 h 104"/>
              <a:gd name="T8" fmla="*/ 52 w 52"/>
              <a:gd name="T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04">
                <a:moveTo>
                  <a:pt x="52" y="0"/>
                </a:moveTo>
                <a:lnTo>
                  <a:pt x="0" y="52"/>
                </a:lnTo>
                <a:lnTo>
                  <a:pt x="52" y="104"/>
                </a:lnTo>
                <a:lnTo>
                  <a:pt x="52" y="0"/>
                </a:lnTo>
                <a:lnTo>
                  <a:pt x="5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5"/>
          <p:cNvSpPr>
            <a:spLocks noEditPoints="1"/>
          </p:cNvSpPr>
          <p:nvPr/>
        </p:nvSpPr>
        <p:spPr bwMode="auto">
          <a:xfrm>
            <a:off x="8331200" y="2576967"/>
            <a:ext cx="2439988" cy="2266950"/>
          </a:xfrm>
          <a:custGeom>
            <a:avLst/>
            <a:gdLst>
              <a:gd name="T0" fmla="*/ 103 w 120"/>
              <a:gd name="T1" fmla="*/ 2 h 110"/>
              <a:gd name="T2" fmla="*/ 99 w 120"/>
              <a:gd name="T3" fmla="*/ 2 h 110"/>
              <a:gd name="T4" fmla="*/ 108 w 120"/>
              <a:gd name="T5" fmla="*/ 2 h 110"/>
              <a:gd name="T6" fmla="*/ 111 w 120"/>
              <a:gd name="T7" fmla="*/ 3 h 110"/>
              <a:gd name="T8" fmla="*/ 115 w 120"/>
              <a:gd name="T9" fmla="*/ 6 h 110"/>
              <a:gd name="T10" fmla="*/ 117 w 120"/>
              <a:gd name="T11" fmla="*/ 9 h 110"/>
              <a:gd name="T12" fmla="*/ 119 w 120"/>
              <a:gd name="T13" fmla="*/ 13 h 110"/>
              <a:gd name="T14" fmla="*/ 118 w 120"/>
              <a:gd name="T15" fmla="*/ 12 h 110"/>
              <a:gd name="T16" fmla="*/ 118 w 120"/>
              <a:gd name="T17" fmla="*/ 16 h 110"/>
              <a:gd name="T18" fmla="*/ 118 w 120"/>
              <a:gd name="T19" fmla="*/ 20 h 110"/>
              <a:gd name="T20" fmla="*/ 118 w 120"/>
              <a:gd name="T21" fmla="*/ 24 h 110"/>
              <a:gd name="T22" fmla="*/ 118 w 120"/>
              <a:gd name="T23" fmla="*/ 28 h 110"/>
              <a:gd name="T24" fmla="*/ 119 w 120"/>
              <a:gd name="T25" fmla="*/ 33 h 110"/>
              <a:gd name="T26" fmla="*/ 119 w 120"/>
              <a:gd name="T27" fmla="*/ 41 h 110"/>
              <a:gd name="T28" fmla="*/ 120 w 120"/>
              <a:gd name="T29" fmla="*/ 45 h 110"/>
              <a:gd name="T30" fmla="*/ 120 w 120"/>
              <a:gd name="T31" fmla="*/ 53 h 110"/>
              <a:gd name="T32" fmla="*/ 120 w 120"/>
              <a:gd name="T33" fmla="*/ 57 h 110"/>
              <a:gd name="T34" fmla="*/ 120 w 120"/>
              <a:gd name="T35" fmla="*/ 61 h 110"/>
              <a:gd name="T36" fmla="*/ 104 w 120"/>
              <a:gd name="T37" fmla="*/ 108 h 110"/>
              <a:gd name="T38" fmla="*/ 108 w 120"/>
              <a:gd name="T39" fmla="*/ 108 h 110"/>
              <a:gd name="T40" fmla="*/ 112 w 120"/>
              <a:gd name="T41" fmla="*/ 107 h 110"/>
              <a:gd name="T42" fmla="*/ 115 w 120"/>
              <a:gd name="T43" fmla="*/ 104 h 110"/>
              <a:gd name="T44" fmla="*/ 118 w 120"/>
              <a:gd name="T45" fmla="*/ 101 h 110"/>
              <a:gd name="T46" fmla="*/ 119 w 120"/>
              <a:gd name="T47" fmla="*/ 97 h 110"/>
              <a:gd name="T48" fmla="*/ 119 w 120"/>
              <a:gd name="T49" fmla="*/ 97 h 110"/>
              <a:gd name="T50" fmla="*/ 119 w 120"/>
              <a:gd name="T51" fmla="*/ 93 h 110"/>
              <a:gd name="T52" fmla="*/ 119 w 120"/>
              <a:gd name="T53" fmla="*/ 89 h 110"/>
              <a:gd name="T54" fmla="*/ 119 w 120"/>
              <a:gd name="T55" fmla="*/ 85 h 110"/>
              <a:gd name="T56" fmla="*/ 119 w 120"/>
              <a:gd name="T57" fmla="*/ 80 h 110"/>
              <a:gd name="T58" fmla="*/ 119 w 120"/>
              <a:gd name="T59" fmla="*/ 72 h 110"/>
              <a:gd name="T60" fmla="*/ 120 w 120"/>
              <a:gd name="T61" fmla="*/ 69 h 110"/>
              <a:gd name="T62" fmla="*/ 120 w 120"/>
              <a:gd name="T63" fmla="*/ 65 h 110"/>
              <a:gd name="T64" fmla="*/ 1 w 120"/>
              <a:gd name="T65" fmla="*/ 110 h 110"/>
              <a:gd name="T66" fmla="*/ 5 w 120"/>
              <a:gd name="T67" fmla="*/ 110 h 110"/>
              <a:gd name="T68" fmla="*/ 10 w 120"/>
              <a:gd name="T69" fmla="*/ 109 h 110"/>
              <a:gd name="T70" fmla="*/ 14 w 120"/>
              <a:gd name="T71" fmla="*/ 108 h 110"/>
              <a:gd name="T72" fmla="*/ 18 w 120"/>
              <a:gd name="T73" fmla="*/ 108 h 110"/>
              <a:gd name="T74" fmla="*/ 26 w 120"/>
              <a:gd name="T75" fmla="*/ 108 h 110"/>
              <a:gd name="T76" fmla="*/ 30 w 120"/>
              <a:gd name="T77" fmla="*/ 108 h 110"/>
              <a:gd name="T78" fmla="*/ 33 w 120"/>
              <a:gd name="T79" fmla="*/ 109 h 110"/>
              <a:gd name="T80" fmla="*/ 37 w 120"/>
              <a:gd name="T81" fmla="*/ 109 h 110"/>
              <a:gd name="T82" fmla="*/ 41 w 120"/>
              <a:gd name="T83" fmla="*/ 109 h 110"/>
              <a:gd name="T84" fmla="*/ 46 w 120"/>
              <a:gd name="T85" fmla="*/ 110 h 110"/>
              <a:gd name="T86" fmla="*/ 50 w 120"/>
              <a:gd name="T87" fmla="*/ 110 h 110"/>
              <a:gd name="T88" fmla="*/ 54 w 120"/>
              <a:gd name="T89" fmla="*/ 110 h 110"/>
              <a:gd name="T90" fmla="*/ 59 w 120"/>
              <a:gd name="T91" fmla="*/ 109 h 110"/>
              <a:gd name="T92" fmla="*/ 63 w 120"/>
              <a:gd name="T93" fmla="*/ 108 h 110"/>
              <a:gd name="T94" fmla="*/ 67 w 120"/>
              <a:gd name="T95" fmla="*/ 108 h 110"/>
              <a:gd name="T96" fmla="*/ 71 w 120"/>
              <a:gd name="T97" fmla="*/ 108 h 110"/>
              <a:gd name="T98" fmla="*/ 79 w 120"/>
              <a:gd name="T99" fmla="*/ 108 h 110"/>
              <a:gd name="T100" fmla="*/ 83 w 120"/>
              <a:gd name="T101" fmla="*/ 108 h 110"/>
              <a:gd name="T102" fmla="*/ 87 w 120"/>
              <a:gd name="T103" fmla="*/ 108 h 110"/>
              <a:gd name="T104" fmla="*/ 91 w 120"/>
              <a:gd name="T105" fmla="*/ 108 h 110"/>
              <a:gd name="T106" fmla="*/ 94 w 120"/>
              <a:gd name="T107" fmla="*/ 109 h 110"/>
              <a:gd name="T108" fmla="*/ 99 w 120"/>
              <a:gd name="T10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0" h="110">
                <a:moveTo>
                  <a:pt x="119" y="49"/>
                </a:moveTo>
                <a:cubicBezTo>
                  <a:pt x="120" y="49"/>
                  <a:pt x="120" y="49"/>
                  <a:pt x="120" y="49"/>
                </a:cubicBezTo>
                <a:cubicBezTo>
                  <a:pt x="120" y="49"/>
                  <a:pt x="120" y="49"/>
                  <a:pt x="120" y="49"/>
                </a:cubicBezTo>
                <a:cubicBezTo>
                  <a:pt x="120" y="47"/>
                  <a:pt x="118" y="47"/>
                  <a:pt x="118" y="49"/>
                </a:cubicBezTo>
                <a:cubicBezTo>
                  <a:pt x="118" y="49"/>
                  <a:pt x="118" y="49"/>
                  <a:pt x="118" y="49"/>
                </a:cubicBezTo>
                <a:cubicBezTo>
                  <a:pt x="118" y="49"/>
                  <a:pt x="119" y="49"/>
                  <a:pt x="119" y="49"/>
                </a:cubicBezTo>
                <a:close/>
                <a:moveTo>
                  <a:pt x="103" y="2"/>
                </a:moveTo>
                <a:cubicBezTo>
                  <a:pt x="104" y="2"/>
                  <a:pt x="104" y="2"/>
                  <a:pt x="104" y="2"/>
                </a:cubicBezTo>
                <a:cubicBezTo>
                  <a:pt x="104" y="2"/>
                  <a:pt x="104" y="1"/>
                  <a:pt x="104" y="1"/>
                </a:cubicBezTo>
                <a:cubicBezTo>
                  <a:pt x="104" y="0"/>
                  <a:pt x="104" y="0"/>
                  <a:pt x="104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3" y="0"/>
                  <a:pt x="103" y="1"/>
                </a:cubicBezTo>
                <a:cubicBezTo>
                  <a:pt x="103" y="1"/>
                  <a:pt x="103" y="2"/>
                  <a:pt x="103" y="2"/>
                </a:cubicBezTo>
                <a:close/>
                <a:moveTo>
                  <a:pt x="99" y="2"/>
                </a:moveTo>
                <a:cubicBezTo>
                  <a:pt x="99" y="2"/>
                  <a:pt x="99" y="2"/>
                  <a:pt x="99" y="2"/>
                </a:cubicBezTo>
                <a:cubicBezTo>
                  <a:pt x="100" y="2"/>
                  <a:pt x="100" y="1"/>
                  <a:pt x="100" y="1"/>
                </a:cubicBezTo>
                <a:cubicBezTo>
                  <a:pt x="100" y="0"/>
                  <a:pt x="100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9" y="0"/>
                  <a:pt x="99" y="1"/>
                </a:cubicBezTo>
                <a:cubicBezTo>
                  <a:pt x="99" y="1"/>
                  <a:pt x="99" y="2"/>
                  <a:pt x="99" y="2"/>
                </a:cubicBezTo>
                <a:close/>
                <a:moveTo>
                  <a:pt x="108" y="2"/>
                </a:moveTo>
                <a:cubicBezTo>
                  <a:pt x="108" y="2"/>
                  <a:pt x="108" y="2"/>
                  <a:pt x="108" y="1"/>
                </a:cubicBezTo>
                <a:cubicBezTo>
                  <a:pt x="109" y="1"/>
                  <a:pt x="108" y="0"/>
                  <a:pt x="108" y="0"/>
                </a:cubicBezTo>
                <a:cubicBezTo>
                  <a:pt x="107" y="0"/>
                  <a:pt x="107" y="0"/>
                  <a:pt x="107" y="1"/>
                </a:cubicBezTo>
                <a:cubicBezTo>
                  <a:pt x="107" y="1"/>
                  <a:pt x="107" y="2"/>
                  <a:pt x="107" y="2"/>
                </a:cubicBezTo>
                <a:cubicBezTo>
                  <a:pt x="107" y="2"/>
                  <a:pt x="107" y="2"/>
                  <a:pt x="107" y="2"/>
                </a:cubicBezTo>
                <a:cubicBezTo>
                  <a:pt x="107" y="2"/>
                  <a:pt x="108" y="2"/>
                  <a:pt x="108" y="2"/>
                </a:cubicBezTo>
                <a:close/>
                <a:moveTo>
                  <a:pt x="111" y="3"/>
                </a:moveTo>
                <a:cubicBezTo>
                  <a:pt x="112" y="3"/>
                  <a:pt x="112" y="3"/>
                  <a:pt x="112" y="3"/>
                </a:cubicBezTo>
                <a:cubicBezTo>
                  <a:pt x="112" y="2"/>
                  <a:pt x="112" y="2"/>
                  <a:pt x="112" y="2"/>
                </a:cubicBezTo>
                <a:cubicBezTo>
                  <a:pt x="111" y="1"/>
                  <a:pt x="111" y="2"/>
                  <a:pt x="111" y="2"/>
                </a:cubicBezTo>
                <a:cubicBezTo>
                  <a:pt x="110" y="2"/>
                  <a:pt x="111" y="3"/>
                  <a:pt x="111" y="3"/>
                </a:cubicBezTo>
                <a:cubicBezTo>
                  <a:pt x="111" y="3"/>
                  <a:pt x="111" y="3"/>
                  <a:pt x="111" y="3"/>
                </a:cubicBezTo>
                <a:cubicBezTo>
                  <a:pt x="111" y="3"/>
                  <a:pt x="111" y="3"/>
                  <a:pt x="111" y="3"/>
                </a:cubicBezTo>
                <a:close/>
                <a:moveTo>
                  <a:pt x="115" y="6"/>
                </a:moveTo>
                <a:cubicBezTo>
                  <a:pt x="115" y="6"/>
                  <a:pt x="115" y="6"/>
                  <a:pt x="115" y="5"/>
                </a:cubicBezTo>
                <a:cubicBezTo>
                  <a:pt x="116" y="5"/>
                  <a:pt x="116" y="5"/>
                  <a:pt x="115" y="4"/>
                </a:cubicBezTo>
                <a:cubicBezTo>
                  <a:pt x="115" y="4"/>
                  <a:pt x="114" y="4"/>
                  <a:pt x="114" y="4"/>
                </a:cubicBezTo>
                <a:cubicBezTo>
                  <a:pt x="114" y="5"/>
                  <a:pt x="114" y="5"/>
                  <a:pt x="114" y="5"/>
                </a:cubicBezTo>
                <a:cubicBezTo>
                  <a:pt x="114" y="6"/>
                  <a:pt x="114" y="6"/>
                  <a:pt x="114" y="6"/>
                </a:cubicBezTo>
                <a:cubicBezTo>
                  <a:pt x="114" y="6"/>
                  <a:pt x="114" y="6"/>
                  <a:pt x="115" y="6"/>
                </a:cubicBezTo>
                <a:close/>
                <a:moveTo>
                  <a:pt x="117" y="9"/>
                </a:moveTo>
                <a:cubicBezTo>
                  <a:pt x="117" y="9"/>
                  <a:pt x="117" y="9"/>
                  <a:pt x="118" y="9"/>
                </a:cubicBezTo>
                <a:cubicBezTo>
                  <a:pt x="118" y="9"/>
                  <a:pt x="118" y="8"/>
                  <a:pt x="118" y="8"/>
                </a:cubicBezTo>
                <a:cubicBezTo>
                  <a:pt x="118" y="7"/>
                  <a:pt x="117" y="7"/>
                  <a:pt x="117" y="7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9"/>
                  <a:pt x="116" y="9"/>
                  <a:pt x="116" y="9"/>
                </a:cubicBezTo>
                <a:cubicBezTo>
                  <a:pt x="117" y="9"/>
                  <a:pt x="117" y="9"/>
                  <a:pt x="117" y="9"/>
                </a:cubicBezTo>
                <a:close/>
                <a:moveTo>
                  <a:pt x="119" y="13"/>
                </a:moveTo>
                <a:cubicBezTo>
                  <a:pt x="119" y="13"/>
                  <a:pt x="119" y="13"/>
                  <a:pt x="119" y="13"/>
                </a:cubicBezTo>
                <a:cubicBezTo>
                  <a:pt x="119" y="13"/>
                  <a:pt x="120" y="12"/>
                  <a:pt x="120" y="12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19" y="11"/>
                  <a:pt x="119" y="11"/>
                  <a:pt x="118" y="11"/>
                </a:cubicBezTo>
                <a:cubicBezTo>
                  <a:pt x="118" y="11"/>
                  <a:pt x="118" y="12"/>
                  <a:pt x="118" y="12"/>
                </a:cubicBezTo>
                <a:cubicBezTo>
                  <a:pt x="119" y="12"/>
                  <a:pt x="119" y="12"/>
                  <a:pt x="119" y="12"/>
                </a:cubicBezTo>
                <a:cubicBezTo>
                  <a:pt x="118" y="12"/>
                  <a:pt x="118" y="12"/>
                  <a:pt x="118" y="12"/>
                </a:cubicBezTo>
                <a:cubicBezTo>
                  <a:pt x="118" y="13"/>
                  <a:pt x="118" y="13"/>
                  <a:pt x="119" y="13"/>
                </a:cubicBezTo>
                <a:close/>
                <a:moveTo>
                  <a:pt x="119" y="17"/>
                </a:moveTo>
                <a:cubicBezTo>
                  <a:pt x="120" y="17"/>
                  <a:pt x="120" y="16"/>
                  <a:pt x="120" y="16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120" y="15"/>
                  <a:pt x="120" y="15"/>
                  <a:pt x="119" y="15"/>
                </a:cubicBezTo>
                <a:cubicBezTo>
                  <a:pt x="119" y="15"/>
                  <a:pt x="118" y="15"/>
                  <a:pt x="118" y="16"/>
                </a:cubicBezTo>
                <a:cubicBezTo>
                  <a:pt x="118" y="16"/>
                  <a:pt x="118" y="16"/>
                  <a:pt x="118" y="16"/>
                </a:cubicBezTo>
                <a:cubicBezTo>
                  <a:pt x="118" y="16"/>
                  <a:pt x="119" y="17"/>
                  <a:pt x="119" y="17"/>
                </a:cubicBezTo>
                <a:close/>
                <a:moveTo>
                  <a:pt x="119" y="21"/>
                </a:moveTo>
                <a:cubicBezTo>
                  <a:pt x="120" y="21"/>
                  <a:pt x="120" y="21"/>
                  <a:pt x="120" y="20"/>
                </a:cubicBezTo>
                <a:cubicBezTo>
                  <a:pt x="120" y="20"/>
                  <a:pt x="120" y="20"/>
                  <a:pt x="120" y="20"/>
                </a:cubicBezTo>
                <a:cubicBezTo>
                  <a:pt x="120" y="19"/>
                  <a:pt x="120" y="19"/>
                  <a:pt x="119" y="19"/>
                </a:cubicBezTo>
                <a:cubicBezTo>
                  <a:pt x="119" y="19"/>
                  <a:pt x="118" y="19"/>
                  <a:pt x="118" y="20"/>
                </a:cubicBezTo>
                <a:cubicBezTo>
                  <a:pt x="118" y="20"/>
                  <a:pt x="118" y="20"/>
                  <a:pt x="118" y="20"/>
                </a:cubicBezTo>
                <a:cubicBezTo>
                  <a:pt x="118" y="21"/>
                  <a:pt x="119" y="21"/>
                  <a:pt x="119" y="21"/>
                </a:cubicBezTo>
                <a:close/>
                <a:moveTo>
                  <a:pt x="119" y="25"/>
                </a:moveTo>
                <a:cubicBezTo>
                  <a:pt x="120" y="25"/>
                  <a:pt x="120" y="25"/>
                  <a:pt x="120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0" y="24"/>
                  <a:pt x="120" y="23"/>
                  <a:pt x="119" y="23"/>
                </a:cubicBezTo>
                <a:cubicBezTo>
                  <a:pt x="119" y="23"/>
                  <a:pt x="118" y="24"/>
                  <a:pt x="118" y="24"/>
                </a:cubicBezTo>
                <a:cubicBezTo>
                  <a:pt x="118" y="24"/>
                  <a:pt x="118" y="24"/>
                  <a:pt x="118" y="24"/>
                </a:cubicBezTo>
                <a:cubicBezTo>
                  <a:pt x="118" y="25"/>
                  <a:pt x="119" y="25"/>
                  <a:pt x="119" y="25"/>
                </a:cubicBezTo>
                <a:close/>
                <a:moveTo>
                  <a:pt x="119" y="29"/>
                </a:moveTo>
                <a:cubicBezTo>
                  <a:pt x="120" y="29"/>
                  <a:pt x="120" y="29"/>
                  <a:pt x="120" y="28"/>
                </a:cubicBezTo>
                <a:cubicBezTo>
                  <a:pt x="120" y="28"/>
                  <a:pt x="120" y="28"/>
                  <a:pt x="120" y="28"/>
                </a:cubicBezTo>
                <a:cubicBezTo>
                  <a:pt x="120" y="28"/>
                  <a:pt x="120" y="27"/>
                  <a:pt x="119" y="27"/>
                </a:cubicBezTo>
                <a:cubicBezTo>
                  <a:pt x="119" y="27"/>
                  <a:pt x="118" y="28"/>
                  <a:pt x="118" y="28"/>
                </a:cubicBezTo>
                <a:cubicBezTo>
                  <a:pt x="118" y="28"/>
                  <a:pt x="118" y="28"/>
                  <a:pt x="118" y="28"/>
                </a:cubicBezTo>
                <a:cubicBezTo>
                  <a:pt x="118" y="29"/>
                  <a:pt x="119" y="29"/>
                  <a:pt x="119" y="29"/>
                </a:cubicBezTo>
                <a:close/>
                <a:moveTo>
                  <a:pt x="119" y="33"/>
                </a:moveTo>
                <a:cubicBezTo>
                  <a:pt x="120" y="33"/>
                  <a:pt x="120" y="33"/>
                  <a:pt x="120" y="32"/>
                </a:cubicBezTo>
                <a:cubicBezTo>
                  <a:pt x="120" y="32"/>
                  <a:pt x="120" y="31"/>
                  <a:pt x="119" y="31"/>
                </a:cubicBezTo>
                <a:cubicBezTo>
                  <a:pt x="119" y="31"/>
                  <a:pt x="118" y="32"/>
                  <a:pt x="118" y="32"/>
                </a:cubicBezTo>
                <a:cubicBezTo>
                  <a:pt x="118" y="32"/>
                  <a:pt x="118" y="32"/>
                  <a:pt x="118" y="32"/>
                </a:cubicBezTo>
                <a:cubicBezTo>
                  <a:pt x="118" y="33"/>
                  <a:pt x="119" y="33"/>
                  <a:pt x="119" y="33"/>
                </a:cubicBezTo>
                <a:close/>
                <a:moveTo>
                  <a:pt x="119" y="37"/>
                </a:moveTo>
                <a:cubicBezTo>
                  <a:pt x="120" y="37"/>
                  <a:pt x="120" y="37"/>
                  <a:pt x="120" y="36"/>
                </a:cubicBezTo>
                <a:cubicBezTo>
                  <a:pt x="120" y="36"/>
                  <a:pt x="120" y="35"/>
                  <a:pt x="119" y="35"/>
                </a:cubicBezTo>
                <a:cubicBezTo>
                  <a:pt x="119" y="35"/>
                  <a:pt x="118" y="36"/>
                  <a:pt x="118" y="36"/>
                </a:cubicBezTo>
                <a:cubicBezTo>
                  <a:pt x="118" y="36"/>
                  <a:pt x="118" y="36"/>
                  <a:pt x="118" y="36"/>
                </a:cubicBezTo>
                <a:cubicBezTo>
                  <a:pt x="118" y="37"/>
                  <a:pt x="119" y="37"/>
                  <a:pt x="119" y="37"/>
                </a:cubicBezTo>
                <a:close/>
                <a:moveTo>
                  <a:pt x="119" y="41"/>
                </a:moveTo>
                <a:cubicBezTo>
                  <a:pt x="120" y="41"/>
                  <a:pt x="120" y="41"/>
                  <a:pt x="120" y="40"/>
                </a:cubicBezTo>
                <a:cubicBezTo>
                  <a:pt x="120" y="40"/>
                  <a:pt x="120" y="40"/>
                  <a:pt x="119" y="40"/>
                </a:cubicBezTo>
                <a:cubicBezTo>
                  <a:pt x="119" y="40"/>
                  <a:pt x="118" y="40"/>
                  <a:pt x="118" y="40"/>
                </a:cubicBezTo>
                <a:cubicBezTo>
                  <a:pt x="118" y="40"/>
                  <a:pt x="118" y="40"/>
                  <a:pt x="118" y="40"/>
                </a:cubicBezTo>
                <a:cubicBezTo>
                  <a:pt x="118" y="41"/>
                  <a:pt x="119" y="41"/>
                  <a:pt x="119" y="41"/>
                </a:cubicBezTo>
                <a:close/>
                <a:moveTo>
                  <a:pt x="119" y="45"/>
                </a:moveTo>
                <a:cubicBezTo>
                  <a:pt x="120" y="45"/>
                  <a:pt x="120" y="45"/>
                  <a:pt x="120" y="45"/>
                </a:cubicBezTo>
                <a:cubicBezTo>
                  <a:pt x="120" y="45"/>
                  <a:pt x="120" y="45"/>
                  <a:pt x="120" y="45"/>
                </a:cubicBezTo>
                <a:cubicBezTo>
                  <a:pt x="120" y="44"/>
                  <a:pt x="120" y="44"/>
                  <a:pt x="119" y="44"/>
                </a:cubicBezTo>
                <a:cubicBezTo>
                  <a:pt x="119" y="44"/>
                  <a:pt x="118" y="44"/>
                  <a:pt x="118" y="45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118" y="45"/>
                  <a:pt x="119" y="45"/>
                  <a:pt x="119" y="45"/>
                </a:cubicBezTo>
                <a:close/>
                <a:moveTo>
                  <a:pt x="119" y="54"/>
                </a:moveTo>
                <a:cubicBezTo>
                  <a:pt x="120" y="54"/>
                  <a:pt x="120" y="53"/>
                  <a:pt x="120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2"/>
                  <a:pt x="120" y="52"/>
                  <a:pt x="119" y="52"/>
                </a:cubicBezTo>
                <a:cubicBezTo>
                  <a:pt x="119" y="52"/>
                  <a:pt x="118" y="52"/>
                  <a:pt x="118" y="53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3"/>
                  <a:pt x="119" y="54"/>
                  <a:pt x="119" y="54"/>
                </a:cubicBezTo>
                <a:close/>
                <a:moveTo>
                  <a:pt x="119" y="58"/>
                </a:moveTo>
                <a:cubicBezTo>
                  <a:pt x="120" y="58"/>
                  <a:pt x="120" y="57"/>
                  <a:pt x="120" y="57"/>
                </a:cubicBezTo>
                <a:cubicBezTo>
                  <a:pt x="120" y="57"/>
                  <a:pt x="120" y="57"/>
                  <a:pt x="120" y="57"/>
                </a:cubicBezTo>
                <a:cubicBezTo>
                  <a:pt x="120" y="56"/>
                  <a:pt x="120" y="56"/>
                  <a:pt x="119" y="56"/>
                </a:cubicBezTo>
                <a:cubicBezTo>
                  <a:pt x="119" y="56"/>
                  <a:pt x="118" y="56"/>
                  <a:pt x="118" y="57"/>
                </a:cubicBezTo>
                <a:cubicBezTo>
                  <a:pt x="118" y="57"/>
                  <a:pt x="118" y="57"/>
                  <a:pt x="118" y="57"/>
                </a:cubicBezTo>
                <a:cubicBezTo>
                  <a:pt x="118" y="57"/>
                  <a:pt x="119" y="58"/>
                  <a:pt x="119" y="58"/>
                </a:cubicBezTo>
                <a:close/>
                <a:moveTo>
                  <a:pt x="119" y="62"/>
                </a:moveTo>
                <a:cubicBezTo>
                  <a:pt x="120" y="62"/>
                  <a:pt x="120" y="61"/>
                  <a:pt x="120" y="61"/>
                </a:cubicBezTo>
                <a:cubicBezTo>
                  <a:pt x="120" y="61"/>
                  <a:pt x="120" y="61"/>
                  <a:pt x="120" y="61"/>
                </a:cubicBezTo>
                <a:cubicBezTo>
                  <a:pt x="120" y="60"/>
                  <a:pt x="120" y="60"/>
                  <a:pt x="119" y="60"/>
                </a:cubicBezTo>
                <a:cubicBezTo>
                  <a:pt x="119" y="60"/>
                  <a:pt x="118" y="60"/>
                  <a:pt x="118" y="61"/>
                </a:cubicBezTo>
                <a:cubicBezTo>
                  <a:pt x="118" y="61"/>
                  <a:pt x="118" y="61"/>
                  <a:pt x="118" y="61"/>
                </a:cubicBezTo>
                <a:cubicBezTo>
                  <a:pt x="118" y="61"/>
                  <a:pt x="119" y="62"/>
                  <a:pt x="119" y="62"/>
                </a:cubicBezTo>
                <a:close/>
                <a:moveTo>
                  <a:pt x="104" y="108"/>
                </a:moveTo>
                <a:cubicBezTo>
                  <a:pt x="104" y="108"/>
                  <a:pt x="104" y="108"/>
                  <a:pt x="104" y="108"/>
                </a:cubicBezTo>
                <a:cubicBezTo>
                  <a:pt x="104" y="108"/>
                  <a:pt x="104" y="108"/>
                  <a:pt x="104" y="109"/>
                </a:cubicBezTo>
                <a:cubicBezTo>
                  <a:pt x="104" y="109"/>
                  <a:pt x="104" y="110"/>
                  <a:pt x="104" y="110"/>
                </a:cubicBezTo>
                <a:cubicBezTo>
                  <a:pt x="104" y="110"/>
                  <a:pt x="104" y="110"/>
                  <a:pt x="104" y="110"/>
                </a:cubicBezTo>
                <a:cubicBezTo>
                  <a:pt x="103" y="110"/>
                  <a:pt x="103" y="109"/>
                  <a:pt x="103" y="109"/>
                </a:cubicBezTo>
                <a:cubicBezTo>
                  <a:pt x="103" y="108"/>
                  <a:pt x="103" y="108"/>
                  <a:pt x="104" y="108"/>
                </a:cubicBezTo>
                <a:close/>
                <a:moveTo>
                  <a:pt x="108" y="108"/>
                </a:moveTo>
                <a:cubicBezTo>
                  <a:pt x="108" y="108"/>
                  <a:pt x="108" y="108"/>
                  <a:pt x="108" y="108"/>
                </a:cubicBezTo>
                <a:cubicBezTo>
                  <a:pt x="109" y="109"/>
                  <a:pt x="108" y="109"/>
                  <a:pt x="108" y="109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107" y="108"/>
                  <a:pt x="107" y="108"/>
                  <a:pt x="107" y="108"/>
                </a:cubicBezTo>
                <a:cubicBezTo>
                  <a:pt x="107" y="108"/>
                  <a:pt x="107" y="108"/>
                  <a:pt x="107" y="108"/>
                </a:cubicBezTo>
                <a:cubicBezTo>
                  <a:pt x="108" y="108"/>
                  <a:pt x="108" y="108"/>
                  <a:pt x="108" y="108"/>
                </a:cubicBezTo>
                <a:close/>
                <a:moveTo>
                  <a:pt x="111" y="106"/>
                </a:moveTo>
                <a:cubicBezTo>
                  <a:pt x="112" y="106"/>
                  <a:pt x="112" y="106"/>
                  <a:pt x="112" y="107"/>
                </a:cubicBezTo>
                <a:cubicBezTo>
                  <a:pt x="112" y="107"/>
                  <a:pt x="112" y="108"/>
                  <a:pt x="112" y="108"/>
                </a:cubicBezTo>
                <a:cubicBezTo>
                  <a:pt x="111" y="108"/>
                  <a:pt x="111" y="108"/>
                  <a:pt x="111" y="107"/>
                </a:cubicBezTo>
                <a:cubicBezTo>
                  <a:pt x="110" y="107"/>
                  <a:pt x="111" y="107"/>
                  <a:pt x="111" y="106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1" y="106"/>
                  <a:pt x="111" y="106"/>
                  <a:pt x="111" y="106"/>
                </a:cubicBezTo>
                <a:close/>
                <a:moveTo>
                  <a:pt x="115" y="104"/>
                </a:moveTo>
                <a:cubicBezTo>
                  <a:pt x="115" y="104"/>
                  <a:pt x="115" y="104"/>
                  <a:pt x="115" y="104"/>
                </a:cubicBezTo>
                <a:cubicBezTo>
                  <a:pt x="116" y="104"/>
                  <a:pt x="116" y="105"/>
                  <a:pt x="115" y="105"/>
                </a:cubicBezTo>
                <a:cubicBezTo>
                  <a:pt x="115" y="106"/>
                  <a:pt x="114" y="106"/>
                  <a:pt x="114" y="105"/>
                </a:cubicBezTo>
                <a:cubicBezTo>
                  <a:pt x="114" y="105"/>
                  <a:pt x="114" y="104"/>
                  <a:pt x="114" y="104"/>
                </a:cubicBezTo>
                <a:cubicBezTo>
                  <a:pt x="114" y="104"/>
                  <a:pt x="114" y="104"/>
                  <a:pt x="114" y="104"/>
                </a:cubicBezTo>
                <a:cubicBezTo>
                  <a:pt x="114" y="104"/>
                  <a:pt x="114" y="104"/>
                  <a:pt x="115" y="104"/>
                </a:cubicBezTo>
                <a:close/>
                <a:moveTo>
                  <a:pt x="117" y="101"/>
                </a:moveTo>
                <a:cubicBezTo>
                  <a:pt x="117" y="101"/>
                  <a:pt x="117" y="101"/>
                  <a:pt x="118" y="101"/>
                </a:cubicBezTo>
                <a:cubicBezTo>
                  <a:pt x="118" y="101"/>
                  <a:pt x="118" y="101"/>
                  <a:pt x="118" y="102"/>
                </a:cubicBezTo>
                <a:cubicBezTo>
                  <a:pt x="118" y="102"/>
                  <a:pt x="117" y="102"/>
                  <a:pt x="117" y="102"/>
                </a:cubicBezTo>
                <a:cubicBezTo>
                  <a:pt x="116" y="102"/>
                  <a:pt x="116" y="101"/>
                  <a:pt x="116" y="101"/>
                </a:cubicBezTo>
                <a:cubicBezTo>
                  <a:pt x="116" y="101"/>
                  <a:pt x="116" y="101"/>
                  <a:pt x="116" y="101"/>
                </a:cubicBezTo>
                <a:cubicBezTo>
                  <a:pt x="117" y="101"/>
                  <a:pt x="117" y="101"/>
                  <a:pt x="117" y="101"/>
                </a:cubicBezTo>
                <a:close/>
                <a:moveTo>
                  <a:pt x="119" y="97"/>
                </a:moveTo>
                <a:cubicBezTo>
                  <a:pt x="119" y="97"/>
                  <a:pt x="119" y="97"/>
                  <a:pt x="119" y="97"/>
                </a:cubicBezTo>
                <a:cubicBezTo>
                  <a:pt x="119" y="97"/>
                  <a:pt x="120" y="97"/>
                  <a:pt x="120" y="98"/>
                </a:cubicBezTo>
                <a:cubicBezTo>
                  <a:pt x="120" y="98"/>
                  <a:pt x="120" y="98"/>
                  <a:pt x="120" y="98"/>
                </a:cubicBezTo>
                <a:cubicBezTo>
                  <a:pt x="119" y="98"/>
                  <a:pt x="119" y="99"/>
                  <a:pt x="118" y="99"/>
                </a:cubicBezTo>
                <a:cubicBezTo>
                  <a:pt x="118" y="98"/>
                  <a:pt x="118" y="98"/>
                  <a:pt x="118" y="97"/>
                </a:cubicBezTo>
                <a:cubicBezTo>
                  <a:pt x="119" y="98"/>
                  <a:pt x="119" y="98"/>
                  <a:pt x="119" y="98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97"/>
                  <a:pt x="118" y="97"/>
                  <a:pt x="119" y="97"/>
                </a:cubicBezTo>
                <a:close/>
                <a:moveTo>
                  <a:pt x="119" y="93"/>
                </a:moveTo>
                <a:cubicBezTo>
                  <a:pt x="120" y="93"/>
                  <a:pt x="120" y="93"/>
                  <a:pt x="120" y="94"/>
                </a:cubicBezTo>
                <a:cubicBezTo>
                  <a:pt x="120" y="94"/>
                  <a:pt x="120" y="94"/>
                  <a:pt x="120" y="94"/>
                </a:cubicBezTo>
                <a:cubicBezTo>
                  <a:pt x="120" y="94"/>
                  <a:pt x="120" y="94"/>
                  <a:pt x="119" y="94"/>
                </a:cubicBezTo>
                <a:cubicBezTo>
                  <a:pt x="119" y="94"/>
                  <a:pt x="118" y="94"/>
                  <a:pt x="118" y="94"/>
                </a:cubicBezTo>
                <a:cubicBezTo>
                  <a:pt x="118" y="94"/>
                  <a:pt x="118" y="94"/>
                  <a:pt x="118" y="94"/>
                </a:cubicBezTo>
                <a:cubicBezTo>
                  <a:pt x="118" y="93"/>
                  <a:pt x="119" y="93"/>
                  <a:pt x="119" y="93"/>
                </a:cubicBezTo>
                <a:close/>
                <a:moveTo>
                  <a:pt x="119" y="89"/>
                </a:moveTo>
                <a:cubicBezTo>
                  <a:pt x="120" y="89"/>
                  <a:pt x="120" y="89"/>
                  <a:pt x="120" y="89"/>
                </a:cubicBezTo>
                <a:cubicBezTo>
                  <a:pt x="120" y="90"/>
                  <a:pt x="120" y="90"/>
                  <a:pt x="120" y="90"/>
                </a:cubicBezTo>
                <a:cubicBezTo>
                  <a:pt x="120" y="90"/>
                  <a:pt x="120" y="90"/>
                  <a:pt x="119" y="90"/>
                </a:cubicBezTo>
                <a:cubicBezTo>
                  <a:pt x="119" y="90"/>
                  <a:pt x="118" y="90"/>
                  <a:pt x="118" y="90"/>
                </a:cubicBezTo>
                <a:cubicBezTo>
                  <a:pt x="118" y="89"/>
                  <a:pt x="118" y="89"/>
                  <a:pt x="118" y="89"/>
                </a:cubicBezTo>
                <a:cubicBezTo>
                  <a:pt x="118" y="89"/>
                  <a:pt x="119" y="89"/>
                  <a:pt x="119" y="89"/>
                </a:cubicBezTo>
                <a:close/>
                <a:moveTo>
                  <a:pt x="119" y="85"/>
                </a:moveTo>
                <a:cubicBezTo>
                  <a:pt x="120" y="85"/>
                  <a:pt x="120" y="85"/>
                  <a:pt x="120" y="85"/>
                </a:cubicBezTo>
                <a:cubicBezTo>
                  <a:pt x="120" y="85"/>
                  <a:pt x="120" y="85"/>
                  <a:pt x="120" y="85"/>
                </a:cubicBezTo>
                <a:cubicBezTo>
                  <a:pt x="120" y="86"/>
                  <a:pt x="120" y="86"/>
                  <a:pt x="119" y="86"/>
                </a:cubicBezTo>
                <a:cubicBezTo>
                  <a:pt x="119" y="86"/>
                  <a:pt x="118" y="86"/>
                  <a:pt x="118" y="85"/>
                </a:cubicBezTo>
                <a:cubicBezTo>
                  <a:pt x="118" y="85"/>
                  <a:pt x="118" y="85"/>
                  <a:pt x="118" y="85"/>
                </a:cubicBezTo>
                <a:cubicBezTo>
                  <a:pt x="118" y="85"/>
                  <a:pt x="119" y="85"/>
                  <a:pt x="119" y="85"/>
                </a:cubicBezTo>
                <a:close/>
                <a:moveTo>
                  <a:pt x="119" y="80"/>
                </a:moveTo>
                <a:cubicBezTo>
                  <a:pt x="120" y="80"/>
                  <a:pt x="120" y="81"/>
                  <a:pt x="120" y="81"/>
                </a:cubicBezTo>
                <a:cubicBezTo>
                  <a:pt x="120" y="81"/>
                  <a:pt x="120" y="81"/>
                  <a:pt x="120" y="81"/>
                </a:cubicBezTo>
                <a:cubicBezTo>
                  <a:pt x="120" y="82"/>
                  <a:pt x="120" y="82"/>
                  <a:pt x="119" y="82"/>
                </a:cubicBezTo>
                <a:cubicBezTo>
                  <a:pt x="119" y="82"/>
                  <a:pt x="118" y="82"/>
                  <a:pt x="118" y="81"/>
                </a:cubicBezTo>
                <a:cubicBezTo>
                  <a:pt x="118" y="81"/>
                  <a:pt x="118" y="81"/>
                  <a:pt x="118" y="81"/>
                </a:cubicBezTo>
                <a:cubicBezTo>
                  <a:pt x="118" y="81"/>
                  <a:pt x="119" y="80"/>
                  <a:pt x="119" y="80"/>
                </a:cubicBezTo>
                <a:close/>
                <a:moveTo>
                  <a:pt x="119" y="76"/>
                </a:moveTo>
                <a:cubicBezTo>
                  <a:pt x="120" y="76"/>
                  <a:pt x="120" y="77"/>
                  <a:pt x="120" y="77"/>
                </a:cubicBezTo>
                <a:cubicBezTo>
                  <a:pt x="120" y="78"/>
                  <a:pt x="120" y="78"/>
                  <a:pt x="119" y="78"/>
                </a:cubicBezTo>
                <a:cubicBezTo>
                  <a:pt x="119" y="78"/>
                  <a:pt x="118" y="78"/>
                  <a:pt x="118" y="77"/>
                </a:cubicBezTo>
                <a:cubicBezTo>
                  <a:pt x="118" y="77"/>
                  <a:pt x="118" y="77"/>
                  <a:pt x="118" y="77"/>
                </a:cubicBezTo>
                <a:cubicBezTo>
                  <a:pt x="118" y="77"/>
                  <a:pt x="119" y="76"/>
                  <a:pt x="119" y="76"/>
                </a:cubicBezTo>
                <a:close/>
                <a:moveTo>
                  <a:pt x="119" y="72"/>
                </a:moveTo>
                <a:cubicBezTo>
                  <a:pt x="120" y="72"/>
                  <a:pt x="120" y="73"/>
                  <a:pt x="120" y="73"/>
                </a:cubicBezTo>
                <a:cubicBezTo>
                  <a:pt x="120" y="74"/>
                  <a:pt x="120" y="74"/>
                  <a:pt x="119" y="74"/>
                </a:cubicBezTo>
                <a:cubicBezTo>
                  <a:pt x="119" y="74"/>
                  <a:pt x="118" y="74"/>
                  <a:pt x="118" y="73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18" y="73"/>
                  <a:pt x="119" y="72"/>
                  <a:pt x="119" y="72"/>
                </a:cubicBezTo>
                <a:close/>
                <a:moveTo>
                  <a:pt x="119" y="68"/>
                </a:moveTo>
                <a:cubicBezTo>
                  <a:pt x="120" y="68"/>
                  <a:pt x="120" y="69"/>
                  <a:pt x="120" y="69"/>
                </a:cubicBezTo>
                <a:cubicBezTo>
                  <a:pt x="120" y="70"/>
                  <a:pt x="120" y="70"/>
                  <a:pt x="119" y="70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9" y="68"/>
                  <a:pt x="119" y="68"/>
                </a:cubicBezTo>
                <a:close/>
                <a:moveTo>
                  <a:pt x="119" y="64"/>
                </a:moveTo>
                <a:cubicBezTo>
                  <a:pt x="120" y="64"/>
                  <a:pt x="120" y="64"/>
                  <a:pt x="120" y="65"/>
                </a:cubicBezTo>
                <a:cubicBezTo>
                  <a:pt x="120" y="65"/>
                  <a:pt x="120" y="65"/>
                  <a:pt x="120" y="65"/>
                </a:cubicBezTo>
                <a:cubicBezTo>
                  <a:pt x="120" y="65"/>
                  <a:pt x="120" y="66"/>
                  <a:pt x="119" y="66"/>
                </a:cubicBezTo>
                <a:cubicBezTo>
                  <a:pt x="119" y="66"/>
                  <a:pt x="118" y="65"/>
                  <a:pt x="118" y="65"/>
                </a:cubicBezTo>
                <a:cubicBezTo>
                  <a:pt x="118" y="65"/>
                  <a:pt x="118" y="65"/>
                  <a:pt x="118" y="65"/>
                </a:cubicBezTo>
                <a:cubicBezTo>
                  <a:pt x="118" y="64"/>
                  <a:pt x="119" y="64"/>
                  <a:pt x="119" y="64"/>
                </a:cubicBezTo>
                <a:close/>
                <a:moveTo>
                  <a:pt x="1" y="108"/>
                </a:moveTo>
                <a:cubicBezTo>
                  <a:pt x="1" y="108"/>
                  <a:pt x="1" y="108"/>
                  <a:pt x="1" y="108"/>
                </a:cubicBezTo>
                <a:cubicBezTo>
                  <a:pt x="0" y="108"/>
                  <a:pt x="0" y="110"/>
                  <a:pt x="1" y="110"/>
                </a:cubicBezTo>
                <a:cubicBezTo>
                  <a:pt x="1" y="110"/>
                  <a:pt x="1" y="110"/>
                  <a:pt x="1" y="110"/>
                </a:cubicBezTo>
                <a:cubicBezTo>
                  <a:pt x="2" y="110"/>
                  <a:pt x="2" y="109"/>
                  <a:pt x="2" y="109"/>
                </a:cubicBezTo>
                <a:cubicBezTo>
                  <a:pt x="2" y="108"/>
                  <a:pt x="2" y="108"/>
                  <a:pt x="1" y="108"/>
                </a:cubicBezTo>
                <a:close/>
                <a:moveTo>
                  <a:pt x="5" y="108"/>
                </a:moveTo>
                <a:cubicBezTo>
                  <a:pt x="5" y="108"/>
                  <a:pt x="5" y="108"/>
                  <a:pt x="5" y="108"/>
                </a:cubicBezTo>
                <a:cubicBezTo>
                  <a:pt x="5" y="108"/>
                  <a:pt x="5" y="108"/>
                  <a:pt x="5" y="109"/>
                </a:cubicBezTo>
                <a:cubicBezTo>
                  <a:pt x="5" y="109"/>
                  <a:pt x="5" y="110"/>
                  <a:pt x="5" y="110"/>
                </a:cubicBezTo>
                <a:cubicBezTo>
                  <a:pt x="6" y="110"/>
                  <a:pt x="6" y="109"/>
                  <a:pt x="6" y="109"/>
                </a:cubicBezTo>
                <a:cubicBezTo>
                  <a:pt x="6" y="108"/>
                  <a:pt x="6" y="108"/>
                  <a:pt x="5" y="108"/>
                </a:cubicBezTo>
                <a:close/>
                <a:moveTo>
                  <a:pt x="10" y="108"/>
                </a:moveTo>
                <a:cubicBezTo>
                  <a:pt x="9" y="108"/>
                  <a:pt x="9" y="108"/>
                  <a:pt x="9" y="108"/>
                </a:cubicBezTo>
                <a:cubicBezTo>
                  <a:pt x="9" y="108"/>
                  <a:pt x="9" y="108"/>
                  <a:pt x="9" y="109"/>
                </a:cubicBezTo>
                <a:cubicBezTo>
                  <a:pt x="9" y="109"/>
                  <a:pt x="9" y="110"/>
                  <a:pt x="9" y="110"/>
                </a:cubicBezTo>
                <a:cubicBezTo>
                  <a:pt x="10" y="110"/>
                  <a:pt x="10" y="109"/>
                  <a:pt x="10" y="109"/>
                </a:cubicBezTo>
                <a:cubicBezTo>
                  <a:pt x="10" y="108"/>
                  <a:pt x="10" y="108"/>
                  <a:pt x="10" y="108"/>
                </a:cubicBezTo>
                <a:close/>
                <a:moveTo>
                  <a:pt x="14" y="108"/>
                </a:moveTo>
                <a:cubicBezTo>
                  <a:pt x="14" y="108"/>
                  <a:pt x="14" y="108"/>
                  <a:pt x="14" y="108"/>
                </a:cubicBezTo>
                <a:cubicBezTo>
                  <a:pt x="13" y="108"/>
                  <a:pt x="13" y="108"/>
                  <a:pt x="13" y="109"/>
                </a:cubicBezTo>
                <a:cubicBezTo>
                  <a:pt x="13" y="109"/>
                  <a:pt x="13" y="110"/>
                  <a:pt x="14" y="110"/>
                </a:cubicBezTo>
                <a:cubicBezTo>
                  <a:pt x="14" y="110"/>
                  <a:pt x="14" y="109"/>
                  <a:pt x="14" y="109"/>
                </a:cubicBezTo>
                <a:cubicBezTo>
                  <a:pt x="14" y="108"/>
                  <a:pt x="14" y="108"/>
                  <a:pt x="14" y="108"/>
                </a:cubicBezTo>
                <a:close/>
                <a:moveTo>
                  <a:pt x="18" y="108"/>
                </a:moveTo>
                <a:cubicBezTo>
                  <a:pt x="18" y="108"/>
                  <a:pt x="18" y="108"/>
                  <a:pt x="18" y="108"/>
                </a:cubicBezTo>
                <a:cubicBezTo>
                  <a:pt x="17" y="108"/>
                  <a:pt x="17" y="108"/>
                  <a:pt x="17" y="109"/>
                </a:cubicBezTo>
                <a:cubicBezTo>
                  <a:pt x="17" y="109"/>
                  <a:pt x="17" y="110"/>
                  <a:pt x="18" y="110"/>
                </a:cubicBezTo>
                <a:cubicBezTo>
                  <a:pt x="18" y="110"/>
                  <a:pt x="18" y="110"/>
                  <a:pt x="18" y="110"/>
                </a:cubicBezTo>
                <a:cubicBezTo>
                  <a:pt x="18" y="110"/>
                  <a:pt x="19" y="109"/>
                  <a:pt x="19" y="109"/>
                </a:cubicBezTo>
                <a:cubicBezTo>
                  <a:pt x="19" y="108"/>
                  <a:pt x="18" y="108"/>
                  <a:pt x="18" y="108"/>
                </a:cubicBezTo>
                <a:close/>
                <a:moveTo>
                  <a:pt x="22" y="108"/>
                </a:moveTo>
                <a:cubicBezTo>
                  <a:pt x="22" y="108"/>
                  <a:pt x="22" y="108"/>
                  <a:pt x="22" y="108"/>
                </a:cubicBezTo>
                <a:cubicBezTo>
                  <a:pt x="21" y="108"/>
                  <a:pt x="21" y="108"/>
                  <a:pt x="21" y="109"/>
                </a:cubicBezTo>
                <a:cubicBezTo>
                  <a:pt x="21" y="109"/>
                  <a:pt x="21" y="110"/>
                  <a:pt x="22" y="110"/>
                </a:cubicBezTo>
                <a:cubicBezTo>
                  <a:pt x="22" y="110"/>
                  <a:pt x="23" y="109"/>
                  <a:pt x="23" y="109"/>
                </a:cubicBezTo>
                <a:cubicBezTo>
                  <a:pt x="23" y="108"/>
                  <a:pt x="22" y="108"/>
                  <a:pt x="22" y="108"/>
                </a:cubicBezTo>
                <a:close/>
                <a:moveTo>
                  <a:pt x="26" y="108"/>
                </a:moveTo>
                <a:cubicBezTo>
                  <a:pt x="26" y="108"/>
                  <a:pt x="26" y="108"/>
                  <a:pt x="26" y="108"/>
                </a:cubicBezTo>
                <a:cubicBezTo>
                  <a:pt x="25" y="108"/>
                  <a:pt x="25" y="108"/>
                  <a:pt x="25" y="109"/>
                </a:cubicBezTo>
                <a:cubicBezTo>
                  <a:pt x="25" y="109"/>
                  <a:pt x="25" y="110"/>
                  <a:pt x="26" y="110"/>
                </a:cubicBezTo>
                <a:cubicBezTo>
                  <a:pt x="26" y="110"/>
                  <a:pt x="27" y="109"/>
                  <a:pt x="27" y="109"/>
                </a:cubicBezTo>
                <a:cubicBezTo>
                  <a:pt x="27" y="108"/>
                  <a:pt x="26" y="108"/>
                  <a:pt x="26" y="108"/>
                </a:cubicBezTo>
                <a:close/>
                <a:moveTo>
                  <a:pt x="30" y="108"/>
                </a:moveTo>
                <a:cubicBezTo>
                  <a:pt x="30" y="108"/>
                  <a:pt x="30" y="108"/>
                  <a:pt x="30" y="108"/>
                </a:cubicBezTo>
                <a:cubicBezTo>
                  <a:pt x="29" y="108"/>
                  <a:pt x="29" y="108"/>
                  <a:pt x="29" y="109"/>
                </a:cubicBezTo>
                <a:cubicBezTo>
                  <a:pt x="29" y="109"/>
                  <a:pt x="29" y="110"/>
                  <a:pt x="30" y="110"/>
                </a:cubicBezTo>
                <a:cubicBezTo>
                  <a:pt x="30" y="110"/>
                  <a:pt x="31" y="109"/>
                  <a:pt x="31" y="109"/>
                </a:cubicBezTo>
                <a:cubicBezTo>
                  <a:pt x="31" y="108"/>
                  <a:pt x="30" y="108"/>
                  <a:pt x="30" y="108"/>
                </a:cubicBezTo>
                <a:close/>
                <a:moveTo>
                  <a:pt x="34" y="108"/>
                </a:moveTo>
                <a:cubicBezTo>
                  <a:pt x="34" y="108"/>
                  <a:pt x="34" y="108"/>
                  <a:pt x="34" y="108"/>
                </a:cubicBezTo>
                <a:cubicBezTo>
                  <a:pt x="34" y="108"/>
                  <a:pt x="33" y="108"/>
                  <a:pt x="33" y="109"/>
                </a:cubicBezTo>
                <a:cubicBezTo>
                  <a:pt x="33" y="109"/>
                  <a:pt x="34" y="110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5" y="110"/>
                  <a:pt x="35" y="109"/>
                  <a:pt x="35" y="109"/>
                </a:cubicBezTo>
                <a:cubicBezTo>
                  <a:pt x="35" y="108"/>
                  <a:pt x="35" y="108"/>
                  <a:pt x="34" y="108"/>
                </a:cubicBezTo>
                <a:close/>
                <a:moveTo>
                  <a:pt x="38" y="108"/>
                </a:moveTo>
                <a:cubicBezTo>
                  <a:pt x="38" y="108"/>
                  <a:pt x="38" y="108"/>
                  <a:pt x="38" y="108"/>
                </a:cubicBezTo>
                <a:cubicBezTo>
                  <a:pt x="38" y="108"/>
                  <a:pt x="37" y="108"/>
                  <a:pt x="37" y="109"/>
                </a:cubicBezTo>
                <a:cubicBezTo>
                  <a:pt x="37" y="109"/>
                  <a:pt x="38" y="110"/>
                  <a:pt x="38" y="110"/>
                </a:cubicBezTo>
                <a:cubicBezTo>
                  <a:pt x="38" y="110"/>
                  <a:pt x="38" y="110"/>
                  <a:pt x="38" y="110"/>
                </a:cubicBezTo>
                <a:cubicBezTo>
                  <a:pt x="39" y="110"/>
                  <a:pt x="39" y="109"/>
                  <a:pt x="39" y="109"/>
                </a:cubicBezTo>
                <a:cubicBezTo>
                  <a:pt x="39" y="108"/>
                  <a:pt x="39" y="108"/>
                  <a:pt x="38" y="108"/>
                </a:cubicBezTo>
                <a:close/>
                <a:moveTo>
                  <a:pt x="42" y="108"/>
                </a:moveTo>
                <a:cubicBezTo>
                  <a:pt x="42" y="108"/>
                  <a:pt x="42" y="108"/>
                  <a:pt x="42" y="108"/>
                </a:cubicBezTo>
                <a:cubicBezTo>
                  <a:pt x="42" y="108"/>
                  <a:pt x="41" y="108"/>
                  <a:pt x="41" y="109"/>
                </a:cubicBezTo>
                <a:cubicBezTo>
                  <a:pt x="41" y="109"/>
                  <a:pt x="42" y="110"/>
                  <a:pt x="42" y="110"/>
                </a:cubicBezTo>
                <a:cubicBezTo>
                  <a:pt x="43" y="110"/>
                  <a:pt x="43" y="109"/>
                  <a:pt x="43" y="109"/>
                </a:cubicBezTo>
                <a:cubicBezTo>
                  <a:pt x="43" y="108"/>
                  <a:pt x="43" y="108"/>
                  <a:pt x="42" y="108"/>
                </a:cubicBezTo>
                <a:close/>
                <a:moveTo>
                  <a:pt x="46" y="108"/>
                </a:moveTo>
                <a:cubicBezTo>
                  <a:pt x="46" y="108"/>
                  <a:pt x="46" y="108"/>
                  <a:pt x="46" y="108"/>
                </a:cubicBezTo>
                <a:cubicBezTo>
                  <a:pt x="46" y="108"/>
                  <a:pt x="45" y="108"/>
                  <a:pt x="45" y="109"/>
                </a:cubicBezTo>
                <a:cubicBezTo>
                  <a:pt x="45" y="109"/>
                  <a:pt x="46" y="110"/>
                  <a:pt x="46" y="110"/>
                </a:cubicBezTo>
                <a:cubicBezTo>
                  <a:pt x="47" y="110"/>
                  <a:pt x="47" y="109"/>
                  <a:pt x="47" y="109"/>
                </a:cubicBezTo>
                <a:cubicBezTo>
                  <a:pt x="47" y="108"/>
                  <a:pt x="47" y="108"/>
                  <a:pt x="46" y="108"/>
                </a:cubicBezTo>
                <a:close/>
                <a:moveTo>
                  <a:pt x="50" y="108"/>
                </a:moveTo>
                <a:cubicBezTo>
                  <a:pt x="50" y="108"/>
                  <a:pt x="50" y="108"/>
                  <a:pt x="50" y="108"/>
                </a:cubicBezTo>
                <a:cubicBezTo>
                  <a:pt x="50" y="108"/>
                  <a:pt x="49" y="108"/>
                  <a:pt x="49" y="109"/>
                </a:cubicBezTo>
                <a:cubicBezTo>
                  <a:pt x="49" y="109"/>
                  <a:pt x="50" y="110"/>
                  <a:pt x="50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1" y="110"/>
                  <a:pt x="51" y="109"/>
                  <a:pt x="51" y="109"/>
                </a:cubicBezTo>
                <a:cubicBezTo>
                  <a:pt x="51" y="108"/>
                  <a:pt x="51" y="108"/>
                  <a:pt x="50" y="108"/>
                </a:cubicBezTo>
                <a:close/>
                <a:moveTo>
                  <a:pt x="54" y="108"/>
                </a:moveTo>
                <a:cubicBezTo>
                  <a:pt x="54" y="108"/>
                  <a:pt x="54" y="108"/>
                  <a:pt x="54" y="108"/>
                </a:cubicBezTo>
                <a:cubicBezTo>
                  <a:pt x="54" y="108"/>
                  <a:pt x="54" y="108"/>
                  <a:pt x="54" y="109"/>
                </a:cubicBezTo>
                <a:cubicBezTo>
                  <a:pt x="54" y="109"/>
                  <a:pt x="54" y="110"/>
                  <a:pt x="54" y="110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5" y="110"/>
                  <a:pt x="55" y="109"/>
                  <a:pt x="55" y="109"/>
                </a:cubicBezTo>
                <a:cubicBezTo>
                  <a:pt x="55" y="108"/>
                  <a:pt x="55" y="108"/>
                  <a:pt x="54" y="108"/>
                </a:cubicBezTo>
                <a:close/>
                <a:moveTo>
                  <a:pt x="59" y="108"/>
                </a:moveTo>
                <a:cubicBezTo>
                  <a:pt x="59" y="108"/>
                  <a:pt x="59" y="108"/>
                  <a:pt x="59" y="108"/>
                </a:cubicBezTo>
                <a:cubicBezTo>
                  <a:pt x="58" y="108"/>
                  <a:pt x="58" y="108"/>
                  <a:pt x="58" y="109"/>
                </a:cubicBezTo>
                <a:cubicBezTo>
                  <a:pt x="58" y="109"/>
                  <a:pt x="58" y="110"/>
                  <a:pt x="59" y="110"/>
                </a:cubicBezTo>
                <a:cubicBezTo>
                  <a:pt x="59" y="110"/>
                  <a:pt x="59" y="109"/>
                  <a:pt x="59" y="109"/>
                </a:cubicBezTo>
                <a:cubicBezTo>
                  <a:pt x="59" y="108"/>
                  <a:pt x="59" y="108"/>
                  <a:pt x="59" y="108"/>
                </a:cubicBezTo>
                <a:close/>
                <a:moveTo>
                  <a:pt x="63" y="108"/>
                </a:moveTo>
                <a:cubicBezTo>
                  <a:pt x="63" y="108"/>
                  <a:pt x="63" y="108"/>
                  <a:pt x="63" y="108"/>
                </a:cubicBezTo>
                <a:cubicBezTo>
                  <a:pt x="62" y="108"/>
                  <a:pt x="62" y="108"/>
                  <a:pt x="62" y="109"/>
                </a:cubicBezTo>
                <a:cubicBezTo>
                  <a:pt x="62" y="109"/>
                  <a:pt x="62" y="110"/>
                  <a:pt x="63" y="110"/>
                </a:cubicBezTo>
                <a:cubicBezTo>
                  <a:pt x="63" y="110"/>
                  <a:pt x="63" y="109"/>
                  <a:pt x="63" y="109"/>
                </a:cubicBezTo>
                <a:cubicBezTo>
                  <a:pt x="63" y="108"/>
                  <a:pt x="63" y="108"/>
                  <a:pt x="63" y="108"/>
                </a:cubicBezTo>
                <a:close/>
                <a:moveTo>
                  <a:pt x="67" y="108"/>
                </a:moveTo>
                <a:cubicBezTo>
                  <a:pt x="67" y="108"/>
                  <a:pt x="67" y="108"/>
                  <a:pt x="67" y="108"/>
                </a:cubicBezTo>
                <a:cubicBezTo>
                  <a:pt x="66" y="108"/>
                  <a:pt x="66" y="108"/>
                  <a:pt x="66" y="109"/>
                </a:cubicBezTo>
                <a:cubicBezTo>
                  <a:pt x="66" y="109"/>
                  <a:pt x="66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7" y="110"/>
                  <a:pt x="68" y="109"/>
                  <a:pt x="68" y="109"/>
                </a:cubicBezTo>
                <a:cubicBezTo>
                  <a:pt x="68" y="108"/>
                  <a:pt x="67" y="108"/>
                  <a:pt x="67" y="108"/>
                </a:cubicBezTo>
                <a:close/>
                <a:moveTo>
                  <a:pt x="71" y="108"/>
                </a:moveTo>
                <a:cubicBezTo>
                  <a:pt x="71" y="108"/>
                  <a:pt x="71" y="108"/>
                  <a:pt x="71" y="108"/>
                </a:cubicBezTo>
                <a:cubicBezTo>
                  <a:pt x="70" y="108"/>
                  <a:pt x="70" y="108"/>
                  <a:pt x="70" y="109"/>
                </a:cubicBezTo>
                <a:cubicBezTo>
                  <a:pt x="70" y="109"/>
                  <a:pt x="70" y="110"/>
                  <a:pt x="71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110"/>
                  <a:pt x="72" y="109"/>
                  <a:pt x="72" y="109"/>
                </a:cubicBezTo>
                <a:cubicBezTo>
                  <a:pt x="72" y="108"/>
                  <a:pt x="71" y="108"/>
                  <a:pt x="71" y="108"/>
                </a:cubicBezTo>
                <a:close/>
                <a:moveTo>
                  <a:pt x="75" y="108"/>
                </a:moveTo>
                <a:cubicBezTo>
                  <a:pt x="75" y="108"/>
                  <a:pt x="75" y="108"/>
                  <a:pt x="75" y="108"/>
                </a:cubicBezTo>
                <a:cubicBezTo>
                  <a:pt x="74" y="108"/>
                  <a:pt x="74" y="108"/>
                  <a:pt x="74" y="109"/>
                </a:cubicBezTo>
                <a:cubicBezTo>
                  <a:pt x="74" y="109"/>
                  <a:pt x="74" y="110"/>
                  <a:pt x="75" y="110"/>
                </a:cubicBezTo>
                <a:cubicBezTo>
                  <a:pt x="75" y="110"/>
                  <a:pt x="76" y="109"/>
                  <a:pt x="76" y="109"/>
                </a:cubicBezTo>
                <a:cubicBezTo>
                  <a:pt x="76" y="108"/>
                  <a:pt x="75" y="108"/>
                  <a:pt x="75" y="108"/>
                </a:cubicBezTo>
                <a:close/>
                <a:moveTo>
                  <a:pt x="79" y="108"/>
                </a:moveTo>
                <a:cubicBezTo>
                  <a:pt x="79" y="108"/>
                  <a:pt x="79" y="108"/>
                  <a:pt x="79" y="108"/>
                </a:cubicBezTo>
                <a:cubicBezTo>
                  <a:pt x="78" y="108"/>
                  <a:pt x="78" y="108"/>
                  <a:pt x="78" y="109"/>
                </a:cubicBezTo>
                <a:cubicBezTo>
                  <a:pt x="78" y="109"/>
                  <a:pt x="78" y="110"/>
                  <a:pt x="79" y="110"/>
                </a:cubicBezTo>
                <a:cubicBezTo>
                  <a:pt x="79" y="110"/>
                  <a:pt x="80" y="109"/>
                  <a:pt x="80" y="109"/>
                </a:cubicBezTo>
                <a:cubicBezTo>
                  <a:pt x="80" y="108"/>
                  <a:pt x="79" y="108"/>
                  <a:pt x="79" y="108"/>
                </a:cubicBezTo>
                <a:close/>
                <a:moveTo>
                  <a:pt x="83" y="108"/>
                </a:moveTo>
                <a:cubicBezTo>
                  <a:pt x="83" y="108"/>
                  <a:pt x="83" y="108"/>
                  <a:pt x="83" y="108"/>
                </a:cubicBezTo>
                <a:cubicBezTo>
                  <a:pt x="83" y="108"/>
                  <a:pt x="82" y="108"/>
                  <a:pt x="82" y="109"/>
                </a:cubicBezTo>
                <a:cubicBezTo>
                  <a:pt x="82" y="109"/>
                  <a:pt x="83" y="110"/>
                  <a:pt x="83" y="110"/>
                </a:cubicBezTo>
                <a:cubicBezTo>
                  <a:pt x="83" y="110"/>
                  <a:pt x="83" y="110"/>
                  <a:pt x="83" y="110"/>
                </a:cubicBezTo>
                <a:cubicBezTo>
                  <a:pt x="84" y="110"/>
                  <a:pt x="84" y="109"/>
                  <a:pt x="84" y="109"/>
                </a:cubicBezTo>
                <a:cubicBezTo>
                  <a:pt x="84" y="108"/>
                  <a:pt x="84" y="108"/>
                  <a:pt x="83" y="108"/>
                </a:cubicBezTo>
                <a:close/>
                <a:moveTo>
                  <a:pt x="87" y="108"/>
                </a:moveTo>
                <a:cubicBezTo>
                  <a:pt x="87" y="108"/>
                  <a:pt x="87" y="108"/>
                  <a:pt x="87" y="108"/>
                </a:cubicBezTo>
                <a:cubicBezTo>
                  <a:pt x="87" y="108"/>
                  <a:pt x="86" y="108"/>
                  <a:pt x="86" y="109"/>
                </a:cubicBezTo>
                <a:cubicBezTo>
                  <a:pt x="86" y="109"/>
                  <a:pt x="87" y="110"/>
                  <a:pt x="87" y="110"/>
                </a:cubicBezTo>
                <a:cubicBezTo>
                  <a:pt x="87" y="110"/>
                  <a:pt x="87" y="110"/>
                  <a:pt x="87" y="110"/>
                </a:cubicBezTo>
                <a:cubicBezTo>
                  <a:pt x="88" y="110"/>
                  <a:pt x="88" y="109"/>
                  <a:pt x="88" y="109"/>
                </a:cubicBezTo>
                <a:cubicBezTo>
                  <a:pt x="88" y="108"/>
                  <a:pt x="88" y="108"/>
                  <a:pt x="87" y="108"/>
                </a:cubicBezTo>
                <a:close/>
                <a:moveTo>
                  <a:pt x="91" y="108"/>
                </a:moveTo>
                <a:cubicBezTo>
                  <a:pt x="91" y="108"/>
                  <a:pt x="91" y="108"/>
                  <a:pt x="91" y="108"/>
                </a:cubicBezTo>
                <a:cubicBezTo>
                  <a:pt x="91" y="108"/>
                  <a:pt x="90" y="108"/>
                  <a:pt x="90" y="109"/>
                </a:cubicBezTo>
                <a:cubicBezTo>
                  <a:pt x="90" y="109"/>
                  <a:pt x="91" y="110"/>
                  <a:pt x="91" y="110"/>
                </a:cubicBezTo>
                <a:cubicBezTo>
                  <a:pt x="92" y="110"/>
                  <a:pt x="92" y="109"/>
                  <a:pt x="92" y="109"/>
                </a:cubicBezTo>
                <a:cubicBezTo>
                  <a:pt x="92" y="108"/>
                  <a:pt x="92" y="108"/>
                  <a:pt x="91" y="108"/>
                </a:cubicBezTo>
                <a:close/>
                <a:moveTo>
                  <a:pt x="95" y="108"/>
                </a:moveTo>
                <a:cubicBezTo>
                  <a:pt x="95" y="108"/>
                  <a:pt x="95" y="108"/>
                  <a:pt x="95" y="108"/>
                </a:cubicBezTo>
                <a:cubicBezTo>
                  <a:pt x="95" y="108"/>
                  <a:pt x="94" y="108"/>
                  <a:pt x="94" y="109"/>
                </a:cubicBezTo>
                <a:cubicBezTo>
                  <a:pt x="94" y="109"/>
                  <a:pt x="95" y="110"/>
                  <a:pt x="95" y="110"/>
                </a:cubicBezTo>
                <a:cubicBezTo>
                  <a:pt x="96" y="110"/>
                  <a:pt x="96" y="109"/>
                  <a:pt x="96" y="109"/>
                </a:cubicBezTo>
                <a:cubicBezTo>
                  <a:pt x="96" y="108"/>
                  <a:pt x="96" y="108"/>
                  <a:pt x="95" y="108"/>
                </a:cubicBezTo>
                <a:close/>
                <a:moveTo>
                  <a:pt x="99" y="108"/>
                </a:moveTo>
                <a:cubicBezTo>
                  <a:pt x="99" y="108"/>
                  <a:pt x="99" y="108"/>
                  <a:pt x="99" y="108"/>
                </a:cubicBezTo>
                <a:cubicBezTo>
                  <a:pt x="99" y="108"/>
                  <a:pt x="98" y="108"/>
                  <a:pt x="98" y="109"/>
                </a:cubicBezTo>
                <a:cubicBezTo>
                  <a:pt x="98" y="109"/>
                  <a:pt x="99" y="110"/>
                  <a:pt x="99" y="110"/>
                </a:cubicBezTo>
                <a:cubicBezTo>
                  <a:pt x="100" y="110"/>
                  <a:pt x="100" y="109"/>
                  <a:pt x="100" y="109"/>
                </a:cubicBezTo>
                <a:cubicBezTo>
                  <a:pt x="100" y="108"/>
                  <a:pt x="100" y="108"/>
                  <a:pt x="99" y="10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07675" y="357089"/>
            <a:ext cx="6176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 POINT PROCESS INFOGRAPHIC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260795" y="2396879"/>
            <a:ext cx="429510" cy="379678"/>
            <a:chOff x="-1587" y="65088"/>
            <a:chExt cx="862013" cy="762000"/>
          </a:xfrm>
          <a:solidFill>
            <a:schemeClr val="accent1"/>
          </a:solidFill>
        </p:grpSpPr>
        <p:sp>
          <p:nvSpPr>
            <p:cNvPr id="22" name="Freeform 42"/>
            <p:cNvSpPr>
              <a:spLocks noEditPoints="1"/>
            </p:cNvSpPr>
            <p:nvPr/>
          </p:nvSpPr>
          <p:spPr bwMode="auto">
            <a:xfrm>
              <a:off x="255588" y="65088"/>
              <a:ext cx="604838" cy="762000"/>
            </a:xfrm>
            <a:custGeom>
              <a:avLst/>
              <a:gdLst>
                <a:gd name="T0" fmla="*/ 96 w 178"/>
                <a:gd name="T1" fmla="*/ 16 h 224"/>
                <a:gd name="T2" fmla="*/ 96 w 178"/>
                <a:gd name="T3" fmla="*/ 16 h 224"/>
                <a:gd name="T4" fmla="*/ 94 w 178"/>
                <a:gd name="T5" fmla="*/ 16 h 224"/>
                <a:gd name="T6" fmla="*/ 86 w 178"/>
                <a:gd name="T7" fmla="*/ 76 h 224"/>
                <a:gd name="T8" fmla="*/ 133 w 178"/>
                <a:gd name="T9" fmla="*/ 76 h 224"/>
                <a:gd name="T10" fmla="*/ 162 w 178"/>
                <a:gd name="T11" fmla="*/ 106 h 224"/>
                <a:gd name="T12" fmla="*/ 154 w 178"/>
                <a:gd name="T13" fmla="*/ 179 h 224"/>
                <a:gd name="T14" fmla="*/ 125 w 178"/>
                <a:gd name="T15" fmla="*/ 208 h 224"/>
                <a:gd name="T16" fmla="*/ 44 w 178"/>
                <a:gd name="T17" fmla="*/ 208 h 224"/>
                <a:gd name="T18" fmla="*/ 16 w 178"/>
                <a:gd name="T19" fmla="*/ 179 h 224"/>
                <a:gd name="T20" fmla="*/ 16 w 178"/>
                <a:gd name="T21" fmla="*/ 106 h 224"/>
                <a:gd name="T22" fmla="*/ 75 w 178"/>
                <a:gd name="T23" fmla="*/ 20 h 224"/>
                <a:gd name="T24" fmla="*/ 94 w 178"/>
                <a:gd name="T25" fmla="*/ 16 h 224"/>
                <a:gd name="T26" fmla="*/ 94 w 178"/>
                <a:gd name="T27" fmla="*/ 0 h 224"/>
                <a:gd name="T28" fmla="*/ 94 w 178"/>
                <a:gd name="T29" fmla="*/ 0 h 224"/>
                <a:gd name="T30" fmla="*/ 94 w 178"/>
                <a:gd name="T31" fmla="*/ 0 h 224"/>
                <a:gd name="T32" fmla="*/ 69 w 178"/>
                <a:gd name="T33" fmla="*/ 5 h 224"/>
                <a:gd name="T34" fmla="*/ 28 w 178"/>
                <a:gd name="T35" fmla="*/ 49 h 224"/>
                <a:gd name="T36" fmla="*/ 0 w 178"/>
                <a:gd name="T37" fmla="*/ 106 h 224"/>
                <a:gd name="T38" fmla="*/ 0 w 178"/>
                <a:gd name="T39" fmla="*/ 179 h 224"/>
                <a:gd name="T40" fmla="*/ 44 w 178"/>
                <a:gd name="T41" fmla="*/ 224 h 224"/>
                <a:gd name="T42" fmla="*/ 125 w 178"/>
                <a:gd name="T43" fmla="*/ 224 h 224"/>
                <a:gd name="T44" fmla="*/ 170 w 178"/>
                <a:gd name="T45" fmla="*/ 180 h 224"/>
                <a:gd name="T46" fmla="*/ 178 w 178"/>
                <a:gd name="T47" fmla="*/ 107 h 224"/>
                <a:gd name="T48" fmla="*/ 178 w 178"/>
                <a:gd name="T49" fmla="*/ 106 h 224"/>
                <a:gd name="T50" fmla="*/ 133 w 178"/>
                <a:gd name="T51" fmla="*/ 60 h 224"/>
                <a:gd name="T52" fmla="*/ 105 w 178"/>
                <a:gd name="T53" fmla="*/ 60 h 224"/>
                <a:gd name="T54" fmla="*/ 110 w 178"/>
                <a:gd name="T55" fmla="*/ 19 h 224"/>
                <a:gd name="T56" fmla="*/ 110 w 178"/>
                <a:gd name="T57" fmla="*/ 16 h 224"/>
                <a:gd name="T58" fmla="*/ 94 w 178"/>
                <a:gd name="T5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8" h="224">
                  <a:moveTo>
                    <a:pt x="96" y="16"/>
                  </a:moveTo>
                  <a:cubicBezTo>
                    <a:pt x="96" y="16"/>
                    <a:pt x="96" y="16"/>
                    <a:pt x="96" y="16"/>
                  </a:cubicBezTo>
                  <a:moveTo>
                    <a:pt x="94" y="16"/>
                  </a:moveTo>
                  <a:cubicBezTo>
                    <a:pt x="86" y="76"/>
                    <a:pt x="86" y="76"/>
                    <a:pt x="86" y="76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49" y="76"/>
                    <a:pt x="162" y="89"/>
                    <a:pt x="162" y="106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4" y="195"/>
                    <a:pt x="141" y="208"/>
                    <a:pt x="125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28" y="208"/>
                    <a:pt x="16" y="195"/>
                    <a:pt x="16" y="179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16" y="90"/>
                    <a:pt x="63" y="24"/>
                    <a:pt x="75" y="20"/>
                  </a:cubicBezTo>
                  <a:cubicBezTo>
                    <a:pt x="87" y="16"/>
                    <a:pt x="94" y="16"/>
                    <a:pt x="94" y="16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2" y="0"/>
                    <a:pt x="83" y="1"/>
                    <a:pt x="69" y="5"/>
                  </a:cubicBezTo>
                  <a:cubicBezTo>
                    <a:pt x="60" y="8"/>
                    <a:pt x="46" y="23"/>
                    <a:pt x="28" y="49"/>
                  </a:cubicBezTo>
                  <a:cubicBezTo>
                    <a:pt x="9" y="75"/>
                    <a:pt x="0" y="95"/>
                    <a:pt x="0" y="106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204"/>
                    <a:pt x="19" y="224"/>
                    <a:pt x="44" y="224"/>
                  </a:cubicBezTo>
                  <a:cubicBezTo>
                    <a:pt x="125" y="224"/>
                    <a:pt x="125" y="224"/>
                    <a:pt x="125" y="224"/>
                  </a:cubicBezTo>
                  <a:cubicBezTo>
                    <a:pt x="149" y="224"/>
                    <a:pt x="169" y="204"/>
                    <a:pt x="170" y="180"/>
                  </a:cubicBezTo>
                  <a:cubicBezTo>
                    <a:pt x="178" y="107"/>
                    <a:pt x="178" y="107"/>
                    <a:pt x="178" y="107"/>
                  </a:cubicBezTo>
                  <a:cubicBezTo>
                    <a:pt x="178" y="107"/>
                    <a:pt x="178" y="106"/>
                    <a:pt x="178" y="106"/>
                  </a:cubicBezTo>
                  <a:cubicBezTo>
                    <a:pt x="178" y="81"/>
                    <a:pt x="158" y="60"/>
                    <a:pt x="133" y="60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10" y="18"/>
                    <a:pt x="110" y="17"/>
                    <a:pt x="110" y="16"/>
                  </a:cubicBezTo>
                  <a:cubicBezTo>
                    <a:pt x="110" y="7"/>
                    <a:pt x="103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3"/>
            <p:cNvSpPr>
              <a:spLocks/>
            </p:cNvSpPr>
            <p:nvPr/>
          </p:nvSpPr>
          <p:spPr bwMode="auto">
            <a:xfrm>
              <a:off x="419101" y="582613"/>
              <a:ext cx="315913" cy="163513"/>
            </a:xfrm>
            <a:custGeom>
              <a:avLst/>
              <a:gdLst>
                <a:gd name="T0" fmla="*/ 67 w 93"/>
                <a:gd name="T1" fmla="*/ 48 h 48"/>
                <a:gd name="T2" fmla="*/ 4 w 93"/>
                <a:gd name="T3" fmla="*/ 48 h 48"/>
                <a:gd name="T4" fmla="*/ 0 w 93"/>
                <a:gd name="T5" fmla="*/ 44 h 48"/>
                <a:gd name="T6" fmla="*/ 4 w 93"/>
                <a:gd name="T7" fmla="*/ 40 h 48"/>
                <a:gd name="T8" fmla="*/ 67 w 93"/>
                <a:gd name="T9" fmla="*/ 40 h 48"/>
                <a:gd name="T10" fmla="*/ 84 w 93"/>
                <a:gd name="T11" fmla="*/ 23 h 48"/>
                <a:gd name="T12" fmla="*/ 85 w 93"/>
                <a:gd name="T13" fmla="*/ 4 h 48"/>
                <a:gd name="T14" fmla="*/ 89 w 93"/>
                <a:gd name="T15" fmla="*/ 0 h 48"/>
                <a:gd name="T16" fmla="*/ 93 w 93"/>
                <a:gd name="T17" fmla="*/ 4 h 48"/>
                <a:gd name="T18" fmla="*/ 92 w 93"/>
                <a:gd name="T19" fmla="*/ 23 h 48"/>
                <a:gd name="T20" fmla="*/ 67 w 93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67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76" y="40"/>
                    <a:pt x="84" y="32"/>
                    <a:pt x="84" y="23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2"/>
                    <a:pt x="87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37"/>
                    <a:pt x="81" y="48"/>
                    <a:pt x="67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4"/>
            <p:cNvSpPr>
              <a:spLocks/>
            </p:cNvSpPr>
            <p:nvPr/>
          </p:nvSpPr>
          <p:spPr bwMode="auto">
            <a:xfrm>
              <a:off x="714376" y="500063"/>
              <a:ext cx="33338" cy="58738"/>
            </a:xfrm>
            <a:custGeom>
              <a:avLst/>
              <a:gdLst>
                <a:gd name="T0" fmla="*/ 5 w 10"/>
                <a:gd name="T1" fmla="*/ 17 h 17"/>
                <a:gd name="T2" fmla="*/ 4 w 10"/>
                <a:gd name="T3" fmla="*/ 17 h 17"/>
                <a:gd name="T4" fmla="*/ 1 w 10"/>
                <a:gd name="T5" fmla="*/ 12 h 17"/>
                <a:gd name="T6" fmla="*/ 2 w 10"/>
                <a:gd name="T7" fmla="*/ 4 h 17"/>
                <a:gd name="T8" fmla="*/ 6 w 10"/>
                <a:gd name="T9" fmla="*/ 0 h 17"/>
                <a:gd name="T10" fmla="*/ 10 w 10"/>
                <a:gd name="T11" fmla="*/ 4 h 17"/>
                <a:gd name="T12" fmla="*/ 9 w 10"/>
                <a:gd name="T13" fmla="*/ 13 h 17"/>
                <a:gd name="T14" fmla="*/ 5 w 1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7">
                  <a:moveTo>
                    <a:pt x="5" y="17"/>
                  </a:moveTo>
                  <a:cubicBezTo>
                    <a:pt x="5" y="17"/>
                    <a:pt x="4" y="17"/>
                    <a:pt x="4" y="17"/>
                  </a:cubicBezTo>
                  <a:cubicBezTo>
                    <a:pt x="2" y="16"/>
                    <a:pt x="0" y="14"/>
                    <a:pt x="1" y="1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0"/>
                    <a:pt x="10" y="2"/>
                    <a:pt x="10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5"/>
                    <a:pt x="7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5"/>
            <p:cNvSpPr>
              <a:spLocks noEditPoints="1"/>
            </p:cNvSpPr>
            <p:nvPr/>
          </p:nvSpPr>
          <p:spPr bwMode="auto">
            <a:xfrm>
              <a:off x="-1587" y="350838"/>
              <a:ext cx="312738" cy="449263"/>
            </a:xfrm>
            <a:custGeom>
              <a:avLst/>
              <a:gdLst>
                <a:gd name="T0" fmla="*/ 66 w 92"/>
                <a:gd name="T1" fmla="*/ 16 h 132"/>
                <a:gd name="T2" fmla="*/ 76 w 92"/>
                <a:gd name="T3" fmla="*/ 30 h 132"/>
                <a:gd name="T4" fmla="*/ 76 w 92"/>
                <a:gd name="T5" fmla="*/ 102 h 132"/>
                <a:gd name="T6" fmla="*/ 66 w 92"/>
                <a:gd name="T7" fmla="*/ 116 h 132"/>
                <a:gd name="T8" fmla="*/ 32 w 92"/>
                <a:gd name="T9" fmla="*/ 116 h 132"/>
                <a:gd name="T10" fmla="*/ 16 w 92"/>
                <a:gd name="T11" fmla="*/ 102 h 132"/>
                <a:gd name="T12" fmla="*/ 16 w 92"/>
                <a:gd name="T13" fmla="*/ 30 h 132"/>
                <a:gd name="T14" fmla="*/ 32 w 92"/>
                <a:gd name="T15" fmla="*/ 16 h 132"/>
                <a:gd name="T16" fmla="*/ 64 w 92"/>
                <a:gd name="T17" fmla="*/ 16 h 132"/>
                <a:gd name="T18" fmla="*/ 66 w 92"/>
                <a:gd name="T19" fmla="*/ 0 h 132"/>
                <a:gd name="T20" fmla="*/ 32 w 92"/>
                <a:gd name="T21" fmla="*/ 0 h 132"/>
                <a:gd name="T22" fmla="*/ 0 w 92"/>
                <a:gd name="T23" fmla="*/ 30 h 132"/>
                <a:gd name="T24" fmla="*/ 0 w 92"/>
                <a:gd name="T25" fmla="*/ 102 h 132"/>
                <a:gd name="T26" fmla="*/ 32 w 92"/>
                <a:gd name="T27" fmla="*/ 132 h 132"/>
                <a:gd name="T28" fmla="*/ 66 w 92"/>
                <a:gd name="T29" fmla="*/ 132 h 132"/>
                <a:gd name="T30" fmla="*/ 92 w 92"/>
                <a:gd name="T31" fmla="*/ 102 h 132"/>
                <a:gd name="T32" fmla="*/ 92 w 92"/>
                <a:gd name="T33" fmla="*/ 30 h 132"/>
                <a:gd name="T34" fmla="*/ 66 w 92"/>
                <a:gd name="T3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132">
                  <a:moveTo>
                    <a:pt x="66" y="16"/>
                  </a:moveTo>
                  <a:cubicBezTo>
                    <a:pt x="73" y="16"/>
                    <a:pt x="76" y="23"/>
                    <a:pt x="76" y="30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6" y="110"/>
                    <a:pt x="73" y="116"/>
                    <a:pt x="66" y="116"/>
                  </a:cubicBezTo>
                  <a:cubicBezTo>
                    <a:pt x="32" y="116"/>
                    <a:pt x="32" y="116"/>
                    <a:pt x="32" y="116"/>
                  </a:cubicBezTo>
                  <a:cubicBezTo>
                    <a:pt x="24" y="116"/>
                    <a:pt x="16" y="110"/>
                    <a:pt x="16" y="102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24" y="16"/>
                    <a:pt x="32" y="16"/>
                  </a:cubicBezTo>
                  <a:cubicBezTo>
                    <a:pt x="64" y="16"/>
                    <a:pt x="64" y="16"/>
                    <a:pt x="64" y="16"/>
                  </a:cubicBezTo>
                  <a:moveTo>
                    <a:pt x="6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4"/>
                    <a:pt x="0" y="3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9"/>
                    <a:pt x="15" y="132"/>
                    <a:pt x="32" y="132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78" y="132"/>
                    <a:pt x="92" y="124"/>
                    <a:pt x="92" y="102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8"/>
                    <a:pt x="78" y="0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6"/>
            <p:cNvSpPr>
              <a:spLocks/>
            </p:cNvSpPr>
            <p:nvPr/>
          </p:nvSpPr>
          <p:spPr bwMode="auto">
            <a:xfrm>
              <a:off x="106363" y="623888"/>
              <a:ext cx="109538" cy="134938"/>
            </a:xfrm>
            <a:custGeom>
              <a:avLst/>
              <a:gdLst>
                <a:gd name="T0" fmla="*/ 28 w 32"/>
                <a:gd name="T1" fmla="*/ 40 h 40"/>
                <a:gd name="T2" fmla="*/ 24 w 32"/>
                <a:gd name="T3" fmla="*/ 36 h 40"/>
                <a:gd name="T4" fmla="*/ 24 w 32"/>
                <a:gd name="T5" fmla="*/ 14 h 40"/>
                <a:gd name="T6" fmla="*/ 16 w 32"/>
                <a:gd name="T7" fmla="*/ 8 h 40"/>
                <a:gd name="T8" fmla="*/ 8 w 32"/>
                <a:gd name="T9" fmla="*/ 14 h 40"/>
                <a:gd name="T10" fmla="*/ 8 w 32"/>
                <a:gd name="T11" fmla="*/ 36 h 40"/>
                <a:gd name="T12" fmla="*/ 4 w 32"/>
                <a:gd name="T13" fmla="*/ 40 h 40"/>
                <a:gd name="T14" fmla="*/ 0 w 32"/>
                <a:gd name="T15" fmla="*/ 36 h 40"/>
                <a:gd name="T16" fmla="*/ 0 w 32"/>
                <a:gd name="T17" fmla="*/ 14 h 40"/>
                <a:gd name="T18" fmla="*/ 16 w 32"/>
                <a:gd name="T19" fmla="*/ 0 h 40"/>
                <a:gd name="T20" fmla="*/ 32 w 32"/>
                <a:gd name="T21" fmla="*/ 14 h 40"/>
                <a:gd name="T22" fmla="*/ 32 w 32"/>
                <a:gd name="T23" fmla="*/ 36 h 40"/>
                <a:gd name="T24" fmla="*/ 28 w 32"/>
                <a:gd name="T2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0">
                  <a:moveTo>
                    <a:pt x="28" y="40"/>
                  </a:moveTo>
                  <a:cubicBezTo>
                    <a:pt x="26" y="40"/>
                    <a:pt x="24" y="38"/>
                    <a:pt x="24" y="36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1"/>
                    <a:pt x="20" y="8"/>
                    <a:pt x="16" y="8"/>
                  </a:cubicBezTo>
                  <a:cubicBezTo>
                    <a:pt x="12" y="8"/>
                    <a:pt x="8" y="11"/>
                    <a:pt x="8" y="1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0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7"/>
            <p:cNvSpPr>
              <a:spLocks/>
            </p:cNvSpPr>
            <p:nvPr/>
          </p:nvSpPr>
          <p:spPr bwMode="auto">
            <a:xfrm>
              <a:off x="147638" y="677863"/>
              <a:ext cx="26988" cy="53975"/>
            </a:xfrm>
            <a:custGeom>
              <a:avLst/>
              <a:gdLst>
                <a:gd name="T0" fmla="*/ 4 w 8"/>
                <a:gd name="T1" fmla="*/ 16 h 16"/>
                <a:gd name="T2" fmla="*/ 0 w 8"/>
                <a:gd name="T3" fmla="*/ 12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8 w 8"/>
                <a:gd name="T11" fmla="*/ 12 h 16"/>
                <a:gd name="T12" fmla="*/ 4 w 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00403" y="2396374"/>
            <a:ext cx="402488" cy="379680"/>
            <a:chOff x="3719513" y="36513"/>
            <a:chExt cx="868363" cy="819150"/>
          </a:xfrm>
          <a:solidFill>
            <a:srgbClr val="10CF9B"/>
          </a:solidFill>
        </p:grpSpPr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3719513" y="36513"/>
              <a:ext cx="868363" cy="819150"/>
            </a:xfrm>
            <a:custGeom>
              <a:avLst/>
              <a:gdLst>
                <a:gd name="T0" fmla="*/ 173 w 256"/>
                <a:gd name="T1" fmla="*/ 16 h 240"/>
                <a:gd name="T2" fmla="*/ 240 w 256"/>
                <a:gd name="T3" fmla="*/ 79 h 240"/>
                <a:gd name="T4" fmla="*/ 232 w 256"/>
                <a:gd name="T5" fmla="*/ 110 h 240"/>
                <a:gd name="T6" fmla="*/ 128 w 256"/>
                <a:gd name="T7" fmla="*/ 224 h 240"/>
                <a:gd name="T8" fmla="*/ 24 w 256"/>
                <a:gd name="T9" fmla="*/ 110 h 240"/>
                <a:gd name="T10" fmla="*/ 16 w 256"/>
                <a:gd name="T11" fmla="*/ 79 h 240"/>
                <a:gd name="T12" fmla="*/ 83 w 256"/>
                <a:gd name="T13" fmla="*/ 16 h 240"/>
                <a:gd name="T14" fmla="*/ 128 w 256"/>
                <a:gd name="T15" fmla="*/ 50 h 240"/>
                <a:gd name="T16" fmla="*/ 173 w 256"/>
                <a:gd name="T17" fmla="*/ 16 h 240"/>
                <a:gd name="T18" fmla="*/ 173 w 256"/>
                <a:gd name="T19" fmla="*/ 0 h 240"/>
                <a:gd name="T20" fmla="*/ 128 w 256"/>
                <a:gd name="T21" fmla="*/ 20 h 240"/>
                <a:gd name="T22" fmla="*/ 83 w 256"/>
                <a:gd name="T23" fmla="*/ 0 h 240"/>
                <a:gd name="T24" fmla="*/ 0 w 256"/>
                <a:gd name="T25" fmla="*/ 79 h 240"/>
                <a:gd name="T26" fmla="*/ 11 w 256"/>
                <a:gd name="T27" fmla="*/ 119 h 240"/>
                <a:gd name="T28" fmla="*/ 117 w 256"/>
                <a:gd name="T29" fmla="*/ 236 h 240"/>
                <a:gd name="T30" fmla="*/ 128 w 256"/>
                <a:gd name="T31" fmla="*/ 240 h 240"/>
                <a:gd name="T32" fmla="*/ 139 w 256"/>
                <a:gd name="T33" fmla="*/ 236 h 240"/>
                <a:gd name="T34" fmla="*/ 245 w 256"/>
                <a:gd name="T35" fmla="*/ 119 h 240"/>
                <a:gd name="T36" fmla="*/ 256 w 256"/>
                <a:gd name="T37" fmla="*/ 79 h 240"/>
                <a:gd name="T38" fmla="*/ 173 w 256"/>
                <a:gd name="T3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240">
                  <a:moveTo>
                    <a:pt x="173" y="16"/>
                  </a:moveTo>
                  <a:cubicBezTo>
                    <a:pt x="210" y="16"/>
                    <a:pt x="240" y="45"/>
                    <a:pt x="240" y="79"/>
                  </a:cubicBezTo>
                  <a:cubicBezTo>
                    <a:pt x="240" y="89"/>
                    <a:pt x="237" y="103"/>
                    <a:pt x="232" y="110"/>
                  </a:cubicBezTo>
                  <a:cubicBezTo>
                    <a:pt x="208" y="144"/>
                    <a:pt x="128" y="224"/>
                    <a:pt x="128" y="224"/>
                  </a:cubicBezTo>
                  <a:cubicBezTo>
                    <a:pt x="128" y="224"/>
                    <a:pt x="48" y="144"/>
                    <a:pt x="24" y="110"/>
                  </a:cubicBezTo>
                  <a:cubicBezTo>
                    <a:pt x="19" y="103"/>
                    <a:pt x="16" y="89"/>
                    <a:pt x="16" y="79"/>
                  </a:cubicBezTo>
                  <a:cubicBezTo>
                    <a:pt x="16" y="45"/>
                    <a:pt x="46" y="16"/>
                    <a:pt x="83" y="16"/>
                  </a:cubicBezTo>
                  <a:cubicBezTo>
                    <a:pt x="109" y="16"/>
                    <a:pt x="117" y="30"/>
                    <a:pt x="128" y="50"/>
                  </a:cubicBezTo>
                  <a:cubicBezTo>
                    <a:pt x="139" y="30"/>
                    <a:pt x="147" y="16"/>
                    <a:pt x="173" y="16"/>
                  </a:cubicBezTo>
                  <a:moveTo>
                    <a:pt x="173" y="0"/>
                  </a:moveTo>
                  <a:cubicBezTo>
                    <a:pt x="150" y="0"/>
                    <a:pt x="137" y="9"/>
                    <a:pt x="128" y="20"/>
                  </a:cubicBezTo>
                  <a:cubicBezTo>
                    <a:pt x="118" y="9"/>
                    <a:pt x="105" y="0"/>
                    <a:pt x="83" y="0"/>
                  </a:cubicBezTo>
                  <a:cubicBezTo>
                    <a:pt x="37" y="0"/>
                    <a:pt x="0" y="36"/>
                    <a:pt x="0" y="79"/>
                  </a:cubicBezTo>
                  <a:cubicBezTo>
                    <a:pt x="0" y="91"/>
                    <a:pt x="3" y="109"/>
                    <a:pt x="11" y="119"/>
                  </a:cubicBezTo>
                  <a:cubicBezTo>
                    <a:pt x="35" y="154"/>
                    <a:pt x="113" y="232"/>
                    <a:pt x="117" y="236"/>
                  </a:cubicBezTo>
                  <a:cubicBezTo>
                    <a:pt x="120" y="239"/>
                    <a:pt x="124" y="240"/>
                    <a:pt x="128" y="240"/>
                  </a:cubicBezTo>
                  <a:cubicBezTo>
                    <a:pt x="132" y="240"/>
                    <a:pt x="136" y="239"/>
                    <a:pt x="139" y="236"/>
                  </a:cubicBezTo>
                  <a:cubicBezTo>
                    <a:pt x="143" y="232"/>
                    <a:pt x="220" y="154"/>
                    <a:pt x="245" y="119"/>
                  </a:cubicBezTo>
                  <a:cubicBezTo>
                    <a:pt x="253" y="109"/>
                    <a:pt x="256" y="91"/>
                    <a:pt x="256" y="79"/>
                  </a:cubicBezTo>
                  <a:cubicBezTo>
                    <a:pt x="256" y="36"/>
                    <a:pt x="219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4271963" y="146050"/>
              <a:ext cx="193675" cy="354013"/>
            </a:xfrm>
            <a:custGeom>
              <a:avLst/>
              <a:gdLst>
                <a:gd name="T0" fmla="*/ 25 w 57"/>
                <a:gd name="T1" fmla="*/ 104 h 104"/>
                <a:gd name="T2" fmla="*/ 22 w 57"/>
                <a:gd name="T3" fmla="*/ 103 h 104"/>
                <a:gd name="T4" fmla="*/ 22 w 57"/>
                <a:gd name="T5" fmla="*/ 97 h 104"/>
                <a:gd name="T6" fmla="*/ 44 w 57"/>
                <a:gd name="T7" fmla="*/ 71 h 104"/>
                <a:gd name="T8" fmla="*/ 49 w 57"/>
                <a:gd name="T9" fmla="*/ 51 h 104"/>
                <a:gd name="T10" fmla="*/ 39 w 57"/>
                <a:gd name="T11" fmla="*/ 24 h 104"/>
                <a:gd name="T12" fmla="*/ 39 w 57"/>
                <a:gd name="T13" fmla="*/ 19 h 104"/>
                <a:gd name="T14" fmla="*/ 45 w 57"/>
                <a:gd name="T15" fmla="*/ 19 h 104"/>
                <a:gd name="T16" fmla="*/ 57 w 57"/>
                <a:gd name="T17" fmla="*/ 51 h 104"/>
                <a:gd name="T18" fmla="*/ 50 w 57"/>
                <a:gd name="T19" fmla="*/ 75 h 104"/>
                <a:gd name="T20" fmla="*/ 28 w 57"/>
                <a:gd name="T21" fmla="*/ 102 h 104"/>
                <a:gd name="T22" fmla="*/ 25 w 57"/>
                <a:gd name="T23" fmla="*/ 104 h 104"/>
                <a:gd name="T24" fmla="*/ 25 w 57"/>
                <a:gd name="T25" fmla="*/ 13 h 104"/>
                <a:gd name="T26" fmla="*/ 24 w 57"/>
                <a:gd name="T27" fmla="*/ 13 h 104"/>
                <a:gd name="T28" fmla="*/ 4 w 57"/>
                <a:gd name="T29" fmla="*/ 8 h 104"/>
                <a:gd name="T30" fmla="*/ 0 w 57"/>
                <a:gd name="T31" fmla="*/ 4 h 104"/>
                <a:gd name="T32" fmla="*/ 4 w 57"/>
                <a:gd name="T33" fmla="*/ 0 h 104"/>
                <a:gd name="T34" fmla="*/ 27 w 57"/>
                <a:gd name="T35" fmla="*/ 5 h 104"/>
                <a:gd name="T36" fmla="*/ 29 w 57"/>
                <a:gd name="T37" fmla="*/ 11 h 104"/>
                <a:gd name="T38" fmla="*/ 25 w 57"/>
                <a:gd name="T39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" h="104">
                  <a:moveTo>
                    <a:pt x="25" y="104"/>
                  </a:moveTo>
                  <a:cubicBezTo>
                    <a:pt x="24" y="104"/>
                    <a:pt x="23" y="103"/>
                    <a:pt x="22" y="103"/>
                  </a:cubicBezTo>
                  <a:cubicBezTo>
                    <a:pt x="20" y="101"/>
                    <a:pt x="20" y="99"/>
                    <a:pt x="22" y="97"/>
                  </a:cubicBezTo>
                  <a:cubicBezTo>
                    <a:pt x="32" y="86"/>
                    <a:pt x="39" y="77"/>
                    <a:pt x="44" y="71"/>
                  </a:cubicBezTo>
                  <a:cubicBezTo>
                    <a:pt x="47" y="66"/>
                    <a:pt x="49" y="57"/>
                    <a:pt x="49" y="51"/>
                  </a:cubicBezTo>
                  <a:cubicBezTo>
                    <a:pt x="49" y="41"/>
                    <a:pt x="45" y="32"/>
                    <a:pt x="39" y="24"/>
                  </a:cubicBezTo>
                  <a:cubicBezTo>
                    <a:pt x="38" y="23"/>
                    <a:pt x="38" y="20"/>
                    <a:pt x="39" y="19"/>
                  </a:cubicBezTo>
                  <a:cubicBezTo>
                    <a:pt x="41" y="17"/>
                    <a:pt x="44" y="17"/>
                    <a:pt x="45" y="19"/>
                  </a:cubicBezTo>
                  <a:cubicBezTo>
                    <a:pt x="53" y="28"/>
                    <a:pt x="57" y="39"/>
                    <a:pt x="57" y="51"/>
                  </a:cubicBezTo>
                  <a:cubicBezTo>
                    <a:pt x="57" y="58"/>
                    <a:pt x="55" y="69"/>
                    <a:pt x="50" y="75"/>
                  </a:cubicBezTo>
                  <a:cubicBezTo>
                    <a:pt x="46" y="82"/>
                    <a:pt x="38" y="91"/>
                    <a:pt x="28" y="102"/>
                  </a:cubicBezTo>
                  <a:cubicBezTo>
                    <a:pt x="27" y="103"/>
                    <a:pt x="26" y="104"/>
                    <a:pt x="25" y="104"/>
                  </a:cubicBezTo>
                  <a:close/>
                  <a:moveTo>
                    <a:pt x="25" y="13"/>
                  </a:moveTo>
                  <a:cubicBezTo>
                    <a:pt x="25" y="13"/>
                    <a:pt x="24" y="13"/>
                    <a:pt x="24" y="13"/>
                  </a:cubicBezTo>
                  <a:cubicBezTo>
                    <a:pt x="17" y="10"/>
                    <a:pt x="11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2" y="0"/>
                    <a:pt x="20" y="2"/>
                    <a:pt x="27" y="5"/>
                  </a:cubicBezTo>
                  <a:cubicBezTo>
                    <a:pt x="29" y="6"/>
                    <a:pt x="30" y="9"/>
                    <a:pt x="29" y="11"/>
                  </a:cubicBezTo>
                  <a:cubicBezTo>
                    <a:pt x="28" y="12"/>
                    <a:pt x="27" y="13"/>
                    <a:pt x="25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09339" y="2370509"/>
            <a:ext cx="423644" cy="421336"/>
            <a:chOff x="7426326" y="0"/>
            <a:chExt cx="873125" cy="868363"/>
          </a:xfrm>
          <a:solidFill>
            <a:srgbClr val="6F2FA0"/>
          </a:solidFill>
        </p:grpSpPr>
        <p:sp>
          <p:nvSpPr>
            <p:cNvPr id="32" name="Freeform 36"/>
            <p:cNvSpPr>
              <a:spLocks/>
            </p:cNvSpPr>
            <p:nvPr/>
          </p:nvSpPr>
          <p:spPr bwMode="auto">
            <a:xfrm>
              <a:off x="7900988" y="469900"/>
              <a:ext cx="398463" cy="398463"/>
            </a:xfrm>
            <a:custGeom>
              <a:avLst/>
              <a:gdLst>
                <a:gd name="T0" fmla="*/ 86 w 117"/>
                <a:gd name="T1" fmla="*/ 117 h 117"/>
                <a:gd name="T2" fmla="*/ 65 w 117"/>
                <a:gd name="T3" fmla="*/ 108 h 117"/>
                <a:gd name="T4" fmla="*/ 3 w 117"/>
                <a:gd name="T5" fmla="*/ 46 h 117"/>
                <a:gd name="T6" fmla="*/ 3 w 117"/>
                <a:gd name="T7" fmla="*/ 34 h 117"/>
                <a:gd name="T8" fmla="*/ 14 w 117"/>
                <a:gd name="T9" fmla="*/ 34 h 117"/>
                <a:gd name="T10" fmla="*/ 77 w 117"/>
                <a:gd name="T11" fmla="*/ 97 h 117"/>
                <a:gd name="T12" fmla="*/ 86 w 117"/>
                <a:gd name="T13" fmla="*/ 101 h 117"/>
                <a:gd name="T14" fmla="*/ 87 w 117"/>
                <a:gd name="T15" fmla="*/ 101 h 117"/>
                <a:gd name="T16" fmla="*/ 96 w 117"/>
                <a:gd name="T17" fmla="*/ 97 h 117"/>
                <a:gd name="T18" fmla="*/ 101 w 117"/>
                <a:gd name="T19" fmla="*/ 87 h 117"/>
                <a:gd name="T20" fmla="*/ 97 w 117"/>
                <a:gd name="T21" fmla="*/ 77 h 117"/>
                <a:gd name="T22" fmla="*/ 34 w 117"/>
                <a:gd name="T23" fmla="*/ 14 h 117"/>
                <a:gd name="T24" fmla="*/ 34 w 117"/>
                <a:gd name="T25" fmla="*/ 3 h 117"/>
                <a:gd name="T26" fmla="*/ 45 w 117"/>
                <a:gd name="T27" fmla="*/ 3 h 117"/>
                <a:gd name="T28" fmla="*/ 108 w 117"/>
                <a:gd name="T29" fmla="*/ 66 h 117"/>
                <a:gd name="T30" fmla="*/ 117 w 117"/>
                <a:gd name="T31" fmla="*/ 87 h 117"/>
                <a:gd name="T32" fmla="*/ 108 w 117"/>
                <a:gd name="T33" fmla="*/ 108 h 117"/>
                <a:gd name="T34" fmla="*/ 87 w 117"/>
                <a:gd name="T35" fmla="*/ 117 h 117"/>
                <a:gd name="T36" fmla="*/ 86 w 117"/>
                <a:gd name="T3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" h="117">
                  <a:moveTo>
                    <a:pt x="86" y="117"/>
                  </a:moveTo>
                  <a:cubicBezTo>
                    <a:pt x="79" y="117"/>
                    <a:pt x="71" y="114"/>
                    <a:pt x="65" y="108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0" y="42"/>
                    <a:pt x="0" y="37"/>
                    <a:pt x="3" y="34"/>
                  </a:cubicBezTo>
                  <a:cubicBezTo>
                    <a:pt x="6" y="31"/>
                    <a:pt x="11" y="31"/>
                    <a:pt x="14" y="34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9" y="99"/>
                    <a:pt x="83" y="101"/>
                    <a:pt x="86" y="101"/>
                  </a:cubicBezTo>
                  <a:cubicBezTo>
                    <a:pt x="86" y="101"/>
                    <a:pt x="87" y="101"/>
                    <a:pt x="87" y="101"/>
                  </a:cubicBezTo>
                  <a:cubicBezTo>
                    <a:pt x="90" y="101"/>
                    <a:pt x="94" y="99"/>
                    <a:pt x="96" y="97"/>
                  </a:cubicBezTo>
                  <a:cubicBezTo>
                    <a:pt x="99" y="94"/>
                    <a:pt x="101" y="91"/>
                    <a:pt x="101" y="87"/>
                  </a:cubicBezTo>
                  <a:cubicBezTo>
                    <a:pt x="101" y="83"/>
                    <a:pt x="99" y="80"/>
                    <a:pt x="97" y="77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1" y="11"/>
                    <a:pt x="31" y="6"/>
                    <a:pt x="34" y="3"/>
                  </a:cubicBezTo>
                  <a:cubicBezTo>
                    <a:pt x="37" y="0"/>
                    <a:pt x="42" y="0"/>
                    <a:pt x="45" y="3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14" y="71"/>
                    <a:pt x="117" y="79"/>
                    <a:pt x="117" y="87"/>
                  </a:cubicBezTo>
                  <a:cubicBezTo>
                    <a:pt x="117" y="95"/>
                    <a:pt x="113" y="102"/>
                    <a:pt x="108" y="108"/>
                  </a:cubicBezTo>
                  <a:cubicBezTo>
                    <a:pt x="102" y="114"/>
                    <a:pt x="95" y="117"/>
                    <a:pt x="87" y="117"/>
                  </a:cubicBezTo>
                  <a:cubicBezTo>
                    <a:pt x="87" y="117"/>
                    <a:pt x="87" y="117"/>
                    <a:pt x="86" y="1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 noEditPoints="1"/>
            </p:cNvSpPr>
            <p:nvPr/>
          </p:nvSpPr>
          <p:spPr bwMode="auto">
            <a:xfrm>
              <a:off x="7426326" y="0"/>
              <a:ext cx="665163" cy="666750"/>
            </a:xfrm>
            <a:custGeom>
              <a:avLst/>
              <a:gdLst>
                <a:gd name="T0" fmla="*/ 98 w 196"/>
                <a:gd name="T1" fmla="*/ 16 h 196"/>
                <a:gd name="T2" fmla="*/ 180 w 196"/>
                <a:gd name="T3" fmla="*/ 98 h 196"/>
                <a:gd name="T4" fmla="*/ 98 w 196"/>
                <a:gd name="T5" fmla="*/ 180 h 196"/>
                <a:gd name="T6" fmla="*/ 16 w 196"/>
                <a:gd name="T7" fmla="*/ 98 h 196"/>
                <a:gd name="T8" fmla="*/ 98 w 196"/>
                <a:gd name="T9" fmla="*/ 16 h 196"/>
                <a:gd name="T10" fmla="*/ 98 w 196"/>
                <a:gd name="T11" fmla="*/ 0 h 196"/>
                <a:gd name="T12" fmla="*/ 0 w 196"/>
                <a:gd name="T13" fmla="*/ 98 h 196"/>
                <a:gd name="T14" fmla="*/ 98 w 196"/>
                <a:gd name="T15" fmla="*/ 196 h 196"/>
                <a:gd name="T16" fmla="*/ 196 w 196"/>
                <a:gd name="T17" fmla="*/ 98 h 196"/>
                <a:gd name="T18" fmla="*/ 98 w 196"/>
                <a:gd name="T1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6">
                  <a:moveTo>
                    <a:pt x="98" y="16"/>
                  </a:moveTo>
                  <a:cubicBezTo>
                    <a:pt x="143" y="16"/>
                    <a:pt x="180" y="53"/>
                    <a:pt x="180" y="98"/>
                  </a:cubicBezTo>
                  <a:cubicBezTo>
                    <a:pt x="180" y="143"/>
                    <a:pt x="143" y="180"/>
                    <a:pt x="98" y="180"/>
                  </a:cubicBezTo>
                  <a:cubicBezTo>
                    <a:pt x="53" y="180"/>
                    <a:pt x="16" y="143"/>
                    <a:pt x="16" y="98"/>
                  </a:cubicBezTo>
                  <a:cubicBezTo>
                    <a:pt x="16" y="53"/>
                    <a:pt x="53" y="16"/>
                    <a:pt x="98" y="16"/>
                  </a:cubicBezTo>
                  <a:moveTo>
                    <a:pt x="98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44"/>
                    <a:pt x="152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/>
          </p:nvSpPr>
          <p:spPr bwMode="auto">
            <a:xfrm>
              <a:off x="7700963" y="112713"/>
              <a:ext cx="41275" cy="30163"/>
            </a:xfrm>
            <a:custGeom>
              <a:avLst/>
              <a:gdLst>
                <a:gd name="T0" fmla="*/ 4 w 12"/>
                <a:gd name="T1" fmla="*/ 9 h 9"/>
                <a:gd name="T2" fmla="*/ 0 w 12"/>
                <a:gd name="T3" fmla="*/ 5 h 9"/>
                <a:gd name="T4" fmla="*/ 4 w 12"/>
                <a:gd name="T5" fmla="*/ 1 h 9"/>
                <a:gd name="T6" fmla="*/ 8 w 12"/>
                <a:gd name="T7" fmla="*/ 0 h 9"/>
                <a:gd name="T8" fmla="*/ 12 w 12"/>
                <a:gd name="T9" fmla="*/ 4 h 9"/>
                <a:gd name="T10" fmla="*/ 8 w 12"/>
                <a:gd name="T11" fmla="*/ 8 h 9"/>
                <a:gd name="T12" fmla="*/ 4 w 12"/>
                <a:gd name="T13" fmla="*/ 9 h 9"/>
                <a:gd name="T14" fmla="*/ 4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4" y="9"/>
                  </a:move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5" y="1"/>
                    <a:pt x="7" y="0"/>
                    <a:pt x="8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7"/>
                    <a:pt x="11" y="8"/>
                    <a:pt x="8" y="8"/>
                  </a:cubicBezTo>
                  <a:cubicBezTo>
                    <a:pt x="7" y="8"/>
                    <a:pt x="6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/>
          </p:nvSpPr>
          <p:spPr bwMode="auto">
            <a:xfrm>
              <a:off x="7542213" y="128588"/>
              <a:ext cx="128588" cy="187325"/>
            </a:xfrm>
            <a:custGeom>
              <a:avLst/>
              <a:gdLst>
                <a:gd name="T0" fmla="*/ 4 w 38"/>
                <a:gd name="T1" fmla="*/ 55 h 55"/>
                <a:gd name="T2" fmla="*/ 0 w 38"/>
                <a:gd name="T3" fmla="*/ 51 h 55"/>
                <a:gd name="T4" fmla="*/ 32 w 38"/>
                <a:gd name="T5" fmla="*/ 1 h 55"/>
                <a:gd name="T6" fmla="*/ 37 w 38"/>
                <a:gd name="T7" fmla="*/ 2 h 55"/>
                <a:gd name="T8" fmla="*/ 35 w 38"/>
                <a:gd name="T9" fmla="*/ 8 h 55"/>
                <a:gd name="T10" fmla="*/ 8 w 38"/>
                <a:gd name="T11" fmla="*/ 51 h 55"/>
                <a:gd name="T12" fmla="*/ 4 w 38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5">
                  <a:moveTo>
                    <a:pt x="4" y="55"/>
                  </a:moveTo>
                  <a:cubicBezTo>
                    <a:pt x="1" y="55"/>
                    <a:pt x="0" y="53"/>
                    <a:pt x="0" y="51"/>
                  </a:cubicBezTo>
                  <a:cubicBezTo>
                    <a:pt x="0" y="30"/>
                    <a:pt x="12" y="10"/>
                    <a:pt x="32" y="1"/>
                  </a:cubicBezTo>
                  <a:cubicBezTo>
                    <a:pt x="34" y="0"/>
                    <a:pt x="37" y="0"/>
                    <a:pt x="37" y="2"/>
                  </a:cubicBezTo>
                  <a:cubicBezTo>
                    <a:pt x="38" y="4"/>
                    <a:pt x="37" y="7"/>
                    <a:pt x="35" y="8"/>
                  </a:cubicBezTo>
                  <a:cubicBezTo>
                    <a:pt x="19" y="16"/>
                    <a:pt x="8" y="33"/>
                    <a:pt x="8" y="51"/>
                  </a:cubicBezTo>
                  <a:cubicBezTo>
                    <a:pt x="8" y="53"/>
                    <a:pt x="6" y="55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/>
          </p:nvSpPr>
          <p:spPr bwMode="auto">
            <a:xfrm>
              <a:off x="8010526" y="568325"/>
              <a:ext cx="107950" cy="112713"/>
            </a:xfrm>
            <a:custGeom>
              <a:avLst/>
              <a:gdLst>
                <a:gd name="T0" fmla="*/ 4 w 32"/>
                <a:gd name="T1" fmla="*/ 33 h 33"/>
                <a:gd name="T2" fmla="*/ 1 w 32"/>
                <a:gd name="T3" fmla="*/ 32 h 33"/>
                <a:gd name="T4" fmla="*/ 1 w 32"/>
                <a:gd name="T5" fmla="*/ 26 h 33"/>
                <a:gd name="T6" fmla="*/ 25 w 32"/>
                <a:gd name="T7" fmla="*/ 2 h 33"/>
                <a:gd name="T8" fmla="*/ 31 w 32"/>
                <a:gd name="T9" fmla="*/ 2 h 33"/>
                <a:gd name="T10" fmla="*/ 31 w 32"/>
                <a:gd name="T11" fmla="*/ 8 h 33"/>
                <a:gd name="T12" fmla="*/ 7 w 32"/>
                <a:gd name="T13" fmla="*/ 32 h 33"/>
                <a:gd name="T14" fmla="*/ 4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4" y="33"/>
                  </a:moveTo>
                  <a:cubicBezTo>
                    <a:pt x="3" y="33"/>
                    <a:pt x="2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0"/>
                    <a:pt x="29" y="0"/>
                    <a:pt x="31" y="2"/>
                  </a:cubicBezTo>
                  <a:cubicBezTo>
                    <a:pt x="32" y="4"/>
                    <a:pt x="32" y="6"/>
                    <a:pt x="31" y="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/>
          </p:nvSpPr>
          <p:spPr bwMode="auto">
            <a:xfrm>
              <a:off x="8051801" y="609600"/>
              <a:ext cx="107950" cy="112713"/>
            </a:xfrm>
            <a:custGeom>
              <a:avLst/>
              <a:gdLst>
                <a:gd name="T0" fmla="*/ 4 w 32"/>
                <a:gd name="T1" fmla="*/ 33 h 33"/>
                <a:gd name="T2" fmla="*/ 1 w 32"/>
                <a:gd name="T3" fmla="*/ 32 h 33"/>
                <a:gd name="T4" fmla="*/ 1 w 32"/>
                <a:gd name="T5" fmla="*/ 26 h 33"/>
                <a:gd name="T6" fmla="*/ 25 w 32"/>
                <a:gd name="T7" fmla="*/ 2 h 33"/>
                <a:gd name="T8" fmla="*/ 31 w 32"/>
                <a:gd name="T9" fmla="*/ 2 h 33"/>
                <a:gd name="T10" fmla="*/ 31 w 32"/>
                <a:gd name="T11" fmla="*/ 8 h 33"/>
                <a:gd name="T12" fmla="*/ 7 w 32"/>
                <a:gd name="T13" fmla="*/ 32 h 33"/>
                <a:gd name="T14" fmla="*/ 4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4" y="33"/>
                  </a:moveTo>
                  <a:cubicBezTo>
                    <a:pt x="3" y="33"/>
                    <a:pt x="2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0"/>
                    <a:pt x="29" y="0"/>
                    <a:pt x="31" y="2"/>
                  </a:cubicBezTo>
                  <a:cubicBezTo>
                    <a:pt x="32" y="4"/>
                    <a:pt x="32" y="6"/>
                    <a:pt x="31" y="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120935" y="2370381"/>
            <a:ext cx="332218" cy="432674"/>
            <a:chOff x="11255376" y="0"/>
            <a:chExt cx="666750" cy="868363"/>
          </a:xfrm>
          <a:solidFill>
            <a:srgbClr val="A4C248"/>
          </a:solidFill>
        </p:grpSpPr>
        <p:sp>
          <p:nvSpPr>
            <p:cNvPr id="52" name="Freeform 16"/>
            <p:cNvSpPr>
              <a:spLocks noEditPoints="1"/>
            </p:cNvSpPr>
            <p:nvPr/>
          </p:nvSpPr>
          <p:spPr bwMode="auto">
            <a:xfrm>
              <a:off x="11255376" y="0"/>
              <a:ext cx="666750" cy="666750"/>
            </a:xfrm>
            <a:custGeom>
              <a:avLst/>
              <a:gdLst>
                <a:gd name="T0" fmla="*/ 98 w 196"/>
                <a:gd name="T1" fmla="*/ 16 h 196"/>
                <a:gd name="T2" fmla="*/ 180 w 196"/>
                <a:gd name="T3" fmla="*/ 98 h 196"/>
                <a:gd name="T4" fmla="*/ 98 w 196"/>
                <a:gd name="T5" fmla="*/ 180 h 196"/>
                <a:gd name="T6" fmla="*/ 16 w 196"/>
                <a:gd name="T7" fmla="*/ 98 h 196"/>
                <a:gd name="T8" fmla="*/ 98 w 196"/>
                <a:gd name="T9" fmla="*/ 16 h 196"/>
                <a:gd name="T10" fmla="*/ 98 w 196"/>
                <a:gd name="T11" fmla="*/ 0 h 196"/>
                <a:gd name="T12" fmla="*/ 0 w 196"/>
                <a:gd name="T13" fmla="*/ 98 h 196"/>
                <a:gd name="T14" fmla="*/ 98 w 196"/>
                <a:gd name="T15" fmla="*/ 196 h 196"/>
                <a:gd name="T16" fmla="*/ 196 w 196"/>
                <a:gd name="T17" fmla="*/ 98 h 196"/>
                <a:gd name="T18" fmla="*/ 98 w 196"/>
                <a:gd name="T1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6">
                  <a:moveTo>
                    <a:pt x="98" y="16"/>
                  </a:moveTo>
                  <a:cubicBezTo>
                    <a:pt x="143" y="16"/>
                    <a:pt x="180" y="53"/>
                    <a:pt x="180" y="98"/>
                  </a:cubicBezTo>
                  <a:cubicBezTo>
                    <a:pt x="180" y="143"/>
                    <a:pt x="143" y="180"/>
                    <a:pt x="98" y="180"/>
                  </a:cubicBezTo>
                  <a:cubicBezTo>
                    <a:pt x="52" y="180"/>
                    <a:pt x="16" y="143"/>
                    <a:pt x="16" y="98"/>
                  </a:cubicBezTo>
                  <a:cubicBezTo>
                    <a:pt x="16" y="53"/>
                    <a:pt x="52" y="16"/>
                    <a:pt x="98" y="16"/>
                  </a:cubicBezTo>
                  <a:moveTo>
                    <a:pt x="98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44"/>
                    <a:pt x="152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/>
            <p:cNvSpPr>
              <a:spLocks/>
            </p:cNvSpPr>
            <p:nvPr/>
          </p:nvSpPr>
          <p:spPr bwMode="auto">
            <a:xfrm>
              <a:off x="11531601" y="115888"/>
              <a:ext cx="39688" cy="26988"/>
            </a:xfrm>
            <a:custGeom>
              <a:avLst/>
              <a:gdLst>
                <a:gd name="T0" fmla="*/ 4 w 12"/>
                <a:gd name="T1" fmla="*/ 8 h 8"/>
                <a:gd name="T2" fmla="*/ 0 w 12"/>
                <a:gd name="T3" fmla="*/ 4 h 8"/>
                <a:gd name="T4" fmla="*/ 3 w 12"/>
                <a:gd name="T5" fmla="*/ 0 h 8"/>
                <a:gd name="T6" fmla="*/ 8 w 12"/>
                <a:gd name="T7" fmla="*/ 0 h 8"/>
                <a:gd name="T8" fmla="*/ 12 w 12"/>
                <a:gd name="T9" fmla="*/ 4 h 8"/>
                <a:gd name="T10" fmla="*/ 8 w 12"/>
                <a:gd name="T11" fmla="*/ 8 h 8"/>
                <a:gd name="T12" fmla="*/ 4 w 12"/>
                <a:gd name="T13" fmla="*/ 8 h 8"/>
                <a:gd name="T14" fmla="*/ 4 w 12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8">
                  <a:moveTo>
                    <a:pt x="4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0" y="0"/>
                    <a:pt x="12" y="1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ubicBezTo>
                    <a:pt x="7" y="8"/>
                    <a:pt x="5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/>
            <p:cNvSpPr>
              <a:spLocks/>
            </p:cNvSpPr>
            <p:nvPr/>
          </p:nvSpPr>
          <p:spPr bwMode="auto">
            <a:xfrm>
              <a:off x="11368088" y="128588"/>
              <a:ext cx="131763" cy="187325"/>
            </a:xfrm>
            <a:custGeom>
              <a:avLst/>
              <a:gdLst>
                <a:gd name="T0" fmla="*/ 4 w 39"/>
                <a:gd name="T1" fmla="*/ 55 h 55"/>
                <a:gd name="T2" fmla="*/ 0 w 39"/>
                <a:gd name="T3" fmla="*/ 51 h 55"/>
                <a:gd name="T4" fmla="*/ 33 w 39"/>
                <a:gd name="T5" fmla="*/ 1 h 55"/>
                <a:gd name="T6" fmla="*/ 38 w 39"/>
                <a:gd name="T7" fmla="*/ 3 h 55"/>
                <a:gd name="T8" fmla="*/ 36 w 39"/>
                <a:gd name="T9" fmla="*/ 8 h 55"/>
                <a:gd name="T10" fmla="*/ 8 w 39"/>
                <a:gd name="T11" fmla="*/ 51 h 55"/>
                <a:gd name="T12" fmla="*/ 4 w 3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4" y="55"/>
                  </a:moveTo>
                  <a:cubicBezTo>
                    <a:pt x="2" y="55"/>
                    <a:pt x="0" y="54"/>
                    <a:pt x="0" y="51"/>
                  </a:cubicBezTo>
                  <a:cubicBezTo>
                    <a:pt x="0" y="30"/>
                    <a:pt x="13" y="10"/>
                    <a:pt x="33" y="1"/>
                  </a:cubicBezTo>
                  <a:cubicBezTo>
                    <a:pt x="35" y="0"/>
                    <a:pt x="37" y="1"/>
                    <a:pt x="38" y="3"/>
                  </a:cubicBezTo>
                  <a:cubicBezTo>
                    <a:pt x="39" y="5"/>
                    <a:pt x="38" y="7"/>
                    <a:pt x="36" y="8"/>
                  </a:cubicBezTo>
                  <a:cubicBezTo>
                    <a:pt x="19" y="16"/>
                    <a:pt x="8" y="33"/>
                    <a:pt x="8" y="51"/>
                  </a:cubicBezTo>
                  <a:cubicBezTo>
                    <a:pt x="8" y="54"/>
                    <a:pt x="6" y="55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/>
            <p:cNvSpPr>
              <a:spLocks/>
            </p:cNvSpPr>
            <p:nvPr/>
          </p:nvSpPr>
          <p:spPr bwMode="auto">
            <a:xfrm>
              <a:off x="11428413" y="592138"/>
              <a:ext cx="306388" cy="263525"/>
            </a:xfrm>
            <a:custGeom>
              <a:avLst/>
              <a:gdLst>
                <a:gd name="T0" fmla="*/ 69 w 90"/>
                <a:gd name="T1" fmla="*/ 77 h 77"/>
                <a:gd name="T2" fmla="*/ 21 w 90"/>
                <a:gd name="T3" fmla="*/ 77 h 77"/>
                <a:gd name="T4" fmla="*/ 13 w 90"/>
                <a:gd name="T5" fmla="*/ 71 h 77"/>
                <a:gd name="T6" fmla="*/ 1 w 90"/>
                <a:gd name="T7" fmla="*/ 12 h 77"/>
                <a:gd name="T8" fmla="*/ 7 w 90"/>
                <a:gd name="T9" fmla="*/ 2 h 77"/>
                <a:gd name="T10" fmla="*/ 17 w 90"/>
                <a:gd name="T11" fmla="*/ 9 h 77"/>
                <a:gd name="T12" fmla="*/ 27 w 90"/>
                <a:gd name="T13" fmla="*/ 61 h 77"/>
                <a:gd name="T14" fmla="*/ 63 w 90"/>
                <a:gd name="T15" fmla="*/ 61 h 77"/>
                <a:gd name="T16" fmla="*/ 73 w 90"/>
                <a:gd name="T17" fmla="*/ 7 h 77"/>
                <a:gd name="T18" fmla="*/ 82 w 90"/>
                <a:gd name="T19" fmla="*/ 1 h 77"/>
                <a:gd name="T20" fmla="*/ 89 w 90"/>
                <a:gd name="T21" fmla="*/ 10 h 77"/>
                <a:gd name="T22" fmla="*/ 77 w 90"/>
                <a:gd name="T23" fmla="*/ 71 h 77"/>
                <a:gd name="T24" fmla="*/ 69 w 9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77">
                  <a:moveTo>
                    <a:pt x="69" y="77"/>
                  </a:moveTo>
                  <a:cubicBezTo>
                    <a:pt x="21" y="77"/>
                    <a:pt x="21" y="77"/>
                    <a:pt x="21" y="77"/>
                  </a:cubicBezTo>
                  <a:cubicBezTo>
                    <a:pt x="17" y="77"/>
                    <a:pt x="13" y="74"/>
                    <a:pt x="13" y="7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8"/>
                    <a:pt x="3" y="3"/>
                    <a:pt x="7" y="2"/>
                  </a:cubicBezTo>
                  <a:cubicBezTo>
                    <a:pt x="12" y="2"/>
                    <a:pt x="16" y="4"/>
                    <a:pt x="17" y="9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4" y="3"/>
                    <a:pt x="78" y="0"/>
                    <a:pt x="82" y="1"/>
                  </a:cubicBezTo>
                  <a:cubicBezTo>
                    <a:pt x="87" y="2"/>
                    <a:pt x="90" y="6"/>
                    <a:pt x="89" y="10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4"/>
                    <a:pt x="73" y="77"/>
                    <a:pt x="69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/>
            <p:cNvSpPr>
              <a:spLocks/>
            </p:cNvSpPr>
            <p:nvPr/>
          </p:nvSpPr>
          <p:spPr bwMode="auto">
            <a:xfrm>
              <a:off x="11541126" y="814388"/>
              <a:ext cx="80963" cy="53975"/>
            </a:xfrm>
            <a:custGeom>
              <a:avLst/>
              <a:gdLst>
                <a:gd name="T0" fmla="*/ 16 w 24"/>
                <a:gd name="T1" fmla="*/ 16 h 16"/>
                <a:gd name="T2" fmla="*/ 8 w 24"/>
                <a:gd name="T3" fmla="*/ 16 h 16"/>
                <a:gd name="T4" fmla="*/ 0 w 24"/>
                <a:gd name="T5" fmla="*/ 8 h 16"/>
                <a:gd name="T6" fmla="*/ 8 w 24"/>
                <a:gd name="T7" fmla="*/ 0 h 16"/>
                <a:gd name="T8" fmla="*/ 16 w 24"/>
                <a:gd name="T9" fmla="*/ 0 h 16"/>
                <a:gd name="T10" fmla="*/ 24 w 24"/>
                <a:gd name="T11" fmla="*/ 8 h 16"/>
                <a:gd name="T12" fmla="*/ 16 w 2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1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cubicBezTo>
                    <a:pt x="24" y="12"/>
                    <a:pt x="20" y="16"/>
                    <a:pt x="1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/>
            <p:cNvSpPr>
              <a:spLocks/>
            </p:cNvSpPr>
            <p:nvPr/>
          </p:nvSpPr>
          <p:spPr bwMode="auto">
            <a:xfrm>
              <a:off x="11514138" y="687388"/>
              <a:ext cx="125413" cy="41275"/>
            </a:xfrm>
            <a:custGeom>
              <a:avLst/>
              <a:gdLst>
                <a:gd name="T0" fmla="*/ 33 w 37"/>
                <a:gd name="T1" fmla="*/ 12 h 12"/>
                <a:gd name="T2" fmla="*/ 33 w 37"/>
                <a:gd name="T3" fmla="*/ 12 h 12"/>
                <a:gd name="T4" fmla="*/ 3 w 37"/>
                <a:gd name="T5" fmla="*/ 9 h 12"/>
                <a:gd name="T6" fmla="*/ 0 w 37"/>
                <a:gd name="T7" fmla="*/ 4 h 12"/>
                <a:gd name="T8" fmla="*/ 4 w 37"/>
                <a:gd name="T9" fmla="*/ 1 h 12"/>
                <a:gd name="T10" fmla="*/ 34 w 37"/>
                <a:gd name="T11" fmla="*/ 4 h 12"/>
                <a:gd name="T12" fmla="*/ 37 w 37"/>
                <a:gd name="T13" fmla="*/ 9 h 12"/>
                <a:gd name="T14" fmla="*/ 33 w 3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2">
                  <a:moveTo>
                    <a:pt x="33" y="12"/>
                  </a:moveTo>
                  <a:cubicBezTo>
                    <a:pt x="33" y="12"/>
                    <a:pt x="33" y="12"/>
                    <a:pt x="33" y="12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6" y="5"/>
                    <a:pt x="37" y="7"/>
                    <a:pt x="37" y="9"/>
                  </a:cubicBezTo>
                  <a:cubicBezTo>
                    <a:pt x="37" y="11"/>
                    <a:pt x="35" y="12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/>
            <p:cNvSpPr>
              <a:spLocks/>
            </p:cNvSpPr>
            <p:nvPr/>
          </p:nvSpPr>
          <p:spPr bwMode="auto">
            <a:xfrm>
              <a:off x="11520488" y="746125"/>
              <a:ext cx="112713" cy="36513"/>
            </a:xfrm>
            <a:custGeom>
              <a:avLst/>
              <a:gdLst>
                <a:gd name="T0" fmla="*/ 29 w 33"/>
                <a:gd name="T1" fmla="*/ 11 h 11"/>
                <a:gd name="T2" fmla="*/ 29 w 33"/>
                <a:gd name="T3" fmla="*/ 11 h 11"/>
                <a:gd name="T4" fmla="*/ 4 w 33"/>
                <a:gd name="T5" fmla="*/ 8 h 11"/>
                <a:gd name="T6" fmla="*/ 1 w 33"/>
                <a:gd name="T7" fmla="*/ 3 h 11"/>
                <a:gd name="T8" fmla="*/ 5 w 33"/>
                <a:gd name="T9" fmla="*/ 0 h 11"/>
                <a:gd name="T10" fmla="*/ 30 w 33"/>
                <a:gd name="T11" fmla="*/ 3 h 11"/>
                <a:gd name="T12" fmla="*/ 33 w 33"/>
                <a:gd name="T13" fmla="*/ 7 h 11"/>
                <a:gd name="T14" fmla="*/ 29 w 33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1">
                  <a:moveTo>
                    <a:pt x="29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2" y="3"/>
                    <a:pt x="33" y="5"/>
                    <a:pt x="33" y="7"/>
                  </a:cubicBezTo>
                  <a:cubicBezTo>
                    <a:pt x="33" y="9"/>
                    <a:pt x="31" y="11"/>
                    <a:pt x="29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/>
            <p:cNvSpPr>
              <a:spLocks/>
            </p:cNvSpPr>
            <p:nvPr/>
          </p:nvSpPr>
          <p:spPr bwMode="auto">
            <a:xfrm>
              <a:off x="11476038" y="381000"/>
              <a:ext cx="74613" cy="246063"/>
            </a:xfrm>
            <a:custGeom>
              <a:avLst/>
              <a:gdLst>
                <a:gd name="T0" fmla="*/ 17 w 22"/>
                <a:gd name="T1" fmla="*/ 72 h 72"/>
                <a:gd name="T2" fmla="*/ 13 w 22"/>
                <a:gd name="T3" fmla="*/ 68 h 72"/>
                <a:gd name="T4" fmla="*/ 0 w 22"/>
                <a:gd name="T5" fmla="*/ 5 h 72"/>
                <a:gd name="T6" fmla="*/ 3 w 22"/>
                <a:gd name="T7" fmla="*/ 1 h 72"/>
                <a:gd name="T8" fmla="*/ 8 w 22"/>
                <a:gd name="T9" fmla="*/ 4 h 72"/>
                <a:gd name="T10" fmla="*/ 21 w 22"/>
                <a:gd name="T11" fmla="*/ 67 h 72"/>
                <a:gd name="T12" fmla="*/ 18 w 22"/>
                <a:gd name="T13" fmla="*/ 72 h 72"/>
                <a:gd name="T14" fmla="*/ 17 w 2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72">
                  <a:moveTo>
                    <a:pt x="17" y="72"/>
                  </a:moveTo>
                  <a:cubicBezTo>
                    <a:pt x="15" y="72"/>
                    <a:pt x="14" y="70"/>
                    <a:pt x="13" y="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8" y="2"/>
                    <a:pt x="8" y="4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2" y="69"/>
                    <a:pt x="20" y="71"/>
                    <a:pt x="18" y="72"/>
                  </a:cubicBezTo>
                  <a:cubicBezTo>
                    <a:pt x="18" y="72"/>
                    <a:pt x="18" y="72"/>
                    <a:pt x="17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/>
            <p:cNvSpPr>
              <a:spLocks/>
            </p:cNvSpPr>
            <p:nvPr/>
          </p:nvSpPr>
          <p:spPr bwMode="auto">
            <a:xfrm>
              <a:off x="11626851" y="381000"/>
              <a:ext cx="74613" cy="246063"/>
            </a:xfrm>
            <a:custGeom>
              <a:avLst/>
              <a:gdLst>
                <a:gd name="T0" fmla="*/ 4 w 22"/>
                <a:gd name="T1" fmla="*/ 72 h 72"/>
                <a:gd name="T2" fmla="*/ 3 w 22"/>
                <a:gd name="T3" fmla="*/ 72 h 72"/>
                <a:gd name="T4" fmla="*/ 0 w 22"/>
                <a:gd name="T5" fmla="*/ 67 h 72"/>
                <a:gd name="T6" fmla="*/ 13 w 22"/>
                <a:gd name="T7" fmla="*/ 4 h 72"/>
                <a:gd name="T8" fmla="*/ 18 w 22"/>
                <a:gd name="T9" fmla="*/ 1 h 72"/>
                <a:gd name="T10" fmla="*/ 21 w 22"/>
                <a:gd name="T11" fmla="*/ 5 h 72"/>
                <a:gd name="T12" fmla="*/ 8 w 22"/>
                <a:gd name="T13" fmla="*/ 68 h 72"/>
                <a:gd name="T14" fmla="*/ 4 w 2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72">
                  <a:moveTo>
                    <a:pt x="4" y="72"/>
                  </a:moveTo>
                  <a:cubicBezTo>
                    <a:pt x="4" y="72"/>
                    <a:pt x="4" y="72"/>
                    <a:pt x="3" y="72"/>
                  </a:cubicBezTo>
                  <a:cubicBezTo>
                    <a:pt x="1" y="71"/>
                    <a:pt x="0" y="69"/>
                    <a:pt x="0" y="6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2"/>
                    <a:pt x="16" y="0"/>
                    <a:pt x="18" y="1"/>
                  </a:cubicBezTo>
                  <a:cubicBezTo>
                    <a:pt x="20" y="1"/>
                    <a:pt x="22" y="3"/>
                    <a:pt x="21" y="5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/>
            <p:cNvSpPr>
              <a:spLocks/>
            </p:cNvSpPr>
            <p:nvPr/>
          </p:nvSpPr>
          <p:spPr bwMode="auto">
            <a:xfrm>
              <a:off x="11480801" y="368300"/>
              <a:ext cx="212725" cy="57150"/>
            </a:xfrm>
            <a:custGeom>
              <a:avLst/>
              <a:gdLst>
                <a:gd name="T0" fmla="*/ 46 w 63"/>
                <a:gd name="T1" fmla="*/ 17 h 17"/>
                <a:gd name="T2" fmla="*/ 38 w 63"/>
                <a:gd name="T3" fmla="*/ 11 h 17"/>
                <a:gd name="T4" fmla="*/ 38 w 63"/>
                <a:gd name="T5" fmla="*/ 10 h 17"/>
                <a:gd name="T6" fmla="*/ 37 w 63"/>
                <a:gd name="T7" fmla="*/ 10 h 17"/>
                <a:gd name="T8" fmla="*/ 37 w 63"/>
                <a:gd name="T9" fmla="*/ 10 h 17"/>
                <a:gd name="T10" fmla="*/ 36 w 63"/>
                <a:gd name="T11" fmla="*/ 11 h 17"/>
                <a:gd name="T12" fmla="*/ 36 w 63"/>
                <a:gd name="T13" fmla="*/ 11 h 17"/>
                <a:gd name="T14" fmla="*/ 36 w 63"/>
                <a:gd name="T15" fmla="*/ 11 h 17"/>
                <a:gd name="T16" fmla="*/ 28 w 63"/>
                <a:gd name="T17" fmla="*/ 17 h 17"/>
                <a:gd name="T18" fmla="*/ 20 w 63"/>
                <a:gd name="T19" fmla="*/ 11 h 17"/>
                <a:gd name="T20" fmla="*/ 19 w 63"/>
                <a:gd name="T21" fmla="*/ 10 h 17"/>
                <a:gd name="T22" fmla="*/ 19 w 63"/>
                <a:gd name="T23" fmla="*/ 10 h 17"/>
                <a:gd name="T24" fmla="*/ 18 w 63"/>
                <a:gd name="T25" fmla="*/ 10 h 17"/>
                <a:gd name="T26" fmla="*/ 18 w 63"/>
                <a:gd name="T27" fmla="*/ 11 h 17"/>
                <a:gd name="T28" fmla="*/ 10 w 63"/>
                <a:gd name="T29" fmla="*/ 17 h 17"/>
                <a:gd name="T30" fmla="*/ 1 w 63"/>
                <a:gd name="T31" fmla="*/ 10 h 17"/>
                <a:gd name="T32" fmla="*/ 0 w 63"/>
                <a:gd name="T33" fmla="*/ 8 h 17"/>
                <a:gd name="T34" fmla="*/ 4 w 63"/>
                <a:gd name="T35" fmla="*/ 4 h 17"/>
                <a:gd name="T36" fmla="*/ 8 w 63"/>
                <a:gd name="T37" fmla="*/ 7 h 17"/>
                <a:gd name="T38" fmla="*/ 10 w 63"/>
                <a:gd name="T39" fmla="*/ 9 h 17"/>
                <a:gd name="T40" fmla="*/ 11 w 63"/>
                <a:gd name="T41" fmla="*/ 7 h 17"/>
                <a:gd name="T42" fmla="*/ 12 w 63"/>
                <a:gd name="T43" fmla="*/ 5 h 17"/>
                <a:gd name="T44" fmla="*/ 19 w 63"/>
                <a:gd name="T45" fmla="*/ 1 h 17"/>
                <a:gd name="T46" fmla="*/ 25 w 63"/>
                <a:gd name="T47" fmla="*/ 5 h 17"/>
                <a:gd name="T48" fmla="*/ 27 w 63"/>
                <a:gd name="T49" fmla="*/ 7 h 17"/>
                <a:gd name="T50" fmla="*/ 28 w 63"/>
                <a:gd name="T51" fmla="*/ 9 h 17"/>
                <a:gd name="T52" fmla="*/ 29 w 63"/>
                <a:gd name="T53" fmla="*/ 8 h 17"/>
                <a:gd name="T54" fmla="*/ 29 w 63"/>
                <a:gd name="T55" fmla="*/ 8 h 17"/>
                <a:gd name="T56" fmla="*/ 29 w 63"/>
                <a:gd name="T57" fmla="*/ 8 h 17"/>
                <a:gd name="T58" fmla="*/ 29 w 63"/>
                <a:gd name="T59" fmla="*/ 7 h 17"/>
                <a:gd name="T60" fmla="*/ 31 w 63"/>
                <a:gd name="T61" fmla="*/ 5 h 17"/>
                <a:gd name="T62" fmla="*/ 37 w 63"/>
                <a:gd name="T63" fmla="*/ 1 h 17"/>
                <a:gd name="T64" fmla="*/ 44 w 63"/>
                <a:gd name="T65" fmla="*/ 5 h 17"/>
                <a:gd name="T66" fmla="*/ 45 w 63"/>
                <a:gd name="T67" fmla="*/ 7 h 17"/>
                <a:gd name="T68" fmla="*/ 46 w 63"/>
                <a:gd name="T69" fmla="*/ 9 h 17"/>
                <a:gd name="T70" fmla="*/ 48 w 63"/>
                <a:gd name="T71" fmla="*/ 7 h 17"/>
                <a:gd name="T72" fmla="*/ 49 w 63"/>
                <a:gd name="T73" fmla="*/ 5 h 17"/>
                <a:gd name="T74" fmla="*/ 62 w 63"/>
                <a:gd name="T75" fmla="*/ 5 h 17"/>
                <a:gd name="T76" fmla="*/ 63 w 63"/>
                <a:gd name="T77" fmla="*/ 8 h 17"/>
                <a:gd name="T78" fmla="*/ 60 w 63"/>
                <a:gd name="T79" fmla="*/ 12 h 17"/>
                <a:gd name="T80" fmla="*/ 59 w 63"/>
                <a:gd name="T81" fmla="*/ 12 h 17"/>
                <a:gd name="T82" fmla="*/ 56 w 63"/>
                <a:gd name="T83" fmla="*/ 10 h 17"/>
                <a:gd name="T84" fmla="*/ 55 w 63"/>
                <a:gd name="T85" fmla="*/ 10 h 17"/>
                <a:gd name="T86" fmla="*/ 55 w 63"/>
                <a:gd name="T87" fmla="*/ 10 h 17"/>
                <a:gd name="T88" fmla="*/ 55 w 63"/>
                <a:gd name="T89" fmla="*/ 11 h 17"/>
                <a:gd name="T90" fmla="*/ 46 w 63"/>
                <a:gd name="T9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" h="17">
                  <a:moveTo>
                    <a:pt x="46" y="17"/>
                  </a:moveTo>
                  <a:cubicBezTo>
                    <a:pt x="43" y="17"/>
                    <a:pt x="40" y="15"/>
                    <a:pt x="38" y="11"/>
                  </a:cubicBezTo>
                  <a:cubicBezTo>
                    <a:pt x="38" y="11"/>
                    <a:pt x="38" y="10"/>
                    <a:pt x="38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3" y="17"/>
                    <a:pt x="30" y="17"/>
                    <a:pt x="28" y="17"/>
                  </a:cubicBezTo>
                  <a:cubicBezTo>
                    <a:pt x="25" y="17"/>
                    <a:pt x="22" y="15"/>
                    <a:pt x="20" y="11"/>
                  </a:cubicBezTo>
                  <a:cubicBezTo>
                    <a:pt x="20" y="11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16" y="15"/>
                    <a:pt x="13" y="17"/>
                    <a:pt x="10" y="17"/>
                  </a:cubicBezTo>
                  <a:cubicBezTo>
                    <a:pt x="6" y="17"/>
                    <a:pt x="3" y="15"/>
                    <a:pt x="1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6"/>
                    <a:pt x="2" y="4"/>
                    <a:pt x="4" y="4"/>
                  </a:cubicBezTo>
                  <a:cubicBezTo>
                    <a:pt x="6" y="4"/>
                    <a:pt x="8" y="5"/>
                    <a:pt x="8" y="7"/>
                  </a:cubicBezTo>
                  <a:cubicBezTo>
                    <a:pt x="9" y="8"/>
                    <a:pt x="9" y="9"/>
                    <a:pt x="10" y="9"/>
                  </a:cubicBezTo>
                  <a:cubicBezTo>
                    <a:pt x="10" y="9"/>
                    <a:pt x="10" y="8"/>
                    <a:pt x="11" y="7"/>
                  </a:cubicBezTo>
                  <a:cubicBezTo>
                    <a:pt x="11" y="6"/>
                    <a:pt x="12" y="5"/>
                    <a:pt x="12" y="5"/>
                  </a:cubicBezTo>
                  <a:cubicBezTo>
                    <a:pt x="15" y="2"/>
                    <a:pt x="17" y="1"/>
                    <a:pt x="19" y="1"/>
                  </a:cubicBezTo>
                  <a:cubicBezTo>
                    <a:pt x="21" y="1"/>
                    <a:pt x="24" y="3"/>
                    <a:pt x="25" y="5"/>
                  </a:cubicBezTo>
                  <a:cubicBezTo>
                    <a:pt x="26" y="6"/>
                    <a:pt x="26" y="6"/>
                    <a:pt x="27" y="7"/>
                  </a:cubicBezTo>
                  <a:cubicBezTo>
                    <a:pt x="27" y="8"/>
                    <a:pt x="28" y="9"/>
                    <a:pt x="28" y="9"/>
                  </a:cubicBezTo>
                  <a:cubicBezTo>
                    <a:pt x="28" y="9"/>
                    <a:pt x="29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0" y="6"/>
                    <a:pt x="30" y="6"/>
                    <a:pt x="31" y="5"/>
                  </a:cubicBezTo>
                  <a:cubicBezTo>
                    <a:pt x="33" y="2"/>
                    <a:pt x="36" y="1"/>
                    <a:pt x="37" y="1"/>
                  </a:cubicBezTo>
                  <a:cubicBezTo>
                    <a:pt x="39" y="1"/>
                    <a:pt x="41" y="2"/>
                    <a:pt x="44" y="5"/>
                  </a:cubicBezTo>
                  <a:cubicBezTo>
                    <a:pt x="44" y="6"/>
                    <a:pt x="45" y="6"/>
                    <a:pt x="45" y="7"/>
                  </a:cubicBezTo>
                  <a:cubicBezTo>
                    <a:pt x="45" y="8"/>
                    <a:pt x="46" y="9"/>
                    <a:pt x="46" y="9"/>
                  </a:cubicBezTo>
                  <a:cubicBezTo>
                    <a:pt x="47" y="9"/>
                    <a:pt x="47" y="8"/>
                    <a:pt x="48" y="7"/>
                  </a:cubicBezTo>
                  <a:cubicBezTo>
                    <a:pt x="48" y="6"/>
                    <a:pt x="48" y="5"/>
                    <a:pt x="49" y="5"/>
                  </a:cubicBezTo>
                  <a:cubicBezTo>
                    <a:pt x="53" y="0"/>
                    <a:pt x="59" y="0"/>
                    <a:pt x="62" y="5"/>
                  </a:cubicBezTo>
                  <a:cubicBezTo>
                    <a:pt x="63" y="6"/>
                    <a:pt x="63" y="7"/>
                    <a:pt x="63" y="8"/>
                  </a:cubicBezTo>
                  <a:cubicBezTo>
                    <a:pt x="63" y="10"/>
                    <a:pt x="62" y="12"/>
                    <a:pt x="6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8" y="12"/>
                    <a:pt x="57" y="11"/>
                    <a:pt x="56" y="10"/>
                  </a:cubicBezTo>
                  <a:cubicBezTo>
                    <a:pt x="56" y="10"/>
                    <a:pt x="56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1"/>
                    <a:pt x="55" y="11"/>
                  </a:cubicBezTo>
                  <a:cubicBezTo>
                    <a:pt x="53" y="15"/>
                    <a:pt x="50" y="1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545894" y="2370165"/>
            <a:ext cx="375722" cy="431092"/>
            <a:chOff x="11201401" y="1560513"/>
            <a:chExt cx="754063" cy="865188"/>
          </a:xfrm>
          <a:solidFill>
            <a:srgbClr val="6F2FA0"/>
          </a:solidFill>
        </p:grpSpPr>
        <p:sp>
          <p:nvSpPr>
            <p:cNvPr id="63" name="Freeform 48"/>
            <p:cNvSpPr>
              <a:spLocks/>
            </p:cNvSpPr>
            <p:nvPr/>
          </p:nvSpPr>
          <p:spPr bwMode="auto">
            <a:xfrm>
              <a:off x="11830051" y="1789113"/>
              <a:ext cx="125413" cy="357188"/>
            </a:xfrm>
            <a:custGeom>
              <a:avLst/>
              <a:gdLst>
                <a:gd name="T0" fmla="*/ 9 w 37"/>
                <a:gd name="T1" fmla="*/ 105 h 105"/>
                <a:gd name="T2" fmla="*/ 6 w 37"/>
                <a:gd name="T3" fmla="*/ 104 h 105"/>
                <a:gd name="T4" fmla="*/ 2 w 37"/>
                <a:gd name="T5" fmla="*/ 94 h 105"/>
                <a:gd name="T6" fmla="*/ 20 w 37"/>
                <a:gd name="T7" fmla="*/ 53 h 105"/>
                <a:gd name="T8" fmla="*/ 2 w 37"/>
                <a:gd name="T9" fmla="*/ 12 h 105"/>
                <a:gd name="T10" fmla="*/ 6 w 37"/>
                <a:gd name="T11" fmla="*/ 2 h 105"/>
                <a:gd name="T12" fmla="*/ 16 w 37"/>
                <a:gd name="T13" fmla="*/ 6 h 105"/>
                <a:gd name="T14" fmla="*/ 36 w 37"/>
                <a:gd name="T15" fmla="*/ 49 h 105"/>
                <a:gd name="T16" fmla="*/ 37 w 37"/>
                <a:gd name="T17" fmla="*/ 54 h 105"/>
                <a:gd name="T18" fmla="*/ 36 w 37"/>
                <a:gd name="T19" fmla="*/ 57 h 105"/>
                <a:gd name="T20" fmla="*/ 16 w 37"/>
                <a:gd name="T21" fmla="*/ 100 h 105"/>
                <a:gd name="T22" fmla="*/ 9 w 37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5">
                  <a:moveTo>
                    <a:pt x="9" y="105"/>
                  </a:moveTo>
                  <a:cubicBezTo>
                    <a:pt x="8" y="105"/>
                    <a:pt x="7" y="105"/>
                    <a:pt x="6" y="104"/>
                  </a:cubicBezTo>
                  <a:cubicBezTo>
                    <a:pt x="1" y="102"/>
                    <a:pt x="0" y="98"/>
                    <a:pt x="2" y="9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8"/>
                    <a:pt x="1" y="4"/>
                    <a:pt x="6" y="2"/>
                  </a:cubicBezTo>
                  <a:cubicBezTo>
                    <a:pt x="10" y="0"/>
                    <a:pt x="14" y="2"/>
                    <a:pt x="16" y="6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7" y="51"/>
                    <a:pt x="37" y="53"/>
                    <a:pt x="37" y="54"/>
                  </a:cubicBezTo>
                  <a:cubicBezTo>
                    <a:pt x="37" y="55"/>
                    <a:pt x="36" y="56"/>
                    <a:pt x="36" y="57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5" y="103"/>
                    <a:pt x="12" y="105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9"/>
            <p:cNvSpPr>
              <a:spLocks noEditPoints="1"/>
            </p:cNvSpPr>
            <p:nvPr/>
          </p:nvSpPr>
          <p:spPr bwMode="auto">
            <a:xfrm>
              <a:off x="11201401" y="1560513"/>
              <a:ext cx="434975" cy="865188"/>
            </a:xfrm>
            <a:custGeom>
              <a:avLst/>
              <a:gdLst>
                <a:gd name="T0" fmla="*/ 16 w 128"/>
                <a:gd name="T1" fmla="*/ 16 h 254"/>
                <a:gd name="T2" fmla="*/ 112 w 128"/>
                <a:gd name="T3" fmla="*/ 48 h 254"/>
                <a:gd name="T4" fmla="*/ 112 w 128"/>
                <a:gd name="T5" fmla="*/ 238 h 254"/>
                <a:gd name="T6" fmla="*/ 16 w 128"/>
                <a:gd name="T7" fmla="*/ 206 h 254"/>
                <a:gd name="T8" fmla="*/ 16 w 128"/>
                <a:gd name="T9" fmla="*/ 17 h 254"/>
                <a:gd name="T10" fmla="*/ 15 w 128"/>
                <a:gd name="T11" fmla="*/ 0 h 254"/>
                <a:gd name="T12" fmla="*/ 6 w 128"/>
                <a:gd name="T13" fmla="*/ 3 h 254"/>
                <a:gd name="T14" fmla="*/ 0 w 128"/>
                <a:gd name="T15" fmla="*/ 16 h 254"/>
                <a:gd name="T16" fmla="*/ 0 w 128"/>
                <a:gd name="T17" fmla="*/ 206 h 254"/>
                <a:gd name="T18" fmla="*/ 10 w 128"/>
                <a:gd name="T19" fmla="*/ 221 h 254"/>
                <a:gd name="T20" fmla="*/ 106 w 128"/>
                <a:gd name="T21" fmla="*/ 253 h 254"/>
                <a:gd name="T22" fmla="*/ 111 w 128"/>
                <a:gd name="T23" fmla="*/ 254 h 254"/>
                <a:gd name="T24" fmla="*/ 121 w 128"/>
                <a:gd name="T25" fmla="*/ 251 h 254"/>
                <a:gd name="T26" fmla="*/ 128 w 128"/>
                <a:gd name="T27" fmla="*/ 238 h 254"/>
                <a:gd name="T28" fmla="*/ 128 w 128"/>
                <a:gd name="T29" fmla="*/ 48 h 254"/>
                <a:gd name="T30" fmla="*/ 116 w 128"/>
                <a:gd name="T31" fmla="*/ 33 h 254"/>
                <a:gd name="T32" fmla="*/ 20 w 128"/>
                <a:gd name="T33" fmla="*/ 1 h 254"/>
                <a:gd name="T34" fmla="*/ 15 w 128"/>
                <a:gd name="T3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54">
                  <a:moveTo>
                    <a:pt x="16" y="16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38"/>
                    <a:pt x="112" y="238"/>
                    <a:pt x="112" y="238"/>
                  </a:cubicBezTo>
                  <a:cubicBezTo>
                    <a:pt x="16" y="206"/>
                    <a:pt x="16" y="206"/>
                    <a:pt x="16" y="206"/>
                  </a:cubicBezTo>
                  <a:cubicBezTo>
                    <a:pt x="16" y="17"/>
                    <a:pt x="16" y="17"/>
                    <a:pt x="16" y="17"/>
                  </a:cubicBezTo>
                  <a:moveTo>
                    <a:pt x="15" y="0"/>
                  </a:moveTo>
                  <a:cubicBezTo>
                    <a:pt x="11" y="0"/>
                    <a:pt x="9" y="1"/>
                    <a:pt x="6" y="3"/>
                  </a:cubicBezTo>
                  <a:cubicBezTo>
                    <a:pt x="2" y="6"/>
                    <a:pt x="0" y="11"/>
                    <a:pt x="0" y="1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3"/>
                    <a:pt x="4" y="219"/>
                    <a:pt x="10" y="221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8" y="254"/>
                    <a:pt x="109" y="254"/>
                    <a:pt x="111" y="254"/>
                  </a:cubicBezTo>
                  <a:cubicBezTo>
                    <a:pt x="114" y="254"/>
                    <a:pt x="118" y="253"/>
                    <a:pt x="121" y="251"/>
                  </a:cubicBezTo>
                  <a:cubicBezTo>
                    <a:pt x="125" y="248"/>
                    <a:pt x="128" y="243"/>
                    <a:pt x="128" y="23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1"/>
                    <a:pt x="123" y="35"/>
                    <a:pt x="116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6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0"/>
            <p:cNvSpPr>
              <a:spLocks/>
            </p:cNvSpPr>
            <p:nvPr/>
          </p:nvSpPr>
          <p:spPr bwMode="auto">
            <a:xfrm>
              <a:off x="11595101" y="2163763"/>
              <a:ext cx="244475" cy="190500"/>
            </a:xfrm>
            <a:custGeom>
              <a:avLst/>
              <a:gdLst>
                <a:gd name="T0" fmla="*/ 64 w 72"/>
                <a:gd name="T1" fmla="*/ 56 h 56"/>
                <a:gd name="T2" fmla="*/ 8 w 72"/>
                <a:gd name="T3" fmla="*/ 56 h 56"/>
                <a:gd name="T4" fmla="*/ 0 w 72"/>
                <a:gd name="T5" fmla="*/ 48 h 56"/>
                <a:gd name="T6" fmla="*/ 8 w 72"/>
                <a:gd name="T7" fmla="*/ 40 h 56"/>
                <a:gd name="T8" fmla="*/ 56 w 72"/>
                <a:gd name="T9" fmla="*/ 40 h 56"/>
                <a:gd name="T10" fmla="*/ 56 w 72"/>
                <a:gd name="T11" fmla="*/ 8 h 56"/>
                <a:gd name="T12" fmla="*/ 64 w 72"/>
                <a:gd name="T13" fmla="*/ 0 h 56"/>
                <a:gd name="T14" fmla="*/ 72 w 72"/>
                <a:gd name="T15" fmla="*/ 8 h 56"/>
                <a:gd name="T16" fmla="*/ 72 w 72"/>
                <a:gd name="T17" fmla="*/ 48 h 56"/>
                <a:gd name="T18" fmla="*/ 64 w 72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6">
                  <a:moveTo>
                    <a:pt x="64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4" y="56"/>
                    <a:pt x="0" y="52"/>
                    <a:pt x="0" y="48"/>
                  </a:cubicBezTo>
                  <a:cubicBezTo>
                    <a:pt x="0" y="44"/>
                    <a:pt x="4" y="40"/>
                    <a:pt x="8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4"/>
                    <a:pt x="60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52"/>
                    <a:pt x="68" y="56"/>
                    <a:pt x="64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1"/>
            <p:cNvSpPr>
              <a:spLocks/>
            </p:cNvSpPr>
            <p:nvPr/>
          </p:nvSpPr>
          <p:spPr bwMode="auto">
            <a:xfrm>
              <a:off x="11215688" y="1563688"/>
              <a:ext cx="623888" cy="217488"/>
            </a:xfrm>
            <a:custGeom>
              <a:avLst/>
              <a:gdLst>
                <a:gd name="T0" fmla="*/ 176 w 184"/>
                <a:gd name="T1" fmla="*/ 64 h 64"/>
                <a:gd name="T2" fmla="*/ 168 w 184"/>
                <a:gd name="T3" fmla="*/ 56 h 64"/>
                <a:gd name="T4" fmla="*/ 168 w 184"/>
                <a:gd name="T5" fmla="*/ 16 h 64"/>
                <a:gd name="T6" fmla="*/ 19 w 184"/>
                <a:gd name="T7" fmla="*/ 16 h 64"/>
                <a:gd name="T8" fmla="*/ 12 w 184"/>
                <a:gd name="T9" fmla="*/ 13 h 64"/>
                <a:gd name="T10" fmla="*/ 8 w 184"/>
                <a:gd name="T11" fmla="*/ 16 h 64"/>
                <a:gd name="T12" fmla="*/ 0 w 184"/>
                <a:gd name="T13" fmla="*/ 8 h 64"/>
                <a:gd name="T14" fmla="*/ 8 w 184"/>
                <a:gd name="T15" fmla="*/ 0 h 64"/>
                <a:gd name="T16" fmla="*/ 176 w 184"/>
                <a:gd name="T17" fmla="*/ 0 h 64"/>
                <a:gd name="T18" fmla="*/ 184 w 184"/>
                <a:gd name="T19" fmla="*/ 8 h 64"/>
                <a:gd name="T20" fmla="*/ 184 w 184"/>
                <a:gd name="T21" fmla="*/ 56 h 64"/>
                <a:gd name="T22" fmla="*/ 176 w 184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4" h="64">
                  <a:moveTo>
                    <a:pt x="176" y="64"/>
                  </a:moveTo>
                  <a:cubicBezTo>
                    <a:pt x="172" y="64"/>
                    <a:pt x="168" y="60"/>
                    <a:pt x="168" y="56"/>
                  </a:cubicBezTo>
                  <a:cubicBezTo>
                    <a:pt x="168" y="16"/>
                    <a:pt x="168" y="16"/>
                    <a:pt x="16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4" y="4"/>
                    <a:pt x="184" y="8"/>
                  </a:cubicBezTo>
                  <a:cubicBezTo>
                    <a:pt x="184" y="56"/>
                    <a:pt x="184" y="56"/>
                    <a:pt x="184" y="56"/>
                  </a:cubicBezTo>
                  <a:cubicBezTo>
                    <a:pt x="184" y="60"/>
                    <a:pt x="180" y="64"/>
                    <a:pt x="176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2"/>
            <p:cNvSpPr>
              <a:spLocks/>
            </p:cNvSpPr>
            <p:nvPr/>
          </p:nvSpPr>
          <p:spPr bwMode="auto">
            <a:xfrm>
              <a:off x="11514138" y="2054225"/>
              <a:ext cx="26988" cy="10953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3"/>
            <p:cNvSpPr>
              <a:spLocks/>
            </p:cNvSpPr>
            <p:nvPr/>
          </p:nvSpPr>
          <p:spPr bwMode="auto">
            <a:xfrm>
              <a:off x="11677651" y="1931988"/>
              <a:ext cx="257175" cy="53975"/>
            </a:xfrm>
            <a:custGeom>
              <a:avLst/>
              <a:gdLst>
                <a:gd name="T0" fmla="*/ 68 w 76"/>
                <a:gd name="T1" fmla="*/ 16 h 16"/>
                <a:gd name="T2" fmla="*/ 8 w 76"/>
                <a:gd name="T3" fmla="*/ 16 h 16"/>
                <a:gd name="T4" fmla="*/ 0 w 76"/>
                <a:gd name="T5" fmla="*/ 8 h 16"/>
                <a:gd name="T6" fmla="*/ 8 w 76"/>
                <a:gd name="T7" fmla="*/ 0 h 16"/>
                <a:gd name="T8" fmla="*/ 68 w 76"/>
                <a:gd name="T9" fmla="*/ 0 h 16"/>
                <a:gd name="T10" fmla="*/ 76 w 76"/>
                <a:gd name="T11" fmla="*/ 8 h 16"/>
                <a:gd name="T12" fmla="*/ 68 w 7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6">
                  <a:moveTo>
                    <a:pt x="6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2" y="0"/>
                    <a:pt x="76" y="4"/>
                    <a:pt x="76" y="8"/>
                  </a:cubicBezTo>
                  <a:cubicBezTo>
                    <a:pt x="76" y="12"/>
                    <a:pt x="72" y="16"/>
                    <a:pt x="6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798483" y="464368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2021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20894" y="3292495"/>
            <a:ext cx="1100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Here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885174" y="3631049"/>
            <a:ext cx="1754904" cy="6171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35813" y="3292495"/>
            <a:ext cx="1100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Here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565405" y="3292495"/>
            <a:ext cx="1100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Here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12187" y="3292495"/>
            <a:ext cx="1100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Here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96947" y="3292495"/>
            <a:ext cx="1100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Here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057667" y="3631049"/>
            <a:ext cx="1754904" cy="617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 Condensed Light" panose="02000000000000000000" pitchFamily="2" charset="0"/>
              </a:rPr>
              <a:t>Lorem Ipsum is simply dummy text of the printing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15015" y="3631049"/>
            <a:ext cx="1754904" cy="617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 Condensed Light" panose="02000000000000000000" pitchFamily="2" charset="0"/>
              </a:rPr>
              <a:t>Lorem Ipsum is simply dummy text of the printing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16237" y="3631049"/>
            <a:ext cx="1754904" cy="6171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88730" y="3631049"/>
            <a:ext cx="1754904" cy="617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 Condensed Light" panose="02000000000000000000" pitchFamily="2" charset="0"/>
              </a:rPr>
              <a:t>Lorem Ipsum is simply dummy text of the printing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A8998-1D9D-4433-A733-F4F463E4030C}"/>
              </a:ext>
            </a:extLst>
          </p:cNvPr>
          <p:cNvSpPr txBox="1"/>
          <p:nvPr/>
        </p:nvSpPr>
        <p:spPr>
          <a:xfrm>
            <a:off x="2111336" y="947194"/>
            <a:ext cx="88751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Lorem Ipsum has been the industry's standard dummy text ever since the 1500s</a:t>
            </a:r>
            <a:r>
              <a:rPr lang="id-ID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Fusce som libero topi sombrero bikinan meksiko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when an unknown printer took a galley of type and scrambled it to make a type specimen book.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686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/>
          <p:cNvSpPr>
            <a:spLocks noChangeAspect="1"/>
          </p:cNvSpPr>
          <p:nvPr/>
        </p:nvSpPr>
        <p:spPr>
          <a:xfrm>
            <a:off x="8453301" y="4162406"/>
            <a:ext cx="749458" cy="749458"/>
          </a:xfrm>
          <a:prstGeom prst="ellipse">
            <a:avLst/>
          </a:prstGeom>
          <a:noFill/>
          <a:ln>
            <a:solidFill>
              <a:srgbClr val="0BC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2" name="Group 21"/>
          <p:cNvGrpSpPr/>
          <p:nvPr/>
        </p:nvGrpSpPr>
        <p:grpSpPr>
          <a:xfrm>
            <a:off x="8653616" y="4355479"/>
            <a:ext cx="348869" cy="349465"/>
            <a:chOff x="7287419" y="3505994"/>
            <a:chExt cx="464344" cy="465138"/>
          </a:xfrm>
          <a:solidFill>
            <a:srgbClr val="0BCE99"/>
          </a:solidFill>
        </p:grpSpPr>
        <p:sp>
          <p:nvSpPr>
            <p:cNvPr id="83" name="AutoShape 37"/>
            <p:cNvSpPr>
              <a:spLocks/>
            </p:cNvSpPr>
            <p:nvPr/>
          </p:nvSpPr>
          <p:spPr bwMode="auto">
            <a:xfrm>
              <a:off x="7287419" y="3549650"/>
              <a:ext cx="423069" cy="421482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38"/>
            <p:cNvSpPr>
              <a:spLocks/>
            </p:cNvSpPr>
            <p:nvPr/>
          </p:nvSpPr>
          <p:spPr bwMode="auto">
            <a:xfrm>
              <a:off x="7490619" y="3738563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39"/>
            <p:cNvSpPr>
              <a:spLocks/>
            </p:cNvSpPr>
            <p:nvPr/>
          </p:nvSpPr>
          <p:spPr bwMode="auto">
            <a:xfrm>
              <a:off x="7679532" y="3505994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6" name="AutoShape 40"/>
            <p:cNvSpPr>
              <a:spLocks/>
            </p:cNvSpPr>
            <p:nvPr/>
          </p:nvSpPr>
          <p:spPr bwMode="auto">
            <a:xfrm>
              <a:off x="7403307" y="3724275"/>
              <a:ext cx="57944" cy="579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7" name="AutoShape 41"/>
            <p:cNvSpPr>
              <a:spLocks/>
            </p:cNvSpPr>
            <p:nvPr/>
          </p:nvSpPr>
          <p:spPr bwMode="auto">
            <a:xfrm>
              <a:off x="7461250" y="3825875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8" name="AutoShape 42"/>
            <p:cNvSpPr>
              <a:spLocks/>
            </p:cNvSpPr>
            <p:nvPr/>
          </p:nvSpPr>
          <p:spPr bwMode="auto">
            <a:xfrm>
              <a:off x="7693819" y="3607594"/>
              <a:ext cx="28575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90" name="Oval 89"/>
          <p:cNvSpPr>
            <a:spLocks noChangeAspect="1"/>
          </p:cNvSpPr>
          <p:nvPr/>
        </p:nvSpPr>
        <p:spPr>
          <a:xfrm>
            <a:off x="8453301" y="2042909"/>
            <a:ext cx="749458" cy="749458"/>
          </a:xfrm>
          <a:prstGeom prst="ellipse">
            <a:avLst/>
          </a:prstGeom>
          <a:noFill/>
          <a:ln>
            <a:solidFill>
              <a:srgbClr val="096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1" name="Group 28"/>
          <p:cNvGrpSpPr/>
          <p:nvPr/>
        </p:nvGrpSpPr>
        <p:grpSpPr>
          <a:xfrm>
            <a:off x="8663576" y="2241644"/>
            <a:ext cx="348868" cy="348868"/>
            <a:chOff x="8216107" y="1647825"/>
            <a:chExt cx="464344" cy="464344"/>
          </a:xfrm>
          <a:solidFill>
            <a:srgbClr val="0F6FC6"/>
          </a:solidFill>
        </p:grpSpPr>
        <p:sp>
          <p:nvSpPr>
            <p:cNvPr id="92" name="AutoShape 81"/>
            <p:cNvSpPr>
              <a:spLocks/>
            </p:cNvSpPr>
            <p:nvPr/>
          </p:nvSpPr>
          <p:spPr bwMode="auto">
            <a:xfrm>
              <a:off x="8216107" y="164782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3" name="AutoShape 82"/>
            <p:cNvSpPr>
              <a:spLocks/>
            </p:cNvSpPr>
            <p:nvPr/>
          </p:nvSpPr>
          <p:spPr bwMode="auto">
            <a:xfrm>
              <a:off x="8259763" y="202485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95" name="Oval 13"/>
          <p:cNvSpPr>
            <a:spLocks noChangeAspect="1"/>
          </p:cNvSpPr>
          <p:nvPr/>
        </p:nvSpPr>
        <p:spPr>
          <a:xfrm>
            <a:off x="5721269" y="4162406"/>
            <a:ext cx="749458" cy="74945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6" name="Group 31"/>
          <p:cNvGrpSpPr/>
          <p:nvPr/>
        </p:nvGrpSpPr>
        <p:grpSpPr>
          <a:xfrm>
            <a:off x="5964147" y="4355478"/>
            <a:ext cx="263709" cy="384412"/>
            <a:chOff x="3582988" y="3510757"/>
            <a:chExt cx="319088" cy="465138"/>
          </a:xfrm>
          <a:solidFill>
            <a:srgbClr val="4B6B8E"/>
          </a:solidFill>
        </p:grpSpPr>
        <p:sp>
          <p:nvSpPr>
            <p:cNvPr id="97" name="AutoShape 113"/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8" name="AutoShape 114"/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00" name="Oval 99"/>
          <p:cNvSpPr>
            <a:spLocks noChangeAspect="1"/>
          </p:cNvSpPr>
          <p:nvPr/>
        </p:nvSpPr>
        <p:spPr>
          <a:xfrm>
            <a:off x="2989237" y="4162406"/>
            <a:ext cx="749458" cy="74945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1" name="Group 34"/>
          <p:cNvGrpSpPr/>
          <p:nvPr/>
        </p:nvGrpSpPr>
        <p:grpSpPr>
          <a:xfrm>
            <a:off x="3195804" y="4373250"/>
            <a:ext cx="349465" cy="348868"/>
            <a:chOff x="2581275" y="2582069"/>
            <a:chExt cx="465138" cy="464344"/>
          </a:xfrm>
          <a:solidFill>
            <a:srgbClr val="6E2D9F"/>
          </a:solidFill>
        </p:grpSpPr>
        <p:sp>
          <p:nvSpPr>
            <p:cNvPr id="102" name="AutoShape 128"/>
            <p:cNvSpPr>
              <a:spLocks/>
            </p:cNvSpPr>
            <p:nvPr/>
          </p:nvSpPr>
          <p:spPr bwMode="auto">
            <a:xfrm>
              <a:off x="2581275" y="2582069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3" name="AutoShape 129"/>
            <p:cNvSpPr>
              <a:spLocks/>
            </p:cNvSpPr>
            <p:nvPr/>
          </p:nvSpPr>
          <p:spPr bwMode="auto">
            <a:xfrm>
              <a:off x="2871788" y="2640013"/>
              <a:ext cx="115888" cy="115888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05" name="Oval 104"/>
          <p:cNvSpPr>
            <a:spLocks noChangeAspect="1"/>
          </p:cNvSpPr>
          <p:nvPr/>
        </p:nvSpPr>
        <p:spPr>
          <a:xfrm>
            <a:off x="2989237" y="2042909"/>
            <a:ext cx="749458" cy="749458"/>
          </a:xfrm>
          <a:prstGeom prst="ellipse">
            <a:avLst/>
          </a:prstGeom>
          <a:noFill/>
          <a:ln>
            <a:solidFill>
              <a:srgbClr val="93D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AutoShape 130"/>
          <p:cNvSpPr>
            <a:spLocks/>
          </p:cNvSpPr>
          <p:nvPr/>
        </p:nvSpPr>
        <p:spPr bwMode="auto">
          <a:xfrm>
            <a:off x="3172092" y="2217095"/>
            <a:ext cx="383755" cy="383755"/>
          </a:xfrm>
          <a:custGeom>
            <a:avLst/>
            <a:gdLst>
              <a:gd name="T0" fmla="+- 0 10799 113"/>
              <a:gd name="T1" fmla="*/ T0 w 21373"/>
              <a:gd name="T2" fmla="*/ 10800 h 21600"/>
              <a:gd name="T3" fmla="+- 0 10799 113"/>
              <a:gd name="T4" fmla="*/ T3 w 21373"/>
              <a:gd name="T5" fmla="*/ 10800 h 21600"/>
              <a:gd name="T6" fmla="+- 0 10799 113"/>
              <a:gd name="T7" fmla="*/ T6 w 21373"/>
              <a:gd name="T8" fmla="*/ 10800 h 21600"/>
              <a:gd name="T9" fmla="+- 0 10799 113"/>
              <a:gd name="T10" fmla="*/ T9 w 2137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3" h="21600">
                <a:moveTo>
                  <a:pt x="1336" y="20249"/>
                </a:moveTo>
                <a:cubicBezTo>
                  <a:pt x="1428" y="20188"/>
                  <a:pt x="3691" y="18688"/>
                  <a:pt x="7070" y="17950"/>
                </a:cubicBezTo>
                <a:lnTo>
                  <a:pt x="8729" y="17587"/>
                </a:lnTo>
                <a:cubicBezTo>
                  <a:pt x="9321" y="17980"/>
                  <a:pt x="9972" y="18225"/>
                  <a:pt x="10686" y="18225"/>
                </a:cubicBezTo>
                <a:cubicBezTo>
                  <a:pt x="11401" y="18225"/>
                  <a:pt x="12052" y="17980"/>
                  <a:pt x="12644" y="17587"/>
                </a:cubicBezTo>
                <a:lnTo>
                  <a:pt x="14303" y="17950"/>
                </a:lnTo>
                <a:cubicBezTo>
                  <a:pt x="17656" y="18682"/>
                  <a:pt x="19911" y="20165"/>
                  <a:pt x="20037" y="20249"/>
                </a:cubicBezTo>
                <a:cubicBezTo>
                  <a:pt x="20037" y="20249"/>
                  <a:pt x="1336" y="20249"/>
                  <a:pt x="1336" y="20249"/>
                </a:cubicBezTo>
                <a:close/>
                <a:moveTo>
                  <a:pt x="13537" y="15793"/>
                </a:moveTo>
                <a:lnTo>
                  <a:pt x="13317" y="16073"/>
                </a:lnTo>
                <a:cubicBezTo>
                  <a:pt x="11725" y="17923"/>
                  <a:pt x="9648" y="17923"/>
                  <a:pt x="8056" y="16073"/>
                </a:cubicBezTo>
                <a:lnTo>
                  <a:pt x="7836" y="15793"/>
                </a:lnTo>
                <a:cubicBezTo>
                  <a:pt x="5977" y="13411"/>
                  <a:pt x="5053" y="10261"/>
                  <a:pt x="5451" y="7255"/>
                </a:cubicBezTo>
                <a:cubicBezTo>
                  <a:pt x="5815" y="4367"/>
                  <a:pt x="7453" y="1350"/>
                  <a:pt x="10686" y="1350"/>
                </a:cubicBezTo>
                <a:cubicBezTo>
                  <a:pt x="13920" y="1350"/>
                  <a:pt x="15558" y="4367"/>
                  <a:pt x="15922" y="7255"/>
                </a:cubicBezTo>
                <a:cubicBezTo>
                  <a:pt x="16318" y="10262"/>
                  <a:pt x="15398" y="13411"/>
                  <a:pt x="13537" y="15793"/>
                </a:cubicBezTo>
                <a:moveTo>
                  <a:pt x="20778" y="19126"/>
                </a:moveTo>
                <a:cubicBezTo>
                  <a:pt x="20644" y="19037"/>
                  <a:pt x="18209" y="17422"/>
                  <a:pt x="14585" y="16630"/>
                </a:cubicBezTo>
                <a:cubicBezTo>
                  <a:pt x="15914" y="14927"/>
                  <a:pt x="16767" y="12639"/>
                  <a:pt x="17130" y="11115"/>
                </a:cubicBezTo>
                <a:cubicBezTo>
                  <a:pt x="17633" y="9004"/>
                  <a:pt x="17438" y="4873"/>
                  <a:pt x="15431" y="2299"/>
                </a:cubicBezTo>
                <a:cubicBezTo>
                  <a:pt x="14259" y="795"/>
                  <a:pt x="12618" y="0"/>
                  <a:pt x="10686" y="0"/>
                </a:cubicBezTo>
                <a:cubicBezTo>
                  <a:pt x="8755" y="0"/>
                  <a:pt x="7114" y="795"/>
                  <a:pt x="5942" y="2299"/>
                </a:cubicBezTo>
                <a:cubicBezTo>
                  <a:pt x="3935" y="4873"/>
                  <a:pt x="3740" y="9004"/>
                  <a:pt x="4243" y="11115"/>
                </a:cubicBezTo>
                <a:cubicBezTo>
                  <a:pt x="4606" y="12639"/>
                  <a:pt x="5459" y="14927"/>
                  <a:pt x="6788" y="16630"/>
                </a:cubicBezTo>
                <a:cubicBezTo>
                  <a:pt x="3164" y="17422"/>
                  <a:pt x="729" y="19037"/>
                  <a:pt x="595" y="19126"/>
                </a:cubicBezTo>
                <a:cubicBezTo>
                  <a:pt x="105" y="19457"/>
                  <a:pt x="-113" y="20071"/>
                  <a:pt x="57" y="20640"/>
                </a:cubicBezTo>
                <a:cubicBezTo>
                  <a:pt x="228" y="21210"/>
                  <a:pt x="747" y="21599"/>
                  <a:pt x="1336" y="21599"/>
                </a:cubicBezTo>
                <a:lnTo>
                  <a:pt x="20037" y="21599"/>
                </a:lnTo>
                <a:cubicBezTo>
                  <a:pt x="20626" y="21599"/>
                  <a:pt x="21145" y="21210"/>
                  <a:pt x="21316" y="20640"/>
                </a:cubicBezTo>
                <a:cubicBezTo>
                  <a:pt x="21487" y="20071"/>
                  <a:pt x="21268" y="19457"/>
                  <a:pt x="20778" y="19126"/>
                </a:cubicBezTo>
              </a:path>
            </a:pathLst>
          </a:custGeom>
          <a:solidFill>
            <a:srgbClr val="93D2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5721269" y="2042909"/>
            <a:ext cx="749458" cy="749458"/>
          </a:xfrm>
          <a:prstGeom prst="ellipse">
            <a:avLst/>
          </a:prstGeom>
          <a:noFill/>
          <a:ln>
            <a:solidFill>
              <a:srgbClr val="0BC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AutoShape 137"/>
          <p:cNvSpPr>
            <a:spLocks/>
          </p:cNvSpPr>
          <p:nvPr/>
        </p:nvSpPr>
        <p:spPr bwMode="auto">
          <a:xfrm>
            <a:off x="5921566" y="2217094"/>
            <a:ext cx="348868" cy="348868"/>
          </a:xfrm>
          <a:custGeom>
            <a:avLst/>
            <a:gdLst>
              <a:gd name="T0" fmla="+- 0 10819 195"/>
              <a:gd name="T1" fmla="*/ T0 w 21248"/>
              <a:gd name="T2" fmla="*/ 10800 h 21600"/>
              <a:gd name="T3" fmla="+- 0 10819 195"/>
              <a:gd name="T4" fmla="*/ T3 w 21248"/>
              <a:gd name="T5" fmla="*/ 10800 h 21600"/>
              <a:gd name="T6" fmla="+- 0 10819 195"/>
              <a:gd name="T7" fmla="*/ T6 w 21248"/>
              <a:gd name="T8" fmla="*/ 10800 h 21600"/>
              <a:gd name="T9" fmla="+- 0 10819 195"/>
              <a:gd name="T10" fmla="*/ T9 w 2124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248" h="21600">
                <a:moveTo>
                  <a:pt x="19868" y="17133"/>
                </a:moveTo>
                <a:cubicBezTo>
                  <a:pt x="19766" y="17386"/>
                  <a:pt x="19525" y="17549"/>
                  <a:pt x="19255" y="17549"/>
                </a:cubicBezTo>
                <a:lnTo>
                  <a:pt x="19058" y="17549"/>
                </a:lnTo>
                <a:lnTo>
                  <a:pt x="3983" y="2226"/>
                </a:lnTo>
                <a:lnTo>
                  <a:pt x="3983" y="2025"/>
                </a:lnTo>
                <a:cubicBezTo>
                  <a:pt x="3983" y="1750"/>
                  <a:pt x="4144" y="1506"/>
                  <a:pt x="4393" y="1401"/>
                </a:cubicBezTo>
                <a:cubicBezTo>
                  <a:pt x="4475" y="1367"/>
                  <a:pt x="4560" y="1350"/>
                  <a:pt x="4647" y="1350"/>
                </a:cubicBezTo>
                <a:cubicBezTo>
                  <a:pt x="4824" y="1350"/>
                  <a:pt x="4991" y="1420"/>
                  <a:pt x="5116" y="1547"/>
                </a:cubicBezTo>
                <a:lnTo>
                  <a:pt x="19724" y="16397"/>
                </a:lnTo>
                <a:cubicBezTo>
                  <a:pt x="19915" y="16591"/>
                  <a:pt x="19972" y="16880"/>
                  <a:pt x="19868" y="17133"/>
                </a:cubicBezTo>
                <a:moveTo>
                  <a:pt x="10121" y="17549"/>
                </a:moveTo>
                <a:cubicBezTo>
                  <a:pt x="10017" y="17549"/>
                  <a:pt x="9922" y="17586"/>
                  <a:pt x="9824" y="17609"/>
                </a:cubicBezTo>
                <a:lnTo>
                  <a:pt x="3923" y="11612"/>
                </a:lnTo>
                <a:cubicBezTo>
                  <a:pt x="3946" y="11512"/>
                  <a:pt x="3982" y="11415"/>
                  <a:pt x="3982" y="11311"/>
                </a:cubicBezTo>
                <a:lnTo>
                  <a:pt x="3983" y="3180"/>
                </a:lnTo>
                <a:lnTo>
                  <a:pt x="18119" y="17549"/>
                </a:lnTo>
                <a:cubicBezTo>
                  <a:pt x="18119" y="17549"/>
                  <a:pt x="10121" y="17549"/>
                  <a:pt x="10121" y="17549"/>
                </a:cubicBezTo>
                <a:close/>
                <a:moveTo>
                  <a:pt x="9182" y="17945"/>
                </a:moveTo>
                <a:lnTo>
                  <a:pt x="7109" y="20052"/>
                </a:lnTo>
                <a:cubicBezTo>
                  <a:pt x="6939" y="20224"/>
                  <a:pt x="6742" y="20249"/>
                  <a:pt x="6640" y="20249"/>
                </a:cubicBezTo>
                <a:cubicBezTo>
                  <a:pt x="6537" y="20249"/>
                  <a:pt x="6339" y="20224"/>
                  <a:pt x="6170" y="20052"/>
                </a:cubicBezTo>
                <a:lnTo>
                  <a:pt x="1522" y="15327"/>
                </a:lnTo>
                <a:cubicBezTo>
                  <a:pt x="1352" y="15154"/>
                  <a:pt x="1327" y="14953"/>
                  <a:pt x="1327" y="14850"/>
                </a:cubicBezTo>
                <a:cubicBezTo>
                  <a:pt x="1327" y="14745"/>
                  <a:pt x="1352" y="14544"/>
                  <a:pt x="1522" y="14373"/>
                </a:cubicBezTo>
                <a:lnTo>
                  <a:pt x="3593" y="12266"/>
                </a:lnTo>
                <a:cubicBezTo>
                  <a:pt x="3599" y="12260"/>
                  <a:pt x="3601" y="12251"/>
                  <a:pt x="3607" y="12245"/>
                </a:cubicBezTo>
                <a:lnTo>
                  <a:pt x="9202" y="17932"/>
                </a:lnTo>
                <a:cubicBezTo>
                  <a:pt x="9196" y="17937"/>
                  <a:pt x="9187" y="17939"/>
                  <a:pt x="9182" y="17945"/>
                </a:cubicBezTo>
                <a:moveTo>
                  <a:pt x="6056" y="593"/>
                </a:moveTo>
                <a:cubicBezTo>
                  <a:pt x="5675" y="205"/>
                  <a:pt x="5165" y="0"/>
                  <a:pt x="4647" y="0"/>
                </a:cubicBezTo>
                <a:cubicBezTo>
                  <a:pt x="4390" y="0"/>
                  <a:pt x="4132" y="49"/>
                  <a:pt x="3885" y="154"/>
                </a:cubicBezTo>
                <a:cubicBezTo>
                  <a:pt x="3141" y="467"/>
                  <a:pt x="2655" y="1205"/>
                  <a:pt x="2655" y="2025"/>
                </a:cubicBezTo>
                <a:lnTo>
                  <a:pt x="2654" y="11311"/>
                </a:lnTo>
                <a:lnTo>
                  <a:pt x="583" y="13418"/>
                </a:lnTo>
                <a:cubicBezTo>
                  <a:pt x="-195" y="14208"/>
                  <a:pt x="-195" y="15491"/>
                  <a:pt x="583" y="16281"/>
                </a:cubicBezTo>
                <a:lnTo>
                  <a:pt x="5231" y="21006"/>
                </a:lnTo>
                <a:cubicBezTo>
                  <a:pt x="5620" y="21402"/>
                  <a:pt x="6131" y="21599"/>
                  <a:pt x="6640" y="21599"/>
                </a:cubicBezTo>
                <a:cubicBezTo>
                  <a:pt x="7150" y="21599"/>
                  <a:pt x="7659" y="21402"/>
                  <a:pt x="8048" y="21006"/>
                </a:cubicBezTo>
                <a:lnTo>
                  <a:pt x="10121" y="18900"/>
                </a:lnTo>
                <a:lnTo>
                  <a:pt x="19255" y="18900"/>
                </a:lnTo>
                <a:cubicBezTo>
                  <a:pt x="20062" y="18900"/>
                  <a:pt x="20788" y="18407"/>
                  <a:pt x="21095" y="17650"/>
                </a:cubicBezTo>
                <a:cubicBezTo>
                  <a:pt x="21405" y="16893"/>
                  <a:pt x="21234" y="16022"/>
                  <a:pt x="20663" y="15443"/>
                </a:cubicBezTo>
                <a:cubicBezTo>
                  <a:pt x="20663" y="15443"/>
                  <a:pt x="6056" y="593"/>
                  <a:pt x="6056" y="593"/>
                </a:cubicBezTo>
                <a:close/>
              </a:path>
            </a:pathLst>
          </a:custGeom>
          <a:solidFill>
            <a:srgbClr val="0BCE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394795" y="2843819"/>
            <a:ext cx="1938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WORLDWIDE BUSINESS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262435" y="3129050"/>
            <a:ext cx="2216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Source Sans Pro" panose="020B0503030403020204" pitchFamily="34" charset="0"/>
                <a:cs typeface="Open Sans Light" pitchFamily="34" charset="0"/>
              </a:rPr>
              <a:t>Lorem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Source Sans Pro" panose="020B0503030403020204" pitchFamily="34" charset="0"/>
                <a:cs typeface="Open Sans Light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Source Sans Pro" panose="020B0503030403020204" pitchFamily="34" charset="0"/>
                <a:cs typeface="Open Sans Light" pitchFamily="34" charset="0"/>
              </a:rPr>
              <a:t>ipsum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Source Sans Pro" panose="020B0503030403020204" pitchFamily="34" charset="0"/>
                <a:cs typeface="Open Sans Light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Source Sans Pro" panose="020B0503030403020204" pitchFamily="34" charset="0"/>
                <a:cs typeface="Open Sans Light" pitchFamily="34" charset="0"/>
              </a:rPr>
              <a:t>dolor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Source Sans Pro" panose="020B0503030403020204" pitchFamily="34" charset="0"/>
                <a:cs typeface="Open Sans Light" pitchFamily="34" charset="0"/>
              </a:rPr>
              <a:t> sit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Source Sans Pro" panose="020B0503030403020204" pitchFamily="34" charset="0"/>
                <a:cs typeface="Open Sans Light" pitchFamily="34" charset="0"/>
              </a:rPr>
              <a:t>amet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Source Sans Pro" panose="020B0503030403020204" pitchFamily="34" charset="0"/>
                <a:cs typeface="Open Sans Light" pitchFamily="34" charset="0"/>
              </a:rPr>
              <a:t>,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Source Sans Pro" panose="020B0503030403020204" pitchFamily="34" charset="0"/>
                <a:cs typeface="Open Sans Light" pitchFamily="34" charset="0"/>
              </a:rPr>
              <a:t>consectetuer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Source Sans Pro" panose="020B0503030403020204" pitchFamily="34" charset="0"/>
                <a:cs typeface="Open Sans Light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Source Sans Pro" panose="020B0503030403020204" pitchFamily="34" charset="0"/>
                <a:cs typeface="Open Sans Light" pitchFamily="34" charset="0"/>
              </a:rPr>
              <a:t>adipiscing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Source Sans Pro" panose="020B0503030403020204" pitchFamily="34" charset="0"/>
                <a:cs typeface="Open Sans Light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Source Sans Pro" panose="020B0503030403020204" pitchFamily="34" charset="0"/>
                <a:cs typeface="Open Sans Light" pitchFamily="34" charset="0"/>
              </a:rPr>
              <a:t>elit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Source Sans Pro" panose="020B0503030403020204" pitchFamily="34" charset="0"/>
                <a:cs typeface="Open Sans Light" pitchFamily="34" charset="0"/>
              </a:rPr>
              <a:t>,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Source Sans Pro" panose="020B0503030403020204" pitchFamily="34" charset="0"/>
                <a:cs typeface="Open Sans Light" pitchFamily="34" charset="0"/>
              </a:rPr>
              <a:t>sed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Source Sans Pro" panose="020B0503030403020204" pitchFamily="34" charset="0"/>
                <a:cs typeface="Open Sans Light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Source Sans Pro" panose="020B0503030403020204" pitchFamily="34" charset="0"/>
                <a:cs typeface="Open Sans Light" pitchFamily="34" charset="0"/>
              </a:rPr>
              <a:t>diam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Source Sans Pro" panose="020B0503030403020204" pitchFamily="34" charset="0"/>
                <a:cs typeface="Open Sans Light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Source Sans Pro" panose="020B0503030403020204" pitchFamily="34" charset="0"/>
                <a:cs typeface="Open Sans Light" pitchFamily="34" charset="0"/>
              </a:rPr>
              <a:t>nonummy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latin typeface="Open Sans Light" pitchFamily="34" charset="0"/>
              <a:ea typeface="Source Sans Pro" panose="020B0503030403020204" pitchFamily="34" charset="0"/>
              <a:cs typeface="Open Sans Light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802912" y="4964924"/>
            <a:ext cx="1135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WEB DESIGN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255869" y="5266609"/>
            <a:ext cx="2216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Lorem ipsum dolor sit amet, consectetuer adipiscing elit, sed diam nonummy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436205" y="2843817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DEVELOPMENT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987900" y="3133778"/>
            <a:ext cx="2216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Lorem ipsum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dolor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sit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amet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consectetuer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adipiscing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elit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sed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diam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nonummy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300041" y="284381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MAKETTING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7719934" y="3123281"/>
            <a:ext cx="2216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Lorem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ipsum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dolor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sit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amet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consectetuer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adipiscing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elit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sed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diam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nonummy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225410" y="4964924"/>
            <a:ext cx="1741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CREATIVE SOLUTION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987900" y="5266609"/>
            <a:ext cx="2216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Lorem ipsum dolor sit amet, consectetuer adipiscing elit, sed diam nonummy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196650" y="4964925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WEB ANALYSIS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719931" y="5271337"/>
            <a:ext cx="2216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Lorem ipsum dolor sit amet, consectetuer adipiscing elit, sed diam nonummy</a:t>
            </a:r>
          </a:p>
        </p:txBody>
      </p:sp>
      <p:cxnSp>
        <p:nvCxnSpPr>
          <p:cNvPr id="67" name="Straight Connector 66"/>
          <p:cNvCxnSpPr/>
          <p:nvPr/>
        </p:nvCxnSpPr>
        <p:spPr>
          <a:xfrm rot="5400000">
            <a:off x="3048000" y="4038600"/>
            <a:ext cx="3505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5708072" y="4038600"/>
            <a:ext cx="3505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905000" y="3948545"/>
            <a:ext cx="838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2"/>
          <p:cNvSpPr txBox="1">
            <a:spLocks/>
          </p:cNvSpPr>
          <p:nvPr/>
        </p:nvSpPr>
        <p:spPr>
          <a:xfrm>
            <a:off x="2481330" y="364364"/>
            <a:ext cx="7229340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Extrabold" panose="020B0906030804020204" pitchFamily="34" charset="0"/>
              </a:rPr>
              <a:t>OUR FEATURES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47239" y="830581"/>
            <a:ext cx="6167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  <a:cs typeface="Open Sans Light" panose="020B0306030504020204" pitchFamily="34" charset="0"/>
              </a:rPr>
              <a:t>Lorem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  <a:cs typeface="Open Sans Light" panose="020B0306030504020204" pitchFamily="34" charset="0"/>
              </a:rPr>
              <a:t>Ipsum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  <a:cs typeface="Open Sans Light" panose="020B0306030504020204" pitchFamily="34" charset="0"/>
              </a:rPr>
              <a:t> is simply dummy text of the printing and typesetting industry.</a:t>
            </a:r>
          </a:p>
        </p:txBody>
      </p:sp>
    </p:spTree>
    <p:extLst>
      <p:ext uri="{BB962C8B-B14F-4D97-AF65-F5344CB8AC3E}">
        <p14:creationId xmlns:p14="http://schemas.microsoft.com/office/powerpoint/2010/main" val="15650896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710177" y="373183"/>
            <a:ext cx="4833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STEP PROCESS INFOGRAPHIC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392026" y="3052285"/>
            <a:ext cx="1322798" cy="23917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1392026" y="1645920"/>
            <a:ext cx="1322798" cy="1601808"/>
          </a:xfrm>
          <a:custGeom>
            <a:avLst/>
            <a:gdLst>
              <a:gd name="T0" fmla="*/ 0 w 984"/>
              <a:gd name="T1" fmla="*/ 0 h 1172"/>
              <a:gd name="T2" fmla="*/ 0 w 984"/>
              <a:gd name="T3" fmla="*/ 1029 h 1172"/>
              <a:gd name="T4" fmla="*/ 677 w 984"/>
              <a:gd name="T5" fmla="*/ 1029 h 1172"/>
              <a:gd name="T6" fmla="*/ 738 w 984"/>
              <a:gd name="T7" fmla="*/ 1172 h 1172"/>
              <a:gd name="T8" fmla="*/ 800 w 984"/>
              <a:gd name="T9" fmla="*/ 1029 h 1172"/>
              <a:gd name="T10" fmla="*/ 984 w 984"/>
              <a:gd name="T11" fmla="*/ 1029 h 1172"/>
              <a:gd name="T12" fmla="*/ 984 w 984"/>
              <a:gd name="T13" fmla="*/ 0 h 1172"/>
              <a:gd name="T14" fmla="*/ 0 w 984"/>
              <a:gd name="T15" fmla="*/ 0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4" h="1172">
                <a:moveTo>
                  <a:pt x="0" y="0"/>
                </a:moveTo>
                <a:lnTo>
                  <a:pt x="0" y="1029"/>
                </a:lnTo>
                <a:lnTo>
                  <a:pt x="677" y="1029"/>
                </a:lnTo>
                <a:lnTo>
                  <a:pt x="738" y="1172"/>
                </a:lnTo>
                <a:lnTo>
                  <a:pt x="800" y="1029"/>
                </a:lnTo>
                <a:lnTo>
                  <a:pt x="984" y="1029"/>
                </a:lnTo>
                <a:lnTo>
                  <a:pt x="984" y="0"/>
                </a:lnTo>
                <a:lnTo>
                  <a:pt x="0" y="0"/>
                </a:lnTo>
                <a:close/>
              </a:path>
            </a:pathLst>
          </a:custGeom>
          <a:solidFill>
            <a:srgbClr val="076AC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3286440" y="3052285"/>
            <a:ext cx="1322798" cy="23917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9"/>
          <p:cNvSpPr>
            <a:spLocks/>
          </p:cNvSpPr>
          <p:nvPr/>
        </p:nvSpPr>
        <p:spPr bwMode="auto">
          <a:xfrm>
            <a:off x="3286440" y="1645920"/>
            <a:ext cx="1322798" cy="1601808"/>
          </a:xfrm>
          <a:custGeom>
            <a:avLst/>
            <a:gdLst>
              <a:gd name="T0" fmla="*/ 0 w 984"/>
              <a:gd name="T1" fmla="*/ 0 h 1172"/>
              <a:gd name="T2" fmla="*/ 0 w 984"/>
              <a:gd name="T3" fmla="*/ 1029 h 1172"/>
              <a:gd name="T4" fmla="*/ 677 w 984"/>
              <a:gd name="T5" fmla="*/ 1029 h 1172"/>
              <a:gd name="T6" fmla="*/ 738 w 984"/>
              <a:gd name="T7" fmla="*/ 1172 h 1172"/>
              <a:gd name="T8" fmla="*/ 800 w 984"/>
              <a:gd name="T9" fmla="*/ 1029 h 1172"/>
              <a:gd name="T10" fmla="*/ 984 w 984"/>
              <a:gd name="T11" fmla="*/ 1029 h 1172"/>
              <a:gd name="T12" fmla="*/ 984 w 984"/>
              <a:gd name="T13" fmla="*/ 0 h 1172"/>
              <a:gd name="T14" fmla="*/ 0 w 984"/>
              <a:gd name="T15" fmla="*/ 0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4" h="1172">
                <a:moveTo>
                  <a:pt x="0" y="0"/>
                </a:moveTo>
                <a:lnTo>
                  <a:pt x="0" y="1029"/>
                </a:lnTo>
                <a:lnTo>
                  <a:pt x="677" y="1029"/>
                </a:lnTo>
                <a:lnTo>
                  <a:pt x="738" y="1172"/>
                </a:lnTo>
                <a:lnTo>
                  <a:pt x="800" y="1029"/>
                </a:lnTo>
                <a:lnTo>
                  <a:pt x="984" y="1029"/>
                </a:lnTo>
                <a:lnTo>
                  <a:pt x="984" y="0"/>
                </a:lnTo>
                <a:lnTo>
                  <a:pt x="0" y="0"/>
                </a:lnTo>
                <a:close/>
              </a:path>
            </a:pathLst>
          </a:custGeom>
          <a:solidFill>
            <a:srgbClr val="A2C04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5184602" y="3052285"/>
            <a:ext cx="1322798" cy="23917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8"/>
          <p:cNvSpPr>
            <a:spLocks/>
          </p:cNvSpPr>
          <p:nvPr/>
        </p:nvSpPr>
        <p:spPr bwMode="auto">
          <a:xfrm>
            <a:off x="5184602" y="1645920"/>
            <a:ext cx="1322798" cy="1601808"/>
          </a:xfrm>
          <a:custGeom>
            <a:avLst/>
            <a:gdLst>
              <a:gd name="T0" fmla="*/ 0 w 984"/>
              <a:gd name="T1" fmla="*/ 0 h 1172"/>
              <a:gd name="T2" fmla="*/ 0 w 984"/>
              <a:gd name="T3" fmla="*/ 1029 h 1172"/>
              <a:gd name="T4" fmla="*/ 677 w 984"/>
              <a:gd name="T5" fmla="*/ 1029 h 1172"/>
              <a:gd name="T6" fmla="*/ 738 w 984"/>
              <a:gd name="T7" fmla="*/ 1172 h 1172"/>
              <a:gd name="T8" fmla="*/ 800 w 984"/>
              <a:gd name="T9" fmla="*/ 1029 h 1172"/>
              <a:gd name="T10" fmla="*/ 984 w 984"/>
              <a:gd name="T11" fmla="*/ 1029 h 1172"/>
              <a:gd name="T12" fmla="*/ 984 w 984"/>
              <a:gd name="T13" fmla="*/ 0 h 1172"/>
              <a:gd name="T14" fmla="*/ 0 w 984"/>
              <a:gd name="T15" fmla="*/ 0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4" h="1172">
                <a:moveTo>
                  <a:pt x="0" y="0"/>
                </a:moveTo>
                <a:lnTo>
                  <a:pt x="0" y="1029"/>
                </a:lnTo>
                <a:lnTo>
                  <a:pt x="677" y="1029"/>
                </a:lnTo>
                <a:lnTo>
                  <a:pt x="738" y="1172"/>
                </a:lnTo>
                <a:lnTo>
                  <a:pt x="800" y="1029"/>
                </a:lnTo>
                <a:lnTo>
                  <a:pt x="984" y="1029"/>
                </a:lnTo>
                <a:lnTo>
                  <a:pt x="984" y="0"/>
                </a:lnTo>
                <a:lnTo>
                  <a:pt x="0" y="0"/>
                </a:lnTo>
                <a:close/>
              </a:path>
            </a:pathLst>
          </a:custGeom>
          <a:solidFill>
            <a:srgbClr val="0FCF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7080074" y="3052285"/>
            <a:ext cx="1322798" cy="23917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37"/>
          <p:cNvSpPr>
            <a:spLocks/>
          </p:cNvSpPr>
          <p:nvPr/>
        </p:nvSpPr>
        <p:spPr bwMode="auto">
          <a:xfrm>
            <a:off x="7080074" y="1645920"/>
            <a:ext cx="1322798" cy="1601808"/>
          </a:xfrm>
          <a:custGeom>
            <a:avLst/>
            <a:gdLst>
              <a:gd name="T0" fmla="*/ 0 w 984"/>
              <a:gd name="T1" fmla="*/ 0 h 1172"/>
              <a:gd name="T2" fmla="*/ 0 w 984"/>
              <a:gd name="T3" fmla="*/ 1029 h 1172"/>
              <a:gd name="T4" fmla="*/ 677 w 984"/>
              <a:gd name="T5" fmla="*/ 1029 h 1172"/>
              <a:gd name="T6" fmla="*/ 738 w 984"/>
              <a:gd name="T7" fmla="*/ 1172 h 1172"/>
              <a:gd name="T8" fmla="*/ 800 w 984"/>
              <a:gd name="T9" fmla="*/ 1029 h 1172"/>
              <a:gd name="T10" fmla="*/ 984 w 984"/>
              <a:gd name="T11" fmla="*/ 1029 h 1172"/>
              <a:gd name="T12" fmla="*/ 984 w 984"/>
              <a:gd name="T13" fmla="*/ 0 h 1172"/>
              <a:gd name="T14" fmla="*/ 0 w 984"/>
              <a:gd name="T15" fmla="*/ 0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4" h="1172">
                <a:moveTo>
                  <a:pt x="0" y="0"/>
                </a:moveTo>
                <a:lnTo>
                  <a:pt x="0" y="1029"/>
                </a:lnTo>
                <a:lnTo>
                  <a:pt x="677" y="1029"/>
                </a:lnTo>
                <a:lnTo>
                  <a:pt x="738" y="1172"/>
                </a:lnTo>
                <a:lnTo>
                  <a:pt x="800" y="1029"/>
                </a:lnTo>
                <a:lnTo>
                  <a:pt x="984" y="1029"/>
                </a:lnTo>
                <a:lnTo>
                  <a:pt x="984" y="0"/>
                </a:lnTo>
                <a:lnTo>
                  <a:pt x="0" y="0"/>
                </a:lnTo>
                <a:close/>
              </a:path>
            </a:pathLst>
          </a:custGeom>
          <a:solidFill>
            <a:srgbClr val="6C2B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040600" y="5724010"/>
            <a:ext cx="7586558" cy="100015"/>
            <a:chOff x="3362218" y="5215137"/>
            <a:chExt cx="5467564" cy="119225"/>
          </a:xfrm>
          <a:solidFill>
            <a:schemeClr val="bg1">
              <a:lumMod val="85000"/>
            </a:schemeClr>
          </a:solidFill>
        </p:grpSpPr>
        <p:sp>
          <p:nvSpPr>
            <p:cNvPr id="27" name="Rectangle 52"/>
            <p:cNvSpPr>
              <a:spLocks noChangeArrowheads="1"/>
            </p:cNvSpPr>
            <p:nvPr/>
          </p:nvSpPr>
          <p:spPr bwMode="auto">
            <a:xfrm>
              <a:off x="5185859" y="5215137"/>
              <a:ext cx="1820282" cy="11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53"/>
            <p:cNvSpPr>
              <a:spLocks noChangeArrowheads="1"/>
            </p:cNvSpPr>
            <p:nvPr/>
          </p:nvSpPr>
          <p:spPr bwMode="auto">
            <a:xfrm>
              <a:off x="7006141" y="5215137"/>
              <a:ext cx="1823641" cy="11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56"/>
            <p:cNvSpPr>
              <a:spLocks noChangeArrowheads="1"/>
            </p:cNvSpPr>
            <p:nvPr/>
          </p:nvSpPr>
          <p:spPr bwMode="auto">
            <a:xfrm>
              <a:off x="3362218" y="5215137"/>
              <a:ext cx="1823641" cy="11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Oval 54"/>
          <p:cNvSpPr>
            <a:spLocks noChangeArrowheads="1"/>
          </p:cNvSpPr>
          <p:nvPr/>
        </p:nvSpPr>
        <p:spPr bwMode="auto">
          <a:xfrm>
            <a:off x="5622845" y="5544967"/>
            <a:ext cx="446309" cy="453755"/>
          </a:xfrm>
          <a:prstGeom prst="ellipse">
            <a:avLst/>
          </a:prstGeom>
          <a:solidFill>
            <a:srgbClr val="0FCF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5"/>
          <p:cNvSpPr>
            <a:spLocks noChangeArrowheads="1"/>
          </p:cNvSpPr>
          <p:nvPr/>
        </p:nvSpPr>
        <p:spPr bwMode="auto">
          <a:xfrm>
            <a:off x="7518318" y="5544967"/>
            <a:ext cx="446309" cy="453755"/>
          </a:xfrm>
          <a:prstGeom prst="ellipse">
            <a:avLst/>
          </a:prstGeom>
          <a:solidFill>
            <a:srgbClr val="076AC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57"/>
          <p:cNvSpPr>
            <a:spLocks noChangeArrowheads="1"/>
          </p:cNvSpPr>
          <p:nvPr/>
        </p:nvSpPr>
        <p:spPr bwMode="auto">
          <a:xfrm>
            <a:off x="1831614" y="5544967"/>
            <a:ext cx="444966" cy="453755"/>
          </a:xfrm>
          <a:prstGeom prst="ellipse">
            <a:avLst/>
          </a:prstGeom>
          <a:solidFill>
            <a:srgbClr val="076AC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58"/>
          <p:cNvSpPr>
            <a:spLocks noChangeArrowheads="1"/>
          </p:cNvSpPr>
          <p:nvPr/>
        </p:nvSpPr>
        <p:spPr bwMode="auto">
          <a:xfrm>
            <a:off x="3726028" y="5544967"/>
            <a:ext cx="444966" cy="453755"/>
          </a:xfrm>
          <a:prstGeom prst="ellipse">
            <a:avLst/>
          </a:prstGeom>
          <a:solidFill>
            <a:srgbClr val="A2C04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785735" y="1945849"/>
            <a:ext cx="539415" cy="475637"/>
            <a:chOff x="3187578" y="3587964"/>
            <a:chExt cx="354318" cy="307300"/>
          </a:xfrm>
          <a:solidFill>
            <a:schemeClr val="bg1"/>
          </a:solidFill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266501" y="3587964"/>
              <a:ext cx="191432" cy="19143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187578" y="3750850"/>
              <a:ext cx="354318" cy="144414"/>
            </a:xfrm>
            <a:custGeom>
              <a:avLst/>
              <a:gdLst>
                <a:gd name="T0" fmla="*/ 69 w 89"/>
                <a:gd name="T1" fmla="*/ 0 h 36"/>
                <a:gd name="T2" fmla="*/ 44 w 89"/>
                <a:gd name="T3" fmla="*/ 13 h 36"/>
                <a:gd name="T4" fmla="*/ 19 w 89"/>
                <a:gd name="T5" fmla="*/ 0 h 36"/>
                <a:gd name="T6" fmla="*/ 0 w 89"/>
                <a:gd name="T7" fmla="*/ 36 h 36"/>
                <a:gd name="T8" fmla="*/ 89 w 89"/>
                <a:gd name="T9" fmla="*/ 36 h 36"/>
                <a:gd name="T10" fmla="*/ 69 w 89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36">
                  <a:moveTo>
                    <a:pt x="69" y="0"/>
                  </a:moveTo>
                  <a:cubicBezTo>
                    <a:pt x="64" y="8"/>
                    <a:pt x="55" y="13"/>
                    <a:pt x="44" y="13"/>
                  </a:cubicBezTo>
                  <a:cubicBezTo>
                    <a:pt x="34" y="13"/>
                    <a:pt x="25" y="8"/>
                    <a:pt x="19" y="0"/>
                  </a:cubicBezTo>
                  <a:cubicBezTo>
                    <a:pt x="8" y="8"/>
                    <a:pt x="0" y="21"/>
                    <a:pt x="0" y="36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89" y="21"/>
                    <a:pt x="81" y="8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reeform 18"/>
          <p:cNvSpPr>
            <a:spLocks noEditPoints="1"/>
          </p:cNvSpPr>
          <p:nvPr/>
        </p:nvSpPr>
        <p:spPr bwMode="auto">
          <a:xfrm>
            <a:off x="3672006" y="1895582"/>
            <a:ext cx="562421" cy="566604"/>
          </a:xfrm>
          <a:custGeom>
            <a:avLst/>
            <a:gdLst>
              <a:gd name="T0" fmla="*/ 78 w 93"/>
              <a:gd name="T1" fmla="*/ 14 h 92"/>
              <a:gd name="T2" fmla="*/ 26 w 93"/>
              <a:gd name="T3" fmla="*/ 14 h 92"/>
              <a:gd name="T4" fmla="*/ 19 w 93"/>
              <a:gd name="T5" fmla="*/ 58 h 92"/>
              <a:gd name="T6" fmla="*/ 0 w 93"/>
              <a:gd name="T7" fmla="*/ 77 h 92"/>
              <a:gd name="T8" fmla="*/ 16 w 93"/>
              <a:gd name="T9" fmla="*/ 92 h 92"/>
              <a:gd name="T10" fmla="*/ 35 w 93"/>
              <a:gd name="T11" fmla="*/ 73 h 92"/>
              <a:gd name="T12" fmla="*/ 78 w 93"/>
              <a:gd name="T13" fmla="*/ 67 h 92"/>
              <a:gd name="T14" fmla="*/ 78 w 93"/>
              <a:gd name="T15" fmla="*/ 14 h 92"/>
              <a:gd name="T16" fmla="*/ 66 w 93"/>
              <a:gd name="T17" fmla="*/ 55 h 92"/>
              <a:gd name="T18" fmla="*/ 52 w 93"/>
              <a:gd name="T19" fmla="*/ 60 h 92"/>
              <a:gd name="T20" fmla="*/ 38 w 93"/>
              <a:gd name="T21" fmla="*/ 55 h 92"/>
              <a:gd name="T22" fmla="*/ 32 w 93"/>
              <a:gd name="T23" fmla="*/ 41 h 92"/>
              <a:gd name="T24" fmla="*/ 38 w 93"/>
              <a:gd name="T25" fmla="*/ 26 h 92"/>
              <a:gd name="T26" fmla="*/ 52 w 93"/>
              <a:gd name="T27" fmla="*/ 21 h 92"/>
              <a:gd name="T28" fmla="*/ 66 w 93"/>
              <a:gd name="T29" fmla="*/ 26 h 92"/>
              <a:gd name="T30" fmla="*/ 72 w 93"/>
              <a:gd name="T31" fmla="*/ 41 h 92"/>
              <a:gd name="T32" fmla="*/ 66 w 93"/>
              <a:gd name="T33" fmla="*/ 55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3" h="92">
                <a:moveTo>
                  <a:pt x="78" y="14"/>
                </a:moveTo>
                <a:cubicBezTo>
                  <a:pt x="64" y="0"/>
                  <a:pt x="40" y="0"/>
                  <a:pt x="26" y="14"/>
                </a:cubicBezTo>
                <a:cubicBezTo>
                  <a:pt x="14" y="26"/>
                  <a:pt x="12" y="44"/>
                  <a:pt x="19" y="58"/>
                </a:cubicBezTo>
                <a:cubicBezTo>
                  <a:pt x="0" y="77"/>
                  <a:pt x="0" y="77"/>
                  <a:pt x="0" y="77"/>
                </a:cubicBezTo>
                <a:cubicBezTo>
                  <a:pt x="16" y="92"/>
                  <a:pt x="16" y="92"/>
                  <a:pt x="16" y="92"/>
                </a:cubicBezTo>
                <a:cubicBezTo>
                  <a:pt x="35" y="73"/>
                  <a:pt x="35" y="73"/>
                  <a:pt x="35" y="73"/>
                </a:cubicBezTo>
                <a:cubicBezTo>
                  <a:pt x="49" y="81"/>
                  <a:pt x="66" y="79"/>
                  <a:pt x="78" y="67"/>
                </a:cubicBezTo>
                <a:cubicBezTo>
                  <a:pt x="93" y="52"/>
                  <a:pt x="93" y="29"/>
                  <a:pt x="78" y="14"/>
                </a:cubicBezTo>
                <a:close/>
                <a:moveTo>
                  <a:pt x="66" y="55"/>
                </a:moveTo>
                <a:cubicBezTo>
                  <a:pt x="62" y="58"/>
                  <a:pt x="57" y="60"/>
                  <a:pt x="52" y="60"/>
                </a:cubicBezTo>
                <a:cubicBezTo>
                  <a:pt x="47" y="60"/>
                  <a:pt x="42" y="58"/>
                  <a:pt x="38" y="55"/>
                </a:cubicBezTo>
                <a:cubicBezTo>
                  <a:pt x="34" y="51"/>
                  <a:pt x="32" y="46"/>
                  <a:pt x="32" y="41"/>
                </a:cubicBezTo>
                <a:cubicBezTo>
                  <a:pt x="32" y="35"/>
                  <a:pt x="34" y="30"/>
                  <a:pt x="38" y="26"/>
                </a:cubicBezTo>
                <a:cubicBezTo>
                  <a:pt x="42" y="23"/>
                  <a:pt x="47" y="21"/>
                  <a:pt x="52" y="21"/>
                </a:cubicBezTo>
                <a:cubicBezTo>
                  <a:pt x="57" y="21"/>
                  <a:pt x="62" y="23"/>
                  <a:pt x="66" y="26"/>
                </a:cubicBezTo>
                <a:cubicBezTo>
                  <a:pt x="70" y="30"/>
                  <a:pt x="72" y="35"/>
                  <a:pt x="72" y="41"/>
                </a:cubicBezTo>
                <a:cubicBezTo>
                  <a:pt x="72" y="46"/>
                  <a:pt x="70" y="51"/>
                  <a:pt x="66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578312" y="1945849"/>
            <a:ext cx="539411" cy="475637"/>
            <a:chOff x="6831502" y="3587964"/>
            <a:chExt cx="354316" cy="307300"/>
          </a:xfrm>
          <a:solidFill>
            <a:schemeClr val="bg1"/>
          </a:solidFill>
        </p:grpSpPr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6922180" y="3744133"/>
              <a:ext cx="75566" cy="1511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7014537" y="3663530"/>
              <a:ext cx="78924" cy="2317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7105215" y="3587964"/>
              <a:ext cx="80603" cy="3072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6831502" y="3819698"/>
              <a:ext cx="75566" cy="755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Freeform 36"/>
          <p:cNvSpPr>
            <a:spLocks/>
          </p:cNvSpPr>
          <p:nvPr/>
        </p:nvSpPr>
        <p:spPr bwMode="auto">
          <a:xfrm>
            <a:off x="7471701" y="1909463"/>
            <a:ext cx="536856" cy="548410"/>
          </a:xfrm>
          <a:custGeom>
            <a:avLst/>
            <a:gdLst>
              <a:gd name="T0" fmla="*/ 210 w 210"/>
              <a:gd name="T1" fmla="*/ 0 h 211"/>
              <a:gd name="T2" fmla="*/ 0 w 210"/>
              <a:gd name="T3" fmla="*/ 71 h 211"/>
              <a:gd name="T4" fmla="*/ 56 w 210"/>
              <a:gd name="T5" fmla="*/ 126 h 211"/>
              <a:gd name="T6" fmla="*/ 146 w 210"/>
              <a:gd name="T7" fmla="*/ 64 h 211"/>
              <a:gd name="T8" fmla="*/ 85 w 210"/>
              <a:gd name="T9" fmla="*/ 156 h 211"/>
              <a:gd name="T10" fmla="*/ 71 w 210"/>
              <a:gd name="T11" fmla="*/ 142 h 211"/>
              <a:gd name="T12" fmla="*/ 68 w 210"/>
              <a:gd name="T13" fmla="*/ 199 h 211"/>
              <a:gd name="T14" fmla="*/ 99 w 210"/>
              <a:gd name="T15" fmla="*/ 171 h 211"/>
              <a:gd name="T16" fmla="*/ 142 w 210"/>
              <a:gd name="T17" fmla="*/ 211 h 211"/>
              <a:gd name="T18" fmla="*/ 210 w 210"/>
              <a:gd name="T19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" h="211">
                <a:moveTo>
                  <a:pt x="210" y="0"/>
                </a:moveTo>
                <a:lnTo>
                  <a:pt x="0" y="71"/>
                </a:lnTo>
                <a:lnTo>
                  <a:pt x="56" y="126"/>
                </a:lnTo>
                <a:lnTo>
                  <a:pt x="146" y="64"/>
                </a:lnTo>
                <a:lnTo>
                  <a:pt x="85" y="156"/>
                </a:lnTo>
                <a:lnTo>
                  <a:pt x="71" y="142"/>
                </a:lnTo>
                <a:lnTo>
                  <a:pt x="68" y="199"/>
                </a:lnTo>
                <a:lnTo>
                  <a:pt x="99" y="171"/>
                </a:lnTo>
                <a:lnTo>
                  <a:pt x="142" y="211"/>
                </a:lnTo>
                <a:lnTo>
                  <a:pt x="21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520851" y="3348632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Here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09021" y="3780825"/>
            <a:ext cx="1085168" cy="111641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22462" y="3348632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Here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15246" y="3348632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Here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9374" y="3348632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Here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02955" y="3780825"/>
            <a:ext cx="1085168" cy="111641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03416" y="3780825"/>
            <a:ext cx="1085168" cy="111641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97545" y="3780825"/>
            <a:ext cx="1085168" cy="111641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42486" y="5614401"/>
            <a:ext cx="418239" cy="314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01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49229" y="5614401"/>
            <a:ext cx="407974" cy="314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02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47231" y="5614401"/>
            <a:ext cx="407974" cy="314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03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34674" y="5614401"/>
            <a:ext cx="410907" cy="314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04</a:t>
            </a:r>
          </a:p>
        </p:txBody>
      </p:sp>
      <p:sp>
        <p:nvSpPr>
          <p:cNvPr id="52" name="Rectangle 34">
            <a:extLst>
              <a:ext uri="{FF2B5EF4-FFF2-40B4-BE49-F238E27FC236}">
                <a16:creationId xmlns:a16="http://schemas.microsoft.com/office/drawing/2014/main" id="{7D64F4EF-1383-4270-846E-BC7EA534F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0514" y="3063334"/>
            <a:ext cx="1322798" cy="23917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37">
            <a:extLst>
              <a:ext uri="{FF2B5EF4-FFF2-40B4-BE49-F238E27FC236}">
                <a16:creationId xmlns:a16="http://schemas.microsoft.com/office/drawing/2014/main" id="{452FF368-0FDB-40F5-9C26-8AE933949E65}"/>
              </a:ext>
            </a:extLst>
          </p:cNvPr>
          <p:cNvSpPr>
            <a:spLocks/>
          </p:cNvSpPr>
          <p:nvPr/>
        </p:nvSpPr>
        <p:spPr bwMode="auto">
          <a:xfrm>
            <a:off x="8970514" y="1656969"/>
            <a:ext cx="1322798" cy="1601808"/>
          </a:xfrm>
          <a:custGeom>
            <a:avLst/>
            <a:gdLst>
              <a:gd name="T0" fmla="*/ 0 w 984"/>
              <a:gd name="T1" fmla="*/ 0 h 1172"/>
              <a:gd name="T2" fmla="*/ 0 w 984"/>
              <a:gd name="T3" fmla="*/ 1029 h 1172"/>
              <a:gd name="T4" fmla="*/ 677 w 984"/>
              <a:gd name="T5" fmla="*/ 1029 h 1172"/>
              <a:gd name="T6" fmla="*/ 738 w 984"/>
              <a:gd name="T7" fmla="*/ 1172 h 1172"/>
              <a:gd name="T8" fmla="*/ 800 w 984"/>
              <a:gd name="T9" fmla="*/ 1029 h 1172"/>
              <a:gd name="T10" fmla="*/ 984 w 984"/>
              <a:gd name="T11" fmla="*/ 1029 h 1172"/>
              <a:gd name="T12" fmla="*/ 984 w 984"/>
              <a:gd name="T13" fmla="*/ 0 h 1172"/>
              <a:gd name="T14" fmla="*/ 0 w 984"/>
              <a:gd name="T15" fmla="*/ 0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4" h="1172">
                <a:moveTo>
                  <a:pt x="0" y="0"/>
                </a:moveTo>
                <a:lnTo>
                  <a:pt x="0" y="1029"/>
                </a:lnTo>
                <a:lnTo>
                  <a:pt x="677" y="1029"/>
                </a:lnTo>
                <a:lnTo>
                  <a:pt x="738" y="1172"/>
                </a:lnTo>
                <a:lnTo>
                  <a:pt x="800" y="1029"/>
                </a:lnTo>
                <a:lnTo>
                  <a:pt x="984" y="1029"/>
                </a:lnTo>
                <a:lnTo>
                  <a:pt x="984" y="0"/>
                </a:lnTo>
                <a:lnTo>
                  <a:pt x="0" y="0"/>
                </a:ln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DADA17-B9A0-4500-A7E1-CE383390F2B2}"/>
              </a:ext>
            </a:extLst>
          </p:cNvPr>
          <p:cNvSpPr txBox="1"/>
          <p:nvPr/>
        </p:nvSpPr>
        <p:spPr>
          <a:xfrm>
            <a:off x="9099814" y="3359681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1B4288-6C1D-4FDB-9510-E987B50C2519}"/>
              </a:ext>
            </a:extLst>
          </p:cNvPr>
          <p:cNvSpPr txBox="1"/>
          <p:nvPr/>
        </p:nvSpPr>
        <p:spPr>
          <a:xfrm>
            <a:off x="9087985" y="3791874"/>
            <a:ext cx="1085168" cy="111641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D90F337D-336C-4663-9518-3419FDA139A4}"/>
              </a:ext>
            </a:extLst>
          </p:cNvPr>
          <p:cNvGrpSpPr/>
          <p:nvPr/>
        </p:nvGrpSpPr>
        <p:grpSpPr>
          <a:xfrm>
            <a:off x="9473936" y="1926898"/>
            <a:ext cx="369536" cy="492715"/>
            <a:chOff x="1092301" y="2278682"/>
            <a:chExt cx="255389" cy="340519"/>
          </a:xfrm>
          <a:solidFill>
            <a:schemeClr val="bg1"/>
          </a:solidFill>
        </p:grpSpPr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6C747F87-8CB2-4912-8F4B-BDF1402CEB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2301" y="2278682"/>
              <a:ext cx="255389" cy="340518"/>
            </a:xfrm>
            <a:custGeom>
              <a:avLst/>
              <a:gdLst/>
              <a:ahLst/>
              <a:cxnLst>
                <a:cxn ang="0">
                  <a:pos x="31" y="42"/>
                </a:cxn>
                <a:cxn ang="0">
                  <a:pos x="26" y="42"/>
                </a:cxn>
                <a:cxn ang="0">
                  <a:pos x="15" y="47"/>
                </a:cxn>
                <a:cxn ang="0">
                  <a:pos x="6" y="54"/>
                </a:cxn>
                <a:cxn ang="0">
                  <a:pos x="2" y="65"/>
                </a:cxn>
                <a:cxn ang="0">
                  <a:pos x="0" y="82"/>
                </a:cxn>
                <a:cxn ang="0">
                  <a:pos x="247" y="73"/>
                </a:cxn>
                <a:cxn ang="0">
                  <a:pos x="245" y="65"/>
                </a:cxn>
                <a:cxn ang="0">
                  <a:pos x="241" y="54"/>
                </a:cxn>
                <a:cxn ang="0">
                  <a:pos x="232" y="47"/>
                </a:cxn>
                <a:cxn ang="0">
                  <a:pos x="221" y="42"/>
                </a:cxn>
                <a:cxn ang="0">
                  <a:pos x="216" y="42"/>
                </a:cxn>
                <a:cxn ang="0">
                  <a:pos x="167" y="53"/>
                </a:cxn>
                <a:cxn ang="0">
                  <a:pos x="86" y="22"/>
                </a:cxn>
                <a:cxn ang="0">
                  <a:pos x="163" y="0"/>
                </a:cxn>
                <a:cxn ang="0">
                  <a:pos x="82" y="0"/>
                </a:cxn>
                <a:cxn ang="0">
                  <a:pos x="71" y="6"/>
                </a:cxn>
                <a:cxn ang="0">
                  <a:pos x="66" y="16"/>
                </a:cxn>
                <a:cxn ang="0">
                  <a:pos x="58" y="58"/>
                </a:cxn>
                <a:cxn ang="0">
                  <a:pos x="62" y="69"/>
                </a:cxn>
                <a:cxn ang="0">
                  <a:pos x="73" y="74"/>
                </a:cxn>
                <a:cxn ang="0">
                  <a:pos x="174" y="74"/>
                </a:cxn>
                <a:cxn ang="0">
                  <a:pos x="185" y="69"/>
                </a:cxn>
                <a:cxn ang="0">
                  <a:pos x="187" y="58"/>
                </a:cxn>
                <a:cxn ang="0">
                  <a:pos x="182" y="16"/>
                </a:cxn>
                <a:cxn ang="0">
                  <a:pos x="176" y="6"/>
                </a:cxn>
                <a:cxn ang="0">
                  <a:pos x="163" y="0"/>
                </a:cxn>
                <a:cxn ang="0">
                  <a:pos x="220" y="103"/>
                </a:cxn>
                <a:cxn ang="0">
                  <a:pos x="26" y="103"/>
                </a:cxn>
                <a:cxn ang="0">
                  <a:pos x="13" y="109"/>
                </a:cxn>
                <a:cxn ang="0">
                  <a:pos x="8" y="123"/>
                </a:cxn>
                <a:cxn ang="0">
                  <a:pos x="24" y="306"/>
                </a:cxn>
                <a:cxn ang="0">
                  <a:pos x="31" y="321"/>
                </a:cxn>
                <a:cxn ang="0">
                  <a:pos x="47" y="328"/>
                </a:cxn>
                <a:cxn ang="0">
                  <a:pos x="200" y="328"/>
                </a:cxn>
                <a:cxn ang="0">
                  <a:pos x="214" y="321"/>
                </a:cxn>
                <a:cxn ang="0">
                  <a:pos x="221" y="306"/>
                </a:cxn>
                <a:cxn ang="0">
                  <a:pos x="240" y="123"/>
                </a:cxn>
                <a:cxn ang="0">
                  <a:pos x="234" y="109"/>
                </a:cxn>
                <a:cxn ang="0">
                  <a:pos x="220" y="103"/>
                </a:cxn>
                <a:cxn ang="0">
                  <a:pos x="82" y="287"/>
                </a:cxn>
                <a:cxn ang="0">
                  <a:pos x="42" y="143"/>
                </a:cxn>
                <a:cxn ang="0">
                  <a:pos x="82" y="287"/>
                </a:cxn>
                <a:cxn ang="0">
                  <a:pos x="104" y="287"/>
                </a:cxn>
                <a:cxn ang="0">
                  <a:pos x="144" y="143"/>
                </a:cxn>
                <a:cxn ang="0">
                  <a:pos x="194" y="287"/>
                </a:cxn>
                <a:cxn ang="0">
                  <a:pos x="163" y="143"/>
                </a:cxn>
                <a:cxn ang="0">
                  <a:pos x="194" y="287"/>
                </a:cxn>
              </a:cxnLst>
              <a:rect l="0" t="0" r="r" b="b"/>
              <a:pathLst>
                <a:path w="247" h="328">
                  <a:moveTo>
                    <a:pt x="216" y="42"/>
                  </a:moveTo>
                  <a:lnTo>
                    <a:pt x="31" y="42"/>
                  </a:lnTo>
                  <a:lnTo>
                    <a:pt x="31" y="42"/>
                  </a:lnTo>
                  <a:lnTo>
                    <a:pt x="26" y="42"/>
                  </a:lnTo>
                  <a:lnTo>
                    <a:pt x="20" y="44"/>
                  </a:lnTo>
                  <a:lnTo>
                    <a:pt x="15" y="47"/>
                  </a:lnTo>
                  <a:lnTo>
                    <a:pt x="9" y="51"/>
                  </a:lnTo>
                  <a:lnTo>
                    <a:pt x="6" y="54"/>
                  </a:lnTo>
                  <a:lnTo>
                    <a:pt x="4" y="60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2"/>
                  </a:lnTo>
                  <a:lnTo>
                    <a:pt x="247" y="82"/>
                  </a:lnTo>
                  <a:lnTo>
                    <a:pt x="247" y="73"/>
                  </a:lnTo>
                  <a:lnTo>
                    <a:pt x="247" y="73"/>
                  </a:lnTo>
                  <a:lnTo>
                    <a:pt x="245" y="65"/>
                  </a:lnTo>
                  <a:lnTo>
                    <a:pt x="243" y="60"/>
                  </a:lnTo>
                  <a:lnTo>
                    <a:pt x="241" y="54"/>
                  </a:lnTo>
                  <a:lnTo>
                    <a:pt x="238" y="51"/>
                  </a:lnTo>
                  <a:lnTo>
                    <a:pt x="232" y="47"/>
                  </a:lnTo>
                  <a:lnTo>
                    <a:pt x="227" y="44"/>
                  </a:lnTo>
                  <a:lnTo>
                    <a:pt x="221" y="42"/>
                  </a:lnTo>
                  <a:lnTo>
                    <a:pt x="216" y="42"/>
                  </a:lnTo>
                  <a:lnTo>
                    <a:pt x="216" y="42"/>
                  </a:lnTo>
                  <a:close/>
                  <a:moveTo>
                    <a:pt x="162" y="22"/>
                  </a:moveTo>
                  <a:lnTo>
                    <a:pt x="167" y="53"/>
                  </a:lnTo>
                  <a:lnTo>
                    <a:pt x="80" y="53"/>
                  </a:lnTo>
                  <a:lnTo>
                    <a:pt x="86" y="22"/>
                  </a:lnTo>
                  <a:lnTo>
                    <a:pt x="162" y="22"/>
                  </a:lnTo>
                  <a:close/>
                  <a:moveTo>
                    <a:pt x="163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76" y="2"/>
                  </a:lnTo>
                  <a:lnTo>
                    <a:pt x="71" y="6"/>
                  </a:lnTo>
                  <a:lnTo>
                    <a:pt x="67" y="9"/>
                  </a:lnTo>
                  <a:lnTo>
                    <a:pt x="66" y="1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60" y="65"/>
                  </a:lnTo>
                  <a:lnTo>
                    <a:pt x="62" y="69"/>
                  </a:lnTo>
                  <a:lnTo>
                    <a:pt x="67" y="73"/>
                  </a:lnTo>
                  <a:lnTo>
                    <a:pt x="73" y="74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3"/>
                  </a:lnTo>
                  <a:lnTo>
                    <a:pt x="185" y="69"/>
                  </a:lnTo>
                  <a:lnTo>
                    <a:pt x="187" y="65"/>
                  </a:lnTo>
                  <a:lnTo>
                    <a:pt x="187" y="58"/>
                  </a:lnTo>
                  <a:lnTo>
                    <a:pt x="182" y="16"/>
                  </a:lnTo>
                  <a:lnTo>
                    <a:pt x="182" y="16"/>
                  </a:lnTo>
                  <a:lnTo>
                    <a:pt x="180" y="9"/>
                  </a:lnTo>
                  <a:lnTo>
                    <a:pt x="176" y="6"/>
                  </a:lnTo>
                  <a:lnTo>
                    <a:pt x="171" y="2"/>
                  </a:lnTo>
                  <a:lnTo>
                    <a:pt x="163" y="0"/>
                  </a:lnTo>
                  <a:lnTo>
                    <a:pt x="163" y="0"/>
                  </a:lnTo>
                  <a:close/>
                  <a:moveTo>
                    <a:pt x="220" y="103"/>
                  </a:moveTo>
                  <a:lnTo>
                    <a:pt x="26" y="103"/>
                  </a:lnTo>
                  <a:lnTo>
                    <a:pt x="26" y="103"/>
                  </a:lnTo>
                  <a:lnTo>
                    <a:pt x="18" y="105"/>
                  </a:lnTo>
                  <a:lnTo>
                    <a:pt x="13" y="109"/>
                  </a:lnTo>
                  <a:lnTo>
                    <a:pt x="9" y="116"/>
                  </a:lnTo>
                  <a:lnTo>
                    <a:pt x="8" y="123"/>
                  </a:lnTo>
                  <a:lnTo>
                    <a:pt x="24" y="306"/>
                  </a:lnTo>
                  <a:lnTo>
                    <a:pt x="24" y="306"/>
                  </a:lnTo>
                  <a:lnTo>
                    <a:pt x="28" y="316"/>
                  </a:lnTo>
                  <a:lnTo>
                    <a:pt x="31" y="321"/>
                  </a:lnTo>
                  <a:lnTo>
                    <a:pt x="38" y="326"/>
                  </a:lnTo>
                  <a:lnTo>
                    <a:pt x="47" y="328"/>
                  </a:lnTo>
                  <a:lnTo>
                    <a:pt x="200" y="328"/>
                  </a:lnTo>
                  <a:lnTo>
                    <a:pt x="200" y="328"/>
                  </a:lnTo>
                  <a:lnTo>
                    <a:pt x="209" y="326"/>
                  </a:lnTo>
                  <a:lnTo>
                    <a:pt x="214" y="321"/>
                  </a:lnTo>
                  <a:lnTo>
                    <a:pt x="220" y="316"/>
                  </a:lnTo>
                  <a:lnTo>
                    <a:pt x="221" y="306"/>
                  </a:lnTo>
                  <a:lnTo>
                    <a:pt x="240" y="123"/>
                  </a:lnTo>
                  <a:lnTo>
                    <a:pt x="240" y="123"/>
                  </a:lnTo>
                  <a:lnTo>
                    <a:pt x="238" y="116"/>
                  </a:lnTo>
                  <a:lnTo>
                    <a:pt x="234" y="109"/>
                  </a:lnTo>
                  <a:lnTo>
                    <a:pt x="229" y="105"/>
                  </a:lnTo>
                  <a:lnTo>
                    <a:pt x="220" y="103"/>
                  </a:lnTo>
                  <a:lnTo>
                    <a:pt x="220" y="103"/>
                  </a:lnTo>
                  <a:close/>
                  <a:moveTo>
                    <a:pt x="82" y="287"/>
                  </a:moveTo>
                  <a:lnTo>
                    <a:pt x="51" y="287"/>
                  </a:lnTo>
                  <a:lnTo>
                    <a:pt x="42" y="143"/>
                  </a:lnTo>
                  <a:lnTo>
                    <a:pt x="82" y="143"/>
                  </a:lnTo>
                  <a:lnTo>
                    <a:pt x="82" y="287"/>
                  </a:lnTo>
                  <a:close/>
                  <a:moveTo>
                    <a:pt x="144" y="287"/>
                  </a:moveTo>
                  <a:lnTo>
                    <a:pt x="104" y="287"/>
                  </a:lnTo>
                  <a:lnTo>
                    <a:pt x="104" y="143"/>
                  </a:lnTo>
                  <a:lnTo>
                    <a:pt x="144" y="143"/>
                  </a:lnTo>
                  <a:lnTo>
                    <a:pt x="144" y="287"/>
                  </a:lnTo>
                  <a:close/>
                  <a:moveTo>
                    <a:pt x="194" y="287"/>
                  </a:moveTo>
                  <a:lnTo>
                    <a:pt x="163" y="287"/>
                  </a:lnTo>
                  <a:lnTo>
                    <a:pt x="163" y="143"/>
                  </a:lnTo>
                  <a:lnTo>
                    <a:pt x="205" y="143"/>
                  </a:lnTo>
                  <a:lnTo>
                    <a:pt x="194" y="2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781CE170-72C2-4333-8388-5F5CD1BBE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301" y="2320208"/>
              <a:ext cx="255389" cy="41527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5" y="5"/>
                </a:cxn>
                <a:cxn ang="0">
                  <a:pos x="9" y="9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2" y="23"/>
                </a:cxn>
                <a:cxn ang="0">
                  <a:pos x="0" y="31"/>
                </a:cxn>
                <a:cxn ang="0">
                  <a:pos x="0" y="40"/>
                </a:cxn>
                <a:cxn ang="0">
                  <a:pos x="247" y="40"/>
                </a:cxn>
                <a:cxn ang="0">
                  <a:pos x="247" y="31"/>
                </a:cxn>
                <a:cxn ang="0">
                  <a:pos x="247" y="31"/>
                </a:cxn>
                <a:cxn ang="0">
                  <a:pos x="245" y="23"/>
                </a:cxn>
                <a:cxn ang="0">
                  <a:pos x="243" y="18"/>
                </a:cxn>
                <a:cxn ang="0">
                  <a:pos x="241" y="12"/>
                </a:cxn>
                <a:cxn ang="0">
                  <a:pos x="238" y="9"/>
                </a:cxn>
                <a:cxn ang="0">
                  <a:pos x="232" y="5"/>
                </a:cxn>
                <a:cxn ang="0">
                  <a:pos x="227" y="2"/>
                </a:cxn>
                <a:cxn ang="0">
                  <a:pos x="221" y="0"/>
                </a:cxn>
                <a:cxn ang="0">
                  <a:pos x="216" y="0"/>
                </a:cxn>
                <a:cxn ang="0">
                  <a:pos x="216" y="0"/>
                </a:cxn>
              </a:cxnLst>
              <a:rect l="0" t="0" r="r" b="b"/>
              <a:pathLst>
                <a:path w="247" h="40">
                  <a:moveTo>
                    <a:pt x="216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5" y="5"/>
                  </a:lnTo>
                  <a:lnTo>
                    <a:pt x="9" y="9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3"/>
                  </a:lnTo>
                  <a:lnTo>
                    <a:pt x="0" y="31"/>
                  </a:lnTo>
                  <a:lnTo>
                    <a:pt x="0" y="40"/>
                  </a:lnTo>
                  <a:lnTo>
                    <a:pt x="247" y="40"/>
                  </a:lnTo>
                  <a:lnTo>
                    <a:pt x="247" y="31"/>
                  </a:lnTo>
                  <a:lnTo>
                    <a:pt x="247" y="31"/>
                  </a:lnTo>
                  <a:lnTo>
                    <a:pt x="245" y="23"/>
                  </a:lnTo>
                  <a:lnTo>
                    <a:pt x="243" y="18"/>
                  </a:lnTo>
                  <a:lnTo>
                    <a:pt x="241" y="12"/>
                  </a:lnTo>
                  <a:lnTo>
                    <a:pt x="238" y="9"/>
                  </a:lnTo>
                  <a:lnTo>
                    <a:pt x="232" y="5"/>
                  </a:lnTo>
                  <a:lnTo>
                    <a:pt x="227" y="2"/>
                  </a:lnTo>
                  <a:lnTo>
                    <a:pt x="221" y="0"/>
                  </a:lnTo>
                  <a:lnTo>
                    <a:pt x="216" y="0"/>
                  </a:lnTo>
                  <a:lnTo>
                    <a:pt x="216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0" name="Freeform 43">
              <a:extLst>
                <a:ext uri="{FF2B5EF4-FFF2-40B4-BE49-F238E27FC236}">
                  <a16:creationId xmlns:a16="http://schemas.microsoft.com/office/drawing/2014/main" id="{625B97C5-B2BC-4AF6-8BE5-830FFBB26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355" y="2299445"/>
              <a:ext cx="89283" cy="33221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7" y="31"/>
                </a:cxn>
                <a:cxn ang="0">
                  <a:pos x="0" y="31"/>
                </a:cxn>
                <a:cxn ang="0">
                  <a:pos x="6" y="0"/>
                </a:cxn>
                <a:cxn ang="0">
                  <a:pos x="82" y="0"/>
                </a:cxn>
              </a:cxnLst>
              <a:rect l="0" t="0" r="r" b="b"/>
              <a:pathLst>
                <a:path w="87" h="31">
                  <a:moveTo>
                    <a:pt x="82" y="0"/>
                  </a:moveTo>
                  <a:lnTo>
                    <a:pt x="87" y="31"/>
                  </a:lnTo>
                  <a:lnTo>
                    <a:pt x="0" y="31"/>
                  </a:lnTo>
                  <a:lnTo>
                    <a:pt x="6" y="0"/>
                  </a:lnTo>
                  <a:lnTo>
                    <a:pt x="82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1" name="Freeform 44">
              <a:extLst>
                <a:ext uri="{FF2B5EF4-FFF2-40B4-BE49-F238E27FC236}">
                  <a16:creationId xmlns:a16="http://schemas.microsoft.com/office/drawing/2014/main" id="{4A7C5E15-F77D-49EB-856A-8355648B6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514" y="2278682"/>
              <a:ext cx="132885" cy="7682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3" y="6"/>
                </a:cxn>
                <a:cxn ang="0">
                  <a:pos x="9" y="9"/>
                </a:cxn>
                <a:cxn ang="0">
                  <a:pos x="8" y="16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4" y="69"/>
                </a:cxn>
                <a:cxn ang="0">
                  <a:pos x="9" y="73"/>
                </a:cxn>
                <a:cxn ang="0">
                  <a:pos x="15" y="74"/>
                </a:cxn>
                <a:cxn ang="0">
                  <a:pos x="116" y="74"/>
                </a:cxn>
                <a:cxn ang="0">
                  <a:pos x="116" y="74"/>
                </a:cxn>
                <a:cxn ang="0">
                  <a:pos x="122" y="73"/>
                </a:cxn>
                <a:cxn ang="0">
                  <a:pos x="127" y="69"/>
                </a:cxn>
                <a:cxn ang="0">
                  <a:pos x="129" y="65"/>
                </a:cxn>
                <a:cxn ang="0">
                  <a:pos x="129" y="58"/>
                </a:cxn>
                <a:cxn ang="0">
                  <a:pos x="124" y="16"/>
                </a:cxn>
                <a:cxn ang="0">
                  <a:pos x="124" y="16"/>
                </a:cxn>
                <a:cxn ang="0">
                  <a:pos x="122" y="9"/>
                </a:cxn>
                <a:cxn ang="0">
                  <a:pos x="118" y="6"/>
                </a:cxn>
                <a:cxn ang="0">
                  <a:pos x="113" y="2"/>
                </a:cxn>
                <a:cxn ang="0">
                  <a:pos x="105" y="0"/>
                </a:cxn>
                <a:cxn ang="0">
                  <a:pos x="105" y="0"/>
                </a:cxn>
              </a:cxnLst>
              <a:rect l="0" t="0" r="r" b="b"/>
              <a:pathLst>
                <a:path w="129" h="74">
                  <a:moveTo>
                    <a:pt x="105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3" y="6"/>
                  </a:lnTo>
                  <a:lnTo>
                    <a:pt x="9" y="9"/>
                  </a:lnTo>
                  <a:lnTo>
                    <a:pt x="8" y="1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4" y="69"/>
                  </a:lnTo>
                  <a:lnTo>
                    <a:pt x="9" y="73"/>
                  </a:lnTo>
                  <a:lnTo>
                    <a:pt x="15" y="74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3"/>
                  </a:lnTo>
                  <a:lnTo>
                    <a:pt x="127" y="69"/>
                  </a:lnTo>
                  <a:lnTo>
                    <a:pt x="129" y="65"/>
                  </a:lnTo>
                  <a:lnTo>
                    <a:pt x="129" y="58"/>
                  </a:lnTo>
                  <a:lnTo>
                    <a:pt x="124" y="16"/>
                  </a:lnTo>
                  <a:lnTo>
                    <a:pt x="124" y="16"/>
                  </a:lnTo>
                  <a:lnTo>
                    <a:pt x="122" y="9"/>
                  </a:lnTo>
                  <a:lnTo>
                    <a:pt x="118" y="6"/>
                  </a:lnTo>
                  <a:lnTo>
                    <a:pt x="113" y="2"/>
                  </a:lnTo>
                  <a:lnTo>
                    <a:pt x="105" y="0"/>
                  </a:lnTo>
                  <a:lnTo>
                    <a:pt x="105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2" name="Freeform 45">
              <a:extLst>
                <a:ext uri="{FF2B5EF4-FFF2-40B4-BE49-F238E27FC236}">
                  <a16:creationId xmlns:a16="http://schemas.microsoft.com/office/drawing/2014/main" id="{D3512730-23A2-49EE-AC7A-73A4B58C1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530" y="2384575"/>
              <a:ext cx="240854" cy="234626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5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6" y="203"/>
                </a:cxn>
                <a:cxn ang="0">
                  <a:pos x="16" y="203"/>
                </a:cxn>
                <a:cxn ang="0">
                  <a:pos x="20" y="213"/>
                </a:cxn>
                <a:cxn ang="0">
                  <a:pos x="23" y="218"/>
                </a:cxn>
                <a:cxn ang="0">
                  <a:pos x="30" y="223"/>
                </a:cxn>
                <a:cxn ang="0">
                  <a:pos x="39" y="225"/>
                </a:cxn>
                <a:cxn ang="0">
                  <a:pos x="192" y="225"/>
                </a:cxn>
                <a:cxn ang="0">
                  <a:pos x="192" y="225"/>
                </a:cxn>
                <a:cxn ang="0">
                  <a:pos x="201" y="223"/>
                </a:cxn>
                <a:cxn ang="0">
                  <a:pos x="206" y="218"/>
                </a:cxn>
                <a:cxn ang="0">
                  <a:pos x="212" y="213"/>
                </a:cxn>
                <a:cxn ang="0">
                  <a:pos x="213" y="203"/>
                </a:cxn>
                <a:cxn ang="0">
                  <a:pos x="232" y="20"/>
                </a:cxn>
                <a:cxn ang="0">
                  <a:pos x="232" y="20"/>
                </a:cxn>
                <a:cxn ang="0">
                  <a:pos x="230" y="13"/>
                </a:cxn>
                <a:cxn ang="0">
                  <a:pos x="226" y="6"/>
                </a:cxn>
                <a:cxn ang="0">
                  <a:pos x="221" y="2"/>
                </a:cxn>
                <a:cxn ang="0">
                  <a:pos x="212" y="0"/>
                </a:cxn>
                <a:cxn ang="0">
                  <a:pos x="212" y="0"/>
                </a:cxn>
              </a:cxnLst>
              <a:rect l="0" t="0" r="r" b="b"/>
              <a:pathLst>
                <a:path w="232" h="225">
                  <a:moveTo>
                    <a:pt x="212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6" y="203"/>
                  </a:lnTo>
                  <a:lnTo>
                    <a:pt x="16" y="203"/>
                  </a:lnTo>
                  <a:lnTo>
                    <a:pt x="20" y="213"/>
                  </a:lnTo>
                  <a:lnTo>
                    <a:pt x="23" y="218"/>
                  </a:lnTo>
                  <a:lnTo>
                    <a:pt x="30" y="223"/>
                  </a:lnTo>
                  <a:lnTo>
                    <a:pt x="39" y="225"/>
                  </a:lnTo>
                  <a:lnTo>
                    <a:pt x="192" y="225"/>
                  </a:lnTo>
                  <a:lnTo>
                    <a:pt x="192" y="225"/>
                  </a:lnTo>
                  <a:lnTo>
                    <a:pt x="201" y="223"/>
                  </a:lnTo>
                  <a:lnTo>
                    <a:pt x="206" y="218"/>
                  </a:lnTo>
                  <a:lnTo>
                    <a:pt x="212" y="213"/>
                  </a:lnTo>
                  <a:lnTo>
                    <a:pt x="213" y="203"/>
                  </a:lnTo>
                  <a:lnTo>
                    <a:pt x="232" y="20"/>
                  </a:lnTo>
                  <a:lnTo>
                    <a:pt x="232" y="20"/>
                  </a:lnTo>
                  <a:lnTo>
                    <a:pt x="230" y="13"/>
                  </a:lnTo>
                  <a:lnTo>
                    <a:pt x="226" y="6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12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D047064F-8DEC-408F-9A03-3367167BD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04" y="2426102"/>
              <a:ext cx="39451" cy="149496"/>
            </a:xfrm>
            <a:custGeom>
              <a:avLst/>
              <a:gdLst/>
              <a:ahLst/>
              <a:cxnLst>
                <a:cxn ang="0">
                  <a:pos x="40" y="144"/>
                </a:cxn>
                <a:cxn ang="0">
                  <a:pos x="9" y="144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40" y="144"/>
                </a:cxn>
              </a:cxnLst>
              <a:rect l="0" t="0" r="r" b="b"/>
              <a:pathLst>
                <a:path w="40" h="144">
                  <a:moveTo>
                    <a:pt x="40" y="144"/>
                  </a:moveTo>
                  <a:lnTo>
                    <a:pt x="9" y="144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44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4" name="Rectangle 47">
              <a:extLst>
                <a:ext uri="{FF2B5EF4-FFF2-40B4-BE49-F238E27FC236}">
                  <a16:creationId xmlns:a16="http://schemas.microsoft.com/office/drawing/2014/main" id="{9F3BC733-B85B-4DA1-ABFF-839C6AF9F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194" y="2426102"/>
              <a:ext cx="41527" cy="14949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B6B58DA1-88C9-4BE9-8107-EF817F6C6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483" y="2426102"/>
              <a:ext cx="43604" cy="149496"/>
            </a:xfrm>
            <a:custGeom>
              <a:avLst/>
              <a:gdLst/>
              <a:ahLst/>
              <a:cxnLst>
                <a:cxn ang="0">
                  <a:pos x="31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31" y="144"/>
                </a:cxn>
              </a:cxnLst>
              <a:rect l="0" t="0" r="r" b="b"/>
              <a:pathLst>
                <a:path w="42" h="144">
                  <a:moveTo>
                    <a:pt x="31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42" y="0"/>
                  </a:lnTo>
                  <a:lnTo>
                    <a:pt x="31" y="144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67" name="Oval 54">
            <a:extLst>
              <a:ext uri="{FF2B5EF4-FFF2-40B4-BE49-F238E27FC236}">
                <a16:creationId xmlns:a16="http://schemas.microsoft.com/office/drawing/2014/main" id="{80EDD637-FEB8-4B9E-96D0-66D2CEED5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359" y="5527175"/>
            <a:ext cx="446309" cy="453755"/>
          </a:xfrm>
          <a:prstGeom prst="ellipse">
            <a:avLst/>
          </a:prstGeom>
          <a:solidFill>
            <a:srgbClr val="17406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E67C45-D1F6-4C5D-A304-73B75620350D}"/>
              </a:ext>
            </a:extLst>
          </p:cNvPr>
          <p:cNvSpPr txBox="1"/>
          <p:nvPr/>
        </p:nvSpPr>
        <p:spPr>
          <a:xfrm>
            <a:off x="9462274" y="5590733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849338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103563" y="1764404"/>
            <a:ext cx="5984876" cy="4467225"/>
            <a:chOff x="3103563" y="1366838"/>
            <a:chExt cx="5984876" cy="4467225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5929313" y="4743451"/>
              <a:ext cx="2697163" cy="301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8562976" y="4691063"/>
              <a:ext cx="131763" cy="1317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171826" y="2182813"/>
              <a:ext cx="1828800" cy="417513"/>
            </a:xfrm>
            <a:custGeom>
              <a:avLst/>
              <a:gdLst>
                <a:gd name="T0" fmla="*/ 1152 w 1152"/>
                <a:gd name="T1" fmla="*/ 263 h 263"/>
                <a:gd name="T2" fmla="*/ 1133 w 1152"/>
                <a:gd name="T3" fmla="*/ 263 h 263"/>
                <a:gd name="T4" fmla="*/ 1133 w 1152"/>
                <a:gd name="T5" fmla="*/ 19 h 263"/>
                <a:gd name="T6" fmla="*/ 0 w 1152"/>
                <a:gd name="T7" fmla="*/ 19 h 263"/>
                <a:gd name="T8" fmla="*/ 0 w 1152"/>
                <a:gd name="T9" fmla="*/ 0 h 263"/>
                <a:gd name="T10" fmla="*/ 1152 w 1152"/>
                <a:gd name="T11" fmla="*/ 0 h 263"/>
                <a:gd name="T12" fmla="*/ 1152 w 1152"/>
                <a:gd name="T13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2" h="263">
                  <a:moveTo>
                    <a:pt x="1152" y="263"/>
                  </a:moveTo>
                  <a:lnTo>
                    <a:pt x="1133" y="263"/>
                  </a:lnTo>
                  <a:lnTo>
                    <a:pt x="1133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152" y="0"/>
                  </a:lnTo>
                  <a:lnTo>
                    <a:pt x="1152" y="263"/>
                  </a:lnTo>
                  <a:close/>
                </a:path>
              </a:pathLst>
            </a:custGeom>
            <a:solidFill>
              <a:srgbClr val="93D23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103563" y="2130426"/>
              <a:ext cx="134938" cy="134938"/>
            </a:xfrm>
            <a:prstGeom prst="ellipse">
              <a:avLst/>
            </a:prstGeom>
            <a:solidFill>
              <a:srgbClr val="93D23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7642226" y="1419226"/>
              <a:ext cx="1382713" cy="903288"/>
            </a:xfrm>
            <a:custGeom>
              <a:avLst/>
              <a:gdLst>
                <a:gd name="T0" fmla="*/ 19 w 871"/>
                <a:gd name="T1" fmla="*/ 569 h 569"/>
                <a:gd name="T2" fmla="*/ 0 w 871"/>
                <a:gd name="T3" fmla="*/ 569 h 569"/>
                <a:gd name="T4" fmla="*/ 0 w 871"/>
                <a:gd name="T5" fmla="*/ 0 h 569"/>
                <a:gd name="T6" fmla="*/ 871 w 871"/>
                <a:gd name="T7" fmla="*/ 0 h 569"/>
                <a:gd name="T8" fmla="*/ 871 w 871"/>
                <a:gd name="T9" fmla="*/ 19 h 569"/>
                <a:gd name="T10" fmla="*/ 19 w 871"/>
                <a:gd name="T11" fmla="*/ 19 h 569"/>
                <a:gd name="T12" fmla="*/ 19 w 871"/>
                <a:gd name="T13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1" h="569">
                  <a:moveTo>
                    <a:pt x="19" y="569"/>
                  </a:moveTo>
                  <a:lnTo>
                    <a:pt x="0" y="56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19"/>
                  </a:lnTo>
                  <a:lnTo>
                    <a:pt x="19" y="19"/>
                  </a:lnTo>
                  <a:lnTo>
                    <a:pt x="19" y="5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8956676" y="1366838"/>
              <a:ext cx="131763" cy="13176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500688" y="2019853"/>
              <a:ext cx="495300" cy="1965325"/>
            </a:xfrm>
            <a:custGeom>
              <a:avLst/>
              <a:gdLst>
                <a:gd name="T0" fmla="*/ 312 w 312"/>
                <a:gd name="T1" fmla="*/ 452 h 1238"/>
                <a:gd name="T2" fmla="*/ 308 w 312"/>
                <a:gd name="T3" fmla="*/ 1238 h 1238"/>
                <a:gd name="T4" fmla="*/ 0 w 312"/>
                <a:gd name="T5" fmla="*/ 788 h 1238"/>
                <a:gd name="T6" fmla="*/ 2 w 312"/>
                <a:gd name="T7" fmla="*/ 0 h 1238"/>
                <a:gd name="T8" fmla="*/ 312 w 312"/>
                <a:gd name="T9" fmla="*/ 452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238">
                  <a:moveTo>
                    <a:pt x="312" y="452"/>
                  </a:moveTo>
                  <a:lnTo>
                    <a:pt x="308" y="1238"/>
                  </a:lnTo>
                  <a:lnTo>
                    <a:pt x="0" y="788"/>
                  </a:lnTo>
                  <a:lnTo>
                    <a:pt x="2" y="0"/>
                  </a:lnTo>
                  <a:lnTo>
                    <a:pt x="312" y="452"/>
                  </a:lnTo>
                  <a:close/>
                </a:path>
              </a:pathLst>
            </a:custGeom>
            <a:solidFill>
              <a:srgbClr val="234A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976386" y="2699786"/>
              <a:ext cx="690563" cy="1293813"/>
            </a:xfrm>
            <a:custGeom>
              <a:avLst/>
              <a:gdLst>
                <a:gd name="T0" fmla="*/ 170 w 184"/>
                <a:gd name="T1" fmla="*/ 9 h 344"/>
                <a:gd name="T2" fmla="*/ 168 w 184"/>
                <a:gd name="T3" fmla="*/ 9 h 344"/>
                <a:gd name="T4" fmla="*/ 165 w 184"/>
                <a:gd name="T5" fmla="*/ 8 h 344"/>
                <a:gd name="T6" fmla="*/ 158 w 184"/>
                <a:gd name="T7" fmla="*/ 7 h 344"/>
                <a:gd name="T8" fmla="*/ 153 w 184"/>
                <a:gd name="T9" fmla="*/ 6 h 344"/>
                <a:gd name="T10" fmla="*/ 146 w 184"/>
                <a:gd name="T11" fmla="*/ 5 h 344"/>
                <a:gd name="T12" fmla="*/ 143 w 184"/>
                <a:gd name="T13" fmla="*/ 4 h 344"/>
                <a:gd name="T14" fmla="*/ 141 w 184"/>
                <a:gd name="T15" fmla="*/ 4 h 344"/>
                <a:gd name="T16" fmla="*/ 134 w 184"/>
                <a:gd name="T17" fmla="*/ 3 h 344"/>
                <a:gd name="T18" fmla="*/ 129 w 184"/>
                <a:gd name="T19" fmla="*/ 2 h 344"/>
                <a:gd name="T20" fmla="*/ 122 w 184"/>
                <a:gd name="T21" fmla="*/ 2 h 344"/>
                <a:gd name="T22" fmla="*/ 119 w 184"/>
                <a:gd name="T23" fmla="*/ 1 h 344"/>
                <a:gd name="T24" fmla="*/ 117 w 184"/>
                <a:gd name="T25" fmla="*/ 1 h 344"/>
                <a:gd name="T26" fmla="*/ 110 w 184"/>
                <a:gd name="T27" fmla="*/ 1 h 344"/>
                <a:gd name="T28" fmla="*/ 105 w 184"/>
                <a:gd name="T29" fmla="*/ 1 h 344"/>
                <a:gd name="T30" fmla="*/ 98 w 184"/>
                <a:gd name="T31" fmla="*/ 0 h 344"/>
                <a:gd name="T32" fmla="*/ 94 w 184"/>
                <a:gd name="T33" fmla="*/ 0 h 344"/>
                <a:gd name="T34" fmla="*/ 93 w 184"/>
                <a:gd name="T35" fmla="*/ 0 h 344"/>
                <a:gd name="T36" fmla="*/ 85 w 184"/>
                <a:gd name="T37" fmla="*/ 0 h 344"/>
                <a:gd name="T38" fmla="*/ 81 w 184"/>
                <a:gd name="T39" fmla="*/ 0 h 344"/>
                <a:gd name="T40" fmla="*/ 69 w 184"/>
                <a:gd name="T41" fmla="*/ 0 h 344"/>
                <a:gd name="T42" fmla="*/ 69 w 184"/>
                <a:gd name="T43" fmla="*/ 0 h 344"/>
                <a:gd name="T44" fmla="*/ 68 w 184"/>
                <a:gd name="T45" fmla="*/ 0 h 344"/>
                <a:gd name="T46" fmla="*/ 56 w 184"/>
                <a:gd name="T47" fmla="*/ 1 h 344"/>
                <a:gd name="T48" fmla="*/ 52 w 184"/>
                <a:gd name="T49" fmla="*/ 1 h 344"/>
                <a:gd name="T50" fmla="*/ 43 w 184"/>
                <a:gd name="T51" fmla="*/ 2 h 344"/>
                <a:gd name="T52" fmla="*/ 41 w 184"/>
                <a:gd name="T53" fmla="*/ 2 h 344"/>
                <a:gd name="T54" fmla="*/ 39 w 184"/>
                <a:gd name="T55" fmla="*/ 2 h 344"/>
                <a:gd name="T56" fmla="*/ 26 w 184"/>
                <a:gd name="T57" fmla="*/ 4 h 344"/>
                <a:gd name="T58" fmla="*/ 24 w 184"/>
                <a:gd name="T59" fmla="*/ 4 h 344"/>
                <a:gd name="T60" fmla="*/ 10 w 184"/>
                <a:gd name="T61" fmla="*/ 6 h 344"/>
                <a:gd name="T62" fmla="*/ 8 w 184"/>
                <a:gd name="T63" fmla="*/ 7 h 344"/>
                <a:gd name="T64" fmla="*/ 2 w 184"/>
                <a:gd name="T65" fmla="*/ 8 h 344"/>
                <a:gd name="T66" fmla="*/ 0 w 184"/>
                <a:gd name="T67" fmla="*/ 340 h 344"/>
                <a:gd name="T68" fmla="*/ 9 w 184"/>
                <a:gd name="T69" fmla="*/ 339 h 344"/>
                <a:gd name="T70" fmla="*/ 23 w 184"/>
                <a:gd name="T71" fmla="*/ 336 h 344"/>
                <a:gd name="T72" fmla="*/ 25 w 184"/>
                <a:gd name="T73" fmla="*/ 336 h 344"/>
                <a:gd name="T74" fmla="*/ 38 w 184"/>
                <a:gd name="T75" fmla="*/ 335 h 344"/>
                <a:gd name="T76" fmla="*/ 42 w 184"/>
                <a:gd name="T77" fmla="*/ 334 h 344"/>
                <a:gd name="T78" fmla="*/ 50 w 184"/>
                <a:gd name="T79" fmla="*/ 334 h 344"/>
                <a:gd name="T80" fmla="*/ 55 w 184"/>
                <a:gd name="T81" fmla="*/ 333 h 344"/>
                <a:gd name="T82" fmla="*/ 67 w 184"/>
                <a:gd name="T83" fmla="*/ 333 h 344"/>
                <a:gd name="T84" fmla="*/ 67 w 184"/>
                <a:gd name="T85" fmla="*/ 333 h 344"/>
                <a:gd name="T86" fmla="*/ 80 w 184"/>
                <a:gd name="T87" fmla="*/ 332 h 344"/>
                <a:gd name="T88" fmla="*/ 84 w 184"/>
                <a:gd name="T89" fmla="*/ 332 h 344"/>
                <a:gd name="T90" fmla="*/ 92 w 184"/>
                <a:gd name="T91" fmla="*/ 332 h 344"/>
                <a:gd name="T92" fmla="*/ 97 w 184"/>
                <a:gd name="T93" fmla="*/ 333 h 344"/>
                <a:gd name="T94" fmla="*/ 104 w 184"/>
                <a:gd name="T95" fmla="*/ 333 h 344"/>
                <a:gd name="T96" fmla="*/ 109 w 184"/>
                <a:gd name="T97" fmla="*/ 333 h 344"/>
                <a:gd name="T98" fmla="*/ 116 w 184"/>
                <a:gd name="T99" fmla="*/ 334 h 344"/>
                <a:gd name="T100" fmla="*/ 121 w 184"/>
                <a:gd name="T101" fmla="*/ 334 h 344"/>
                <a:gd name="T102" fmla="*/ 128 w 184"/>
                <a:gd name="T103" fmla="*/ 335 h 344"/>
                <a:gd name="T104" fmla="*/ 133 w 184"/>
                <a:gd name="T105" fmla="*/ 335 h 344"/>
                <a:gd name="T106" fmla="*/ 140 w 184"/>
                <a:gd name="T107" fmla="*/ 336 h 344"/>
                <a:gd name="T108" fmla="*/ 145 w 184"/>
                <a:gd name="T109" fmla="*/ 337 h 344"/>
                <a:gd name="T110" fmla="*/ 152 w 184"/>
                <a:gd name="T111" fmla="*/ 338 h 344"/>
                <a:gd name="T112" fmla="*/ 157 w 184"/>
                <a:gd name="T113" fmla="*/ 339 h 344"/>
                <a:gd name="T114" fmla="*/ 164 w 184"/>
                <a:gd name="T115" fmla="*/ 340 h 344"/>
                <a:gd name="T116" fmla="*/ 169 w 184"/>
                <a:gd name="T117" fmla="*/ 341 h 344"/>
                <a:gd name="T118" fmla="*/ 183 w 184"/>
                <a:gd name="T119" fmla="*/ 344 h 344"/>
                <a:gd name="T120" fmla="*/ 184 w 184"/>
                <a:gd name="T121" fmla="*/ 12 h 344"/>
                <a:gd name="T122" fmla="*/ 170 w 184"/>
                <a:gd name="T123" fmla="*/ 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4" h="344">
                  <a:moveTo>
                    <a:pt x="170" y="9"/>
                  </a:moveTo>
                  <a:cubicBezTo>
                    <a:pt x="169" y="9"/>
                    <a:pt x="169" y="9"/>
                    <a:pt x="168" y="9"/>
                  </a:cubicBezTo>
                  <a:cubicBezTo>
                    <a:pt x="167" y="8"/>
                    <a:pt x="166" y="8"/>
                    <a:pt x="165" y="8"/>
                  </a:cubicBezTo>
                  <a:cubicBezTo>
                    <a:pt x="163" y="7"/>
                    <a:pt x="160" y="7"/>
                    <a:pt x="158" y="7"/>
                  </a:cubicBezTo>
                  <a:cubicBezTo>
                    <a:pt x="156" y="6"/>
                    <a:pt x="155" y="6"/>
                    <a:pt x="153" y="6"/>
                  </a:cubicBezTo>
                  <a:cubicBezTo>
                    <a:pt x="151" y="5"/>
                    <a:pt x="148" y="5"/>
                    <a:pt x="146" y="5"/>
                  </a:cubicBezTo>
                  <a:cubicBezTo>
                    <a:pt x="145" y="5"/>
                    <a:pt x="144" y="4"/>
                    <a:pt x="143" y="4"/>
                  </a:cubicBezTo>
                  <a:cubicBezTo>
                    <a:pt x="142" y="4"/>
                    <a:pt x="141" y="4"/>
                    <a:pt x="141" y="4"/>
                  </a:cubicBezTo>
                  <a:cubicBezTo>
                    <a:pt x="139" y="4"/>
                    <a:pt x="136" y="3"/>
                    <a:pt x="134" y="3"/>
                  </a:cubicBezTo>
                  <a:cubicBezTo>
                    <a:pt x="132" y="3"/>
                    <a:pt x="131" y="3"/>
                    <a:pt x="129" y="2"/>
                  </a:cubicBezTo>
                  <a:cubicBezTo>
                    <a:pt x="127" y="2"/>
                    <a:pt x="125" y="2"/>
                    <a:pt x="122" y="2"/>
                  </a:cubicBezTo>
                  <a:cubicBezTo>
                    <a:pt x="121" y="2"/>
                    <a:pt x="120" y="2"/>
                    <a:pt x="119" y="1"/>
                  </a:cubicBezTo>
                  <a:cubicBezTo>
                    <a:pt x="118" y="1"/>
                    <a:pt x="118" y="1"/>
                    <a:pt x="117" y="1"/>
                  </a:cubicBezTo>
                  <a:cubicBezTo>
                    <a:pt x="115" y="1"/>
                    <a:pt x="113" y="1"/>
                    <a:pt x="110" y="1"/>
                  </a:cubicBezTo>
                  <a:cubicBezTo>
                    <a:pt x="109" y="1"/>
                    <a:pt x="107" y="1"/>
                    <a:pt x="105" y="1"/>
                  </a:cubicBezTo>
                  <a:cubicBezTo>
                    <a:pt x="103" y="0"/>
                    <a:pt x="100" y="0"/>
                    <a:pt x="98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4" y="0"/>
                    <a:pt x="93" y="0"/>
                    <a:pt x="93" y="0"/>
                  </a:cubicBezTo>
                  <a:cubicBezTo>
                    <a:pt x="90" y="0"/>
                    <a:pt x="88" y="0"/>
                    <a:pt x="85" y="0"/>
                  </a:cubicBezTo>
                  <a:cubicBezTo>
                    <a:pt x="83" y="0"/>
                    <a:pt x="82" y="0"/>
                    <a:pt x="81" y="0"/>
                  </a:cubicBezTo>
                  <a:cubicBezTo>
                    <a:pt x="77" y="0"/>
                    <a:pt x="73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1"/>
                    <a:pt x="56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49" y="1"/>
                    <a:pt x="46" y="2"/>
                    <a:pt x="43" y="2"/>
                  </a:cubicBezTo>
                  <a:cubicBezTo>
                    <a:pt x="42" y="2"/>
                    <a:pt x="41" y="2"/>
                    <a:pt x="41" y="2"/>
                  </a:cubicBezTo>
                  <a:cubicBezTo>
                    <a:pt x="40" y="2"/>
                    <a:pt x="39" y="2"/>
                    <a:pt x="39" y="2"/>
                  </a:cubicBezTo>
                  <a:cubicBezTo>
                    <a:pt x="34" y="3"/>
                    <a:pt x="30" y="3"/>
                    <a:pt x="26" y="4"/>
                  </a:cubicBezTo>
                  <a:cubicBezTo>
                    <a:pt x="25" y="4"/>
                    <a:pt x="25" y="4"/>
                    <a:pt x="24" y="4"/>
                  </a:cubicBezTo>
                  <a:cubicBezTo>
                    <a:pt x="19" y="5"/>
                    <a:pt x="15" y="6"/>
                    <a:pt x="10" y="6"/>
                  </a:cubicBezTo>
                  <a:cubicBezTo>
                    <a:pt x="9" y="6"/>
                    <a:pt x="9" y="7"/>
                    <a:pt x="8" y="7"/>
                  </a:cubicBezTo>
                  <a:cubicBezTo>
                    <a:pt x="6" y="7"/>
                    <a:pt x="4" y="7"/>
                    <a:pt x="2" y="8"/>
                  </a:cubicBezTo>
                  <a:cubicBezTo>
                    <a:pt x="0" y="340"/>
                    <a:pt x="0" y="340"/>
                    <a:pt x="0" y="340"/>
                  </a:cubicBezTo>
                  <a:cubicBezTo>
                    <a:pt x="3" y="340"/>
                    <a:pt x="6" y="339"/>
                    <a:pt x="9" y="339"/>
                  </a:cubicBezTo>
                  <a:cubicBezTo>
                    <a:pt x="13" y="338"/>
                    <a:pt x="18" y="337"/>
                    <a:pt x="23" y="336"/>
                  </a:cubicBezTo>
                  <a:cubicBezTo>
                    <a:pt x="23" y="336"/>
                    <a:pt x="24" y="336"/>
                    <a:pt x="25" y="336"/>
                  </a:cubicBezTo>
                  <a:cubicBezTo>
                    <a:pt x="29" y="336"/>
                    <a:pt x="33" y="335"/>
                    <a:pt x="38" y="335"/>
                  </a:cubicBezTo>
                  <a:cubicBezTo>
                    <a:pt x="39" y="335"/>
                    <a:pt x="40" y="334"/>
                    <a:pt x="42" y="334"/>
                  </a:cubicBezTo>
                  <a:cubicBezTo>
                    <a:pt x="45" y="334"/>
                    <a:pt x="48" y="334"/>
                    <a:pt x="50" y="334"/>
                  </a:cubicBezTo>
                  <a:cubicBezTo>
                    <a:pt x="52" y="333"/>
                    <a:pt x="53" y="333"/>
                    <a:pt x="55" y="333"/>
                  </a:cubicBezTo>
                  <a:cubicBezTo>
                    <a:pt x="59" y="333"/>
                    <a:pt x="63" y="333"/>
                    <a:pt x="67" y="333"/>
                  </a:cubicBezTo>
                  <a:cubicBezTo>
                    <a:pt x="67" y="333"/>
                    <a:pt x="67" y="333"/>
                    <a:pt x="67" y="333"/>
                  </a:cubicBezTo>
                  <a:cubicBezTo>
                    <a:pt x="72" y="332"/>
                    <a:pt x="76" y="332"/>
                    <a:pt x="80" y="332"/>
                  </a:cubicBezTo>
                  <a:cubicBezTo>
                    <a:pt x="81" y="332"/>
                    <a:pt x="82" y="332"/>
                    <a:pt x="84" y="332"/>
                  </a:cubicBezTo>
                  <a:cubicBezTo>
                    <a:pt x="86" y="332"/>
                    <a:pt x="89" y="332"/>
                    <a:pt x="92" y="332"/>
                  </a:cubicBezTo>
                  <a:cubicBezTo>
                    <a:pt x="94" y="332"/>
                    <a:pt x="95" y="333"/>
                    <a:pt x="97" y="333"/>
                  </a:cubicBezTo>
                  <a:cubicBezTo>
                    <a:pt x="99" y="333"/>
                    <a:pt x="102" y="333"/>
                    <a:pt x="104" y="333"/>
                  </a:cubicBezTo>
                  <a:cubicBezTo>
                    <a:pt x="106" y="333"/>
                    <a:pt x="107" y="333"/>
                    <a:pt x="109" y="333"/>
                  </a:cubicBezTo>
                  <a:cubicBezTo>
                    <a:pt x="111" y="333"/>
                    <a:pt x="114" y="333"/>
                    <a:pt x="116" y="334"/>
                  </a:cubicBezTo>
                  <a:cubicBezTo>
                    <a:pt x="118" y="334"/>
                    <a:pt x="119" y="334"/>
                    <a:pt x="121" y="334"/>
                  </a:cubicBezTo>
                  <a:cubicBezTo>
                    <a:pt x="123" y="334"/>
                    <a:pt x="126" y="335"/>
                    <a:pt x="128" y="335"/>
                  </a:cubicBezTo>
                  <a:cubicBezTo>
                    <a:pt x="130" y="335"/>
                    <a:pt x="131" y="335"/>
                    <a:pt x="133" y="335"/>
                  </a:cubicBezTo>
                  <a:cubicBezTo>
                    <a:pt x="135" y="336"/>
                    <a:pt x="137" y="336"/>
                    <a:pt x="140" y="336"/>
                  </a:cubicBezTo>
                  <a:cubicBezTo>
                    <a:pt x="141" y="336"/>
                    <a:pt x="143" y="337"/>
                    <a:pt x="145" y="337"/>
                  </a:cubicBezTo>
                  <a:cubicBezTo>
                    <a:pt x="147" y="337"/>
                    <a:pt x="149" y="338"/>
                    <a:pt x="152" y="338"/>
                  </a:cubicBezTo>
                  <a:cubicBezTo>
                    <a:pt x="154" y="338"/>
                    <a:pt x="155" y="339"/>
                    <a:pt x="157" y="339"/>
                  </a:cubicBezTo>
                  <a:cubicBezTo>
                    <a:pt x="159" y="339"/>
                    <a:pt x="162" y="340"/>
                    <a:pt x="164" y="340"/>
                  </a:cubicBezTo>
                  <a:cubicBezTo>
                    <a:pt x="165" y="341"/>
                    <a:pt x="167" y="341"/>
                    <a:pt x="169" y="341"/>
                  </a:cubicBezTo>
                  <a:cubicBezTo>
                    <a:pt x="173" y="342"/>
                    <a:pt x="178" y="343"/>
                    <a:pt x="183" y="344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79" y="11"/>
                    <a:pt x="175" y="10"/>
                    <a:pt x="170" y="9"/>
                  </a:cubicBezTo>
                  <a:close/>
                </a:path>
              </a:pathLst>
            </a:custGeom>
            <a:solidFill>
              <a:srgbClr val="0B3665">
                <a:alpha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677026" y="2055813"/>
              <a:ext cx="528638" cy="1951038"/>
            </a:xfrm>
            <a:custGeom>
              <a:avLst/>
              <a:gdLst>
                <a:gd name="T0" fmla="*/ 333 w 333"/>
                <a:gd name="T1" fmla="*/ 0 h 1229"/>
                <a:gd name="T2" fmla="*/ 331 w 333"/>
                <a:gd name="T3" fmla="*/ 786 h 1229"/>
                <a:gd name="T4" fmla="*/ 0 w 333"/>
                <a:gd name="T5" fmla="*/ 1229 h 1229"/>
                <a:gd name="T6" fmla="*/ 2 w 333"/>
                <a:gd name="T7" fmla="*/ 442 h 1229"/>
                <a:gd name="T8" fmla="*/ 333 w 333"/>
                <a:gd name="T9" fmla="*/ 0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229">
                  <a:moveTo>
                    <a:pt x="333" y="0"/>
                  </a:moveTo>
                  <a:lnTo>
                    <a:pt x="331" y="786"/>
                  </a:lnTo>
                  <a:lnTo>
                    <a:pt x="0" y="1229"/>
                  </a:lnTo>
                  <a:lnTo>
                    <a:pt x="2" y="442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B26E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505934" y="1912938"/>
              <a:ext cx="1701800" cy="844550"/>
            </a:xfrm>
            <a:custGeom>
              <a:avLst/>
              <a:gdLst>
                <a:gd name="T0" fmla="*/ 453 w 453"/>
                <a:gd name="T1" fmla="*/ 38 h 225"/>
                <a:gd name="T2" fmla="*/ 313 w 453"/>
                <a:gd name="T3" fmla="*/ 225 h 225"/>
                <a:gd name="T4" fmla="*/ 131 w 453"/>
                <a:gd name="T5" fmla="*/ 221 h 225"/>
                <a:gd name="T6" fmla="*/ 0 w 453"/>
                <a:gd name="T7" fmla="*/ 30 h 225"/>
                <a:gd name="T8" fmla="*/ 453 w 453"/>
                <a:gd name="T9" fmla="*/ 3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225">
                  <a:moveTo>
                    <a:pt x="453" y="38"/>
                  </a:moveTo>
                  <a:cubicBezTo>
                    <a:pt x="313" y="225"/>
                    <a:pt x="313" y="225"/>
                    <a:pt x="313" y="225"/>
                  </a:cubicBezTo>
                  <a:cubicBezTo>
                    <a:pt x="253" y="210"/>
                    <a:pt x="188" y="210"/>
                    <a:pt x="131" y="2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42" y="0"/>
                    <a:pt x="303" y="0"/>
                    <a:pt x="453" y="38"/>
                  </a:cubicBezTo>
                  <a:close/>
                </a:path>
              </a:pathLst>
            </a:custGeom>
            <a:solidFill>
              <a:srgbClr val="0B36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4211638" y="2306638"/>
              <a:ext cx="1784350" cy="1019175"/>
            </a:xfrm>
            <a:custGeom>
              <a:avLst/>
              <a:gdLst>
                <a:gd name="T0" fmla="*/ 344 w 475"/>
                <a:gd name="T1" fmla="*/ 0 h 271"/>
                <a:gd name="T2" fmla="*/ 475 w 475"/>
                <a:gd name="T3" fmla="*/ 190 h 271"/>
                <a:gd name="T4" fmla="*/ 325 w 475"/>
                <a:gd name="T5" fmla="*/ 271 h 271"/>
                <a:gd name="T6" fmla="*/ 0 w 475"/>
                <a:gd name="T7" fmla="*/ 189 h 271"/>
                <a:gd name="T8" fmla="*/ 344 w 475"/>
                <a:gd name="T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271">
                  <a:moveTo>
                    <a:pt x="344" y="0"/>
                  </a:moveTo>
                  <a:cubicBezTo>
                    <a:pt x="475" y="190"/>
                    <a:pt x="475" y="190"/>
                    <a:pt x="475" y="190"/>
                  </a:cubicBezTo>
                  <a:cubicBezTo>
                    <a:pt x="410" y="203"/>
                    <a:pt x="354" y="231"/>
                    <a:pt x="325" y="271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68" y="98"/>
                    <a:pt x="195" y="32"/>
                    <a:pt x="344" y="0"/>
                  </a:cubicBezTo>
                  <a:close/>
                </a:path>
              </a:pathLst>
            </a:custGeom>
            <a:solidFill>
              <a:srgbClr val="A5C2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5429251" y="3021013"/>
              <a:ext cx="566738" cy="1271588"/>
            </a:xfrm>
            <a:custGeom>
              <a:avLst/>
              <a:gdLst>
                <a:gd name="T0" fmla="*/ 136 w 151"/>
                <a:gd name="T1" fmla="*/ 4 h 338"/>
                <a:gd name="T2" fmla="*/ 124 w 151"/>
                <a:gd name="T3" fmla="*/ 7 h 338"/>
                <a:gd name="T4" fmla="*/ 113 w 151"/>
                <a:gd name="T5" fmla="*/ 10 h 338"/>
                <a:gd name="T6" fmla="*/ 106 w 151"/>
                <a:gd name="T7" fmla="*/ 12 h 338"/>
                <a:gd name="T8" fmla="*/ 93 w 151"/>
                <a:gd name="T9" fmla="*/ 17 h 338"/>
                <a:gd name="T10" fmla="*/ 84 w 151"/>
                <a:gd name="T11" fmla="*/ 20 h 338"/>
                <a:gd name="T12" fmla="*/ 74 w 151"/>
                <a:gd name="T13" fmla="*/ 25 h 338"/>
                <a:gd name="T14" fmla="*/ 63 w 151"/>
                <a:gd name="T15" fmla="*/ 30 h 338"/>
                <a:gd name="T16" fmla="*/ 54 w 151"/>
                <a:gd name="T17" fmla="*/ 35 h 338"/>
                <a:gd name="T18" fmla="*/ 50 w 151"/>
                <a:gd name="T19" fmla="*/ 37 h 338"/>
                <a:gd name="T20" fmla="*/ 43 w 151"/>
                <a:gd name="T21" fmla="*/ 42 h 338"/>
                <a:gd name="T22" fmla="*/ 35 w 151"/>
                <a:gd name="T23" fmla="*/ 48 h 338"/>
                <a:gd name="T24" fmla="*/ 27 w 151"/>
                <a:gd name="T25" fmla="*/ 54 h 338"/>
                <a:gd name="T26" fmla="*/ 19 w 151"/>
                <a:gd name="T27" fmla="*/ 60 h 338"/>
                <a:gd name="T28" fmla="*/ 13 w 151"/>
                <a:gd name="T29" fmla="*/ 66 h 338"/>
                <a:gd name="T30" fmla="*/ 7 w 151"/>
                <a:gd name="T31" fmla="*/ 73 h 338"/>
                <a:gd name="T32" fmla="*/ 3 w 151"/>
                <a:gd name="T33" fmla="*/ 78 h 338"/>
                <a:gd name="T34" fmla="*/ 0 w 151"/>
                <a:gd name="T35" fmla="*/ 338 h 338"/>
                <a:gd name="T36" fmla="*/ 6 w 151"/>
                <a:gd name="T37" fmla="*/ 331 h 338"/>
                <a:gd name="T38" fmla="*/ 12 w 151"/>
                <a:gd name="T39" fmla="*/ 324 h 338"/>
                <a:gd name="T40" fmla="*/ 21 w 151"/>
                <a:gd name="T41" fmla="*/ 315 h 338"/>
                <a:gd name="T42" fmla="*/ 29 w 151"/>
                <a:gd name="T43" fmla="*/ 309 h 338"/>
                <a:gd name="T44" fmla="*/ 37 w 151"/>
                <a:gd name="T45" fmla="*/ 303 h 338"/>
                <a:gd name="T46" fmla="*/ 46 w 151"/>
                <a:gd name="T47" fmla="*/ 297 h 338"/>
                <a:gd name="T48" fmla="*/ 53 w 151"/>
                <a:gd name="T49" fmla="*/ 293 h 338"/>
                <a:gd name="T50" fmla="*/ 62 w 151"/>
                <a:gd name="T51" fmla="*/ 288 h 338"/>
                <a:gd name="T52" fmla="*/ 73 w 151"/>
                <a:gd name="T53" fmla="*/ 283 h 338"/>
                <a:gd name="T54" fmla="*/ 83 w 151"/>
                <a:gd name="T55" fmla="*/ 278 h 338"/>
                <a:gd name="T56" fmla="*/ 92 w 151"/>
                <a:gd name="T57" fmla="*/ 274 h 338"/>
                <a:gd name="T58" fmla="*/ 105 w 151"/>
                <a:gd name="T59" fmla="*/ 270 h 338"/>
                <a:gd name="T60" fmla="*/ 116 w 151"/>
                <a:gd name="T61" fmla="*/ 266 h 338"/>
                <a:gd name="T62" fmla="*/ 127 w 151"/>
                <a:gd name="T63" fmla="*/ 263 h 338"/>
                <a:gd name="T64" fmla="*/ 138 w 151"/>
                <a:gd name="T65" fmla="*/ 261 h 338"/>
                <a:gd name="T66" fmla="*/ 151 w 151"/>
                <a:gd name="T6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1" h="338">
                  <a:moveTo>
                    <a:pt x="139" y="3"/>
                  </a:moveTo>
                  <a:cubicBezTo>
                    <a:pt x="138" y="3"/>
                    <a:pt x="137" y="3"/>
                    <a:pt x="136" y="4"/>
                  </a:cubicBezTo>
                  <a:cubicBezTo>
                    <a:pt x="133" y="4"/>
                    <a:pt x="131" y="5"/>
                    <a:pt x="128" y="6"/>
                  </a:cubicBezTo>
                  <a:cubicBezTo>
                    <a:pt x="127" y="6"/>
                    <a:pt x="125" y="6"/>
                    <a:pt x="124" y="7"/>
                  </a:cubicBezTo>
                  <a:cubicBezTo>
                    <a:pt x="122" y="7"/>
                    <a:pt x="119" y="8"/>
                    <a:pt x="117" y="9"/>
                  </a:cubicBezTo>
                  <a:cubicBezTo>
                    <a:pt x="116" y="9"/>
                    <a:pt x="114" y="9"/>
                    <a:pt x="113" y="10"/>
                  </a:cubicBezTo>
                  <a:cubicBezTo>
                    <a:pt x="112" y="10"/>
                    <a:pt x="111" y="11"/>
                    <a:pt x="110" y="11"/>
                  </a:cubicBezTo>
                  <a:cubicBezTo>
                    <a:pt x="108" y="11"/>
                    <a:pt x="107" y="12"/>
                    <a:pt x="106" y="12"/>
                  </a:cubicBezTo>
                  <a:cubicBezTo>
                    <a:pt x="105" y="13"/>
                    <a:pt x="104" y="13"/>
                    <a:pt x="103" y="13"/>
                  </a:cubicBezTo>
                  <a:cubicBezTo>
                    <a:pt x="100" y="14"/>
                    <a:pt x="96" y="15"/>
                    <a:pt x="93" y="17"/>
                  </a:cubicBezTo>
                  <a:cubicBezTo>
                    <a:pt x="93" y="17"/>
                    <a:pt x="92" y="17"/>
                    <a:pt x="92" y="17"/>
                  </a:cubicBezTo>
                  <a:cubicBezTo>
                    <a:pt x="89" y="18"/>
                    <a:pt x="86" y="19"/>
                    <a:pt x="84" y="20"/>
                  </a:cubicBezTo>
                  <a:cubicBezTo>
                    <a:pt x="83" y="21"/>
                    <a:pt x="82" y="21"/>
                    <a:pt x="81" y="22"/>
                  </a:cubicBezTo>
                  <a:cubicBezTo>
                    <a:pt x="79" y="23"/>
                    <a:pt x="76" y="24"/>
                    <a:pt x="74" y="25"/>
                  </a:cubicBezTo>
                  <a:cubicBezTo>
                    <a:pt x="73" y="25"/>
                    <a:pt x="72" y="26"/>
                    <a:pt x="72" y="26"/>
                  </a:cubicBezTo>
                  <a:cubicBezTo>
                    <a:pt x="69" y="27"/>
                    <a:pt x="66" y="29"/>
                    <a:pt x="63" y="30"/>
                  </a:cubicBezTo>
                  <a:cubicBezTo>
                    <a:pt x="62" y="31"/>
                    <a:pt x="62" y="31"/>
                    <a:pt x="61" y="31"/>
                  </a:cubicBezTo>
                  <a:cubicBezTo>
                    <a:pt x="59" y="33"/>
                    <a:pt x="56" y="34"/>
                    <a:pt x="54" y="35"/>
                  </a:cubicBezTo>
                  <a:cubicBezTo>
                    <a:pt x="54" y="35"/>
                    <a:pt x="53" y="36"/>
                    <a:pt x="52" y="36"/>
                  </a:cubicBezTo>
                  <a:cubicBezTo>
                    <a:pt x="51" y="37"/>
                    <a:pt x="51" y="37"/>
                    <a:pt x="50" y="37"/>
                  </a:cubicBezTo>
                  <a:cubicBezTo>
                    <a:pt x="49" y="38"/>
                    <a:pt x="48" y="39"/>
                    <a:pt x="47" y="39"/>
                  </a:cubicBezTo>
                  <a:cubicBezTo>
                    <a:pt x="46" y="40"/>
                    <a:pt x="44" y="41"/>
                    <a:pt x="43" y="42"/>
                  </a:cubicBezTo>
                  <a:cubicBezTo>
                    <a:pt x="41" y="43"/>
                    <a:pt x="40" y="44"/>
                    <a:pt x="38" y="45"/>
                  </a:cubicBezTo>
                  <a:cubicBezTo>
                    <a:pt x="37" y="46"/>
                    <a:pt x="36" y="47"/>
                    <a:pt x="35" y="48"/>
                  </a:cubicBezTo>
                  <a:cubicBezTo>
                    <a:pt x="33" y="49"/>
                    <a:pt x="32" y="50"/>
                    <a:pt x="30" y="51"/>
                  </a:cubicBezTo>
                  <a:cubicBezTo>
                    <a:pt x="29" y="52"/>
                    <a:pt x="28" y="53"/>
                    <a:pt x="27" y="54"/>
                  </a:cubicBezTo>
                  <a:cubicBezTo>
                    <a:pt x="25" y="55"/>
                    <a:pt x="24" y="56"/>
                    <a:pt x="23" y="57"/>
                  </a:cubicBezTo>
                  <a:cubicBezTo>
                    <a:pt x="22" y="58"/>
                    <a:pt x="20" y="59"/>
                    <a:pt x="19" y="60"/>
                  </a:cubicBezTo>
                  <a:cubicBezTo>
                    <a:pt x="19" y="60"/>
                    <a:pt x="19" y="61"/>
                    <a:pt x="19" y="61"/>
                  </a:cubicBezTo>
                  <a:cubicBezTo>
                    <a:pt x="17" y="62"/>
                    <a:pt x="15" y="64"/>
                    <a:pt x="13" y="66"/>
                  </a:cubicBezTo>
                  <a:cubicBezTo>
                    <a:pt x="13" y="66"/>
                    <a:pt x="13" y="67"/>
                    <a:pt x="12" y="67"/>
                  </a:cubicBezTo>
                  <a:cubicBezTo>
                    <a:pt x="10" y="69"/>
                    <a:pt x="9" y="71"/>
                    <a:pt x="7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5" y="75"/>
                    <a:pt x="4" y="76"/>
                    <a:pt x="3" y="78"/>
                  </a:cubicBezTo>
                  <a:cubicBezTo>
                    <a:pt x="2" y="79"/>
                    <a:pt x="1" y="80"/>
                    <a:pt x="1" y="81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1" y="336"/>
                    <a:pt x="3" y="334"/>
                    <a:pt x="5" y="331"/>
                  </a:cubicBezTo>
                  <a:cubicBezTo>
                    <a:pt x="5" y="331"/>
                    <a:pt x="6" y="331"/>
                    <a:pt x="6" y="331"/>
                  </a:cubicBezTo>
                  <a:cubicBezTo>
                    <a:pt x="7" y="329"/>
                    <a:pt x="9" y="327"/>
                    <a:pt x="11" y="325"/>
                  </a:cubicBezTo>
                  <a:cubicBezTo>
                    <a:pt x="12" y="325"/>
                    <a:pt x="12" y="324"/>
                    <a:pt x="12" y="324"/>
                  </a:cubicBezTo>
                  <a:cubicBezTo>
                    <a:pt x="14" y="322"/>
                    <a:pt x="16" y="320"/>
                    <a:pt x="18" y="318"/>
                  </a:cubicBezTo>
                  <a:cubicBezTo>
                    <a:pt x="19" y="317"/>
                    <a:pt x="20" y="316"/>
                    <a:pt x="21" y="315"/>
                  </a:cubicBezTo>
                  <a:cubicBezTo>
                    <a:pt x="23" y="314"/>
                    <a:pt x="24" y="313"/>
                    <a:pt x="26" y="312"/>
                  </a:cubicBezTo>
                  <a:cubicBezTo>
                    <a:pt x="27" y="311"/>
                    <a:pt x="28" y="310"/>
                    <a:pt x="29" y="309"/>
                  </a:cubicBezTo>
                  <a:cubicBezTo>
                    <a:pt x="31" y="308"/>
                    <a:pt x="32" y="307"/>
                    <a:pt x="33" y="306"/>
                  </a:cubicBezTo>
                  <a:cubicBezTo>
                    <a:pt x="35" y="305"/>
                    <a:pt x="36" y="304"/>
                    <a:pt x="37" y="303"/>
                  </a:cubicBezTo>
                  <a:cubicBezTo>
                    <a:pt x="39" y="302"/>
                    <a:pt x="40" y="301"/>
                    <a:pt x="42" y="300"/>
                  </a:cubicBezTo>
                  <a:cubicBezTo>
                    <a:pt x="43" y="299"/>
                    <a:pt x="44" y="298"/>
                    <a:pt x="46" y="297"/>
                  </a:cubicBezTo>
                  <a:cubicBezTo>
                    <a:pt x="47" y="296"/>
                    <a:pt x="49" y="295"/>
                    <a:pt x="51" y="294"/>
                  </a:cubicBezTo>
                  <a:cubicBezTo>
                    <a:pt x="52" y="294"/>
                    <a:pt x="52" y="293"/>
                    <a:pt x="53" y="293"/>
                  </a:cubicBezTo>
                  <a:cubicBezTo>
                    <a:pt x="55" y="292"/>
                    <a:pt x="58" y="290"/>
                    <a:pt x="60" y="289"/>
                  </a:cubicBezTo>
                  <a:cubicBezTo>
                    <a:pt x="60" y="289"/>
                    <a:pt x="61" y="288"/>
                    <a:pt x="62" y="288"/>
                  </a:cubicBezTo>
                  <a:cubicBezTo>
                    <a:pt x="65" y="287"/>
                    <a:pt x="68" y="285"/>
                    <a:pt x="71" y="284"/>
                  </a:cubicBezTo>
                  <a:cubicBezTo>
                    <a:pt x="71" y="283"/>
                    <a:pt x="72" y="283"/>
                    <a:pt x="73" y="283"/>
                  </a:cubicBezTo>
                  <a:cubicBezTo>
                    <a:pt x="75" y="282"/>
                    <a:pt x="77" y="281"/>
                    <a:pt x="80" y="279"/>
                  </a:cubicBezTo>
                  <a:cubicBezTo>
                    <a:pt x="81" y="279"/>
                    <a:pt x="82" y="279"/>
                    <a:pt x="83" y="278"/>
                  </a:cubicBezTo>
                  <a:cubicBezTo>
                    <a:pt x="85" y="277"/>
                    <a:pt x="88" y="276"/>
                    <a:pt x="91" y="275"/>
                  </a:cubicBezTo>
                  <a:cubicBezTo>
                    <a:pt x="91" y="275"/>
                    <a:pt x="92" y="275"/>
                    <a:pt x="92" y="274"/>
                  </a:cubicBezTo>
                  <a:cubicBezTo>
                    <a:pt x="95" y="273"/>
                    <a:pt x="99" y="272"/>
                    <a:pt x="102" y="271"/>
                  </a:cubicBezTo>
                  <a:cubicBezTo>
                    <a:pt x="103" y="271"/>
                    <a:pt x="104" y="270"/>
                    <a:pt x="105" y="270"/>
                  </a:cubicBezTo>
                  <a:cubicBezTo>
                    <a:pt x="107" y="269"/>
                    <a:pt x="109" y="269"/>
                    <a:pt x="112" y="268"/>
                  </a:cubicBezTo>
                  <a:cubicBezTo>
                    <a:pt x="113" y="267"/>
                    <a:pt x="115" y="267"/>
                    <a:pt x="116" y="266"/>
                  </a:cubicBezTo>
                  <a:cubicBezTo>
                    <a:pt x="118" y="266"/>
                    <a:pt x="120" y="265"/>
                    <a:pt x="123" y="265"/>
                  </a:cubicBezTo>
                  <a:cubicBezTo>
                    <a:pt x="124" y="264"/>
                    <a:pt x="126" y="264"/>
                    <a:pt x="127" y="263"/>
                  </a:cubicBezTo>
                  <a:cubicBezTo>
                    <a:pt x="129" y="263"/>
                    <a:pt x="132" y="262"/>
                    <a:pt x="134" y="262"/>
                  </a:cubicBezTo>
                  <a:cubicBezTo>
                    <a:pt x="136" y="261"/>
                    <a:pt x="137" y="261"/>
                    <a:pt x="138" y="261"/>
                  </a:cubicBezTo>
                  <a:cubicBezTo>
                    <a:pt x="142" y="260"/>
                    <a:pt x="146" y="259"/>
                    <a:pt x="149" y="258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47" y="1"/>
                    <a:pt x="143" y="2"/>
                    <a:pt x="139" y="3"/>
                  </a:cubicBezTo>
                  <a:close/>
                </a:path>
              </a:pathLst>
            </a:custGeom>
            <a:solidFill>
              <a:srgbClr val="93D23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208463" y="3017838"/>
              <a:ext cx="1223963" cy="1274763"/>
            </a:xfrm>
            <a:custGeom>
              <a:avLst/>
              <a:gdLst>
                <a:gd name="T0" fmla="*/ 771 w 771"/>
                <a:gd name="T1" fmla="*/ 194 h 803"/>
                <a:gd name="T2" fmla="*/ 769 w 771"/>
                <a:gd name="T3" fmla="*/ 803 h 803"/>
                <a:gd name="T4" fmla="*/ 0 w 771"/>
                <a:gd name="T5" fmla="*/ 611 h 803"/>
                <a:gd name="T6" fmla="*/ 2 w 771"/>
                <a:gd name="T7" fmla="*/ 0 h 803"/>
                <a:gd name="T8" fmla="*/ 771 w 771"/>
                <a:gd name="T9" fmla="*/ 194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803">
                  <a:moveTo>
                    <a:pt x="771" y="194"/>
                  </a:moveTo>
                  <a:lnTo>
                    <a:pt x="769" y="803"/>
                  </a:lnTo>
                  <a:lnTo>
                    <a:pt x="0" y="611"/>
                  </a:lnTo>
                  <a:lnTo>
                    <a:pt x="2" y="0"/>
                  </a:lnTo>
                  <a:lnTo>
                    <a:pt x="771" y="194"/>
                  </a:lnTo>
                  <a:close/>
                </a:path>
              </a:pathLst>
            </a:custGeom>
            <a:solidFill>
              <a:srgbClr val="93D23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6648890" y="2479676"/>
              <a:ext cx="525463" cy="1857375"/>
            </a:xfrm>
            <a:custGeom>
              <a:avLst/>
              <a:gdLst>
                <a:gd name="T0" fmla="*/ 79 w 140"/>
                <a:gd name="T1" fmla="*/ 30 h 494"/>
                <a:gd name="T2" fmla="*/ 71 w 140"/>
                <a:gd name="T3" fmla="*/ 26 h 494"/>
                <a:gd name="T4" fmla="*/ 68 w 140"/>
                <a:gd name="T5" fmla="*/ 24 h 494"/>
                <a:gd name="T6" fmla="*/ 62 w 140"/>
                <a:gd name="T7" fmla="*/ 21 h 494"/>
                <a:gd name="T8" fmla="*/ 58 w 140"/>
                <a:gd name="T9" fmla="*/ 20 h 494"/>
                <a:gd name="T10" fmla="*/ 53 w 140"/>
                <a:gd name="T11" fmla="*/ 17 h 494"/>
                <a:gd name="T12" fmla="*/ 49 w 140"/>
                <a:gd name="T13" fmla="*/ 15 h 494"/>
                <a:gd name="T14" fmla="*/ 43 w 140"/>
                <a:gd name="T15" fmla="*/ 13 h 494"/>
                <a:gd name="T16" fmla="*/ 43 w 140"/>
                <a:gd name="T17" fmla="*/ 13 h 494"/>
                <a:gd name="T18" fmla="*/ 42 w 140"/>
                <a:gd name="T19" fmla="*/ 13 h 494"/>
                <a:gd name="T20" fmla="*/ 30 w 140"/>
                <a:gd name="T21" fmla="*/ 8 h 494"/>
                <a:gd name="T22" fmla="*/ 26 w 140"/>
                <a:gd name="T23" fmla="*/ 7 h 494"/>
                <a:gd name="T24" fmla="*/ 12 w 140"/>
                <a:gd name="T25" fmla="*/ 3 h 494"/>
                <a:gd name="T26" fmla="*/ 12 w 140"/>
                <a:gd name="T27" fmla="*/ 3 h 494"/>
                <a:gd name="T28" fmla="*/ 1 w 140"/>
                <a:gd name="T29" fmla="*/ 0 h 494"/>
                <a:gd name="T30" fmla="*/ 0 w 140"/>
                <a:gd name="T31" fmla="*/ 406 h 494"/>
                <a:gd name="T32" fmla="*/ 11 w 140"/>
                <a:gd name="T33" fmla="*/ 409 h 494"/>
                <a:gd name="T34" fmla="*/ 25 w 140"/>
                <a:gd name="T35" fmla="*/ 414 h 494"/>
                <a:gd name="T36" fmla="*/ 28 w 140"/>
                <a:gd name="T37" fmla="*/ 415 h 494"/>
                <a:gd name="T38" fmla="*/ 41 w 140"/>
                <a:gd name="T39" fmla="*/ 420 h 494"/>
                <a:gd name="T40" fmla="*/ 42 w 140"/>
                <a:gd name="T41" fmla="*/ 420 h 494"/>
                <a:gd name="T42" fmla="*/ 47 w 140"/>
                <a:gd name="T43" fmla="*/ 422 h 494"/>
                <a:gd name="T44" fmla="*/ 51 w 140"/>
                <a:gd name="T45" fmla="*/ 424 h 494"/>
                <a:gd name="T46" fmla="*/ 57 w 140"/>
                <a:gd name="T47" fmla="*/ 426 h 494"/>
                <a:gd name="T48" fmla="*/ 61 w 140"/>
                <a:gd name="T49" fmla="*/ 428 h 494"/>
                <a:gd name="T50" fmla="*/ 67 w 140"/>
                <a:gd name="T51" fmla="*/ 431 h 494"/>
                <a:gd name="T52" fmla="*/ 70 w 140"/>
                <a:gd name="T53" fmla="*/ 433 h 494"/>
                <a:gd name="T54" fmla="*/ 78 w 140"/>
                <a:gd name="T55" fmla="*/ 437 h 494"/>
                <a:gd name="T56" fmla="*/ 139 w 140"/>
                <a:gd name="T57" fmla="*/ 494 h 494"/>
                <a:gd name="T58" fmla="*/ 140 w 140"/>
                <a:gd name="T59" fmla="*/ 87 h 494"/>
                <a:gd name="T60" fmla="*/ 79 w 140"/>
                <a:gd name="T61" fmla="*/ 3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0" h="494">
                  <a:moveTo>
                    <a:pt x="79" y="30"/>
                  </a:moveTo>
                  <a:cubicBezTo>
                    <a:pt x="76" y="29"/>
                    <a:pt x="74" y="27"/>
                    <a:pt x="71" y="26"/>
                  </a:cubicBezTo>
                  <a:cubicBezTo>
                    <a:pt x="70" y="25"/>
                    <a:pt x="69" y="25"/>
                    <a:pt x="68" y="24"/>
                  </a:cubicBezTo>
                  <a:cubicBezTo>
                    <a:pt x="66" y="23"/>
                    <a:pt x="64" y="22"/>
                    <a:pt x="62" y="21"/>
                  </a:cubicBezTo>
                  <a:cubicBezTo>
                    <a:pt x="61" y="21"/>
                    <a:pt x="59" y="20"/>
                    <a:pt x="58" y="20"/>
                  </a:cubicBezTo>
                  <a:cubicBezTo>
                    <a:pt x="56" y="19"/>
                    <a:pt x="55" y="18"/>
                    <a:pt x="53" y="17"/>
                  </a:cubicBezTo>
                  <a:cubicBezTo>
                    <a:pt x="51" y="16"/>
                    <a:pt x="50" y="16"/>
                    <a:pt x="49" y="15"/>
                  </a:cubicBezTo>
                  <a:cubicBezTo>
                    <a:pt x="47" y="15"/>
                    <a:pt x="45" y="14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2" y="13"/>
                    <a:pt x="42" y="13"/>
                  </a:cubicBezTo>
                  <a:cubicBezTo>
                    <a:pt x="38" y="11"/>
                    <a:pt x="34" y="10"/>
                    <a:pt x="30" y="8"/>
                  </a:cubicBezTo>
                  <a:cubicBezTo>
                    <a:pt x="28" y="8"/>
                    <a:pt x="27" y="7"/>
                    <a:pt x="26" y="7"/>
                  </a:cubicBezTo>
                  <a:cubicBezTo>
                    <a:pt x="22" y="6"/>
                    <a:pt x="17" y="4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8" y="2"/>
                    <a:pt x="5" y="1"/>
                    <a:pt x="1" y="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4" y="407"/>
                    <a:pt x="7" y="408"/>
                    <a:pt x="11" y="409"/>
                  </a:cubicBezTo>
                  <a:cubicBezTo>
                    <a:pt x="16" y="411"/>
                    <a:pt x="20" y="412"/>
                    <a:pt x="25" y="414"/>
                  </a:cubicBezTo>
                  <a:cubicBezTo>
                    <a:pt x="26" y="414"/>
                    <a:pt x="27" y="415"/>
                    <a:pt x="28" y="415"/>
                  </a:cubicBezTo>
                  <a:cubicBezTo>
                    <a:pt x="33" y="416"/>
                    <a:pt x="37" y="418"/>
                    <a:pt x="41" y="420"/>
                  </a:cubicBezTo>
                  <a:cubicBezTo>
                    <a:pt x="41" y="420"/>
                    <a:pt x="42" y="420"/>
                    <a:pt x="42" y="420"/>
                  </a:cubicBezTo>
                  <a:cubicBezTo>
                    <a:pt x="44" y="421"/>
                    <a:pt x="46" y="421"/>
                    <a:pt x="47" y="422"/>
                  </a:cubicBezTo>
                  <a:cubicBezTo>
                    <a:pt x="49" y="423"/>
                    <a:pt x="50" y="423"/>
                    <a:pt x="51" y="424"/>
                  </a:cubicBezTo>
                  <a:cubicBezTo>
                    <a:pt x="53" y="425"/>
                    <a:pt x="55" y="426"/>
                    <a:pt x="57" y="426"/>
                  </a:cubicBezTo>
                  <a:cubicBezTo>
                    <a:pt x="58" y="427"/>
                    <a:pt x="60" y="428"/>
                    <a:pt x="61" y="428"/>
                  </a:cubicBezTo>
                  <a:cubicBezTo>
                    <a:pt x="63" y="429"/>
                    <a:pt x="65" y="430"/>
                    <a:pt x="67" y="431"/>
                  </a:cubicBezTo>
                  <a:cubicBezTo>
                    <a:pt x="68" y="432"/>
                    <a:pt x="69" y="432"/>
                    <a:pt x="70" y="433"/>
                  </a:cubicBezTo>
                  <a:cubicBezTo>
                    <a:pt x="72" y="434"/>
                    <a:pt x="75" y="436"/>
                    <a:pt x="78" y="437"/>
                  </a:cubicBezTo>
                  <a:cubicBezTo>
                    <a:pt x="106" y="453"/>
                    <a:pt x="126" y="473"/>
                    <a:pt x="139" y="494"/>
                  </a:cubicBezTo>
                  <a:cubicBezTo>
                    <a:pt x="140" y="87"/>
                    <a:pt x="140" y="87"/>
                    <a:pt x="140" y="87"/>
                  </a:cubicBezTo>
                  <a:cubicBezTo>
                    <a:pt x="128" y="66"/>
                    <a:pt x="107" y="46"/>
                    <a:pt x="79" y="3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6652065" y="1773238"/>
              <a:ext cx="1754188" cy="1033463"/>
            </a:xfrm>
            <a:custGeom>
              <a:avLst/>
              <a:gdLst>
                <a:gd name="T0" fmla="*/ 327 w 467"/>
                <a:gd name="T1" fmla="*/ 74 h 275"/>
                <a:gd name="T2" fmla="*/ 467 w 467"/>
                <a:gd name="T3" fmla="*/ 200 h 275"/>
                <a:gd name="T4" fmla="*/ 139 w 467"/>
                <a:gd name="T5" fmla="*/ 275 h 275"/>
                <a:gd name="T6" fmla="*/ 78 w 467"/>
                <a:gd name="T7" fmla="*/ 218 h 275"/>
                <a:gd name="T8" fmla="*/ 0 w 467"/>
                <a:gd name="T9" fmla="*/ 188 h 275"/>
                <a:gd name="T10" fmla="*/ 140 w 467"/>
                <a:gd name="T11" fmla="*/ 0 h 275"/>
                <a:gd name="T12" fmla="*/ 327 w 467"/>
                <a:gd name="T13" fmla="*/ 74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275">
                  <a:moveTo>
                    <a:pt x="327" y="74"/>
                  </a:moveTo>
                  <a:cubicBezTo>
                    <a:pt x="389" y="110"/>
                    <a:pt x="437" y="153"/>
                    <a:pt x="467" y="200"/>
                  </a:cubicBezTo>
                  <a:cubicBezTo>
                    <a:pt x="139" y="275"/>
                    <a:pt x="139" y="275"/>
                    <a:pt x="139" y="275"/>
                  </a:cubicBezTo>
                  <a:cubicBezTo>
                    <a:pt x="127" y="254"/>
                    <a:pt x="106" y="234"/>
                    <a:pt x="78" y="218"/>
                  </a:cubicBezTo>
                  <a:cubicBezTo>
                    <a:pt x="56" y="206"/>
                    <a:pt x="30" y="195"/>
                    <a:pt x="0" y="188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212" y="18"/>
                    <a:pt x="275" y="43"/>
                    <a:pt x="327" y="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7171177" y="2525713"/>
              <a:ext cx="1235075" cy="1811338"/>
            </a:xfrm>
            <a:custGeom>
              <a:avLst/>
              <a:gdLst>
                <a:gd name="T0" fmla="*/ 778 w 778"/>
                <a:gd name="T1" fmla="*/ 0 h 1141"/>
                <a:gd name="T2" fmla="*/ 776 w 778"/>
                <a:gd name="T3" fmla="*/ 964 h 1141"/>
                <a:gd name="T4" fmla="*/ 0 w 778"/>
                <a:gd name="T5" fmla="*/ 1141 h 1141"/>
                <a:gd name="T6" fmla="*/ 2 w 778"/>
                <a:gd name="T7" fmla="*/ 177 h 1141"/>
                <a:gd name="T8" fmla="*/ 778 w 778"/>
                <a:gd name="T9" fmla="*/ 0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8" h="1141">
                  <a:moveTo>
                    <a:pt x="778" y="0"/>
                  </a:moveTo>
                  <a:lnTo>
                    <a:pt x="776" y="964"/>
                  </a:lnTo>
                  <a:lnTo>
                    <a:pt x="0" y="1141"/>
                  </a:lnTo>
                  <a:lnTo>
                    <a:pt x="2" y="177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349876" y="3603626"/>
              <a:ext cx="82550" cy="906463"/>
            </a:xfrm>
            <a:custGeom>
              <a:avLst/>
              <a:gdLst>
                <a:gd name="T0" fmla="*/ 17 w 22"/>
                <a:gd name="T1" fmla="*/ 7 h 241"/>
                <a:gd name="T2" fmla="*/ 16 w 22"/>
                <a:gd name="T3" fmla="*/ 9 h 241"/>
                <a:gd name="T4" fmla="*/ 14 w 22"/>
                <a:gd name="T5" fmla="*/ 13 h 241"/>
                <a:gd name="T6" fmla="*/ 13 w 22"/>
                <a:gd name="T7" fmla="*/ 13 h 241"/>
                <a:gd name="T8" fmla="*/ 11 w 22"/>
                <a:gd name="T9" fmla="*/ 17 h 241"/>
                <a:gd name="T10" fmla="*/ 9 w 22"/>
                <a:gd name="T11" fmla="*/ 21 h 241"/>
                <a:gd name="T12" fmla="*/ 8 w 22"/>
                <a:gd name="T13" fmla="*/ 24 h 241"/>
                <a:gd name="T14" fmla="*/ 7 w 22"/>
                <a:gd name="T15" fmla="*/ 27 h 241"/>
                <a:gd name="T16" fmla="*/ 7 w 22"/>
                <a:gd name="T17" fmla="*/ 28 h 241"/>
                <a:gd name="T18" fmla="*/ 5 w 22"/>
                <a:gd name="T19" fmla="*/ 31 h 241"/>
                <a:gd name="T20" fmla="*/ 4 w 22"/>
                <a:gd name="T21" fmla="*/ 35 h 241"/>
                <a:gd name="T22" fmla="*/ 3 w 22"/>
                <a:gd name="T23" fmla="*/ 38 h 241"/>
                <a:gd name="T24" fmla="*/ 3 w 22"/>
                <a:gd name="T25" fmla="*/ 41 h 241"/>
                <a:gd name="T26" fmla="*/ 3 w 22"/>
                <a:gd name="T27" fmla="*/ 42 h 241"/>
                <a:gd name="T28" fmla="*/ 2 w 22"/>
                <a:gd name="T29" fmla="*/ 46 h 241"/>
                <a:gd name="T30" fmla="*/ 2 w 22"/>
                <a:gd name="T31" fmla="*/ 49 h 241"/>
                <a:gd name="T32" fmla="*/ 1 w 22"/>
                <a:gd name="T33" fmla="*/ 53 h 241"/>
                <a:gd name="T34" fmla="*/ 1 w 22"/>
                <a:gd name="T35" fmla="*/ 55 h 241"/>
                <a:gd name="T36" fmla="*/ 1 w 22"/>
                <a:gd name="T37" fmla="*/ 58 h 241"/>
                <a:gd name="T38" fmla="*/ 0 w 22"/>
                <a:gd name="T39" fmla="*/ 241 h 241"/>
                <a:gd name="T40" fmla="*/ 0 w 22"/>
                <a:gd name="T41" fmla="*/ 236 h 241"/>
                <a:gd name="T42" fmla="*/ 0 w 22"/>
                <a:gd name="T43" fmla="*/ 233 h 241"/>
                <a:gd name="T44" fmla="*/ 1 w 22"/>
                <a:gd name="T45" fmla="*/ 229 h 241"/>
                <a:gd name="T46" fmla="*/ 1 w 22"/>
                <a:gd name="T47" fmla="*/ 226 h 241"/>
                <a:gd name="T48" fmla="*/ 2 w 22"/>
                <a:gd name="T49" fmla="*/ 222 h 241"/>
                <a:gd name="T50" fmla="*/ 3 w 22"/>
                <a:gd name="T51" fmla="*/ 218 h 241"/>
                <a:gd name="T52" fmla="*/ 4 w 22"/>
                <a:gd name="T53" fmla="*/ 215 h 241"/>
                <a:gd name="T54" fmla="*/ 5 w 22"/>
                <a:gd name="T55" fmla="*/ 211 h 241"/>
                <a:gd name="T56" fmla="*/ 7 w 22"/>
                <a:gd name="T57" fmla="*/ 208 h 241"/>
                <a:gd name="T58" fmla="*/ 8 w 22"/>
                <a:gd name="T59" fmla="*/ 204 h 241"/>
                <a:gd name="T60" fmla="*/ 10 w 22"/>
                <a:gd name="T61" fmla="*/ 200 h 241"/>
                <a:gd name="T62" fmla="*/ 12 w 22"/>
                <a:gd name="T63" fmla="*/ 197 h 241"/>
                <a:gd name="T64" fmla="*/ 15 w 22"/>
                <a:gd name="T65" fmla="*/ 192 h 241"/>
                <a:gd name="T66" fmla="*/ 16 w 22"/>
                <a:gd name="T67" fmla="*/ 190 h 241"/>
                <a:gd name="T68" fmla="*/ 21 w 22"/>
                <a:gd name="T69" fmla="*/ 183 h 241"/>
                <a:gd name="T70" fmla="*/ 22 w 22"/>
                <a:gd name="T71" fmla="*/ 0 h 241"/>
                <a:gd name="T72" fmla="*/ 17 w 22"/>
                <a:gd name="T73" fmla="*/ 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" h="241">
                  <a:moveTo>
                    <a:pt x="17" y="7"/>
                  </a:moveTo>
                  <a:cubicBezTo>
                    <a:pt x="17" y="8"/>
                    <a:pt x="16" y="8"/>
                    <a:pt x="16" y="9"/>
                  </a:cubicBezTo>
                  <a:cubicBezTo>
                    <a:pt x="15" y="10"/>
                    <a:pt x="14" y="11"/>
                    <a:pt x="14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5"/>
                    <a:pt x="12" y="16"/>
                    <a:pt x="11" y="17"/>
                  </a:cubicBezTo>
                  <a:cubicBezTo>
                    <a:pt x="11" y="18"/>
                    <a:pt x="10" y="19"/>
                    <a:pt x="9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8" y="25"/>
                    <a:pt x="7" y="26"/>
                    <a:pt x="7" y="27"/>
                  </a:cubicBezTo>
                  <a:cubicBezTo>
                    <a:pt x="7" y="27"/>
                    <a:pt x="7" y="28"/>
                    <a:pt x="7" y="28"/>
                  </a:cubicBezTo>
                  <a:cubicBezTo>
                    <a:pt x="6" y="29"/>
                    <a:pt x="6" y="30"/>
                    <a:pt x="5" y="31"/>
                  </a:cubicBezTo>
                  <a:cubicBezTo>
                    <a:pt x="5" y="33"/>
                    <a:pt x="5" y="34"/>
                    <a:pt x="4" y="35"/>
                  </a:cubicBezTo>
                  <a:cubicBezTo>
                    <a:pt x="4" y="36"/>
                    <a:pt x="4" y="37"/>
                    <a:pt x="3" y="38"/>
                  </a:cubicBezTo>
                  <a:cubicBezTo>
                    <a:pt x="3" y="39"/>
                    <a:pt x="3" y="40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2" y="43"/>
                    <a:pt x="2" y="45"/>
                    <a:pt x="2" y="46"/>
                  </a:cubicBezTo>
                  <a:cubicBezTo>
                    <a:pt x="2" y="47"/>
                    <a:pt x="2" y="48"/>
                    <a:pt x="2" y="49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4"/>
                    <a:pt x="1" y="55"/>
                    <a:pt x="1" y="55"/>
                  </a:cubicBezTo>
                  <a:cubicBezTo>
                    <a:pt x="1" y="56"/>
                    <a:pt x="1" y="57"/>
                    <a:pt x="1" y="58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39"/>
                    <a:pt x="0" y="238"/>
                    <a:pt x="0" y="236"/>
                  </a:cubicBezTo>
                  <a:cubicBezTo>
                    <a:pt x="0" y="235"/>
                    <a:pt x="0" y="234"/>
                    <a:pt x="0" y="233"/>
                  </a:cubicBezTo>
                  <a:cubicBezTo>
                    <a:pt x="1" y="231"/>
                    <a:pt x="1" y="230"/>
                    <a:pt x="1" y="229"/>
                  </a:cubicBezTo>
                  <a:cubicBezTo>
                    <a:pt x="1" y="228"/>
                    <a:pt x="1" y="227"/>
                    <a:pt x="1" y="226"/>
                  </a:cubicBezTo>
                  <a:cubicBezTo>
                    <a:pt x="2" y="224"/>
                    <a:pt x="2" y="223"/>
                    <a:pt x="2" y="222"/>
                  </a:cubicBezTo>
                  <a:cubicBezTo>
                    <a:pt x="3" y="221"/>
                    <a:pt x="3" y="220"/>
                    <a:pt x="3" y="218"/>
                  </a:cubicBezTo>
                  <a:cubicBezTo>
                    <a:pt x="3" y="217"/>
                    <a:pt x="4" y="216"/>
                    <a:pt x="4" y="215"/>
                  </a:cubicBezTo>
                  <a:cubicBezTo>
                    <a:pt x="5" y="213"/>
                    <a:pt x="5" y="212"/>
                    <a:pt x="5" y="211"/>
                  </a:cubicBezTo>
                  <a:cubicBezTo>
                    <a:pt x="6" y="210"/>
                    <a:pt x="6" y="209"/>
                    <a:pt x="7" y="208"/>
                  </a:cubicBezTo>
                  <a:cubicBezTo>
                    <a:pt x="7" y="206"/>
                    <a:pt x="8" y="205"/>
                    <a:pt x="8" y="204"/>
                  </a:cubicBezTo>
                  <a:cubicBezTo>
                    <a:pt x="9" y="203"/>
                    <a:pt x="10" y="202"/>
                    <a:pt x="10" y="200"/>
                  </a:cubicBezTo>
                  <a:cubicBezTo>
                    <a:pt x="11" y="199"/>
                    <a:pt x="11" y="198"/>
                    <a:pt x="12" y="197"/>
                  </a:cubicBezTo>
                  <a:cubicBezTo>
                    <a:pt x="13" y="195"/>
                    <a:pt x="14" y="194"/>
                    <a:pt x="15" y="192"/>
                  </a:cubicBezTo>
                  <a:cubicBezTo>
                    <a:pt x="15" y="192"/>
                    <a:pt x="15" y="191"/>
                    <a:pt x="16" y="190"/>
                  </a:cubicBezTo>
                  <a:cubicBezTo>
                    <a:pt x="17" y="188"/>
                    <a:pt x="19" y="186"/>
                    <a:pt x="21" y="18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2"/>
                    <a:pt x="19" y="5"/>
                    <a:pt x="17" y="7"/>
                  </a:cubicBezTo>
                  <a:close/>
                </a:path>
              </a:pathLst>
            </a:custGeom>
            <a:solidFill>
              <a:srgbClr val="93D23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200526" y="4051301"/>
              <a:ext cx="1239838" cy="969963"/>
            </a:xfrm>
            <a:custGeom>
              <a:avLst/>
              <a:gdLst>
                <a:gd name="T0" fmla="*/ 781 w 781"/>
                <a:gd name="T1" fmla="*/ 0 h 611"/>
                <a:gd name="T2" fmla="*/ 779 w 781"/>
                <a:gd name="T3" fmla="*/ 434 h 611"/>
                <a:gd name="T4" fmla="*/ 0 w 781"/>
                <a:gd name="T5" fmla="*/ 611 h 611"/>
                <a:gd name="T6" fmla="*/ 2 w 781"/>
                <a:gd name="T7" fmla="*/ 178 h 611"/>
                <a:gd name="T8" fmla="*/ 781 w 781"/>
                <a:gd name="T9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611">
                  <a:moveTo>
                    <a:pt x="781" y="0"/>
                  </a:moveTo>
                  <a:lnTo>
                    <a:pt x="779" y="434"/>
                  </a:lnTo>
                  <a:lnTo>
                    <a:pt x="0" y="611"/>
                  </a:lnTo>
                  <a:lnTo>
                    <a:pt x="2" y="178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1ABC8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019551" y="3791434"/>
              <a:ext cx="184150" cy="1203325"/>
            </a:xfrm>
            <a:custGeom>
              <a:avLst/>
              <a:gdLst>
                <a:gd name="T0" fmla="*/ 3 w 49"/>
                <a:gd name="T1" fmla="*/ 26 h 320"/>
                <a:gd name="T2" fmla="*/ 2 w 49"/>
                <a:gd name="T3" fmla="*/ 0 h 320"/>
                <a:gd name="T4" fmla="*/ 1 w 49"/>
                <a:gd name="T5" fmla="*/ 183 h 320"/>
                <a:gd name="T6" fmla="*/ 48 w 49"/>
                <a:gd name="T7" fmla="*/ 320 h 320"/>
                <a:gd name="T8" fmla="*/ 49 w 49"/>
                <a:gd name="T9" fmla="*/ 137 h 320"/>
                <a:gd name="T10" fmla="*/ 3 w 49"/>
                <a:gd name="T11" fmla="*/ 2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20">
                  <a:moveTo>
                    <a:pt x="3" y="26"/>
                  </a:moveTo>
                  <a:cubicBezTo>
                    <a:pt x="2" y="17"/>
                    <a:pt x="2" y="8"/>
                    <a:pt x="2" y="0"/>
                  </a:cubicBezTo>
                  <a:cubicBezTo>
                    <a:pt x="1" y="183"/>
                    <a:pt x="1" y="183"/>
                    <a:pt x="1" y="183"/>
                  </a:cubicBezTo>
                  <a:cubicBezTo>
                    <a:pt x="0" y="230"/>
                    <a:pt x="17" y="277"/>
                    <a:pt x="48" y="320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24" y="102"/>
                    <a:pt x="8" y="64"/>
                    <a:pt x="3" y="26"/>
                  </a:cubicBezTo>
                  <a:close/>
                </a:path>
              </a:pathLst>
            </a:custGeom>
            <a:solidFill>
              <a:srgbClr val="1ABC8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3956051" y="3300413"/>
              <a:ext cx="1484313" cy="1033463"/>
            </a:xfrm>
            <a:custGeom>
              <a:avLst/>
              <a:gdLst>
                <a:gd name="T0" fmla="*/ 393 w 395"/>
                <a:gd name="T1" fmla="*/ 81 h 275"/>
                <a:gd name="T2" fmla="*/ 395 w 395"/>
                <a:gd name="T3" fmla="*/ 200 h 275"/>
                <a:gd name="T4" fmla="*/ 66 w 395"/>
                <a:gd name="T5" fmla="*/ 275 h 275"/>
                <a:gd name="T6" fmla="*/ 68 w 395"/>
                <a:gd name="T7" fmla="*/ 0 h 275"/>
                <a:gd name="T8" fmla="*/ 393 w 395"/>
                <a:gd name="T9" fmla="*/ 8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75">
                  <a:moveTo>
                    <a:pt x="393" y="81"/>
                  </a:moveTo>
                  <a:cubicBezTo>
                    <a:pt x="363" y="120"/>
                    <a:pt x="366" y="163"/>
                    <a:pt x="395" y="200"/>
                  </a:cubicBezTo>
                  <a:cubicBezTo>
                    <a:pt x="66" y="275"/>
                    <a:pt x="66" y="275"/>
                    <a:pt x="66" y="275"/>
                  </a:cubicBezTo>
                  <a:cubicBezTo>
                    <a:pt x="5" y="190"/>
                    <a:pt x="0" y="91"/>
                    <a:pt x="68" y="0"/>
                  </a:cubicBezTo>
                  <a:lnTo>
                    <a:pt x="393" y="81"/>
                  </a:lnTo>
                  <a:close/>
                </a:path>
              </a:pathLst>
            </a:custGeom>
            <a:solidFill>
              <a:srgbClr val="10CF9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200526" y="4611688"/>
              <a:ext cx="1201738" cy="1112838"/>
            </a:xfrm>
            <a:custGeom>
              <a:avLst/>
              <a:gdLst>
                <a:gd name="T0" fmla="*/ 307 w 320"/>
                <a:gd name="T1" fmla="*/ 183 h 296"/>
                <a:gd name="T2" fmla="*/ 305 w 320"/>
                <a:gd name="T3" fmla="*/ 183 h 296"/>
                <a:gd name="T4" fmla="*/ 294 w 320"/>
                <a:gd name="T5" fmla="*/ 180 h 296"/>
                <a:gd name="T6" fmla="*/ 293 w 320"/>
                <a:gd name="T7" fmla="*/ 180 h 296"/>
                <a:gd name="T8" fmla="*/ 277 w 320"/>
                <a:gd name="T9" fmla="*/ 175 h 296"/>
                <a:gd name="T10" fmla="*/ 272 w 320"/>
                <a:gd name="T11" fmla="*/ 173 h 296"/>
                <a:gd name="T12" fmla="*/ 257 w 320"/>
                <a:gd name="T13" fmla="*/ 168 h 296"/>
                <a:gd name="T14" fmla="*/ 256 w 320"/>
                <a:gd name="T15" fmla="*/ 168 h 296"/>
                <a:gd name="T16" fmla="*/ 240 w 320"/>
                <a:gd name="T17" fmla="*/ 162 h 296"/>
                <a:gd name="T18" fmla="*/ 236 w 320"/>
                <a:gd name="T19" fmla="*/ 161 h 296"/>
                <a:gd name="T20" fmla="*/ 221 w 320"/>
                <a:gd name="T21" fmla="*/ 155 h 296"/>
                <a:gd name="T22" fmla="*/ 220 w 320"/>
                <a:gd name="T23" fmla="*/ 155 h 296"/>
                <a:gd name="T24" fmla="*/ 213 w 320"/>
                <a:gd name="T25" fmla="*/ 152 h 296"/>
                <a:gd name="T26" fmla="*/ 208 w 320"/>
                <a:gd name="T27" fmla="*/ 150 h 296"/>
                <a:gd name="T28" fmla="*/ 202 w 320"/>
                <a:gd name="T29" fmla="*/ 148 h 296"/>
                <a:gd name="T30" fmla="*/ 197 w 320"/>
                <a:gd name="T31" fmla="*/ 145 h 296"/>
                <a:gd name="T32" fmla="*/ 190 w 320"/>
                <a:gd name="T33" fmla="*/ 143 h 296"/>
                <a:gd name="T34" fmla="*/ 185 w 320"/>
                <a:gd name="T35" fmla="*/ 140 h 296"/>
                <a:gd name="T36" fmla="*/ 179 w 320"/>
                <a:gd name="T37" fmla="*/ 137 h 296"/>
                <a:gd name="T38" fmla="*/ 174 w 320"/>
                <a:gd name="T39" fmla="*/ 135 h 296"/>
                <a:gd name="T40" fmla="*/ 168 w 320"/>
                <a:gd name="T41" fmla="*/ 132 h 296"/>
                <a:gd name="T42" fmla="*/ 164 w 320"/>
                <a:gd name="T43" fmla="*/ 130 h 296"/>
                <a:gd name="T44" fmla="*/ 157 w 320"/>
                <a:gd name="T45" fmla="*/ 127 h 296"/>
                <a:gd name="T46" fmla="*/ 153 w 320"/>
                <a:gd name="T47" fmla="*/ 124 h 296"/>
                <a:gd name="T48" fmla="*/ 146 w 320"/>
                <a:gd name="T49" fmla="*/ 121 h 296"/>
                <a:gd name="T50" fmla="*/ 143 w 320"/>
                <a:gd name="T51" fmla="*/ 119 h 296"/>
                <a:gd name="T52" fmla="*/ 133 w 320"/>
                <a:gd name="T53" fmla="*/ 113 h 296"/>
                <a:gd name="T54" fmla="*/ 1 w 320"/>
                <a:gd name="T55" fmla="*/ 0 h 296"/>
                <a:gd name="T56" fmla="*/ 0 w 320"/>
                <a:gd name="T57" fmla="*/ 109 h 296"/>
                <a:gd name="T58" fmla="*/ 132 w 320"/>
                <a:gd name="T59" fmla="*/ 222 h 296"/>
                <a:gd name="T60" fmla="*/ 142 w 320"/>
                <a:gd name="T61" fmla="*/ 228 h 296"/>
                <a:gd name="T62" fmla="*/ 145 w 320"/>
                <a:gd name="T63" fmla="*/ 230 h 296"/>
                <a:gd name="T64" fmla="*/ 152 w 320"/>
                <a:gd name="T65" fmla="*/ 233 h 296"/>
                <a:gd name="T66" fmla="*/ 156 w 320"/>
                <a:gd name="T67" fmla="*/ 235 h 296"/>
                <a:gd name="T68" fmla="*/ 162 w 320"/>
                <a:gd name="T69" fmla="*/ 239 h 296"/>
                <a:gd name="T70" fmla="*/ 167 w 320"/>
                <a:gd name="T71" fmla="*/ 241 h 296"/>
                <a:gd name="T72" fmla="*/ 173 w 320"/>
                <a:gd name="T73" fmla="*/ 244 h 296"/>
                <a:gd name="T74" fmla="*/ 178 w 320"/>
                <a:gd name="T75" fmla="*/ 246 h 296"/>
                <a:gd name="T76" fmla="*/ 184 w 320"/>
                <a:gd name="T77" fmla="*/ 249 h 296"/>
                <a:gd name="T78" fmla="*/ 189 w 320"/>
                <a:gd name="T79" fmla="*/ 251 h 296"/>
                <a:gd name="T80" fmla="*/ 195 w 320"/>
                <a:gd name="T81" fmla="*/ 254 h 296"/>
                <a:gd name="T82" fmla="*/ 201 w 320"/>
                <a:gd name="T83" fmla="*/ 256 h 296"/>
                <a:gd name="T84" fmla="*/ 207 w 320"/>
                <a:gd name="T85" fmla="*/ 259 h 296"/>
                <a:gd name="T86" fmla="*/ 212 w 320"/>
                <a:gd name="T87" fmla="*/ 261 h 296"/>
                <a:gd name="T88" fmla="*/ 218 w 320"/>
                <a:gd name="T89" fmla="*/ 264 h 296"/>
                <a:gd name="T90" fmla="*/ 219 w 320"/>
                <a:gd name="T91" fmla="*/ 264 h 296"/>
                <a:gd name="T92" fmla="*/ 220 w 320"/>
                <a:gd name="T93" fmla="*/ 264 h 296"/>
                <a:gd name="T94" fmla="*/ 234 w 320"/>
                <a:gd name="T95" fmla="*/ 270 h 296"/>
                <a:gd name="T96" fmla="*/ 238 w 320"/>
                <a:gd name="T97" fmla="*/ 271 h 296"/>
                <a:gd name="T98" fmla="*/ 255 w 320"/>
                <a:gd name="T99" fmla="*/ 277 h 296"/>
                <a:gd name="T100" fmla="*/ 255 w 320"/>
                <a:gd name="T101" fmla="*/ 277 h 296"/>
                <a:gd name="T102" fmla="*/ 271 w 320"/>
                <a:gd name="T103" fmla="*/ 282 h 296"/>
                <a:gd name="T104" fmla="*/ 275 w 320"/>
                <a:gd name="T105" fmla="*/ 284 h 296"/>
                <a:gd name="T106" fmla="*/ 292 w 320"/>
                <a:gd name="T107" fmla="*/ 289 h 296"/>
                <a:gd name="T108" fmla="*/ 292 w 320"/>
                <a:gd name="T109" fmla="*/ 289 h 296"/>
                <a:gd name="T110" fmla="*/ 292 w 320"/>
                <a:gd name="T111" fmla="*/ 289 h 296"/>
                <a:gd name="T112" fmla="*/ 303 w 320"/>
                <a:gd name="T113" fmla="*/ 292 h 296"/>
                <a:gd name="T114" fmla="*/ 306 w 320"/>
                <a:gd name="T115" fmla="*/ 292 h 296"/>
                <a:gd name="T116" fmla="*/ 319 w 320"/>
                <a:gd name="T117" fmla="*/ 296 h 296"/>
                <a:gd name="T118" fmla="*/ 320 w 320"/>
                <a:gd name="T119" fmla="*/ 187 h 296"/>
                <a:gd name="T120" fmla="*/ 307 w 320"/>
                <a:gd name="T121" fmla="*/ 18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0" h="296">
                  <a:moveTo>
                    <a:pt x="307" y="183"/>
                  </a:moveTo>
                  <a:cubicBezTo>
                    <a:pt x="306" y="183"/>
                    <a:pt x="305" y="183"/>
                    <a:pt x="305" y="183"/>
                  </a:cubicBezTo>
                  <a:cubicBezTo>
                    <a:pt x="301" y="182"/>
                    <a:pt x="297" y="181"/>
                    <a:pt x="294" y="180"/>
                  </a:cubicBezTo>
                  <a:cubicBezTo>
                    <a:pt x="294" y="180"/>
                    <a:pt x="294" y="180"/>
                    <a:pt x="293" y="180"/>
                  </a:cubicBezTo>
                  <a:cubicBezTo>
                    <a:pt x="288" y="178"/>
                    <a:pt x="282" y="176"/>
                    <a:pt x="277" y="175"/>
                  </a:cubicBezTo>
                  <a:cubicBezTo>
                    <a:pt x="275" y="174"/>
                    <a:pt x="274" y="174"/>
                    <a:pt x="272" y="173"/>
                  </a:cubicBezTo>
                  <a:cubicBezTo>
                    <a:pt x="267" y="172"/>
                    <a:pt x="262" y="170"/>
                    <a:pt x="257" y="168"/>
                  </a:cubicBezTo>
                  <a:cubicBezTo>
                    <a:pt x="256" y="168"/>
                    <a:pt x="256" y="168"/>
                    <a:pt x="256" y="168"/>
                  </a:cubicBezTo>
                  <a:cubicBezTo>
                    <a:pt x="250" y="166"/>
                    <a:pt x="245" y="164"/>
                    <a:pt x="240" y="162"/>
                  </a:cubicBezTo>
                  <a:cubicBezTo>
                    <a:pt x="238" y="162"/>
                    <a:pt x="237" y="161"/>
                    <a:pt x="236" y="161"/>
                  </a:cubicBezTo>
                  <a:cubicBezTo>
                    <a:pt x="231" y="159"/>
                    <a:pt x="226" y="157"/>
                    <a:pt x="221" y="155"/>
                  </a:cubicBezTo>
                  <a:cubicBezTo>
                    <a:pt x="221" y="155"/>
                    <a:pt x="220" y="155"/>
                    <a:pt x="220" y="155"/>
                  </a:cubicBezTo>
                  <a:cubicBezTo>
                    <a:pt x="218" y="154"/>
                    <a:pt x="215" y="153"/>
                    <a:pt x="213" y="152"/>
                  </a:cubicBezTo>
                  <a:cubicBezTo>
                    <a:pt x="212" y="152"/>
                    <a:pt x="210" y="151"/>
                    <a:pt x="208" y="150"/>
                  </a:cubicBezTo>
                  <a:cubicBezTo>
                    <a:pt x="206" y="149"/>
                    <a:pt x="204" y="148"/>
                    <a:pt x="202" y="148"/>
                  </a:cubicBezTo>
                  <a:cubicBezTo>
                    <a:pt x="200" y="147"/>
                    <a:pt x="198" y="146"/>
                    <a:pt x="197" y="145"/>
                  </a:cubicBezTo>
                  <a:cubicBezTo>
                    <a:pt x="194" y="144"/>
                    <a:pt x="192" y="143"/>
                    <a:pt x="190" y="143"/>
                  </a:cubicBezTo>
                  <a:cubicBezTo>
                    <a:pt x="189" y="142"/>
                    <a:pt x="187" y="141"/>
                    <a:pt x="185" y="140"/>
                  </a:cubicBezTo>
                  <a:cubicBezTo>
                    <a:pt x="183" y="139"/>
                    <a:pt x="181" y="138"/>
                    <a:pt x="179" y="137"/>
                  </a:cubicBezTo>
                  <a:cubicBezTo>
                    <a:pt x="178" y="137"/>
                    <a:pt x="176" y="136"/>
                    <a:pt x="174" y="135"/>
                  </a:cubicBezTo>
                  <a:cubicBezTo>
                    <a:pt x="172" y="134"/>
                    <a:pt x="170" y="133"/>
                    <a:pt x="168" y="132"/>
                  </a:cubicBezTo>
                  <a:cubicBezTo>
                    <a:pt x="167" y="131"/>
                    <a:pt x="165" y="131"/>
                    <a:pt x="164" y="130"/>
                  </a:cubicBezTo>
                  <a:cubicBezTo>
                    <a:pt x="161" y="129"/>
                    <a:pt x="159" y="128"/>
                    <a:pt x="157" y="127"/>
                  </a:cubicBezTo>
                  <a:cubicBezTo>
                    <a:pt x="156" y="126"/>
                    <a:pt x="154" y="125"/>
                    <a:pt x="153" y="124"/>
                  </a:cubicBezTo>
                  <a:cubicBezTo>
                    <a:pt x="151" y="123"/>
                    <a:pt x="149" y="122"/>
                    <a:pt x="146" y="121"/>
                  </a:cubicBezTo>
                  <a:cubicBezTo>
                    <a:pt x="145" y="120"/>
                    <a:pt x="144" y="120"/>
                    <a:pt x="143" y="119"/>
                  </a:cubicBezTo>
                  <a:cubicBezTo>
                    <a:pt x="140" y="117"/>
                    <a:pt x="136" y="115"/>
                    <a:pt x="133" y="113"/>
                  </a:cubicBezTo>
                  <a:cubicBezTo>
                    <a:pt x="76" y="81"/>
                    <a:pt x="32" y="42"/>
                    <a:pt x="1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1" y="151"/>
                    <a:pt x="75" y="189"/>
                    <a:pt x="132" y="222"/>
                  </a:cubicBezTo>
                  <a:cubicBezTo>
                    <a:pt x="135" y="224"/>
                    <a:pt x="138" y="226"/>
                    <a:pt x="142" y="228"/>
                  </a:cubicBezTo>
                  <a:cubicBezTo>
                    <a:pt x="143" y="228"/>
                    <a:pt x="144" y="229"/>
                    <a:pt x="145" y="230"/>
                  </a:cubicBezTo>
                  <a:cubicBezTo>
                    <a:pt x="147" y="231"/>
                    <a:pt x="150" y="232"/>
                    <a:pt x="152" y="233"/>
                  </a:cubicBezTo>
                  <a:cubicBezTo>
                    <a:pt x="153" y="234"/>
                    <a:pt x="155" y="235"/>
                    <a:pt x="156" y="235"/>
                  </a:cubicBezTo>
                  <a:cubicBezTo>
                    <a:pt x="158" y="237"/>
                    <a:pt x="160" y="238"/>
                    <a:pt x="162" y="239"/>
                  </a:cubicBezTo>
                  <a:cubicBezTo>
                    <a:pt x="164" y="240"/>
                    <a:pt x="166" y="240"/>
                    <a:pt x="167" y="241"/>
                  </a:cubicBezTo>
                  <a:cubicBezTo>
                    <a:pt x="169" y="242"/>
                    <a:pt x="171" y="243"/>
                    <a:pt x="173" y="244"/>
                  </a:cubicBezTo>
                  <a:cubicBezTo>
                    <a:pt x="175" y="245"/>
                    <a:pt x="176" y="246"/>
                    <a:pt x="178" y="246"/>
                  </a:cubicBezTo>
                  <a:cubicBezTo>
                    <a:pt x="180" y="247"/>
                    <a:pt x="182" y="248"/>
                    <a:pt x="184" y="249"/>
                  </a:cubicBezTo>
                  <a:cubicBezTo>
                    <a:pt x="186" y="250"/>
                    <a:pt x="188" y="251"/>
                    <a:pt x="189" y="251"/>
                  </a:cubicBezTo>
                  <a:cubicBezTo>
                    <a:pt x="191" y="252"/>
                    <a:pt x="193" y="253"/>
                    <a:pt x="195" y="254"/>
                  </a:cubicBezTo>
                  <a:cubicBezTo>
                    <a:pt x="197" y="255"/>
                    <a:pt x="199" y="256"/>
                    <a:pt x="201" y="256"/>
                  </a:cubicBezTo>
                  <a:cubicBezTo>
                    <a:pt x="203" y="257"/>
                    <a:pt x="205" y="258"/>
                    <a:pt x="207" y="259"/>
                  </a:cubicBezTo>
                  <a:cubicBezTo>
                    <a:pt x="209" y="260"/>
                    <a:pt x="210" y="260"/>
                    <a:pt x="212" y="261"/>
                  </a:cubicBezTo>
                  <a:cubicBezTo>
                    <a:pt x="214" y="262"/>
                    <a:pt x="216" y="263"/>
                    <a:pt x="218" y="264"/>
                  </a:cubicBezTo>
                  <a:cubicBezTo>
                    <a:pt x="219" y="264"/>
                    <a:pt x="219" y="264"/>
                    <a:pt x="219" y="264"/>
                  </a:cubicBezTo>
                  <a:cubicBezTo>
                    <a:pt x="219" y="264"/>
                    <a:pt x="220" y="264"/>
                    <a:pt x="220" y="264"/>
                  </a:cubicBezTo>
                  <a:cubicBezTo>
                    <a:pt x="225" y="266"/>
                    <a:pt x="230" y="268"/>
                    <a:pt x="234" y="270"/>
                  </a:cubicBezTo>
                  <a:cubicBezTo>
                    <a:pt x="236" y="270"/>
                    <a:pt x="237" y="271"/>
                    <a:pt x="238" y="271"/>
                  </a:cubicBezTo>
                  <a:cubicBezTo>
                    <a:pt x="244" y="273"/>
                    <a:pt x="249" y="275"/>
                    <a:pt x="255" y="277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61" y="279"/>
                    <a:pt x="266" y="281"/>
                    <a:pt x="271" y="282"/>
                  </a:cubicBezTo>
                  <a:cubicBezTo>
                    <a:pt x="273" y="283"/>
                    <a:pt x="274" y="283"/>
                    <a:pt x="275" y="284"/>
                  </a:cubicBezTo>
                  <a:cubicBezTo>
                    <a:pt x="281" y="285"/>
                    <a:pt x="287" y="287"/>
                    <a:pt x="292" y="289"/>
                  </a:cubicBezTo>
                  <a:cubicBezTo>
                    <a:pt x="292" y="289"/>
                    <a:pt x="292" y="289"/>
                    <a:pt x="292" y="289"/>
                  </a:cubicBezTo>
                  <a:cubicBezTo>
                    <a:pt x="292" y="289"/>
                    <a:pt x="292" y="289"/>
                    <a:pt x="292" y="289"/>
                  </a:cubicBezTo>
                  <a:cubicBezTo>
                    <a:pt x="296" y="290"/>
                    <a:pt x="300" y="291"/>
                    <a:pt x="303" y="292"/>
                  </a:cubicBezTo>
                  <a:cubicBezTo>
                    <a:pt x="304" y="292"/>
                    <a:pt x="305" y="292"/>
                    <a:pt x="306" y="292"/>
                  </a:cubicBezTo>
                  <a:cubicBezTo>
                    <a:pt x="310" y="293"/>
                    <a:pt x="315" y="295"/>
                    <a:pt x="319" y="296"/>
                  </a:cubicBezTo>
                  <a:cubicBezTo>
                    <a:pt x="320" y="187"/>
                    <a:pt x="320" y="187"/>
                    <a:pt x="320" y="187"/>
                  </a:cubicBezTo>
                  <a:cubicBezTo>
                    <a:pt x="316" y="186"/>
                    <a:pt x="311" y="185"/>
                    <a:pt x="307" y="183"/>
                  </a:cubicBezTo>
                  <a:close/>
                </a:path>
              </a:pathLst>
            </a:custGeom>
            <a:solidFill>
              <a:srgbClr val="6925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216954" y="4344769"/>
              <a:ext cx="1712360" cy="983434"/>
            </a:xfrm>
            <a:custGeom>
              <a:avLst/>
              <a:gdLst>
                <a:gd name="T0" fmla="*/ 459 w 459"/>
                <a:gd name="T1" fmla="*/ 74 h 262"/>
                <a:gd name="T2" fmla="*/ 319 w 459"/>
                <a:gd name="T3" fmla="*/ 262 h 262"/>
                <a:gd name="T4" fmla="*/ 132 w 459"/>
                <a:gd name="T5" fmla="*/ 188 h 262"/>
                <a:gd name="T6" fmla="*/ 0 w 459"/>
                <a:gd name="T7" fmla="*/ 75 h 262"/>
                <a:gd name="T8" fmla="*/ 329 w 459"/>
                <a:gd name="T9" fmla="*/ 0 h 262"/>
                <a:gd name="T10" fmla="*/ 381 w 459"/>
                <a:gd name="T11" fmla="*/ 44 h 262"/>
                <a:gd name="T12" fmla="*/ 459 w 459"/>
                <a:gd name="T13" fmla="*/ 7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9" h="262">
                  <a:moveTo>
                    <a:pt x="459" y="74"/>
                  </a:moveTo>
                  <a:cubicBezTo>
                    <a:pt x="319" y="262"/>
                    <a:pt x="319" y="262"/>
                    <a:pt x="319" y="262"/>
                  </a:cubicBezTo>
                  <a:cubicBezTo>
                    <a:pt x="247" y="244"/>
                    <a:pt x="184" y="219"/>
                    <a:pt x="132" y="188"/>
                  </a:cubicBezTo>
                  <a:cubicBezTo>
                    <a:pt x="75" y="156"/>
                    <a:pt x="31" y="117"/>
                    <a:pt x="0" y="75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1" y="16"/>
                    <a:pt x="359" y="31"/>
                    <a:pt x="381" y="44"/>
                  </a:cubicBezTo>
                  <a:cubicBezTo>
                    <a:pt x="403" y="56"/>
                    <a:pt x="429" y="67"/>
                    <a:pt x="459" y="74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5385020" y="4622581"/>
              <a:ext cx="530225" cy="1116013"/>
            </a:xfrm>
            <a:custGeom>
              <a:avLst/>
              <a:gdLst>
                <a:gd name="T0" fmla="*/ 334 w 334"/>
                <a:gd name="T1" fmla="*/ 0 h 703"/>
                <a:gd name="T2" fmla="*/ 334 w 334"/>
                <a:gd name="T3" fmla="*/ 260 h 703"/>
                <a:gd name="T4" fmla="*/ 0 w 334"/>
                <a:gd name="T5" fmla="*/ 703 h 703"/>
                <a:gd name="T6" fmla="*/ 2 w 334"/>
                <a:gd name="T7" fmla="*/ 445 h 703"/>
                <a:gd name="T8" fmla="*/ 334 w 334"/>
                <a:gd name="T9" fmla="*/ 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703">
                  <a:moveTo>
                    <a:pt x="334" y="0"/>
                  </a:moveTo>
                  <a:lnTo>
                    <a:pt x="334" y="260"/>
                  </a:lnTo>
                  <a:lnTo>
                    <a:pt x="0" y="703"/>
                  </a:lnTo>
                  <a:lnTo>
                    <a:pt x="2" y="44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6925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5402263" y="4899578"/>
              <a:ext cx="1785938" cy="857250"/>
            </a:xfrm>
            <a:custGeom>
              <a:avLst/>
              <a:gdLst>
                <a:gd name="T0" fmla="*/ 344 w 475"/>
                <a:gd name="T1" fmla="*/ 0 h 228"/>
                <a:gd name="T2" fmla="*/ 475 w 475"/>
                <a:gd name="T3" fmla="*/ 190 h 228"/>
                <a:gd name="T4" fmla="*/ 0 w 475"/>
                <a:gd name="T5" fmla="*/ 188 h 228"/>
                <a:gd name="T6" fmla="*/ 140 w 475"/>
                <a:gd name="T7" fmla="*/ 1 h 228"/>
                <a:gd name="T8" fmla="*/ 344 w 475"/>
                <a:gd name="T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228">
                  <a:moveTo>
                    <a:pt x="344" y="0"/>
                  </a:moveTo>
                  <a:cubicBezTo>
                    <a:pt x="475" y="190"/>
                    <a:pt x="475" y="190"/>
                    <a:pt x="475" y="190"/>
                  </a:cubicBezTo>
                  <a:cubicBezTo>
                    <a:pt x="328" y="226"/>
                    <a:pt x="158" y="228"/>
                    <a:pt x="0" y="188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208" y="18"/>
                    <a:pt x="282" y="16"/>
                    <a:pt x="344" y="0"/>
                  </a:cubicBezTo>
                  <a:close/>
                </a:path>
              </a:pathLst>
            </a:custGeom>
            <a:solidFill>
              <a:srgbClr val="1372C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399088" y="5592763"/>
              <a:ext cx="1789113" cy="241300"/>
            </a:xfrm>
            <a:custGeom>
              <a:avLst/>
              <a:gdLst>
                <a:gd name="T0" fmla="*/ 449 w 476"/>
                <a:gd name="T1" fmla="*/ 9 h 64"/>
                <a:gd name="T2" fmla="*/ 422 w 476"/>
                <a:gd name="T3" fmla="*/ 14 h 64"/>
                <a:gd name="T4" fmla="*/ 400 w 476"/>
                <a:gd name="T5" fmla="*/ 17 h 64"/>
                <a:gd name="T6" fmla="*/ 381 w 476"/>
                <a:gd name="T7" fmla="*/ 20 h 64"/>
                <a:gd name="T8" fmla="*/ 363 w 476"/>
                <a:gd name="T9" fmla="*/ 22 h 64"/>
                <a:gd name="T10" fmla="*/ 340 w 476"/>
                <a:gd name="T11" fmla="*/ 25 h 64"/>
                <a:gd name="T12" fmla="*/ 324 w 476"/>
                <a:gd name="T13" fmla="*/ 26 h 64"/>
                <a:gd name="T14" fmla="*/ 308 w 476"/>
                <a:gd name="T15" fmla="*/ 28 h 64"/>
                <a:gd name="T16" fmla="*/ 292 w 476"/>
                <a:gd name="T17" fmla="*/ 28 h 64"/>
                <a:gd name="T18" fmla="*/ 276 w 476"/>
                <a:gd name="T19" fmla="*/ 29 h 64"/>
                <a:gd name="T20" fmla="*/ 260 w 476"/>
                <a:gd name="T21" fmla="*/ 29 h 64"/>
                <a:gd name="T22" fmla="*/ 245 w 476"/>
                <a:gd name="T23" fmla="*/ 30 h 64"/>
                <a:gd name="T24" fmla="*/ 230 w 476"/>
                <a:gd name="T25" fmla="*/ 29 h 64"/>
                <a:gd name="T26" fmla="*/ 214 w 476"/>
                <a:gd name="T27" fmla="*/ 29 h 64"/>
                <a:gd name="T28" fmla="*/ 200 w 476"/>
                <a:gd name="T29" fmla="*/ 29 h 64"/>
                <a:gd name="T30" fmla="*/ 185 w 476"/>
                <a:gd name="T31" fmla="*/ 28 h 64"/>
                <a:gd name="T32" fmla="*/ 170 w 476"/>
                <a:gd name="T33" fmla="*/ 27 h 64"/>
                <a:gd name="T34" fmla="*/ 155 w 476"/>
                <a:gd name="T35" fmla="*/ 26 h 64"/>
                <a:gd name="T36" fmla="*/ 140 w 476"/>
                <a:gd name="T37" fmla="*/ 24 h 64"/>
                <a:gd name="T38" fmla="*/ 125 w 476"/>
                <a:gd name="T39" fmla="*/ 23 h 64"/>
                <a:gd name="T40" fmla="*/ 110 w 476"/>
                <a:gd name="T41" fmla="*/ 21 h 64"/>
                <a:gd name="T42" fmla="*/ 95 w 476"/>
                <a:gd name="T43" fmla="*/ 19 h 64"/>
                <a:gd name="T44" fmla="*/ 80 w 476"/>
                <a:gd name="T45" fmla="*/ 17 h 64"/>
                <a:gd name="T46" fmla="*/ 65 w 476"/>
                <a:gd name="T47" fmla="*/ 14 h 64"/>
                <a:gd name="T48" fmla="*/ 50 w 476"/>
                <a:gd name="T49" fmla="*/ 11 h 64"/>
                <a:gd name="T50" fmla="*/ 36 w 476"/>
                <a:gd name="T51" fmla="*/ 8 h 64"/>
                <a:gd name="T52" fmla="*/ 18 w 476"/>
                <a:gd name="T53" fmla="*/ 5 h 64"/>
                <a:gd name="T54" fmla="*/ 0 w 476"/>
                <a:gd name="T55" fmla="*/ 35 h 64"/>
                <a:gd name="T56" fmla="*/ 23 w 476"/>
                <a:gd name="T57" fmla="*/ 40 h 64"/>
                <a:gd name="T58" fmla="*/ 38 w 476"/>
                <a:gd name="T59" fmla="*/ 43 h 64"/>
                <a:gd name="T60" fmla="*/ 49 w 476"/>
                <a:gd name="T61" fmla="*/ 46 h 64"/>
                <a:gd name="T62" fmla="*/ 64 w 476"/>
                <a:gd name="T63" fmla="*/ 48 h 64"/>
                <a:gd name="T64" fmla="*/ 79 w 476"/>
                <a:gd name="T65" fmla="*/ 51 h 64"/>
                <a:gd name="T66" fmla="*/ 94 w 476"/>
                <a:gd name="T67" fmla="*/ 53 h 64"/>
                <a:gd name="T68" fmla="*/ 102 w 476"/>
                <a:gd name="T69" fmla="*/ 54 h 64"/>
                <a:gd name="T70" fmla="*/ 117 w 476"/>
                <a:gd name="T71" fmla="*/ 56 h 64"/>
                <a:gd name="T72" fmla="*/ 132 w 476"/>
                <a:gd name="T73" fmla="*/ 58 h 64"/>
                <a:gd name="T74" fmla="*/ 146 w 476"/>
                <a:gd name="T75" fmla="*/ 60 h 64"/>
                <a:gd name="T76" fmla="*/ 157 w 476"/>
                <a:gd name="T77" fmla="*/ 60 h 64"/>
                <a:gd name="T78" fmla="*/ 168 w 476"/>
                <a:gd name="T79" fmla="*/ 61 h 64"/>
                <a:gd name="T80" fmla="*/ 183 w 476"/>
                <a:gd name="T81" fmla="*/ 62 h 64"/>
                <a:gd name="T82" fmla="*/ 198 w 476"/>
                <a:gd name="T83" fmla="*/ 63 h 64"/>
                <a:gd name="T84" fmla="*/ 213 w 476"/>
                <a:gd name="T85" fmla="*/ 64 h 64"/>
                <a:gd name="T86" fmla="*/ 221 w 476"/>
                <a:gd name="T87" fmla="*/ 64 h 64"/>
                <a:gd name="T88" fmla="*/ 236 w 476"/>
                <a:gd name="T89" fmla="*/ 64 h 64"/>
                <a:gd name="T90" fmla="*/ 251 w 476"/>
                <a:gd name="T91" fmla="*/ 64 h 64"/>
                <a:gd name="T92" fmla="*/ 267 w 476"/>
                <a:gd name="T93" fmla="*/ 64 h 64"/>
                <a:gd name="T94" fmla="*/ 277 w 476"/>
                <a:gd name="T95" fmla="*/ 63 h 64"/>
                <a:gd name="T96" fmla="*/ 291 w 476"/>
                <a:gd name="T97" fmla="*/ 63 h 64"/>
                <a:gd name="T98" fmla="*/ 307 w 476"/>
                <a:gd name="T99" fmla="*/ 62 h 64"/>
                <a:gd name="T100" fmla="*/ 323 w 476"/>
                <a:gd name="T101" fmla="*/ 61 h 64"/>
                <a:gd name="T102" fmla="*/ 339 w 476"/>
                <a:gd name="T103" fmla="*/ 59 h 64"/>
                <a:gd name="T104" fmla="*/ 345 w 476"/>
                <a:gd name="T105" fmla="*/ 59 h 64"/>
                <a:gd name="T106" fmla="*/ 366 w 476"/>
                <a:gd name="T107" fmla="*/ 56 h 64"/>
                <a:gd name="T108" fmla="*/ 386 w 476"/>
                <a:gd name="T109" fmla="*/ 54 h 64"/>
                <a:gd name="T110" fmla="*/ 403 w 476"/>
                <a:gd name="T111" fmla="*/ 51 h 64"/>
                <a:gd name="T112" fmla="*/ 421 w 476"/>
                <a:gd name="T113" fmla="*/ 48 h 64"/>
                <a:gd name="T114" fmla="*/ 448 w 476"/>
                <a:gd name="T115" fmla="*/ 43 h 64"/>
                <a:gd name="T116" fmla="*/ 475 w 476"/>
                <a:gd name="T117" fmla="*/ 37 h 64"/>
                <a:gd name="T118" fmla="*/ 451 w 476"/>
                <a:gd name="T119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6" h="64">
                  <a:moveTo>
                    <a:pt x="451" y="8"/>
                  </a:moveTo>
                  <a:cubicBezTo>
                    <a:pt x="450" y="8"/>
                    <a:pt x="450" y="8"/>
                    <a:pt x="449" y="9"/>
                  </a:cubicBezTo>
                  <a:cubicBezTo>
                    <a:pt x="441" y="10"/>
                    <a:pt x="433" y="12"/>
                    <a:pt x="424" y="13"/>
                  </a:cubicBezTo>
                  <a:cubicBezTo>
                    <a:pt x="423" y="14"/>
                    <a:pt x="422" y="14"/>
                    <a:pt x="422" y="14"/>
                  </a:cubicBezTo>
                  <a:cubicBezTo>
                    <a:pt x="416" y="15"/>
                    <a:pt x="410" y="16"/>
                    <a:pt x="404" y="17"/>
                  </a:cubicBezTo>
                  <a:cubicBezTo>
                    <a:pt x="403" y="17"/>
                    <a:pt x="402" y="17"/>
                    <a:pt x="400" y="17"/>
                  </a:cubicBezTo>
                  <a:cubicBezTo>
                    <a:pt x="396" y="18"/>
                    <a:pt x="391" y="19"/>
                    <a:pt x="387" y="19"/>
                  </a:cubicBezTo>
                  <a:cubicBezTo>
                    <a:pt x="385" y="20"/>
                    <a:pt x="383" y="20"/>
                    <a:pt x="381" y="20"/>
                  </a:cubicBezTo>
                  <a:cubicBezTo>
                    <a:pt x="377" y="21"/>
                    <a:pt x="372" y="21"/>
                    <a:pt x="367" y="22"/>
                  </a:cubicBezTo>
                  <a:cubicBezTo>
                    <a:pt x="366" y="22"/>
                    <a:pt x="365" y="22"/>
                    <a:pt x="363" y="22"/>
                  </a:cubicBezTo>
                  <a:cubicBezTo>
                    <a:pt x="358" y="23"/>
                    <a:pt x="352" y="24"/>
                    <a:pt x="346" y="24"/>
                  </a:cubicBezTo>
                  <a:cubicBezTo>
                    <a:pt x="344" y="25"/>
                    <a:pt x="342" y="25"/>
                    <a:pt x="340" y="25"/>
                  </a:cubicBezTo>
                  <a:cubicBezTo>
                    <a:pt x="337" y="25"/>
                    <a:pt x="334" y="26"/>
                    <a:pt x="330" y="26"/>
                  </a:cubicBezTo>
                  <a:cubicBezTo>
                    <a:pt x="328" y="26"/>
                    <a:pt x="326" y="26"/>
                    <a:pt x="324" y="26"/>
                  </a:cubicBezTo>
                  <a:cubicBezTo>
                    <a:pt x="321" y="27"/>
                    <a:pt x="318" y="27"/>
                    <a:pt x="314" y="27"/>
                  </a:cubicBezTo>
                  <a:cubicBezTo>
                    <a:pt x="312" y="27"/>
                    <a:pt x="310" y="27"/>
                    <a:pt x="308" y="28"/>
                  </a:cubicBezTo>
                  <a:cubicBezTo>
                    <a:pt x="305" y="28"/>
                    <a:pt x="302" y="28"/>
                    <a:pt x="298" y="28"/>
                  </a:cubicBezTo>
                  <a:cubicBezTo>
                    <a:pt x="296" y="28"/>
                    <a:pt x="294" y="28"/>
                    <a:pt x="292" y="28"/>
                  </a:cubicBezTo>
                  <a:cubicBezTo>
                    <a:pt x="289" y="29"/>
                    <a:pt x="285" y="29"/>
                    <a:pt x="282" y="29"/>
                  </a:cubicBezTo>
                  <a:cubicBezTo>
                    <a:pt x="280" y="29"/>
                    <a:pt x="278" y="29"/>
                    <a:pt x="276" y="29"/>
                  </a:cubicBezTo>
                  <a:cubicBezTo>
                    <a:pt x="273" y="29"/>
                    <a:pt x="270" y="29"/>
                    <a:pt x="268" y="29"/>
                  </a:cubicBezTo>
                  <a:cubicBezTo>
                    <a:pt x="265" y="29"/>
                    <a:pt x="263" y="29"/>
                    <a:pt x="260" y="29"/>
                  </a:cubicBezTo>
                  <a:cubicBezTo>
                    <a:pt x="258" y="29"/>
                    <a:pt x="255" y="29"/>
                    <a:pt x="253" y="29"/>
                  </a:cubicBezTo>
                  <a:cubicBezTo>
                    <a:pt x="250" y="30"/>
                    <a:pt x="248" y="30"/>
                    <a:pt x="245" y="30"/>
                  </a:cubicBezTo>
                  <a:cubicBezTo>
                    <a:pt x="242" y="30"/>
                    <a:pt x="240" y="30"/>
                    <a:pt x="237" y="30"/>
                  </a:cubicBezTo>
                  <a:cubicBezTo>
                    <a:pt x="235" y="30"/>
                    <a:pt x="232" y="30"/>
                    <a:pt x="230" y="29"/>
                  </a:cubicBezTo>
                  <a:cubicBezTo>
                    <a:pt x="227" y="29"/>
                    <a:pt x="225" y="29"/>
                    <a:pt x="222" y="29"/>
                  </a:cubicBezTo>
                  <a:cubicBezTo>
                    <a:pt x="219" y="29"/>
                    <a:pt x="217" y="29"/>
                    <a:pt x="214" y="29"/>
                  </a:cubicBezTo>
                  <a:cubicBezTo>
                    <a:pt x="212" y="29"/>
                    <a:pt x="210" y="29"/>
                    <a:pt x="207" y="29"/>
                  </a:cubicBezTo>
                  <a:cubicBezTo>
                    <a:pt x="205" y="29"/>
                    <a:pt x="202" y="29"/>
                    <a:pt x="200" y="29"/>
                  </a:cubicBezTo>
                  <a:cubicBezTo>
                    <a:pt x="197" y="29"/>
                    <a:pt x="195" y="28"/>
                    <a:pt x="192" y="28"/>
                  </a:cubicBezTo>
                  <a:cubicBezTo>
                    <a:pt x="190" y="28"/>
                    <a:pt x="187" y="28"/>
                    <a:pt x="185" y="28"/>
                  </a:cubicBezTo>
                  <a:cubicBezTo>
                    <a:pt x="182" y="28"/>
                    <a:pt x="180" y="28"/>
                    <a:pt x="178" y="28"/>
                  </a:cubicBezTo>
                  <a:cubicBezTo>
                    <a:pt x="175" y="27"/>
                    <a:pt x="172" y="27"/>
                    <a:pt x="170" y="27"/>
                  </a:cubicBezTo>
                  <a:cubicBezTo>
                    <a:pt x="167" y="27"/>
                    <a:pt x="165" y="27"/>
                    <a:pt x="163" y="26"/>
                  </a:cubicBezTo>
                  <a:cubicBezTo>
                    <a:pt x="160" y="26"/>
                    <a:pt x="157" y="26"/>
                    <a:pt x="155" y="26"/>
                  </a:cubicBezTo>
                  <a:cubicBezTo>
                    <a:pt x="152" y="26"/>
                    <a:pt x="150" y="25"/>
                    <a:pt x="148" y="25"/>
                  </a:cubicBezTo>
                  <a:cubicBezTo>
                    <a:pt x="145" y="25"/>
                    <a:pt x="142" y="25"/>
                    <a:pt x="140" y="24"/>
                  </a:cubicBezTo>
                  <a:cubicBezTo>
                    <a:pt x="137" y="24"/>
                    <a:pt x="135" y="24"/>
                    <a:pt x="133" y="24"/>
                  </a:cubicBezTo>
                  <a:cubicBezTo>
                    <a:pt x="130" y="23"/>
                    <a:pt x="127" y="23"/>
                    <a:pt x="125" y="23"/>
                  </a:cubicBezTo>
                  <a:cubicBezTo>
                    <a:pt x="122" y="23"/>
                    <a:pt x="120" y="22"/>
                    <a:pt x="118" y="22"/>
                  </a:cubicBezTo>
                  <a:cubicBezTo>
                    <a:pt x="115" y="22"/>
                    <a:pt x="113" y="21"/>
                    <a:pt x="110" y="21"/>
                  </a:cubicBezTo>
                  <a:cubicBezTo>
                    <a:pt x="108" y="21"/>
                    <a:pt x="105" y="20"/>
                    <a:pt x="103" y="20"/>
                  </a:cubicBezTo>
                  <a:cubicBezTo>
                    <a:pt x="100" y="20"/>
                    <a:pt x="98" y="19"/>
                    <a:pt x="95" y="19"/>
                  </a:cubicBezTo>
                  <a:cubicBezTo>
                    <a:pt x="93" y="19"/>
                    <a:pt x="90" y="18"/>
                    <a:pt x="88" y="18"/>
                  </a:cubicBezTo>
                  <a:cubicBezTo>
                    <a:pt x="85" y="17"/>
                    <a:pt x="83" y="17"/>
                    <a:pt x="80" y="17"/>
                  </a:cubicBezTo>
                  <a:cubicBezTo>
                    <a:pt x="78" y="16"/>
                    <a:pt x="75" y="16"/>
                    <a:pt x="73" y="15"/>
                  </a:cubicBezTo>
                  <a:cubicBezTo>
                    <a:pt x="70" y="15"/>
                    <a:pt x="68" y="14"/>
                    <a:pt x="65" y="14"/>
                  </a:cubicBezTo>
                  <a:cubicBezTo>
                    <a:pt x="63" y="14"/>
                    <a:pt x="60" y="13"/>
                    <a:pt x="58" y="13"/>
                  </a:cubicBezTo>
                  <a:cubicBezTo>
                    <a:pt x="55" y="12"/>
                    <a:pt x="53" y="12"/>
                    <a:pt x="50" y="11"/>
                  </a:cubicBezTo>
                  <a:cubicBezTo>
                    <a:pt x="48" y="11"/>
                    <a:pt x="45" y="10"/>
                    <a:pt x="43" y="10"/>
                  </a:cubicBezTo>
                  <a:cubicBezTo>
                    <a:pt x="40" y="9"/>
                    <a:pt x="38" y="9"/>
                    <a:pt x="36" y="8"/>
                  </a:cubicBezTo>
                  <a:cubicBezTo>
                    <a:pt x="32" y="8"/>
                    <a:pt x="28" y="7"/>
                    <a:pt x="24" y="6"/>
                  </a:cubicBezTo>
                  <a:cubicBezTo>
                    <a:pt x="22" y="5"/>
                    <a:pt x="20" y="5"/>
                    <a:pt x="18" y="5"/>
                  </a:cubicBezTo>
                  <a:cubicBezTo>
                    <a:pt x="13" y="3"/>
                    <a:pt x="7" y="2"/>
                    <a:pt x="1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6"/>
                    <a:pt x="12" y="38"/>
                    <a:pt x="17" y="39"/>
                  </a:cubicBezTo>
                  <a:cubicBezTo>
                    <a:pt x="19" y="39"/>
                    <a:pt x="21" y="40"/>
                    <a:pt x="23" y="40"/>
                  </a:cubicBezTo>
                  <a:cubicBezTo>
                    <a:pt x="27" y="41"/>
                    <a:pt x="31" y="42"/>
                    <a:pt x="35" y="43"/>
                  </a:cubicBezTo>
                  <a:cubicBezTo>
                    <a:pt x="36" y="43"/>
                    <a:pt x="37" y="43"/>
                    <a:pt x="38" y="43"/>
                  </a:cubicBezTo>
                  <a:cubicBezTo>
                    <a:pt x="39" y="44"/>
                    <a:pt x="40" y="44"/>
                    <a:pt x="41" y="44"/>
                  </a:cubicBezTo>
                  <a:cubicBezTo>
                    <a:pt x="44" y="45"/>
                    <a:pt x="46" y="45"/>
                    <a:pt x="49" y="46"/>
                  </a:cubicBezTo>
                  <a:cubicBezTo>
                    <a:pt x="51" y="46"/>
                    <a:pt x="54" y="47"/>
                    <a:pt x="56" y="47"/>
                  </a:cubicBezTo>
                  <a:cubicBezTo>
                    <a:pt x="59" y="48"/>
                    <a:pt x="61" y="48"/>
                    <a:pt x="64" y="48"/>
                  </a:cubicBezTo>
                  <a:cubicBezTo>
                    <a:pt x="66" y="49"/>
                    <a:pt x="69" y="49"/>
                    <a:pt x="71" y="50"/>
                  </a:cubicBezTo>
                  <a:cubicBezTo>
                    <a:pt x="74" y="50"/>
                    <a:pt x="76" y="51"/>
                    <a:pt x="79" y="51"/>
                  </a:cubicBezTo>
                  <a:cubicBezTo>
                    <a:pt x="82" y="51"/>
                    <a:pt x="84" y="52"/>
                    <a:pt x="87" y="52"/>
                  </a:cubicBezTo>
                  <a:cubicBezTo>
                    <a:pt x="89" y="53"/>
                    <a:pt x="92" y="53"/>
                    <a:pt x="94" y="53"/>
                  </a:cubicBezTo>
                  <a:cubicBezTo>
                    <a:pt x="96" y="54"/>
                    <a:pt x="97" y="54"/>
                    <a:pt x="98" y="54"/>
                  </a:cubicBezTo>
                  <a:cubicBezTo>
                    <a:pt x="99" y="54"/>
                    <a:pt x="101" y="54"/>
                    <a:pt x="102" y="54"/>
                  </a:cubicBezTo>
                  <a:cubicBezTo>
                    <a:pt x="104" y="55"/>
                    <a:pt x="106" y="55"/>
                    <a:pt x="109" y="55"/>
                  </a:cubicBezTo>
                  <a:cubicBezTo>
                    <a:pt x="111" y="56"/>
                    <a:pt x="114" y="56"/>
                    <a:pt x="117" y="56"/>
                  </a:cubicBezTo>
                  <a:cubicBezTo>
                    <a:pt x="119" y="57"/>
                    <a:pt x="121" y="57"/>
                    <a:pt x="124" y="57"/>
                  </a:cubicBezTo>
                  <a:cubicBezTo>
                    <a:pt x="126" y="57"/>
                    <a:pt x="129" y="58"/>
                    <a:pt x="132" y="58"/>
                  </a:cubicBezTo>
                  <a:cubicBezTo>
                    <a:pt x="134" y="58"/>
                    <a:pt x="136" y="59"/>
                    <a:pt x="139" y="59"/>
                  </a:cubicBezTo>
                  <a:cubicBezTo>
                    <a:pt x="141" y="59"/>
                    <a:pt x="144" y="59"/>
                    <a:pt x="146" y="60"/>
                  </a:cubicBezTo>
                  <a:cubicBezTo>
                    <a:pt x="149" y="60"/>
                    <a:pt x="151" y="60"/>
                    <a:pt x="154" y="60"/>
                  </a:cubicBezTo>
                  <a:cubicBezTo>
                    <a:pt x="155" y="60"/>
                    <a:pt x="156" y="60"/>
                    <a:pt x="157" y="60"/>
                  </a:cubicBezTo>
                  <a:cubicBezTo>
                    <a:pt x="158" y="61"/>
                    <a:pt x="160" y="61"/>
                    <a:pt x="161" y="61"/>
                  </a:cubicBezTo>
                  <a:cubicBezTo>
                    <a:pt x="164" y="61"/>
                    <a:pt x="166" y="61"/>
                    <a:pt x="168" y="61"/>
                  </a:cubicBezTo>
                  <a:cubicBezTo>
                    <a:pt x="171" y="62"/>
                    <a:pt x="174" y="62"/>
                    <a:pt x="176" y="62"/>
                  </a:cubicBezTo>
                  <a:cubicBezTo>
                    <a:pt x="179" y="62"/>
                    <a:pt x="181" y="62"/>
                    <a:pt x="183" y="62"/>
                  </a:cubicBezTo>
                  <a:cubicBezTo>
                    <a:pt x="186" y="62"/>
                    <a:pt x="189" y="63"/>
                    <a:pt x="191" y="63"/>
                  </a:cubicBezTo>
                  <a:cubicBezTo>
                    <a:pt x="194" y="63"/>
                    <a:pt x="196" y="63"/>
                    <a:pt x="198" y="63"/>
                  </a:cubicBezTo>
                  <a:cubicBezTo>
                    <a:pt x="201" y="63"/>
                    <a:pt x="204" y="63"/>
                    <a:pt x="206" y="63"/>
                  </a:cubicBezTo>
                  <a:cubicBezTo>
                    <a:pt x="209" y="63"/>
                    <a:pt x="211" y="63"/>
                    <a:pt x="213" y="64"/>
                  </a:cubicBezTo>
                  <a:cubicBezTo>
                    <a:pt x="214" y="64"/>
                    <a:pt x="215" y="64"/>
                    <a:pt x="215" y="64"/>
                  </a:cubicBezTo>
                  <a:cubicBezTo>
                    <a:pt x="217" y="64"/>
                    <a:pt x="219" y="64"/>
                    <a:pt x="221" y="64"/>
                  </a:cubicBezTo>
                  <a:cubicBezTo>
                    <a:pt x="223" y="64"/>
                    <a:pt x="226" y="64"/>
                    <a:pt x="229" y="64"/>
                  </a:cubicBezTo>
                  <a:cubicBezTo>
                    <a:pt x="231" y="64"/>
                    <a:pt x="234" y="64"/>
                    <a:pt x="236" y="64"/>
                  </a:cubicBezTo>
                  <a:cubicBezTo>
                    <a:pt x="239" y="64"/>
                    <a:pt x="241" y="64"/>
                    <a:pt x="244" y="64"/>
                  </a:cubicBezTo>
                  <a:cubicBezTo>
                    <a:pt x="246" y="64"/>
                    <a:pt x="249" y="64"/>
                    <a:pt x="251" y="64"/>
                  </a:cubicBezTo>
                  <a:cubicBezTo>
                    <a:pt x="254" y="64"/>
                    <a:pt x="257" y="64"/>
                    <a:pt x="259" y="64"/>
                  </a:cubicBezTo>
                  <a:cubicBezTo>
                    <a:pt x="262" y="64"/>
                    <a:pt x="264" y="64"/>
                    <a:pt x="267" y="64"/>
                  </a:cubicBezTo>
                  <a:cubicBezTo>
                    <a:pt x="269" y="64"/>
                    <a:pt x="272" y="63"/>
                    <a:pt x="274" y="63"/>
                  </a:cubicBezTo>
                  <a:cubicBezTo>
                    <a:pt x="275" y="63"/>
                    <a:pt x="276" y="63"/>
                    <a:pt x="277" y="63"/>
                  </a:cubicBezTo>
                  <a:cubicBezTo>
                    <a:pt x="278" y="63"/>
                    <a:pt x="280" y="63"/>
                    <a:pt x="281" y="63"/>
                  </a:cubicBezTo>
                  <a:cubicBezTo>
                    <a:pt x="284" y="63"/>
                    <a:pt x="287" y="63"/>
                    <a:pt x="291" y="63"/>
                  </a:cubicBezTo>
                  <a:cubicBezTo>
                    <a:pt x="293" y="63"/>
                    <a:pt x="295" y="63"/>
                    <a:pt x="297" y="62"/>
                  </a:cubicBezTo>
                  <a:cubicBezTo>
                    <a:pt x="300" y="62"/>
                    <a:pt x="303" y="62"/>
                    <a:pt x="307" y="62"/>
                  </a:cubicBezTo>
                  <a:cubicBezTo>
                    <a:pt x="309" y="62"/>
                    <a:pt x="311" y="62"/>
                    <a:pt x="313" y="61"/>
                  </a:cubicBezTo>
                  <a:cubicBezTo>
                    <a:pt x="316" y="61"/>
                    <a:pt x="320" y="61"/>
                    <a:pt x="323" y="61"/>
                  </a:cubicBezTo>
                  <a:cubicBezTo>
                    <a:pt x="325" y="61"/>
                    <a:pt x="327" y="60"/>
                    <a:pt x="329" y="60"/>
                  </a:cubicBezTo>
                  <a:cubicBezTo>
                    <a:pt x="332" y="60"/>
                    <a:pt x="336" y="60"/>
                    <a:pt x="339" y="59"/>
                  </a:cubicBezTo>
                  <a:cubicBezTo>
                    <a:pt x="341" y="59"/>
                    <a:pt x="342" y="59"/>
                    <a:pt x="344" y="59"/>
                  </a:cubicBezTo>
                  <a:cubicBezTo>
                    <a:pt x="344" y="59"/>
                    <a:pt x="344" y="59"/>
                    <a:pt x="345" y="59"/>
                  </a:cubicBezTo>
                  <a:cubicBezTo>
                    <a:pt x="351" y="58"/>
                    <a:pt x="356" y="58"/>
                    <a:pt x="362" y="57"/>
                  </a:cubicBezTo>
                  <a:cubicBezTo>
                    <a:pt x="364" y="57"/>
                    <a:pt x="365" y="57"/>
                    <a:pt x="366" y="56"/>
                  </a:cubicBezTo>
                  <a:cubicBezTo>
                    <a:pt x="371" y="56"/>
                    <a:pt x="376" y="55"/>
                    <a:pt x="380" y="55"/>
                  </a:cubicBezTo>
                  <a:cubicBezTo>
                    <a:pt x="382" y="54"/>
                    <a:pt x="384" y="54"/>
                    <a:pt x="386" y="54"/>
                  </a:cubicBezTo>
                  <a:cubicBezTo>
                    <a:pt x="390" y="53"/>
                    <a:pt x="395" y="52"/>
                    <a:pt x="399" y="52"/>
                  </a:cubicBezTo>
                  <a:cubicBezTo>
                    <a:pt x="401" y="52"/>
                    <a:pt x="402" y="51"/>
                    <a:pt x="403" y="51"/>
                  </a:cubicBezTo>
                  <a:cubicBezTo>
                    <a:pt x="409" y="50"/>
                    <a:pt x="415" y="49"/>
                    <a:pt x="420" y="48"/>
                  </a:cubicBezTo>
                  <a:cubicBezTo>
                    <a:pt x="421" y="48"/>
                    <a:pt x="421" y="48"/>
                    <a:pt x="421" y="48"/>
                  </a:cubicBezTo>
                  <a:cubicBezTo>
                    <a:pt x="422" y="48"/>
                    <a:pt x="423" y="48"/>
                    <a:pt x="423" y="48"/>
                  </a:cubicBezTo>
                  <a:cubicBezTo>
                    <a:pt x="431" y="46"/>
                    <a:pt x="440" y="45"/>
                    <a:pt x="448" y="43"/>
                  </a:cubicBezTo>
                  <a:cubicBezTo>
                    <a:pt x="448" y="43"/>
                    <a:pt x="449" y="43"/>
                    <a:pt x="449" y="43"/>
                  </a:cubicBezTo>
                  <a:cubicBezTo>
                    <a:pt x="458" y="41"/>
                    <a:pt x="466" y="39"/>
                    <a:pt x="475" y="37"/>
                  </a:cubicBezTo>
                  <a:cubicBezTo>
                    <a:pt x="476" y="2"/>
                    <a:pt x="476" y="2"/>
                    <a:pt x="476" y="2"/>
                  </a:cubicBezTo>
                  <a:cubicBezTo>
                    <a:pt x="468" y="4"/>
                    <a:pt x="459" y="6"/>
                    <a:pt x="451" y="8"/>
                  </a:cubicBezTo>
                  <a:close/>
                </a:path>
              </a:pathLst>
            </a:custGeom>
            <a:solidFill>
              <a:srgbClr val="2069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884738" y="4608513"/>
              <a:ext cx="604838" cy="349250"/>
              <a:chOff x="4884738" y="4608513"/>
              <a:chExt cx="604838" cy="349250"/>
            </a:xfrm>
          </p:grpSpPr>
          <p:sp>
            <p:nvSpPr>
              <p:cNvPr id="30" name="Freeform 30"/>
              <p:cNvSpPr>
                <a:spLocks noEditPoints="1"/>
              </p:cNvSpPr>
              <p:nvPr/>
            </p:nvSpPr>
            <p:spPr bwMode="auto">
              <a:xfrm>
                <a:off x="5011738" y="4683126"/>
                <a:ext cx="349250" cy="200025"/>
              </a:xfrm>
              <a:custGeom>
                <a:avLst/>
                <a:gdLst>
                  <a:gd name="T0" fmla="*/ 77 w 93"/>
                  <a:gd name="T1" fmla="*/ 10 h 53"/>
                  <a:gd name="T2" fmla="*/ 76 w 93"/>
                  <a:gd name="T3" fmla="*/ 44 h 53"/>
                  <a:gd name="T4" fmla="*/ 17 w 93"/>
                  <a:gd name="T5" fmla="*/ 44 h 53"/>
                  <a:gd name="T6" fmla="*/ 16 w 93"/>
                  <a:gd name="T7" fmla="*/ 43 h 53"/>
                  <a:gd name="T8" fmla="*/ 17 w 93"/>
                  <a:gd name="T9" fmla="*/ 9 h 53"/>
                  <a:gd name="T10" fmla="*/ 76 w 93"/>
                  <a:gd name="T11" fmla="*/ 9 h 53"/>
                  <a:gd name="T12" fmla="*/ 77 w 93"/>
                  <a:gd name="T13" fmla="*/ 10 h 53"/>
                  <a:gd name="T14" fmla="*/ 52 w 93"/>
                  <a:gd name="T15" fmla="*/ 45 h 53"/>
                  <a:gd name="T16" fmla="*/ 57 w 93"/>
                  <a:gd name="T17" fmla="*/ 44 h 53"/>
                  <a:gd name="T18" fmla="*/ 59 w 93"/>
                  <a:gd name="T19" fmla="*/ 41 h 53"/>
                  <a:gd name="T20" fmla="*/ 54 w 93"/>
                  <a:gd name="T21" fmla="*/ 28 h 53"/>
                  <a:gd name="T22" fmla="*/ 55 w 93"/>
                  <a:gd name="T23" fmla="*/ 27 h 53"/>
                  <a:gd name="T24" fmla="*/ 73 w 93"/>
                  <a:gd name="T25" fmla="*/ 17 h 53"/>
                  <a:gd name="T26" fmla="*/ 74 w 93"/>
                  <a:gd name="T27" fmla="*/ 12 h 53"/>
                  <a:gd name="T28" fmla="*/ 73 w 93"/>
                  <a:gd name="T29" fmla="*/ 12 h 53"/>
                  <a:gd name="T30" fmla="*/ 64 w 93"/>
                  <a:gd name="T31" fmla="*/ 12 h 53"/>
                  <a:gd name="T32" fmla="*/ 44 w 93"/>
                  <a:gd name="T33" fmla="*/ 22 h 53"/>
                  <a:gd name="T34" fmla="*/ 42 w 93"/>
                  <a:gd name="T35" fmla="*/ 24 h 53"/>
                  <a:gd name="T36" fmla="*/ 41 w 93"/>
                  <a:gd name="T37" fmla="*/ 26 h 53"/>
                  <a:gd name="T38" fmla="*/ 46 w 93"/>
                  <a:gd name="T39" fmla="*/ 41 h 53"/>
                  <a:gd name="T40" fmla="*/ 48 w 93"/>
                  <a:gd name="T41" fmla="*/ 44 h 53"/>
                  <a:gd name="T42" fmla="*/ 52 w 93"/>
                  <a:gd name="T43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53">
                    <a:moveTo>
                      <a:pt x="77" y="10"/>
                    </a:moveTo>
                    <a:cubicBezTo>
                      <a:pt x="93" y="19"/>
                      <a:pt x="92" y="35"/>
                      <a:pt x="76" y="44"/>
                    </a:cubicBezTo>
                    <a:cubicBezTo>
                      <a:pt x="59" y="53"/>
                      <a:pt x="33" y="53"/>
                      <a:pt x="17" y="44"/>
                    </a:cubicBezTo>
                    <a:cubicBezTo>
                      <a:pt x="17" y="43"/>
                      <a:pt x="16" y="43"/>
                      <a:pt x="16" y="43"/>
                    </a:cubicBezTo>
                    <a:cubicBezTo>
                      <a:pt x="0" y="33"/>
                      <a:pt x="1" y="18"/>
                      <a:pt x="17" y="9"/>
                    </a:cubicBezTo>
                    <a:cubicBezTo>
                      <a:pt x="34" y="0"/>
                      <a:pt x="60" y="0"/>
                      <a:pt x="76" y="9"/>
                    </a:cubicBezTo>
                    <a:cubicBezTo>
                      <a:pt x="76" y="9"/>
                      <a:pt x="77" y="9"/>
                      <a:pt x="77" y="10"/>
                    </a:cubicBezTo>
                    <a:close/>
                    <a:moveTo>
                      <a:pt x="52" y="45"/>
                    </a:moveTo>
                    <a:cubicBezTo>
                      <a:pt x="54" y="45"/>
                      <a:pt x="56" y="44"/>
                      <a:pt x="57" y="44"/>
                    </a:cubicBezTo>
                    <a:cubicBezTo>
                      <a:pt x="58" y="43"/>
                      <a:pt x="59" y="42"/>
                      <a:pt x="59" y="4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7"/>
                      <a:pt x="55" y="27"/>
                      <a:pt x="55" y="2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5" y="16"/>
                      <a:pt x="76" y="14"/>
                      <a:pt x="74" y="12"/>
                    </a:cubicBezTo>
                    <a:cubicBezTo>
                      <a:pt x="74" y="12"/>
                      <a:pt x="73" y="12"/>
                      <a:pt x="73" y="12"/>
                    </a:cubicBezTo>
                    <a:cubicBezTo>
                      <a:pt x="70" y="10"/>
                      <a:pt x="66" y="10"/>
                      <a:pt x="64" y="12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3" y="23"/>
                      <a:pt x="43" y="23"/>
                      <a:pt x="42" y="24"/>
                    </a:cubicBezTo>
                    <a:cubicBezTo>
                      <a:pt x="42" y="25"/>
                      <a:pt x="41" y="25"/>
                      <a:pt x="41" y="26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2"/>
                      <a:pt x="47" y="43"/>
                      <a:pt x="48" y="44"/>
                    </a:cubicBezTo>
                    <a:cubicBezTo>
                      <a:pt x="49" y="44"/>
                      <a:pt x="51" y="45"/>
                      <a:pt x="52" y="4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1"/>
              <p:cNvSpPr>
                <a:spLocks noEditPoints="1"/>
              </p:cNvSpPr>
              <p:nvPr/>
            </p:nvSpPr>
            <p:spPr bwMode="auto">
              <a:xfrm>
                <a:off x="4884738" y="4608513"/>
                <a:ext cx="604838" cy="349250"/>
              </a:xfrm>
              <a:custGeom>
                <a:avLst/>
                <a:gdLst>
                  <a:gd name="T0" fmla="*/ 134 w 161"/>
                  <a:gd name="T1" fmla="*/ 17 h 93"/>
                  <a:gd name="T2" fmla="*/ 131 w 161"/>
                  <a:gd name="T3" fmla="*/ 77 h 93"/>
                  <a:gd name="T4" fmla="*/ 29 w 161"/>
                  <a:gd name="T5" fmla="*/ 76 h 93"/>
                  <a:gd name="T6" fmla="*/ 28 w 161"/>
                  <a:gd name="T7" fmla="*/ 75 h 93"/>
                  <a:gd name="T8" fmla="*/ 30 w 161"/>
                  <a:gd name="T9" fmla="*/ 16 h 93"/>
                  <a:gd name="T10" fmla="*/ 132 w 161"/>
                  <a:gd name="T11" fmla="*/ 16 h 93"/>
                  <a:gd name="T12" fmla="*/ 134 w 161"/>
                  <a:gd name="T13" fmla="*/ 17 h 93"/>
                  <a:gd name="T14" fmla="*/ 41 w 161"/>
                  <a:gd name="T15" fmla="*/ 70 h 93"/>
                  <a:gd name="T16" fmla="*/ 120 w 161"/>
                  <a:gd name="T17" fmla="*/ 70 h 93"/>
                  <a:gd name="T18" fmla="*/ 122 w 161"/>
                  <a:gd name="T19" fmla="*/ 23 h 93"/>
                  <a:gd name="T20" fmla="*/ 121 w 161"/>
                  <a:gd name="T21" fmla="*/ 23 h 93"/>
                  <a:gd name="T22" fmla="*/ 41 w 161"/>
                  <a:gd name="T23" fmla="*/ 22 h 93"/>
                  <a:gd name="T24" fmla="*/ 40 w 161"/>
                  <a:gd name="T25" fmla="*/ 69 h 93"/>
                  <a:gd name="T26" fmla="*/ 41 w 161"/>
                  <a:gd name="T27" fmla="*/ 7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1" h="93">
                    <a:moveTo>
                      <a:pt x="134" y="17"/>
                    </a:moveTo>
                    <a:cubicBezTo>
                      <a:pt x="161" y="34"/>
                      <a:pt x="160" y="61"/>
                      <a:pt x="131" y="77"/>
                    </a:cubicBezTo>
                    <a:cubicBezTo>
                      <a:pt x="103" y="93"/>
                      <a:pt x="57" y="92"/>
                      <a:pt x="29" y="76"/>
                    </a:cubicBezTo>
                    <a:cubicBezTo>
                      <a:pt x="29" y="76"/>
                      <a:pt x="28" y="76"/>
                      <a:pt x="28" y="75"/>
                    </a:cubicBezTo>
                    <a:cubicBezTo>
                      <a:pt x="0" y="58"/>
                      <a:pt x="1" y="32"/>
                      <a:pt x="30" y="16"/>
                    </a:cubicBezTo>
                    <a:cubicBezTo>
                      <a:pt x="59" y="0"/>
                      <a:pt x="104" y="0"/>
                      <a:pt x="132" y="16"/>
                    </a:cubicBezTo>
                    <a:cubicBezTo>
                      <a:pt x="133" y="17"/>
                      <a:pt x="133" y="17"/>
                      <a:pt x="134" y="17"/>
                    </a:cubicBezTo>
                    <a:close/>
                    <a:moveTo>
                      <a:pt x="41" y="70"/>
                    </a:moveTo>
                    <a:cubicBezTo>
                      <a:pt x="62" y="82"/>
                      <a:pt x="98" y="82"/>
                      <a:pt x="120" y="70"/>
                    </a:cubicBezTo>
                    <a:cubicBezTo>
                      <a:pt x="143" y="58"/>
                      <a:pt x="144" y="37"/>
                      <a:pt x="122" y="23"/>
                    </a:cubicBezTo>
                    <a:cubicBezTo>
                      <a:pt x="122" y="23"/>
                      <a:pt x="121" y="23"/>
                      <a:pt x="121" y="23"/>
                    </a:cubicBezTo>
                    <a:cubicBezTo>
                      <a:pt x="99" y="10"/>
                      <a:pt x="64" y="10"/>
                      <a:pt x="41" y="22"/>
                    </a:cubicBezTo>
                    <a:cubicBezTo>
                      <a:pt x="19" y="35"/>
                      <a:pt x="18" y="56"/>
                      <a:pt x="40" y="69"/>
                    </a:cubicBezTo>
                    <a:cubicBezTo>
                      <a:pt x="40" y="69"/>
                      <a:pt x="40" y="69"/>
                      <a:pt x="41" y="7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832351" y="2663826"/>
              <a:ext cx="503238" cy="338137"/>
              <a:chOff x="4832351" y="2663826"/>
              <a:chExt cx="503238" cy="338137"/>
            </a:xfrm>
          </p:grpSpPr>
          <p:sp>
            <p:nvSpPr>
              <p:cNvPr id="32" name="Freeform 32"/>
              <p:cNvSpPr>
                <a:spLocks/>
              </p:cNvSpPr>
              <p:nvPr/>
            </p:nvSpPr>
            <p:spPr bwMode="auto">
              <a:xfrm>
                <a:off x="5121276" y="2693988"/>
                <a:ext cx="138113" cy="90488"/>
              </a:xfrm>
              <a:custGeom>
                <a:avLst/>
                <a:gdLst>
                  <a:gd name="T0" fmla="*/ 31 w 87"/>
                  <a:gd name="T1" fmla="*/ 0 h 57"/>
                  <a:gd name="T2" fmla="*/ 87 w 87"/>
                  <a:gd name="T3" fmla="*/ 43 h 57"/>
                  <a:gd name="T4" fmla="*/ 59 w 87"/>
                  <a:gd name="T5" fmla="*/ 57 h 57"/>
                  <a:gd name="T6" fmla="*/ 0 w 87"/>
                  <a:gd name="T7" fmla="*/ 12 h 57"/>
                  <a:gd name="T8" fmla="*/ 31 w 8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57">
                    <a:moveTo>
                      <a:pt x="31" y="0"/>
                    </a:moveTo>
                    <a:lnTo>
                      <a:pt x="87" y="43"/>
                    </a:lnTo>
                    <a:lnTo>
                      <a:pt x="59" y="57"/>
                    </a:lnTo>
                    <a:lnTo>
                      <a:pt x="0" y="1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3"/>
              <p:cNvSpPr>
                <a:spLocks/>
              </p:cNvSpPr>
              <p:nvPr/>
            </p:nvSpPr>
            <p:spPr bwMode="auto">
              <a:xfrm>
                <a:off x="5184776" y="2663826"/>
                <a:ext cx="150813" cy="90488"/>
              </a:xfrm>
              <a:custGeom>
                <a:avLst/>
                <a:gdLst>
                  <a:gd name="T0" fmla="*/ 32 w 40"/>
                  <a:gd name="T1" fmla="*/ 4 h 24"/>
                  <a:gd name="T2" fmla="*/ 34 w 40"/>
                  <a:gd name="T3" fmla="*/ 5 h 24"/>
                  <a:gd name="T4" fmla="*/ 30 w 40"/>
                  <a:gd name="T5" fmla="*/ 21 h 24"/>
                  <a:gd name="T6" fmla="*/ 25 w 40"/>
                  <a:gd name="T7" fmla="*/ 24 h 24"/>
                  <a:gd name="T8" fmla="*/ 0 w 40"/>
                  <a:gd name="T9" fmla="*/ 6 h 24"/>
                  <a:gd name="T10" fmla="*/ 6 w 40"/>
                  <a:gd name="T11" fmla="*/ 3 h 24"/>
                  <a:gd name="T12" fmla="*/ 32 w 4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24">
                    <a:moveTo>
                      <a:pt x="32" y="4"/>
                    </a:moveTo>
                    <a:cubicBezTo>
                      <a:pt x="33" y="5"/>
                      <a:pt x="33" y="5"/>
                      <a:pt x="34" y="5"/>
                    </a:cubicBezTo>
                    <a:cubicBezTo>
                      <a:pt x="40" y="10"/>
                      <a:pt x="39" y="18"/>
                      <a:pt x="30" y="21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14" y="0"/>
                      <a:pt x="25" y="0"/>
                      <a:pt x="3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4"/>
              <p:cNvSpPr>
                <a:spLocks/>
              </p:cNvSpPr>
              <p:nvPr/>
            </p:nvSpPr>
            <p:spPr bwMode="auto">
              <a:xfrm>
                <a:off x="5027613" y="2728913"/>
                <a:ext cx="160338" cy="96838"/>
              </a:xfrm>
              <a:custGeom>
                <a:avLst/>
                <a:gdLst>
                  <a:gd name="T0" fmla="*/ 42 w 101"/>
                  <a:gd name="T1" fmla="*/ 0 h 61"/>
                  <a:gd name="T2" fmla="*/ 101 w 101"/>
                  <a:gd name="T3" fmla="*/ 42 h 61"/>
                  <a:gd name="T4" fmla="*/ 57 w 101"/>
                  <a:gd name="T5" fmla="*/ 61 h 61"/>
                  <a:gd name="T6" fmla="*/ 0 w 101"/>
                  <a:gd name="T7" fmla="*/ 18 h 61"/>
                  <a:gd name="T8" fmla="*/ 42 w 101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61">
                    <a:moveTo>
                      <a:pt x="42" y="0"/>
                    </a:moveTo>
                    <a:lnTo>
                      <a:pt x="101" y="42"/>
                    </a:lnTo>
                    <a:lnTo>
                      <a:pt x="57" y="61"/>
                    </a:lnTo>
                    <a:lnTo>
                      <a:pt x="0" y="18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auto">
              <a:xfrm>
                <a:off x="4832351" y="2894013"/>
                <a:ext cx="393700" cy="107950"/>
              </a:xfrm>
              <a:custGeom>
                <a:avLst/>
                <a:gdLst>
                  <a:gd name="T0" fmla="*/ 104 w 105"/>
                  <a:gd name="T1" fmla="*/ 25 h 29"/>
                  <a:gd name="T2" fmla="*/ 104 w 105"/>
                  <a:gd name="T3" fmla="*/ 27 h 29"/>
                  <a:gd name="T4" fmla="*/ 99 w 105"/>
                  <a:gd name="T5" fmla="*/ 28 h 29"/>
                  <a:gd name="T6" fmla="*/ 0 w 105"/>
                  <a:gd name="T7" fmla="*/ 2 h 29"/>
                  <a:gd name="T8" fmla="*/ 10 w 105"/>
                  <a:gd name="T9" fmla="*/ 0 h 29"/>
                  <a:gd name="T10" fmla="*/ 16 w 105"/>
                  <a:gd name="T11" fmla="*/ 2 h 29"/>
                  <a:gd name="T12" fmla="*/ 102 w 105"/>
                  <a:gd name="T13" fmla="*/ 24 h 29"/>
                  <a:gd name="T14" fmla="*/ 104 w 105"/>
                  <a:gd name="T1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" h="29">
                    <a:moveTo>
                      <a:pt x="104" y="25"/>
                    </a:moveTo>
                    <a:cubicBezTo>
                      <a:pt x="105" y="25"/>
                      <a:pt x="105" y="26"/>
                      <a:pt x="104" y="27"/>
                    </a:cubicBezTo>
                    <a:cubicBezTo>
                      <a:pt x="103" y="28"/>
                      <a:pt x="101" y="29"/>
                      <a:pt x="99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02" y="24"/>
                      <a:pt x="102" y="24"/>
                      <a:pt x="102" y="24"/>
                    </a:cubicBezTo>
                    <a:cubicBezTo>
                      <a:pt x="103" y="24"/>
                      <a:pt x="103" y="24"/>
                      <a:pt x="10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6"/>
              <p:cNvSpPr>
                <a:spLocks/>
              </p:cNvSpPr>
              <p:nvPr/>
            </p:nvSpPr>
            <p:spPr bwMode="auto">
              <a:xfrm>
                <a:off x="4929188" y="2770188"/>
                <a:ext cx="161925" cy="101600"/>
              </a:xfrm>
              <a:custGeom>
                <a:avLst/>
                <a:gdLst>
                  <a:gd name="T0" fmla="*/ 45 w 102"/>
                  <a:gd name="T1" fmla="*/ 0 h 64"/>
                  <a:gd name="T2" fmla="*/ 102 w 102"/>
                  <a:gd name="T3" fmla="*/ 42 h 64"/>
                  <a:gd name="T4" fmla="*/ 57 w 102"/>
                  <a:gd name="T5" fmla="*/ 64 h 64"/>
                  <a:gd name="T6" fmla="*/ 0 w 102"/>
                  <a:gd name="T7" fmla="*/ 21 h 64"/>
                  <a:gd name="T8" fmla="*/ 45 w 10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64">
                    <a:moveTo>
                      <a:pt x="45" y="0"/>
                    </a:moveTo>
                    <a:lnTo>
                      <a:pt x="102" y="42"/>
                    </a:lnTo>
                    <a:lnTo>
                      <a:pt x="57" y="64"/>
                    </a:lnTo>
                    <a:lnTo>
                      <a:pt x="0" y="21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7"/>
              <p:cNvSpPr>
                <a:spLocks/>
              </p:cNvSpPr>
              <p:nvPr/>
            </p:nvSpPr>
            <p:spPr bwMode="auto">
              <a:xfrm>
                <a:off x="4832351" y="2814638"/>
                <a:ext cx="160338" cy="85725"/>
              </a:xfrm>
              <a:custGeom>
                <a:avLst/>
                <a:gdLst>
                  <a:gd name="T0" fmla="*/ 45 w 101"/>
                  <a:gd name="T1" fmla="*/ 0 h 54"/>
                  <a:gd name="T2" fmla="*/ 101 w 101"/>
                  <a:gd name="T3" fmla="*/ 43 h 54"/>
                  <a:gd name="T4" fmla="*/ 80 w 101"/>
                  <a:gd name="T5" fmla="*/ 52 h 54"/>
                  <a:gd name="T6" fmla="*/ 38 w 101"/>
                  <a:gd name="T7" fmla="*/ 54 h 54"/>
                  <a:gd name="T8" fmla="*/ 23 w 101"/>
                  <a:gd name="T9" fmla="*/ 50 h 54"/>
                  <a:gd name="T10" fmla="*/ 0 w 101"/>
                  <a:gd name="T11" fmla="*/ 54 h 54"/>
                  <a:gd name="T12" fmla="*/ 0 w 101"/>
                  <a:gd name="T13" fmla="*/ 54 h 54"/>
                  <a:gd name="T14" fmla="*/ 23 w 101"/>
                  <a:gd name="T15" fmla="*/ 9 h 54"/>
                  <a:gd name="T16" fmla="*/ 45 w 101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54">
                    <a:moveTo>
                      <a:pt x="45" y="0"/>
                    </a:moveTo>
                    <a:lnTo>
                      <a:pt x="101" y="43"/>
                    </a:lnTo>
                    <a:lnTo>
                      <a:pt x="80" y="52"/>
                    </a:lnTo>
                    <a:lnTo>
                      <a:pt x="38" y="54"/>
                    </a:lnTo>
                    <a:lnTo>
                      <a:pt x="23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23" y="9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161213" y="2028826"/>
              <a:ext cx="796925" cy="458788"/>
              <a:chOff x="7161213" y="2028826"/>
              <a:chExt cx="796925" cy="458788"/>
            </a:xfrm>
          </p:grpSpPr>
          <p:sp>
            <p:nvSpPr>
              <p:cNvPr id="38" name="Freeform 38"/>
              <p:cNvSpPr>
                <a:spLocks noEditPoints="1"/>
              </p:cNvSpPr>
              <p:nvPr/>
            </p:nvSpPr>
            <p:spPr bwMode="auto">
              <a:xfrm>
                <a:off x="7161213" y="2028826"/>
                <a:ext cx="796925" cy="458788"/>
              </a:xfrm>
              <a:custGeom>
                <a:avLst/>
                <a:gdLst>
                  <a:gd name="T0" fmla="*/ 205 w 212"/>
                  <a:gd name="T1" fmla="*/ 72 h 122"/>
                  <a:gd name="T2" fmla="*/ 205 w 212"/>
                  <a:gd name="T3" fmla="*/ 85 h 122"/>
                  <a:gd name="T4" fmla="*/ 147 w 212"/>
                  <a:gd name="T5" fmla="*/ 118 h 122"/>
                  <a:gd name="T6" fmla="*/ 125 w 212"/>
                  <a:gd name="T7" fmla="*/ 118 h 122"/>
                  <a:gd name="T8" fmla="*/ 6 w 212"/>
                  <a:gd name="T9" fmla="*/ 50 h 122"/>
                  <a:gd name="T10" fmla="*/ 6 w 212"/>
                  <a:gd name="T11" fmla="*/ 37 h 122"/>
                  <a:gd name="T12" fmla="*/ 64 w 212"/>
                  <a:gd name="T13" fmla="*/ 3 h 122"/>
                  <a:gd name="T14" fmla="*/ 87 w 212"/>
                  <a:gd name="T15" fmla="*/ 3 h 122"/>
                  <a:gd name="T16" fmla="*/ 205 w 212"/>
                  <a:gd name="T17" fmla="*/ 72 h 122"/>
                  <a:gd name="T18" fmla="*/ 70 w 212"/>
                  <a:gd name="T19" fmla="*/ 81 h 122"/>
                  <a:gd name="T20" fmla="*/ 141 w 212"/>
                  <a:gd name="T21" fmla="*/ 81 h 122"/>
                  <a:gd name="T22" fmla="*/ 141 w 212"/>
                  <a:gd name="T23" fmla="*/ 40 h 122"/>
                  <a:gd name="T24" fmla="*/ 70 w 212"/>
                  <a:gd name="T25" fmla="*/ 40 h 122"/>
                  <a:gd name="T26" fmla="*/ 70 w 212"/>
                  <a:gd name="T27" fmla="*/ 8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122">
                    <a:moveTo>
                      <a:pt x="205" y="72"/>
                    </a:moveTo>
                    <a:cubicBezTo>
                      <a:pt x="212" y="75"/>
                      <a:pt x="212" y="81"/>
                      <a:pt x="205" y="85"/>
                    </a:cubicBezTo>
                    <a:cubicBezTo>
                      <a:pt x="147" y="118"/>
                      <a:pt x="147" y="118"/>
                      <a:pt x="147" y="118"/>
                    </a:cubicBezTo>
                    <a:cubicBezTo>
                      <a:pt x="141" y="122"/>
                      <a:pt x="131" y="122"/>
                      <a:pt x="125" y="118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0" y="46"/>
                      <a:pt x="0" y="41"/>
                      <a:pt x="6" y="3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71" y="0"/>
                      <a:pt x="81" y="0"/>
                      <a:pt x="87" y="3"/>
                    </a:cubicBezTo>
                    <a:lnTo>
                      <a:pt x="205" y="72"/>
                    </a:lnTo>
                    <a:close/>
                    <a:moveTo>
                      <a:pt x="70" y="81"/>
                    </a:moveTo>
                    <a:cubicBezTo>
                      <a:pt x="90" y="93"/>
                      <a:pt x="122" y="93"/>
                      <a:pt x="141" y="81"/>
                    </a:cubicBezTo>
                    <a:cubicBezTo>
                      <a:pt x="161" y="70"/>
                      <a:pt x="161" y="52"/>
                      <a:pt x="141" y="40"/>
                    </a:cubicBezTo>
                    <a:cubicBezTo>
                      <a:pt x="121" y="29"/>
                      <a:pt x="90" y="29"/>
                      <a:pt x="70" y="40"/>
                    </a:cubicBezTo>
                    <a:cubicBezTo>
                      <a:pt x="51" y="52"/>
                      <a:pt x="51" y="70"/>
                      <a:pt x="70" y="8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9"/>
              <p:cNvSpPr>
                <a:spLocks noEditPoints="1"/>
              </p:cNvSpPr>
              <p:nvPr/>
            </p:nvSpPr>
            <p:spPr bwMode="auto">
              <a:xfrm>
                <a:off x="7394576" y="2160588"/>
                <a:ext cx="330200" cy="192088"/>
              </a:xfrm>
              <a:custGeom>
                <a:avLst/>
                <a:gdLst>
                  <a:gd name="T0" fmla="*/ 72 w 88"/>
                  <a:gd name="T1" fmla="*/ 9 h 51"/>
                  <a:gd name="T2" fmla="*/ 72 w 88"/>
                  <a:gd name="T3" fmla="*/ 42 h 51"/>
                  <a:gd name="T4" fmla="*/ 15 w 88"/>
                  <a:gd name="T5" fmla="*/ 42 h 51"/>
                  <a:gd name="T6" fmla="*/ 15 w 88"/>
                  <a:gd name="T7" fmla="*/ 9 h 51"/>
                  <a:gd name="T8" fmla="*/ 72 w 88"/>
                  <a:gd name="T9" fmla="*/ 9 h 51"/>
                  <a:gd name="T10" fmla="*/ 27 w 88"/>
                  <a:gd name="T11" fmla="*/ 39 h 51"/>
                  <a:gd name="T12" fmla="*/ 43 w 88"/>
                  <a:gd name="T13" fmla="*/ 37 h 51"/>
                  <a:gd name="T14" fmla="*/ 51 w 88"/>
                  <a:gd name="T15" fmla="*/ 18 h 51"/>
                  <a:gd name="T16" fmla="*/ 58 w 88"/>
                  <a:gd name="T17" fmla="*/ 18 h 51"/>
                  <a:gd name="T18" fmla="*/ 57 w 88"/>
                  <a:gd name="T19" fmla="*/ 22 h 51"/>
                  <a:gd name="T20" fmla="*/ 56 w 88"/>
                  <a:gd name="T21" fmla="*/ 23 h 51"/>
                  <a:gd name="T22" fmla="*/ 62 w 88"/>
                  <a:gd name="T23" fmla="*/ 26 h 51"/>
                  <a:gd name="T24" fmla="*/ 63 w 88"/>
                  <a:gd name="T25" fmla="*/ 25 h 51"/>
                  <a:gd name="T26" fmla="*/ 66 w 88"/>
                  <a:gd name="T27" fmla="*/ 16 h 51"/>
                  <a:gd name="T28" fmla="*/ 69 w 88"/>
                  <a:gd name="T29" fmla="*/ 14 h 51"/>
                  <a:gd name="T30" fmla="*/ 64 w 88"/>
                  <a:gd name="T31" fmla="*/ 11 h 51"/>
                  <a:gd name="T32" fmla="*/ 61 w 88"/>
                  <a:gd name="T33" fmla="*/ 13 h 51"/>
                  <a:gd name="T34" fmla="*/ 44 w 88"/>
                  <a:gd name="T35" fmla="*/ 15 h 51"/>
                  <a:gd name="T36" fmla="*/ 37 w 88"/>
                  <a:gd name="T37" fmla="*/ 34 h 51"/>
                  <a:gd name="T38" fmla="*/ 29 w 88"/>
                  <a:gd name="T39" fmla="*/ 34 h 51"/>
                  <a:gd name="T40" fmla="*/ 30 w 88"/>
                  <a:gd name="T41" fmla="*/ 30 h 51"/>
                  <a:gd name="T42" fmla="*/ 33 w 88"/>
                  <a:gd name="T43" fmla="*/ 28 h 51"/>
                  <a:gd name="T44" fmla="*/ 27 w 88"/>
                  <a:gd name="T45" fmla="*/ 24 h 51"/>
                  <a:gd name="T46" fmla="*/ 24 w 88"/>
                  <a:gd name="T47" fmla="*/ 26 h 51"/>
                  <a:gd name="T48" fmla="*/ 21 w 88"/>
                  <a:gd name="T49" fmla="*/ 36 h 51"/>
                  <a:gd name="T50" fmla="*/ 18 w 88"/>
                  <a:gd name="T51" fmla="*/ 37 h 51"/>
                  <a:gd name="T52" fmla="*/ 24 w 88"/>
                  <a:gd name="T53" fmla="*/ 40 h 51"/>
                  <a:gd name="T54" fmla="*/ 27 w 88"/>
                  <a:gd name="T55" fmla="*/ 3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51">
                    <a:moveTo>
                      <a:pt x="72" y="9"/>
                    </a:moveTo>
                    <a:cubicBezTo>
                      <a:pt x="88" y="18"/>
                      <a:pt x="88" y="33"/>
                      <a:pt x="72" y="42"/>
                    </a:cubicBezTo>
                    <a:cubicBezTo>
                      <a:pt x="57" y="51"/>
                      <a:pt x="31" y="51"/>
                      <a:pt x="15" y="42"/>
                    </a:cubicBezTo>
                    <a:cubicBezTo>
                      <a:pt x="0" y="33"/>
                      <a:pt x="0" y="18"/>
                      <a:pt x="15" y="9"/>
                    </a:cubicBezTo>
                    <a:cubicBezTo>
                      <a:pt x="31" y="0"/>
                      <a:pt x="56" y="0"/>
                      <a:pt x="72" y="9"/>
                    </a:cubicBezTo>
                    <a:close/>
                    <a:moveTo>
                      <a:pt x="27" y="39"/>
                    </a:moveTo>
                    <a:cubicBezTo>
                      <a:pt x="32" y="41"/>
                      <a:pt x="38" y="40"/>
                      <a:pt x="43" y="37"/>
                    </a:cubicBezTo>
                    <a:cubicBezTo>
                      <a:pt x="55" y="30"/>
                      <a:pt x="43" y="23"/>
                      <a:pt x="51" y="18"/>
                    </a:cubicBezTo>
                    <a:cubicBezTo>
                      <a:pt x="54" y="16"/>
                      <a:pt x="56" y="16"/>
                      <a:pt x="58" y="18"/>
                    </a:cubicBezTo>
                    <a:cubicBezTo>
                      <a:pt x="60" y="19"/>
                      <a:pt x="60" y="20"/>
                      <a:pt x="57" y="2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8" y="22"/>
                      <a:pt x="70" y="19"/>
                      <a:pt x="66" y="16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5" y="11"/>
                      <a:pt x="50" y="12"/>
                      <a:pt x="44" y="15"/>
                    </a:cubicBezTo>
                    <a:cubicBezTo>
                      <a:pt x="33" y="21"/>
                      <a:pt x="45" y="29"/>
                      <a:pt x="37" y="34"/>
                    </a:cubicBezTo>
                    <a:cubicBezTo>
                      <a:pt x="34" y="35"/>
                      <a:pt x="31" y="35"/>
                      <a:pt x="29" y="34"/>
                    </a:cubicBezTo>
                    <a:cubicBezTo>
                      <a:pt x="27" y="33"/>
                      <a:pt x="27" y="31"/>
                      <a:pt x="30" y="30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19" y="29"/>
                      <a:pt x="18" y="33"/>
                      <a:pt x="21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7" y="39"/>
                      <a:pt x="27" y="39"/>
                      <a:pt x="27" y="3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6391276" y="1411288"/>
              <a:ext cx="0" cy="0"/>
            </a:xfrm>
            <a:prstGeom prst="line">
              <a:avLst/>
            </a:prstGeom>
            <a:noFill/>
            <a:ln w="30163" cap="flat">
              <a:solidFill>
                <a:srgbClr val="DA72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6391276" y="2025651"/>
              <a:ext cx="0" cy="0"/>
            </a:xfrm>
            <a:prstGeom prst="line">
              <a:avLst/>
            </a:prstGeom>
            <a:noFill/>
            <a:ln w="30163" cap="flat">
              <a:solidFill>
                <a:srgbClr val="DA72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614414" y="357089"/>
            <a:ext cx="4963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CIRCLE STEP 3D INFOGRAPHIC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127446" y="1631251"/>
            <a:ext cx="1331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Here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0351" y="1923693"/>
            <a:ext cx="216885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22763" y="2390309"/>
            <a:ext cx="1331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Here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3771" y="2682751"/>
            <a:ext cx="2161548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764589" y="4961415"/>
            <a:ext cx="1331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Here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47494" y="5253857"/>
            <a:ext cx="2938106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</p:spTree>
    <p:extLst>
      <p:ext uri="{BB962C8B-B14F-4D97-AF65-F5344CB8AC3E}">
        <p14:creationId xmlns:p14="http://schemas.microsoft.com/office/powerpoint/2010/main" val="361885397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43D47956-73F7-4ECA-A756-823A9C5FC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407988"/>
            <a:ext cx="75549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 Black"/>
              </a:rPr>
              <a:t>CREATIVE INFOGRAPHIC SLIDE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4165510-3D69-4943-84B5-D5BCE5183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444" y="939800"/>
            <a:ext cx="74222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altLang="en-US" sz="14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 </a:t>
            </a:r>
            <a:r>
              <a:rPr lang="en-US" altLang="en-US" sz="14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they sold out +1 meh gluten-free locavore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00F41B-5109-4A1F-8FE2-CDBB6261B1E1}"/>
              </a:ext>
            </a:extLst>
          </p:cNvPr>
          <p:cNvGrpSpPr>
            <a:grpSpLocks/>
          </p:cNvGrpSpPr>
          <p:nvPr/>
        </p:nvGrpSpPr>
        <p:grpSpPr bwMode="auto">
          <a:xfrm>
            <a:off x="1217613" y="4986338"/>
            <a:ext cx="1466850" cy="875945"/>
            <a:chOff x="2194602" y="2009322"/>
            <a:chExt cx="1573731" cy="940726"/>
          </a:xfrm>
        </p:grpSpPr>
        <p:sp>
          <p:nvSpPr>
            <p:cNvPr id="24621" name="Rectangle 4">
              <a:extLst>
                <a:ext uri="{FF2B5EF4-FFF2-40B4-BE49-F238E27FC236}">
                  <a16:creationId xmlns:a16="http://schemas.microsoft.com/office/drawing/2014/main" id="{9B4D02A0-37B4-4E03-903F-DDA38546D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742" y="2009322"/>
              <a:ext cx="1227591" cy="940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0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Synth chartreuse XOXO, tacos </a:t>
              </a:r>
              <a:r>
                <a:rPr lang="en-US" altLang="en-US" sz="10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brooklyn</a:t>
              </a:r>
              <a:r>
                <a:rPr lang="en-US" altLang="en-US" sz="10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 VHS plaid.</a:t>
              </a:r>
              <a:endParaRPr lang="en-US" altLang="en-US" sz="1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endParaRPr>
            </a:p>
          </p:txBody>
        </p:sp>
        <p:sp>
          <p:nvSpPr>
            <p:cNvPr id="6" name="Shape 2778">
              <a:extLst>
                <a:ext uri="{FF2B5EF4-FFF2-40B4-BE49-F238E27FC236}">
                  <a16:creationId xmlns:a16="http://schemas.microsoft.com/office/drawing/2014/main" id="{E4593E11-2C29-4EB2-A263-2F0B4CC7AFA8}"/>
                </a:ext>
              </a:extLst>
            </p:cNvPr>
            <p:cNvSpPr/>
            <p:nvPr/>
          </p:nvSpPr>
          <p:spPr>
            <a:xfrm>
              <a:off x="2194602" y="2164468"/>
              <a:ext cx="279320" cy="279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FBC46DD-CC50-4F06-B899-FACAD20771F7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4989513"/>
            <a:ext cx="1468437" cy="875945"/>
            <a:chOff x="4129724" y="2015877"/>
            <a:chExt cx="1575004" cy="940726"/>
          </a:xfrm>
        </p:grpSpPr>
        <p:sp>
          <p:nvSpPr>
            <p:cNvPr id="24619" name="Rectangle 7">
              <a:extLst>
                <a:ext uri="{FF2B5EF4-FFF2-40B4-BE49-F238E27FC236}">
                  <a16:creationId xmlns:a16="http://schemas.microsoft.com/office/drawing/2014/main" id="{8B05A858-3B4E-4CBB-B910-D1E88DDC3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137" y="2015877"/>
              <a:ext cx="1227591" cy="940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0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Synth chartreuse XOXO, tacos </a:t>
              </a:r>
              <a:r>
                <a:rPr lang="en-US" altLang="en-US" sz="10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brooklyn</a:t>
              </a:r>
              <a:r>
                <a:rPr lang="en-US" altLang="en-US" sz="10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 VHS plaid.</a:t>
              </a:r>
              <a:endParaRPr lang="en-US" altLang="en-US" sz="1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endParaRPr>
            </a:p>
          </p:txBody>
        </p:sp>
        <p:sp>
          <p:nvSpPr>
            <p:cNvPr id="9" name="Shape 2748">
              <a:extLst>
                <a:ext uri="{FF2B5EF4-FFF2-40B4-BE49-F238E27FC236}">
                  <a16:creationId xmlns:a16="http://schemas.microsoft.com/office/drawing/2014/main" id="{E4523F68-C340-4EF8-B793-EB6B189DD175}"/>
                </a:ext>
              </a:extLst>
            </p:cNvPr>
            <p:cNvSpPr/>
            <p:nvPr/>
          </p:nvSpPr>
          <p:spPr>
            <a:xfrm>
              <a:off x="4129724" y="2143744"/>
              <a:ext cx="279244" cy="27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E3BB47-B129-4F39-9AD2-274FA5C06EF2}"/>
              </a:ext>
            </a:extLst>
          </p:cNvPr>
          <p:cNvGrpSpPr>
            <a:grpSpLocks/>
          </p:cNvGrpSpPr>
          <p:nvPr/>
        </p:nvGrpSpPr>
        <p:grpSpPr bwMode="auto">
          <a:xfrm>
            <a:off x="4552950" y="4989513"/>
            <a:ext cx="1470025" cy="875945"/>
            <a:chOff x="6064846" y="2015877"/>
            <a:chExt cx="1576277" cy="940726"/>
          </a:xfrm>
        </p:grpSpPr>
        <p:sp>
          <p:nvSpPr>
            <p:cNvPr id="24617" name="Rectangle 10">
              <a:extLst>
                <a:ext uri="{FF2B5EF4-FFF2-40B4-BE49-F238E27FC236}">
                  <a16:creationId xmlns:a16="http://schemas.microsoft.com/office/drawing/2014/main" id="{3E22FBB1-8E33-4388-9F2B-2A3F74CC8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3532" y="2015877"/>
              <a:ext cx="1227591" cy="940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0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altLang="en-US" sz="10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altLang="en-US" sz="1000" dirty="0">
                  <a:latin typeface="Source Sans Pro Light" panose="020B0403030403020204" pitchFamily="34" charset="0"/>
                </a:rPr>
                <a:t> VHS plaid</a:t>
              </a:r>
              <a:r>
                <a:rPr lang="en-US" altLang="en-US" sz="900" dirty="0">
                  <a:latin typeface="Source Sans Pro Light" panose="020B0403030403020204" pitchFamily="34" charset="0"/>
                </a:rPr>
                <a:t>.</a:t>
              </a:r>
              <a:endParaRPr lang="en-US" altLang="en-US" sz="900" dirty="0">
                <a:latin typeface="Source Sans Pro Light" panose="020B0403030403020204" pitchFamily="34" charset="0"/>
                <a:ea typeface="Open Sans"/>
                <a:cs typeface="Open Sans"/>
              </a:endParaRPr>
            </a:p>
          </p:txBody>
        </p:sp>
        <p:sp>
          <p:nvSpPr>
            <p:cNvPr id="12" name="Shape 2774">
              <a:extLst>
                <a:ext uri="{FF2B5EF4-FFF2-40B4-BE49-F238E27FC236}">
                  <a16:creationId xmlns:a16="http://schemas.microsoft.com/office/drawing/2014/main" id="{B7B5A109-A998-4539-BB9C-DAF1C23D5B54}"/>
                </a:ext>
              </a:extLst>
            </p:cNvPr>
            <p:cNvSpPr/>
            <p:nvPr/>
          </p:nvSpPr>
          <p:spPr>
            <a:xfrm>
              <a:off x="6064846" y="2162499"/>
              <a:ext cx="279168" cy="279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1B8E9-C1EB-4DAA-AA6E-414AB02D680A}"/>
              </a:ext>
            </a:extLst>
          </p:cNvPr>
          <p:cNvGrpSpPr>
            <a:grpSpLocks/>
          </p:cNvGrpSpPr>
          <p:nvPr/>
        </p:nvGrpSpPr>
        <p:grpSpPr bwMode="auto">
          <a:xfrm>
            <a:off x="7953375" y="4986338"/>
            <a:ext cx="1468438" cy="875945"/>
            <a:chOff x="8002514" y="2015877"/>
            <a:chExt cx="1575004" cy="940726"/>
          </a:xfrm>
        </p:grpSpPr>
        <p:sp>
          <p:nvSpPr>
            <p:cNvPr id="24615" name="Rectangle 13">
              <a:extLst>
                <a:ext uri="{FF2B5EF4-FFF2-40B4-BE49-F238E27FC236}">
                  <a16:creationId xmlns:a16="http://schemas.microsoft.com/office/drawing/2014/main" id="{D1309DB5-8EEF-483F-B7E9-8EB82B760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9927" y="2015877"/>
              <a:ext cx="1227591" cy="940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0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altLang="en-US" sz="10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altLang="en-US" sz="1000" dirty="0">
                  <a:latin typeface="Source Sans Pro Light" panose="020B0403030403020204" pitchFamily="34" charset="0"/>
                </a:rPr>
                <a:t> VHS plaid.</a:t>
              </a:r>
              <a:endParaRPr lang="en-US" altLang="en-US" sz="1000" dirty="0">
                <a:latin typeface="Source Sans Pro Light" panose="020B0403030403020204" pitchFamily="34" charset="0"/>
                <a:ea typeface="Open Sans"/>
                <a:cs typeface="Open Sans"/>
              </a:endParaRPr>
            </a:p>
          </p:txBody>
        </p:sp>
        <p:sp>
          <p:nvSpPr>
            <p:cNvPr id="15" name="Shape 2784">
              <a:extLst>
                <a:ext uri="{FF2B5EF4-FFF2-40B4-BE49-F238E27FC236}">
                  <a16:creationId xmlns:a16="http://schemas.microsoft.com/office/drawing/2014/main" id="{C30D8262-F5D4-481E-BF4A-3FEC3A315272}"/>
                </a:ext>
              </a:extLst>
            </p:cNvPr>
            <p:cNvSpPr/>
            <p:nvPr/>
          </p:nvSpPr>
          <p:spPr>
            <a:xfrm>
              <a:off x="8002514" y="2167613"/>
              <a:ext cx="279244" cy="279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127386-BC10-4853-8744-19C3D888CB9E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4989513"/>
            <a:ext cx="1530350" cy="875945"/>
            <a:chOff x="5107857" y="5455401"/>
            <a:chExt cx="1641337" cy="938369"/>
          </a:xfrm>
        </p:grpSpPr>
        <p:sp>
          <p:nvSpPr>
            <p:cNvPr id="24613" name="Rectangle 16">
              <a:extLst>
                <a:ext uri="{FF2B5EF4-FFF2-40B4-BE49-F238E27FC236}">
                  <a16:creationId xmlns:a16="http://schemas.microsoft.com/office/drawing/2014/main" id="{572453E4-74C6-48BA-B73E-CF9B19FD2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603" y="5455401"/>
              <a:ext cx="1227591" cy="938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0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altLang="en-US" sz="10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altLang="en-US" sz="1000" dirty="0">
                  <a:latin typeface="Source Sans Pro Light" panose="020B0403030403020204" pitchFamily="34" charset="0"/>
                </a:rPr>
                <a:t> VHS plaid.</a:t>
              </a:r>
              <a:endParaRPr lang="en-US" altLang="en-US" sz="1000" dirty="0">
                <a:latin typeface="Source Sans Pro Light" panose="020B0403030403020204" pitchFamily="34" charset="0"/>
                <a:ea typeface="Open Sans"/>
                <a:cs typeface="Open Sans"/>
              </a:endParaRPr>
            </a:p>
          </p:txBody>
        </p:sp>
        <p:sp>
          <p:nvSpPr>
            <p:cNvPr id="18" name="Shape 2543">
              <a:extLst>
                <a:ext uri="{FF2B5EF4-FFF2-40B4-BE49-F238E27FC236}">
                  <a16:creationId xmlns:a16="http://schemas.microsoft.com/office/drawing/2014/main" id="{C0E83A75-FD65-47EC-BF9B-4E75AE03B5E8}"/>
                </a:ext>
              </a:extLst>
            </p:cNvPr>
            <p:cNvSpPr/>
            <p:nvPr/>
          </p:nvSpPr>
          <p:spPr>
            <a:xfrm>
              <a:off x="5107857" y="5586349"/>
              <a:ext cx="279232" cy="280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E91F0C-BC1A-4B8B-B42C-7C4D13FE5C43}"/>
              </a:ext>
            </a:extLst>
          </p:cNvPr>
          <p:cNvGrpSpPr>
            <a:grpSpLocks/>
          </p:cNvGrpSpPr>
          <p:nvPr/>
        </p:nvGrpSpPr>
        <p:grpSpPr bwMode="auto">
          <a:xfrm>
            <a:off x="9593263" y="4986338"/>
            <a:ext cx="1577975" cy="875945"/>
            <a:chOff x="8963722" y="5455401"/>
            <a:chExt cx="1691403" cy="940726"/>
          </a:xfrm>
        </p:grpSpPr>
        <p:sp>
          <p:nvSpPr>
            <p:cNvPr id="24611" name="Rectangle 19">
              <a:extLst>
                <a:ext uri="{FF2B5EF4-FFF2-40B4-BE49-F238E27FC236}">
                  <a16:creationId xmlns:a16="http://schemas.microsoft.com/office/drawing/2014/main" id="{AAF4F65C-7518-4794-9F32-D7826D709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7534" y="5455401"/>
              <a:ext cx="1227591" cy="940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0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altLang="en-US" sz="10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altLang="en-US" sz="1000" dirty="0">
                  <a:latin typeface="Source Sans Pro Light" panose="020B0403030403020204" pitchFamily="34" charset="0"/>
                </a:rPr>
                <a:t> VHS plaid.</a:t>
              </a:r>
              <a:endParaRPr lang="en-US" altLang="en-US" sz="1000" dirty="0">
                <a:latin typeface="Source Sans Pro Light" panose="020B0403030403020204" pitchFamily="34" charset="0"/>
                <a:ea typeface="Open Sans"/>
                <a:cs typeface="Open Sans"/>
              </a:endParaRPr>
            </a:p>
          </p:txBody>
        </p:sp>
        <p:sp>
          <p:nvSpPr>
            <p:cNvPr id="21" name="Shape 2604">
              <a:extLst>
                <a:ext uri="{FF2B5EF4-FFF2-40B4-BE49-F238E27FC236}">
                  <a16:creationId xmlns:a16="http://schemas.microsoft.com/office/drawing/2014/main" id="{608A17C2-0F02-41FC-8126-95CDC37B3352}"/>
                </a:ext>
              </a:extLst>
            </p:cNvPr>
            <p:cNvSpPr/>
            <p:nvPr/>
          </p:nvSpPr>
          <p:spPr>
            <a:xfrm>
              <a:off x="8963722" y="5612252"/>
              <a:ext cx="279064" cy="228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3A84F4-F5ED-4689-B03D-91BCE681490F}"/>
              </a:ext>
            </a:extLst>
          </p:cNvPr>
          <p:cNvGrpSpPr>
            <a:grpSpLocks/>
          </p:cNvGrpSpPr>
          <p:nvPr/>
        </p:nvGrpSpPr>
        <p:grpSpPr bwMode="auto">
          <a:xfrm>
            <a:off x="1668463" y="2135188"/>
            <a:ext cx="8858250" cy="2646362"/>
            <a:chOff x="1668231" y="2134686"/>
            <a:chExt cx="8857846" cy="2647555"/>
          </a:xfrm>
        </p:grpSpPr>
        <p:grpSp>
          <p:nvGrpSpPr>
            <p:cNvPr id="24587" name="Group 22">
              <a:extLst>
                <a:ext uri="{FF2B5EF4-FFF2-40B4-BE49-F238E27FC236}">
                  <a16:creationId xmlns:a16="http://schemas.microsoft.com/office/drawing/2014/main" id="{1E90498E-29AE-4B19-A545-EC12CE91A0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231" y="2134686"/>
              <a:ext cx="8857846" cy="2647555"/>
              <a:chOff x="1219824" y="2134686"/>
              <a:chExt cx="8857846" cy="2647555"/>
            </a:xfrm>
          </p:grpSpPr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3B7B993B-5AFB-457C-8BC5-4B5329BB7420}"/>
                  </a:ext>
                </a:extLst>
              </p:cNvPr>
              <p:cNvSpPr>
                <a:spLocks/>
              </p:cNvSpPr>
              <p:nvPr/>
            </p:nvSpPr>
            <p:spPr bwMode="auto">
              <a:xfrm rot="19193214">
                <a:off x="8225141" y="3357612"/>
                <a:ext cx="825462" cy="714697"/>
              </a:xfrm>
              <a:custGeom>
                <a:avLst/>
                <a:gdLst>
                  <a:gd name="T0" fmla="*/ 292 w 347"/>
                  <a:gd name="T1" fmla="*/ 244 h 300"/>
                  <a:gd name="T2" fmla="*/ 324 w 347"/>
                  <a:gd name="T3" fmla="*/ 124 h 300"/>
                  <a:gd name="T4" fmla="*/ 347 w 347"/>
                  <a:gd name="T5" fmla="*/ 38 h 300"/>
                  <a:gd name="T6" fmla="*/ 192 w 347"/>
                  <a:gd name="T7" fmla="*/ 57 h 300"/>
                  <a:gd name="T8" fmla="*/ 70 w 347"/>
                  <a:gd name="T9" fmla="*/ 0 h 300"/>
                  <a:gd name="T10" fmla="*/ 56 w 347"/>
                  <a:gd name="T11" fmla="*/ 55 h 300"/>
                  <a:gd name="T12" fmla="*/ 23 w 347"/>
                  <a:gd name="T13" fmla="*/ 175 h 300"/>
                  <a:gd name="T14" fmla="*/ 0 w 347"/>
                  <a:gd name="T15" fmla="*/ 262 h 300"/>
                  <a:gd name="T16" fmla="*/ 153 w 347"/>
                  <a:gd name="T17" fmla="*/ 247 h 300"/>
                  <a:gd name="T18" fmla="*/ 277 w 347"/>
                  <a:gd name="T19" fmla="*/ 300 h 300"/>
                  <a:gd name="T20" fmla="*/ 292 w 347"/>
                  <a:gd name="T21" fmla="*/ 244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00">
                    <a:moveTo>
                      <a:pt x="292" y="244"/>
                    </a:moveTo>
                    <a:cubicBezTo>
                      <a:pt x="324" y="124"/>
                      <a:pt x="324" y="124"/>
                      <a:pt x="324" y="124"/>
                    </a:cubicBezTo>
                    <a:cubicBezTo>
                      <a:pt x="347" y="38"/>
                      <a:pt x="347" y="38"/>
                      <a:pt x="347" y="38"/>
                    </a:cubicBezTo>
                    <a:cubicBezTo>
                      <a:pt x="347" y="38"/>
                      <a:pt x="322" y="84"/>
                      <a:pt x="192" y="57"/>
                    </a:cubicBezTo>
                    <a:cubicBezTo>
                      <a:pt x="63" y="29"/>
                      <a:pt x="70" y="0"/>
                      <a:pt x="70" y="0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23" y="175"/>
                      <a:pt x="23" y="175"/>
                      <a:pt x="23" y="175"/>
                    </a:cubicBez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62"/>
                      <a:pt x="21" y="224"/>
                      <a:pt x="153" y="247"/>
                    </a:cubicBezTo>
                    <a:cubicBezTo>
                      <a:pt x="285" y="270"/>
                      <a:pt x="277" y="300"/>
                      <a:pt x="277" y="300"/>
                    </a:cubicBezTo>
                    <a:lnTo>
                      <a:pt x="292" y="244"/>
                    </a:lnTo>
                    <a:close/>
                  </a:path>
                </a:pathLst>
              </a:custGeom>
              <a:solidFill>
                <a:srgbClr val="123C6A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715003B8-5805-49D0-8582-41A2DCEF3535}"/>
                  </a:ext>
                </a:extLst>
              </p:cNvPr>
              <p:cNvSpPr>
                <a:spLocks/>
              </p:cNvSpPr>
              <p:nvPr/>
            </p:nvSpPr>
            <p:spPr bwMode="auto">
              <a:xfrm rot="19193214">
                <a:off x="6785345" y="3173379"/>
                <a:ext cx="715929" cy="825872"/>
              </a:xfrm>
              <a:custGeom>
                <a:avLst/>
                <a:gdLst>
                  <a:gd name="T0" fmla="*/ 56 w 301"/>
                  <a:gd name="T1" fmla="*/ 55 h 347"/>
                  <a:gd name="T2" fmla="*/ 176 w 301"/>
                  <a:gd name="T3" fmla="*/ 23 h 347"/>
                  <a:gd name="T4" fmla="*/ 262 w 301"/>
                  <a:gd name="T5" fmla="*/ 0 h 347"/>
                  <a:gd name="T6" fmla="*/ 244 w 301"/>
                  <a:gd name="T7" fmla="*/ 155 h 347"/>
                  <a:gd name="T8" fmla="*/ 301 w 301"/>
                  <a:gd name="T9" fmla="*/ 277 h 347"/>
                  <a:gd name="T10" fmla="*/ 245 w 301"/>
                  <a:gd name="T11" fmla="*/ 292 h 347"/>
                  <a:gd name="T12" fmla="*/ 125 w 301"/>
                  <a:gd name="T13" fmla="*/ 324 h 347"/>
                  <a:gd name="T14" fmla="*/ 39 w 301"/>
                  <a:gd name="T15" fmla="*/ 347 h 347"/>
                  <a:gd name="T16" fmla="*/ 53 w 301"/>
                  <a:gd name="T17" fmla="*/ 194 h 347"/>
                  <a:gd name="T18" fmla="*/ 0 w 301"/>
                  <a:gd name="T19" fmla="*/ 70 h 347"/>
                  <a:gd name="T20" fmla="*/ 56 w 301"/>
                  <a:gd name="T21" fmla="*/ 55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347">
                    <a:moveTo>
                      <a:pt x="56" y="55"/>
                    </a:moveTo>
                    <a:cubicBezTo>
                      <a:pt x="176" y="23"/>
                      <a:pt x="176" y="23"/>
                      <a:pt x="176" y="23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262" y="0"/>
                      <a:pt x="216" y="25"/>
                      <a:pt x="244" y="155"/>
                    </a:cubicBezTo>
                    <a:cubicBezTo>
                      <a:pt x="271" y="285"/>
                      <a:pt x="301" y="277"/>
                      <a:pt x="301" y="277"/>
                    </a:cubicBezTo>
                    <a:cubicBezTo>
                      <a:pt x="245" y="292"/>
                      <a:pt x="245" y="292"/>
                      <a:pt x="245" y="292"/>
                    </a:cubicBezTo>
                    <a:cubicBezTo>
                      <a:pt x="125" y="324"/>
                      <a:pt x="125" y="324"/>
                      <a:pt x="125" y="324"/>
                    </a:cubicBezTo>
                    <a:cubicBezTo>
                      <a:pt x="39" y="347"/>
                      <a:pt x="39" y="347"/>
                      <a:pt x="39" y="347"/>
                    </a:cubicBezTo>
                    <a:cubicBezTo>
                      <a:pt x="39" y="347"/>
                      <a:pt x="76" y="327"/>
                      <a:pt x="53" y="194"/>
                    </a:cubicBezTo>
                    <a:cubicBezTo>
                      <a:pt x="31" y="62"/>
                      <a:pt x="0" y="70"/>
                      <a:pt x="0" y="70"/>
                    </a:cubicBezTo>
                    <a:lnTo>
                      <a:pt x="56" y="55"/>
                    </a:lnTo>
                    <a:close/>
                  </a:path>
                </a:pathLst>
              </a:custGeom>
              <a:solidFill>
                <a:srgbClr val="854EAD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EBBDCBFF-0316-4988-B2D2-76E0D3807EED}"/>
                  </a:ext>
                </a:extLst>
              </p:cNvPr>
              <p:cNvSpPr>
                <a:spLocks/>
              </p:cNvSpPr>
              <p:nvPr/>
            </p:nvSpPr>
            <p:spPr bwMode="auto">
              <a:xfrm rot="19193214">
                <a:off x="5234428" y="3100321"/>
                <a:ext cx="827050" cy="714697"/>
              </a:xfrm>
              <a:custGeom>
                <a:avLst/>
                <a:gdLst>
                  <a:gd name="T0" fmla="*/ 292 w 348"/>
                  <a:gd name="T1" fmla="*/ 245 h 300"/>
                  <a:gd name="T2" fmla="*/ 324 w 348"/>
                  <a:gd name="T3" fmla="*/ 124 h 300"/>
                  <a:gd name="T4" fmla="*/ 348 w 348"/>
                  <a:gd name="T5" fmla="*/ 38 h 300"/>
                  <a:gd name="T6" fmla="*/ 192 w 348"/>
                  <a:gd name="T7" fmla="*/ 57 h 300"/>
                  <a:gd name="T8" fmla="*/ 71 w 348"/>
                  <a:gd name="T9" fmla="*/ 0 h 300"/>
                  <a:gd name="T10" fmla="*/ 56 w 348"/>
                  <a:gd name="T11" fmla="*/ 55 h 300"/>
                  <a:gd name="T12" fmla="*/ 24 w 348"/>
                  <a:gd name="T13" fmla="*/ 176 h 300"/>
                  <a:gd name="T14" fmla="*/ 0 w 348"/>
                  <a:gd name="T15" fmla="*/ 262 h 300"/>
                  <a:gd name="T16" fmla="*/ 153 w 348"/>
                  <a:gd name="T17" fmla="*/ 247 h 300"/>
                  <a:gd name="T18" fmla="*/ 277 w 348"/>
                  <a:gd name="T19" fmla="*/ 300 h 300"/>
                  <a:gd name="T20" fmla="*/ 292 w 348"/>
                  <a:gd name="T21" fmla="*/ 245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8" h="300">
                    <a:moveTo>
                      <a:pt x="292" y="245"/>
                    </a:moveTo>
                    <a:cubicBezTo>
                      <a:pt x="324" y="124"/>
                      <a:pt x="324" y="124"/>
                      <a:pt x="324" y="124"/>
                    </a:cubicBezTo>
                    <a:cubicBezTo>
                      <a:pt x="348" y="38"/>
                      <a:pt x="348" y="38"/>
                      <a:pt x="348" y="38"/>
                    </a:cubicBezTo>
                    <a:cubicBezTo>
                      <a:pt x="348" y="38"/>
                      <a:pt x="322" y="84"/>
                      <a:pt x="192" y="57"/>
                    </a:cubicBezTo>
                    <a:cubicBezTo>
                      <a:pt x="63" y="29"/>
                      <a:pt x="71" y="0"/>
                      <a:pt x="71" y="0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24" y="176"/>
                      <a:pt x="24" y="176"/>
                      <a:pt x="24" y="176"/>
                    </a:cubicBez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62"/>
                      <a:pt x="21" y="224"/>
                      <a:pt x="153" y="247"/>
                    </a:cubicBezTo>
                    <a:cubicBezTo>
                      <a:pt x="286" y="270"/>
                      <a:pt x="277" y="300"/>
                      <a:pt x="277" y="300"/>
                    </a:cubicBezTo>
                    <a:lnTo>
                      <a:pt x="292" y="245"/>
                    </a:lnTo>
                    <a:close/>
                  </a:path>
                </a:pathLst>
              </a:custGeom>
              <a:solidFill>
                <a:srgbClr val="10CF9B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597" name="Freeform 27">
                <a:extLst>
                  <a:ext uri="{FF2B5EF4-FFF2-40B4-BE49-F238E27FC236}">
                    <a16:creationId xmlns:a16="http://schemas.microsoft.com/office/drawing/2014/main" id="{5EDB5861-4714-4B1D-BD19-A0EC10597E25}"/>
                  </a:ext>
                </a:extLst>
              </p:cNvPr>
              <p:cNvSpPr>
                <a:spLocks/>
              </p:cNvSpPr>
              <p:nvPr/>
            </p:nvSpPr>
            <p:spPr bwMode="auto">
              <a:xfrm rot="-2406786">
                <a:off x="3796003" y="2917348"/>
                <a:ext cx="715963" cy="825500"/>
              </a:xfrm>
              <a:custGeom>
                <a:avLst/>
                <a:gdLst>
                  <a:gd name="T0" fmla="*/ 2147483646 w 301"/>
                  <a:gd name="T1" fmla="*/ 2147483646 h 347"/>
                  <a:gd name="T2" fmla="*/ 2147483646 w 301"/>
                  <a:gd name="T3" fmla="*/ 2147483646 h 347"/>
                  <a:gd name="T4" fmla="*/ 2147483646 w 301"/>
                  <a:gd name="T5" fmla="*/ 0 h 347"/>
                  <a:gd name="T6" fmla="*/ 2147483646 w 301"/>
                  <a:gd name="T7" fmla="*/ 2147483646 h 347"/>
                  <a:gd name="T8" fmla="*/ 2147483646 w 301"/>
                  <a:gd name="T9" fmla="*/ 2147483646 h 347"/>
                  <a:gd name="T10" fmla="*/ 2147483646 w 301"/>
                  <a:gd name="T11" fmla="*/ 2147483646 h 347"/>
                  <a:gd name="T12" fmla="*/ 2147483646 w 301"/>
                  <a:gd name="T13" fmla="*/ 2147483646 h 347"/>
                  <a:gd name="T14" fmla="*/ 2147483646 w 301"/>
                  <a:gd name="T15" fmla="*/ 2147483646 h 347"/>
                  <a:gd name="T16" fmla="*/ 2147483646 w 301"/>
                  <a:gd name="T17" fmla="*/ 2147483646 h 347"/>
                  <a:gd name="T18" fmla="*/ 0 w 301"/>
                  <a:gd name="T19" fmla="*/ 2147483646 h 347"/>
                  <a:gd name="T20" fmla="*/ 2147483646 w 301"/>
                  <a:gd name="T21" fmla="*/ 2147483646 h 3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01" h="347">
                    <a:moveTo>
                      <a:pt x="56" y="55"/>
                    </a:moveTo>
                    <a:cubicBezTo>
                      <a:pt x="176" y="23"/>
                      <a:pt x="176" y="23"/>
                      <a:pt x="176" y="23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262" y="0"/>
                      <a:pt x="216" y="26"/>
                      <a:pt x="244" y="155"/>
                    </a:cubicBezTo>
                    <a:cubicBezTo>
                      <a:pt x="272" y="285"/>
                      <a:pt x="301" y="277"/>
                      <a:pt x="301" y="277"/>
                    </a:cubicBezTo>
                    <a:cubicBezTo>
                      <a:pt x="245" y="292"/>
                      <a:pt x="245" y="292"/>
                      <a:pt x="245" y="292"/>
                    </a:cubicBezTo>
                    <a:cubicBezTo>
                      <a:pt x="125" y="324"/>
                      <a:pt x="125" y="324"/>
                      <a:pt x="125" y="324"/>
                    </a:cubicBezTo>
                    <a:cubicBezTo>
                      <a:pt x="39" y="347"/>
                      <a:pt x="39" y="347"/>
                      <a:pt x="39" y="347"/>
                    </a:cubicBezTo>
                    <a:cubicBezTo>
                      <a:pt x="39" y="347"/>
                      <a:pt x="76" y="327"/>
                      <a:pt x="54" y="194"/>
                    </a:cubicBezTo>
                    <a:cubicBezTo>
                      <a:pt x="31" y="62"/>
                      <a:pt x="0" y="70"/>
                      <a:pt x="0" y="70"/>
                    </a:cubicBezTo>
                    <a:lnTo>
                      <a:pt x="56" y="55"/>
                    </a:lnTo>
                    <a:close/>
                  </a:path>
                </a:pathLst>
              </a:custGeom>
              <a:solidFill>
                <a:srgbClr val="A9C5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Freeform 24">
                <a:extLst>
                  <a:ext uri="{FF2B5EF4-FFF2-40B4-BE49-F238E27FC236}">
                    <a16:creationId xmlns:a16="http://schemas.microsoft.com/office/drawing/2014/main" id="{5C17B7C1-C8B9-4370-9C56-F46B453E73F6}"/>
                  </a:ext>
                </a:extLst>
              </p:cNvPr>
              <p:cNvSpPr>
                <a:spLocks/>
              </p:cNvSpPr>
              <p:nvPr/>
            </p:nvSpPr>
            <p:spPr bwMode="auto">
              <a:xfrm rot="-2406786">
                <a:off x="2247590" y="2844641"/>
                <a:ext cx="825500" cy="714375"/>
              </a:xfrm>
              <a:custGeom>
                <a:avLst/>
                <a:gdLst>
                  <a:gd name="T0" fmla="*/ 2147483646 w 347"/>
                  <a:gd name="T1" fmla="*/ 2147483646 h 300"/>
                  <a:gd name="T2" fmla="*/ 2147483646 w 347"/>
                  <a:gd name="T3" fmla="*/ 2147483646 h 300"/>
                  <a:gd name="T4" fmla="*/ 2147483646 w 347"/>
                  <a:gd name="T5" fmla="*/ 2147483646 h 300"/>
                  <a:gd name="T6" fmla="*/ 2147483646 w 347"/>
                  <a:gd name="T7" fmla="*/ 2147483646 h 300"/>
                  <a:gd name="T8" fmla="*/ 2147483646 w 347"/>
                  <a:gd name="T9" fmla="*/ 0 h 300"/>
                  <a:gd name="T10" fmla="*/ 2147483646 w 347"/>
                  <a:gd name="T11" fmla="*/ 2147483646 h 300"/>
                  <a:gd name="T12" fmla="*/ 2147483646 w 347"/>
                  <a:gd name="T13" fmla="*/ 2147483646 h 300"/>
                  <a:gd name="T14" fmla="*/ 0 w 347"/>
                  <a:gd name="T15" fmla="*/ 2147483646 h 300"/>
                  <a:gd name="T16" fmla="*/ 2147483646 w 347"/>
                  <a:gd name="T17" fmla="*/ 2147483646 h 300"/>
                  <a:gd name="T18" fmla="*/ 2147483646 w 347"/>
                  <a:gd name="T19" fmla="*/ 2147483646 h 300"/>
                  <a:gd name="T20" fmla="*/ 2147483646 w 347"/>
                  <a:gd name="T21" fmla="*/ 2147483646 h 3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47" h="300">
                    <a:moveTo>
                      <a:pt x="291" y="245"/>
                    </a:moveTo>
                    <a:cubicBezTo>
                      <a:pt x="324" y="125"/>
                      <a:pt x="324" y="125"/>
                      <a:pt x="324" y="125"/>
                    </a:cubicBezTo>
                    <a:cubicBezTo>
                      <a:pt x="347" y="39"/>
                      <a:pt x="347" y="39"/>
                      <a:pt x="347" y="39"/>
                    </a:cubicBezTo>
                    <a:cubicBezTo>
                      <a:pt x="347" y="39"/>
                      <a:pt x="321" y="85"/>
                      <a:pt x="192" y="57"/>
                    </a:cubicBezTo>
                    <a:cubicBezTo>
                      <a:pt x="62" y="29"/>
                      <a:pt x="70" y="0"/>
                      <a:pt x="70" y="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23" y="176"/>
                      <a:pt x="23" y="176"/>
                      <a:pt x="23" y="176"/>
                    </a:cubicBez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62"/>
                      <a:pt x="20" y="224"/>
                      <a:pt x="152" y="247"/>
                    </a:cubicBezTo>
                    <a:cubicBezTo>
                      <a:pt x="285" y="270"/>
                      <a:pt x="277" y="300"/>
                      <a:pt x="277" y="300"/>
                    </a:cubicBezTo>
                    <a:lnTo>
                      <a:pt x="291" y="245"/>
                    </a:lnTo>
                    <a:close/>
                  </a:path>
                </a:pathLst>
              </a:custGeom>
              <a:solidFill>
                <a:srgbClr val="0F6F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599" name="Oval 20">
                <a:extLst>
                  <a:ext uri="{FF2B5EF4-FFF2-40B4-BE49-F238E27FC236}">
                    <a16:creationId xmlns:a16="http://schemas.microsoft.com/office/drawing/2014/main" id="{CDAECF81-3665-49B9-8964-906350D23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406786">
                <a:off x="1219824" y="2964184"/>
                <a:ext cx="1304925" cy="1304925"/>
              </a:xfrm>
              <a:prstGeom prst="ellipse">
                <a:avLst/>
              </a:prstGeom>
              <a:solidFill>
                <a:srgbClr val="0F6F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600" name="Oval 21">
                <a:extLst>
                  <a:ext uri="{FF2B5EF4-FFF2-40B4-BE49-F238E27FC236}">
                    <a16:creationId xmlns:a16="http://schemas.microsoft.com/office/drawing/2014/main" id="{0E71D7FD-2CB7-4573-B6D7-3CBDD774F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406786">
                <a:off x="2795554" y="2134686"/>
                <a:ext cx="1306513" cy="1308100"/>
              </a:xfrm>
              <a:prstGeom prst="ellipse">
                <a:avLst/>
              </a:prstGeom>
              <a:solidFill>
                <a:srgbClr val="A9C5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601" name="Freeform 22">
                <a:extLst>
                  <a:ext uri="{FF2B5EF4-FFF2-40B4-BE49-F238E27FC236}">
                    <a16:creationId xmlns:a16="http://schemas.microsoft.com/office/drawing/2014/main" id="{29CB26AD-3D00-4512-AE95-21210E72BAEA}"/>
                  </a:ext>
                </a:extLst>
              </p:cNvPr>
              <p:cNvSpPr>
                <a:spLocks/>
              </p:cNvSpPr>
              <p:nvPr/>
            </p:nvSpPr>
            <p:spPr bwMode="auto">
              <a:xfrm rot="-2406786">
                <a:off x="1362321" y="3107197"/>
                <a:ext cx="1020763" cy="1022350"/>
              </a:xfrm>
              <a:custGeom>
                <a:avLst/>
                <a:gdLst>
                  <a:gd name="T0" fmla="*/ 2147483646 w 429"/>
                  <a:gd name="T1" fmla="*/ 2147483646 h 429"/>
                  <a:gd name="T2" fmla="*/ 2147483646 w 429"/>
                  <a:gd name="T3" fmla="*/ 2147483646 h 429"/>
                  <a:gd name="T4" fmla="*/ 2147483646 w 429"/>
                  <a:gd name="T5" fmla="*/ 2147483646 h 429"/>
                  <a:gd name="T6" fmla="*/ 2147483646 w 429"/>
                  <a:gd name="T7" fmla="*/ 2147483646 h 429"/>
                  <a:gd name="T8" fmla="*/ 2147483646 w 429"/>
                  <a:gd name="T9" fmla="*/ 2147483646 h 4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353" y="352"/>
                    </a:moveTo>
                    <a:cubicBezTo>
                      <a:pt x="277" y="429"/>
                      <a:pt x="153" y="429"/>
                      <a:pt x="77" y="352"/>
                    </a:cubicBezTo>
                    <a:cubicBezTo>
                      <a:pt x="0" y="276"/>
                      <a:pt x="0" y="152"/>
                      <a:pt x="77" y="76"/>
                    </a:cubicBezTo>
                    <a:cubicBezTo>
                      <a:pt x="153" y="0"/>
                      <a:pt x="277" y="0"/>
                      <a:pt x="353" y="76"/>
                    </a:cubicBezTo>
                    <a:cubicBezTo>
                      <a:pt x="429" y="152"/>
                      <a:pt x="429" y="276"/>
                      <a:pt x="353" y="3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Freeform 23">
                <a:extLst>
                  <a:ext uri="{FF2B5EF4-FFF2-40B4-BE49-F238E27FC236}">
                    <a16:creationId xmlns:a16="http://schemas.microsoft.com/office/drawing/2014/main" id="{381AF765-8F55-4A70-9C95-DE98CB62DED4}"/>
                  </a:ext>
                </a:extLst>
              </p:cNvPr>
              <p:cNvSpPr>
                <a:spLocks/>
              </p:cNvSpPr>
              <p:nvPr/>
            </p:nvSpPr>
            <p:spPr bwMode="auto">
              <a:xfrm rot="-2406786">
                <a:off x="2938429" y="2277561"/>
                <a:ext cx="1020763" cy="1022350"/>
              </a:xfrm>
              <a:custGeom>
                <a:avLst/>
                <a:gdLst>
                  <a:gd name="T0" fmla="*/ 2147483646 w 429"/>
                  <a:gd name="T1" fmla="*/ 2147483646 h 429"/>
                  <a:gd name="T2" fmla="*/ 2147483646 w 429"/>
                  <a:gd name="T3" fmla="*/ 2147483646 h 429"/>
                  <a:gd name="T4" fmla="*/ 2147483646 w 429"/>
                  <a:gd name="T5" fmla="*/ 2147483646 h 429"/>
                  <a:gd name="T6" fmla="*/ 2147483646 w 429"/>
                  <a:gd name="T7" fmla="*/ 2147483646 h 429"/>
                  <a:gd name="T8" fmla="*/ 2147483646 w 429"/>
                  <a:gd name="T9" fmla="*/ 2147483646 h 4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353" y="352"/>
                    </a:moveTo>
                    <a:cubicBezTo>
                      <a:pt x="276" y="429"/>
                      <a:pt x="153" y="429"/>
                      <a:pt x="76" y="352"/>
                    </a:cubicBezTo>
                    <a:cubicBezTo>
                      <a:pt x="0" y="276"/>
                      <a:pt x="0" y="152"/>
                      <a:pt x="76" y="76"/>
                    </a:cubicBezTo>
                    <a:cubicBezTo>
                      <a:pt x="153" y="0"/>
                      <a:pt x="276" y="0"/>
                      <a:pt x="353" y="76"/>
                    </a:cubicBezTo>
                    <a:cubicBezTo>
                      <a:pt x="429" y="152"/>
                      <a:pt x="429" y="276"/>
                      <a:pt x="353" y="3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Oval 25">
                <a:extLst>
                  <a:ext uri="{FF2B5EF4-FFF2-40B4-BE49-F238E27FC236}">
                    <a16:creationId xmlns:a16="http://schemas.microsoft.com/office/drawing/2014/main" id="{B5DFC2D7-AC7B-4DE2-9D36-6E47860BA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193214">
                <a:off x="4207363" y="3219437"/>
                <a:ext cx="1306452" cy="1305513"/>
              </a:xfrm>
              <a:prstGeom prst="ellipse">
                <a:avLst/>
              </a:prstGeom>
              <a:solidFill>
                <a:srgbClr val="10CF9B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604" name="Freeform 26">
                <a:extLst>
                  <a:ext uri="{FF2B5EF4-FFF2-40B4-BE49-F238E27FC236}">
                    <a16:creationId xmlns:a16="http://schemas.microsoft.com/office/drawing/2014/main" id="{803D7F76-80C6-4B80-B2D3-2AC5A30B2FE0}"/>
                  </a:ext>
                </a:extLst>
              </p:cNvPr>
              <p:cNvSpPr>
                <a:spLocks/>
              </p:cNvSpPr>
              <p:nvPr/>
            </p:nvSpPr>
            <p:spPr bwMode="auto">
              <a:xfrm rot="-2406786">
                <a:off x="4349800" y="3363087"/>
                <a:ext cx="1020763" cy="1019175"/>
              </a:xfrm>
              <a:custGeom>
                <a:avLst/>
                <a:gdLst>
                  <a:gd name="T0" fmla="*/ 2147483646 w 429"/>
                  <a:gd name="T1" fmla="*/ 2147483646 h 428"/>
                  <a:gd name="T2" fmla="*/ 2147483646 w 429"/>
                  <a:gd name="T3" fmla="*/ 2147483646 h 428"/>
                  <a:gd name="T4" fmla="*/ 2147483646 w 429"/>
                  <a:gd name="T5" fmla="*/ 2147483646 h 428"/>
                  <a:gd name="T6" fmla="*/ 2147483646 w 429"/>
                  <a:gd name="T7" fmla="*/ 2147483646 h 428"/>
                  <a:gd name="T8" fmla="*/ 2147483646 w 429"/>
                  <a:gd name="T9" fmla="*/ 2147483646 h 4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9" h="428">
                    <a:moveTo>
                      <a:pt x="77" y="76"/>
                    </a:moveTo>
                    <a:cubicBezTo>
                      <a:pt x="0" y="152"/>
                      <a:pt x="0" y="276"/>
                      <a:pt x="77" y="352"/>
                    </a:cubicBezTo>
                    <a:cubicBezTo>
                      <a:pt x="153" y="428"/>
                      <a:pt x="277" y="428"/>
                      <a:pt x="353" y="352"/>
                    </a:cubicBezTo>
                    <a:cubicBezTo>
                      <a:pt x="429" y="276"/>
                      <a:pt x="429" y="152"/>
                      <a:pt x="353" y="76"/>
                    </a:cubicBezTo>
                    <a:cubicBezTo>
                      <a:pt x="277" y="0"/>
                      <a:pt x="153" y="0"/>
                      <a:pt x="77" y="7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Oval 28">
                <a:extLst>
                  <a:ext uri="{FF2B5EF4-FFF2-40B4-BE49-F238E27FC236}">
                    <a16:creationId xmlns:a16="http://schemas.microsoft.com/office/drawing/2014/main" id="{40F9DD60-EC54-4A62-AA42-2E998541F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193214">
                <a:off x="7194901" y="3473551"/>
                <a:ext cx="1306452" cy="1308690"/>
              </a:xfrm>
              <a:prstGeom prst="ellipse">
                <a:avLst/>
              </a:prstGeom>
              <a:solidFill>
                <a:srgbClr val="123C6A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2" name="Oval 29">
                <a:extLst>
                  <a:ext uri="{FF2B5EF4-FFF2-40B4-BE49-F238E27FC236}">
                    <a16:creationId xmlns:a16="http://schemas.microsoft.com/office/drawing/2014/main" id="{2088E8A9-F420-4615-A341-991B21B85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193214">
                <a:off x="5783678" y="2390388"/>
                <a:ext cx="1306453" cy="1305513"/>
              </a:xfrm>
              <a:prstGeom prst="ellipse">
                <a:avLst/>
              </a:prstGeom>
              <a:solidFill>
                <a:srgbClr val="854EAD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607" name="Freeform 30">
                <a:extLst>
                  <a:ext uri="{FF2B5EF4-FFF2-40B4-BE49-F238E27FC236}">
                    <a16:creationId xmlns:a16="http://schemas.microsoft.com/office/drawing/2014/main" id="{291C30D7-151E-401E-99B2-870FE5295C6A}"/>
                  </a:ext>
                </a:extLst>
              </p:cNvPr>
              <p:cNvSpPr>
                <a:spLocks/>
              </p:cNvSpPr>
              <p:nvPr/>
            </p:nvSpPr>
            <p:spPr bwMode="auto">
              <a:xfrm rot="-2406786">
                <a:off x="7338302" y="3617016"/>
                <a:ext cx="1020763" cy="1022350"/>
              </a:xfrm>
              <a:custGeom>
                <a:avLst/>
                <a:gdLst>
                  <a:gd name="T0" fmla="*/ 2147483646 w 429"/>
                  <a:gd name="T1" fmla="*/ 2147483646 h 429"/>
                  <a:gd name="T2" fmla="*/ 2147483646 w 429"/>
                  <a:gd name="T3" fmla="*/ 2147483646 h 429"/>
                  <a:gd name="T4" fmla="*/ 2147483646 w 429"/>
                  <a:gd name="T5" fmla="*/ 2147483646 h 429"/>
                  <a:gd name="T6" fmla="*/ 2147483646 w 429"/>
                  <a:gd name="T7" fmla="*/ 2147483646 h 429"/>
                  <a:gd name="T8" fmla="*/ 2147483646 w 429"/>
                  <a:gd name="T9" fmla="*/ 2147483646 h 4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76" y="77"/>
                    </a:moveTo>
                    <a:cubicBezTo>
                      <a:pt x="0" y="153"/>
                      <a:pt x="0" y="277"/>
                      <a:pt x="76" y="353"/>
                    </a:cubicBezTo>
                    <a:cubicBezTo>
                      <a:pt x="153" y="429"/>
                      <a:pt x="276" y="429"/>
                      <a:pt x="353" y="353"/>
                    </a:cubicBezTo>
                    <a:cubicBezTo>
                      <a:pt x="429" y="277"/>
                      <a:pt x="429" y="153"/>
                      <a:pt x="353" y="77"/>
                    </a:cubicBezTo>
                    <a:cubicBezTo>
                      <a:pt x="276" y="0"/>
                      <a:pt x="153" y="0"/>
                      <a:pt x="76" y="7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8" name="Freeform 31">
                <a:extLst>
                  <a:ext uri="{FF2B5EF4-FFF2-40B4-BE49-F238E27FC236}">
                    <a16:creationId xmlns:a16="http://schemas.microsoft.com/office/drawing/2014/main" id="{614BD862-5B56-4F8E-B761-8EFD4F4DFD34}"/>
                  </a:ext>
                </a:extLst>
              </p:cNvPr>
              <p:cNvSpPr>
                <a:spLocks/>
              </p:cNvSpPr>
              <p:nvPr/>
            </p:nvSpPr>
            <p:spPr bwMode="auto">
              <a:xfrm rot="-2406786">
                <a:off x="5925908" y="2533450"/>
                <a:ext cx="1020763" cy="1019175"/>
              </a:xfrm>
              <a:custGeom>
                <a:avLst/>
                <a:gdLst>
                  <a:gd name="T0" fmla="*/ 2147483646 w 429"/>
                  <a:gd name="T1" fmla="*/ 2147483646 h 428"/>
                  <a:gd name="T2" fmla="*/ 2147483646 w 429"/>
                  <a:gd name="T3" fmla="*/ 2147483646 h 428"/>
                  <a:gd name="T4" fmla="*/ 2147483646 w 429"/>
                  <a:gd name="T5" fmla="*/ 2147483646 h 428"/>
                  <a:gd name="T6" fmla="*/ 2147483646 w 429"/>
                  <a:gd name="T7" fmla="*/ 2147483646 h 428"/>
                  <a:gd name="T8" fmla="*/ 2147483646 w 429"/>
                  <a:gd name="T9" fmla="*/ 2147483646 h 4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9" h="428">
                    <a:moveTo>
                      <a:pt x="76" y="76"/>
                    </a:moveTo>
                    <a:cubicBezTo>
                      <a:pt x="0" y="152"/>
                      <a:pt x="0" y="276"/>
                      <a:pt x="76" y="352"/>
                    </a:cubicBezTo>
                    <a:cubicBezTo>
                      <a:pt x="152" y="428"/>
                      <a:pt x="276" y="428"/>
                      <a:pt x="352" y="352"/>
                    </a:cubicBezTo>
                    <a:cubicBezTo>
                      <a:pt x="429" y="276"/>
                      <a:pt x="429" y="152"/>
                      <a:pt x="352" y="76"/>
                    </a:cubicBezTo>
                    <a:cubicBezTo>
                      <a:pt x="276" y="0"/>
                      <a:pt x="152" y="0"/>
                      <a:pt x="76" y="7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Oval 33">
                <a:extLst>
                  <a:ext uri="{FF2B5EF4-FFF2-40B4-BE49-F238E27FC236}">
                    <a16:creationId xmlns:a16="http://schemas.microsoft.com/office/drawing/2014/main" id="{D851712C-AD52-4425-9BBE-52BD184F1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193214">
                <a:off x="8772805" y="2647679"/>
                <a:ext cx="1304865" cy="130551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610" name="Freeform 34">
                <a:extLst>
                  <a:ext uri="{FF2B5EF4-FFF2-40B4-BE49-F238E27FC236}">
                    <a16:creationId xmlns:a16="http://schemas.microsoft.com/office/drawing/2014/main" id="{7805E3B7-C5F7-430F-A7C9-61B2CF1E56A6}"/>
                  </a:ext>
                </a:extLst>
              </p:cNvPr>
              <p:cNvSpPr>
                <a:spLocks/>
              </p:cNvSpPr>
              <p:nvPr/>
            </p:nvSpPr>
            <p:spPr bwMode="auto">
              <a:xfrm rot="-2406786">
                <a:off x="8914411" y="2787379"/>
                <a:ext cx="1020763" cy="1022350"/>
              </a:xfrm>
              <a:custGeom>
                <a:avLst/>
                <a:gdLst>
                  <a:gd name="T0" fmla="*/ 2147483646 w 429"/>
                  <a:gd name="T1" fmla="*/ 2147483646 h 429"/>
                  <a:gd name="T2" fmla="*/ 2147483646 w 429"/>
                  <a:gd name="T3" fmla="*/ 2147483646 h 429"/>
                  <a:gd name="T4" fmla="*/ 2147483646 w 429"/>
                  <a:gd name="T5" fmla="*/ 2147483646 h 429"/>
                  <a:gd name="T6" fmla="*/ 2147483646 w 429"/>
                  <a:gd name="T7" fmla="*/ 2147483646 h 429"/>
                  <a:gd name="T8" fmla="*/ 2147483646 w 429"/>
                  <a:gd name="T9" fmla="*/ 2147483646 h 4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352" y="353"/>
                    </a:moveTo>
                    <a:cubicBezTo>
                      <a:pt x="276" y="429"/>
                      <a:pt x="152" y="429"/>
                      <a:pt x="76" y="353"/>
                    </a:cubicBezTo>
                    <a:cubicBezTo>
                      <a:pt x="0" y="277"/>
                      <a:pt x="0" y="153"/>
                      <a:pt x="76" y="77"/>
                    </a:cubicBezTo>
                    <a:cubicBezTo>
                      <a:pt x="152" y="0"/>
                      <a:pt x="276" y="0"/>
                      <a:pt x="352" y="77"/>
                    </a:cubicBezTo>
                    <a:cubicBezTo>
                      <a:pt x="429" y="153"/>
                      <a:pt x="429" y="277"/>
                      <a:pt x="352" y="3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Shape 2778">
              <a:extLst>
                <a:ext uri="{FF2B5EF4-FFF2-40B4-BE49-F238E27FC236}">
                  <a16:creationId xmlns:a16="http://schemas.microsoft.com/office/drawing/2014/main" id="{EAEC2A1A-65F0-40AA-B2EA-D162375AA6DE}"/>
                </a:ext>
              </a:extLst>
            </p:cNvPr>
            <p:cNvSpPr/>
            <p:nvPr/>
          </p:nvSpPr>
          <p:spPr>
            <a:xfrm>
              <a:off x="2187319" y="3476728"/>
              <a:ext cx="279387" cy="277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25" name="Shape 2748">
              <a:extLst>
                <a:ext uri="{FF2B5EF4-FFF2-40B4-BE49-F238E27FC236}">
                  <a16:creationId xmlns:a16="http://schemas.microsoft.com/office/drawing/2014/main" id="{0857112A-ED24-4F44-8A4F-50136195D90D}"/>
                </a:ext>
              </a:extLst>
            </p:cNvPr>
            <p:cNvSpPr/>
            <p:nvPr/>
          </p:nvSpPr>
          <p:spPr>
            <a:xfrm>
              <a:off x="3757286" y="2633386"/>
              <a:ext cx="279387" cy="27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26" name="Shape 2774">
              <a:extLst>
                <a:ext uri="{FF2B5EF4-FFF2-40B4-BE49-F238E27FC236}">
                  <a16:creationId xmlns:a16="http://schemas.microsoft.com/office/drawing/2014/main" id="{F97CC9D8-72E6-45C8-98E9-DE103A790B1B}"/>
                </a:ext>
              </a:extLst>
            </p:cNvPr>
            <p:cNvSpPr/>
            <p:nvPr/>
          </p:nvSpPr>
          <p:spPr>
            <a:xfrm>
              <a:off x="5168508" y="3754666"/>
              <a:ext cx="279387" cy="27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27" name="Shape 2543">
              <a:extLst>
                <a:ext uri="{FF2B5EF4-FFF2-40B4-BE49-F238E27FC236}">
                  <a16:creationId xmlns:a16="http://schemas.microsoft.com/office/drawing/2014/main" id="{0AB7576E-70C1-4A2E-AC71-AF8A3CCC57EC}"/>
                </a:ext>
              </a:extLst>
            </p:cNvPr>
            <p:cNvSpPr/>
            <p:nvPr/>
          </p:nvSpPr>
          <p:spPr>
            <a:xfrm>
              <a:off x="6744824" y="2876382"/>
              <a:ext cx="279387" cy="277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28" name="Shape 2784">
              <a:extLst>
                <a:ext uri="{FF2B5EF4-FFF2-40B4-BE49-F238E27FC236}">
                  <a16:creationId xmlns:a16="http://schemas.microsoft.com/office/drawing/2014/main" id="{722E477A-310D-425C-B5E4-556990EC439C}"/>
                </a:ext>
              </a:extLst>
            </p:cNvPr>
            <p:cNvSpPr/>
            <p:nvPr/>
          </p:nvSpPr>
          <p:spPr>
            <a:xfrm>
              <a:off x="8160810" y="3983369"/>
              <a:ext cx="279387" cy="27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29" name="Shape 2604">
              <a:extLst>
                <a:ext uri="{FF2B5EF4-FFF2-40B4-BE49-F238E27FC236}">
                  <a16:creationId xmlns:a16="http://schemas.microsoft.com/office/drawing/2014/main" id="{76B059E7-A3BF-4CFC-B6D3-517855D384F6}"/>
                </a:ext>
              </a:extLst>
            </p:cNvPr>
            <p:cNvSpPr/>
            <p:nvPr/>
          </p:nvSpPr>
          <p:spPr>
            <a:xfrm>
              <a:off x="9730775" y="3149555"/>
              <a:ext cx="279387" cy="228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</p:spTree>
  </p:cSld>
  <p:clrMapOvr>
    <a:masterClrMapping/>
  </p:clrMapOvr>
  <p:transition spd="med" advTm="2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reeform 5"/>
          <p:cNvSpPr>
            <a:spLocks/>
          </p:cNvSpPr>
          <p:nvPr/>
        </p:nvSpPr>
        <p:spPr bwMode="auto">
          <a:xfrm>
            <a:off x="2276787" y="1694132"/>
            <a:ext cx="398975" cy="279522"/>
          </a:xfrm>
          <a:custGeom>
            <a:avLst/>
            <a:gdLst>
              <a:gd name="T0" fmla="*/ 209 w 334"/>
              <a:gd name="T1" fmla="*/ 0 h 234"/>
              <a:gd name="T2" fmla="*/ 0 w 334"/>
              <a:gd name="T3" fmla="*/ 0 h 234"/>
              <a:gd name="T4" fmla="*/ 0 w 334"/>
              <a:gd name="T5" fmla="*/ 234 h 234"/>
              <a:gd name="T6" fmla="*/ 209 w 334"/>
              <a:gd name="T7" fmla="*/ 234 h 234"/>
              <a:gd name="T8" fmla="*/ 334 w 334"/>
              <a:gd name="T9" fmla="*/ 120 h 234"/>
              <a:gd name="T10" fmla="*/ 209 w 334"/>
              <a:gd name="T11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" h="234">
                <a:moveTo>
                  <a:pt x="209" y="0"/>
                </a:moveTo>
                <a:lnTo>
                  <a:pt x="0" y="0"/>
                </a:lnTo>
                <a:lnTo>
                  <a:pt x="0" y="234"/>
                </a:lnTo>
                <a:lnTo>
                  <a:pt x="209" y="234"/>
                </a:lnTo>
                <a:lnTo>
                  <a:pt x="334" y="120"/>
                </a:lnTo>
                <a:lnTo>
                  <a:pt x="209" y="0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6"/>
          <p:cNvSpPr>
            <a:spLocks/>
          </p:cNvSpPr>
          <p:nvPr/>
        </p:nvSpPr>
        <p:spPr bwMode="auto">
          <a:xfrm>
            <a:off x="62116" y="1679797"/>
            <a:ext cx="1892146" cy="290273"/>
          </a:xfrm>
          <a:custGeom>
            <a:avLst/>
            <a:gdLst>
              <a:gd name="T0" fmla="*/ 666 w 669"/>
              <a:gd name="T1" fmla="*/ 0 h 103"/>
              <a:gd name="T2" fmla="*/ 0 w 669"/>
              <a:gd name="T3" fmla="*/ 0 h 103"/>
              <a:gd name="T4" fmla="*/ 0 w 669"/>
              <a:gd name="T5" fmla="*/ 103 h 103"/>
              <a:gd name="T6" fmla="*/ 0 w 669"/>
              <a:gd name="T7" fmla="*/ 103 h 103"/>
              <a:gd name="T8" fmla="*/ 669 w 669"/>
              <a:gd name="T9" fmla="*/ 103 h 103"/>
              <a:gd name="T10" fmla="*/ 666 w 669"/>
              <a:gd name="T11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9" h="103">
                <a:moveTo>
                  <a:pt x="66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669" y="103"/>
                  <a:pt x="669" y="103"/>
                  <a:pt x="669" y="103"/>
                </a:cubicBezTo>
                <a:lnTo>
                  <a:pt x="666" y="0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Oval 7"/>
          <p:cNvSpPr>
            <a:spLocks noChangeArrowheads="1"/>
          </p:cNvSpPr>
          <p:nvPr/>
        </p:nvSpPr>
        <p:spPr bwMode="auto">
          <a:xfrm>
            <a:off x="1275766" y="1283211"/>
            <a:ext cx="1143171" cy="1141977"/>
          </a:xfrm>
          <a:prstGeom prst="ellipse">
            <a:avLst/>
          </a:prstGeom>
          <a:solidFill>
            <a:srgbClr val="0F6FC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Oval 8"/>
          <p:cNvSpPr>
            <a:spLocks noChangeArrowheads="1"/>
          </p:cNvSpPr>
          <p:nvPr/>
        </p:nvSpPr>
        <p:spPr bwMode="auto">
          <a:xfrm>
            <a:off x="1536174" y="1535259"/>
            <a:ext cx="738224" cy="734640"/>
          </a:xfrm>
          <a:prstGeom prst="ellipse">
            <a:avLst/>
          </a:prstGeom>
          <a:solidFill>
            <a:srgbClr val="0F6FC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Oval 9"/>
          <p:cNvSpPr>
            <a:spLocks noChangeArrowheads="1"/>
          </p:cNvSpPr>
          <p:nvPr/>
        </p:nvSpPr>
        <p:spPr bwMode="auto">
          <a:xfrm>
            <a:off x="1480031" y="1487477"/>
            <a:ext cx="734640" cy="73464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10"/>
          <p:cNvSpPr>
            <a:spLocks/>
          </p:cNvSpPr>
          <p:nvPr/>
        </p:nvSpPr>
        <p:spPr bwMode="auto">
          <a:xfrm>
            <a:off x="1075084" y="1756247"/>
            <a:ext cx="99146" cy="155290"/>
          </a:xfrm>
          <a:custGeom>
            <a:avLst/>
            <a:gdLst>
              <a:gd name="T0" fmla="*/ 83 w 83"/>
              <a:gd name="T1" fmla="*/ 63 h 130"/>
              <a:gd name="T2" fmla="*/ 38 w 83"/>
              <a:gd name="T3" fmla="*/ 0 h 130"/>
              <a:gd name="T4" fmla="*/ 0 w 83"/>
              <a:gd name="T5" fmla="*/ 0 h 130"/>
              <a:gd name="T6" fmla="*/ 45 w 83"/>
              <a:gd name="T7" fmla="*/ 63 h 130"/>
              <a:gd name="T8" fmla="*/ 0 w 83"/>
              <a:gd name="T9" fmla="*/ 130 h 130"/>
              <a:gd name="T10" fmla="*/ 38 w 83"/>
              <a:gd name="T11" fmla="*/ 130 h 130"/>
              <a:gd name="T12" fmla="*/ 83 w 83"/>
              <a:gd name="T13" fmla="*/ 6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" h="130">
                <a:moveTo>
                  <a:pt x="83" y="63"/>
                </a:moveTo>
                <a:lnTo>
                  <a:pt x="38" y="0"/>
                </a:lnTo>
                <a:lnTo>
                  <a:pt x="0" y="0"/>
                </a:lnTo>
                <a:lnTo>
                  <a:pt x="45" y="63"/>
                </a:lnTo>
                <a:lnTo>
                  <a:pt x="0" y="130"/>
                </a:lnTo>
                <a:lnTo>
                  <a:pt x="38" y="130"/>
                </a:lnTo>
                <a:lnTo>
                  <a:pt x="83" y="6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8" name="Group 247"/>
          <p:cNvGrpSpPr/>
          <p:nvPr/>
        </p:nvGrpSpPr>
        <p:grpSpPr>
          <a:xfrm>
            <a:off x="1646072" y="1605736"/>
            <a:ext cx="394197" cy="455118"/>
            <a:chOff x="1646072" y="1605736"/>
            <a:chExt cx="394197" cy="455118"/>
          </a:xfrm>
        </p:grpSpPr>
        <p:sp>
          <p:nvSpPr>
            <p:cNvPr id="194" name="Oval 11"/>
            <p:cNvSpPr>
              <a:spLocks noChangeArrowheads="1"/>
            </p:cNvSpPr>
            <p:nvPr/>
          </p:nvSpPr>
          <p:spPr bwMode="auto">
            <a:xfrm>
              <a:off x="1646072" y="1667851"/>
              <a:ext cx="394197" cy="3930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12"/>
            <p:cNvSpPr>
              <a:spLocks noChangeArrowheads="1"/>
            </p:cNvSpPr>
            <p:nvPr/>
          </p:nvSpPr>
          <p:spPr bwMode="auto">
            <a:xfrm>
              <a:off x="1697436" y="1719217"/>
              <a:ext cx="289078" cy="28788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3"/>
            <p:cNvSpPr>
              <a:spLocks/>
            </p:cNvSpPr>
            <p:nvPr/>
          </p:nvSpPr>
          <p:spPr bwMode="auto">
            <a:xfrm>
              <a:off x="1841976" y="1764609"/>
              <a:ext cx="99146" cy="99147"/>
            </a:xfrm>
            <a:custGeom>
              <a:avLst/>
              <a:gdLst>
                <a:gd name="T0" fmla="*/ 0 w 35"/>
                <a:gd name="T1" fmla="*/ 35 h 35"/>
                <a:gd name="T2" fmla="*/ 35 w 35"/>
                <a:gd name="T3" fmla="*/ 35 h 35"/>
                <a:gd name="T4" fmla="*/ 0 w 35"/>
                <a:gd name="T5" fmla="*/ 0 h 35"/>
                <a:gd name="T6" fmla="*/ 0 w 35"/>
                <a:gd name="T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5">
                  <a:moveTo>
                    <a:pt x="0" y="35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16"/>
                    <a:pt x="19" y="0"/>
                    <a:pt x="0" y="0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4"/>
            <p:cNvSpPr>
              <a:spLocks noChangeArrowheads="1"/>
            </p:cNvSpPr>
            <p:nvPr/>
          </p:nvSpPr>
          <p:spPr bwMode="auto">
            <a:xfrm>
              <a:off x="1825252" y="1630822"/>
              <a:ext cx="33447" cy="489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5"/>
            <p:cNvSpPr>
              <a:spLocks/>
            </p:cNvSpPr>
            <p:nvPr/>
          </p:nvSpPr>
          <p:spPr bwMode="auto">
            <a:xfrm>
              <a:off x="1798972" y="1605736"/>
              <a:ext cx="84812" cy="39420"/>
            </a:xfrm>
            <a:custGeom>
              <a:avLst/>
              <a:gdLst>
                <a:gd name="T0" fmla="*/ 25 w 30"/>
                <a:gd name="T1" fmla="*/ 0 h 14"/>
                <a:gd name="T2" fmla="*/ 5 w 30"/>
                <a:gd name="T3" fmla="*/ 0 h 14"/>
                <a:gd name="T4" fmla="*/ 0 w 30"/>
                <a:gd name="T5" fmla="*/ 5 h 14"/>
                <a:gd name="T6" fmla="*/ 0 w 30"/>
                <a:gd name="T7" fmla="*/ 9 h 14"/>
                <a:gd name="T8" fmla="*/ 5 w 30"/>
                <a:gd name="T9" fmla="*/ 14 h 14"/>
                <a:gd name="T10" fmla="*/ 25 w 30"/>
                <a:gd name="T11" fmla="*/ 14 h 14"/>
                <a:gd name="T12" fmla="*/ 30 w 30"/>
                <a:gd name="T13" fmla="*/ 9 h 14"/>
                <a:gd name="T14" fmla="*/ 30 w 30"/>
                <a:gd name="T15" fmla="*/ 5 h 14"/>
                <a:gd name="T16" fmla="*/ 25 w 30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4">
                  <a:moveTo>
                    <a:pt x="2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2" y="14"/>
                    <a:pt x="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8" y="14"/>
                    <a:pt x="30" y="11"/>
                    <a:pt x="30" y="9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2"/>
                    <a:pt x="28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6"/>
            <p:cNvSpPr>
              <a:spLocks/>
            </p:cNvSpPr>
            <p:nvPr/>
          </p:nvSpPr>
          <p:spPr bwMode="auto">
            <a:xfrm>
              <a:off x="1686686" y="1667852"/>
              <a:ext cx="56143" cy="57338"/>
            </a:xfrm>
            <a:custGeom>
              <a:avLst/>
              <a:gdLst>
                <a:gd name="T0" fmla="*/ 18 w 20"/>
                <a:gd name="T1" fmla="*/ 19 h 20"/>
                <a:gd name="T2" fmla="*/ 18 w 20"/>
                <a:gd name="T3" fmla="*/ 19 h 20"/>
                <a:gd name="T4" fmla="*/ 12 w 20"/>
                <a:gd name="T5" fmla="*/ 19 h 20"/>
                <a:gd name="T6" fmla="*/ 1 w 20"/>
                <a:gd name="T7" fmla="*/ 8 h 20"/>
                <a:gd name="T8" fmla="*/ 1 w 20"/>
                <a:gd name="T9" fmla="*/ 2 h 20"/>
                <a:gd name="T10" fmla="*/ 1 w 20"/>
                <a:gd name="T11" fmla="*/ 2 h 20"/>
                <a:gd name="T12" fmla="*/ 7 w 20"/>
                <a:gd name="T13" fmla="*/ 2 h 20"/>
                <a:gd name="T14" fmla="*/ 18 w 20"/>
                <a:gd name="T15" fmla="*/ 13 h 20"/>
                <a:gd name="T16" fmla="*/ 18 w 20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18" y="19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17" y="20"/>
                    <a:pt x="14" y="20"/>
                    <a:pt x="12" y="1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4"/>
                    <a:pt x="20" y="17"/>
                    <a:pt x="18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7"/>
            <p:cNvSpPr>
              <a:spLocks/>
            </p:cNvSpPr>
            <p:nvPr/>
          </p:nvSpPr>
          <p:spPr bwMode="auto">
            <a:xfrm>
              <a:off x="1941122" y="1667851"/>
              <a:ext cx="58532" cy="57338"/>
            </a:xfrm>
            <a:custGeom>
              <a:avLst/>
              <a:gdLst>
                <a:gd name="T0" fmla="*/ 2 w 21"/>
                <a:gd name="T1" fmla="*/ 19 h 20"/>
                <a:gd name="T2" fmla="*/ 2 w 21"/>
                <a:gd name="T3" fmla="*/ 19 h 20"/>
                <a:gd name="T4" fmla="*/ 8 w 21"/>
                <a:gd name="T5" fmla="*/ 19 h 20"/>
                <a:gd name="T6" fmla="*/ 19 w 21"/>
                <a:gd name="T7" fmla="*/ 8 h 20"/>
                <a:gd name="T8" fmla="*/ 19 w 21"/>
                <a:gd name="T9" fmla="*/ 2 h 20"/>
                <a:gd name="T10" fmla="*/ 19 w 21"/>
                <a:gd name="T11" fmla="*/ 2 h 20"/>
                <a:gd name="T12" fmla="*/ 13 w 21"/>
                <a:gd name="T13" fmla="*/ 2 h 20"/>
                <a:gd name="T14" fmla="*/ 2 w 21"/>
                <a:gd name="T15" fmla="*/ 13 h 20"/>
                <a:gd name="T16" fmla="*/ 2 w 21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2" y="1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4" y="20"/>
                    <a:pt x="6" y="20"/>
                    <a:pt x="8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1" y="6"/>
                    <a:pt x="21" y="3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0"/>
                    <a:pt x="15" y="0"/>
                    <a:pt x="13" y="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4"/>
                    <a:pt x="0" y="17"/>
                    <a:pt x="2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1" name="Freeform 18"/>
          <p:cNvSpPr>
            <a:spLocks/>
          </p:cNvSpPr>
          <p:nvPr/>
        </p:nvSpPr>
        <p:spPr bwMode="auto">
          <a:xfrm>
            <a:off x="2169279" y="3606585"/>
            <a:ext cx="398975" cy="277132"/>
          </a:xfrm>
          <a:custGeom>
            <a:avLst/>
            <a:gdLst>
              <a:gd name="T0" fmla="*/ 209 w 334"/>
              <a:gd name="T1" fmla="*/ 0 h 232"/>
              <a:gd name="T2" fmla="*/ 0 w 334"/>
              <a:gd name="T3" fmla="*/ 0 h 232"/>
              <a:gd name="T4" fmla="*/ 0 w 334"/>
              <a:gd name="T5" fmla="*/ 232 h 232"/>
              <a:gd name="T6" fmla="*/ 209 w 334"/>
              <a:gd name="T7" fmla="*/ 232 h 232"/>
              <a:gd name="T8" fmla="*/ 334 w 334"/>
              <a:gd name="T9" fmla="*/ 119 h 232"/>
              <a:gd name="T10" fmla="*/ 209 w 334"/>
              <a:gd name="T11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" h="232">
                <a:moveTo>
                  <a:pt x="209" y="0"/>
                </a:moveTo>
                <a:lnTo>
                  <a:pt x="0" y="0"/>
                </a:lnTo>
                <a:lnTo>
                  <a:pt x="0" y="232"/>
                </a:lnTo>
                <a:lnTo>
                  <a:pt x="209" y="232"/>
                </a:lnTo>
                <a:lnTo>
                  <a:pt x="334" y="119"/>
                </a:lnTo>
                <a:lnTo>
                  <a:pt x="209" y="0"/>
                </a:lnTo>
                <a:close/>
              </a:path>
            </a:pathLst>
          </a:custGeom>
          <a:solidFill>
            <a:srgbClr val="0CCE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19"/>
          <p:cNvSpPr>
            <a:spLocks/>
          </p:cNvSpPr>
          <p:nvPr/>
        </p:nvSpPr>
        <p:spPr bwMode="auto">
          <a:xfrm>
            <a:off x="65700" y="3589861"/>
            <a:ext cx="2033101" cy="291467"/>
          </a:xfrm>
          <a:custGeom>
            <a:avLst/>
            <a:gdLst>
              <a:gd name="T0" fmla="*/ 0 w 1702"/>
              <a:gd name="T1" fmla="*/ 244 h 244"/>
              <a:gd name="T2" fmla="*/ 1702 w 1702"/>
              <a:gd name="T3" fmla="*/ 244 h 244"/>
              <a:gd name="T4" fmla="*/ 1686 w 1702"/>
              <a:gd name="T5" fmla="*/ 0 h 244"/>
              <a:gd name="T6" fmla="*/ 0 w 1702"/>
              <a:gd name="T7" fmla="*/ 0 h 244"/>
              <a:gd name="T8" fmla="*/ 0 w 1702"/>
              <a:gd name="T9" fmla="*/ 2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2" h="244">
                <a:moveTo>
                  <a:pt x="0" y="244"/>
                </a:moveTo>
                <a:lnTo>
                  <a:pt x="1702" y="244"/>
                </a:lnTo>
                <a:lnTo>
                  <a:pt x="1686" y="0"/>
                </a:lnTo>
                <a:lnTo>
                  <a:pt x="0" y="0"/>
                </a:lnTo>
                <a:lnTo>
                  <a:pt x="0" y="244"/>
                </a:lnTo>
                <a:close/>
              </a:path>
            </a:pathLst>
          </a:custGeom>
          <a:solidFill>
            <a:srgbClr val="0CCE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Oval 20"/>
          <p:cNvSpPr>
            <a:spLocks noChangeArrowheads="1"/>
          </p:cNvSpPr>
          <p:nvPr/>
        </p:nvSpPr>
        <p:spPr bwMode="auto">
          <a:xfrm>
            <a:off x="1153923" y="3183719"/>
            <a:ext cx="1143171" cy="1140783"/>
          </a:xfrm>
          <a:prstGeom prst="ellipse">
            <a:avLst/>
          </a:prstGeom>
          <a:solidFill>
            <a:srgbClr val="0CCE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Oval 22"/>
          <p:cNvSpPr>
            <a:spLocks noChangeArrowheads="1"/>
          </p:cNvSpPr>
          <p:nvPr/>
        </p:nvSpPr>
        <p:spPr bwMode="auto">
          <a:xfrm>
            <a:off x="1358188" y="3386790"/>
            <a:ext cx="735835" cy="73464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Freeform 23"/>
          <p:cNvSpPr>
            <a:spLocks/>
          </p:cNvSpPr>
          <p:nvPr/>
        </p:nvSpPr>
        <p:spPr bwMode="auto">
          <a:xfrm>
            <a:off x="975937" y="3649588"/>
            <a:ext cx="99146" cy="155290"/>
          </a:xfrm>
          <a:custGeom>
            <a:avLst/>
            <a:gdLst>
              <a:gd name="T0" fmla="*/ 83 w 83"/>
              <a:gd name="T1" fmla="*/ 66 h 130"/>
              <a:gd name="T2" fmla="*/ 38 w 83"/>
              <a:gd name="T3" fmla="*/ 0 h 130"/>
              <a:gd name="T4" fmla="*/ 0 w 83"/>
              <a:gd name="T5" fmla="*/ 0 h 130"/>
              <a:gd name="T6" fmla="*/ 43 w 83"/>
              <a:gd name="T7" fmla="*/ 66 h 130"/>
              <a:gd name="T8" fmla="*/ 0 w 83"/>
              <a:gd name="T9" fmla="*/ 130 h 130"/>
              <a:gd name="T10" fmla="*/ 38 w 83"/>
              <a:gd name="T11" fmla="*/ 130 h 130"/>
              <a:gd name="T12" fmla="*/ 83 w 83"/>
              <a:gd name="T13" fmla="*/ 6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" h="130">
                <a:moveTo>
                  <a:pt x="83" y="66"/>
                </a:moveTo>
                <a:lnTo>
                  <a:pt x="38" y="0"/>
                </a:lnTo>
                <a:lnTo>
                  <a:pt x="0" y="0"/>
                </a:lnTo>
                <a:lnTo>
                  <a:pt x="43" y="66"/>
                </a:lnTo>
                <a:lnTo>
                  <a:pt x="0" y="130"/>
                </a:lnTo>
                <a:lnTo>
                  <a:pt x="38" y="130"/>
                </a:lnTo>
                <a:lnTo>
                  <a:pt x="83" y="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0" name="Group 249"/>
          <p:cNvGrpSpPr/>
          <p:nvPr/>
        </p:nvGrpSpPr>
        <p:grpSpPr>
          <a:xfrm>
            <a:off x="1499144" y="3542080"/>
            <a:ext cx="421671" cy="409726"/>
            <a:chOff x="1499144" y="3542080"/>
            <a:chExt cx="421671" cy="409726"/>
          </a:xfrm>
        </p:grpSpPr>
        <p:sp>
          <p:nvSpPr>
            <p:cNvPr id="207" name="Freeform 24"/>
            <p:cNvSpPr>
              <a:spLocks/>
            </p:cNvSpPr>
            <p:nvPr/>
          </p:nvSpPr>
          <p:spPr bwMode="auto">
            <a:xfrm>
              <a:off x="1499144" y="3542080"/>
              <a:ext cx="421671" cy="177986"/>
            </a:xfrm>
            <a:custGeom>
              <a:avLst/>
              <a:gdLst>
                <a:gd name="T0" fmla="*/ 296 w 353"/>
                <a:gd name="T1" fmla="*/ 69 h 149"/>
                <a:gd name="T2" fmla="*/ 296 w 353"/>
                <a:gd name="T3" fmla="*/ 0 h 149"/>
                <a:gd name="T4" fmla="*/ 235 w 353"/>
                <a:gd name="T5" fmla="*/ 0 h 149"/>
                <a:gd name="T6" fmla="*/ 235 w 353"/>
                <a:gd name="T7" fmla="*/ 33 h 149"/>
                <a:gd name="T8" fmla="*/ 178 w 353"/>
                <a:gd name="T9" fmla="*/ 0 h 149"/>
                <a:gd name="T10" fmla="*/ 0 w 353"/>
                <a:gd name="T11" fmla="*/ 102 h 149"/>
                <a:gd name="T12" fmla="*/ 0 w 353"/>
                <a:gd name="T13" fmla="*/ 149 h 149"/>
                <a:gd name="T14" fmla="*/ 178 w 353"/>
                <a:gd name="T15" fmla="*/ 47 h 149"/>
                <a:gd name="T16" fmla="*/ 353 w 353"/>
                <a:gd name="T17" fmla="*/ 149 h 149"/>
                <a:gd name="T18" fmla="*/ 353 w 353"/>
                <a:gd name="T19" fmla="*/ 102 h 149"/>
                <a:gd name="T20" fmla="*/ 296 w 353"/>
                <a:gd name="T21" fmla="*/ 6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" h="149">
                  <a:moveTo>
                    <a:pt x="296" y="69"/>
                  </a:moveTo>
                  <a:lnTo>
                    <a:pt x="296" y="0"/>
                  </a:lnTo>
                  <a:lnTo>
                    <a:pt x="235" y="0"/>
                  </a:lnTo>
                  <a:lnTo>
                    <a:pt x="235" y="33"/>
                  </a:lnTo>
                  <a:lnTo>
                    <a:pt x="178" y="0"/>
                  </a:lnTo>
                  <a:lnTo>
                    <a:pt x="0" y="102"/>
                  </a:lnTo>
                  <a:lnTo>
                    <a:pt x="0" y="149"/>
                  </a:lnTo>
                  <a:lnTo>
                    <a:pt x="178" y="47"/>
                  </a:lnTo>
                  <a:lnTo>
                    <a:pt x="353" y="149"/>
                  </a:lnTo>
                  <a:lnTo>
                    <a:pt x="353" y="102"/>
                  </a:lnTo>
                  <a:lnTo>
                    <a:pt x="296" y="69"/>
                  </a:lnTo>
                  <a:close/>
                </a:path>
              </a:pathLst>
            </a:custGeom>
            <a:solidFill>
              <a:srgbClr val="0CCE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5"/>
            <p:cNvSpPr>
              <a:spLocks/>
            </p:cNvSpPr>
            <p:nvPr/>
          </p:nvSpPr>
          <p:spPr bwMode="auto">
            <a:xfrm>
              <a:off x="1564843" y="3655561"/>
              <a:ext cx="291467" cy="296245"/>
            </a:xfrm>
            <a:custGeom>
              <a:avLst/>
              <a:gdLst>
                <a:gd name="T0" fmla="*/ 0 w 103"/>
                <a:gd name="T1" fmla="*/ 29 h 105"/>
                <a:gd name="T2" fmla="*/ 0 w 103"/>
                <a:gd name="T3" fmla="*/ 62 h 105"/>
                <a:gd name="T4" fmla="*/ 0 w 103"/>
                <a:gd name="T5" fmla="*/ 105 h 105"/>
                <a:gd name="T6" fmla="*/ 31 w 103"/>
                <a:gd name="T7" fmla="*/ 105 h 105"/>
                <a:gd name="T8" fmla="*/ 31 w 103"/>
                <a:gd name="T9" fmla="*/ 71 h 105"/>
                <a:gd name="T10" fmla="*/ 51 w 103"/>
                <a:gd name="T11" fmla="*/ 50 h 105"/>
                <a:gd name="T12" fmla="*/ 51 w 103"/>
                <a:gd name="T13" fmla="*/ 50 h 105"/>
                <a:gd name="T14" fmla="*/ 72 w 103"/>
                <a:gd name="T15" fmla="*/ 71 h 105"/>
                <a:gd name="T16" fmla="*/ 72 w 103"/>
                <a:gd name="T17" fmla="*/ 105 h 105"/>
                <a:gd name="T18" fmla="*/ 103 w 103"/>
                <a:gd name="T19" fmla="*/ 105 h 105"/>
                <a:gd name="T20" fmla="*/ 103 w 103"/>
                <a:gd name="T21" fmla="*/ 62 h 105"/>
                <a:gd name="T22" fmla="*/ 103 w 103"/>
                <a:gd name="T23" fmla="*/ 29 h 105"/>
                <a:gd name="T24" fmla="*/ 52 w 103"/>
                <a:gd name="T25" fmla="*/ 0 h 105"/>
                <a:gd name="T26" fmla="*/ 0 w 103"/>
                <a:gd name="T27" fmla="*/ 2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105">
                  <a:moveTo>
                    <a:pt x="0" y="29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59"/>
                    <a:pt x="40" y="50"/>
                    <a:pt x="51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62" y="50"/>
                    <a:pt x="72" y="59"/>
                    <a:pt x="72" y="71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103" y="105"/>
                    <a:pt x="103" y="105"/>
                    <a:pt x="103" y="105"/>
                  </a:cubicBezTo>
                  <a:cubicBezTo>
                    <a:pt x="103" y="62"/>
                    <a:pt x="103" y="62"/>
                    <a:pt x="103" y="62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0CCE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9" name="Freeform 26"/>
          <p:cNvSpPr>
            <a:spLocks/>
          </p:cNvSpPr>
          <p:nvPr/>
        </p:nvSpPr>
        <p:spPr bwMode="auto">
          <a:xfrm>
            <a:off x="3126103" y="4531156"/>
            <a:ext cx="398975" cy="279522"/>
          </a:xfrm>
          <a:custGeom>
            <a:avLst/>
            <a:gdLst>
              <a:gd name="T0" fmla="*/ 208 w 334"/>
              <a:gd name="T1" fmla="*/ 0 h 234"/>
              <a:gd name="T2" fmla="*/ 0 w 334"/>
              <a:gd name="T3" fmla="*/ 0 h 234"/>
              <a:gd name="T4" fmla="*/ 0 w 334"/>
              <a:gd name="T5" fmla="*/ 234 h 234"/>
              <a:gd name="T6" fmla="*/ 208 w 334"/>
              <a:gd name="T7" fmla="*/ 234 h 234"/>
              <a:gd name="T8" fmla="*/ 334 w 334"/>
              <a:gd name="T9" fmla="*/ 121 h 234"/>
              <a:gd name="T10" fmla="*/ 208 w 334"/>
              <a:gd name="T11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" h="234">
                <a:moveTo>
                  <a:pt x="208" y="0"/>
                </a:moveTo>
                <a:lnTo>
                  <a:pt x="0" y="0"/>
                </a:lnTo>
                <a:lnTo>
                  <a:pt x="0" y="234"/>
                </a:lnTo>
                <a:lnTo>
                  <a:pt x="208" y="234"/>
                </a:lnTo>
                <a:lnTo>
                  <a:pt x="334" y="121"/>
                </a:lnTo>
                <a:lnTo>
                  <a:pt x="208" y="0"/>
                </a:lnTo>
                <a:close/>
              </a:path>
            </a:pathLst>
          </a:custGeom>
          <a:solidFill>
            <a:srgbClr val="6F2F9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27"/>
          <p:cNvSpPr>
            <a:spLocks/>
          </p:cNvSpPr>
          <p:nvPr/>
        </p:nvSpPr>
        <p:spPr bwMode="auto">
          <a:xfrm>
            <a:off x="62117" y="4528767"/>
            <a:ext cx="3063986" cy="290273"/>
          </a:xfrm>
          <a:custGeom>
            <a:avLst/>
            <a:gdLst>
              <a:gd name="T0" fmla="*/ 0 w 2565"/>
              <a:gd name="T1" fmla="*/ 0 h 243"/>
              <a:gd name="T2" fmla="*/ 0 w 2565"/>
              <a:gd name="T3" fmla="*/ 243 h 243"/>
              <a:gd name="T4" fmla="*/ 2558 w 2565"/>
              <a:gd name="T5" fmla="*/ 243 h 243"/>
              <a:gd name="T6" fmla="*/ 2565 w 2565"/>
              <a:gd name="T7" fmla="*/ 0 h 243"/>
              <a:gd name="T8" fmla="*/ 0 w 2565"/>
              <a:gd name="T9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243">
                <a:moveTo>
                  <a:pt x="0" y="0"/>
                </a:moveTo>
                <a:lnTo>
                  <a:pt x="0" y="243"/>
                </a:lnTo>
                <a:lnTo>
                  <a:pt x="2558" y="243"/>
                </a:lnTo>
                <a:lnTo>
                  <a:pt x="2565" y="0"/>
                </a:lnTo>
                <a:lnTo>
                  <a:pt x="0" y="0"/>
                </a:lnTo>
                <a:close/>
              </a:path>
            </a:pathLst>
          </a:custGeom>
          <a:solidFill>
            <a:srgbClr val="6F2F9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Oval 28"/>
          <p:cNvSpPr>
            <a:spLocks noChangeArrowheads="1"/>
          </p:cNvSpPr>
          <p:nvPr/>
        </p:nvSpPr>
        <p:spPr bwMode="auto">
          <a:xfrm>
            <a:off x="2121498" y="4073648"/>
            <a:ext cx="1145560" cy="1141977"/>
          </a:xfrm>
          <a:prstGeom prst="ellipse">
            <a:avLst/>
          </a:prstGeom>
          <a:solidFill>
            <a:srgbClr val="6F2F9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Oval 30"/>
          <p:cNvSpPr>
            <a:spLocks noChangeArrowheads="1"/>
          </p:cNvSpPr>
          <p:nvPr/>
        </p:nvSpPr>
        <p:spPr bwMode="auto">
          <a:xfrm>
            <a:off x="2325763" y="4276720"/>
            <a:ext cx="738224" cy="73464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Freeform 31"/>
          <p:cNvSpPr>
            <a:spLocks/>
          </p:cNvSpPr>
          <p:nvPr/>
        </p:nvSpPr>
        <p:spPr bwMode="auto">
          <a:xfrm>
            <a:off x="1910064" y="4605218"/>
            <a:ext cx="97952" cy="155290"/>
          </a:xfrm>
          <a:custGeom>
            <a:avLst/>
            <a:gdLst>
              <a:gd name="T0" fmla="*/ 82 w 82"/>
              <a:gd name="T1" fmla="*/ 66 h 130"/>
              <a:gd name="T2" fmla="*/ 37 w 82"/>
              <a:gd name="T3" fmla="*/ 0 h 130"/>
              <a:gd name="T4" fmla="*/ 0 w 82"/>
              <a:gd name="T5" fmla="*/ 0 h 130"/>
              <a:gd name="T6" fmla="*/ 45 w 82"/>
              <a:gd name="T7" fmla="*/ 66 h 130"/>
              <a:gd name="T8" fmla="*/ 0 w 82"/>
              <a:gd name="T9" fmla="*/ 130 h 130"/>
              <a:gd name="T10" fmla="*/ 37 w 82"/>
              <a:gd name="T11" fmla="*/ 130 h 130"/>
              <a:gd name="T12" fmla="*/ 82 w 82"/>
              <a:gd name="T13" fmla="*/ 6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130">
                <a:moveTo>
                  <a:pt x="82" y="66"/>
                </a:moveTo>
                <a:lnTo>
                  <a:pt x="37" y="0"/>
                </a:lnTo>
                <a:lnTo>
                  <a:pt x="0" y="0"/>
                </a:lnTo>
                <a:lnTo>
                  <a:pt x="45" y="66"/>
                </a:lnTo>
                <a:lnTo>
                  <a:pt x="0" y="130"/>
                </a:lnTo>
                <a:lnTo>
                  <a:pt x="37" y="130"/>
                </a:lnTo>
                <a:lnTo>
                  <a:pt x="82" y="6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1" name="Group 250"/>
          <p:cNvGrpSpPr/>
          <p:nvPr/>
        </p:nvGrpSpPr>
        <p:grpSpPr>
          <a:xfrm>
            <a:off x="2503749" y="4421259"/>
            <a:ext cx="367918" cy="424060"/>
            <a:chOff x="2503749" y="4421259"/>
            <a:chExt cx="367918" cy="424060"/>
          </a:xfrm>
          <a:solidFill>
            <a:srgbClr val="6F2F9F"/>
          </a:solidFill>
        </p:grpSpPr>
        <p:sp>
          <p:nvSpPr>
            <p:cNvPr id="215" name="Rectangle 32"/>
            <p:cNvSpPr>
              <a:spLocks noChangeArrowheads="1"/>
            </p:cNvSpPr>
            <p:nvPr/>
          </p:nvSpPr>
          <p:spPr bwMode="auto">
            <a:xfrm>
              <a:off x="2506138" y="4694807"/>
              <a:ext cx="84812" cy="15051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Rectangle 33"/>
            <p:cNvSpPr>
              <a:spLocks noChangeArrowheads="1"/>
            </p:cNvSpPr>
            <p:nvPr/>
          </p:nvSpPr>
          <p:spPr bwMode="auto">
            <a:xfrm>
              <a:off x="2644704" y="4607606"/>
              <a:ext cx="84812" cy="2377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34"/>
            <p:cNvSpPr>
              <a:spLocks noChangeArrowheads="1"/>
            </p:cNvSpPr>
            <p:nvPr/>
          </p:nvSpPr>
          <p:spPr bwMode="auto">
            <a:xfrm>
              <a:off x="2783271" y="4537129"/>
              <a:ext cx="88396" cy="30819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35"/>
            <p:cNvSpPr>
              <a:spLocks/>
            </p:cNvSpPr>
            <p:nvPr/>
          </p:nvSpPr>
          <p:spPr bwMode="auto">
            <a:xfrm>
              <a:off x="2503749" y="4421259"/>
              <a:ext cx="322525" cy="155290"/>
            </a:xfrm>
            <a:custGeom>
              <a:avLst/>
              <a:gdLst>
                <a:gd name="T0" fmla="*/ 270 w 270"/>
                <a:gd name="T1" fmla="*/ 9 h 130"/>
                <a:gd name="T2" fmla="*/ 192 w 270"/>
                <a:gd name="T3" fmla="*/ 0 h 130"/>
                <a:gd name="T4" fmla="*/ 203 w 270"/>
                <a:gd name="T5" fmla="*/ 26 h 130"/>
                <a:gd name="T6" fmla="*/ 0 w 270"/>
                <a:gd name="T7" fmla="*/ 113 h 130"/>
                <a:gd name="T8" fmla="*/ 7 w 270"/>
                <a:gd name="T9" fmla="*/ 130 h 130"/>
                <a:gd name="T10" fmla="*/ 211 w 270"/>
                <a:gd name="T11" fmla="*/ 45 h 130"/>
                <a:gd name="T12" fmla="*/ 222 w 270"/>
                <a:gd name="T13" fmla="*/ 71 h 130"/>
                <a:gd name="T14" fmla="*/ 270 w 270"/>
                <a:gd name="T15" fmla="*/ 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30">
                  <a:moveTo>
                    <a:pt x="270" y="9"/>
                  </a:moveTo>
                  <a:lnTo>
                    <a:pt x="192" y="0"/>
                  </a:lnTo>
                  <a:lnTo>
                    <a:pt x="203" y="26"/>
                  </a:lnTo>
                  <a:lnTo>
                    <a:pt x="0" y="113"/>
                  </a:lnTo>
                  <a:lnTo>
                    <a:pt x="7" y="130"/>
                  </a:lnTo>
                  <a:lnTo>
                    <a:pt x="211" y="45"/>
                  </a:lnTo>
                  <a:lnTo>
                    <a:pt x="222" y="71"/>
                  </a:lnTo>
                  <a:lnTo>
                    <a:pt x="27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9" name="Freeform 36"/>
          <p:cNvSpPr>
            <a:spLocks/>
          </p:cNvSpPr>
          <p:nvPr/>
        </p:nvSpPr>
        <p:spPr bwMode="auto">
          <a:xfrm>
            <a:off x="2065354" y="5523816"/>
            <a:ext cx="398975" cy="279522"/>
          </a:xfrm>
          <a:custGeom>
            <a:avLst/>
            <a:gdLst>
              <a:gd name="T0" fmla="*/ 208 w 334"/>
              <a:gd name="T1" fmla="*/ 0 h 234"/>
              <a:gd name="T2" fmla="*/ 0 w 334"/>
              <a:gd name="T3" fmla="*/ 0 h 234"/>
              <a:gd name="T4" fmla="*/ 0 w 334"/>
              <a:gd name="T5" fmla="*/ 234 h 234"/>
              <a:gd name="T6" fmla="*/ 208 w 334"/>
              <a:gd name="T7" fmla="*/ 234 h 234"/>
              <a:gd name="T8" fmla="*/ 334 w 334"/>
              <a:gd name="T9" fmla="*/ 120 h 234"/>
              <a:gd name="T10" fmla="*/ 208 w 334"/>
              <a:gd name="T11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" h="234">
                <a:moveTo>
                  <a:pt x="208" y="0"/>
                </a:moveTo>
                <a:lnTo>
                  <a:pt x="0" y="0"/>
                </a:lnTo>
                <a:lnTo>
                  <a:pt x="0" y="234"/>
                </a:lnTo>
                <a:lnTo>
                  <a:pt x="208" y="234"/>
                </a:lnTo>
                <a:lnTo>
                  <a:pt x="334" y="120"/>
                </a:lnTo>
                <a:lnTo>
                  <a:pt x="208" y="0"/>
                </a:lnTo>
                <a:close/>
              </a:path>
            </a:pathLst>
          </a:custGeom>
          <a:solidFill>
            <a:srgbClr val="163F6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Freeform 37"/>
          <p:cNvSpPr>
            <a:spLocks/>
          </p:cNvSpPr>
          <p:nvPr/>
        </p:nvSpPr>
        <p:spPr bwMode="auto">
          <a:xfrm>
            <a:off x="51365" y="5497536"/>
            <a:ext cx="1898118" cy="291467"/>
          </a:xfrm>
          <a:custGeom>
            <a:avLst/>
            <a:gdLst>
              <a:gd name="T0" fmla="*/ 0 w 1589"/>
              <a:gd name="T1" fmla="*/ 0 h 244"/>
              <a:gd name="T2" fmla="*/ 0 w 1589"/>
              <a:gd name="T3" fmla="*/ 244 h 244"/>
              <a:gd name="T4" fmla="*/ 1582 w 1589"/>
              <a:gd name="T5" fmla="*/ 244 h 244"/>
              <a:gd name="T6" fmla="*/ 1589 w 1589"/>
              <a:gd name="T7" fmla="*/ 0 h 244"/>
              <a:gd name="T8" fmla="*/ 0 w 1589"/>
              <a:gd name="T9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9" h="244">
                <a:moveTo>
                  <a:pt x="0" y="0"/>
                </a:moveTo>
                <a:lnTo>
                  <a:pt x="0" y="244"/>
                </a:lnTo>
                <a:lnTo>
                  <a:pt x="1582" y="244"/>
                </a:lnTo>
                <a:lnTo>
                  <a:pt x="1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163F6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Oval 38"/>
          <p:cNvSpPr>
            <a:spLocks noChangeArrowheads="1"/>
          </p:cNvSpPr>
          <p:nvPr/>
        </p:nvSpPr>
        <p:spPr bwMode="auto">
          <a:xfrm>
            <a:off x="1038053" y="5042418"/>
            <a:ext cx="1145560" cy="1141977"/>
          </a:xfrm>
          <a:prstGeom prst="ellipse">
            <a:avLst/>
          </a:prstGeom>
          <a:solidFill>
            <a:srgbClr val="163F6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Oval 40"/>
          <p:cNvSpPr>
            <a:spLocks noChangeArrowheads="1"/>
          </p:cNvSpPr>
          <p:nvPr/>
        </p:nvSpPr>
        <p:spPr bwMode="auto">
          <a:xfrm>
            <a:off x="1242319" y="5246683"/>
            <a:ext cx="738224" cy="73464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Freeform 41"/>
          <p:cNvSpPr>
            <a:spLocks/>
          </p:cNvSpPr>
          <p:nvPr/>
        </p:nvSpPr>
        <p:spPr bwMode="auto">
          <a:xfrm>
            <a:off x="874401" y="5569208"/>
            <a:ext cx="99146" cy="155290"/>
          </a:xfrm>
          <a:custGeom>
            <a:avLst/>
            <a:gdLst>
              <a:gd name="T0" fmla="*/ 83 w 83"/>
              <a:gd name="T1" fmla="*/ 66 h 130"/>
              <a:gd name="T2" fmla="*/ 38 w 83"/>
              <a:gd name="T3" fmla="*/ 0 h 130"/>
              <a:gd name="T4" fmla="*/ 0 w 83"/>
              <a:gd name="T5" fmla="*/ 0 h 130"/>
              <a:gd name="T6" fmla="*/ 43 w 83"/>
              <a:gd name="T7" fmla="*/ 66 h 130"/>
              <a:gd name="T8" fmla="*/ 0 w 83"/>
              <a:gd name="T9" fmla="*/ 130 h 130"/>
              <a:gd name="T10" fmla="*/ 38 w 83"/>
              <a:gd name="T11" fmla="*/ 130 h 130"/>
              <a:gd name="T12" fmla="*/ 83 w 83"/>
              <a:gd name="T13" fmla="*/ 6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" h="130">
                <a:moveTo>
                  <a:pt x="83" y="66"/>
                </a:moveTo>
                <a:lnTo>
                  <a:pt x="38" y="0"/>
                </a:lnTo>
                <a:lnTo>
                  <a:pt x="0" y="0"/>
                </a:lnTo>
                <a:lnTo>
                  <a:pt x="43" y="66"/>
                </a:lnTo>
                <a:lnTo>
                  <a:pt x="0" y="130"/>
                </a:lnTo>
                <a:lnTo>
                  <a:pt x="38" y="130"/>
                </a:lnTo>
                <a:lnTo>
                  <a:pt x="83" y="6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2" name="Group 251"/>
          <p:cNvGrpSpPr/>
          <p:nvPr/>
        </p:nvGrpSpPr>
        <p:grpSpPr>
          <a:xfrm>
            <a:off x="1397608" y="5393611"/>
            <a:ext cx="438395" cy="438395"/>
            <a:chOff x="1397608" y="5393611"/>
            <a:chExt cx="438395" cy="438395"/>
          </a:xfrm>
        </p:grpSpPr>
        <p:sp>
          <p:nvSpPr>
            <p:cNvPr id="225" name="Oval 42"/>
            <p:cNvSpPr>
              <a:spLocks noChangeArrowheads="1"/>
            </p:cNvSpPr>
            <p:nvPr/>
          </p:nvSpPr>
          <p:spPr bwMode="auto">
            <a:xfrm>
              <a:off x="1397608" y="5393611"/>
              <a:ext cx="438395" cy="438395"/>
            </a:xfrm>
            <a:prstGeom prst="ellipse">
              <a:avLst/>
            </a:prstGeom>
            <a:solidFill>
              <a:srgbClr val="163F6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Oval 43"/>
            <p:cNvSpPr>
              <a:spLocks noChangeArrowheads="1"/>
            </p:cNvSpPr>
            <p:nvPr/>
          </p:nvSpPr>
          <p:spPr bwMode="auto">
            <a:xfrm>
              <a:off x="1457335" y="5449754"/>
              <a:ext cx="318941" cy="322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44"/>
            <p:cNvSpPr>
              <a:spLocks/>
            </p:cNvSpPr>
            <p:nvPr/>
          </p:nvSpPr>
          <p:spPr bwMode="auto">
            <a:xfrm>
              <a:off x="1536174" y="5497536"/>
              <a:ext cx="150512" cy="223379"/>
            </a:xfrm>
            <a:custGeom>
              <a:avLst/>
              <a:gdLst>
                <a:gd name="T0" fmla="*/ 42 w 53"/>
                <a:gd name="T1" fmla="*/ 24 h 79"/>
                <a:gd name="T2" fmla="*/ 27 w 53"/>
                <a:gd name="T3" fmla="*/ 17 h 79"/>
                <a:gd name="T4" fmla="*/ 14 w 53"/>
                <a:gd name="T5" fmla="*/ 25 h 79"/>
                <a:gd name="T6" fmla="*/ 28 w 53"/>
                <a:gd name="T7" fmla="*/ 33 h 79"/>
                <a:gd name="T8" fmla="*/ 53 w 53"/>
                <a:gd name="T9" fmla="*/ 52 h 79"/>
                <a:gd name="T10" fmla="*/ 33 w 53"/>
                <a:gd name="T11" fmla="*/ 71 h 79"/>
                <a:gd name="T12" fmla="*/ 33 w 53"/>
                <a:gd name="T13" fmla="*/ 79 h 79"/>
                <a:gd name="T14" fmla="*/ 22 w 53"/>
                <a:gd name="T15" fmla="*/ 79 h 79"/>
                <a:gd name="T16" fmla="*/ 22 w 53"/>
                <a:gd name="T17" fmla="*/ 71 h 79"/>
                <a:gd name="T18" fmla="*/ 0 w 53"/>
                <a:gd name="T19" fmla="*/ 56 h 79"/>
                <a:gd name="T20" fmla="*/ 10 w 53"/>
                <a:gd name="T21" fmla="*/ 52 h 79"/>
                <a:gd name="T22" fmla="*/ 27 w 53"/>
                <a:gd name="T23" fmla="*/ 61 h 79"/>
                <a:gd name="T24" fmla="*/ 42 w 53"/>
                <a:gd name="T25" fmla="*/ 52 h 79"/>
                <a:gd name="T26" fmla="*/ 27 w 53"/>
                <a:gd name="T27" fmla="*/ 43 h 79"/>
                <a:gd name="T28" fmla="*/ 2 w 53"/>
                <a:gd name="T29" fmla="*/ 25 h 79"/>
                <a:gd name="T30" fmla="*/ 22 w 53"/>
                <a:gd name="T31" fmla="*/ 8 h 79"/>
                <a:gd name="T32" fmla="*/ 22 w 53"/>
                <a:gd name="T33" fmla="*/ 0 h 79"/>
                <a:gd name="T34" fmla="*/ 33 w 53"/>
                <a:gd name="T35" fmla="*/ 0 h 79"/>
                <a:gd name="T36" fmla="*/ 33 w 53"/>
                <a:gd name="T37" fmla="*/ 8 h 79"/>
                <a:gd name="T38" fmla="*/ 51 w 53"/>
                <a:gd name="T39" fmla="*/ 20 h 79"/>
                <a:gd name="T40" fmla="*/ 42 w 53"/>
                <a:gd name="T41" fmla="*/ 2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79">
                  <a:moveTo>
                    <a:pt x="42" y="24"/>
                  </a:moveTo>
                  <a:cubicBezTo>
                    <a:pt x="39" y="20"/>
                    <a:pt x="33" y="17"/>
                    <a:pt x="27" y="17"/>
                  </a:cubicBezTo>
                  <a:cubicBezTo>
                    <a:pt x="20" y="17"/>
                    <a:pt x="14" y="19"/>
                    <a:pt x="14" y="25"/>
                  </a:cubicBezTo>
                  <a:cubicBezTo>
                    <a:pt x="14" y="31"/>
                    <a:pt x="20" y="32"/>
                    <a:pt x="28" y="33"/>
                  </a:cubicBezTo>
                  <a:cubicBezTo>
                    <a:pt x="40" y="34"/>
                    <a:pt x="53" y="37"/>
                    <a:pt x="53" y="52"/>
                  </a:cubicBezTo>
                  <a:cubicBezTo>
                    <a:pt x="53" y="63"/>
                    <a:pt x="44" y="70"/>
                    <a:pt x="33" y="71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13" y="70"/>
                    <a:pt x="4" y="66"/>
                    <a:pt x="0" y="5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2" y="58"/>
                    <a:pt x="20" y="61"/>
                    <a:pt x="27" y="61"/>
                  </a:cubicBezTo>
                  <a:cubicBezTo>
                    <a:pt x="35" y="61"/>
                    <a:pt x="42" y="58"/>
                    <a:pt x="42" y="52"/>
                  </a:cubicBezTo>
                  <a:cubicBezTo>
                    <a:pt x="42" y="46"/>
                    <a:pt x="35" y="44"/>
                    <a:pt x="27" y="43"/>
                  </a:cubicBezTo>
                  <a:cubicBezTo>
                    <a:pt x="14" y="42"/>
                    <a:pt x="2" y="40"/>
                    <a:pt x="2" y="25"/>
                  </a:cubicBezTo>
                  <a:cubicBezTo>
                    <a:pt x="2" y="14"/>
                    <a:pt x="12" y="9"/>
                    <a:pt x="22" y="8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40" y="9"/>
                    <a:pt x="47" y="12"/>
                    <a:pt x="51" y="20"/>
                  </a:cubicBezTo>
                  <a:lnTo>
                    <a:pt x="42" y="24"/>
                  </a:lnTo>
                  <a:close/>
                </a:path>
              </a:pathLst>
            </a:custGeom>
            <a:solidFill>
              <a:srgbClr val="163F6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8" name="Freeform 45"/>
          <p:cNvSpPr>
            <a:spLocks/>
          </p:cNvSpPr>
          <p:nvPr/>
        </p:nvSpPr>
        <p:spPr bwMode="auto">
          <a:xfrm>
            <a:off x="3086683" y="2662901"/>
            <a:ext cx="395391" cy="277132"/>
          </a:xfrm>
          <a:custGeom>
            <a:avLst/>
            <a:gdLst>
              <a:gd name="T0" fmla="*/ 206 w 331"/>
              <a:gd name="T1" fmla="*/ 0 h 232"/>
              <a:gd name="T2" fmla="*/ 0 w 331"/>
              <a:gd name="T3" fmla="*/ 0 h 232"/>
              <a:gd name="T4" fmla="*/ 0 w 331"/>
              <a:gd name="T5" fmla="*/ 232 h 232"/>
              <a:gd name="T6" fmla="*/ 206 w 331"/>
              <a:gd name="T7" fmla="*/ 232 h 232"/>
              <a:gd name="T8" fmla="*/ 331 w 331"/>
              <a:gd name="T9" fmla="*/ 118 h 232"/>
              <a:gd name="T10" fmla="*/ 206 w 331"/>
              <a:gd name="T11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1" h="232">
                <a:moveTo>
                  <a:pt x="206" y="0"/>
                </a:moveTo>
                <a:lnTo>
                  <a:pt x="0" y="0"/>
                </a:lnTo>
                <a:lnTo>
                  <a:pt x="0" y="232"/>
                </a:lnTo>
                <a:lnTo>
                  <a:pt x="206" y="232"/>
                </a:lnTo>
                <a:lnTo>
                  <a:pt x="331" y="118"/>
                </a:lnTo>
                <a:lnTo>
                  <a:pt x="206" y="0"/>
                </a:lnTo>
                <a:close/>
              </a:path>
            </a:pathLst>
          </a:custGeom>
          <a:solidFill>
            <a:srgbClr val="A5C2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Freeform 46"/>
          <p:cNvSpPr>
            <a:spLocks/>
          </p:cNvSpPr>
          <p:nvPr/>
        </p:nvSpPr>
        <p:spPr bwMode="auto">
          <a:xfrm>
            <a:off x="51365" y="2643788"/>
            <a:ext cx="2675762" cy="290273"/>
          </a:xfrm>
          <a:custGeom>
            <a:avLst/>
            <a:gdLst>
              <a:gd name="T0" fmla="*/ 0 w 2240"/>
              <a:gd name="T1" fmla="*/ 243 h 243"/>
              <a:gd name="T2" fmla="*/ 2240 w 2240"/>
              <a:gd name="T3" fmla="*/ 243 h 243"/>
              <a:gd name="T4" fmla="*/ 2221 w 2240"/>
              <a:gd name="T5" fmla="*/ 0 h 243"/>
              <a:gd name="T6" fmla="*/ 0 w 2240"/>
              <a:gd name="T7" fmla="*/ 0 h 243"/>
              <a:gd name="T8" fmla="*/ 0 w 2240"/>
              <a:gd name="T9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0" h="243">
                <a:moveTo>
                  <a:pt x="0" y="243"/>
                </a:moveTo>
                <a:lnTo>
                  <a:pt x="2240" y="243"/>
                </a:lnTo>
                <a:lnTo>
                  <a:pt x="2221" y="0"/>
                </a:lnTo>
                <a:lnTo>
                  <a:pt x="0" y="0"/>
                </a:lnTo>
                <a:lnTo>
                  <a:pt x="0" y="243"/>
                </a:lnTo>
                <a:close/>
              </a:path>
            </a:pathLst>
          </a:custGeom>
          <a:solidFill>
            <a:srgbClr val="A5C2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Oval 47"/>
          <p:cNvSpPr>
            <a:spLocks noChangeArrowheads="1"/>
          </p:cNvSpPr>
          <p:nvPr/>
        </p:nvSpPr>
        <p:spPr bwMode="auto">
          <a:xfrm>
            <a:off x="2084467" y="2236451"/>
            <a:ext cx="1145560" cy="1144366"/>
          </a:xfrm>
          <a:prstGeom prst="ellipse">
            <a:avLst/>
          </a:prstGeom>
          <a:solidFill>
            <a:srgbClr val="A5C2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Oval 48"/>
          <p:cNvSpPr>
            <a:spLocks noChangeArrowheads="1"/>
          </p:cNvSpPr>
          <p:nvPr/>
        </p:nvSpPr>
        <p:spPr bwMode="auto">
          <a:xfrm>
            <a:off x="2348459" y="2487304"/>
            <a:ext cx="734640" cy="738224"/>
          </a:xfrm>
          <a:prstGeom prst="ellipse">
            <a:avLst/>
          </a:prstGeom>
          <a:solidFill>
            <a:srgbClr val="A5C2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Oval 49"/>
          <p:cNvSpPr>
            <a:spLocks noChangeArrowheads="1"/>
          </p:cNvSpPr>
          <p:nvPr/>
        </p:nvSpPr>
        <p:spPr bwMode="auto">
          <a:xfrm>
            <a:off x="2288733" y="2439522"/>
            <a:ext cx="738224" cy="73822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3" name="Freeform 50"/>
          <p:cNvSpPr>
            <a:spLocks/>
          </p:cNvSpPr>
          <p:nvPr/>
        </p:nvSpPr>
        <p:spPr bwMode="auto">
          <a:xfrm>
            <a:off x="1900508" y="2708293"/>
            <a:ext cx="99146" cy="155290"/>
          </a:xfrm>
          <a:custGeom>
            <a:avLst/>
            <a:gdLst>
              <a:gd name="T0" fmla="*/ 83 w 83"/>
              <a:gd name="T1" fmla="*/ 64 h 130"/>
              <a:gd name="T2" fmla="*/ 38 w 83"/>
              <a:gd name="T3" fmla="*/ 0 h 130"/>
              <a:gd name="T4" fmla="*/ 0 w 83"/>
              <a:gd name="T5" fmla="*/ 0 h 130"/>
              <a:gd name="T6" fmla="*/ 45 w 83"/>
              <a:gd name="T7" fmla="*/ 64 h 130"/>
              <a:gd name="T8" fmla="*/ 0 w 83"/>
              <a:gd name="T9" fmla="*/ 130 h 130"/>
              <a:gd name="T10" fmla="*/ 38 w 83"/>
              <a:gd name="T11" fmla="*/ 130 h 130"/>
              <a:gd name="T12" fmla="*/ 83 w 83"/>
              <a:gd name="T13" fmla="*/ 6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" h="130">
                <a:moveTo>
                  <a:pt x="83" y="64"/>
                </a:moveTo>
                <a:lnTo>
                  <a:pt x="38" y="0"/>
                </a:lnTo>
                <a:lnTo>
                  <a:pt x="0" y="0"/>
                </a:lnTo>
                <a:lnTo>
                  <a:pt x="45" y="64"/>
                </a:lnTo>
                <a:lnTo>
                  <a:pt x="0" y="130"/>
                </a:lnTo>
                <a:lnTo>
                  <a:pt x="38" y="130"/>
                </a:lnTo>
                <a:lnTo>
                  <a:pt x="83" y="6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9" name="Group 248"/>
          <p:cNvGrpSpPr/>
          <p:nvPr/>
        </p:nvGrpSpPr>
        <p:grpSpPr>
          <a:xfrm>
            <a:off x="2464330" y="2609146"/>
            <a:ext cx="403753" cy="364335"/>
            <a:chOff x="2464330" y="2609146"/>
            <a:chExt cx="403753" cy="364335"/>
          </a:xfrm>
          <a:solidFill>
            <a:srgbClr val="A5C248"/>
          </a:solidFill>
        </p:grpSpPr>
        <p:sp>
          <p:nvSpPr>
            <p:cNvPr id="234" name="Freeform 51"/>
            <p:cNvSpPr>
              <a:spLocks noEditPoints="1"/>
            </p:cNvSpPr>
            <p:nvPr/>
          </p:nvSpPr>
          <p:spPr bwMode="auto">
            <a:xfrm>
              <a:off x="2464330" y="2646178"/>
              <a:ext cx="403753" cy="327303"/>
            </a:xfrm>
            <a:custGeom>
              <a:avLst/>
              <a:gdLst>
                <a:gd name="T0" fmla="*/ 0 w 338"/>
                <a:gd name="T1" fmla="*/ 0 h 274"/>
                <a:gd name="T2" fmla="*/ 0 w 338"/>
                <a:gd name="T3" fmla="*/ 274 h 274"/>
                <a:gd name="T4" fmla="*/ 338 w 338"/>
                <a:gd name="T5" fmla="*/ 274 h 274"/>
                <a:gd name="T6" fmla="*/ 338 w 338"/>
                <a:gd name="T7" fmla="*/ 0 h 274"/>
                <a:gd name="T8" fmla="*/ 0 w 338"/>
                <a:gd name="T9" fmla="*/ 0 h 274"/>
                <a:gd name="T10" fmla="*/ 289 w 338"/>
                <a:gd name="T11" fmla="*/ 234 h 274"/>
                <a:gd name="T12" fmla="*/ 49 w 338"/>
                <a:gd name="T13" fmla="*/ 234 h 274"/>
                <a:gd name="T14" fmla="*/ 49 w 338"/>
                <a:gd name="T15" fmla="*/ 78 h 274"/>
                <a:gd name="T16" fmla="*/ 289 w 338"/>
                <a:gd name="T17" fmla="*/ 78 h 274"/>
                <a:gd name="T18" fmla="*/ 289 w 338"/>
                <a:gd name="T19" fmla="*/ 23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8" h="274">
                  <a:moveTo>
                    <a:pt x="0" y="0"/>
                  </a:moveTo>
                  <a:lnTo>
                    <a:pt x="0" y="274"/>
                  </a:lnTo>
                  <a:lnTo>
                    <a:pt x="338" y="274"/>
                  </a:lnTo>
                  <a:lnTo>
                    <a:pt x="338" y="0"/>
                  </a:lnTo>
                  <a:lnTo>
                    <a:pt x="0" y="0"/>
                  </a:lnTo>
                  <a:close/>
                  <a:moveTo>
                    <a:pt x="289" y="234"/>
                  </a:moveTo>
                  <a:lnTo>
                    <a:pt x="49" y="234"/>
                  </a:lnTo>
                  <a:lnTo>
                    <a:pt x="49" y="78"/>
                  </a:lnTo>
                  <a:lnTo>
                    <a:pt x="289" y="78"/>
                  </a:lnTo>
                  <a:lnTo>
                    <a:pt x="289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Rectangle 52"/>
            <p:cNvSpPr>
              <a:spLocks noChangeArrowheads="1"/>
            </p:cNvSpPr>
            <p:nvPr/>
          </p:nvSpPr>
          <p:spPr bwMode="auto">
            <a:xfrm>
              <a:off x="2551531" y="2778771"/>
              <a:ext cx="45392" cy="4539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Rectangle 53"/>
            <p:cNvSpPr>
              <a:spLocks noChangeArrowheads="1"/>
            </p:cNvSpPr>
            <p:nvPr/>
          </p:nvSpPr>
          <p:spPr bwMode="auto">
            <a:xfrm>
              <a:off x="2642316" y="2778771"/>
              <a:ext cx="45392" cy="4539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Rectangle 54"/>
            <p:cNvSpPr>
              <a:spLocks noChangeArrowheads="1"/>
            </p:cNvSpPr>
            <p:nvPr/>
          </p:nvSpPr>
          <p:spPr bwMode="auto">
            <a:xfrm>
              <a:off x="2551531" y="2863583"/>
              <a:ext cx="45392" cy="4539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Rectangle 55"/>
            <p:cNvSpPr>
              <a:spLocks noChangeArrowheads="1"/>
            </p:cNvSpPr>
            <p:nvPr/>
          </p:nvSpPr>
          <p:spPr bwMode="auto">
            <a:xfrm>
              <a:off x="2642316" y="2863583"/>
              <a:ext cx="45392" cy="4539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Rectangle 56"/>
            <p:cNvSpPr>
              <a:spLocks noChangeArrowheads="1"/>
            </p:cNvSpPr>
            <p:nvPr/>
          </p:nvSpPr>
          <p:spPr bwMode="auto">
            <a:xfrm>
              <a:off x="2733101" y="2778771"/>
              <a:ext cx="45392" cy="4539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7"/>
            <p:cNvSpPr>
              <a:spLocks/>
            </p:cNvSpPr>
            <p:nvPr/>
          </p:nvSpPr>
          <p:spPr bwMode="auto">
            <a:xfrm>
              <a:off x="2506138" y="2609146"/>
              <a:ext cx="31058" cy="90785"/>
            </a:xfrm>
            <a:custGeom>
              <a:avLst/>
              <a:gdLst>
                <a:gd name="T0" fmla="*/ 6 w 11"/>
                <a:gd name="T1" fmla="*/ 0 h 32"/>
                <a:gd name="T2" fmla="*/ 6 w 11"/>
                <a:gd name="T3" fmla="*/ 0 h 32"/>
                <a:gd name="T4" fmla="*/ 0 w 11"/>
                <a:gd name="T5" fmla="*/ 5 h 32"/>
                <a:gd name="T6" fmla="*/ 0 w 11"/>
                <a:gd name="T7" fmla="*/ 27 h 32"/>
                <a:gd name="T8" fmla="*/ 6 w 11"/>
                <a:gd name="T9" fmla="*/ 32 h 32"/>
                <a:gd name="T10" fmla="*/ 6 w 11"/>
                <a:gd name="T11" fmla="*/ 32 h 32"/>
                <a:gd name="T12" fmla="*/ 11 w 11"/>
                <a:gd name="T13" fmla="*/ 27 h 32"/>
                <a:gd name="T14" fmla="*/ 11 w 11"/>
                <a:gd name="T15" fmla="*/ 5 h 32"/>
                <a:gd name="T16" fmla="*/ 6 w 11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3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9" y="32"/>
                    <a:pt x="11" y="30"/>
                    <a:pt x="11" y="2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8"/>
            <p:cNvSpPr>
              <a:spLocks/>
            </p:cNvSpPr>
            <p:nvPr/>
          </p:nvSpPr>
          <p:spPr bwMode="auto">
            <a:xfrm>
              <a:off x="2795216" y="2609146"/>
              <a:ext cx="31058" cy="90785"/>
            </a:xfrm>
            <a:custGeom>
              <a:avLst/>
              <a:gdLst>
                <a:gd name="T0" fmla="*/ 6 w 11"/>
                <a:gd name="T1" fmla="*/ 0 h 32"/>
                <a:gd name="T2" fmla="*/ 6 w 11"/>
                <a:gd name="T3" fmla="*/ 0 h 32"/>
                <a:gd name="T4" fmla="*/ 0 w 11"/>
                <a:gd name="T5" fmla="*/ 5 h 32"/>
                <a:gd name="T6" fmla="*/ 0 w 11"/>
                <a:gd name="T7" fmla="*/ 27 h 32"/>
                <a:gd name="T8" fmla="*/ 6 w 11"/>
                <a:gd name="T9" fmla="*/ 32 h 32"/>
                <a:gd name="T10" fmla="*/ 6 w 11"/>
                <a:gd name="T11" fmla="*/ 32 h 32"/>
                <a:gd name="T12" fmla="*/ 11 w 11"/>
                <a:gd name="T13" fmla="*/ 27 h 32"/>
                <a:gd name="T14" fmla="*/ 11 w 11"/>
                <a:gd name="T15" fmla="*/ 5 h 32"/>
                <a:gd name="T16" fmla="*/ 6 w 11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3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8" y="32"/>
                    <a:pt x="11" y="30"/>
                    <a:pt x="11" y="2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2" name="Rectangle 59"/>
          <p:cNvSpPr>
            <a:spLocks noChangeArrowheads="1"/>
          </p:cNvSpPr>
          <p:nvPr/>
        </p:nvSpPr>
        <p:spPr bwMode="auto">
          <a:xfrm>
            <a:off x="1" y="4206242"/>
            <a:ext cx="62116" cy="926960"/>
          </a:xfrm>
          <a:prstGeom prst="rect">
            <a:avLst/>
          </a:prstGeom>
          <a:solidFill>
            <a:srgbClr val="6F2F9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60"/>
          <p:cNvSpPr>
            <a:spLocks/>
          </p:cNvSpPr>
          <p:nvPr/>
        </p:nvSpPr>
        <p:spPr bwMode="auto">
          <a:xfrm>
            <a:off x="0" y="5133202"/>
            <a:ext cx="62116" cy="924571"/>
          </a:xfrm>
          <a:custGeom>
            <a:avLst/>
            <a:gdLst>
              <a:gd name="T0" fmla="*/ 0 w 22"/>
              <a:gd name="T1" fmla="*/ 316 h 327"/>
              <a:gd name="T2" fmla="*/ 11 w 22"/>
              <a:gd name="T3" fmla="*/ 327 h 327"/>
              <a:gd name="T4" fmla="*/ 11 w 22"/>
              <a:gd name="T5" fmla="*/ 327 h 327"/>
              <a:gd name="T6" fmla="*/ 22 w 22"/>
              <a:gd name="T7" fmla="*/ 316 h 327"/>
              <a:gd name="T8" fmla="*/ 22 w 22"/>
              <a:gd name="T9" fmla="*/ 0 h 327"/>
              <a:gd name="T10" fmla="*/ 0 w 22"/>
              <a:gd name="T11" fmla="*/ 0 h 327"/>
              <a:gd name="T12" fmla="*/ 0 w 22"/>
              <a:gd name="T13" fmla="*/ 31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327">
                <a:moveTo>
                  <a:pt x="0" y="316"/>
                </a:moveTo>
                <a:cubicBezTo>
                  <a:pt x="0" y="322"/>
                  <a:pt x="5" y="327"/>
                  <a:pt x="11" y="327"/>
                </a:cubicBezTo>
                <a:cubicBezTo>
                  <a:pt x="11" y="327"/>
                  <a:pt x="11" y="327"/>
                  <a:pt x="11" y="327"/>
                </a:cubicBezTo>
                <a:cubicBezTo>
                  <a:pt x="17" y="327"/>
                  <a:pt x="22" y="322"/>
                  <a:pt x="22" y="316"/>
                </a:cubicBezTo>
                <a:cubicBezTo>
                  <a:pt x="22" y="0"/>
                  <a:pt x="22" y="0"/>
                  <a:pt x="22" y="0"/>
                </a:cubicBezTo>
                <a:cubicBezTo>
                  <a:pt x="0" y="0"/>
                  <a:pt x="0" y="0"/>
                  <a:pt x="0" y="0"/>
                </a:cubicBezTo>
                <a:lnTo>
                  <a:pt x="0" y="316"/>
                </a:lnTo>
                <a:close/>
              </a:path>
            </a:pathLst>
          </a:custGeom>
          <a:solidFill>
            <a:srgbClr val="163F6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Rectangle 61"/>
          <p:cNvSpPr>
            <a:spLocks noChangeArrowheads="1"/>
          </p:cNvSpPr>
          <p:nvPr/>
        </p:nvSpPr>
        <p:spPr bwMode="auto">
          <a:xfrm>
            <a:off x="1" y="3279282"/>
            <a:ext cx="62116" cy="926960"/>
          </a:xfrm>
          <a:prstGeom prst="rect">
            <a:avLst/>
          </a:prstGeom>
          <a:solidFill>
            <a:srgbClr val="0CCE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Rectangle 62"/>
          <p:cNvSpPr>
            <a:spLocks noChangeArrowheads="1"/>
          </p:cNvSpPr>
          <p:nvPr/>
        </p:nvSpPr>
        <p:spPr bwMode="auto">
          <a:xfrm>
            <a:off x="0" y="2352322"/>
            <a:ext cx="62116" cy="926960"/>
          </a:xfrm>
          <a:prstGeom prst="rect">
            <a:avLst/>
          </a:prstGeom>
          <a:solidFill>
            <a:srgbClr val="A5C2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63"/>
          <p:cNvSpPr>
            <a:spLocks/>
          </p:cNvSpPr>
          <p:nvPr/>
        </p:nvSpPr>
        <p:spPr bwMode="auto">
          <a:xfrm>
            <a:off x="0" y="1427750"/>
            <a:ext cx="62116" cy="924571"/>
          </a:xfrm>
          <a:custGeom>
            <a:avLst/>
            <a:gdLst>
              <a:gd name="T0" fmla="*/ 22 w 22"/>
              <a:gd name="T1" fmla="*/ 9 h 327"/>
              <a:gd name="T2" fmla="*/ 17 w 22"/>
              <a:gd name="T3" fmla="*/ 0 h 327"/>
              <a:gd name="T4" fmla="*/ 5 w 22"/>
              <a:gd name="T5" fmla="*/ 0 h 327"/>
              <a:gd name="T6" fmla="*/ 0 w 22"/>
              <a:gd name="T7" fmla="*/ 9 h 327"/>
              <a:gd name="T8" fmla="*/ 0 w 22"/>
              <a:gd name="T9" fmla="*/ 327 h 327"/>
              <a:gd name="T10" fmla="*/ 22 w 22"/>
              <a:gd name="T11" fmla="*/ 327 h 327"/>
              <a:gd name="T12" fmla="*/ 22 w 22"/>
              <a:gd name="T13" fmla="*/ 9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327">
                <a:moveTo>
                  <a:pt x="22" y="9"/>
                </a:moveTo>
                <a:cubicBezTo>
                  <a:pt x="22" y="5"/>
                  <a:pt x="20" y="2"/>
                  <a:pt x="17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2"/>
                  <a:pt x="0" y="5"/>
                  <a:pt x="0" y="9"/>
                </a:cubicBezTo>
                <a:cubicBezTo>
                  <a:pt x="0" y="327"/>
                  <a:pt x="0" y="327"/>
                  <a:pt x="0" y="327"/>
                </a:cubicBezTo>
                <a:cubicBezTo>
                  <a:pt x="22" y="327"/>
                  <a:pt x="22" y="327"/>
                  <a:pt x="22" y="327"/>
                </a:cubicBezTo>
                <a:lnTo>
                  <a:pt x="22" y="9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64"/>
          <p:cNvSpPr>
            <a:spLocks/>
          </p:cNvSpPr>
          <p:nvPr/>
        </p:nvSpPr>
        <p:spPr bwMode="auto">
          <a:xfrm>
            <a:off x="14335" y="1421777"/>
            <a:ext cx="34641" cy="5973"/>
          </a:xfrm>
          <a:custGeom>
            <a:avLst/>
            <a:gdLst>
              <a:gd name="T0" fmla="*/ 6 w 12"/>
              <a:gd name="T1" fmla="*/ 0 h 2"/>
              <a:gd name="T2" fmla="*/ 6 w 12"/>
              <a:gd name="T3" fmla="*/ 0 h 2"/>
              <a:gd name="T4" fmla="*/ 0 w 12"/>
              <a:gd name="T5" fmla="*/ 2 h 2"/>
              <a:gd name="T6" fmla="*/ 12 w 12"/>
              <a:gd name="T7" fmla="*/ 2 h 2"/>
              <a:gd name="T8" fmla="*/ 6 w 12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4" y="0"/>
                  <a:pt x="1" y="1"/>
                  <a:pt x="0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1"/>
                  <a:pt x="8" y="0"/>
                  <a:pt x="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673580" y="1561811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F6FC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20%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553002" y="2509079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A5C24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20%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61423" y="3463036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CCE9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20%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53002" y="4377334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6F2F9F"/>
                </a:solidFill>
                <a:latin typeface="+mj-lt"/>
              </a:rPr>
              <a:t>20%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493299" y="5350129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63F6C"/>
                </a:solidFill>
                <a:latin typeface="+mj-lt"/>
              </a:rPr>
              <a:t>20%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968546" y="1288907"/>
            <a:ext cx="1331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Here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65465" y="1581349"/>
            <a:ext cx="5287536" cy="6171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84873" y="2217512"/>
            <a:ext cx="1331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Here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953185" y="2509954"/>
            <a:ext cx="5287536" cy="6171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973280" y="3189270"/>
            <a:ext cx="1331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Here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070199" y="3481712"/>
            <a:ext cx="5287536" cy="6171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73280" y="5042550"/>
            <a:ext cx="1331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Here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070199" y="5334992"/>
            <a:ext cx="5287536" cy="6171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884873" y="4077477"/>
            <a:ext cx="1331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953185" y="4369919"/>
            <a:ext cx="5287536" cy="6171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</p:spTree>
    <p:extLst>
      <p:ext uri="{BB962C8B-B14F-4D97-AF65-F5344CB8AC3E}">
        <p14:creationId xmlns:p14="http://schemas.microsoft.com/office/powerpoint/2010/main" val="2972393678"/>
      </p:ext>
    </p:extLst>
  </p:cSld>
  <p:clrMapOvr>
    <a:masterClrMapping/>
  </p:clrMapOvr>
  <p:transition spd="med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09601" y="3607539"/>
            <a:ext cx="10972800" cy="4453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1454058" y="3600686"/>
            <a:ext cx="1599844" cy="448778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0B6DC5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>
            <a:off x="2961406" y="3600686"/>
            <a:ext cx="1601556" cy="448778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A2C042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>
            <a:off x="4470464" y="3600686"/>
            <a:ext cx="1601556" cy="448778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10CF9B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5979524" y="3600686"/>
            <a:ext cx="1601556" cy="448778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6C2A9D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9" name="Freeform 14"/>
          <p:cNvSpPr>
            <a:spLocks/>
          </p:cNvSpPr>
          <p:nvPr/>
        </p:nvSpPr>
        <p:spPr bwMode="auto">
          <a:xfrm>
            <a:off x="7488584" y="3600686"/>
            <a:ext cx="1601556" cy="448778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17406D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9007922" y="3600686"/>
            <a:ext cx="1579289" cy="448778"/>
          </a:xfrm>
          <a:custGeom>
            <a:avLst/>
            <a:gdLst/>
            <a:ahLst/>
            <a:cxnLst>
              <a:cxn ang="0">
                <a:pos x="70" y="123"/>
              </a:cxn>
              <a:cxn ang="0">
                <a:pos x="7" y="27"/>
              </a:cxn>
              <a:cxn ang="0">
                <a:pos x="22" y="0"/>
              </a:cxn>
              <a:cxn ang="0">
                <a:pos x="376" y="0"/>
              </a:cxn>
              <a:cxn ang="0">
                <a:pos x="391" y="8"/>
              </a:cxn>
              <a:cxn ang="0">
                <a:pos x="453" y="104"/>
              </a:cxn>
              <a:cxn ang="0">
                <a:pos x="439" y="131"/>
              </a:cxn>
              <a:cxn ang="0">
                <a:pos x="85" y="131"/>
              </a:cxn>
              <a:cxn ang="0">
                <a:pos x="70" y="123"/>
              </a:cxn>
            </a:cxnLst>
            <a:rect l="0" t="0" r="r" b="b"/>
            <a:pathLst>
              <a:path w="461" h="131">
                <a:moveTo>
                  <a:pt x="70" y="123"/>
                </a:moveTo>
                <a:cubicBezTo>
                  <a:pt x="7" y="27"/>
                  <a:pt x="7" y="27"/>
                  <a:pt x="7" y="27"/>
                </a:cubicBezTo>
                <a:cubicBezTo>
                  <a:pt x="0" y="16"/>
                  <a:pt x="8" y="0"/>
                  <a:pt x="22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82" y="0"/>
                  <a:pt x="387" y="3"/>
                  <a:pt x="391" y="8"/>
                </a:cubicBezTo>
                <a:cubicBezTo>
                  <a:pt x="453" y="104"/>
                  <a:pt x="453" y="104"/>
                  <a:pt x="453" y="104"/>
                </a:cubicBezTo>
                <a:cubicBezTo>
                  <a:pt x="461" y="116"/>
                  <a:pt x="453" y="131"/>
                  <a:pt x="439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79" y="131"/>
                  <a:pt x="73" y="128"/>
                  <a:pt x="70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2245417" y="3501339"/>
            <a:ext cx="13703" cy="27407"/>
          </a:xfrm>
          <a:prstGeom prst="rect">
            <a:avLst/>
          </a:prstGeom>
          <a:solidFill>
            <a:srgbClr val="646463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2" name="Freeform 41"/>
          <p:cNvSpPr>
            <a:spLocks noEditPoints="1"/>
          </p:cNvSpPr>
          <p:nvPr/>
        </p:nvSpPr>
        <p:spPr bwMode="auto">
          <a:xfrm>
            <a:off x="2245417" y="2403374"/>
            <a:ext cx="13703" cy="1043153"/>
          </a:xfrm>
          <a:custGeom>
            <a:avLst/>
            <a:gdLst/>
            <a:ahLst/>
            <a:cxnLst>
              <a:cxn ang="0">
                <a:pos x="8" y="609"/>
              </a:cxn>
              <a:cxn ang="0">
                <a:pos x="0" y="609"/>
              </a:cxn>
              <a:cxn ang="0">
                <a:pos x="0" y="577"/>
              </a:cxn>
              <a:cxn ang="0">
                <a:pos x="8" y="577"/>
              </a:cxn>
              <a:cxn ang="0">
                <a:pos x="8" y="609"/>
              </a:cxn>
              <a:cxn ang="0">
                <a:pos x="8" y="545"/>
              </a:cxn>
              <a:cxn ang="0">
                <a:pos x="0" y="545"/>
              </a:cxn>
              <a:cxn ang="0">
                <a:pos x="0" y="512"/>
              </a:cxn>
              <a:cxn ang="0">
                <a:pos x="8" y="512"/>
              </a:cxn>
              <a:cxn ang="0">
                <a:pos x="8" y="545"/>
              </a:cxn>
              <a:cxn ang="0">
                <a:pos x="8" y="480"/>
              </a:cxn>
              <a:cxn ang="0">
                <a:pos x="0" y="480"/>
              </a:cxn>
              <a:cxn ang="0">
                <a:pos x="0" y="448"/>
              </a:cxn>
              <a:cxn ang="0">
                <a:pos x="8" y="448"/>
              </a:cxn>
              <a:cxn ang="0">
                <a:pos x="8" y="480"/>
              </a:cxn>
              <a:cxn ang="0">
                <a:pos x="8" y="416"/>
              </a:cxn>
              <a:cxn ang="0">
                <a:pos x="0" y="416"/>
              </a:cxn>
              <a:cxn ang="0">
                <a:pos x="0" y="384"/>
              </a:cxn>
              <a:cxn ang="0">
                <a:pos x="8" y="384"/>
              </a:cxn>
              <a:cxn ang="0">
                <a:pos x="8" y="416"/>
              </a:cxn>
              <a:cxn ang="0">
                <a:pos x="8" y="352"/>
              </a:cxn>
              <a:cxn ang="0">
                <a:pos x="0" y="352"/>
              </a:cxn>
              <a:cxn ang="0">
                <a:pos x="0" y="320"/>
              </a:cxn>
              <a:cxn ang="0">
                <a:pos x="8" y="320"/>
              </a:cxn>
              <a:cxn ang="0">
                <a:pos x="8" y="352"/>
              </a:cxn>
              <a:cxn ang="0">
                <a:pos x="8" y="288"/>
              </a:cxn>
              <a:cxn ang="0">
                <a:pos x="0" y="288"/>
              </a:cxn>
              <a:cxn ang="0">
                <a:pos x="0" y="256"/>
              </a:cxn>
              <a:cxn ang="0">
                <a:pos x="8" y="256"/>
              </a:cxn>
              <a:cxn ang="0">
                <a:pos x="8" y="288"/>
              </a:cxn>
              <a:cxn ang="0">
                <a:pos x="8" y="224"/>
              </a:cxn>
              <a:cxn ang="0">
                <a:pos x="0" y="224"/>
              </a:cxn>
              <a:cxn ang="0">
                <a:pos x="0" y="192"/>
              </a:cxn>
              <a:cxn ang="0">
                <a:pos x="8" y="192"/>
              </a:cxn>
              <a:cxn ang="0">
                <a:pos x="8" y="224"/>
              </a:cxn>
              <a:cxn ang="0">
                <a:pos x="8" y="160"/>
              </a:cxn>
              <a:cxn ang="0">
                <a:pos x="0" y="160"/>
              </a:cxn>
              <a:cxn ang="0">
                <a:pos x="0" y="128"/>
              </a:cxn>
              <a:cxn ang="0">
                <a:pos x="8" y="128"/>
              </a:cxn>
              <a:cxn ang="0">
                <a:pos x="8" y="160"/>
              </a:cxn>
              <a:cxn ang="0">
                <a:pos x="8" y="96"/>
              </a:cxn>
              <a:cxn ang="0">
                <a:pos x="0" y="96"/>
              </a:cxn>
              <a:cxn ang="0">
                <a:pos x="0" y="64"/>
              </a:cxn>
              <a:cxn ang="0">
                <a:pos x="8" y="64"/>
              </a:cxn>
              <a:cxn ang="0">
                <a:pos x="8" y="96"/>
              </a:cxn>
              <a:cxn ang="0">
                <a:pos x="8" y="32"/>
              </a:cxn>
              <a:cxn ang="0">
                <a:pos x="0" y="32"/>
              </a:cxn>
              <a:cxn ang="0">
                <a:pos x="0" y="0"/>
              </a:cxn>
              <a:cxn ang="0">
                <a:pos x="8" y="0"/>
              </a:cxn>
              <a:cxn ang="0">
                <a:pos x="8" y="32"/>
              </a:cxn>
            </a:cxnLst>
            <a:rect l="0" t="0" r="r" b="b"/>
            <a:pathLst>
              <a:path w="8" h="609">
                <a:moveTo>
                  <a:pt x="8" y="609"/>
                </a:moveTo>
                <a:lnTo>
                  <a:pt x="0" y="609"/>
                </a:lnTo>
                <a:lnTo>
                  <a:pt x="0" y="577"/>
                </a:lnTo>
                <a:lnTo>
                  <a:pt x="8" y="577"/>
                </a:lnTo>
                <a:lnTo>
                  <a:pt x="8" y="609"/>
                </a:lnTo>
                <a:close/>
                <a:moveTo>
                  <a:pt x="8" y="545"/>
                </a:moveTo>
                <a:lnTo>
                  <a:pt x="0" y="545"/>
                </a:lnTo>
                <a:lnTo>
                  <a:pt x="0" y="512"/>
                </a:lnTo>
                <a:lnTo>
                  <a:pt x="8" y="512"/>
                </a:lnTo>
                <a:lnTo>
                  <a:pt x="8" y="545"/>
                </a:lnTo>
                <a:close/>
                <a:moveTo>
                  <a:pt x="8" y="480"/>
                </a:moveTo>
                <a:lnTo>
                  <a:pt x="0" y="480"/>
                </a:lnTo>
                <a:lnTo>
                  <a:pt x="0" y="448"/>
                </a:lnTo>
                <a:lnTo>
                  <a:pt x="8" y="448"/>
                </a:lnTo>
                <a:lnTo>
                  <a:pt x="8" y="480"/>
                </a:lnTo>
                <a:close/>
                <a:moveTo>
                  <a:pt x="8" y="416"/>
                </a:moveTo>
                <a:lnTo>
                  <a:pt x="0" y="416"/>
                </a:lnTo>
                <a:lnTo>
                  <a:pt x="0" y="384"/>
                </a:lnTo>
                <a:lnTo>
                  <a:pt x="8" y="384"/>
                </a:lnTo>
                <a:lnTo>
                  <a:pt x="8" y="416"/>
                </a:lnTo>
                <a:close/>
                <a:moveTo>
                  <a:pt x="8" y="352"/>
                </a:moveTo>
                <a:lnTo>
                  <a:pt x="0" y="352"/>
                </a:lnTo>
                <a:lnTo>
                  <a:pt x="0" y="320"/>
                </a:lnTo>
                <a:lnTo>
                  <a:pt x="8" y="320"/>
                </a:lnTo>
                <a:lnTo>
                  <a:pt x="8" y="352"/>
                </a:lnTo>
                <a:close/>
                <a:moveTo>
                  <a:pt x="8" y="288"/>
                </a:moveTo>
                <a:lnTo>
                  <a:pt x="0" y="288"/>
                </a:lnTo>
                <a:lnTo>
                  <a:pt x="0" y="256"/>
                </a:lnTo>
                <a:lnTo>
                  <a:pt x="8" y="256"/>
                </a:lnTo>
                <a:lnTo>
                  <a:pt x="8" y="288"/>
                </a:lnTo>
                <a:close/>
                <a:moveTo>
                  <a:pt x="8" y="224"/>
                </a:moveTo>
                <a:lnTo>
                  <a:pt x="0" y="224"/>
                </a:lnTo>
                <a:lnTo>
                  <a:pt x="0" y="192"/>
                </a:lnTo>
                <a:lnTo>
                  <a:pt x="8" y="192"/>
                </a:lnTo>
                <a:lnTo>
                  <a:pt x="8" y="224"/>
                </a:lnTo>
                <a:close/>
                <a:moveTo>
                  <a:pt x="8" y="160"/>
                </a:moveTo>
                <a:lnTo>
                  <a:pt x="0" y="160"/>
                </a:lnTo>
                <a:lnTo>
                  <a:pt x="0" y="128"/>
                </a:lnTo>
                <a:lnTo>
                  <a:pt x="8" y="128"/>
                </a:lnTo>
                <a:lnTo>
                  <a:pt x="8" y="160"/>
                </a:lnTo>
                <a:close/>
                <a:moveTo>
                  <a:pt x="8" y="96"/>
                </a:moveTo>
                <a:lnTo>
                  <a:pt x="0" y="96"/>
                </a:lnTo>
                <a:lnTo>
                  <a:pt x="0" y="64"/>
                </a:lnTo>
                <a:lnTo>
                  <a:pt x="8" y="64"/>
                </a:lnTo>
                <a:lnTo>
                  <a:pt x="8" y="96"/>
                </a:lnTo>
                <a:close/>
                <a:moveTo>
                  <a:pt x="8" y="32"/>
                </a:move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lnTo>
                  <a:pt x="8" y="32"/>
                </a:lnTo>
                <a:close/>
              </a:path>
            </a:pathLst>
          </a:custGeom>
          <a:solidFill>
            <a:srgbClr val="646463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2245417" y="2319442"/>
            <a:ext cx="13703" cy="27407"/>
          </a:xfrm>
          <a:prstGeom prst="rect">
            <a:avLst/>
          </a:prstGeom>
          <a:solidFill>
            <a:srgbClr val="646463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" name="Oval 43"/>
          <p:cNvSpPr>
            <a:spLocks noChangeArrowheads="1"/>
          </p:cNvSpPr>
          <p:nvPr/>
        </p:nvSpPr>
        <p:spPr bwMode="auto">
          <a:xfrm>
            <a:off x="2211158" y="2278332"/>
            <a:ext cx="85645" cy="83933"/>
          </a:xfrm>
          <a:prstGeom prst="ellipse">
            <a:avLst/>
          </a:prstGeom>
          <a:solidFill>
            <a:srgbClr val="646463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auto">
          <a:xfrm>
            <a:off x="5263535" y="3501339"/>
            <a:ext cx="13703" cy="27407"/>
          </a:xfrm>
          <a:prstGeom prst="rect">
            <a:avLst/>
          </a:prstGeom>
          <a:solidFill>
            <a:srgbClr val="646463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5263535" y="2403374"/>
            <a:ext cx="13703" cy="1043153"/>
          </a:xfrm>
          <a:custGeom>
            <a:avLst/>
            <a:gdLst/>
            <a:ahLst/>
            <a:cxnLst>
              <a:cxn ang="0">
                <a:pos x="8" y="609"/>
              </a:cxn>
              <a:cxn ang="0">
                <a:pos x="0" y="609"/>
              </a:cxn>
              <a:cxn ang="0">
                <a:pos x="0" y="577"/>
              </a:cxn>
              <a:cxn ang="0">
                <a:pos x="8" y="577"/>
              </a:cxn>
              <a:cxn ang="0">
                <a:pos x="8" y="609"/>
              </a:cxn>
              <a:cxn ang="0">
                <a:pos x="8" y="545"/>
              </a:cxn>
              <a:cxn ang="0">
                <a:pos x="0" y="545"/>
              </a:cxn>
              <a:cxn ang="0">
                <a:pos x="0" y="512"/>
              </a:cxn>
              <a:cxn ang="0">
                <a:pos x="8" y="512"/>
              </a:cxn>
              <a:cxn ang="0">
                <a:pos x="8" y="545"/>
              </a:cxn>
              <a:cxn ang="0">
                <a:pos x="8" y="480"/>
              </a:cxn>
              <a:cxn ang="0">
                <a:pos x="0" y="480"/>
              </a:cxn>
              <a:cxn ang="0">
                <a:pos x="0" y="448"/>
              </a:cxn>
              <a:cxn ang="0">
                <a:pos x="8" y="448"/>
              </a:cxn>
              <a:cxn ang="0">
                <a:pos x="8" y="480"/>
              </a:cxn>
              <a:cxn ang="0">
                <a:pos x="8" y="416"/>
              </a:cxn>
              <a:cxn ang="0">
                <a:pos x="0" y="416"/>
              </a:cxn>
              <a:cxn ang="0">
                <a:pos x="0" y="384"/>
              </a:cxn>
              <a:cxn ang="0">
                <a:pos x="8" y="384"/>
              </a:cxn>
              <a:cxn ang="0">
                <a:pos x="8" y="416"/>
              </a:cxn>
              <a:cxn ang="0">
                <a:pos x="8" y="352"/>
              </a:cxn>
              <a:cxn ang="0">
                <a:pos x="0" y="352"/>
              </a:cxn>
              <a:cxn ang="0">
                <a:pos x="0" y="320"/>
              </a:cxn>
              <a:cxn ang="0">
                <a:pos x="8" y="320"/>
              </a:cxn>
              <a:cxn ang="0">
                <a:pos x="8" y="352"/>
              </a:cxn>
              <a:cxn ang="0">
                <a:pos x="8" y="288"/>
              </a:cxn>
              <a:cxn ang="0">
                <a:pos x="0" y="288"/>
              </a:cxn>
              <a:cxn ang="0">
                <a:pos x="0" y="256"/>
              </a:cxn>
              <a:cxn ang="0">
                <a:pos x="8" y="256"/>
              </a:cxn>
              <a:cxn ang="0">
                <a:pos x="8" y="288"/>
              </a:cxn>
              <a:cxn ang="0">
                <a:pos x="8" y="224"/>
              </a:cxn>
              <a:cxn ang="0">
                <a:pos x="0" y="224"/>
              </a:cxn>
              <a:cxn ang="0">
                <a:pos x="0" y="192"/>
              </a:cxn>
              <a:cxn ang="0">
                <a:pos x="8" y="192"/>
              </a:cxn>
              <a:cxn ang="0">
                <a:pos x="8" y="224"/>
              </a:cxn>
              <a:cxn ang="0">
                <a:pos x="8" y="160"/>
              </a:cxn>
              <a:cxn ang="0">
                <a:pos x="0" y="160"/>
              </a:cxn>
              <a:cxn ang="0">
                <a:pos x="0" y="128"/>
              </a:cxn>
              <a:cxn ang="0">
                <a:pos x="8" y="128"/>
              </a:cxn>
              <a:cxn ang="0">
                <a:pos x="8" y="160"/>
              </a:cxn>
              <a:cxn ang="0">
                <a:pos x="8" y="96"/>
              </a:cxn>
              <a:cxn ang="0">
                <a:pos x="0" y="96"/>
              </a:cxn>
              <a:cxn ang="0">
                <a:pos x="0" y="64"/>
              </a:cxn>
              <a:cxn ang="0">
                <a:pos x="8" y="64"/>
              </a:cxn>
              <a:cxn ang="0">
                <a:pos x="8" y="96"/>
              </a:cxn>
              <a:cxn ang="0">
                <a:pos x="8" y="32"/>
              </a:cxn>
              <a:cxn ang="0">
                <a:pos x="0" y="32"/>
              </a:cxn>
              <a:cxn ang="0">
                <a:pos x="0" y="0"/>
              </a:cxn>
              <a:cxn ang="0">
                <a:pos x="8" y="0"/>
              </a:cxn>
              <a:cxn ang="0">
                <a:pos x="8" y="32"/>
              </a:cxn>
            </a:cxnLst>
            <a:rect l="0" t="0" r="r" b="b"/>
            <a:pathLst>
              <a:path w="8" h="609">
                <a:moveTo>
                  <a:pt x="8" y="609"/>
                </a:moveTo>
                <a:lnTo>
                  <a:pt x="0" y="609"/>
                </a:lnTo>
                <a:lnTo>
                  <a:pt x="0" y="577"/>
                </a:lnTo>
                <a:lnTo>
                  <a:pt x="8" y="577"/>
                </a:lnTo>
                <a:lnTo>
                  <a:pt x="8" y="609"/>
                </a:lnTo>
                <a:close/>
                <a:moveTo>
                  <a:pt x="8" y="545"/>
                </a:moveTo>
                <a:lnTo>
                  <a:pt x="0" y="545"/>
                </a:lnTo>
                <a:lnTo>
                  <a:pt x="0" y="512"/>
                </a:lnTo>
                <a:lnTo>
                  <a:pt x="8" y="512"/>
                </a:lnTo>
                <a:lnTo>
                  <a:pt x="8" y="545"/>
                </a:lnTo>
                <a:close/>
                <a:moveTo>
                  <a:pt x="8" y="480"/>
                </a:moveTo>
                <a:lnTo>
                  <a:pt x="0" y="480"/>
                </a:lnTo>
                <a:lnTo>
                  <a:pt x="0" y="448"/>
                </a:lnTo>
                <a:lnTo>
                  <a:pt x="8" y="448"/>
                </a:lnTo>
                <a:lnTo>
                  <a:pt x="8" y="480"/>
                </a:lnTo>
                <a:close/>
                <a:moveTo>
                  <a:pt x="8" y="416"/>
                </a:moveTo>
                <a:lnTo>
                  <a:pt x="0" y="416"/>
                </a:lnTo>
                <a:lnTo>
                  <a:pt x="0" y="384"/>
                </a:lnTo>
                <a:lnTo>
                  <a:pt x="8" y="384"/>
                </a:lnTo>
                <a:lnTo>
                  <a:pt x="8" y="416"/>
                </a:lnTo>
                <a:close/>
                <a:moveTo>
                  <a:pt x="8" y="352"/>
                </a:moveTo>
                <a:lnTo>
                  <a:pt x="0" y="352"/>
                </a:lnTo>
                <a:lnTo>
                  <a:pt x="0" y="320"/>
                </a:lnTo>
                <a:lnTo>
                  <a:pt x="8" y="320"/>
                </a:lnTo>
                <a:lnTo>
                  <a:pt x="8" y="352"/>
                </a:lnTo>
                <a:close/>
                <a:moveTo>
                  <a:pt x="8" y="288"/>
                </a:moveTo>
                <a:lnTo>
                  <a:pt x="0" y="288"/>
                </a:lnTo>
                <a:lnTo>
                  <a:pt x="0" y="256"/>
                </a:lnTo>
                <a:lnTo>
                  <a:pt x="8" y="256"/>
                </a:lnTo>
                <a:lnTo>
                  <a:pt x="8" y="288"/>
                </a:lnTo>
                <a:close/>
                <a:moveTo>
                  <a:pt x="8" y="224"/>
                </a:moveTo>
                <a:lnTo>
                  <a:pt x="0" y="224"/>
                </a:lnTo>
                <a:lnTo>
                  <a:pt x="0" y="192"/>
                </a:lnTo>
                <a:lnTo>
                  <a:pt x="8" y="192"/>
                </a:lnTo>
                <a:lnTo>
                  <a:pt x="8" y="224"/>
                </a:lnTo>
                <a:close/>
                <a:moveTo>
                  <a:pt x="8" y="160"/>
                </a:moveTo>
                <a:lnTo>
                  <a:pt x="0" y="160"/>
                </a:lnTo>
                <a:lnTo>
                  <a:pt x="0" y="128"/>
                </a:lnTo>
                <a:lnTo>
                  <a:pt x="8" y="128"/>
                </a:lnTo>
                <a:lnTo>
                  <a:pt x="8" y="160"/>
                </a:lnTo>
                <a:close/>
                <a:moveTo>
                  <a:pt x="8" y="96"/>
                </a:moveTo>
                <a:lnTo>
                  <a:pt x="0" y="96"/>
                </a:lnTo>
                <a:lnTo>
                  <a:pt x="0" y="64"/>
                </a:lnTo>
                <a:lnTo>
                  <a:pt x="8" y="64"/>
                </a:lnTo>
                <a:lnTo>
                  <a:pt x="8" y="96"/>
                </a:lnTo>
                <a:close/>
                <a:moveTo>
                  <a:pt x="8" y="32"/>
                </a:move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lnTo>
                  <a:pt x="8" y="32"/>
                </a:lnTo>
                <a:close/>
              </a:path>
            </a:pathLst>
          </a:custGeom>
          <a:solidFill>
            <a:srgbClr val="646463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7" name="Rectangle 46"/>
          <p:cNvSpPr>
            <a:spLocks noChangeArrowheads="1"/>
          </p:cNvSpPr>
          <p:nvPr/>
        </p:nvSpPr>
        <p:spPr bwMode="auto">
          <a:xfrm>
            <a:off x="5263535" y="2319442"/>
            <a:ext cx="13703" cy="27407"/>
          </a:xfrm>
          <a:prstGeom prst="rect">
            <a:avLst/>
          </a:prstGeom>
          <a:solidFill>
            <a:srgbClr val="646463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8" name="Oval 47"/>
          <p:cNvSpPr>
            <a:spLocks noChangeArrowheads="1"/>
          </p:cNvSpPr>
          <p:nvPr/>
        </p:nvSpPr>
        <p:spPr bwMode="auto">
          <a:xfrm>
            <a:off x="5229278" y="2278332"/>
            <a:ext cx="85645" cy="83933"/>
          </a:xfrm>
          <a:prstGeom prst="ellipse">
            <a:avLst/>
          </a:prstGeom>
          <a:solidFill>
            <a:srgbClr val="646463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9" name="Rectangle 48"/>
          <p:cNvSpPr>
            <a:spLocks noChangeArrowheads="1"/>
          </p:cNvSpPr>
          <p:nvPr/>
        </p:nvSpPr>
        <p:spPr bwMode="auto">
          <a:xfrm>
            <a:off x="8279942" y="3501339"/>
            <a:ext cx="13703" cy="27407"/>
          </a:xfrm>
          <a:prstGeom prst="rect">
            <a:avLst/>
          </a:prstGeom>
          <a:solidFill>
            <a:srgbClr val="646463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20" name="Freeform 49"/>
          <p:cNvSpPr>
            <a:spLocks noEditPoints="1"/>
          </p:cNvSpPr>
          <p:nvPr/>
        </p:nvSpPr>
        <p:spPr bwMode="auto">
          <a:xfrm>
            <a:off x="8279942" y="2403374"/>
            <a:ext cx="13703" cy="1043153"/>
          </a:xfrm>
          <a:custGeom>
            <a:avLst/>
            <a:gdLst/>
            <a:ahLst/>
            <a:cxnLst>
              <a:cxn ang="0">
                <a:pos x="8" y="609"/>
              </a:cxn>
              <a:cxn ang="0">
                <a:pos x="0" y="609"/>
              </a:cxn>
              <a:cxn ang="0">
                <a:pos x="0" y="577"/>
              </a:cxn>
              <a:cxn ang="0">
                <a:pos x="8" y="577"/>
              </a:cxn>
              <a:cxn ang="0">
                <a:pos x="8" y="609"/>
              </a:cxn>
              <a:cxn ang="0">
                <a:pos x="8" y="545"/>
              </a:cxn>
              <a:cxn ang="0">
                <a:pos x="0" y="545"/>
              </a:cxn>
              <a:cxn ang="0">
                <a:pos x="0" y="512"/>
              </a:cxn>
              <a:cxn ang="0">
                <a:pos x="8" y="512"/>
              </a:cxn>
              <a:cxn ang="0">
                <a:pos x="8" y="545"/>
              </a:cxn>
              <a:cxn ang="0">
                <a:pos x="8" y="480"/>
              </a:cxn>
              <a:cxn ang="0">
                <a:pos x="0" y="480"/>
              </a:cxn>
              <a:cxn ang="0">
                <a:pos x="0" y="448"/>
              </a:cxn>
              <a:cxn ang="0">
                <a:pos x="8" y="448"/>
              </a:cxn>
              <a:cxn ang="0">
                <a:pos x="8" y="480"/>
              </a:cxn>
              <a:cxn ang="0">
                <a:pos x="8" y="416"/>
              </a:cxn>
              <a:cxn ang="0">
                <a:pos x="0" y="416"/>
              </a:cxn>
              <a:cxn ang="0">
                <a:pos x="0" y="384"/>
              </a:cxn>
              <a:cxn ang="0">
                <a:pos x="8" y="384"/>
              </a:cxn>
              <a:cxn ang="0">
                <a:pos x="8" y="416"/>
              </a:cxn>
              <a:cxn ang="0">
                <a:pos x="8" y="352"/>
              </a:cxn>
              <a:cxn ang="0">
                <a:pos x="0" y="352"/>
              </a:cxn>
              <a:cxn ang="0">
                <a:pos x="0" y="320"/>
              </a:cxn>
              <a:cxn ang="0">
                <a:pos x="8" y="320"/>
              </a:cxn>
              <a:cxn ang="0">
                <a:pos x="8" y="352"/>
              </a:cxn>
              <a:cxn ang="0">
                <a:pos x="8" y="288"/>
              </a:cxn>
              <a:cxn ang="0">
                <a:pos x="0" y="288"/>
              </a:cxn>
              <a:cxn ang="0">
                <a:pos x="0" y="256"/>
              </a:cxn>
              <a:cxn ang="0">
                <a:pos x="8" y="256"/>
              </a:cxn>
              <a:cxn ang="0">
                <a:pos x="8" y="288"/>
              </a:cxn>
              <a:cxn ang="0">
                <a:pos x="8" y="224"/>
              </a:cxn>
              <a:cxn ang="0">
                <a:pos x="0" y="224"/>
              </a:cxn>
              <a:cxn ang="0">
                <a:pos x="0" y="192"/>
              </a:cxn>
              <a:cxn ang="0">
                <a:pos x="8" y="192"/>
              </a:cxn>
              <a:cxn ang="0">
                <a:pos x="8" y="224"/>
              </a:cxn>
              <a:cxn ang="0">
                <a:pos x="8" y="160"/>
              </a:cxn>
              <a:cxn ang="0">
                <a:pos x="0" y="160"/>
              </a:cxn>
              <a:cxn ang="0">
                <a:pos x="0" y="128"/>
              </a:cxn>
              <a:cxn ang="0">
                <a:pos x="8" y="128"/>
              </a:cxn>
              <a:cxn ang="0">
                <a:pos x="8" y="160"/>
              </a:cxn>
              <a:cxn ang="0">
                <a:pos x="8" y="96"/>
              </a:cxn>
              <a:cxn ang="0">
                <a:pos x="0" y="96"/>
              </a:cxn>
              <a:cxn ang="0">
                <a:pos x="0" y="64"/>
              </a:cxn>
              <a:cxn ang="0">
                <a:pos x="8" y="64"/>
              </a:cxn>
              <a:cxn ang="0">
                <a:pos x="8" y="96"/>
              </a:cxn>
              <a:cxn ang="0">
                <a:pos x="8" y="32"/>
              </a:cxn>
              <a:cxn ang="0">
                <a:pos x="0" y="32"/>
              </a:cxn>
              <a:cxn ang="0">
                <a:pos x="0" y="0"/>
              </a:cxn>
              <a:cxn ang="0">
                <a:pos x="8" y="0"/>
              </a:cxn>
              <a:cxn ang="0">
                <a:pos x="8" y="32"/>
              </a:cxn>
            </a:cxnLst>
            <a:rect l="0" t="0" r="r" b="b"/>
            <a:pathLst>
              <a:path w="8" h="609">
                <a:moveTo>
                  <a:pt x="8" y="609"/>
                </a:moveTo>
                <a:lnTo>
                  <a:pt x="0" y="609"/>
                </a:lnTo>
                <a:lnTo>
                  <a:pt x="0" y="577"/>
                </a:lnTo>
                <a:lnTo>
                  <a:pt x="8" y="577"/>
                </a:lnTo>
                <a:lnTo>
                  <a:pt x="8" y="609"/>
                </a:lnTo>
                <a:close/>
                <a:moveTo>
                  <a:pt x="8" y="545"/>
                </a:moveTo>
                <a:lnTo>
                  <a:pt x="0" y="545"/>
                </a:lnTo>
                <a:lnTo>
                  <a:pt x="0" y="512"/>
                </a:lnTo>
                <a:lnTo>
                  <a:pt x="8" y="512"/>
                </a:lnTo>
                <a:lnTo>
                  <a:pt x="8" y="545"/>
                </a:lnTo>
                <a:close/>
                <a:moveTo>
                  <a:pt x="8" y="480"/>
                </a:moveTo>
                <a:lnTo>
                  <a:pt x="0" y="480"/>
                </a:lnTo>
                <a:lnTo>
                  <a:pt x="0" y="448"/>
                </a:lnTo>
                <a:lnTo>
                  <a:pt x="8" y="448"/>
                </a:lnTo>
                <a:lnTo>
                  <a:pt x="8" y="480"/>
                </a:lnTo>
                <a:close/>
                <a:moveTo>
                  <a:pt x="8" y="416"/>
                </a:moveTo>
                <a:lnTo>
                  <a:pt x="0" y="416"/>
                </a:lnTo>
                <a:lnTo>
                  <a:pt x="0" y="384"/>
                </a:lnTo>
                <a:lnTo>
                  <a:pt x="8" y="384"/>
                </a:lnTo>
                <a:lnTo>
                  <a:pt x="8" y="416"/>
                </a:lnTo>
                <a:close/>
                <a:moveTo>
                  <a:pt x="8" y="352"/>
                </a:moveTo>
                <a:lnTo>
                  <a:pt x="0" y="352"/>
                </a:lnTo>
                <a:lnTo>
                  <a:pt x="0" y="320"/>
                </a:lnTo>
                <a:lnTo>
                  <a:pt x="8" y="320"/>
                </a:lnTo>
                <a:lnTo>
                  <a:pt x="8" y="352"/>
                </a:lnTo>
                <a:close/>
                <a:moveTo>
                  <a:pt x="8" y="288"/>
                </a:moveTo>
                <a:lnTo>
                  <a:pt x="0" y="288"/>
                </a:lnTo>
                <a:lnTo>
                  <a:pt x="0" y="256"/>
                </a:lnTo>
                <a:lnTo>
                  <a:pt x="8" y="256"/>
                </a:lnTo>
                <a:lnTo>
                  <a:pt x="8" y="288"/>
                </a:lnTo>
                <a:close/>
                <a:moveTo>
                  <a:pt x="8" y="224"/>
                </a:moveTo>
                <a:lnTo>
                  <a:pt x="0" y="224"/>
                </a:lnTo>
                <a:lnTo>
                  <a:pt x="0" y="192"/>
                </a:lnTo>
                <a:lnTo>
                  <a:pt x="8" y="192"/>
                </a:lnTo>
                <a:lnTo>
                  <a:pt x="8" y="224"/>
                </a:lnTo>
                <a:close/>
                <a:moveTo>
                  <a:pt x="8" y="160"/>
                </a:moveTo>
                <a:lnTo>
                  <a:pt x="0" y="160"/>
                </a:lnTo>
                <a:lnTo>
                  <a:pt x="0" y="128"/>
                </a:lnTo>
                <a:lnTo>
                  <a:pt x="8" y="128"/>
                </a:lnTo>
                <a:lnTo>
                  <a:pt x="8" y="160"/>
                </a:lnTo>
                <a:close/>
                <a:moveTo>
                  <a:pt x="8" y="96"/>
                </a:moveTo>
                <a:lnTo>
                  <a:pt x="0" y="96"/>
                </a:lnTo>
                <a:lnTo>
                  <a:pt x="0" y="64"/>
                </a:lnTo>
                <a:lnTo>
                  <a:pt x="8" y="64"/>
                </a:lnTo>
                <a:lnTo>
                  <a:pt x="8" y="96"/>
                </a:lnTo>
                <a:close/>
                <a:moveTo>
                  <a:pt x="8" y="32"/>
                </a:move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lnTo>
                  <a:pt x="8" y="32"/>
                </a:lnTo>
                <a:close/>
              </a:path>
            </a:pathLst>
          </a:custGeom>
          <a:solidFill>
            <a:srgbClr val="646463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8279942" y="2319442"/>
            <a:ext cx="13703" cy="27407"/>
          </a:xfrm>
          <a:prstGeom prst="rect">
            <a:avLst/>
          </a:prstGeom>
          <a:solidFill>
            <a:srgbClr val="646463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22" name="Oval 51"/>
          <p:cNvSpPr>
            <a:spLocks noChangeArrowheads="1"/>
          </p:cNvSpPr>
          <p:nvPr/>
        </p:nvSpPr>
        <p:spPr bwMode="auto">
          <a:xfrm>
            <a:off x="8245684" y="2278332"/>
            <a:ext cx="85645" cy="83933"/>
          </a:xfrm>
          <a:prstGeom prst="ellipse">
            <a:avLst/>
          </a:prstGeom>
          <a:solidFill>
            <a:srgbClr val="646463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23" name="Rectangle 52"/>
          <p:cNvSpPr>
            <a:spLocks noChangeArrowheads="1"/>
          </p:cNvSpPr>
          <p:nvPr/>
        </p:nvSpPr>
        <p:spPr bwMode="auto">
          <a:xfrm>
            <a:off x="3805862" y="4117980"/>
            <a:ext cx="13703" cy="27407"/>
          </a:xfrm>
          <a:prstGeom prst="rect">
            <a:avLst/>
          </a:prstGeom>
          <a:solidFill>
            <a:srgbClr val="646463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24" name="Freeform 53"/>
          <p:cNvSpPr>
            <a:spLocks noEditPoints="1"/>
          </p:cNvSpPr>
          <p:nvPr/>
        </p:nvSpPr>
        <p:spPr bwMode="auto">
          <a:xfrm>
            <a:off x="3805862" y="4200200"/>
            <a:ext cx="13703" cy="1044865"/>
          </a:xfrm>
          <a:custGeom>
            <a:avLst/>
            <a:gdLst/>
            <a:ahLst/>
            <a:cxnLst>
              <a:cxn ang="0">
                <a:pos x="8" y="32"/>
              </a:cxn>
              <a:cxn ang="0">
                <a:pos x="0" y="32"/>
              </a:cxn>
              <a:cxn ang="0">
                <a:pos x="0" y="0"/>
              </a:cxn>
              <a:cxn ang="0">
                <a:pos x="8" y="0"/>
              </a:cxn>
              <a:cxn ang="0">
                <a:pos x="8" y="32"/>
              </a:cxn>
              <a:cxn ang="0">
                <a:pos x="8" y="97"/>
              </a:cxn>
              <a:cxn ang="0">
                <a:pos x="0" y="97"/>
              </a:cxn>
              <a:cxn ang="0">
                <a:pos x="0" y="65"/>
              </a:cxn>
              <a:cxn ang="0">
                <a:pos x="8" y="65"/>
              </a:cxn>
              <a:cxn ang="0">
                <a:pos x="8" y="97"/>
              </a:cxn>
              <a:cxn ang="0">
                <a:pos x="8" y="161"/>
              </a:cxn>
              <a:cxn ang="0">
                <a:pos x="0" y="161"/>
              </a:cxn>
              <a:cxn ang="0">
                <a:pos x="0" y="129"/>
              </a:cxn>
              <a:cxn ang="0">
                <a:pos x="8" y="129"/>
              </a:cxn>
              <a:cxn ang="0">
                <a:pos x="8" y="161"/>
              </a:cxn>
              <a:cxn ang="0">
                <a:pos x="8" y="225"/>
              </a:cxn>
              <a:cxn ang="0">
                <a:pos x="0" y="225"/>
              </a:cxn>
              <a:cxn ang="0">
                <a:pos x="0" y="193"/>
              </a:cxn>
              <a:cxn ang="0">
                <a:pos x="8" y="193"/>
              </a:cxn>
              <a:cxn ang="0">
                <a:pos x="8" y="225"/>
              </a:cxn>
              <a:cxn ang="0">
                <a:pos x="8" y="289"/>
              </a:cxn>
              <a:cxn ang="0">
                <a:pos x="0" y="289"/>
              </a:cxn>
              <a:cxn ang="0">
                <a:pos x="0" y="257"/>
              </a:cxn>
              <a:cxn ang="0">
                <a:pos x="8" y="257"/>
              </a:cxn>
              <a:cxn ang="0">
                <a:pos x="8" y="289"/>
              </a:cxn>
              <a:cxn ang="0">
                <a:pos x="8" y="353"/>
              </a:cxn>
              <a:cxn ang="0">
                <a:pos x="0" y="353"/>
              </a:cxn>
              <a:cxn ang="0">
                <a:pos x="0" y="321"/>
              </a:cxn>
              <a:cxn ang="0">
                <a:pos x="8" y="321"/>
              </a:cxn>
              <a:cxn ang="0">
                <a:pos x="8" y="353"/>
              </a:cxn>
              <a:cxn ang="0">
                <a:pos x="8" y="417"/>
              </a:cxn>
              <a:cxn ang="0">
                <a:pos x="0" y="417"/>
              </a:cxn>
              <a:cxn ang="0">
                <a:pos x="0" y="385"/>
              </a:cxn>
              <a:cxn ang="0">
                <a:pos x="8" y="385"/>
              </a:cxn>
              <a:cxn ang="0">
                <a:pos x="8" y="417"/>
              </a:cxn>
              <a:cxn ang="0">
                <a:pos x="8" y="481"/>
              </a:cxn>
              <a:cxn ang="0">
                <a:pos x="0" y="481"/>
              </a:cxn>
              <a:cxn ang="0">
                <a:pos x="0" y="449"/>
              </a:cxn>
              <a:cxn ang="0">
                <a:pos x="8" y="449"/>
              </a:cxn>
              <a:cxn ang="0">
                <a:pos x="8" y="481"/>
              </a:cxn>
              <a:cxn ang="0">
                <a:pos x="8" y="545"/>
              </a:cxn>
              <a:cxn ang="0">
                <a:pos x="0" y="545"/>
              </a:cxn>
              <a:cxn ang="0">
                <a:pos x="0" y="513"/>
              </a:cxn>
              <a:cxn ang="0">
                <a:pos x="8" y="513"/>
              </a:cxn>
              <a:cxn ang="0">
                <a:pos x="8" y="545"/>
              </a:cxn>
              <a:cxn ang="0">
                <a:pos x="8" y="610"/>
              </a:cxn>
              <a:cxn ang="0">
                <a:pos x="0" y="610"/>
              </a:cxn>
              <a:cxn ang="0">
                <a:pos x="0" y="577"/>
              </a:cxn>
              <a:cxn ang="0">
                <a:pos x="8" y="577"/>
              </a:cxn>
              <a:cxn ang="0">
                <a:pos x="8" y="610"/>
              </a:cxn>
            </a:cxnLst>
            <a:rect l="0" t="0" r="r" b="b"/>
            <a:pathLst>
              <a:path w="8" h="610">
                <a:moveTo>
                  <a:pt x="8" y="32"/>
                </a:move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lnTo>
                  <a:pt x="8" y="32"/>
                </a:lnTo>
                <a:close/>
                <a:moveTo>
                  <a:pt x="8" y="97"/>
                </a:moveTo>
                <a:lnTo>
                  <a:pt x="0" y="97"/>
                </a:lnTo>
                <a:lnTo>
                  <a:pt x="0" y="65"/>
                </a:lnTo>
                <a:lnTo>
                  <a:pt x="8" y="65"/>
                </a:lnTo>
                <a:lnTo>
                  <a:pt x="8" y="97"/>
                </a:lnTo>
                <a:close/>
                <a:moveTo>
                  <a:pt x="8" y="161"/>
                </a:moveTo>
                <a:lnTo>
                  <a:pt x="0" y="161"/>
                </a:lnTo>
                <a:lnTo>
                  <a:pt x="0" y="129"/>
                </a:lnTo>
                <a:lnTo>
                  <a:pt x="8" y="129"/>
                </a:lnTo>
                <a:lnTo>
                  <a:pt x="8" y="161"/>
                </a:lnTo>
                <a:close/>
                <a:moveTo>
                  <a:pt x="8" y="225"/>
                </a:moveTo>
                <a:lnTo>
                  <a:pt x="0" y="225"/>
                </a:lnTo>
                <a:lnTo>
                  <a:pt x="0" y="193"/>
                </a:lnTo>
                <a:lnTo>
                  <a:pt x="8" y="193"/>
                </a:lnTo>
                <a:lnTo>
                  <a:pt x="8" y="225"/>
                </a:lnTo>
                <a:close/>
                <a:moveTo>
                  <a:pt x="8" y="289"/>
                </a:moveTo>
                <a:lnTo>
                  <a:pt x="0" y="289"/>
                </a:lnTo>
                <a:lnTo>
                  <a:pt x="0" y="257"/>
                </a:lnTo>
                <a:lnTo>
                  <a:pt x="8" y="257"/>
                </a:lnTo>
                <a:lnTo>
                  <a:pt x="8" y="289"/>
                </a:lnTo>
                <a:close/>
                <a:moveTo>
                  <a:pt x="8" y="353"/>
                </a:moveTo>
                <a:lnTo>
                  <a:pt x="0" y="353"/>
                </a:lnTo>
                <a:lnTo>
                  <a:pt x="0" y="321"/>
                </a:lnTo>
                <a:lnTo>
                  <a:pt x="8" y="321"/>
                </a:lnTo>
                <a:lnTo>
                  <a:pt x="8" y="353"/>
                </a:lnTo>
                <a:close/>
                <a:moveTo>
                  <a:pt x="8" y="417"/>
                </a:moveTo>
                <a:lnTo>
                  <a:pt x="0" y="417"/>
                </a:lnTo>
                <a:lnTo>
                  <a:pt x="0" y="385"/>
                </a:lnTo>
                <a:lnTo>
                  <a:pt x="8" y="385"/>
                </a:lnTo>
                <a:lnTo>
                  <a:pt x="8" y="417"/>
                </a:lnTo>
                <a:close/>
                <a:moveTo>
                  <a:pt x="8" y="481"/>
                </a:moveTo>
                <a:lnTo>
                  <a:pt x="0" y="481"/>
                </a:lnTo>
                <a:lnTo>
                  <a:pt x="0" y="449"/>
                </a:lnTo>
                <a:lnTo>
                  <a:pt x="8" y="449"/>
                </a:lnTo>
                <a:lnTo>
                  <a:pt x="8" y="481"/>
                </a:lnTo>
                <a:close/>
                <a:moveTo>
                  <a:pt x="8" y="545"/>
                </a:moveTo>
                <a:lnTo>
                  <a:pt x="0" y="545"/>
                </a:lnTo>
                <a:lnTo>
                  <a:pt x="0" y="513"/>
                </a:lnTo>
                <a:lnTo>
                  <a:pt x="8" y="513"/>
                </a:lnTo>
                <a:lnTo>
                  <a:pt x="8" y="545"/>
                </a:lnTo>
                <a:close/>
                <a:moveTo>
                  <a:pt x="8" y="610"/>
                </a:moveTo>
                <a:lnTo>
                  <a:pt x="0" y="610"/>
                </a:lnTo>
                <a:lnTo>
                  <a:pt x="0" y="577"/>
                </a:lnTo>
                <a:lnTo>
                  <a:pt x="8" y="577"/>
                </a:lnTo>
                <a:lnTo>
                  <a:pt x="8" y="610"/>
                </a:lnTo>
                <a:close/>
              </a:path>
            </a:pathLst>
          </a:custGeom>
          <a:solidFill>
            <a:srgbClr val="646463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25" name="Rectangle 54"/>
          <p:cNvSpPr>
            <a:spLocks noChangeArrowheads="1"/>
          </p:cNvSpPr>
          <p:nvPr/>
        </p:nvSpPr>
        <p:spPr bwMode="auto">
          <a:xfrm>
            <a:off x="3805862" y="5299878"/>
            <a:ext cx="13703" cy="27407"/>
          </a:xfrm>
          <a:prstGeom prst="rect">
            <a:avLst/>
          </a:prstGeom>
          <a:solidFill>
            <a:srgbClr val="646463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26" name="Oval 55"/>
          <p:cNvSpPr>
            <a:spLocks noChangeArrowheads="1"/>
          </p:cNvSpPr>
          <p:nvPr/>
        </p:nvSpPr>
        <p:spPr bwMode="auto">
          <a:xfrm>
            <a:off x="3771604" y="5282748"/>
            <a:ext cx="85645" cy="85645"/>
          </a:xfrm>
          <a:prstGeom prst="ellipse">
            <a:avLst/>
          </a:prstGeom>
          <a:solidFill>
            <a:srgbClr val="646463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27" name="Rectangle 56"/>
          <p:cNvSpPr>
            <a:spLocks noChangeArrowheads="1"/>
          </p:cNvSpPr>
          <p:nvPr/>
        </p:nvSpPr>
        <p:spPr bwMode="auto">
          <a:xfrm>
            <a:off x="6822269" y="4117980"/>
            <a:ext cx="13703" cy="27407"/>
          </a:xfrm>
          <a:prstGeom prst="rect">
            <a:avLst/>
          </a:prstGeom>
          <a:solidFill>
            <a:srgbClr val="646463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28" name="Freeform 57"/>
          <p:cNvSpPr>
            <a:spLocks noEditPoints="1"/>
          </p:cNvSpPr>
          <p:nvPr/>
        </p:nvSpPr>
        <p:spPr bwMode="auto">
          <a:xfrm>
            <a:off x="6822269" y="4200200"/>
            <a:ext cx="13703" cy="1044865"/>
          </a:xfrm>
          <a:custGeom>
            <a:avLst/>
            <a:gdLst/>
            <a:ahLst/>
            <a:cxnLst>
              <a:cxn ang="0">
                <a:pos x="8" y="32"/>
              </a:cxn>
              <a:cxn ang="0">
                <a:pos x="0" y="32"/>
              </a:cxn>
              <a:cxn ang="0">
                <a:pos x="0" y="0"/>
              </a:cxn>
              <a:cxn ang="0">
                <a:pos x="8" y="0"/>
              </a:cxn>
              <a:cxn ang="0">
                <a:pos x="8" y="32"/>
              </a:cxn>
              <a:cxn ang="0">
                <a:pos x="8" y="97"/>
              </a:cxn>
              <a:cxn ang="0">
                <a:pos x="0" y="97"/>
              </a:cxn>
              <a:cxn ang="0">
                <a:pos x="0" y="65"/>
              </a:cxn>
              <a:cxn ang="0">
                <a:pos x="8" y="65"/>
              </a:cxn>
              <a:cxn ang="0">
                <a:pos x="8" y="97"/>
              </a:cxn>
              <a:cxn ang="0">
                <a:pos x="8" y="161"/>
              </a:cxn>
              <a:cxn ang="0">
                <a:pos x="0" y="161"/>
              </a:cxn>
              <a:cxn ang="0">
                <a:pos x="0" y="129"/>
              </a:cxn>
              <a:cxn ang="0">
                <a:pos x="8" y="129"/>
              </a:cxn>
              <a:cxn ang="0">
                <a:pos x="8" y="161"/>
              </a:cxn>
              <a:cxn ang="0">
                <a:pos x="8" y="225"/>
              </a:cxn>
              <a:cxn ang="0">
                <a:pos x="0" y="225"/>
              </a:cxn>
              <a:cxn ang="0">
                <a:pos x="0" y="193"/>
              </a:cxn>
              <a:cxn ang="0">
                <a:pos x="8" y="193"/>
              </a:cxn>
              <a:cxn ang="0">
                <a:pos x="8" y="225"/>
              </a:cxn>
              <a:cxn ang="0">
                <a:pos x="8" y="289"/>
              </a:cxn>
              <a:cxn ang="0">
                <a:pos x="0" y="289"/>
              </a:cxn>
              <a:cxn ang="0">
                <a:pos x="0" y="257"/>
              </a:cxn>
              <a:cxn ang="0">
                <a:pos x="8" y="257"/>
              </a:cxn>
              <a:cxn ang="0">
                <a:pos x="8" y="289"/>
              </a:cxn>
              <a:cxn ang="0">
                <a:pos x="8" y="353"/>
              </a:cxn>
              <a:cxn ang="0">
                <a:pos x="0" y="353"/>
              </a:cxn>
              <a:cxn ang="0">
                <a:pos x="0" y="321"/>
              </a:cxn>
              <a:cxn ang="0">
                <a:pos x="8" y="321"/>
              </a:cxn>
              <a:cxn ang="0">
                <a:pos x="8" y="353"/>
              </a:cxn>
              <a:cxn ang="0">
                <a:pos x="8" y="417"/>
              </a:cxn>
              <a:cxn ang="0">
                <a:pos x="0" y="417"/>
              </a:cxn>
              <a:cxn ang="0">
                <a:pos x="0" y="385"/>
              </a:cxn>
              <a:cxn ang="0">
                <a:pos x="8" y="385"/>
              </a:cxn>
              <a:cxn ang="0">
                <a:pos x="8" y="417"/>
              </a:cxn>
              <a:cxn ang="0">
                <a:pos x="8" y="481"/>
              </a:cxn>
              <a:cxn ang="0">
                <a:pos x="0" y="481"/>
              </a:cxn>
              <a:cxn ang="0">
                <a:pos x="0" y="449"/>
              </a:cxn>
              <a:cxn ang="0">
                <a:pos x="8" y="449"/>
              </a:cxn>
              <a:cxn ang="0">
                <a:pos x="8" y="481"/>
              </a:cxn>
              <a:cxn ang="0">
                <a:pos x="8" y="545"/>
              </a:cxn>
              <a:cxn ang="0">
                <a:pos x="0" y="545"/>
              </a:cxn>
              <a:cxn ang="0">
                <a:pos x="0" y="513"/>
              </a:cxn>
              <a:cxn ang="0">
                <a:pos x="8" y="513"/>
              </a:cxn>
              <a:cxn ang="0">
                <a:pos x="8" y="545"/>
              </a:cxn>
              <a:cxn ang="0">
                <a:pos x="8" y="610"/>
              </a:cxn>
              <a:cxn ang="0">
                <a:pos x="0" y="610"/>
              </a:cxn>
              <a:cxn ang="0">
                <a:pos x="0" y="577"/>
              </a:cxn>
              <a:cxn ang="0">
                <a:pos x="8" y="577"/>
              </a:cxn>
              <a:cxn ang="0">
                <a:pos x="8" y="610"/>
              </a:cxn>
            </a:cxnLst>
            <a:rect l="0" t="0" r="r" b="b"/>
            <a:pathLst>
              <a:path w="8" h="610">
                <a:moveTo>
                  <a:pt x="8" y="32"/>
                </a:move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lnTo>
                  <a:pt x="8" y="32"/>
                </a:lnTo>
                <a:close/>
                <a:moveTo>
                  <a:pt x="8" y="97"/>
                </a:moveTo>
                <a:lnTo>
                  <a:pt x="0" y="97"/>
                </a:lnTo>
                <a:lnTo>
                  <a:pt x="0" y="65"/>
                </a:lnTo>
                <a:lnTo>
                  <a:pt x="8" y="65"/>
                </a:lnTo>
                <a:lnTo>
                  <a:pt x="8" y="97"/>
                </a:lnTo>
                <a:close/>
                <a:moveTo>
                  <a:pt x="8" y="161"/>
                </a:moveTo>
                <a:lnTo>
                  <a:pt x="0" y="161"/>
                </a:lnTo>
                <a:lnTo>
                  <a:pt x="0" y="129"/>
                </a:lnTo>
                <a:lnTo>
                  <a:pt x="8" y="129"/>
                </a:lnTo>
                <a:lnTo>
                  <a:pt x="8" y="161"/>
                </a:lnTo>
                <a:close/>
                <a:moveTo>
                  <a:pt x="8" y="225"/>
                </a:moveTo>
                <a:lnTo>
                  <a:pt x="0" y="225"/>
                </a:lnTo>
                <a:lnTo>
                  <a:pt x="0" y="193"/>
                </a:lnTo>
                <a:lnTo>
                  <a:pt x="8" y="193"/>
                </a:lnTo>
                <a:lnTo>
                  <a:pt x="8" y="225"/>
                </a:lnTo>
                <a:close/>
                <a:moveTo>
                  <a:pt x="8" y="289"/>
                </a:moveTo>
                <a:lnTo>
                  <a:pt x="0" y="289"/>
                </a:lnTo>
                <a:lnTo>
                  <a:pt x="0" y="257"/>
                </a:lnTo>
                <a:lnTo>
                  <a:pt x="8" y="257"/>
                </a:lnTo>
                <a:lnTo>
                  <a:pt x="8" y="289"/>
                </a:lnTo>
                <a:close/>
                <a:moveTo>
                  <a:pt x="8" y="353"/>
                </a:moveTo>
                <a:lnTo>
                  <a:pt x="0" y="353"/>
                </a:lnTo>
                <a:lnTo>
                  <a:pt x="0" y="321"/>
                </a:lnTo>
                <a:lnTo>
                  <a:pt x="8" y="321"/>
                </a:lnTo>
                <a:lnTo>
                  <a:pt x="8" y="353"/>
                </a:lnTo>
                <a:close/>
                <a:moveTo>
                  <a:pt x="8" y="417"/>
                </a:moveTo>
                <a:lnTo>
                  <a:pt x="0" y="417"/>
                </a:lnTo>
                <a:lnTo>
                  <a:pt x="0" y="385"/>
                </a:lnTo>
                <a:lnTo>
                  <a:pt x="8" y="385"/>
                </a:lnTo>
                <a:lnTo>
                  <a:pt x="8" y="417"/>
                </a:lnTo>
                <a:close/>
                <a:moveTo>
                  <a:pt x="8" y="481"/>
                </a:moveTo>
                <a:lnTo>
                  <a:pt x="0" y="481"/>
                </a:lnTo>
                <a:lnTo>
                  <a:pt x="0" y="449"/>
                </a:lnTo>
                <a:lnTo>
                  <a:pt x="8" y="449"/>
                </a:lnTo>
                <a:lnTo>
                  <a:pt x="8" y="481"/>
                </a:lnTo>
                <a:close/>
                <a:moveTo>
                  <a:pt x="8" y="545"/>
                </a:moveTo>
                <a:lnTo>
                  <a:pt x="0" y="545"/>
                </a:lnTo>
                <a:lnTo>
                  <a:pt x="0" y="513"/>
                </a:lnTo>
                <a:lnTo>
                  <a:pt x="8" y="513"/>
                </a:lnTo>
                <a:lnTo>
                  <a:pt x="8" y="545"/>
                </a:lnTo>
                <a:close/>
                <a:moveTo>
                  <a:pt x="8" y="610"/>
                </a:moveTo>
                <a:lnTo>
                  <a:pt x="0" y="610"/>
                </a:lnTo>
                <a:lnTo>
                  <a:pt x="0" y="577"/>
                </a:lnTo>
                <a:lnTo>
                  <a:pt x="8" y="577"/>
                </a:lnTo>
                <a:lnTo>
                  <a:pt x="8" y="610"/>
                </a:lnTo>
                <a:close/>
              </a:path>
            </a:pathLst>
          </a:custGeom>
          <a:solidFill>
            <a:srgbClr val="646463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29" name="Rectangle 58"/>
          <p:cNvSpPr>
            <a:spLocks noChangeArrowheads="1"/>
          </p:cNvSpPr>
          <p:nvPr/>
        </p:nvSpPr>
        <p:spPr bwMode="auto">
          <a:xfrm>
            <a:off x="6822269" y="5299878"/>
            <a:ext cx="13703" cy="27407"/>
          </a:xfrm>
          <a:prstGeom prst="rect">
            <a:avLst/>
          </a:prstGeom>
          <a:solidFill>
            <a:srgbClr val="646463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30" name="Oval 59"/>
          <p:cNvSpPr>
            <a:spLocks noChangeArrowheads="1"/>
          </p:cNvSpPr>
          <p:nvPr/>
        </p:nvSpPr>
        <p:spPr bwMode="auto">
          <a:xfrm>
            <a:off x="6788012" y="5282748"/>
            <a:ext cx="85645" cy="85645"/>
          </a:xfrm>
          <a:prstGeom prst="ellipse">
            <a:avLst/>
          </a:prstGeom>
          <a:solidFill>
            <a:srgbClr val="646463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31" name="Rectangle 60"/>
          <p:cNvSpPr>
            <a:spLocks noChangeArrowheads="1"/>
          </p:cNvSpPr>
          <p:nvPr/>
        </p:nvSpPr>
        <p:spPr bwMode="auto">
          <a:xfrm>
            <a:off x="9840389" y="4117980"/>
            <a:ext cx="13703" cy="27407"/>
          </a:xfrm>
          <a:prstGeom prst="rect">
            <a:avLst/>
          </a:prstGeom>
          <a:solidFill>
            <a:srgbClr val="646463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32" name="Freeform 61"/>
          <p:cNvSpPr>
            <a:spLocks noEditPoints="1"/>
          </p:cNvSpPr>
          <p:nvPr/>
        </p:nvSpPr>
        <p:spPr bwMode="auto">
          <a:xfrm>
            <a:off x="9840389" y="4200200"/>
            <a:ext cx="13703" cy="1044865"/>
          </a:xfrm>
          <a:custGeom>
            <a:avLst/>
            <a:gdLst/>
            <a:ahLst/>
            <a:cxnLst>
              <a:cxn ang="0">
                <a:pos x="8" y="32"/>
              </a:cxn>
              <a:cxn ang="0">
                <a:pos x="0" y="32"/>
              </a:cxn>
              <a:cxn ang="0">
                <a:pos x="0" y="0"/>
              </a:cxn>
              <a:cxn ang="0">
                <a:pos x="8" y="0"/>
              </a:cxn>
              <a:cxn ang="0">
                <a:pos x="8" y="32"/>
              </a:cxn>
              <a:cxn ang="0">
                <a:pos x="8" y="97"/>
              </a:cxn>
              <a:cxn ang="0">
                <a:pos x="0" y="97"/>
              </a:cxn>
              <a:cxn ang="0">
                <a:pos x="0" y="65"/>
              </a:cxn>
              <a:cxn ang="0">
                <a:pos x="8" y="65"/>
              </a:cxn>
              <a:cxn ang="0">
                <a:pos x="8" y="97"/>
              </a:cxn>
              <a:cxn ang="0">
                <a:pos x="8" y="161"/>
              </a:cxn>
              <a:cxn ang="0">
                <a:pos x="0" y="161"/>
              </a:cxn>
              <a:cxn ang="0">
                <a:pos x="0" y="129"/>
              </a:cxn>
              <a:cxn ang="0">
                <a:pos x="8" y="129"/>
              </a:cxn>
              <a:cxn ang="0">
                <a:pos x="8" y="161"/>
              </a:cxn>
              <a:cxn ang="0">
                <a:pos x="8" y="225"/>
              </a:cxn>
              <a:cxn ang="0">
                <a:pos x="0" y="225"/>
              </a:cxn>
              <a:cxn ang="0">
                <a:pos x="0" y="193"/>
              </a:cxn>
              <a:cxn ang="0">
                <a:pos x="8" y="193"/>
              </a:cxn>
              <a:cxn ang="0">
                <a:pos x="8" y="225"/>
              </a:cxn>
              <a:cxn ang="0">
                <a:pos x="8" y="289"/>
              </a:cxn>
              <a:cxn ang="0">
                <a:pos x="0" y="289"/>
              </a:cxn>
              <a:cxn ang="0">
                <a:pos x="0" y="257"/>
              </a:cxn>
              <a:cxn ang="0">
                <a:pos x="8" y="257"/>
              </a:cxn>
              <a:cxn ang="0">
                <a:pos x="8" y="289"/>
              </a:cxn>
              <a:cxn ang="0">
                <a:pos x="8" y="353"/>
              </a:cxn>
              <a:cxn ang="0">
                <a:pos x="0" y="353"/>
              </a:cxn>
              <a:cxn ang="0">
                <a:pos x="0" y="321"/>
              </a:cxn>
              <a:cxn ang="0">
                <a:pos x="8" y="321"/>
              </a:cxn>
              <a:cxn ang="0">
                <a:pos x="8" y="353"/>
              </a:cxn>
              <a:cxn ang="0">
                <a:pos x="8" y="417"/>
              </a:cxn>
              <a:cxn ang="0">
                <a:pos x="0" y="417"/>
              </a:cxn>
              <a:cxn ang="0">
                <a:pos x="0" y="385"/>
              </a:cxn>
              <a:cxn ang="0">
                <a:pos x="8" y="385"/>
              </a:cxn>
              <a:cxn ang="0">
                <a:pos x="8" y="417"/>
              </a:cxn>
              <a:cxn ang="0">
                <a:pos x="8" y="481"/>
              </a:cxn>
              <a:cxn ang="0">
                <a:pos x="0" y="481"/>
              </a:cxn>
              <a:cxn ang="0">
                <a:pos x="0" y="449"/>
              </a:cxn>
              <a:cxn ang="0">
                <a:pos x="8" y="449"/>
              </a:cxn>
              <a:cxn ang="0">
                <a:pos x="8" y="481"/>
              </a:cxn>
              <a:cxn ang="0">
                <a:pos x="8" y="545"/>
              </a:cxn>
              <a:cxn ang="0">
                <a:pos x="0" y="545"/>
              </a:cxn>
              <a:cxn ang="0">
                <a:pos x="0" y="513"/>
              </a:cxn>
              <a:cxn ang="0">
                <a:pos x="8" y="513"/>
              </a:cxn>
              <a:cxn ang="0">
                <a:pos x="8" y="545"/>
              </a:cxn>
              <a:cxn ang="0">
                <a:pos x="8" y="610"/>
              </a:cxn>
              <a:cxn ang="0">
                <a:pos x="0" y="610"/>
              </a:cxn>
              <a:cxn ang="0">
                <a:pos x="0" y="577"/>
              </a:cxn>
              <a:cxn ang="0">
                <a:pos x="8" y="577"/>
              </a:cxn>
              <a:cxn ang="0">
                <a:pos x="8" y="610"/>
              </a:cxn>
            </a:cxnLst>
            <a:rect l="0" t="0" r="r" b="b"/>
            <a:pathLst>
              <a:path w="8" h="610">
                <a:moveTo>
                  <a:pt x="8" y="32"/>
                </a:move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lnTo>
                  <a:pt x="8" y="32"/>
                </a:lnTo>
                <a:close/>
                <a:moveTo>
                  <a:pt x="8" y="97"/>
                </a:moveTo>
                <a:lnTo>
                  <a:pt x="0" y="97"/>
                </a:lnTo>
                <a:lnTo>
                  <a:pt x="0" y="65"/>
                </a:lnTo>
                <a:lnTo>
                  <a:pt x="8" y="65"/>
                </a:lnTo>
                <a:lnTo>
                  <a:pt x="8" y="97"/>
                </a:lnTo>
                <a:close/>
                <a:moveTo>
                  <a:pt x="8" y="161"/>
                </a:moveTo>
                <a:lnTo>
                  <a:pt x="0" y="161"/>
                </a:lnTo>
                <a:lnTo>
                  <a:pt x="0" y="129"/>
                </a:lnTo>
                <a:lnTo>
                  <a:pt x="8" y="129"/>
                </a:lnTo>
                <a:lnTo>
                  <a:pt x="8" y="161"/>
                </a:lnTo>
                <a:close/>
                <a:moveTo>
                  <a:pt x="8" y="225"/>
                </a:moveTo>
                <a:lnTo>
                  <a:pt x="0" y="225"/>
                </a:lnTo>
                <a:lnTo>
                  <a:pt x="0" y="193"/>
                </a:lnTo>
                <a:lnTo>
                  <a:pt x="8" y="193"/>
                </a:lnTo>
                <a:lnTo>
                  <a:pt x="8" y="225"/>
                </a:lnTo>
                <a:close/>
                <a:moveTo>
                  <a:pt x="8" y="289"/>
                </a:moveTo>
                <a:lnTo>
                  <a:pt x="0" y="289"/>
                </a:lnTo>
                <a:lnTo>
                  <a:pt x="0" y="257"/>
                </a:lnTo>
                <a:lnTo>
                  <a:pt x="8" y="257"/>
                </a:lnTo>
                <a:lnTo>
                  <a:pt x="8" y="289"/>
                </a:lnTo>
                <a:close/>
                <a:moveTo>
                  <a:pt x="8" y="353"/>
                </a:moveTo>
                <a:lnTo>
                  <a:pt x="0" y="353"/>
                </a:lnTo>
                <a:lnTo>
                  <a:pt x="0" y="321"/>
                </a:lnTo>
                <a:lnTo>
                  <a:pt x="8" y="321"/>
                </a:lnTo>
                <a:lnTo>
                  <a:pt x="8" y="353"/>
                </a:lnTo>
                <a:close/>
                <a:moveTo>
                  <a:pt x="8" y="417"/>
                </a:moveTo>
                <a:lnTo>
                  <a:pt x="0" y="417"/>
                </a:lnTo>
                <a:lnTo>
                  <a:pt x="0" y="385"/>
                </a:lnTo>
                <a:lnTo>
                  <a:pt x="8" y="385"/>
                </a:lnTo>
                <a:lnTo>
                  <a:pt x="8" y="417"/>
                </a:lnTo>
                <a:close/>
                <a:moveTo>
                  <a:pt x="8" y="481"/>
                </a:moveTo>
                <a:lnTo>
                  <a:pt x="0" y="481"/>
                </a:lnTo>
                <a:lnTo>
                  <a:pt x="0" y="449"/>
                </a:lnTo>
                <a:lnTo>
                  <a:pt x="8" y="449"/>
                </a:lnTo>
                <a:lnTo>
                  <a:pt x="8" y="481"/>
                </a:lnTo>
                <a:close/>
                <a:moveTo>
                  <a:pt x="8" y="545"/>
                </a:moveTo>
                <a:lnTo>
                  <a:pt x="0" y="545"/>
                </a:lnTo>
                <a:lnTo>
                  <a:pt x="0" y="513"/>
                </a:lnTo>
                <a:lnTo>
                  <a:pt x="8" y="513"/>
                </a:lnTo>
                <a:lnTo>
                  <a:pt x="8" y="545"/>
                </a:lnTo>
                <a:close/>
                <a:moveTo>
                  <a:pt x="8" y="610"/>
                </a:moveTo>
                <a:lnTo>
                  <a:pt x="0" y="610"/>
                </a:lnTo>
                <a:lnTo>
                  <a:pt x="0" y="577"/>
                </a:lnTo>
                <a:lnTo>
                  <a:pt x="8" y="577"/>
                </a:lnTo>
                <a:lnTo>
                  <a:pt x="8" y="610"/>
                </a:lnTo>
                <a:close/>
              </a:path>
            </a:pathLst>
          </a:custGeom>
          <a:solidFill>
            <a:srgbClr val="646463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33" name="Rectangle 62"/>
          <p:cNvSpPr>
            <a:spLocks noChangeArrowheads="1"/>
          </p:cNvSpPr>
          <p:nvPr/>
        </p:nvSpPr>
        <p:spPr bwMode="auto">
          <a:xfrm>
            <a:off x="9840389" y="5299878"/>
            <a:ext cx="13703" cy="27407"/>
          </a:xfrm>
          <a:prstGeom prst="rect">
            <a:avLst/>
          </a:prstGeom>
          <a:solidFill>
            <a:srgbClr val="646463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34" name="Oval 63"/>
          <p:cNvSpPr>
            <a:spLocks noChangeArrowheads="1"/>
          </p:cNvSpPr>
          <p:nvPr/>
        </p:nvSpPr>
        <p:spPr bwMode="auto">
          <a:xfrm>
            <a:off x="9806131" y="5282748"/>
            <a:ext cx="85645" cy="85645"/>
          </a:xfrm>
          <a:prstGeom prst="ellipse">
            <a:avLst/>
          </a:prstGeom>
          <a:solidFill>
            <a:srgbClr val="646463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35" name="Freeform 64"/>
          <p:cNvSpPr>
            <a:spLocks noEditPoints="1"/>
          </p:cNvSpPr>
          <p:nvPr/>
        </p:nvSpPr>
        <p:spPr bwMode="auto">
          <a:xfrm>
            <a:off x="2039868" y="4183071"/>
            <a:ext cx="431650" cy="457343"/>
          </a:xfrm>
          <a:custGeom>
            <a:avLst/>
            <a:gdLst/>
            <a:ahLst/>
            <a:cxnLst>
              <a:cxn ang="0">
                <a:pos x="120" y="11"/>
              </a:cxn>
              <a:cxn ang="0">
                <a:pos x="69" y="11"/>
              </a:cxn>
              <a:cxn ang="0">
                <a:pos x="70" y="8"/>
              </a:cxn>
              <a:cxn ang="0">
                <a:pos x="63" y="0"/>
              </a:cxn>
              <a:cxn ang="0">
                <a:pos x="56" y="8"/>
              </a:cxn>
              <a:cxn ang="0">
                <a:pos x="57" y="11"/>
              </a:cxn>
              <a:cxn ang="0">
                <a:pos x="6" y="11"/>
              </a:cxn>
              <a:cxn ang="0">
                <a:pos x="0" y="18"/>
              </a:cxn>
              <a:cxn ang="0">
                <a:pos x="0" y="93"/>
              </a:cxn>
              <a:cxn ang="0">
                <a:pos x="6" y="99"/>
              </a:cxn>
              <a:cxn ang="0">
                <a:pos x="47" y="99"/>
              </a:cxn>
              <a:cxn ang="0">
                <a:pos x="39" y="127"/>
              </a:cxn>
              <a:cxn ang="0">
                <a:pos x="42" y="132"/>
              </a:cxn>
              <a:cxn ang="0">
                <a:pos x="45" y="132"/>
              </a:cxn>
              <a:cxn ang="0">
                <a:pos x="50" y="129"/>
              </a:cxn>
              <a:cxn ang="0">
                <a:pos x="58" y="99"/>
              </a:cxn>
              <a:cxn ang="0">
                <a:pos x="68" y="99"/>
              </a:cxn>
              <a:cxn ang="0">
                <a:pos x="76" y="129"/>
              </a:cxn>
              <a:cxn ang="0">
                <a:pos x="81" y="132"/>
              </a:cxn>
              <a:cxn ang="0">
                <a:pos x="84" y="132"/>
              </a:cxn>
              <a:cxn ang="0">
                <a:pos x="87" y="127"/>
              </a:cxn>
              <a:cxn ang="0">
                <a:pos x="79" y="99"/>
              </a:cxn>
              <a:cxn ang="0">
                <a:pos x="120" y="99"/>
              </a:cxn>
              <a:cxn ang="0">
                <a:pos x="126" y="93"/>
              </a:cxn>
              <a:cxn ang="0">
                <a:pos x="126" y="18"/>
              </a:cxn>
              <a:cxn ang="0">
                <a:pos x="120" y="11"/>
              </a:cxn>
              <a:cxn ang="0">
                <a:pos x="114" y="86"/>
              </a:cxn>
              <a:cxn ang="0">
                <a:pos x="12" y="86"/>
              </a:cxn>
              <a:cxn ang="0">
                <a:pos x="12" y="23"/>
              </a:cxn>
              <a:cxn ang="0">
                <a:pos x="114" y="23"/>
              </a:cxn>
              <a:cxn ang="0">
                <a:pos x="114" y="86"/>
              </a:cxn>
              <a:cxn ang="0">
                <a:pos x="114" y="86"/>
              </a:cxn>
              <a:cxn ang="0">
                <a:pos x="114" y="86"/>
              </a:cxn>
            </a:cxnLst>
            <a:rect l="0" t="0" r="r" b="b"/>
            <a:pathLst>
              <a:path w="126" h="133">
                <a:moveTo>
                  <a:pt x="120" y="11"/>
                </a:moveTo>
                <a:cubicBezTo>
                  <a:pt x="69" y="11"/>
                  <a:pt x="69" y="11"/>
                  <a:pt x="69" y="11"/>
                </a:cubicBezTo>
                <a:cubicBezTo>
                  <a:pt x="70" y="10"/>
                  <a:pt x="70" y="9"/>
                  <a:pt x="70" y="8"/>
                </a:cubicBezTo>
                <a:cubicBezTo>
                  <a:pt x="70" y="4"/>
                  <a:pt x="67" y="0"/>
                  <a:pt x="63" y="0"/>
                </a:cubicBezTo>
                <a:cubicBezTo>
                  <a:pt x="59" y="0"/>
                  <a:pt x="56" y="4"/>
                  <a:pt x="56" y="8"/>
                </a:cubicBezTo>
                <a:cubicBezTo>
                  <a:pt x="56" y="9"/>
                  <a:pt x="56" y="10"/>
                  <a:pt x="57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3" y="11"/>
                  <a:pt x="0" y="14"/>
                  <a:pt x="0" y="18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6"/>
                  <a:pt x="3" y="99"/>
                  <a:pt x="6" y="99"/>
                </a:cubicBezTo>
                <a:cubicBezTo>
                  <a:pt x="47" y="99"/>
                  <a:pt x="47" y="99"/>
                  <a:pt x="47" y="99"/>
                </a:cubicBezTo>
                <a:cubicBezTo>
                  <a:pt x="39" y="127"/>
                  <a:pt x="39" y="127"/>
                  <a:pt x="39" y="127"/>
                </a:cubicBezTo>
                <a:cubicBezTo>
                  <a:pt x="39" y="129"/>
                  <a:pt x="40" y="131"/>
                  <a:pt x="42" y="132"/>
                </a:cubicBezTo>
                <a:cubicBezTo>
                  <a:pt x="45" y="132"/>
                  <a:pt x="45" y="132"/>
                  <a:pt x="45" y="132"/>
                </a:cubicBezTo>
                <a:cubicBezTo>
                  <a:pt x="47" y="133"/>
                  <a:pt x="49" y="131"/>
                  <a:pt x="50" y="129"/>
                </a:cubicBezTo>
                <a:cubicBezTo>
                  <a:pt x="58" y="99"/>
                  <a:pt x="58" y="99"/>
                  <a:pt x="58" y="99"/>
                </a:cubicBezTo>
                <a:cubicBezTo>
                  <a:pt x="68" y="99"/>
                  <a:pt x="68" y="99"/>
                  <a:pt x="68" y="99"/>
                </a:cubicBezTo>
                <a:cubicBezTo>
                  <a:pt x="76" y="129"/>
                  <a:pt x="76" y="129"/>
                  <a:pt x="76" y="129"/>
                </a:cubicBezTo>
                <a:cubicBezTo>
                  <a:pt x="77" y="131"/>
                  <a:pt x="79" y="133"/>
                  <a:pt x="81" y="132"/>
                </a:cubicBezTo>
                <a:cubicBezTo>
                  <a:pt x="84" y="132"/>
                  <a:pt x="84" y="132"/>
                  <a:pt x="84" y="132"/>
                </a:cubicBezTo>
                <a:cubicBezTo>
                  <a:pt x="86" y="131"/>
                  <a:pt x="87" y="129"/>
                  <a:pt x="87" y="127"/>
                </a:cubicBezTo>
                <a:cubicBezTo>
                  <a:pt x="79" y="99"/>
                  <a:pt x="79" y="99"/>
                  <a:pt x="79" y="99"/>
                </a:cubicBezTo>
                <a:cubicBezTo>
                  <a:pt x="120" y="99"/>
                  <a:pt x="120" y="99"/>
                  <a:pt x="120" y="99"/>
                </a:cubicBezTo>
                <a:cubicBezTo>
                  <a:pt x="123" y="99"/>
                  <a:pt x="126" y="96"/>
                  <a:pt x="126" y="93"/>
                </a:cubicBezTo>
                <a:cubicBezTo>
                  <a:pt x="126" y="18"/>
                  <a:pt x="126" y="18"/>
                  <a:pt x="126" y="18"/>
                </a:cubicBezTo>
                <a:cubicBezTo>
                  <a:pt x="126" y="14"/>
                  <a:pt x="123" y="11"/>
                  <a:pt x="120" y="11"/>
                </a:cubicBezTo>
                <a:close/>
                <a:moveTo>
                  <a:pt x="114" y="86"/>
                </a:moveTo>
                <a:cubicBezTo>
                  <a:pt x="12" y="86"/>
                  <a:pt x="12" y="86"/>
                  <a:pt x="12" y="86"/>
                </a:cubicBezTo>
                <a:cubicBezTo>
                  <a:pt x="12" y="23"/>
                  <a:pt x="12" y="23"/>
                  <a:pt x="12" y="23"/>
                </a:cubicBezTo>
                <a:cubicBezTo>
                  <a:pt x="114" y="23"/>
                  <a:pt x="114" y="23"/>
                  <a:pt x="114" y="23"/>
                </a:cubicBezTo>
                <a:lnTo>
                  <a:pt x="114" y="86"/>
                </a:lnTo>
                <a:close/>
                <a:moveTo>
                  <a:pt x="114" y="86"/>
                </a:moveTo>
                <a:cubicBezTo>
                  <a:pt x="114" y="86"/>
                  <a:pt x="114" y="86"/>
                  <a:pt x="114" y="86"/>
                </a:cubicBezTo>
              </a:path>
            </a:pathLst>
          </a:custGeom>
          <a:solidFill>
            <a:srgbClr val="0B6DC5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36" name="Freeform 65"/>
          <p:cNvSpPr>
            <a:spLocks noEditPoints="1"/>
          </p:cNvSpPr>
          <p:nvPr/>
        </p:nvSpPr>
        <p:spPr bwMode="auto">
          <a:xfrm>
            <a:off x="2104958" y="4318389"/>
            <a:ext cx="291192" cy="123329"/>
          </a:xfrm>
          <a:custGeom>
            <a:avLst/>
            <a:gdLst/>
            <a:ahLst/>
            <a:cxnLst>
              <a:cxn ang="0">
                <a:pos x="5" y="36"/>
              </a:cxn>
              <a:cxn ang="0">
                <a:pos x="11" y="31"/>
              </a:cxn>
              <a:cxn ang="0">
                <a:pos x="10" y="30"/>
              </a:cxn>
              <a:cxn ang="0">
                <a:pos x="34" y="11"/>
              </a:cxn>
              <a:cxn ang="0">
                <a:pos x="37" y="12"/>
              </a:cxn>
              <a:cxn ang="0">
                <a:pos x="40" y="11"/>
              </a:cxn>
              <a:cxn ang="0">
                <a:pos x="53" y="22"/>
              </a:cxn>
              <a:cxn ang="0">
                <a:pos x="53" y="23"/>
              </a:cxn>
              <a:cxn ang="0">
                <a:pos x="58" y="29"/>
              </a:cxn>
              <a:cxn ang="0">
                <a:pos x="64" y="23"/>
              </a:cxn>
              <a:cxn ang="0">
                <a:pos x="63" y="22"/>
              </a:cxn>
              <a:cxn ang="0">
                <a:pos x="77" y="10"/>
              </a:cxn>
              <a:cxn ang="0">
                <a:pos x="79" y="10"/>
              </a:cxn>
              <a:cxn ang="0">
                <a:pos x="85" y="5"/>
              </a:cxn>
              <a:cxn ang="0">
                <a:pos x="79" y="0"/>
              </a:cxn>
              <a:cxn ang="0">
                <a:pos x="74" y="5"/>
              </a:cxn>
              <a:cxn ang="0">
                <a:pos x="74" y="7"/>
              </a:cxn>
              <a:cxn ang="0">
                <a:pos x="61" y="19"/>
              </a:cxn>
              <a:cxn ang="0">
                <a:pos x="58" y="18"/>
              </a:cxn>
              <a:cxn ang="0">
                <a:pos x="55" y="19"/>
              </a:cxn>
              <a:cxn ang="0">
                <a:pos x="42" y="8"/>
              </a:cxn>
              <a:cxn ang="0">
                <a:pos x="42" y="6"/>
              </a:cxn>
              <a:cxn ang="0">
                <a:pos x="37" y="1"/>
              </a:cxn>
              <a:cxn ang="0">
                <a:pos x="32" y="6"/>
              </a:cxn>
              <a:cxn ang="0">
                <a:pos x="32" y="8"/>
              </a:cxn>
              <a:cxn ang="0">
                <a:pos x="8" y="27"/>
              </a:cxn>
              <a:cxn ang="0">
                <a:pos x="5" y="26"/>
              </a:cxn>
              <a:cxn ang="0">
                <a:pos x="0" y="31"/>
              </a:cxn>
              <a:cxn ang="0">
                <a:pos x="5" y="36"/>
              </a:cxn>
              <a:cxn ang="0">
                <a:pos x="5" y="36"/>
              </a:cxn>
              <a:cxn ang="0">
                <a:pos x="5" y="36"/>
              </a:cxn>
            </a:cxnLst>
            <a:rect l="0" t="0" r="r" b="b"/>
            <a:pathLst>
              <a:path w="85" h="36">
                <a:moveTo>
                  <a:pt x="5" y="36"/>
                </a:moveTo>
                <a:cubicBezTo>
                  <a:pt x="8" y="36"/>
                  <a:pt x="11" y="34"/>
                  <a:pt x="11" y="31"/>
                </a:cubicBezTo>
                <a:cubicBezTo>
                  <a:pt x="11" y="31"/>
                  <a:pt x="10" y="30"/>
                  <a:pt x="10" y="30"/>
                </a:cubicBezTo>
                <a:cubicBezTo>
                  <a:pt x="17" y="24"/>
                  <a:pt x="29" y="15"/>
                  <a:pt x="34" y="11"/>
                </a:cubicBezTo>
                <a:cubicBezTo>
                  <a:pt x="35" y="11"/>
                  <a:pt x="36" y="12"/>
                  <a:pt x="37" y="12"/>
                </a:cubicBezTo>
                <a:cubicBezTo>
                  <a:pt x="38" y="12"/>
                  <a:pt x="39" y="11"/>
                  <a:pt x="40" y="11"/>
                </a:cubicBezTo>
                <a:cubicBezTo>
                  <a:pt x="43" y="14"/>
                  <a:pt x="49" y="19"/>
                  <a:pt x="53" y="22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6"/>
                  <a:pt x="56" y="29"/>
                  <a:pt x="58" y="29"/>
                </a:cubicBezTo>
                <a:cubicBezTo>
                  <a:pt x="61" y="29"/>
                  <a:pt x="64" y="26"/>
                  <a:pt x="64" y="23"/>
                </a:cubicBezTo>
                <a:cubicBezTo>
                  <a:pt x="64" y="23"/>
                  <a:pt x="64" y="22"/>
                  <a:pt x="63" y="22"/>
                </a:cubicBezTo>
                <a:cubicBezTo>
                  <a:pt x="77" y="10"/>
                  <a:pt x="77" y="10"/>
                  <a:pt x="77" y="10"/>
                </a:cubicBezTo>
                <a:cubicBezTo>
                  <a:pt x="78" y="10"/>
                  <a:pt x="78" y="10"/>
                  <a:pt x="79" y="10"/>
                </a:cubicBezTo>
                <a:cubicBezTo>
                  <a:pt x="82" y="10"/>
                  <a:pt x="85" y="8"/>
                  <a:pt x="85" y="5"/>
                </a:cubicBezTo>
                <a:cubicBezTo>
                  <a:pt x="85" y="2"/>
                  <a:pt x="82" y="0"/>
                  <a:pt x="79" y="0"/>
                </a:cubicBezTo>
                <a:cubicBezTo>
                  <a:pt x="76" y="0"/>
                  <a:pt x="74" y="2"/>
                  <a:pt x="74" y="5"/>
                </a:cubicBezTo>
                <a:cubicBezTo>
                  <a:pt x="74" y="6"/>
                  <a:pt x="74" y="6"/>
                  <a:pt x="74" y="7"/>
                </a:cubicBezTo>
                <a:cubicBezTo>
                  <a:pt x="71" y="10"/>
                  <a:pt x="65" y="16"/>
                  <a:pt x="61" y="19"/>
                </a:cubicBezTo>
                <a:cubicBezTo>
                  <a:pt x="60" y="18"/>
                  <a:pt x="59" y="18"/>
                  <a:pt x="58" y="18"/>
                </a:cubicBezTo>
                <a:cubicBezTo>
                  <a:pt x="57" y="18"/>
                  <a:pt x="56" y="19"/>
                  <a:pt x="55" y="19"/>
                </a:cubicBezTo>
                <a:cubicBezTo>
                  <a:pt x="52" y="16"/>
                  <a:pt x="46" y="12"/>
                  <a:pt x="42" y="8"/>
                </a:cubicBezTo>
                <a:cubicBezTo>
                  <a:pt x="42" y="8"/>
                  <a:pt x="42" y="7"/>
                  <a:pt x="42" y="6"/>
                </a:cubicBezTo>
                <a:cubicBezTo>
                  <a:pt x="42" y="3"/>
                  <a:pt x="40" y="1"/>
                  <a:pt x="37" y="1"/>
                </a:cubicBezTo>
                <a:cubicBezTo>
                  <a:pt x="34" y="1"/>
                  <a:pt x="32" y="3"/>
                  <a:pt x="32" y="6"/>
                </a:cubicBezTo>
                <a:cubicBezTo>
                  <a:pt x="32" y="7"/>
                  <a:pt x="32" y="8"/>
                  <a:pt x="32" y="8"/>
                </a:cubicBezTo>
                <a:cubicBezTo>
                  <a:pt x="8" y="27"/>
                  <a:pt x="8" y="27"/>
                  <a:pt x="8" y="27"/>
                </a:cubicBezTo>
                <a:cubicBezTo>
                  <a:pt x="7" y="26"/>
                  <a:pt x="6" y="26"/>
                  <a:pt x="5" y="26"/>
                </a:cubicBezTo>
                <a:cubicBezTo>
                  <a:pt x="2" y="26"/>
                  <a:pt x="0" y="28"/>
                  <a:pt x="0" y="31"/>
                </a:cubicBezTo>
                <a:cubicBezTo>
                  <a:pt x="0" y="34"/>
                  <a:pt x="2" y="36"/>
                  <a:pt x="5" y="36"/>
                </a:cubicBezTo>
                <a:close/>
                <a:moveTo>
                  <a:pt x="5" y="36"/>
                </a:moveTo>
                <a:cubicBezTo>
                  <a:pt x="5" y="36"/>
                  <a:pt x="5" y="36"/>
                  <a:pt x="5" y="36"/>
                </a:cubicBezTo>
              </a:path>
            </a:pathLst>
          </a:custGeom>
          <a:solidFill>
            <a:srgbClr val="0B6DC5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37" name="Freeform 66"/>
          <p:cNvSpPr>
            <a:spLocks noEditPoints="1"/>
          </p:cNvSpPr>
          <p:nvPr/>
        </p:nvSpPr>
        <p:spPr bwMode="auto">
          <a:xfrm>
            <a:off x="5208722" y="4183070"/>
            <a:ext cx="116477" cy="118190"/>
          </a:xfrm>
          <a:custGeom>
            <a:avLst/>
            <a:gdLst/>
            <a:ahLst/>
            <a:cxnLst>
              <a:cxn ang="0">
                <a:pos x="34" y="17"/>
              </a:cxn>
              <a:cxn ang="0">
                <a:pos x="17" y="34"/>
              </a:cxn>
              <a:cxn ang="0">
                <a:pos x="0" y="17"/>
              </a:cxn>
              <a:cxn ang="0">
                <a:pos x="17" y="0"/>
              </a:cxn>
              <a:cxn ang="0">
                <a:pos x="34" y="17"/>
              </a:cxn>
              <a:cxn ang="0">
                <a:pos x="34" y="17"/>
              </a:cxn>
              <a:cxn ang="0">
                <a:pos x="34" y="17"/>
              </a:cxn>
            </a:cxnLst>
            <a:rect l="0" t="0" r="r" b="b"/>
            <a:pathLst>
              <a:path w="34" h="34">
                <a:moveTo>
                  <a:pt x="34" y="17"/>
                </a:moveTo>
                <a:cubicBezTo>
                  <a:pt x="34" y="26"/>
                  <a:pt x="26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lose/>
                <a:moveTo>
                  <a:pt x="34" y="17"/>
                </a:moveTo>
                <a:cubicBezTo>
                  <a:pt x="34" y="17"/>
                  <a:pt x="34" y="17"/>
                  <a:pt x="34" y="17"/>
                </a:cubicBezTo>
              </a:path>
            </a:pathLst>
          </a:custGeom>
          <a:solidFill>
            <a:srgbClr val="4CB7A3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38" name="Freeform 67"/>
          <p:cNvSpPr>
            <a:spLocks noEditPoints="1"/>
          </p:cNvSpPr>
          <p:nvPr/>
        </p:nvSpPr>
        <p:spPr bwMode="auto">
          <a:xfrm>
            <a:off x="5025443" y="4321816"/>
            <a:ext cx="484750" cy="294618"/>
          </a:xfrm>
          <a:custGeom>
            <a:avLst/>
            <a:gdLst/>
            <a:ahLst/>
            <a:cxnLst>
              <a:cxn ang="0">
                <a:pos x="129" y="24"/>
              </a:cxn>
              <a:cxn ang="0">
                <a:pos x="113" y="20"/>
              </a:cxn>
              <a:cxn ang="0">
                <a:pos x="100" y="26"/>
              </a:cxn>
              <a:cxn ang="0">
                <a:pos x="91" y="22"/>
              </a:cxn>
              <a:cxn ang="0">
                <a:pos x="91" y="13"/>
              </a:cxn>
              <a:cxn ang="0">
                <a:pos x="78" y="0"/>
              </a:cxn>
              <a:cxn ang="0">
                <a:pos x="62" y="0"/>
              </a:cxn>
              <a:cxn ang="0">
                <a:pos x="49" y="13"/>
              </a:cxn>
              <a:cxn ang="0">
                <a:pos x="49" y="23"/>
              </a:cxn>
              <a:cxn ang="0">
                <a:pos x="40" y="26"/>
              </a:cxn>
              <a:cxn ang="0">
                <a:pos x="27" y="20"/>
              </a:cxn>
              <a:cxn ang="0">
                <a:pos x="11" y="24"/>
              </a:cxn>
              <a:cxn ang="0">
                <a:pos x="1" y="39"/>
              </a:cxn>
              <a:cxn ang="0">
                <a:pos x="5" y="58"/>
              </a:cxn>
              <a:cxn ang="0">
                <a:pos x="20" y="68"/>
              </a:cxn>
              <a:cxn ang="0">
                <a:pos x="25" y="67"/>
              </a:cxn>
              <a:cxn ang="0">
                <a:pos x="36" y="77"/>
              </a:cxn>
              <a:cxn ang="0">
                <a:pos x="70" y="86"/>
              </a:cxn>
              <a:cxn ang="0">
                <a:pos x="115" y="67"/>
              </a:cxn>
              <a:cxn ang="0">
                <a:pos x="120" y="68"/>
              </a:cxn>
              <a:cxn ang="0">
                <a:pos x="135" y="58"/>
              </a:cxn>
              <a:cxn ang="0">
                <a:pos x="139" y="39"/>
              </a:cxn>
              <a:cxn ang="0">
                <a:pos x="129" y="24"/>
              </a:cxn>
              <a:cxn ang="0">
                <a:pos x="70" y="80"/>
              </a:cxn>
              <a:cxn ang="0">
                <a:pos x="39" y="71"/>
              </a:cxn>
              <a:cxn ang="0">
                <a:pos x="32" y="65"/>
              </a:cxn>
              <a:cxn ang="0">
                <a:pos x="36" y="65"/>
              </a:cxn>
              <a:cxn ang="0">
                <a:pos x="46" y="49"/>
              </a:cxn>
              <a:cxn ang="0">
                <a:pos x="43" y="32"/>
              </a:cxn>
              <a:cxn ang="0">
                <a:pos x="49" y="29"/>
              </a:cxn>
              <a:cxn ang="0">
                <a:pos x="49" y="32"/>
              </a:cxn>
              <a:cxn ang="0">
                <a:pos x="62" y="45"/>
              </a:cxn>
              <a:cxn ang="0">
                <a:pos x="78" y="45"/>
              </a:cxn>
              <a:cxn ang="0">
                <a:pos x="91" y="32"/>
              </a:cxn>
              <a:cxn ang="0">
                <a:pos x="91" y="29"/>
              </a:cxn>
              <a:cxn ang="0">
                <a:pos x="98" y="32"/>
              </a:cxn>
              <a:cxn ang="0">
                <a:pos x="94" y="49"/>
              </a:cxn>
              <a:cxn ang="0">
                <a:pos x="104" y="65"/>
              </a:cxn>
              <a:cxn ang="0">
                <a:pos x="108" y="65"/>
              </a:cxn>
              <a:cxn ang="0">
                <a:pos x="70" y="80"/>
              </a:cxn>
              <a:cxn ang="0">
                <a:pos x="70" y="80"/>
              </a:cxn>
              <a:cxn ang="0">
                <a:pos x="70" y="80"/>
              </a:cxn>
            </a:cxnLst>
            <a:rect l="0" t="0" r="r" b="b"/>
            <a:pathLst>
              <a:path w="141" h="86">
                <a:moveTo>
                  <a:pt x="129" y="24"/>
                </a:moveTo>
                <a:cubicBezTo>
                  <a:pt x="113" y="20"/>
                  <a:pt x="113" y="20"/>
                  <a:pt x="113" y="20"/>
                </a:cubicBezTo>
                <a:cubicBezTo>
                  <a:pt x="108" y="19"/>
                  <a:pt x="103" y="22"/>
                  <a:pt x="100" y="26"/>
                </a:cubicBezTo>
                <a:cubicBezTo>
                  <a:pt x="97" y="25"/>
                  <a:pt x="94" y="23"/>
                  <a:pt x="91" y="22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6"/>
                  <a:pt x="85" y="0"/>
                  <a:pt x="78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0"/>
                  <a:pt x="49" y="6"/>
                  <a:pt x="49" y="13"/>
                </a:cubicBezTo>
                <a:cubicBezTo>
                  <a:pt x="49" y="23"/>
                  <a:pt x="49" y="23"/>
                  <a:pt x="49" y="23"/>
                </a:cubicBezTo>
                <a:cubicBezTo>
                  <a:pt x="46" y="24"/>
                  <a:pt x="43" y="25"/>
                  <a:pt x="40" y="26"/>
                </a:cubicBezTo>
                <a:cubicBezTo>
                  <a:pt x="38" y="22"/>
                  <a:pt x="32" y="19"/>
                  <a:pt x="27" y="20"/>
                </a:cubicBezTo>
                <a:cubicBezTo>
                  <a:pt x="11" y="24"/>
                  <a:pt x="11" y="24"/>
                  <a:pt x="11" y="24"/>
                </a:cubicBezTo>
                <a:cubicBezTo>
                  <a:pt x="4" y="25"/>
                  <a:pt x="0" y="32"/>
                  <a:pt x="1" y="39"/>
                </a:cubicBezTo>
                <a:cubicBezTo>
                  <a:pt x="5" y="58"/>
                  <a:pt x="5" y="58"/>
                  <a:pt x="5" y="58"/>
                </a:cubicBezTo>
                <a:cubicBezTo>
                  <a:pt x="7" y="65"/>
                  <a:pt x="14" y="69"/>
                  <a:pt x="20" y="68"/>
                </a:cubicBezTo>
                <a:cubicBezTo>
                  <a:pt x="25" y="67"/>
                  <a:pt x="25" y="67"/>
                  <a:pt x="25" y="67"/>
                </a:cubicBezTo>
                <a:cubicBezTo>
                  <a:pt x="28" y="70"/>
                  <a:pt x="31" y="74"/>
                  <a:pt x="36" y="77"/>
                </a:cubicBezTo>
                <a:cubicBezTo>
                  <a:pt x="45" y="83"/>
                  <a:pt x="57" y="86"/>
                  <a:pt x="70" y="86"/>
                </a:cubicBezTo>
                <a:cubicBezTo>
                  <a:pt x="90" y="86"/>
                  <a:pt x="107" y="78"/>
                  <a:pt x="115" y="67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27" y="69"/>
                  <a:pt x="134" y="65"/>
                  <a:pt x="135" y="58"/>
                </a:cubicBezTo>
                <a:cubicBezTo>
                  <a:pt x="139" y="39"/>
                  <a:pt x="139" y="39"/>
                  <a:pt x="139" y="39"/>
                </a:cubicBezTo>
                <a:cubicBezTo>
                  <a:pt x="141" y="32"/>
                  <a:pt x="136" y="25"/>
                  <a:pt x="129" y="24"/>
                </a:cubicBezTo>
                <a:close/>
                <a:moveTo>
                  <a:pt x="70" y="80"/>
                </a:moveTo>
                <a:cubicBezTo>
                  <a:pt x="58" y="80"/>
                  <a:pt x="48" y="77"/>
                  <a:pt x="39" y="71"/>
                </a:cubicBezTo>
                <a:cubicBezTo>
                  <a:pt x="37" y="70"/>
                  <a:pt x="34" y="67"/>
                  <a:pt x="32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43" y="63"/>
                  <a:pt x="48" y="56"/>
                  <a:pt x="46" y="49"/>
                </a:cubicBezTo>
                <a:cubicBezTo>
                  <a:pt x="43" y="32"/>
                  <a:pt x="43" y="32"/>
                  <a:pt x="43" y="32"/>
                </a:cubicBezTo>
                <a:cubicBezTo>
                  <a:pt x="45" y="31"/>
                  <a:pt x="47" y="30"/>
                  <a:pt x="49" y="29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40"/>
                  <a:pt x="55" y="45"/>
                  <a:pt x="62" y="45"/>
                </a:cubicBezTo>
                <a:cubicBezTo>
                  <a:pt x="78" y="45"/>
                  <a:pt x="78" y="45"/>
                  <a:pt x="78" y="45"/>
                </a:cubicBezTo>
                <a:cubicBezTo>
                  <a:pt x="85" y="45"/>
                  <a:pt x="91" y="40"/>
                  <a:pt x="91" y="32"/>
                </a:cubicBezTo>
                <a:cubicBezTo>
                  <a:pt x="91" y="29"/>
                  <a:pt x="91" y="29"/>
                  <a:pt x="91" y="29"/>
                </a:cubicBezTo>
                <a:cubicBezTo>
                  <a:pt x="93" y="30"/>
                  <a:pt x="96" y="31"/>
                  <a:pt x="98" y="32"/>
                </a:cubicBezTo>
                <a:cubicBezTo>
                  <a:pt x="94" y="49"/>
                  <a:pt x="94" y="49"/>
                  <a:pt x="94" y="49"/>
                </a:cubicBezTo>
                <a:cubicBezTo>
                  <a:pt x="93" y="56"/>
                  <a:pt x="97" y="63"/>
                  <a:pt x="104" y="65"/>
                </a:cubicBezTo>
                <a:cubicBezTo>
                  <a:pt x="108" y="65"/>
                  <a:pt x="108" y="65"/>
                  <a:pt x="108" y="65"/>
                </a:cubicBezTo>
                <a:cubicBezTo>
                  <a:pt x="101" y="74"/>
                  <a:pt x="87" y="80"/>
                  <a:pt x="70" y="80"/>
                </a:cubicBezTo>
                <a:close/>
                <a:moveTo>
                  <a:pt x="70" y="80"/>
                </a:moveTo>
                <a:cubicBezTo>
                  <a:pt x="70" y="80"/>
                  <a:pt x="70" y="80"/>
                  <a:pt x="70" y="80"/>
                </a:cubicBezTo>
              </a:path>
            </a:pathLst>
          </a:custGeom>
          <a:solidFill>
            <a:srgbClr val="10CF9B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39" name="Freeform 68"/>
          <p:cNvSpPr>
            <a:spLocks noEditPoints="1"/>
          </p:cNvSpPr>
          <p:nvPr/>
        </p:nvSpPr>
        <p:spPr bwMode="auto">
          <a:xfrm>
            <a:off x="5400566" y="4258437"/>
            <a:ext cx="116477" cy="118190"/>
          </a:xfrm>
          <a:custGeom>
            <a:avLst/>
            <a:gdLst/>
            <a:ahLst/>
            <a:cxnLst>
              <a:cxn ang="0">
                <a:pos x="34" y="17"/>
              </a:cxn>
              <a:cxn ang="0">
                <a:pos x="17" y="34"/>
              </a:cxn>
              <a:cxn ang="0">
                <a:pos x="0" y="17"/>
              </a:cxn>
              <a:cxn ang="0">
                <a:pos x="17" y="0"/>
              </a:cxn>
              <a:cxn ang="0">
                <a:pos x="34" y="17"/>
              </a:cxn>
              <a:cxn ang="0">
                <a:pos x="34" y="17"/>
              </a:cxn>
              <a:cxn ang="0">
                <a:pos x="34" y="17"/>
              </a:cxn>
            </a:cxnLst>
            <a:rect l="0" t="0" r="r" b="b"/>
            <a:pathLst>
              <a:path w="34" h="34">
                <a:moveTo>
                  <a:pt x="34" y="17"/>
                </a:moveTo>
                <a:cubicBezTo>
                  <a:pt x="34" y="27"/>
                  <a:pt x="26" y="34"/>
                  <a:pt x="17" y="34"/>
                </a:cubicBezTo>
                <a:cubicBezTo>
                  <a:pt x="7" y="34"/>
                  <a:pt x="0" y="27"/>
                  <a:pt x="0" y="17"/>
                </a:cubicBezTo>
                <a:cubicBezTo>
                  <a:pt x="0" y="8"/>
                  <a:pt x="7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lose/>
                <a:moveTo>
                  <a:pt x="34" y="17"/>
                </a:moveTo>
                <a:cubicBezTo>
                  <a:pt x="34" y="17"/>
                  <a:pt x="34" y="17"/>
                  <a:pt x="34" y="17"/>
                </a:cubicBezTo>
              </a:path>
            </a:pathLst>
          </a:custGeom>
          <a:solidFill>
            <a:srgbClr val="4CB7A3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40" name="Freeform 69"/>
          <p:cNvSpPr>
            <a:spLocks noEditPoints="1"/>
          </p:cNvSpPr>
          <p:nvPr/>
        </p:nvSpPr>
        <p:spPr bwMode="auto">
          <a:xfrm>
            <a:off x="5011739" y="4255011"/>
            <a:ext cx="128467" cy="128467"/>
          </a:xfrm>
          <a:custGeom>
            <a:avLst/>
            <a:gdLst/>
            <a:ahLst/>
            <a:cxnLst>
              <a:cxn ang="0">
                <a:pos x="22" y="35"/>
              </a:cxn>
              <a:cxn ang="0">
                <a:pos x="35" y="15"/>
              </a:cxn>
              <a:cxn ang="0">
                <a:pos x="15" y="2"/>
              </a:cxn>
              <a:cxn ang="0">
                <a:pos x="2" y="22"/>
              </a:cxn>
              <a:cxn ang="0">
                <a:pos x="22" y="35"/>
              </a:cxn>
              <a:cxn ang="0">
                <a:pos x="22" y="35"/>
              </a:cxn>
              <a:cxn ang="0">
                <a:pos x="22" y="35"/>
              </a:cxn>
            </a:cxnLst>
            <a:rect l="0" t="0" r="r" b="b"/>
            <a:pathLst>
              <a:path w="37" h="37">
                <a:moveTo>
                  <a:pt x="22" y="35"/>
                </a:moveTo>
                <a:cubicBezTo>
                  <a:pt x="31" y="33"/>
                  <a:pt x="37" y="24"/>
                  <a:pt x="35" y="15"/>
                </a:cubicBezTo>
                <a:cubicBezTo>
                  <a:pt x="33" y="6"/>
                  <a:pt x="24" y="0"/>
                  <a:pt x="15" y="2"/>
                </a:cubicBezTo>
                <a:cubicBezTo>
                  <a:pt x="6" y="4"/>
                  <a:pt x="0" y="13"/>
                  <a:pt x="2" y="22"/>
                </a:cubicBezTo>
                <a:cubicBezTo>
                  <a:pt x="4" y="31"/>
                  <a:pt x="13" y="37"/>
                  <a:pt x="22" y="35"/>
                </a:cubicBezTo>
                <a:close/>
                <a:moveTo>
                  <a:pt x="22" y="35"/>
                </a:moveTo>
                <a:cubicBezTo>
                  <a:pt x="22" y="35"/>
                  <a:pt x="22" y="35"/>
                  <a:pt x="22" y="35"/>
                </a:cubicBezTo>
              </a:path>
            </a:pathLst>
          </a:custGeom>
          <a:solidFill>
            <a:srgbClr val="4CB7A3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41" name="Freeform 70"/>
          <p:cNvSpPr>
            <a:spLocks noEditPoints="1"/>
          </p:cNvSpPr>
          <p:nvPr/>
        </p:nvSpPr>
        <p:spPr bwMode="auto">
          <a:xfrm>
            <a:off x="8115504" y="4176218"/>
            <a:ext cx="339154" cy="460769"/>
          </a:xfrm>
          <a:custGeom>
            <a:avLst/>
            <a:gdLst/>
            <a:ahLst/>
            <a:cxnLst>
              <a:cxn ang="0">
                <a:pos x="99" y="46"/>
              </a:cxn>
              <a:cxn ang="0">
                <a:pos x="49" y="3"/>
              </a:cxn>
              <a:cxn ang="0">
                <a:pos x="10" y="34"/>
              </a:cxn>
              <a:cxn ang="0">
                <a:pos x="8" y="58"/>
              </a:cxn>
              <a:cxn ang="0">
                <a:pos x="12" y="64"/>
              </a:cxn>
              <a:cxn ang="0">
                <a:pos x="1" y="86"/>
              </a:cxn>
              <a:cxn ang="0">
                <a:pos x="12" y="90"/>
              </a:cxn>
              <a:cxn ang="0">
                <a:pos x="12" y="104"/>
              </a:cxn>
              <a:cxn ang="0">
                <a:pos x="29" y="117"/>
              </a:cxn>
              <a:cxn ang="0">
                <a:pos x="38" y="116"/>
              </a:cxn>
              <a:cxn ang="0">
                <a:pos x="40" y="134"/>
              </a:cxn>
              <a:cxn ang="0">
                <a:pos x="92" y="134"/>
              </a:cxn>
              <a:cxn ang="0">
                <a:pos x="84" y="95"/>
              </a:cxn>
              <a:cxn ang="0">
                <a:pos x="99" y="46"/>
              </a:cxn>
              <a:cxn ang="0">
                <a:pos x="42" y="62"/>
              </a:cxn>
              <a:cxn ang="0">
                <a:pos x="60" y="41"/>
              </a:cxn>
              <a:cxn ang="0">
                <a:pos x="23" y="41"/>
              </a:cxn>
              <a:cxn ang="0">
                <a:pos x="65" y="14"/>
              </a:cxn>
              <a:cxn ang="0">
                <a:pos x="48" y="33"/>
              </a:cxn>
              <a:cxn ang="0">
                <a:pos x="84" y="33"/>
              </a:cxn>
              <a:cxn ang="0">
                <a:pos x="42" y="62"/>
              </a:cxn>
              <a:cxn ang="0">
                <a:pos x="42" y="62"/>
              </a:cxn>
              <a:cxn ang="0">
                <a:pos x="42" y="62"/>
              </a:cxn>
            </a:cxnLst>
            <a:rect l="0" t="0" r="r" b="b"/>
            <a:pathLst>
              <a:path w="99" h="134">
                <a:moveTo>
                  <a:pt x="99" y="46"/>
                </a:moveTo>
                <a:cubicBezTo>
                  <a:pt x="99" y="9"/>
                  <a:pt x="70" y="0"/>
                  <a:pt x="49" y="3"/>
                </a:cubicBezTo>
                <a:cubicBezTo>
                  <a:pt x="28" y="5"/>
                  <a:pt x="10" y="15"/>
                  <a:pt x="10" y="34"/>
                </a:cubicBezTo>
                <a:cubicBezTo>
                  <a:pt x="10" y="52"/>
                  <a:pt x="8" y="58"/>
                  <a:pt x="8" y="58"/>
                </a:cubicBezTo>
                <a:cubicBezTo>
                  <a:pt x="12" y="64"/>
                  <a:pt x="12" y="64"/>
                  <a:pt x="12" y="64"/>
                </a:cubicBezTo>
                <a:cubicBezTo>
                  <a:pt x="12" y="64"/>
                  <a:pt x="0" y="83"/>
                  <a:pt x="1" y="86"/>
                </a:cubicBezTo>
                <a:cubicBezTo>
                  <a:pt x="2" y="88"/>
                  <a:pt x="12" y="90"/>
                  <a:pt x="12" y="90"/>
                </a:cubicBezTo>
                <a:cubicBezTo>
                  <a:pt x="12" y="90"/>
                  <a:pt x="13" y="91"/>
                  <a:pt x="12" y="104"/>
                </a:cubicBezTo>
                <a:cubicBezTo>
                  <a:pt x="11" y="118"/>
                  <a:pt x="22" y="119"/>
                  <a:pt x="29" y="117"/>
                </a:cubicBezTo>
                <a:cubicBezTo>
                  <a:pt x="33" y="117"/>
                  <a:pt x="35" y="116"/>
                  <a:pt x="38" y="116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4" y="95"/>
                  <a:pt x="84" y="95"/>
                  <a:pt x="84" y="95"/>
                </a:cubicBezTo>
                <a:cubicBezTo>
                  <a:pt x="87" y="82"/>
                  <a:pt x="99" y="75"/>
                  <a:pt x="99" y="46"/>
                </a:cubicBezTo>
                <a:close/>
                <a:moveTo>
                  <a:pt x="42" y="62"/>
                </a:moveTo>
                <a:cubicBezTo>
                  <a:pt x="60" y="41"/>
                  <a:pt x="60" y="41"/>
                  <a:pt x="60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65" y="14"/>
                  <a:pt x="65" y="14"/>
                  <a:pt x="65" y="14"/>
                </a:cubicBezTo>
                <a:cubicBezTo>
                  <a:pt x="48" y="33"/>
                  <a:pt x="48" y="33"/>
                  <a:pt x="48" y="33"/>
                </a:cubicBezTo>
                <a:cubicBezTo>
                  <a:pt x="84" y="33"/>
                  <a:pt x="84" y="33"/>
                  <a:pt x="84" y="33"/>
                </a:cubicBezTo>
                <a:lnTo>
                  <a:pt x="42" y="62"/>
                </a:lnTo>
                <a:close/>
                <a:moveTo>
                  <a:pt x="42" y="62"/>
                </a:moveTo>
                <a:cubicBezTo>
                  <a:pt x="42" y="62"/>
                  <a:pt x="42" y="62"/>
                  <a:pt x="42" y="62"/>
                </a:cubicBezTo>
              </a:path>
            </a:pathLst>
          </a:custGeom>
          <a:solidFill>
            <a:srgbClr val="17406D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42" name="Freeform 71"/>
          <p:cNvSpPr>
            <a:spLocks noEditPoints="1"/>
          </p:cNvSpPr>
          <p:nvPr/>
        </p:nvSpPr>
        <p:spPr bwMode="auto">
          <a:xfrm>
            <a:off x="3833268" y="3054274"/>
            <a:ext cx="123329" cy="113051"/>
          </a:xfrm>
          <a:custGeom>
            <a:avLst/>
            <a:gdLst/>
            <a:ahLst/>
            <a:cxnLst>
              <a:cxn ang="0">
                <a:pos x="26" y="6"/>
              </a:cxn>
              <a:cxn ang="0">
                <a:pos x="0" y="10"/>
              </a:cxn>
              <a:cxn ang="0">
                <a:pos x="30" y="33"/>
              </a:cxn>
              <a:cxn ang="0">
                <a:pos x="26" y="6"/>
              </a:cxn>
              <a:cxn ang="0">
                <a:pos x="26" y="6"/>
              </a:cxn>
              <a:cxn ang="0">
                <a:pos x="26" y="6"/>
              </a:cxn>
            </a:cxnLst>
            <a:rect l="0" t="0" r="r" b="b"/>
            <a:pathLst>
              <a:path w="36" h="33">
                <a:moveTo>
                  <a:pt x="26" y="6"/>
                </a:moveTo>
                <a:cubicBezTo>
                  <a:pt x="18" y="0"/>
                  <a:pt x="6" y="2"/>
                  <a:pt x="0" y="10"/>
                </a:cubicBezTo>
                <a:cubicBezTo>
                  <a:pt x="30" y="33"/>
                  <a:pt x="30" y="33"/>
                  <a:pt x="30" y="33"/>
                </a:cubicBezTo>
                <a:cubicBezTo>
                  <a:pt x="36" y="24"/>
                  <a:pt x="34" y="13"/>
                  <a:pt x="26" y="6"/>
                </a:cubicBezTo>
                <a:close/>
                <a:moveTo>
                  <a:pt x="26" y="6"/>
                </a:moveTo>
                <a:cubicBezTo>
                  <a:pt x="26" y="6"/>
                  <a:pt x="26" y="6"/>
                  <a:pt x="26" y="6"/>
                </a:cubicBezTo>
              </a:path>
            </a:pathLst>
          </a:custGeom>
          <a:solidFill>
            <a:srgbClr val="A2C042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43" name="Freeform 72"/>
          <p:cNvSpPr>
            <a:spLocks noEditPoints="1"/>
          </p:cNvSpPr>
          <p:nvPr/>
        </p:nvSpPr>
        <p:spPr bwMode="auto">
          <a:xfrm>
            <a:off x="3566057" y="3054274"/>
            <a:ext cx="123329" cy="113051"/>
          </a:xfrm>
          <a:custGeom>
            <a:avLst/>
            <a:gdLst/>
            <a:ahLst/>
            <a:cxnLst>
              <a:cxn ang="0">
                <a:pos x="10" y="6"/>
              </a:cxn>
              <a:cxn ang="0">
                <a:pos x="7" y="33"/>
              </a:cxn>
              <a:cxn ang="0">
                <a:pos x="36" y="10"/>
              </a:cxn>
              <a:cxn ang="0">
                <a:pos x="10" y="6"/>
              </a:cxn>
              <a:cxn ang="0">
                <a:pos x="10" y="6"/>
              </a:cxn>
              <a:cxn ang="0">
                <a:pos x="10" y="6"/>
              </a:cxn>
            </a:cxnLst>
            <a:rect l="0" t="0" r="r" b="b"/>
            <a:pathLst>
              <a:path w="36" h="33">
                <a:moveTo>
                  <a:pt x="10" y="6"/>
                </a:moveTo>
                <a:cubicBezTo>
                  <a:pt x="2" y="13"/>
                  <a:pt x="0" y="24"/>
                  <a:pt x="7" y="33"/>
                </a:cubicBezTo>
                <a:cubicBezTo>
                  <a:pt x="36" y="10"/>
                  <a:pt x="36" y="10"/>
                  <a:pt x="36" y="10"/>
                </a:cubicBezTo>
                <a:cubicBezTo>
                  <a:pt x="30" y="2"/>
                  <a:pt x="18" y="0"/>
                  <a:pt x="10" y="6"/>
                </a:cubicBezTo>
                <a:close/>
                <a:moveTo>
                  <a:pt x="10" y="6"/>
                </a:moveTo>
                <a:cubicBezTo>
                  <a:pt x="10" y="6"/>
                  <a:pt x="10" y="6"/>
                  <a:pt x="10" y="6"/>
                </a:cubicBezTo>
              </a:path>
            </a:pathLst>
          </a:custGeom>
          <a:solidFill>
            <a:srgbClr val="A2C042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44" name="Freeform 73"/>
          <p:cNvSpPr>
            <a:spLocks noEditPoints="1"/>
          </p:cNvSpPr>
          <p:nvPr/>
        </p:nvSpPr>
        <p:spPr bwMode="auto">
          <a:xfrm>
            <a:off x="3590038" y="3098809"/>
            <a:ext cx="346004" cy="347718"/>
          </a:xfrm>
          <a:custGeom>
            <a:avLst/>
            <a:gdLst/>
            <a:ahLst/>
            <a:cxnLst>
              <a:cxn ang="0">
                <a:pos x="51" y="0"/>
              </a:cxn>
              <a:cxn ang="0">
                <a:pos x="0" y="50"/>
              </a:cxn>
              <a:cxn ang="0">
                <a:pos x="51" y="101"/>
              </a:cxn>
              <a:cxn ang="0">
                <a:pos x="101" y="50"/>
              </a:cxn>
              <a:cxn ang="0">
                <a:pos x="51" y="0"/>
              </a:cxn>
              <a:cxn ang="0">
                <a:pos x="51" y="57"/>
              </a:cxn>
              <a:cxn ang="0">
                <a:pos x="49" y="56"/>
              </a:cxn>
              <a:cxn ang="0">
                <a:pos x="23" y="71"/>
              </a:cxn>
              <a:cxn ang="0">
                <a:pos x="45" y="53"/>
              </a:cxn>
              <a:cxn ang="0">
                <a:pos x="44" y="50"/>
              </a:cxn>
              <a:cxn ang="0">
                <a:pos x="49" y="44"/>
              </a:cxn>
              <a:cxn ang="0">
                <a:pos x="53" y="10"/>
              </a:cxn>
              <a:cxn ang="0">
                <a:pos x="55" y="45"/>
              </a:cxn>
              <a:cxn ang="0">
                <a:pos x="57" y="50"/>
              </a:cxn>
              <a:cxn ang="0">
                <a:pos x="51" y="57"/>
              </a:cxn>
              <a:cxn ang="0">
                <a:pos x="51" y="57"/>
              </a:cxn>
              <a:cxn ang="0">
                <a:pos x="51" y="57"/>
              </a:cxn>
            </a:cxnLst>
            <a:rect l="0" t="0" r="r" b="b"/>
            <a:pathLst>
              <a:path w="101" h="101">
                <a:moveTo>
                  <a:pt x="51" y="0"/>
                </a:move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9" y="101"/>
                  <a:pt x="101" y="78"/>
                  <a:pt x="101" y="50"/>
                </a:cubicBezTo>
                <a:cubicBezTo>
                  <a:pt x="101" y="22"/>
                  <a:pt x="79" y="0"/>
                  <a:pt x="51" y="0"/>
                </a:cubicBezTo>
                <a:close/>
                <a:moveTo>
                  <a:pt x="51" y="57"/>
                </a:moveTo>
                <a:cubicBezTo>
                  <a:pt x="50" y="57"/>
                  <a:pt x="49" y="57"/>
                  <a:pt x="49" y="56"/>
                </a:cubicBezTo>
                <a:cubicBezTo>
                  <a:pt x="23" y="71"/>
                  <a:pt x="23" y="71"/>
                  <a:pt x="23" y="71"/>
                </a:cubicBezTo>
                <a:cubicBezTo>
                  <a:pt x="45" y="53"/>
                  <a:pt x="45" y="53"/>
                  <a:pt x="45" y="53"/>
                </a:cubicBezTo>
                <a:cubicBezTo>
                  <a:pt x="44" y="52"/>
                  <a:pt x="44" y="51"/>
                  <a:pt x="44" y="50"/>
                </a:cubicBezTo>
                <a:cubicBezTo>
                  <a:pt x="44" y="47"/>
                  <a:pt x="46" y="45"/>
                  <a:pt x="49" y="44"/>
                </a:cubicBezTo>
                <a:cubicBezTo>
                  <a:pt x="53" y="10"/>
                  <a:pt x="53" y="10"/>
                  <a:pt x="53" y="10"/>
                </a:cubicBezTo>
                <a:cubicBezTo>
                  <a:pt x="55" y="45"/>
                  <a:pt x="55" y="45"/>
                  <a:pt x="55" y="45"/>
                </a:cubicBezTo>
                <a:cubicBezTo>
                  <a:pt x="56" y="47"/>
                  <a:pt x="57" y="48"/>
                  <a:pt x="57" y="50"/>
                </a:cubicBezTo>
                <a:cubicBezTo>
                  <a:pt x="57" y="54"/>
                  <a:pt x="54" y="57"/>
                  <a:pt x="51" y="57"/>
                </a:cubicBezTo>
                <a:close/>
                <a:moveTo>
                  <a:pt x="51" y="57"/>
                </a:moveTo>
                <a:cubicBezTo>
                  <a:pt x="51" y="57"/>
                  <a:pt x="51" y="57"/>
                  <a:pt x="51" y="57"/>
                </a:cubicBezTo>
              </a:path>
            </a:pathLst>
          </a:custGeom>
          <a:solidFill>
            <a:srgbClr val="A2C042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45" name="Freeform 74"/>
          <p:cNvSpPr>
            <a:spLocks noEditPoints="1"/>
          </p:cNvSpPr>
          <p:nvPr/>
        </p:nvSpPr>
        <p:spPr bwMode="auto">
          <a:xfrm>
            <a:off x="3864100" y="3405416"/>
            <a:ext cx="58238" cy="51386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5" y="15"/>
              </a:cxn>
              <a:cxn ang="0">
                <a:pos x="17" y="15"/>
              </a:cxn>
              <a:cxn ang="0">
                <a:pos x="8" y="0"/>
              </a:cxn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</a:cxnLst>
            <a:rect l="0" t="0" r="r" b="b"/>
            <a:pathLst>
              <a:path w="17" h="15">
                <a:moveTo>
                  <a:pt x="0" y="7"/>
                </a:moveTo>
                <a:cubicBezTo>
                  <a:pt x="5" y="15"/>
                  <a:pt x="5" y="15"/>
                  <a:pt x="5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8" y="0"/>
                  <a:pt x="8" y="0"/>
                  <a:pt x="8" y="0"/>
                </a:cubicBezTo>
                <a:cubicBezTo>
                  <a:pt x="6" y="3"/>
                  <a:pt x="3" y="5"/>
                  <a:pt x="0" y="7"/>
                </a:cubicBezTo>
                <a:close/>
                <a:moveTo>
                  <a:pt x="0" y="7"/>
                </a:moveTo>
                <a:cubicBezTo>
                  <a:pt x="0" y="7"/>
                  <a:pt x="0" y="7"/>
                  <a:pt x="0" y="7"/>
                </a:cubicBezTo>
              </a:path>
            </a:pathLst>
          </a:custGeom>
          <a:solidFill>
            <a:srgbClr val="A2C042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46" name="Freeform 75"/>
          <p:cNvSpPr>
            <a:spLocks noEditPoints="1"/>
          </p:cNvSpPr>
          <p:nvPr/>
        </p:nvSpPr>
        <p:spPr bwMode="auto">
          <a:xfrm>
            <a:off x="3603741" y="3405416"/>
            <a:ext cx="54812" cy="51386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12" y="15"/>
              </a:cxn>
              <a:cxn ang="0">
                <a:pos x="16" y="6"/>
              </a:cxn>
              <a:cxn ang="0">
                <a:pos x="8" y="0"/>
              </a:cxn>
              <a:cxn ang="0">
                <a:pos x="0" y="15"/>
              </a:cxn>
              <a:cxn ang="0">
                <a:pos x="0" y="15"/>
              </a:cxn>
              <a:cxn ang="0">
                <a:pos x="0" y="15"/>
              </a:cxn>
            </a:cxnLst>
            <a:rect l="0" t="0" r="r" b="b"/>
            <a:pathLst>
              <a:path w="16" h="15">
                <a:moveTo>
                  <a:pt x="0" y="15"/>
                </a:moveTo>
                <a:cubicBezTo>
                  <a:pt x="12" y="15"/>
                  <a:pt x="12" y="15"/>
                  <a:pt x="12" y="15"/>
                </a:cubicBezTo>
                <a:cubicBezTo>
                  <a:pt x="16" y="6"/>
                  <a:pt x="16" y="6"/>
                  <a:pt x="16" y="6"/>
                </a:cubicBezTo>
                <a:cubicBezTo>
                  <a:pt x="14" y="4"/>
                  <a:pt x="11" y="2"/>
                  <a:pt x="8" y="0"/>
                </a:cubicBezTo>
                <a:lnTo>
                  <a:pt x="0" y="15"/>
                </a:lnTo>
                <a:close/>
                <a:moveTo>
                  <a:pt x="0" y="15"/>
                </a:moveTo>
                <a:cubicBezTo>
                  <a:pt x="0" y="15"/>
                  <a:pt x="0" y="15"/>
                  <a:pt x="0" y="15"/>
                </a:cubicBezTo>
              </a:path>
            </a:pathLst>
          </a:custGeom>
          <a:solidFill>
            <a:srgbClr val="A2C042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47" name="Freeform 76"/>
          <p:cNvSpPr>
            <a:spLocks noEditPoints="1"/>
          </p:cNvSpPr>
          <p:nvPr/>
        </p:nvSpPr>
        <p:spPr bwMode="auto">
          <a:xfrm>
            <a:off x="6859953" y="3136492"/>
            <a:ext cx="131893" cy="126754"/>
          </a:xfrm>
          <a:custGeom>
            <a:avLst/>
            <a:gdLst/>
            <a:ahLst/>
            <a:cxnLst>
              <a:cxn ang="0">
                <a:pos x="33" y="8"/>
              </a:cxn>
              <a:cxn ang="0">
                <a:pos x="31" y="9"/>
              </a:cxn>
              <a:cxn ang="0">
                <a:pos x="28" y="6"/>
              </a:cxn>
              <a:cxn ang="0">
                <a:pos x="29" y="4"/>
              </a:cxn>
              <a:cxn ang="0">
                <a:pos x="28" y="2"/>
              </a:cxn>
              <a:cxn ang="0">
                <a:pos x="24" y="0"/>
              </a:cxn>
              <a:cxn ang="0">
                <a:pos x="22" y="1"/>
              </a:cxn>
              <a:cxn ang="0">
                <a:pos x="21" y="3"/>
              </a:cxn>
              <a:cxn ang="0">
                <a:pos x="17" y="3"/>
              </a:cxn>
              <a:cxn ang="0">
                <a:pos x="15" y="1"/>
              </a:cxn>
              <a:cxn ang="0">
                <a:pos x="13" y="0"/>
              </a:cxn>
              <a:cxn ang="0">
                <a:pos x="9" y="2"/>
              </a:cxn>
              <a:cxn ang="0">
                <a:pos x="8" y="4"/>
              </a:cxn>
              <a:cxn ang="0">
                <a:pos x="9" y="6"/>
              </a:cxn>
              <a:cxn ang="0">
                <a:pos x="6" y="9"/>
              </a:cxn>
              <a:cxn ang="0">
                <a:pos x="4" y="8"/>
              </a:cxn>
              <a:cxn ang="0">
                <a:pos x="2" y="9"/>
              </a:cxn>
              <a:cxn ang="0">
                <a:pos x="0" y="13"/>
              </a:cxn>
              <a:cxn ang="0">
                <a:pos x="1" y="15"/>
              </a:cxn>
              <a:cxn ang="0">
                <a:pos x="4" y="16"/>
              </a:cxn>
              <a:cxn ang="0">
                <a:pos x="4" y="21"/>
              </a:cxn>
              <a:cxn ang="0">
                <a:pos x="1" y="22"/>
              </a:cxn>
              <a:cxn ang="0">
                <a:pos x="0" y="24"/>
              </a:cxn>
              <a:cxn ang="0">
                <a:pos x="2" y="28"/>
              </a:cxn>
              <a:cxn ang="0">
                <a:pos x="4" y="29"/>
              </a:cxn>
              <a:cxn ang="0">
                <a:pos x="6" y="28"/>
              </a:cxn>
              <a:cxn ang="0">
                <a:pos x="9" y="31"/>
              </a:cxn>
              <a:cxn ang="0">
                <a:pos x="8" y="33"/>
              </a:cxn>
              <a:cxn ang="0">
                <a:pos x="9" y="35"/>
              </a:cxn>
              <a:cxn ang="0">
                <a:pos x="13" y="37"/>
              </a:cxn>
              <a:cxn ang="0">
                <a:pos x="15" y="36"/>
              </a:cxn>
              <a:cxn ang="0">
                <a:pos x="17" y="34"/>
              </a:cxn>
              <a:cxn ang="0">
                <a:pos x="21" y="34"/>
              </a:cxn>
              <a:cxn ang="0">
                <a:pos x="22" y="36"/>
              </a:cxn>
              <a:cxn ang="0">
                <a:pos x="24" y="37"/>
              </a:cxn>
              <a:cxn ang="0">
                <a:pos x="28" y="35"/>
              </a:cxn>
              <a:cxn ang="0">
                <a:pos x="29" y="33"/>
              </a:cxn>
              <a:cxn ang="0">
                <a:pos x="28" y="31"/>
              </a:cxn>
              <a:cxn ang="0">
                <a:pos x="31" y="28"/>
              </a:cxn>
              <a:cxn ang="0">
                <a:pos x="33" y="29"/>
              </a:cxn>
              <a:cxn ang="0">
                <a:pos x="35" y="28"/>
              </a:cxn>
              <a:cxn ang="0">
                <a:pos x="37" y="24"/>
              </a:cxn>
              <a:cxn ang="0">
                <a:pos x="36" y="22"/>
              </a:cxn>
              <a:cxn ang="0">
                <a:pos x="34" y="21"/>
              </a:cxn>
              <a:cxn ang="0">
                <a:pos x="34" y="16"/>
              </a:cxn>
              <a:cxn ang="0">
                <a:pos x="36" y="15"/>
              </a:cxn>
              <a:cxn ang="0">
                <a:pos x="37" y="13"/>
              </a:cxn>
              <a:cxn ang="0">
                <a:pos x="35" y="9"/>
              </a:cxn>
              <a:cxn ang="0">
                <a:pos x="33" y="8"/>
              </a:cxn>
              <a:cxn ang="0">
                <a:pos x="22" y="25"/>
              </a:cxn>
              <a:cxn ang="0">
                <a:pos x="12" y="21"/>
              </a:cxn>
              <a:cxn ang="0">
                <a:pos x="16" y="11"/>
              </a:cxn>
              <a:cxn ang="0">
                <a:pos x="26" y="15"/>
              </a:cxn>
              <a:cxn ang="0">
                <a:pos x="22" y="25"/>
              </a:cxn>
              <a:cxn ang="0">
                <a:pos x="22" y="25"/>
              </a:cxn>
              <a:cxn ang="0">
                <a:pos x="22" y="25"/>
              </a:cxn>
            </a:cxnLst>
            <a:rect l="0" t="0" r="r" b="b"/>
            <a:pathLst>
              <a:path w="38" h="37">
                <a:moveTo>
                  <a:pt x="33" y="8"/>
                </a:moveTo>
                <a:cubicBezTo>
                  <a:pt x="31" y="9"/>
                  <a:pt x="31" y="9"/>
                  <a:pt x="31" y="9"/>
                </a:cubicBezTo>
                <a:cubicBezTo>
                  <a:pt x="30" y="8"/>
                  <a:pt x="29" y="7"/>
                  <a:pt x="28" y="6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3"/>
                  <a:pt x="29" y="2"/>
                  <a:pt x="28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0"/>
                  <a:pt x="22" y="1"/>
                </a:cubicBezTo>
                <a:cubicBezTo>
                  <a:pt x="21" y="3"/>
                  <a:pt x="21" y="3"/>
                  <a:pt x="21" y="3"/>
                </a:cubicBezTo>
                <a:cubicBezTo>
                  <a:pt x="19" y="3"/>
                  <a:pt x="18" y="3"/>
                  <a:pt x="17" y="3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4" y="0"/>
                  <a:pt x="13" y="0"/>
                </a:cubicBezTo>
                <a:cubicBezTo>
                  <a:pt x="9" y="2"/>
                  <a:pt x="9" y="2"/>
                  <a:pt x="9" y="2"/>
                </a:cubicBezTo>
                <a:cubicBezTo>
                  <a:pt x="8" y="2"/>
                  <a:pt x="8" y="3"/>
                  <a:pt x="8" y="4"/>
                </a:cubicBezTo>
                <a:cubicBezTo>
                  <a:pt x="9" y="6"/>
                  <a:pt x="9" y="6"/>
                  <a:pt x="9" y="6"/>
                </a:cubicBezTo>
                <a:cubicBezTo>
                  <a:pt x="8" y="7"/>
                  <a:pt x="7" y="8"/>
                  <a:pt x="6" y="9"/>
                </a:cubicBezTo>
                <a:cubicBezTo>
                  <a:pt x="4" y="8"/>
                  <a:pt x="4" y="8"/>
                  <a:pt x="4" y="8"/>
                </a:cubicBezTo>
                <a:cubicBezTo>
                  <a:pt x="3" y="8"/>
                  <a:pt x="2" y="8"/>
                  <a:pt x="2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5"/>
                  <a:pt x="1" y="15"/>
                </a:cubicBezTo>
                <a:cubicBezTo>
                  <a:pt x="4" y="16"/>
                  <a:pt x="4" y="16"/>
                  <a:pt x="4" y="16"/>
                </a:cubicBezTo>
                <a:cubicBezTo>
                  <a:pt x="3" y="18"/>
                  <a:pt x="3" y="19"/>
                  <a:pt x="4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2"/>
                  <a:pt x="0" y="23"/>
                  <a:pt x="0" y="24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29"/>
                  <a:pt x="3" y="29"/>
                  <a:pt x="4" y="29"/>
                </a:cubicBezTo>
                <a:cubicBezTo>
                  <a:pt x="6" y="28"/>
                  <a:pt x="6" y="28"/>
                  <a:pt x="6" y="28"/>
                </a:cubicBezTo>
                <a:cubicBezTo>
                  <a:pt x="7" y="29"/>
                  <a:pt x="8" y="30"/>
                  <a:pt x="9" y="31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4"/>
                  <a:pt x="8" y="35"/>
                  <a:pt x="9" y="35"/>
                </a:cubicBezTo>
                <a:cubicBezTo>
                  <a:pt x="13" y="37"/>
                  <a:pt x="13" y="37"/>
                  <a:pt x="13" y="37"/>
                </a:cubicBezTo>
                <a:cubicBezTo>
                  <a:pt x="14" y="37"/>
                  <a:pt x="15" y="37"/>
                  <a:pt x="15" y="36"/>
                </a:cubicBezTo>
                <a:cubicBezTo>
                  <a:pt x="17" y="34"/>
                  <a:pt x="17" y="34"/>
                  <a:pt x="17" y="34"/>
                </a:cubicBezTo>
                <a:cubicBezTo>
                  <a:pt x="18" y="34"/>
                  <a:pt x="19" y="34"/>
                  <a:pt x="21" y="34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7"/>
                  <a:pt x="23" y="37"/>
                  <a:pt x="24" y="37"/>
                </a:cubicBezTo>
                <a:cubicBezTo>
                  <a:pt x="28" y="35"/>
                  <a:pt x="28" y="35"/>
                  <a:pt x="28" y="35"/>
                </a:cubicBezTo>
                <a:cubicBezTo>
                  <a:pt x="29" y="35"/>
                  <a:pt x="29" y="34"/>
                  <a:pt x="29" y="33"/>
                </a:cubicBezTo>
                <a:cubicBezTo>
                  <a:pt x="28" y="31"/>
                  <a:pt x="28" y="31"/>
                  <a:pt x="28" y="31"/>
                </a:cubicBezTo>
                <a:cubicBezTo>
                  <a:pt x="29" y="30"/>
                  <a:pt x="30" y="29"/>
                  <a:pt x="31" y="28"/>
                </a:cubicBezTo>
                <a:cubicBezTo>
                  <a:pt x="33" y="29"/>
                  <a:pt x="33" y="29"/>
                  <a:pt x="33" y="29"/>
                </a:cubicBezTo>
                <a:cubicBezTo>
                  <a:pt x="34" y="29"/>
                  <a:pt x="35" y="29"/>
                  <a:pt x="35" y="28"/>
                </a:cubicBezTo>
                <a:cubicBezTo>
                  <a:pt x="37" y="24"/>
                  <a:pt x="37" y="24"/>
                  <a:pt x="37" y="24"/>
                </a:cubicBezTo>
                <a:cubicBezTo>
                  <a:pt x="38" y="23"/>
                  <a:pt x="37" y="22"/>
                  <a:pt x="36" y="22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19"/>
                  <a:pt x="34" y="18"/>
                  <a:pt x="34" y="16"/>
                </a:cubicBezTo>
                <a:cubicBezTo>
                  <a:pt x="36" y="15"/>
                  <a:pt x="36" y="15"/>
                  <a:pt x="36" y="15"/>
                </a:cubicBezTo>
                <a:cubicBezTo>
                  <a:pt x="37" y="15"/>
                  <a:pt x="38" y="14"/>
                  <a:pt x="37" y="13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8"/>
                  <a:pt x="34" y="8"/>
                  <a:pt x="33" y="8"/>
                </a:cubicBezTo>
                <a:close/>
                <a:moveTo>
                  <a:pt x="22" y="25"/>
                </a:moveTo>
                <a:cubicBezTo>
                  <a:pt x="18" y="27"/>
                  <a:pt x="13" y="25"/>
                  <a:pt x="12" y="21"/>
                </a:cubicBezTo>
                <a:cubicBezTo>
                  <a:pt x="10" y="17"/>
                  <a:pt x="12" y="13"/>
                  <a:pt x="16" y="11"/>
                </a:cubicBezTo>
                <a:cubicBezTo>
                  <a:pt x="20" y="10"/>
                  <a:pt x="24" y="12"/>
                  <a:pt x="26" y="15"/>
                </a:cubicBezTo>
                <a:cubicBezTo>
                  <a:pt x="27" y="19"/>
                  <a:pt x="26" y="24"/>
                  <a:pt x="22" y="25"/>
                </a:cubicBezTo>
                <a:close/>
                <a:moveTo>
                  <a:pt x="22" y="25"/>
                </a:moveTo>
                <a:cubicBezTo>
                  <a:pt x="22" y="25"/>
                  <a:pt x="22" y="25"/>
                  <a:pt x="22" y="25"/>
                </a:cubicBezTo>
              </a:path>
            </a:pathLst>
          </a:custGeom>
          <a:solidFill>
            <a:srgbClr val="475866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48" name="Freeform 77"/>
          <p:cNvSpPr>
            <a:spLocks noEditPoints="1"/>
          </p:cNvSpPr>
          <p:nvPr/>
        </p:nvSpPr>
        <p:spPr bwMode="auto">
          <a:xfrm>
            <a:off x="6695516" y="3026866"/>
            <a:ext cx="236380" cy="436788"/>
          </a:xfrm>
          <a:custGeom>
            <a:avLst/>
            <a:gdLst/>
            <a:ahLst/>
            <a:cxnLst>
              <a:cxn ang="0">
                <a:pos x="63" y="73"/>
              </a:cxn>
              <a:cxn ang="0">
                <a:pos x="63" y="107"/>
              </a:cxn>
              <a:cxn ang="0">
                <a:pos x="7" y="107"/>
              </a:cxn>
              <a:cxn ang="0">
                <a:pos x="7" y="21"/>
              </a:cxn>
              <a:cxn ang="0">
                <a:pos x="63" y="21"/>
              </a:cxn>
              <a:cxn ang="0">
                <a:pos x="63" y="28"/>
              </a:cxn>
              <a:cxn ang="0">
                <a:pos x="69" y="28"/>
              </a:cxn>
              <a:cxn ang="0">
                <a:pos x="69" y="10"/>
              </a:cxn>
              <a:cxn ang="0">
                <a:pos x="59" y="0"/>
              </a:cxn>
              <a:cxn ang="0">
                <a:pos x="11" y="0"/>
              </a:cxn>
              <a:cxn ang="0">
                <a:pos x="0" y="10"/>
              </a:cxn>
              <a:cxn ang="0">
                <a:pos x="0" y="117"/>
              </a:cxn>
              <a:cxn ang="0">
                <a:pos x="11" y="127"/>
              </a:cxn>
              <a:cxn ang="0">
                <a:pos x="59" y="127"/>
              </a:cxn>
              <a:cxn ang="0">
                <a:pos x="69" y="117"/>
              </a:cxn>
              <a:cxn ang="0">
                <a:pos x="69" y="73"/>
              </a:cxn>
              <a:cxn ang="0">
                <a:pos x="63" y="73"/>
              </a:cxn>
              <a:cxn ang="0">
                <a:pos x="30" y="11"/>
              </a:cxn>
              <a:cxn ang="0">
                <a:pos x="40" y="11"/>
              </a:cxn>
              <a:cxn ang="0">
                <a:pos x="41" y="13"/>
              </a:cxn>
              <a:cxn ang="0">
                <a:pos x="40" y="14"/>
              </a:cxn>
              <a:cxn ang="0">
                <a:pos x="30" y="14"/>
              </a:cxn>
              <a:cxn ang="0">
                <a:pos x="28" y="13"/>
              </a:cxn>
              <a:cxn ang="0">
                <a:pos x="30" y="11"/>
              </a:cxn>
              <a:cxn ang="0">
                <a:pos x="34" y="121"/>
              </a:cxn>
              <a:cxn ang="0">
                <a:pos x="29" y="116"/>
              </a:cxn>
              <a:cxn ang="0">
                <a:pos x="34" y="111"/>
              </a:cxn>
              <a:cxn ang="0">
                <a:pos x="40" y="116"/>
              </a:cxn>
              <a:cxn ang="0">
                <a:pos x="34" y="121"/>
              </a:cxn>
              <a:cxn ang="0">
                <a:pos x="34" y="121"/>
              </a:cxn>
              <a:cxn ang="0">
                <a:pos x="34" y="121"/>
              </a:cxn>
            </a:cxnLst>
            <a:rect l="0" t="0" r="r" b="b"/>
            <a:pathLst>
              <a:path w="69" h="127">
                <a:moveTo>
                  <a:pt x="63" y="73"/>
                </a:moveTo>
                <a:cubicBezTo>
                  <a:pt x="63" y="107"/>
                  <a:pt x="63" y="107"/>
                  <a:pt x="63" y="107"/>
                </a:cubicBezTo>
                <a:cubicBezTo>
                  <a:pt x="7" y="107"/>
                  <a:pt x="7" y="107"/>
                  <a:pt x="7" y="107"/>
                </a:cubicBezTo>
                <a:cubicBezTo>
                  <a:pt x="7" y="21"/>
                  <a:pt x="7" y="21"/>
                  <a:pt x="7" y="21"/>
                </a:cubicBezTo>
                <a:cubicBezTo>
                  <a:pt x="63" y="21"/>
                  <a:pt x="63" y="21"/>
                  <a:pt x="63" y="21"/>
                </a:cubicBezTo>
                <a:cubicBezTo>
                  <a:pt x="63" y="28"/>
                  <a:pt x="63" y="28"/>
                  <a:pt x="63" y="28"/>
                </a:cubicBezTo>
                <a:cubicBezTo>
                  <a:pt x="69" y="28"/>
                  <a:pt x="69" y="28"/>
                  <a:pt x="69" y="28"/>
                </a:cubicBezTo>
                <a:cubicBezTo>
                  <a:pt x="69" y="10"/>
                  <a:pt x="69" y="10"/>
                  <a:pt x="69" y="10"/>
                </a:cubicBezTo>
                <a:cubicBezTo>
                  <a:pt x="69" y="4"/>
                  <a:pt x="65" y="0"/>
                  <a:pt x="5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23"/>
                  <a:pt x="5" y="127"/>
                  <a:pt x="11" y="127"/>
                </a:cubicBezTo>
                <a:cubicBezTo>
                  <a:pt x="59" y="127"/>
                  <a:pt x="59" y="127"/>
                  <a:pt x="59" y="127"/>
                </a:cubicBezTo>
                <a:cubicBezTo>
                  <a:pt x="65" y="127"/>
                  <a:pt x="69" y="123"/>
                  <a:pt x="69" y="117"/>
                </a:cubicBezTo>
                <a:cubicBezTo>
                  <a:pt x="69" y="73"/>
                  <a:pt x="69" y="73"/>
                  <a:pt x="69" y="73"/>
                </a:cubicBezTo>
                <a:lnTo>
                  <a:pt x="63" y="73"/>
                </a:lnTo>
                <a:close/>
                <a:moveTo>
                  <a:pt x="30" y="11"/>
                </a:moveTo>
                <a:cubicBezTo>
                  <a:pt x="40" y="11"/>
                  <a:pt x="40" y="11"/>
                  <a:pt x="40" y="11"/>
                </a:cubicBezTo>
                <a:cubicBezTo>
                  <a:pt x="41" y="11"/>
                  <a:pt x="41" y="12"/>
                  <a:pt x="41" y="13"/>
                </a:cubicBezTo>
                <a:cubicBezTo>
                  <a:pt x="41" y="13"/>
                  <a:pt x="41" y="14"/>
                  <a:pt x="40" y="14"/>
                </a:cubicBezTo>
                <a:cubicBezTo>
                  <a:pt x="30" y="14"/>
                  <a:pt x="30" y="14"/>
                  <a:pt x="30" y="14"/>
                </a:cubicBezTo>
                <a:cubicBezTo>
                  <a:pt x="29" y="14"/>
                  <a:pt x="28" y="13"/>
                  <a:pt x="28" y="13"/>
                </a:cubicBezTo>
                <a:cubicBezTo>
                  <a:pt x="28" y="12"/>
                  <a:pt x="29" y="11"/>
                  <a:pt x="30" y="11"/>
                </a:cubicBezTo>
                <a:close/>
                <a:moveTo>
                  <a:pt x="34" y="121"/>
                </a:moveTo>
                <a:cubicBezTo>
                  <a:pt x="32" y="121"/>
                  <a:pt x="29" y="119"/>
                  <a:pt x="29" y="116"/>
                </a:cubicBezTo>
                <a:cubicBezTo>
                  <a:pt x="29" y="113"/>
                  <a:pt x="32" y="111"/>
                  <a:pt x="34" y="111"/>
                </a:cubicBezTo>
                <a:cubicBezTo>
                  <a:pt x="37" y="111"/>
                  <a:pt x="40" y="113"/>
                  <a:pt x="40" y="116"/>
                </a:cubicBezTo>
                <a:cubicBezTo>
                  <a:pt x="40" y="119"/>
                  <a:pt x="37" y="121"/>
                  <a:pt x="34" y="121"/>
                </a:cubicBezTo>
                <a:close/>
                <a:moveTo>
                  <a:pt x="34" y="121"/>
                </a:moveTo>
                <a:cubicBezTo>
                  <a:pt x="34" y="121"/>
                  <a:pt x="34" y="121"/>
                  <a:pt x="34" y="121"/>
                </a:cubicBezTo>
              </a:path>
            </a:pathLst>
          </a:custGeom>
          <a:solidFill>
            <a:srgbClr val="6C2A9D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49" name="Rectangle 78"/>
          <p:cNvSpPr>
            <a:spLocks noChangeArrowheads="1"/>
          </p:cNvSpPr>
          <p:nvPr/>
        </p:nvSpPr>
        <p:spPr bwMode="auto">
          <a:xfrm>
            <a:off x="6568760" y="3136492"/>
            <a:ext cx="106200" cy="23981"/>
          </a:xfrm>
          <a:prstGeom prst="rect">
            <a:avLst/>
          </a:prstGeom>
          <a:solidFill>
            <a:srgbClr val="475866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50" name="Rectangle 79"/>
          <p:cNvSpPr>
            <a:spLocks noChangeArrowheads="1"/>
          </p:cNvSpPr>
          <p:nvPr/>
        </p:nvSpPr>
        <p:spPr bwMode="auto">
          <a:xfrm>
            <a:off x="6596168" y="3181029"/>
            <a:ext cx="78793" cy="20555"/>
          </a:xfrm>
          <a:prstGeom prst="rect">
            <a:avLst/>
          </a:prstGeom>
          <a:solidFill>
            <a:srgbClr val="475866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51" name="Rectangle 80"/>
          <p:cNvSpPr>
            <a:spLocks noChangeArrowheads="1"/>
          </p:cNvSpPr>
          <p:nvPr/>
        </p:nvSpPr>
        <p:spPr bwMode="auto">
          <a:xfrm>
            <a:off x="6647554" y="3225563"/>
            <a:ext cx="27407" cy="20555"/>
          </a:xfrm>
          <a:prstGeom prst="rect">
            <a:avLst/>
          </a:prstGeom>
          <a:solidFill>
            <a:srgbClr val="475866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52" name="Freeform 81"/>
          <p:cNvSpPr>
            <a:spLocks noEditPoints="1"/>
          </p:cNvSpPr>
          <p:nvPr/>
        </p:nvSpPr>
        <p:spPr bwMode="auto">
          <a:xfrm>
            <a:off x="9658822" y="3009738"/>
            <a:ext cx="277489" cy="457343"/>
          </a:xfrm>
          <a:custGeom>
            <a:avLst/>
            <a:gdLst/>
            <a:ahLst/>
            <a:cxnLst>
              <a:cxn ang="0">
                <a:pos x="80" y="76"/>
              </a:cxn>
              <a:cxn ang="0">
                <a:pos x="76" y="66"/>
              </a:cxn>
              <a:cxn ang="0">
                <a:pos x="70" y="64"/>
              </a:cxn>
              <a:cxn ang="0">
                <a:pos x="70" y="76"/>
              </a:cxn>
              <a:cxn ang="0">
                <a:pos x="67" y="76"/>
              </a:cxn>
              <a:cxn ang="0">
                <a:pos x="67" y="63"/>
              </a:cxn>
              <a:cxn ang="0">
                <a:pos x="62" y="57"/>
              </a:cxn>
              <a:cxn ang="0">
                <a:pos x="55" y="57"/>
              </a:cxn>
              <a:cxn ang="0">
                <a:pos x="55" y="70"/>
              </a:cxn>
              <a:cxn ang="0">
                <a:pos x="52" y="70"/>
              </a:cxn>
              <a:cxn ang="0">
                <a:pos x="52" y="55"/>
              </a:cxn>
              <a:cxn ang="0">
                <a:pos x="45" y="52"/>
              </a:cxn>
              <a:cxn ang="0">
                <a:pos x="40" y="54"/>
              </a:cxn>
              <a:cxn ang="0">
                <a:pos x="40" y="66"/>
              </a:cxn>
              <a:cxn ang="0">
                <a:pos x="37" y="66"/>
              </a:cxn>
              <a:cxn ang="0">
                <a:pos x="37" y="43"/>
              </a:cxn>
              <a:cxn ang="0">
                <a:pos x="53" y="22"/>
              </a:cxn>
              <a:cxn ang="0">
                <a:pos x="31" y="0"/>
              </a:cxn>
              <a:cxn ang="0">
                <a:pos x="9" y="22"/>
              </a:cxn>
              <a:cxn ang="0">
                <a:pos x="23" y="43"/>
              </a:cxn>
              <a:cxn ang="0">
                <a:pos x="23" y="82"/>
              </a:cxn>
              <a:cxn ang="0">
                <a:pos x="10" y="64"/>
              </a:cxn>
              <a:cxn ang="0">
                <a:pos x="0" y="66"/>
              </a:cxn>
              <a:cxn ang="0">
                <a:pos x="12" y="93"/>
              </a:cxn>
              <a:cxn ang="0">
                <a:pos x="19" y="118"/>
              </a:cxn>
              <a:cxn ang="0">
                <a:pos x="47" y="132"/>
              </a:cxn>
              <a:cxn ang="0">
                <a:pos x="77" y="124"/>
              </a:cxn>
              <a:cxn ang="0">
                <a:pos x="80" y="76"/>
              </a:cxn>
              <a:cxn ang="0">
                <a:pos x="18" y="22"/>
              </a:cxn>
              <a:cxn ang="0">
                <a:pos x="31" y="10"/>
              </a:cxn>
              <a:cxn ang="0">
                <a:pos x="43" y="22"/>
              </a:cxn>
              <a:cxn ang="0">
                <a:pos x="37" y="33"/>
              </a:cxn>
              <a:cxn ang="0">
                <a:pos x="37" y="25"/>
              </a:cxn>
              <a:cxn ang="0">
                <a:pos x="30" y="16"/>
              </a:cxn>
              <a:cxn ang="0">
                <a:pos x="23" y="24"/>
              </a:cxn>
              <a:cxn ang="0">
                <a:pos x="23" y="32"/>
              </a:cxn>
              <a:cxn ang="0">
                <a:pos x="18" y="22"/>
              </a:cxn>
              <a:cxn ang="0">
                <a:pos x="18" y="22"/>
              </a:cxn>
              <a:cxn ang="0">
                <a:pos x="18" y="22"/>
              </a:cxn>
            </a:cxnLst>
            <a:rect l="0" t="0" r="r" b="b"/>
            <a:pathLst>
              <a:path w="81" h="133">
                <a:moveTo>
                  <a:pt x="80" y="76"/>
                </a:moveTo>
                <a:cubicBezTo>
                  <a:pt x="80" y="76"/>
                  <a:pt x="80" y="70"/>
                  <a:pt x="76" y="66"/>
                </a:cubicBezTo>
                <a:cubicBezTo>
                  <a:pt x="74" y="64"/>
                  <a:pt x="72" y="64"/>
                  <a:pt x="70" y="64"/>
                </a:cubicBezTo>
                <a:cubicBezTo>
                  <a:pt x="70" y="76"/>
                  <a:pt x="70" y="76"/>
                  <a:pt x="70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63"/>
                  <a:pt x="67" y="63"/>
                  <a:pt x="67" y="63"/>
                </a:cubicBezTo>
                <a:cubicBezTo>
                  <a:pt x="66" y="61"/>
                  <a:pt x="65" y="58"/>
                  <a:pt x="62" y="57"/>
                </a:cubicBezTo>
                <a:cubicBezTo>
                  <a:pt x="59" y="56"/>
                  <a:pt x="57" y="57"/>
                  <a:pt x="55" y="57"/>
                </a:cubicBezTo>
                <a:cubicBezTo>
                  <a:pt x="55" y="70"/>
                  <a:pt x="55" y="70"/>
                  <a:pt x="55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55"/>
                  <a:pt x="52" y="55"/>
                  <a:pt x="52" y="55"/>
                </a:cubicBezTo>
                <a:cubicBezTo>
                  <a:pt x="51" y="54"/>
                  <a:pt x="49" y="52"/>
                  <a:pt x="45" y="52"/>
                </a:cubicBezTo>
                <a:cubicBezTo>
                  <a:pt x="43" y="52"/>
                  <a:pt x="42" y="53"/>
                  <a:pt x="40" y="54"/>
                </a:cubicBezTo>
                <a:cubicBezTo>
                  <a:pt x="40" y="66"/>
                  <a:pt x="40" y="66"/>
                  <a:pt x="40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37" y="43"/>
                  <a:pt x="37" y="43"/>
                  <a:pt x="37" y="43"/>
                </a:cubicBezTo>
                <a:cubicBezTo>
                  <a:pt x="46" y="41"/>
                  <a:pt x="53" y="32"/>
                  <a:pt x="53" y="22"/>
                </a:cubicBezTo>
                <a:cubicBezTo>
                  <a:pt x="53" y="10"/>
                  <a:pt x="43" y="0"/>
                  <a:pt x="31" y="0"/>
                </a:cubicBezTo>
                <a:cubicBezTo>
                  <a:pt x="19" y="0"/>
                  <a:pt x="9" y="10"/>
                  <a:pt x="9" y="22"/>
                </a:cubicBezTo>
                <a:cubicBezTo>
                  <a:pt x="9" y="32"/>
                  <a:pt x="15" y="40"/>
                  <a:pt x="23" y="43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2"/>
                  <a:pt x="16" y="66"/>
                  <a:pt x="10" y="64"/>
                </a:cubicBezTo>
                <a:cubicBezTo>
                  <a:pt x="4" y="62"/>
                  <a:pt x="0" y="66"/>
                  <a:pt x="0" y="66"/>
                </a:cubicBezTo>
                <a:cubicBezTo>
                  <a:pt x="0" y="66"/>
                  <a:pt x="7" y="79"/>
                  <a:pt x="12" y="93"/>
                </a:cubicBezTo>
                <a:cubicBezTo>
                  <a:pt x="15" y="102"/>
                  <a:pt x="16" y="112"/>
                  <a:pt x="19" y="118"/>
                </a:cubicBezTo>
                <a:cubicBezTo>
                  <a:pt x="26" y="131"/>
                  <a:pt x="36" y="132"/>
                  <a:pt x="47" y="132"/>
                </a:cubicBezTo>
                <a:cubicBezTo>
                  <a:pt x="58" y="132"/>
                  <a:pt x="73" y="133"/>
                  <a:pt x="77" y="124"/>
                </a:cubicBezTo>
                <a:cubicBezTo>
                  <a:pt x="81" y="115"/>
                  <a:pt x="80" y="76"/>
                  <a:pt x="80" y="76"/>
                </a:cubicBezTo>
                <a:close/>
                <a:moveTo>
                  <a:pt x="18" y="22"/>
                </a:moveTo>
                <a:cubicBezTo>
                  <a:pt x="18" y="15"/>
                  <a:pt x="24" y="10"/>
                  <a:pt x="31" y="10"/>
                </a:cubicBezTo>
                <a:cubicBezTo>
                  <a:pt x="38" y="10"/>
                  <a:pt x="43" y="15"/>
                  <a:pt x="43" y="22"/>
                </a:cubicBezTo>
                <a:cubicBezTo>
                  <a:pt x="43" y="27"/>
                  <a:pt x="41" y="31"/>
                  <a:pt x="37" y="33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6" y="16"/>
                  <a:pt x="30" y="16"/>
                </a:cubicBezTo>
                <a:cubicBezTo>
                  <a:pt x="25" y="16"/>
                  <a:pt x="23" y="24"/>
                  <a:pt x="23" y="24"/>
                </a:cubicBezTo>
                <a:cubicBezTo>
                  <a:pt x="23" y="32"/>
                  <a:pt x="23" y="32"/>
                  <a:pt x="23" y="32"/>
                </a:cubicBezTo>
                <a:cubicBezTo>
                  <a:pt x="20" y="30"/>
                  <a:pt x="18" y="26"/>
                  <a:pt x="18" y="22"/>
                </a:cubicBezTo>
                <a:close/>
                <a:moveTo>
                  <a:pt x="18" y="22"/>
                </a:moveTo>
                <a:cubicBezTo>
                  <a:pt x="18" y="22"/>
                  <a:pt x="18" y="22"/>
                  <a:pt x="18" y="22"/>
                </a:cubicBezTo>
              </a:path>
            </a:pathLst>
          </a:custGeom>
          <a:solidFill>
            <a:srgbClr val="70AD47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53" name="Rectangle 82"/>
          <p:cNvSpPr>
            <a:spLocks noChangeArrowheads="1"/>
          </p:cNvSpPr>
          <p:nvPr/>
        </p:nvSpPr>
        <p:spPr bwMode="auto">
          <a:xfrm>
            <a:off x="1979918" y="3665777"/>
            <a:ext cx="5257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EEEEEF"/>
                </a:solidFill>
                <a:latin typeface="Open Sans Light" pitchFamily="34" charset="0"/>
                <a:cs typeface="Arial" pitchFamily="34" charset="0"/>
              </a:rPr>
              <a:t>2010</a:t>
            </a:r>
            <a:endParaRPr lang="en-US" sz="216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83"/>
          <p:cNvSpPr>
            <a:spLocks noChangeArrowheads="1"/>
          </p:cNvSpPr>
          <p:nvPr/>
        </p:nvSpPr>
        <p:spPr bwMode="auto">
          <a:xfrm>
            <a:off x="3565237" y="3665777"/>
            <a:ext cx="5257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EEEEEF"/>
                </a:solidFill>
                <a:latin typeface="Open Sans Light" pitchFamily="34" charset="0"/>
                <a:cs typeface="Arial" pitchFamily="34" charset="0"/>
              </a:rPr>
              <a:t>2011</a:t>
            </a:r>
            <a:endParaRPr lang="en-US" sz="216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4997438" y="3665777"/>
            <a:ext cx="5257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EEEEEF"/>
                </a:solidFill>
                <a:latin typeface="Open Sans Light" pitchFamily="34" charset="0"/>
                <a:cs typeface="Arial" pitchFamily="34" charset="0"/>
              </a:rPr>
              <a:t>2012</a:t>
            </a:r>
            <a:endParaRPr lang="en-US" sz="216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85"/>
          <p:cNvSpPr>
            <a:spLocks noChangeArrowheads="1"/>
          </p:cNvSpPr>
          <p:nvPr/>
        </p:nvSpPr>
        <p:spPr bwMode="auto">
          <a:xfrm>
            <a:off x="6581644" y="3665777"/>
            <a:ext cx="5257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EEEEEF"/>
                </a:solidFill>
                <a:latin typeface="Open Sans Light" pitchFamily="34" charset="0"/>
                <a:cs typeface="Arial" pitchFamily="34" charset="0"/>
              </a:rPr>
              <a:t>2013</a:t>
            </a:r>
            <a:endParaRPr lang="en-US" sz="216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86"/>
          <p:cNvSpPr>
            <a:spLocks noChangeArrowheads="1"/>
          </p:cNvSpPr>
          <p:nvPr/>
        </p:nvSpPr>
        <p:spPr bwMode="auto">
          <a:xfrm>
            <a:off x="8014958" y="3665777"/>
            <a:ext cx="5257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EEEEEF"/>
                </a:solidFill>
                <a:latin typeface="Open Sans Light" pitchFamily="34" charset="0"/>
                <a:cs typeface="Arial" pitchFamily="34" charset="0"/>
              </a:rPr>
              <a:t>2014</a:t>
            </a:r>
            <a:endParaRPr lang="en-US" sz="216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87"/>
          <p:cNvSpPr>
            <a:spLocks noChangeArrowheads="1"/>
          </p:cNvSpPr>
          <p:nvPr/>
        </p:nvSpPr>
        <p:spPr bwMode="auto">
          <a:xfrm>
            <a:off x="9599764" y="3665777"/>
            <a:ext cx="5257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EEEEEF"/>
                </a:solidFill>
                <a:latin typeface="Open Sans Light" pitchFamily="34" charset="0"/>
                <a:cs typeface="Arial" pitchFamily="34" charset="0"/>
              </a:rPr>
              <a:t>2015</a:t>
            </a:r>
            <a:endParaRPr lang="en-US" sz="216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Freeform 45"/>
          <p:cNvSpPr>
            <a:spLocks noEditPoints="1"/>
          </p:cNvSpPr>
          <p:nvPr/>
        </p:nvSpPr>
        <p:spPr bwMode="auto">
          <a:xfrm>
            <a:off x="8284070" y="2403374"/>
            <a:ext cx="13703" cy="1043153"/>
          </a:xfrm>
          <a:custGeom>
            <a:avLst/>
            <a:gdLst/>
            <a:ahLst/>
            <a:cxnLst>
              <a:cxn ang="0">
                <a:pos x="8" y="609"/>
              </a:cxn>
              <a:cxn ang="0">
                <a:pos x="0" y="609"/>
              </a:cxn>
              <a:cxn ang="0">
                <a:pos x="0" y="577"/>
              </a:cxn>
              <a:cxn ang="0">
                <a:pos x="8" y="577"/>
              </a:cxn>
              <a:cxn ang="0">
                <a:pos x="8" y="609"/>
              </a:cxn>
              <a:cxn ang="0">
                <a:pos x="8" y="545"/>
              </a:cxn>
              <a:cxn ang="0">
                <a:pos x="0" y="545"/>
              </a:cxn>
              <a:cxn ang="0">
                <a:pos x="0" y="512"/>
              </a:cxn>
              <a:cxn ang="0">
                <a:pos x="8" y="512"/>
              </a:cxn>
              <a:cxn ang="0">
                <a:pos x="8" y="545"/>
              </a:cxn>
              <a:cxn ang="0">
                <a:pos x="8" y="480"/>
              </a:cxn>
              <a:cxn ang="0">
                <a:pos x="0" y="480"/>
              </a:cxn>
              <a:cxn ang="0">
                <a:pos x="0" y="448"/>
              </a:cxn>
              <a:cxn ang="0">
                <a:pos x="8" y="448"/>
              </a:cxn>
              <a:cxn ang="0">
                <a:pos x="8" y="480"/>
              </a:cxn>
              <a:cxn ang="0">
                <a:pos x="8" y="416"/>
              </a:cxn>
              <a:cxn ang="0">
                <a:pos x="0" y="416"/>
              </a:cxn>
              <a:cxn ang="0">
                <a:pos x="0" y="384"/>
              </a:cxn>
              <a:cxn ang="0">
                <a:pos x="8" y="384"/>
              </a:cxn>
              <a:cxn ang="0">
                <a:pos x="8" y="416"/>
              </a:cxn>
              <a:cxn ang="0">
                <a:pos x="8" y="352"/>
              </a:cxn>
              <a:cxn ang="0">
                <a:pos x="0" y="352"/>
              </a:cxn>
              <a:cxn ang="0">
                <a:pos x="0" y="320"/>
              </a:cxn>
              <a:cxn ang="0">
                <a:pos x="8" y="320"/>
              </a:cxn>
              <a:cxn ang="0">
                <a:pos x="8" y="352"/>
              </a:cxn>
              <a:cxn ang="0">
                <a:pos x="8" y="288"/>
              </a:cxn>
              <a:cxn ang="0">
                <a:pos x="0" y="288"/>
              </a:cxn>
              <a:cxn ang="0">
                <a:pos x="0" y="256"/>
              </a:cxn>
              <a:cxn ang="0">
                <a:pos x="8" y="256"/>
              </a:cxn>
              <a:cxn ang="0">
                <a:pos x="8" y="288"/>
              </a:cxn>
              <a:cxn ang="0">
                <a:pos x="8" y="224"/>
              </a:cxn>
              <a:cxn ang="0">
                <a:pos x="0" y="224"/>
              </a:cxn>
              <a:cxn ang="0">
                <a:pos x="0" y="192"/>
              </a:cxn>
              <a:cxn ang="0">
                <a:pos x="8" y="192"/>
              </a:cxn>
              <a:cxn ang="0">
                <a:pos x="8" y="224"/>
              </a:cxn>
              <a:cxn ang="0">
                <a:pos x="8" y="160"/>
              </a:cxn>
              <a:cxn ang="0">
                <a:pos x="0" y="160"/>
              </a:cxn>
              <a:cxn ang="0">
                <a:pos x="0" y="128"/>
              </a:cxn>
              <a:cxn ang="0">
                <a:pos x="8" y="128"/>
              </a:cxn>
              <a:cxn ang="0">
                <a:pos x="8" y="160"/>
              </a:cxn>
              <a:cxn ang="0">
                <a:pos x="8" y="96"/>
              </a:cxn>
              <a:cxn ang="0">
                <a:pos x="0" y="96"/>
              </a:cxn>
              <a:cxn ang="0">
                <a:pos x="0" y="64"/>
              </a:cxn>
              <a:cxn ang="0">
                <a:pos x="8" y="64"/>
              </a:cxn>
              <a:cxn ang="0">
                <a:pos x="8" y="96"/>
              </a:cxn>
              <a:cxn ang="0">
                <a:pos x="8" y="32"/>
              </a:cxn>
              <a:cxn ang="0">
                <a:pos x="0" y="32"/>
              </a:cxn>
              <a:cxn ang="0">
                <a:pos x="0" y="0"/>
              </a:cxn>
              <a:cxn ang="0">
                <a:pos x="8" y="0"/>
              </a:cxn>
              <a:cxn ang="0">
                <a:pos x="8" y="32"/>
              </a:cxn>
            </a:cxnLst>
            <a:rect l="0" t="0" r="r" b="b"/>
            <a:pathLst>
              <a:path w="8" h="609">
                <a:moveTo>
                  <a:pt x="8" y="609"/>
                </a:moveTo>
                <a:lnTo>
                  <a:pt x="0" y="609"/>
                </a:lnTo>
                <a:lnTo>
                  <a:pt x="0" y="577"/>
                </a:lnTo>
                <a:lnTo>
                  <a:pt x="8" y="577"/>
                </a:lnTo>
                <a:lnTo>
                  <a:pt x="8" y="609"/>
                </a:lnTo>
                <a:close/>
                <a:moveTo>
                  <a:pt x="8" y="545"/>
                </a:moveTo>
                <a:lnTo>
                  <a:pt x="0" y="545"/>
                </a:lnTo>
                <a:lnTo>
                  <a:pt x="0" y="512"/>
                </a:lnTo>
                <a:lnTo>
                  <a:pt x="8" y="512"/>
                </a:lnTo>
                <a:lnTo>
                  <a:pt x="8" y="545"/>
                </a:lnTo>
                <a:close/>
                <a:moveTo>
                  <a:pt x="8" y="480"/>
                </a:moveTo>
                <a:lnTo>
                  <a:pt x="0" y="480"/>
                </a:lnTo>
                <a:lnTo>
                  <a:pt x="0" y="448"/>
                </a:lnTo>
                <a:lnTo>
                  <a:pt x="8" y="448"/>
                </a:lnTo>
                <a:lnTo>
                  <a:pt x="8" y="480"/>
                </a:lnTo>
                <a:close/>
                <a:moveTo>
                  <a:pt x="8" y="416"/>
                </a:moveTo>
                <a:lnTo>
                  <a:pt x="0" y="416"/>
                </a:lnTo>
                <a:lnTo>
                  <a:pt x="0" y="384"/>
                </a:lnTo>
                <a:lnTo>
                  <a:pt x="8" y="384"/>
                </a:lnTo>
                <a:lnTo>
                  <a:pt x="8" y="416"/>
                </a:lnTo>
                <a:close/>
                <a:moveTo>
                  <a:pt x="8" y="352"/>
                </a:moveTo>
                <a:lnTo>
                  <a:pt x="0" y="352"/>
                </a:lnTo>
                <a:lnTo>
                  <a:pt x="0" y="320"/>
                </a:lnTo>
                <a:lnTo>
                  <a:pt x="8" y="320"/>
                </a:lnTo>
                <a:lnTo>
                  <a:pt x="8" y="352"/>
                </a:lnTo>
                <a:close/>
                <a:moveTo>
                  <a:pt x="8" y="288"/>
                </a:moveTo>
                <a:lnTo>
                  <a:pt x="0" y="288"/>
                </a:lnTo>
                <a:lnTo>
                  <a:pt x="0" y="256"/>
                </a:lnTo>
                <a:lnTo>
                  <a:pt x="8" y="256"/>
                </a:lnTo>
                <a:lnTo>
                  <a:pt x="8" y="288"/>
                </a:lnTo>
                <a:close/>
                <a:moveTo>
                  <a:pt x="8" y="224"/>
                </a:moveTo>
                <a:lnTo>
                  <a:pt x="0" y="224"/>
                </a:lnTo>
                <a:lnTo>
                  <a:pt x="0" y="192"/>
                </a:lnTo>
                <a:lnTo>
                  <a:pt x="8" y="192"/>
                </a:lnTo>
                <a:lnTo>
                  <a:pt x="8" y="224"/>
                </a:lnTo>
                <a:close/>
                <a:moveTo>
                  <a:pt x="8" y="160"/>
                </a:moveTo>
                <a:lnTo>
                  <a:pt x="0" y="160"/>
                </a:lnTo>
                <a:lnTo>
                  <a:pt x="0" y="128"/>
                </a:lnTo>
                <a:lnTo>
                  <a:pt x="8" y="128"/>
                </a:lnTo>
                <a:lnTo>
                  <a:pt x="8" y="160"/>
                </a:lnTo>
                <a:close/>
                <a:moveTo>
                  <a:pt x="8" y="96"/>
                </a:moveTo>
                <a:lnTo>
                  <a:pt x="0" y="96"/>
                </a:lnTo>
                <a:lnTo>
                  <a:pt x="0" y="64"/>
                </a:lnTo>
                <a:lnTo>
                  <a:pt x="8" y="64"/>
                </a:lnTo>
                <a:lnTo>
                  <a:pt x="8" y="96"/>
                </a:lnTo>
                <a:close/>
                <a:moveTo>
                  <a:pt x="8" y="32"/>
                </a:moveTo>
                <a:lnTo>
                  <a:pt x="0" y="32"/>
                </a:lnTo>
                <a:lnTo>
                  <a:pt x="0" y="0"/>
                </a:lnTo>
                <a:lnTo>
                  <a:pt x="8" y="0"/>
                </a:lnTo>
                <a:lnTo>
                  <a:pt x="8" y="32"/>
                </a:lnTo>
                <a:close/>
              </a:path>
            </a:pathLst>
          </a:custGeom>
          <a:solidFill>
            <a:srgbClr val="646463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69" name="Rectangle 68"/>
          <p:cNvSpPr/>
          <p:nvPr/>
        </p:nvSpPr>
        <p:spPr>
          <a:xfrm>
            <a:off x="2346959" y="1959969"/>
            <a:ext cx="1756995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SUB HEADING</a:t>
            </a:r>
          </a:p>
          <a:p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Lorem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ipsum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dolor sit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consectetur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adipiscing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US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78196" y="1959969"/>
            <a:ext cx="1746294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SUB HEADING</a:t>
            </a:r>
          </a:p>
          <a:p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Lorem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ipsum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dolor sit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consectetur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adipiscing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US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382000" y="1959969"/>
            <a:ext cx="1603966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SUB HEADING</a:t>
            </a:r>
          </a:p>
          <a:p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Lorem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ipsum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dolor sit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consectetur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adipiscing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US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64080" y="4936341"/>
            <a:ext cx="1603966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SUB HEADING</a:t>
            </a:r>
          </a:p>
          <a:p>
            <a:pPr algn="r"/>
            <a:r>
              <a:rPr lang="en-US" sz="96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sz="9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6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sz="9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dolor sit </a:t>
            </a:r>
            <a:r>
              <a:rPr lang="en-US" sz="96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sz="9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96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sz="9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6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sz="9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6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sz="9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960" dirty="0"/>
          </a:p>
        </p:txBody>
      </p:sp>
      <p:sp>
        <p:nvSpPr>
          <p:cNvPr id="74" name="Rectangle 73"/>
          <p:cNvSpPr/>
          <p:nvPr/>
        </p:nvSpPr>
        <p:spPr>
          <a:xfrm>
            <a:off x="5195316" y="4936341"/>
            <a:ext cx="1603966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SUB HEADING</a:t>
            </a:r>
          </a:p>
          <a:p>
            <a:pPr algn="r"/>
            <a:r>
              <a:rPr lang="en-US" sz="96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sz="9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6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sz="9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dolor sit </a:t>
            </a:r>
            <a:r>
              <a:rPr lang="en-US" sz="96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sz="9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96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sz="9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6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sz="9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6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sz="9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960" dirty="0"/>
          </a:p>
        </p:txBody>
      </p:sp>
      <p:sp>
        <p:nvSpPr>
          <p:cNvPr id="75" name="Rectangle 74"/>
          <p:cNvSpPr/>
          <p:nvPr/>
        </p:nvSpPr>
        <p:spPr>
          <a:xfrm>
            <a:off x="8199120" y="4936341"/>
            <a:ext cx="1603966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SUB HEADING</a:t>
            </a:r>
          </a:p>
          <a:p>
            <a:pPr algn="r"/>
            <a:r>
              <a:rPr lang="en-US" sz="96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sz="9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6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sz="9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dolor sit </a:t>
            </a:r>
            <a:r>
              <a:rPr lang="en-US" sz="96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sz="9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96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sz="9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6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sz="9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6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sz="9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960" dirty="0"/>
          </a:p>
        </p:txBody>
      </p:sp>
      <p:sp>
        <p:nvSpPr>
          <p:cNvPr id="76" name="Title 2"/>
          <p:cNvSpPr txBox="1">
            <a:spLocks/>
          </p:cNvSpPr>
          <p:nvPr/>
        </p:nvSpPr>
        <p:spPr>
          <a:xfrm>
            <a:off x="2481330" y="364364"/>
            <a:ext cx="7229340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Extrabold" panose="020B0906030804020204" pitchFamily="34" charset="0"/>
              </a:rPr>
              <a:t>FEATURE TIMELINE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653606" y="854614"/>
            <a:ext cx="66982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  <a:cs typeface="Open Sans Light" panose="020B0306030504020204" pitchFamily="34" charset="0"/>
              </a:rPr>
              <a:t>Lorem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  <a:cs typeface="Open Sans Light" panose="020B0306030504020204" pitchFamily="34" charset="0"/>
              </a:rPr>
              <a:t>Ipsum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Open Sans Light" panose="020B0306030504020204" pitchFamily="34" charset="0"/>
              </a:rPr>
              <a:t> is simply dummy text of the printing and typesetting industry.</a:t>
            </a:r>
          </a:p>
        </p:txBody>
      </p:sp>
    </p:spTree>
    <p:extLst>
      <p:ext uri="{BB962C8B-B14F-4D97-AF65-F5344CB8AC3E}">
        <p14:creationId xmlns:p14="http://schemas.microsoft.com/office/powerpoint/2010/main" val="2009806111"/>
      </p:ext>
    </p:extLst>
  </p:cSld>
  <p:clrMapOvr>
    <a:masterClrMapping/>
  </p:clrMapOvr>
  <p:transition spd="slow">
    <p:pull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1142157" y="1853237"/>
            <a:ext cx="720000" cy="720000"/>
          </a:xfrm>
          <a:prstGeom prst="ellipse">
            <a:avLst/>
          </a:prstGeom>
          <a:solidFill>
            <a:srgbClr val="0F6FC6"/>
          </a:solidFill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9" name="Oval 4"/>
          <p:cNvSpPr/>
          <p:nvPr/>
        </p:nvSpPr>
        <p:spPr>
          <a:xfrm>
            <a:off x="1213657" y="1924737"/>
            <a:ext cx="576999" cy="5769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43061" tIns="55880" rIns="143061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3200" i="0" kern="1200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rPr>
              <a:t></a:t>
            </a:r>
            <a:endParaRPr lang="id-ID" sz="2400" i="0" kern="1200" dirty="0">
              <a:solidFill>
                <a:schemeClr val="bg1">
                  <a:lumMod val="95000"/>
                </a:schemeClr>
              </a:solidFill>
              <a:latin typeface="FontAwesome" pitchFamily="2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27117" y="1853237"/>
            <a:ext cx="720000" cy="720000"/>
          </a:xfrm>
          <a:prstGeom prst="ellipse">
            <a:avLst/>
          </a:prstGeom>
          <a:solidFill>
            <a:srgbClr val="17406D"/>
          </a:solidFill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8" name="Oval 4"/>
          <p:cNvSpPr/>
          <p:nvPr/>
        </p:nvSpPr>
        <p:spPr>
          <a:xfrm>
            <a:off x="6698617" y="1924737"/>
            <a:ext cx="576999" cy="5769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43061" tIns="55880" rIns="143061" bIns="55880" numCol="1" spcCol="1270" anchor="ctr" anchorCtr="0">
            <a:noAutofit/>
          </a:bodyPr>
          <a:lstStyle/>
          <a:p>
            <a:pPr lvl="0" algn="ctr"/>
            <a:r>
              <a:rPr lang="id-ID" sz="2800" i="0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rPr>
              <a:t></a:t>
            </a:r>
          </a:p>
        </p:txBody>
      </p:sp>
      <p:sp>
        <p:nvSpPr>
          <p:cNvPr id="34" name="Oval 33"/>
          <p:cNvSpPr/>
          <p:nvPr/>
        </p:nvSpPr>
        <p:spPr>
          <a:xfrm>
            <a:off x="6620536" y="3892433"/>
            <a:ext cx="720000" cy="720000"/>
          </a:xfrm>
          <a:prstGeom prst="ellipse">
            <a:avLst/>
          </a:prstGeom>
          <a:solidFill>
            <a:srgbClr val="70AD47"/>
          </a:solidFill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35" name="Oval 4"/>
          <p:cNvSpPr/>
          <p:nvPr/>
        </p:nvSpPr>
        <p:spPr>
          <a:xfrm>
            <a:off x="6692036" y="3963933"/>
            <a:ext cx="576999" cy="5769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43061" tIns="55880" rIns="143061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3200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rPr>
              <a:t></a:t>
            </a:r>
            <a:endParaRPr lang="id-ID" sz="2400" kern="1200" dirty="0">
              <a:solidFill>
                <a:schemeClr val="bg1">
                  <a:lumMod val="95000"/>
                </a:schemeClr>
              </a:solidFill>
              <a:latin typeface="FontAwesome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52325" y="1895546"/>
            <a:ext cx="36285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AUDIO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PRODUCTION</a:t>
            </a:r>
            <a:endParaRPr lang="id-ID" sz="1400" b="1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Open Sans" panose="020B0606030504020204" pitchFamily="34" charset="0"/>
            </a:endParaRPr>
          </a:p>
          <a:p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hen an unknown printer took a galley of type and scrambled it to make a type specimen book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</a:rPr>
              <a:t>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52325" y="2915994"/>
            <a:ext cx="36285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VIDEO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PRODUCTION</a:t>
            </a:r>
            <a:endParaRPr lang="id-ID" sz="1400" b="1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Open Sans" panose="020B0606030504020204" pitchFamily="34" charset="0"/>
            </a:endParaRPr>
          </a:p>
          <a:p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hen an unknown printer took a galley of type and scrambled it to make a type specimen book.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52325" y="3931804"/>
            <a:ext cx="36285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PROFESSIONAL </a:t>
            </a:r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PHOTOGRAPHY</a:t>
            </a:r>
          </a:p>
          <a:p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hen an unknown printer took a galley of type and scrambled it to make a type specimen book.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27853" y="1891874"/>
            <a:ext cx="36285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SOCIAL MEDIA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MARKETING</a:t>
            </a:r>
            <a:endParaRPr lang="id-ID" sz="1400" b="1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Open Sans" panose="020B0606030504020204" pitchFamily="34" charset="0"/>
            </a:endParaRPr>
          </a:p>
          <a:p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hen an unknown printer took a galley of type and scrambled it to make a type specimen book.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27853" y="2912322"/>
            <a:ext cx="36285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ANIMA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TION PROJECTS</a:t>
            </a:r>
            <a:endParaRPr lang="id-ID" sz="1400" b="1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Open Sans" panose="020B0606030504020204" pitchFamily="34" charset="0"/>
            </a:endParaRPr>
          </a:p>
          <a:p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hen an unknown printer took a galley of type and scrambled it to make a type specimen book.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27853" y="3928132"/>
            <a:ext cx="36285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GRAPHIC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DESIGNING</a:t>
            </a:r>
            <a:endParaRPr lang="id-ID" sz="1400" b="1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Open Sans" panose="020B0606030504020204" pitchFamily="34" charset="0"/>
            </a:endParaRPr>
          </a:p>
          <a:p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hen an unknown printer took a galley of type and scrambled it to make a type specimen book.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35577" y="2891871"/>
            <a:ext cx="720000" cy="720000"/>
          </a:xfrm>
          <a:prstGeom prst="ellipse">
            <a:avLst/>
          </a:prstGeom>
          <a:solidFill>
            <a:schemeClr val="accent6"/>
          </a:solidFill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45" name="Freeform 27"/>
          <p:cNvSpPr>
            <a:spLocks noChangeAspect="1" noEditPoints="1"/>
          </p:cNvSpPr>
          <p:nvPr/>
        </p:nvSpPr>
        <p:spPr bwMode="auto">
          <a:xfrm>
            <a:off x="1309848" y="3121782"/>
            <a:ext cx="384616" cy="274845"/>
          </a:xfrm>
          <a:custGeom>
            <a:avLst/>
            <a:gdLst>
              <a:gd name="T0" fmla="*/ 392 w 392"/>
              <a:gd name="T1" fmla="*/ 40 h 280"/>
              <a:gd name="T2" fmla="*/ 392 w 392"/>
              <a:gd name="T3" fmla="*/ 16 h 280"/>
              <a:gd name="T4" fmla="*/ 376 w 392"/>
              <a:gd name="T5" fmla="*/ 0 h 280"/>
              <a:gd name="T6" fmla="*/ 16 w 392"/>
              <a:gd name="T7" fmla="*/ 0 h 280"/>
              <a:gd name="T8" fmla="*/ 0 w 392"/>
              <a:gd name="T9" fmla="*/ 16 h 280"/>
              <a:gd name="T10" fmla="*/ 0 w 392"/>
              <a:gd name="T11" fmla="*/ 40 h 280"/>
              <a:gd name="T12" fmla="*/ 40 w 392"/>
              <a:gd name="T13" fmla="*/ 40 h 280"/>
              <a:gd name="T14" fmla="*/ 40 w 392"/>
              <a:gd name="T15" fmla="*/ 80 h 280"/>
              <a:gd name="T16" fmla="*/ 0 w 392"/>
              <a:gd name="T17" fmla="*/ 80 h 280"/>
              <a:gd name="T18" fmla="*/ 0 w 392"/>
              <a:gd name="T19" fmla="*/ 120 h 280"/>
              <a:gd name="T20" fmla="*/ 40 w 392"/>
              <a:gd name="T21" fmla="*/ 120 h 280"/>
              <a:gd name="T22" fmla="*/ 40 w 392"/>
              <a:gd name="T23" fmla="*/ 160 h 280"/>
              <a:gd name="T24" fmla="*/ 0 w 392"/>
              <a:gd name="T25" fmla="*/ 160 h 280"/>
              <a:gd name="T26" fmla="*/ 0 w 392"/>
              <a:gd name="T27" fmla="*/ 200 h 280"/>
              <a:gd name="T28" fmla="*/ 40 w 392"/>
              <a:gd name="T29" fmla="*/ 200 h 280"/>
              <a:gd name="T30" fmla="*/ 40 w 392"/>
              <a:gd name="T31" fmla="*/ 240 h 280"/>
              <a:gd name="T32" fmla="*/ 0 w 392"/>
              <a:gd name="T33" fmla="*/ 240 h 280"/>
              <a:gd name="T34" fmla="*/ 0 w 392"/>
              <a:gd name="T35" fmla="*/ 264 h 280"/>
              <a:gd name="T36" fmla="*/ 16 w 392"/>
              <a:gd name="T37" fmla="*/ 280 h 280"/>
              <a:gd name="T38" fmla="*/ 376 w 392"/>
              <a:gd name="T39" fmla="*/ 280 h 280"/>
              <a:gd name="T40" fmla="*/ 392 w 392"/>
              <a:gd name="T41" fmla="*/ 264 h 280"/>
              <a:gd name="T42" fmla="*/ 392 w 392"/>
              <a:gd name="T43" fmla="*/ 240 h 280"/>
              <a:gd name="T44" fmla="*/ 352 w 392"/>
              <a:gd name="T45" fmla="*/ 240 h 280"/>
              <a:gd name="T46" fmla="*/ 352 w 392"/>
              <a:gd name="T47" fmla="*/ 200 h 280"/>
              <a:gd name="T48" fmla="*/ 392 w 392"/>
              <a:gd name="T49" fmla="*/ 200 h 280"/>
              <a:gd name="T50" fmla="*/ 392 w 392"/>
              <a:gd name="T51" fmla="*/ 160 h 280"/>
              <a:gd name="T52" fmla="*/ 352 w 392"/>
              <a:gd name="T53" fmla="*/ 160 h 280"/>
              <a:gd name="T54" fmla="*/ 352 w 392"/>
              <a:gd name="T55" fmla="*/ 120 h 280"/>
              <a:gd name="T56" fmla="*/ 392 w 392"/>
              <a:gd name="T57" fmla="*/ 120 h 280"/>
              <a:gd name="T58" fmla="*/ 392 w 392"/>
              <a:gd name="T59" fmla="*/ 80 h 280"/>
              <a:gd name="T60" fmla="*/ 352 w 392"/>
              <a:gd name="T61" fmla="*/ 80 h 280"/>
              <a:gd name="T62" fmla="*/ 352 w 392"/>
              <a:gd name="T63" fmla="*/ 40 h 280"/>
              <a:gd name="T64" fmla="*/ 392 w 392"/>
              <a:gd name="T65" fmla="*/ 40 h 280"/>
              <a:gd name="T66" fmla="*/ 152 w 392"/>
              <a:gd name="T67" fmla="*/ 200 h 280"/>
              <a:gd name="T68" fmla="*/ 152 w 392"/>
              <a:gd name="T69" fmla="*/ 80 h 280"/>
              <a:gd name="T70" fmla="*/ 252 w 392"/>
              <a:gd name="T71" fmla="*/ 140 h 280"/>
              <a:gd name="T72" fmla="*/ 152 w 392"/>
              <a:gd name="T73" fmla="*/ 20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92" h="280">
                <a:moveTo>
                  <a:pt x="392" y="40"/>
                </a:moveTo>
                <a:cubicBezTo>
                  <a:pt x="392" y="16"/>
                  <a:pt x="392" y="16"/>
                  <a:pt x="392" y="16"/>
                </a:cubicBezTo>
                <a:cubicBezTo>
                  <a:pt x="392" y="7"/>
                  <a:pt x="385" y="0"/>
                  <a:pt x="37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80"/>
                  <a:pt x="40" y="80"/>
                  <a:pt x="4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20"/>
                  <a:pt x="0" y="120"/>
                  <a:pt x="0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200"/>
                  <a:pt x="0" y="200"/>
                  <a:pt x="0" y="200"/>
                </a:cubicBezTo>
                <a:cubicBezTo>
                  <a:pt x="40" y="200"/>
                  <a:pt x="40" y="200"/>
                  <a:pt x="40" y="200"/>
                </a:cubicBezTo>
                <a:cubicBezTo>
                  <a:pt x="40" y="240"/>
                  <a:pt x="40" y="240"/>
                  <a:pt x="40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73"/>
                  <a:pt x="7" y="280"/>
                  <a:pt x="16" y="280"/>
                </a:cubicBezTo>
                <a:cubicBezTo>
                  <a:pt x="376" y="280"/>
                  <a:pt x="376" y="280"/>
                  <a:pt x="376" y="280"/>
                </a:cubicBezTo>
                <a:cubicBezTo>
                  <a:pt x="385" y="280"/>
                  <a:pt x="392" y="273"/>
                  <a:pt x="392" y="264"/>
                </a:cubicBezTo>
                <a:cubicBezTo>
                  <a:pt x="392" y="240"/>
                  <a:pt x="392" y="240"/>
                  <a:pt x="392" y="240"/>
                </a:cubicBezTo>
                <a:cubicBezTo>
                  <a:pt x="352" y="240"/>
                  <a:pt x="352" y="240"/>
                  <a:pt x="352" y="240"/>
                </a:cubicBezTo>
                <a:cubicBezTo>
                  <a:pt x="352" y="200"/>
                  <a:pt x="352" y="200"/>
                  <a:pt x="352" y="200"/>
                </a:cubicBezTo>
                <a:cubicBezTo>
                  <a:pt x="392" y="200"/>
                  <a:pt x="392" y="200"/>
                  <a:pt x="392" y="20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352" y="160"/>
                  <a:pt x="352" y="160"/>
                  <a:pt x="352" y="160"/>
                </a:cubicBezTo>
                <a:cubicBezTo>
                  <a:pt x="352" y="120"/>
                  <a:pt x="352" y="120"/>
                  <a:pt x="352" y="120"/>
                </a:cubicBezTo>
                <a:cubicBezTo>
                  <a:pt x="392" y="120"/>
                  <a:pt x="392" y="120"/>
                  <a:pt x="392" y="120"/>
                </a:cubicBezTo>
                <a:cubicBezTo>
                  <a:pt x="392" y="80"/>
                  <a:pt x="392" y="80"/>
                  <a:pt x="392" y="80"/>
                </a:cubicBezTo>
                <a:cubicBezTo>
                  <a:pt x="352" y="80"/>
                  <a:pt x="352" y="80"/>
                  <a:pt x="352" y="80"/>
                </a:cubicBezTo>
                <a:cubicBezTo>
                  <a:pt x="352" y="40"/>
                  <a:pt x="352" y="40"/>
                  <a:pt x="352" y="40"/>
                </a:cubicBezTo>
                <a:lnTo>
                  <a:pt x="392" y="40"/>
                </a:lnTo>
                <a:close/>
                <a:moveTo>
                  <a:pt x="152" y="200"/>
                </a:moveTo>
                <a:cubicBezTo>
                  <a:pt x="152" y="80"/>
                  <a:pt x="152" y="80"/>
                  <a:pt x="152" y="80"/>
                </a:cubicBezTo>
                <a:cubicBezTo>
                  <a:pt x="252" y="140"/>
                  <a:pt x="252" y="140"/>
                  <a:pt x="252" y="140"/>
                </a:cubicBezTo>
                <a:lnTo>
                  <a:pt x="152" y="2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620537" y="2891871"/>
            <a:ext cx="720000" cy="720000"/>
          </a:xfrm>
          <a:prstGeom prst="ellipse">
            <a:avLst/>
          </a:prstGeom>
          <a:solidFill>
            <a:srgbClr val="0F6FC6"/>
          </a:solidFill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46" name="Freeform 24"/>
          <p:cNvSpPr>
            <a:spLocks noEditPoints="1"/>
          </p:cNvSpPr>
          <p:nvPr/>
        </p:nvSpPr>
        <p:spPr bwMode="auto">
          <a:xfrm>
            <a:off x="6760371" y="3142981"/>
            <a:ext cx="432000" cy="232449"/>
          </a:xfrm>
          <a:custGeom>
            <a:avLst/>
            <a:gdLst>
              <a:gd name="T0" fmla="*/ 308 w 400"/>
              <a:gd name="T1" fmla="*/ 0 h 184"/>
              <a:gd name="T2" fmla="*/ 216 w 400"/>
              <a:gd name="T3" fmla="*/ 92 h 184"/>
              <a:gd name="T4" fmla="*/ 232 w 400"/>
              <a:gd name="T5" fmla="*/ 144 h 184"/>
              <a:gd name="T6" fmla="*/ 168 w 400"/>
              <a:gd name="T7" fmla="*/ 144 h 184"/>
              <a:gd name="T8" fmla="*/ 184 w 400"/>
              <a:gd name="T9" fmla="*/ 92 h 184"/>
              <a:gd name="T10" fmla="*/ 92 w 400"/>
              <a:gd name="T11" fmla="*/ 0 h 184"/>
              <a:gd name="T12" fmla="*/ 0 w 400"/>
              <a:gd name="T13" fmla="*/ 92 h 184"/>
              <a:gd name="T14" fmla="*/ 92 w 400"/>
              <a:gd name="T15" fmla="*/ 184 h 184"/>
              <a:gd name="T16" fmla="*/ 308 w 400"/>
              <a:gd name="T17" fmla="*/ 184 h 184"/>
              <a:gd name="T18" fmla="*/ 400 w 400"/>
              <a:gd name="T19" fmla="*/ 92 h 184"/>
              <a:gd name="T20" fmla="*/ 308 w 400"/>
              <a:gd name="T21" fmla="*/ 0 h 184"/>
              <a:gd name="T22" fmla="*/ 40 w 400"/>
              <a:gd name="T23" fmla="*/ 92 h 184"/>
              <a:gd name="T24" fmla="*/ 92 w 400"/>
              <a:gd name="T25" fmla="*/ 40 h 184"/>
              <a:gd name="T26" fmla="*/ 144 w 400"/>
              <a:gd name="T27" fmla="*/ 92 h 184"/>
              <a:gd name="T28" fmla="*/ 92 w 400"/>
              <a:gd name="T29" fmla="*/ 144 h 184"/>
              <a:gd name="T30" fmla="*/ 40 w 400"/>
              <a:gd name="T31" fmla="*/ 92 h 184"/>
              <a:gd name="T32" fmla="*/ 308 w 400"/>
              <a:gd name="T33" fmla="*/ 144 h 184"/>
              <a:gd name="T34" fmla="*/ 256 w 400"/>
              <a:gd name="T35" fmla="*/ 92 h 184"/>
              <a:gd name="T36" fmla="*/ 308 w 400"/>
              <a:gd name="T37" fmla="*/ 40 h 184"/>
              <a:gd name="T38" fmla="*/ 360 w 400"/>
              <a:gd name="T39" fmla="*/ 92 h 184"/>
              <a:gd name="T40" fmla="*/ 308 w 400"/>
              <a:gd name="T41" fmla="*/ 144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0" h="184">
                <a:moveTo>
                  <a:pt x="308" y="0"/>
                </a:moveTo>
                <a:cubicBezTo>
                  <a:pt x="257" y="0"/>
                  <a:pt x="216" y="41"/>
                  <a:pt x="216" y="92"/>
                </a:cubicBezTo>
                <a:cubicBezTo>
                  <a:pt x="216" y="111"/>
                  <a:pt x="222" y="129"/>
                  <a:pt x="232" y="144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78" y="129"/>
                  <a:pt x="184" y="111"/>
                  <a:pt x="184" y="92"/>
                </a:cubicBezTo>
                <a:cubicBezTo>
                  <a:pt x="184" y="41"/>
                  <a:pt x="143" y="0"/>
                  <a:pt x="92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43"/>
                  <a:pt x="41" y="184"/>
                  <a:pt x="92" y="184"/>
                </a:cubicBezTo>
                <a:cubicBezTo>
                  <a:pt x="308" y="184"/>
                  <a:pt x="308" y="184"/>
                  <a:pt x="308" y="184"/>
                </a:cubicBezTo>
                <a:cubicBezTo>
                  <a:pt x="359" y="184"/>
                  <a:pt x="400" y="143"/>
                  <a:pt x="400" y="92"/>
                </a:cubicBezTo>
                <a:cubicBezTo>
                  <a:pt x="400" y="41"/>
                  <a:pt x="359" y="0"/>
                  <a:pt x="308" y="0"/>
                </a:cubicBezTo>
                <a:close/>
                <a:moveTo>
                  <a:pt x="40" y="92"/>
                </a:moveTo>
                <a:cubicBezTo>
                  <a:pt x="40" y="63"/>
                  <a:pt x="63" y="40"/>
                  <a:pt x="92" y="40"/>
                </a:cubicBezTo>
                <a:cubicBezTo>
                  <a:pt x="120" y="40"/>
                  <a:pt x="144" y="63"/>
                  <a:pt x="144" y="92"/>
                </a:cubicBezTo>
                <a:cubicBezTo>
                  <a:pt x="144" y="121"/>
                  <a:pt x="120" y="144"/>
                  <a:pt x="92" y="144"/>
                </a:cubicBezTo>
                <a:cubicBezTo>
                  <a:pt x="63" y="144"/>
                  <a:pt x="40" y="121"/>
                  <a:pt x="40" y="92"/>
                </a:cubicBezTo>
                <a:close/>
                <a:moveTo>
                  <a:pt x="308" y="144"/>
                </a:moveTo>
                <a:cubicBezTo>
                  <a:pt x="279" y="144"/>
                  <a:pt x="256" y="121"/>
                  <a:pt x="256" y="92"/>
                </a:cubicBezTo>
                <a:cubicBezTo>
                  <a:pt x="256" y="63"/>
                  <a:pt x="279" y="40"/>
                  <a:pt x="308" y="40"/>
                </a:cubicBezTo>
                <a:cubicBezTo>
                  <a:pt x="336" y="40"/>
                  <a:pt x="360" y="63"/>
                  <a:pt x="360" y="92"/>
                </a:cubicBezTo>
                <a:cubicBezTo>
                  <a:pt x="360" y="121"/>
                  <a:pt x="336" y="144"/>
                  <a:pt x="308" y="1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>
                  <a:alpha val="7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35576" y="3892433"/>
            <a:ext cx="720000" cy="720000"/>
          </a:xfrm>
          <a:prstGeom prst="ellipse">
            <a:avLst/>
          </a:prstGeom>
          <a:solidFill>
            <a:srgbClr val="10CF9B"/>
          </a:solidFill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grpSp>
        <p:nvGrpSpPr>
          <p:cNvPr id="47" name="Group 46"/>
          <p:cNvGrpSpPr/>
          <p:nvPr/>
        </p:nvGrpSpPr>
        <p:grpSpPr>
          <a:xfrm>
            <a:off x="1295334" y="4077698"/>
            <a:ext cx="412536" cy="322038"/>
            <a:chOff x="5838825" y="2538413"/>
            <a:chExt cx="490538" cy="396874"/>
          </a:xfrm>
          <a:solidFill>
            <a:schemeClr val="bg1"/>
          </a:solidFill>
        </p:grpSpPr>
        <p:sp>
          <p:nvSpPr>
            <p:cNvPr id="48" name="Freeform 35"/>
            <p:cNvSpPr>
              <a:spLocks noEditPoints="1"/>
            </p:cNvSpPr>
            <p:nvPr/>
          </p:nvSpPr>
          <p:spPr bwMode="auto">
            <a:xfrm>
              <a:off x="5838825" y="2587625"/>
              <a:ext cx="490538" cy="347662"/>
            </a:xfrm>
            <a:custGeom>
              <a:avLst/>
              <a:gdLst>
                <a:gd name="T0" fmla="*/ 121 w 130"/>
                <a:gd name="T1" fmla="*/ 0 h 92"/>
                <a:gd name="T2" fmla="*/ 9 w 130"/>
                <a:gd name="T3" fmla="*/ 0 h 92"/>
                <a:gd name="T4" fmla="*/ 0 w 130"/>
                <a:gd name="T5" fmla="*/ 9 h 92"/>
                <a:gd name="T6" fmla="*/ 0 w 130"/>
                <a:gd name="T7" fmla="*/ 83 h 92"/>
                <a:gd name="T8" fmla="*/ 9 w 130"/>
                <a:gd name="T9" fmla="*/ 92 h 92"/>
                <a:gd name="T10" fmla="*/ 121 w 130"/>
                <a:gd name="T11" fmla="*/ 92 h 92"/>
                <a:gd name="T12" fmla="*/ 130 w 130"/>
                <a:gd name="T13" fmla="*/ 83 h 92"/>
                <a:gd name="T14" fmla="*/ 130 w 130"/>
                <a:gd name="T15" fmla="*/ 9 h 92"/>
                <a:gd name="T16" fmla="*/ 121 w 130"/>
                <a:gd name="T17" fmla="*/ 0 h 92"/>
                <a:gd name="T18" fmla="*/ 47 w 130"/>
                <a:gd name="T19" fmla="*/ 81 h 92"/>
                <a:gd name="T20" fmla="*/ 12 w 130"/>
                <a:gd name="T21" fmla="*/ 46 h 92"/>
                <a:gd name="T22" fmla="*/ 47 w 130"/>
                <a:gd name="T23" fmla="*/ 11 h 92"/>
                <a:gd name="T24" fmla="*/ 82 w 130"/>
                <a:gd name="T25" fmla="*/ 46 h 92"/>
                <a:gd name="T26" fmla="*/ 47 w 130"/>
                <a:gd name="T27" fmla="*/ 81 h 92"/>
                <a:gd name="T28" fmla="*/ 116 w 130"/>
                <a:gd name="T29" fmla="*/ 19 h 92"/>
                <a:gd name="T30" fmla="*/ 105 w 130"/>
                <a:gd name="T31" fmla="*/ 19 h 92"/>
                <a:gd name="T32" fmla="*/ 99 w 130"/>
                <a:gd name="T33" fmla="*/ 13 h 92"/>
                <a:gd name="T34" fmla="*/ 105 w 130"/>
                <a:gd name="T35" fmla="*/ 7 h 92"/>
                <a:gd name="T36" fmla="*/ 116 w 130"/>
                <a:gd name="T37" fmla="*/ 7 h 92"/>
                <a:gd name="T38" fmla="*/ 122 w 130"/>
                <a:gd name="T39" fmla="*/ 13 h 92"/>
                <a:gd name="T40" fmla="*/ 116 w 130"/>
                <a:gd name="T41" fmla="*/ 1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92">
                  <a:moveTo>
                    <a:pt x="12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8"/>
                    <a:pt x="4" y="92"/>
                    <a:pt x="9" y="92"/>
                  </a:cubicBezTo>
                  <a:cubicBezTo>
                    <a:pt x="121" y="92"/>
                    <a:pt x="121" y="92"/>
                    <a:pt x="121" y="92"/>
                  </a:cubicBezTo>
                  <a:cubicBezTo>
                    <a:pt x="126" y="92"/>
                    <a:pt x="130" y="88"/>
                    <a:pt x="130" y="83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30" y="4"/>
                    <a:pt x="126" y="0"/>
                    <a:pt x="121" y="0"/>
                  </a:cubicBezTo>
                  <a:close/>
                  <a:moveTo>
                    <a:pt x="47" y="81"/>
                  </a:moveTo>
                  <a:cubicBezTo>
                    <a:pt x="28" y="81"/>
                    <a:pt x="12" y="66"/>
                    <a:pt x="12" y="46"/>
                  </a:cubicBezTo>
                  <a:cubicBezTo>
                    <a:pt x="12" y="27"/>
                    <a:pt x="28" y="11"/>
                    <a:pt x="47" y="11"/>
                  </a:cubicBezTo>
                  <a:cubicBezTo>
                    <a:pt x="67" y="11"/>
                    <a:pt x="82" y="27"/>
                    <a:pt x="82" y="46"/>
                  </a:cubicBezTo>
                  <a:cubicBezTo>
                    <a:pt x="82" y="66"/>
                    <a:pt x="67" y="81"/>
                    <a:pt x="47" y="81"/>
                  </a:cubicBezTo>
                  <a:close/>
                  <a:moveTo>
                    <a:pt x="116" y="19"/>
                  </a:moveTo>
                  <a:cubicBezTo>
                    <a:pt x="105" y="19"/>
                    <a:pt x="105" y="19"/>
                    <a:pt x="105" y="19"/>
                  </a:cubicBezTo>
                  <a:cubicBezTo>
                    <a:pt x="101" y="19"/>
                    <a:pt x="99" y="17"/>
                    <a:pt x="99" y="13"/>
                  </a:cubicBezTo>
                  <a:cubicBezTo>
                    <a:pt x="99" y="10"/>
                    <a:pt x="101" y="7"/>
                    <a:pt x="105" y="7"/>
                  </a:cubicBezTo>
                  <a:cubicBezTo>
                    <a:pt x="116" y="7"/>
                    <a:pt x="116" y="7"/>
                    <a:pt x="116" y="7"/>
                  </a:cubicBezTo>
                  <a:cubicBezTo>
                    <a:pt x="119" y="7"/>
                    <a:pt x="122" y="10"/>
                    <a:pt x="122" y="13"/>
                  </a:cubicBezTo>
                  <a:cubicBezTo>
                    <a:pt x="122" y="17"/>
                    <a:pt x="119" y="19"/>
                    <a:pt x="11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36"/>
            <p:cNvSpPr>
              <a:spLocks noChangeArrowheads="1"/>
            </p:cNvSpPr>
            <p:nvPr/>
          </p:nvSpPr>
          <p:spPr bwMode="auto">
            <a:xfrm>
              <a:off x="5888038" y="2538413"/>
              <a:ext cx="101600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37"/>
            <p:cNvSpPr>
              <a:spLocks noChangeArrowheads="1"/>
            </p:cNvSpPr>
            <p:nvPr/>
          </p:nvSpPr>
          <p:spPr bwMode="auto">
            <a:xfrm>
              <a:off x="5951538" y="2697163"/>
              <a:ext cx="128588" cy="1285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Title 2"/>
          <p:cNvSpPr txBox="1">
            <a:spLocks/>
          </p:cNvSpPr>
          <p:nvPr/>
        </p:nvSpPr>
        <p:spPr>
          <a:xfrm>
            <a:off x="2481330" y="364364"/>
            <a:ext cx="7229340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Extrabold" panose="020B0906030804020204" pitchFamily="34" charset="0"/>
              </a:rPr>
              <a:t>WORK WITH ICONS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012407" y="828110"/>
            <a:ext cx="6167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  <a:cs typeface="Open Sans Light" panose="020B0306030504020204" pitchFamily="34" charset="0"/>
              </a:rPr>
              <a:t>Lorem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  <a:cs typeface="Open Sans Light" panose="020B0306030504020204" pitchFamily="34" charset="0"/>
              </a:rPr>
              <a:t>Ipsum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  <a:cs typeface="Open Sans Light" panose="020B0306030504020204" pitchFamily="34" charset="0"/>
              </a:rPr>
              <a:t> is simply dummy text of the printing and typesetting industry.</a:t>
            </a:r>
          </a:p>
        </p:txBody>
      </p:sp>
      <p:sp>
        <p:nvSpPr>
          <p:cNvPr id="59" name="Oval 58"/>
          <p:cNvSpPr/>
          <p:nvPr/>
        </p:nvSpPr>
        <p:spPr>
          <a:xfrm>
            <a:off x="6620536" y="4884106"/>
            <a:ext cx="720000" cy="720000"/>
          </a:xfrm>
          <a:prstGeom prst="ellipse">
            <a:avLst/>
          </a:prstGeom>
          <a:solidFill>
            <a:srgbClr val="10CF9B"/>
          </a:solidFill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61" name="TextBox 60"/>
          <p:cNvSpPr txBox="1"/>
          <p:nvPr/>
        </p:nvSpPr>
        <p:spPr>
          <a:xfrm>
            <a:off x="1952325" y="4923477"/>
            <a:ext cx="36285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WEBSITE DEVELOPMENT</a:t>
            </a:r>
            <a:endParaRPr lang="id-ID" sz="1400" b="1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Open Sans" panose="020B0606030504020204" pitchFamily="34" charset="0"/>
            </a:endParaRPr>
          </a:p>
          <a:p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hen an unknown printer took a galley of type and scrambled it to make a type specimen book.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27853" y="4919805"/>
            <a:ext cx="36285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MOBILE APPS DEVELOPMENT</a:t>
            </a:r>
            <a:endParaRPr lang="id-ID" sz="1400" b="1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Open Sans" panose="020B0606030504020204" pitchFamily="34" charset="0"/>
            </a:endParaRPr>
          </a:p>
          <a:p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hen an unknown printer took a galley of type and scrambled it to make a type specimen book.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135576" y="4884106"/>
            <a:ext cx="720000" cy="720000"/>
          </a:xfrm>
          <a:prstGeom prst="ellipse">
            <a:avLst/>
          </a:prstGeom>
          <a:solidFill>
            <a:srgbClr val="7030A0"/>
          </a:solidFill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70" name="Freeform 21"/>
          <p:cNvSpPr>
            <a:spLocks noEditPoints="1"/>
          </p:cNvSpPr>
          <p:nvPr/>
        </p:nvSpPr>
        <p:spPr bwMode="auto">
          <a:xfrm>
            <a:off x="6782349" y="5068221"/>
            <a:ext cx="409534" cy="364557"/>
          </a:xfrm>
          <a:custGeom>
            <a:avLst/>
            <a:gdLst>
              <a:gd name="T0" fmla="*/ 62 w 401"/>
              <a:gd name="T1" fmla="*/ 116 h 357"/>
              <a:gd name="T2" fmla="*/ 117 w 401"/>
              <a:gd name="T3" fmla="*/ 135 h 357"/>
              <a:gd name="T4" fmla="*/ 124 w 401"/>
              <a:gd name="T5" fmla="*/ 133 h 357"/>
              <a:gd name="T6" fmla="*/ 155 w 401"/>
              <a:gd name="T7" fmla="*/ 106 h 357"/>
              <a:gd name="T8" fmla="*/ 156 w 401"/>
              <a:gd name="T9" fmla="*/ 100 h 357"/>
              <a:gd name="T10" fmla="*/ 141 w 401"/>
              <a:gd name="T11" fmla="*/ 81 h 357"/>
              <a:gd name="T12" fmla="*/ 219 w 401"/>
              <a:gd name="T13" fmla="*/ 1 h 357"/>
              <a:gd name="T14" fmla="*/ 160 w 401"/>
              <a:gd name="T15" fmla="*/ 1 h 357"/>
              <a:gd name="T16" fmla="*/ 86 w 401"/>
              <a:gd name="T17" fmla="*/ 39 h 357"/>
              <a:gd name="T18" fmla="*/ 55 w 401"/>
              <a:gd name="T19" fmla="*/ 63 h 357"/>
              <a:gd name="T20" fmla="*/ 43 w 401"/>
              <a:gd name="T21" fmla="*/ 90 h 357"/>
              <a:gd name="T22" fmla="*/ 18 w 401"/>
              <a:gd name="T23" fmla="*/ 98 h 357"/>
              <a:gd name="T24" fmla="*/ 3 w 401"/>
              <a:gd name="T25" fmla="*/ 110 h 357"/>
              <a:gd name="T26" fmla="*/ 2 w 401"/>
              <a:gd name="T27" fmla="*/ 120 h 357"/>
              <a:gd name="T28" fmla="*/ 30 w 401"/>
              <a:gd name="T29" fmla="*/ 150 h 357"/>
              <a:gd name="T30" fmla="*/ 41 w 401"/>
              <a:gd name="T31" fmla="*/ 152 h 357"/>
              <a:gd name="T32" fmla="*/ 55 w 401"/>
              <a:gd name="T33" fmla="*/ 139 h 357"/>
              <a:gd name="T34" fmla="*/ 62 w 401"/>
              <a:gd name="T35" fmla="*/ 116 h 357"/>
              <a:gd name="T36" fmla="*/ 177 w 401"/>
              <a:gd name="T37" fmla="*/ 126 h 357"/>
              <a:gd name="T38" fmla="*/ 169 w 401"/>
              <a:gd name="T39" fmla="*/ 125 h 357"/>
              <a:gd name="T40" fmla="*/ 140 w 401"/>
              <a:gd name="T41" fmla="*/ 150 h 357"/>
              <a:gd name="T42" fmla="*/ 139 w 401"/>
              <a:gd name="T43" fmla="*/ 158 h 357"/>
              <a:gd name="T44" fmla="*/ 305 w 401"/>
              <a:gd name="T45" fmla="*/ 347 h 357"/>
              <a:gd name="T46" fmla="*/ 320 w 401"/>
              <a:gd name="T47" fmla="*/ 348 h 357"/>
              <a:gd name="T48" fmla="*/ 340 w 401"/>
              <a:gd name="T49" fmla="*/ 332 h 357"/>
              <a:gd name="T50" fmla="*/ 341 w 401"/>
              <a:gd name="T51" fmla="*/ 317 h 357"/>
              <a:gd name="T52" fmla="*/ 177 w 401"/>
              <a:gd name="T53" fmla="*/ 126 h 357"/>
              <a:gd name="T54" fmla="*/ 398 w 401"/>
              <a:gd name="T55" fmla="*/ 46 h 357"/>
              <a:gd name="T56" fmla="*/ 389 w 401"/>
              <a:gd name="T57" fmla="*/ 42 h 357"/>
              <a:gd name="T58" fmla="*/ 369 w 401"/>
              <a:gd name="T59" fmla="*/ 72 h 357"/>
              <a:gd name="T60" fmla="*/ 331 w 401"/>
              <a:gd name="T61" fmla="*/ 80 h 357"/>
              <a:gd name="T62" fmla="*/ 320 w 401"/>
              <a:gd name="T63" fmla="*/ 45 h 357"/>
              <a:gd name="T64" fmla="*/ 338 w 401"/>
              <a:gd name="T65" fmla="*/ 13 h 357"/>
              <a:gd name="T66" fmla="*/ 330 w 401"/>
              <a:gd name="T67" fmla="*/ 6 h 357"/>
              <a:gd name="T68" fmla="*/ 274 w 401"/>
              <a:gd name="T69" fmla="*/ 51 h 357"/>
              <a:gd name="T70" fmla="*/ 257 w 401"/>
              <a:gd name="T71" fmla="*/ 121 h 357"/>
              <a:gd name="T72" fmla="*/ 230 w 401"/>
              <a:gd name="T73" fmla="*/ 149 h 357"/>
              <a:gd name="T74" fmla="*/ 257 w 401"/>
              <a:gd name="T75" fmla="*/ 181 h 357"/>
              <a:gd name="T76" fmla="*/ 290 w 401"/>
              <a:gd name="T77" fmla="*/ 149 h 357"/>
              <a:gd name="T78" fmla="*/ 330 w 401"/>
              <a:gd name="T79" fmla="*/ 137 h 357"/>
              <a:gd name="T80" fmla="*/ 391 w 401"/>
              <a:gd name="T81" fmla="*/ 112 h 357"/>
              <a:gd name="T82" fmla="*/ 398 w 401"/>
              <a:gd name="T83" fmla="*/ 46 h 357"/>
              <a:gd name="T84" fmla="*/ 55 w 401"/>
              <a:gd name="T85" fmla="*/ 319 h 357"/>
              <a:gd name="T86" fmla="*/ 55 w 401"/>
              <a:gd name="T87" fmla="*/ 334 h 357"/>
              <a:gd name="T88" fmla="*/ 74 w 401"/>
              <a:gd name="T89" fmla="*/ 353 h 357"/>
              <a:gd name="T90" fmla="*/ 89 w 401"/>
              <a:gd name="T91" fmla="*/ 351 h 357"/>
              <a:gd name="T92" fmla="*/ 187 w 401"/>
              <a:gd name="T93" fmla="*/ 254 h 357"/>
              <a:gd name="T94" fmla="*/ 157 w 401"/>
              <a:gd name="T95" fmla="*/ 220 h 357"/>
              <a:gd name="T96" fmla="*/ 55 w 401"/>
              <a:gd name="T97" fmla="*/ 319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01" h="357">
                <a:moveTo>
                  <a:pt x="62" y="116"/>
                </a:moveTo>
                <a:cubicBezTo>
                  <a:pt x="81" y="101"/>
                  <a:pt x="97" y="111"/>
                  <a:pt x="117" y="135"/>
                </a:cubicBezTo>
                <a:cubicBezTo>
                  <a:pt x="120" y="138"/>
                  <a:pt x="123" y="135"/>
                  <a:pt x="124" y="133"/>
                </a:cubicBezTo>
                <a:cubicBezTo>
                  <a:pt x="126" y="132"/>
                  <a:pt x="154" y="107"/>
                  <a:pt x="155" y="106"/>
                </a:cubicBezTo>
                <a:cubicBezTo>
                  <a:pt x="156" y="105"/>
                  <a:pt x="158" y="102"/>
                  <a:pt x="156" y="100"/>
                </a:cubicBezTo>
                <a:cubicBezTo>
                  <a:pt x="154" y="98"/>
                  <a:pt x="146" y="88"/>
                  <a:pt x="141" y="81"/>
                </a:cubicBezTo>
                <a:cubicBezTo>
                  <a:pt x="105" y="34"/>
                  <a:pt x="240" y="2"/>
                  <a:pt x="219" y="1"/>
                </a:cubicBezTo>
                <a:cubicBezTo>
                  <a:pt x="208" y="1"/>
                  <a:pt x="166" y="0"/>
                  <a:pt x="160" y="1"/>
                </a:cubicBezTo>
                <a:cubicBezTo>
                  <a:pt x="134" y="4"/>
                  <a:pt x="102" y="28"/>
                  <a:pt x="86" y="39"/>
                </a:cubicBezTo>
                <a:cubicBezTo>
                  <a:pt x="64" y="53"/>
                  <a:pt x="57" y="62"/>
                  <a:pt x="55" y="63"/>
                </a:cubicBezTo>
                <a:cubicBezTo>
                  <a:pt x="49" y="68"/>
                  <a:pt x="54" y="80"/>
                  <a:pt x="43" y="90"/>
                </a:cubicBezTo>
                <a:cubicBezTo>
                  <a:pt x="32" y="100"/>
                  <a:pt x="25" y="92"/>
                  <a:pt x="18" y="98"/>
                </a:cubicBezTo>
                <a:cubicBezTo>
                  <a:pt x="15" y="101"/>
                  <a:pt x="5" y="108"/>
                  <a:pt x="3" y="110"/>
                </a:cubicBezTo>
                <a:cubicBezTo>
                  <a:pt x="0" y="113"/>
                  <a:pt x="0" y="117"/>
                  <a:pt x="2" y="120"/>
                </a:cubicBezTo>
                <a:cubicBezTo>
                  <a:pt x="2" y="120"/>
                  <a:pt x="28" y="148"/>
                  <a:pt x="30" y="150"/>
                </a:cubicBezTo>
                <a:cubicBezTo>
                  <a:pt x="32" y="153"/>
                  <a:pt x="38" y="155"/>
                  <a:pt x="41" y="152"/>
                </a:cubicBezTo>
                <a:cubicBezTo>
                  <a:pt x="45" y="149"/>
                  <a:pt x="54" y="141"/>
                  <a:pt x="55" y="139"/>
                </a:cubicBezTo>
                <a:cubicBezTo>
                  <a:pt x="57" y="138"/>
                  <a:pt x="54" y="122"/>
                  <a:pt x="62" y="116"/>
                </a:cubicBezTo>
                <a:close/>
                <a:moveTo>
                  <a:pt x="177" y="126"/>
                </a:moveTo>
                <a:cubicBezTo>
                  <a:pt x="174" y="123"/>
                  <a:pt x="171" y="123"/>
                  <a:pt x="169" y="125"/>
                </a:cubicBezTo>
                <a:cubicBezTo>
                  <a:pt x="140" y="150"/>
                  <a:pt x="140" y="150"/>
                  <a:pt x="140" y="150"/>
                </a:cubicBezTo>
                <a:cubicBezTo>
                  <a:pt x="138" y="152"/>
                  <a:pt x="137" y="156"/>
                  <a:pt x="139" y="158"/>
                </a:cubicBezTo>
                <a:cubicBezTo>
                  <a:pt x="305" y="347"/>
                  <a:pt x="305" y="347"/>
                  <a:pt x="305" y="347"/>
                </a:cubicBezTo>
                <a:cubicBezTo>
                  <a:pt x="309" y="352"/>
                  <a:pt x="316" y="352"/>
                  <a:pt x="320" y="348"/>
                </a:cubicBezTo>
                <a:cubicBezTo>
                  <a:pt x="340" y="332"/>
                  <a:pt x="340" y="332"/>
                  <a:pt x="340" y="332"/>
                </a:cubicBezTo>
                <a:cubicBezTo>
                  <a:pt x="344" y="328"/>
                  <a:pt x="345" y="321"/>
                  <a:pt x="341" y="317"/>
                </a:cubicBezTo>
                <a:lnTo>
                  <a:pt x="177" y="126"/>
                </a:lnTo>
                <a:close/>
                <a:moveTo>
                  <a:pt x="398" y="46"/>
                </a:moveTo>
                <a:cubicBezTo>
                  <a:pt x="396" y="36"/>
                  <a:pt x="391" y="38"/>
                  <a:pt x="389" y="42"/>
                </a:cubicBezTo>
                <a:cubicBezTo>
                  <a:pt x="386" y="46"/>
                  <a:pt x="374" y="64"/>
                  <a:pt x="369" y="72"/>
                </a:cubicBezTo>
                <a:cubicBezTo>
                  <a:pt x="364" y="80"/>
                  <a:pt x="353" y="96"/>
                  <a:pt x="331" y="80"/>
                </a:cubicBezTo>
                <a:cubicBezTo>
                  <a:pt x="308" y="64"/>
                  <a:pt x="316" y="53"/>
                  <a:pt x="320" y="45"/>
                </a:cubicBezTo>
                <a:cubicBezTo>
                  <a:pt x="324" y="38"/>
                  <a:pt x="336" y="16"/>
                  <a:pt x="338" y="13"/>
                </a:cubicBezTo>
                <a:cubicBezTo>
                  <a:pt x="340" y="11"/>
                  <a:pt x="338" y="3"/>
                  <a:pt x="330" y="6"/>
                </a:cubicBezTo>
                <a:cubicBezTo>
                  <a:pt x="323" y="9"/>
                  <a:pt x="280" y="27"/>
                  <a:pt x="274" y="51"/>
                </a:cubicBezTo>
                <a:cubicBezTo>
                  <a:pt x="268" y="76"/>
                  <a:pt x="279" y="99"/>
                  <a:pt x="257" y="121"/>
                </a:cubicBezTo>
                <a:cubicBezTo>
                  <a:pt x="230" y="149"/>
                  <a:pt x="230" y="149"/>
                  <a:pt x="230" y="149"/>
                </a:cubicBezTo>
                <a:cubicBezTo>
                  <a:pt x="257" y="181"/>
                  <a:pt x="257" y="181"/>
                  <a:pt x="257" y="181"/>
                </a:cubicBezTo>
                <a:cubicBezTo>
                  <a:pt x="290" y="149"/>
                  <a:pt x="290" y="149"/>
                  <a:pt x="290" y="149"/>
                </a:cubicBezTo>
                <a:cubicBezTo>
                  <a:pt x="298" y="141"/>
                  <a:pt x="315" y="134"/>
                  <a:pt x="330" y="137"/>
                </a:cubicBezTo>
                <a:cubicBezTo>
                  <a:pt x="363" y="144"/>
                  <a:pt x="381" y="132"/>
                  <a:pt x="391" y="112"/>
                </a:cubicBezTo>
                <a:cubicBezTo>
                  <a:pt x="401" y="94"/>
                  <a:pt x="399" y="56"/>
                  <a:pt x="398" y="46"/>
                </a:cubicBezTo>
                <a:close/>
                <a:moveTo>
                  <a:pt x="55" y="319"/>
                </a:moveTo>
                <a:cubicBezTo>
                  <a:pt x="50" y="323"/>
                  <a:pt x="50" y="330"/>
                  <a:pt x="55" y="334"/>
                </a:cubicBezTo>
                <a:cubicBezTo>
                  <a:pt x="74" y="353"/>
                  <a:pt x="74" y="353"/>
                  <a:pt x="74" y="353"/>
                </a:cubicBezTo>
                <a:cubicBezTo>
                  <a:pt x="78" y="357"/>
                  <a:pt x="84" y="355"/>
                  <a:pt x="89" y="351"/>
                </a:cubicBezTo>
                <a:cubicBezTo>
                  <a:pt x="187" y="254"/>
                  <a:pt x="187" y="254"/>
                  <a:pt x="187" y="254"/>
                </a:cubicBezTo>
                <a:cubicBezTo>
                  <a:pt x="157" y="220"/>
                  <a:pt x="157" y="220"/>
                  <a:pt x="157" y="220"/>
                </a:cubicBezTo>
                <a:lnTo>
                  <a:pt x="55" y="3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26"/>
          <p:cNvSpPr>
            <a:spLocks noEditPoints="1"/>
          </p:cNvSpPr>
          <p:nvPr/>
        </p:nvSpPr>
        <p:spPr bwMode="auto">
          <a:xfrm>
            <a:off x="1322362" y="5035640"/>
            <a:ext cx="337781" cy="422896"/>
          </a:xfrm>
          <a:custGeom>
            <a:avLst/>
            <a:gdLst>
              <a:gd name="T0" fmla="*/ 311 w 321"/>
              <a:gd name="T1" fmla="*/ 99 h 402"/>
              <a:gd name="T2" fmla="*/ 189 w 321"/>
              <a:gd name="T3" fmla="*/ 11 h 402"/>
              <a:gd name="T4" fmla="*/ 94 w 321"/>
              <a:gd name="T5" fmla="*/ 126 h 402"/>
              <a:gd name="T6" fmla="*/ 109 w 321"/>
              <a:gd name="T7" fmla="*/ 174 h 402"/>
              <a:gd name="T8" fmla="*/ 6 w 321"/>
              <a:gd name="T9" fmla="*/ 328 h 402"/>
              <a:gd name="T10" fmla="*/ 1 w 321"/>
              <a:gd name="T11" fmla="*/ 351 h 402"/>
              <a:gd name="T12" fmla="*/ 8 w 321"/>
              <a:gd name="T13" fmla="*/ 390 h 402"/>
              <a:gd name="T14" fmla="*/ 22 w 321"/>
              <a:gd name="T15" fmla="*/ 401 h 402"/>
              <a:gd name="T16" fmla="*/ 52 w 321"/>
              <a:gd name="T17" fmla="*/ 395 h 402"/>
              <a:gd name="T18" fmla="*/ 71 w 321"/>
              <a:gd name="T19" fmla="*/ 382 h 402"/>
              <a:gd name="T20" fmla="*/ 111 w 321"/>
              <a:gd name="T21" fmla="*/ 316 h 402"/>
              <a:gd name="T22" fmla="*/ 112 w 321"/>
              <a:gd name="T23" fmla="*/ 316 h 402"/>
              <a:gd name="T24" fmla="*/ 140 w 321"/>
              <a:gd name="T25" fmla="*/ 311 h 402"/>
              <a:gd name="T26" fmla="*/ 187 w 321"/>
              <a:gd name="T27" fmla="*/ 233 h 402"/>
              <a:gd name="T28" fmla="*/ 239 w 321"/>
              <a:gd name="T29" fmla="*/ 232 h 402"/>
              <a:gd name="T30" fmla="*/ 311 w 321"/>
              <a:gd name="T31" fmla="*/ 99 h 402"/>
              <a:gd name="T32" fmla="*/ 260 w 321"/>
              <a:gd name="T33" fmla="*/ 130 h 402"/>
              <a:gd name="T34" fmla="*/ 206 w 321"/>
              <a:gd name="T35" fmla="*/ 120 h 402"/>
              <a:gd name="T36" fmla="*/ 179 w 321"/>
              <a:gd name="T37" fmla="*/ 71 h 402"/>
              <a:gd name="T38" fmla="*/ 248 w 321"/>
              <a:gd name="T39" fmla="*/ 58 h 402"/>
              <a:gd name="T40" fmla="*/ 260 w 321"/>
              <a:gd name="T41" fmla="*/ 13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1" h="402">
                <a:moveTo>
                  <a:pt x="311" y="99"/>
                </a:moveTo>
                <a:cubicBezTo>
                  <a:pt x="301" y="40"/>
                  <a:pt x="246" y="0"/>
                  <a:pt x="189" y="11"/>
                </a:cubicBezTo>
                <a:cubicBezTo>
                  <a:pt x="132" y="21"/>
                  <a:pt x="84" y="67"/>
                  <a:pt x="94" y="126"/>
                </a:cubicBezTo>
                <a:cubicBezTo>
                  <a:pt x="96" y="139"/>
                  <a:pt x="102" y="159"/>
                  <a:pt x="109" y="174"/>
                </a:cubicBezTo>
                <a:cubicBezTo>
                  <a:pt x="6" y="328"/>
                  <a:pt x="6" y="328"/>
                  <a:pt x="6" y="328"/>
                </a:cubicBezTo>
                <a:cubicBezTo>
                  <a:pt x="2" y="334"/>
                  <a:pt x="0" y="344"/>
                  <a:pt x="1" y="351"/>
                </a:cubicBezTo>
                <a:cubicBezTo>
                  <a:pt x="8" y="390"/>
                  <a:pt x="8" y="390"/>
                  <a:pt x="8" y="390"/>
                </a:cubicBezTo>
                <a:cubicBezTo>
                  <a:pt x="9" y="397"/>
                  <a:pt x="15" y="402"/>
                  <a:pt x="22" y="401"/>
                </a:cubicBezTo>
                <a:cubicBezTo>
                  <a:pt x="52" y="395"/>
                  <a:pt x="52" y="395"/>
                  <a:pt x="52" y="395"/>
                </a:cubicBezTo>
                <a:cubicBezTo>
                  <a:pt x="59" y="394"/>
                  <a:pt x="67" y="388"/>
                  <a:pt x="71" y="382"/>
                </a:cubicBezTo>
                <a:cubicBezTo>
                  <a:pt x="111" y="316"/>
                  <a:pt x="111" y="316"/>
                  <a:pt x="111" y="316"/>
                </a:cubicBezTo>
                <a:cubicBezTo>
                  <a:pt x="112" y="316"/>
                  <a:pt x="112" y="316"/>
                  <a:pt x="112" y="316"/>
                </a:cubicBezTo>
                <a:cubicBezTo>
                  <a:pt x="140" y="311"/>
                  <a:pt x="140" y="311"/>
                  <a:pt x="140" y="311"/>
                </a:cubicBezTo>
                <a:cubicBezTo>
                  <a:pt x="187" y="233"/>
                  <a:pt x="187" y="233"/>
                  <a:pt x="187" y="233"/>
                </a:cubicBezTo>
                <a:cubicBezTo>
                  <a:pt x="203" y="236"/>
                  <a:pt x="226" y="235"/>
                  <a:pt x="239" y="232"/>
                </a:cubicBezTo>
                <a:cubicBezTo>
                  <a:pt x="296" y="222"/>
                  <a:pt x="321" y="159"/>
                  <a:pt x="311" y="99"/>
                </a:cubicBezTo>
                <a:close/>
                <a:moveTo>
                  <a:pt x="260" y="130"/>
                </a:moveTo>
                <a:cubicBezTo>
                  <a:pt x="244" y="153"/>
                  <a:pt x="228" y="137"/>
                  <a:pt x="206" y="120"/>
                </a:cubicBezTo>
                <a:cubicBezTo>
                  <a:pt x="184" y="104"/>
                  <a:pt x="163" y="94"/>
                  <a:pt x="179" y="71"/>
                </a:cubicBezTo>
                <a:cubicBezTo>
                  <a:pt x="195" y="47"/>
                  <a:pt x="226" y="42"/>
                  <a:pt x="248" y="58"/>
                </a:cubicBezTo>
                <a:cubicBezTo>
                  <a:pt x="270" y="74"/>
                  <a:pt x="276" y="107"/>
                  <a:pt x="260" y="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0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1220</Words>
  <Application>Microsoft Office PowerPoint</Application>
  <PresentationFormat>Widescreen</PresentationFormat>
  <Paragraphs>164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FontAwesome</vt:lpstr>
      <vt:lpstr>Gill Sans</vt:lpstr>
      <vt:lpstr>Open Sans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Mahmudul Hasan</dc:creator>
  <cp:lastModifiedBy>Md. Mahmudul Hasan</cp:lastModifiedBy>
  <cp:revision>29</cp:revision>
  <dcterms:created xsi:type="dcterms:W3CDTF">2021-04-12T08:03:44Z</dcterms:created>
  <dcterms:modified xsi:type="dcterms:W3CDTF">2021-04-15T17:40:07Z</dcterms:modified>
</cp:coreProperties>
</file>