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ffbd434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ffbd434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ffbd434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ffbd434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ffbd434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ffbd434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ffbd43404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ffbd4340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IoT Based Gas Leakage Detection and Alarming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System using Blynk platforms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372925" y="2730875"/>
            <a:ext cx="3582000" cy="13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Md. Asiful Islam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17201077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Mahmudul Hasan Mitul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18101066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Mahedi Hasan Shanto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18301185</a:t>
            </a:r>
            <a:endParaRPr sz="1400"/>
          </a:p>
        </p:txBody>
      </p:sp>
      <p:sp>
        <p:nvSpPr>
          <p:cNvPr id="74" name="Google Shape;74;p13"/>
          <p:cNvSpPr txBox="1"/>
          <p:nvPr/>
        </p:nvSpPr>
        <p:spPr>
          <a:xfrm>
            <a:off x="5372925" y="2330675"/>
            <a:ext cx="1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22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2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8044575" y="444050"/>
            <a:ext cx="5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7" name="Google Shape;157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2855550" y="194735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Efficiency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of the node MCU.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Using Blynk because faster than other IOT platforms.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Easy control over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exhaust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fans.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7667150" y="318225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5123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8004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Worldwide use of LPG Gas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Safety concern occurs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Using an ESP2866 wifi microcontroller and an IOS IoT application, the suggested system will monitor the surroundings for any leakage detection.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Notify the user of the location's gas level due to environmental circumstances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Blynk notification is used for installation.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067675" y="392250"/>
            <a:ext cx="7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Literature review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Gives a cloud based solution.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Focus on minimizing hamper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Focus on modifying the system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511725" y="340425"/>
            <a:ext cx="5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57125" y="3690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GAS LEAKAGE DETECTION TECHNIQUES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lphaLcParenR"/>
            </a:pPr>
            <a:r>
              <a:rPr lang="en" sz="1800">
                <a:solidFill>
                  <a:schemeClr val="accent5"/>
                </a:solidFill>
              </a:rPr>
              <a:t>Robots-based gas leakage detector: 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lphaLcParenR"/>
            </a:pPr>
            <a:r>
              <a:rPr lang="en" sz="1800">
                <a:solidFill>
                  <a:schemeClr val="accent5"/>
                </a:solidFill>
              </a:rPr>
              <a:t>GSM-based gas leakage detector: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lphaLcParenR"/>
            </a:pPr>
            <a:r>
              <a:rPr lang="en" sz="1800">
                <a:solidFill>
                  <a:schemeClr val="accent5"/>
                </a:solidFill>
              </a:rPr>
              <a:t>IoT-based gas leakage detector: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900" y="902875"/>
            <a:ext cx="2277575" cy="20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25" y="2876475"/>
            <a:ext cx="2077861" cy="16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275" y="2876475"/>
            <a:ext cx="3271575" cy="18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7896575" y="236825"/>
            <a:ext cx="7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57125" y="3690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System Components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Gas Sensor MQ-2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Wi-Fi Node MCU ESP8266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 Fan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Power Supply 9V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Buzzer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 Relay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Buttery 3.3v to 5v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red LED and green LED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Transistor B514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Breadboard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 200 ohms resistors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36275" y="991700"/>
            <a:ext cx="504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Hardware </a:t>
            </a: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components</a:t>
            </a: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for blynk </a:t>
            </a: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application:</a:t>
            </a:r>
            <a:endParaRPr b="1" sz="17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325" y="1028700"/>
            <a:ext cx="3559750" cy="34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7408125" y="244225"/>
            <a:ext cx="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57125" y="369075"/>
            <a:ext cx="6229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Methodology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When a gas leak is detected by a MQ-2 gas sensor, data is sent to the controller (ESP8266) through the controller analog port (A0). (Fig 4)</a:t>
            </a:r>
            <a:endParaRPr sz="1300"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The controller (ESP8266) will then send a warning text message </a:t>
            </a:r>
            <a:endParaRPr sz="1300"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Simultaneously, the buzzer will be activated for alert purposes </a:t>
            </a:r>
            <a:endParaRPr sz="1300"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A transistor functions as a switch that turns on and off low loads.</a:t>
            </a:r>
            <a:endParaRPr sz="1300"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When the circuit is closed - when the red LED is on - the relay turns on and off high loads, with the high load performing the fan. (Fig 5)</a:t>
            </a:r>
            <a:endParaRPr sz="1300">
              <a:solidFill>
                <a:schemeClr val="accent5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5" y="3425524"/>
            <a:ext cx="2853800" cy="14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025" y="152400"/>
            <a:ext cx="2245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002875" y="2516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83100" y="712150"/>
            <a:ext cx="7125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WORKING PRINCIPLES</a:t>
            </a:r>
            <a:endParaRPr sz="4100"/>
          </a:p>
        </p:txBody>
      </p:sp>
      <p:sp>
        <p:nvSpPr>
          <p:cNvPr id="121" name="Google Shape;121;p19"/>
          <p:cNvSpPr/>
          <p:nvPr/>
        </p:nvSpPr>
        <p:spPr>
          <a:xfrm>
            <a:off x="371775" y="1850175"/>
            <a:ext cx="2843400" cy="2383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296575" y="1850175"/>
            <a:ext cx="3070500" cy="2383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71775" y="2061900"/>
            <a:ext cx="27957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Blynk Platform</a:t>
            </a:r>
            <a:endParaRPr sz="21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0" lang="en" sz="1700"/>
              <a:t>The Blynk application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The Blynk server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 The Blynk libraries</a:t>
            </a:r>
            <a:endParaRPr b="0" sz="1700"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3509625" y="1994313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Proposed System Operations</a:t>
            </a:r>
            <a:endParaRPr sz="21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Two power source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Transformer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Rechargeable battery</a:t>
            </a:r>
            <a:endParaRPr b="0" sz="1700"/>
          </a:p>
        </p:txBody>
      </p:sp>
      <p:sp>
        <p:nvSpPr>
          <p:cNvPr id="125" name="Google Shape;125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475" y="1850184"/>
            <a:ext cx="2632200" cy="226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7859575" y="392250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205525" y="395750"/>
            <a:ext cx="43812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REAL TIME PROTOTYPE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765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758675" y="1724375"/>
            <a:ext cx="405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gas leakage sensor will send signal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Warning message to the phone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5" y="1284700"/>
            <a:ext cx="4678350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7630150" y="495850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642950" y="395750"/>
            <a:ext cx="62091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BLYNK’S IOT PLATFORM RESULTS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765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758675" y="1724375"/>
            <a:ext cx="4055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Amount of gas leakage that the sensor detects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IOT to record the readings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6" y="744575"/>
            <a:ext cx="2918925" cy="425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8014975" y="355225"/>
            <a:ext cx="6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