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4" r:id="rId3"/>
  </p:sldMasterIdLst>
  <p:notesMasterIdLst>
    <p:notesMasterId r:id="rId22"/>
  </p:notesMasterIdLst>
  <p:handoutMasterIdLst>
    <p:handoutMasterId r:id="rId23"/>
  </p:handoutMasterIdLst>
  <p:sldIdLst>
    <p:sldId id="263" r:id="rId4"/>
    <p:sldId id="1479" r:id="rId5"/>
    <p:sldId id="2201" r:id="rId6"/>
    <p:sldId id="1642" r:id="rId7"/>
    <p:sldId id="1645" r:id="rId8"/>
    <p:sldId id="2154" r:id="rId9"/>
    <p:sldId id="2156" r:id="rId10"/>
    <p:sldId id="2157" r:id="rId11"/>
    <p:sldId id="1639" r:id="rId12"/>
    <p:sldId id="2160" r:id="rId13"/>
    <p:sldId id="2158" r:id="rId14"/>
    <p:sldId id="2159" r:id="rId15"/>
    <p:sldId id="2132" r:id="rId16"/>
    <p:sldId id="2200" r:id="rId17"/>
    <p:sldId id="1661" r:id="rId18"/>
    <p:sldId id="1663" r:id="rId19"/>
    <p:sldId id="1646" r:id="rId20"/>
    <p:sldId id="2128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8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841"/>
    <a:srgbClr val="0F1B30"/>
    <a:srgbClr val="38579A"/>
    <a:srgbClr val="5EAADE"/>
    <a:srgbClr val="E99BEB"/>
    <a:srgbClr val="515C63"/>
    <a:srgbClr val="3F4C55"/>
    <a:srgbClr val="31AFB5"/>
    <a:srgbClr val="72B359"/>
    <a:srgbClr val="223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5540" autoAdjust="0"/>
  </p:normalViewPr>
  <p:slideViewPr>
    <p:cSldViewPr>
      <p:cViewPr varScale="1">
        <p:scale>
          <a:sx n="121" d="100"/>
          <a:sy n="121" d="100"/>
        </p:scale>
        <p:origin x="192" y="86"/>
      </p:cViewPr>
      <p:guideLst>
        <p:guide orient="horz" pos="1558"/>
        <p:guide pos="28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t>24-May-21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t>24-May-21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5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03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3867150" y="444499"/>
            <a:ext cx="4418407" cy="389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42900" lvl="0" indent="-278606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685800" lvl="1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028700" lvl="2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371600" lvl="3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1714500" lvl="4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057400" lvl="5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2400300" lvl="6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2743200" lvl="7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3086100" lvl="8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2"/>
          </p:nvPr>
        </p:nvSpPr>
        <p:spPr>
          <a:xfrm>
            <a:off x="860029" y="1687114"/>
            <a:ext cx="2892028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/>
            </a:lvl1pPr>
            <a:lvl2pPr marL="685800" lvl="1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050"/>
            </a:lvl2pPr>
            <a:lvl3pPr marL="1028700" lvl="2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900"/>
            </a:lvl3pPr>
            <a:lvl4pPr marL="1371600" lvl="3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4pPr>
            <a:lvl5pPr marL="1714500" lvl="4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5pPr>
            <a:lvl6pPr marL="2057400" lvl="5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6pPr>
            <a:lvl7pPr marL="2400300" lvl="6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7pPr>
            <a:lvl8pPr marL="2743200" lvl="7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8pPr>
            <a:lvl9pPr marL="3086100" lvl="8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9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>
            <a:spLocks noGrp="1"/>
          </p:cNvSpPr>
          <p:nvPr>
            <p:ph type="pic" idx="2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body" idx="1"/>
          </p:nvPr>
        </p:nvSpPr>
        <p:spPr>
          <a:xfrm>
            <a:off x="856058" y="1687114"/>
            <a:ext cx="4450883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/>
            </a:lvl1pPr>
            <a:lvl2pPr marL="685800" lvl="1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050"/>
            </a:lvl2pPr>
            <a:lvl3pPr marL="1028700" lvl="2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900"/>
            </a:lvl3pPr>
            <a:lvl4pPr marL="1371600" lvl="3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4pPr>
            <a:lvl5pPr marL="1714500" lvl="4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5pPr>
            <a:lvl6pPr marL="2057400" lvl="5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6pPr>
            <a:lvl7pPr marL="2400300" lvl="6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7pPr>
            <a:lvl8pPr marL="2743200" lvl="7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8pPr>
            <a:lvl9pPr marL="3086100" lvl="8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78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>
            <a:spLocks noGrp="1"/>
          </p:cNvSpPr>
          <p:nvPr>
            <p:ph type="pic" idx="2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856024" y="3843015"/>
            <a:ext cx="7433144" cy="51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/>
            </a:lvl1pPr>
            <a:lvl2pPr marL="685800" lvl="1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050"/>
            </a:lvl2pPr>
            <a:lvl3pPr marL="1028700" lvl="2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900"/>
            </a:lvl3pPr>
            <a:lvl4pPr marL="1371600" lvl="3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4pPr>
            <a:lvl5pPr marL="1714500" lvl="4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5pPr>
            <a:lvl6pPr marL="2057400" lvl="5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6pPr>
            <a:lvl7pPr marL="2400300" lvl="6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7pPr>
            <a:lvl8pPr marL="2743200" lvl="7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8pPr>
            <a:lvl9pPr marL="3086100" lvl="8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7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856058" y="3314700"/>
            <a:ext cx="7428344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42900" lvl="0" indent="-17145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350"/>
            </a:lvl1pPr>
            <a:lvl2pPr marL="685800" lvl="1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050"/>
            </a:lvl2pPr>
            <a:lvl3pPr marL="1028700" lvl="2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900"/>
            </a:lvl3pPr>
            <a:lvl4pPr marL="1371600" lvl="3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4pPr>
            <a:lvl5pPr marL="1714500" lvl="4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5pPr>
            <a:lvl6pPr marL="2057400" lvl="5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6pPr>
            <a:lvl7pPr marL="2400300" lvl="6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7pPr>
            <a:lvl8pPr marL="2743200" lvl="7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8pPr>
            <a:lvl9pPr marL="3086100" lvl="8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3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body" idx="1"/>
          </p:nvPr>
        </p:nvSpPr>
        <p:spPr>
          <a:xfrm>
            <a:off x="1290484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050"/>
            </a:lvl1pPr>
            <a:lvl2pPr marL="685800" lvl="1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050"/>
            </a:lvl2pPr>
            <a:lvl3pPr marL="1028700" lvl="2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900"/>
            </a:lvl3pPr>
            <a:lvl4pPr marL="1371600" lvl="3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4pPr>
            <a:lvl5pPr marL="1714500" lvl="4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5pPr>
            <a:lvl6pPr marL="2057400" lvl="5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6pPr>
            <a:lvl7pPr marL="2400300" lvl="6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7pPr>
            <a:lvl8pPr marL="2743200" lvl="7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8pPr>
            <a:lvl9pPr marL="3086100" lvl="8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2"/>
          </p:nvPr>
        </p:nvSpPr>
        <p:spPr>
          <a:xfrm>
            <a:off x="856058" y="3232439"/>
            <a:ext cx="7429502" cy="111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42900" lvl="0" indent="-17145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350"/>
            </a:lvl1pPr>
            <a:lvl2pPr marL="685800" lvl="1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050"/>
            </a:lvl2pPr>
            <a:lvl3pPr marL="1028700" lvl="2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900"/>
            </a:lvl3pPr>
            <a:lvl4pPr marL="1371600" lvl="3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4pPr>
            <a:lvl5pPr marL="1714500" lvl="4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5pPr>
            <a:lvl6pPr marL="2057400" lvl="5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6pPr>
            <a:lvl7pPr marL="2400300" lvl="6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7pPr>
            <a:lvl8pPr marL="2743200" lvl="7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8pPr>
            <a:lvl9pPr marL="3086100" lvl="8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5" name="Google Shape;185;p1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350"/>
          </a:p>
        </p:txBody>
      </p:sp>
      <p:sp>
        <p:nvSpPr>
          <p:cNvPr id="186" name="Google Shape;186;p19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646244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body" idx="1"/>
          </p:nvPr>
        </p:nvSpPr>
        <p:spPr>
          <a:xfrm>
            <a:off x="856023" y="3493241"/>
            <a:ext cx="7428379" cy="85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350"/>
            </a:lvl1pPr>
            <a:lvl2pPr marL="685800" lvl="1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050"/>
            </a:lvl2pPr>
            <a:lvl3pPr marL="1028700" lvl="2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900"/>
            </a:lvl3pPr>
            <a:lvl4pPr marL="1371600" lvl="3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4pPr>
            <a:lvl5pPr marL="1714500" lvl="4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5pPr>
            <a:lvl6pPr marL="2057400" lvl="5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6pPr>
            <a:lvl7pPr marL="2400300" lvl="6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7pPr>
            <a:lvl8pPr marL="2743200" lvl="7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8pPr>
            <a:lvl9pPr marL="3086100" lvl="8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75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1800" b="0" cap="none">
                <a:solidFill>
                  <a:schemeClr val="lt1"/>
                </a:solidFill>
              </a:defRPr>
            </a:lvl1pPr>
            <a:lvl2pPr marL="685800" lvl="1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1500" b="1"/>
            </a:lvl2pPr>
            <a:lvl3pPr marL="1028700" lvl="2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350" b="1"/>
            </a:lvl3pPr>
            <a:lvl4pPr marL="1371600" lvl="3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4pPr>
            <a:lvl5pPr marL="1714500" lvl="4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5pPr>
            <a:lvl6pPr marL="2057400" lvl="5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6pPr>
            <a:lvl7pPr marL="2400300" lvl="6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7pPr>
            <a:lvl8pPr marL="2743200" lvl="7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8pPr>
            <a:lvl9pPr marL="3086100" lvl="8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body" idx="2"/>
          </p:nvPr>
        </p:nvSpPr>
        <p:spPr>
          <a:xfrm>
            <a:off x="845939" y="2520197"/>
            <a:ext cx="2406551" cy="182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050"/>
            </a:lvl1pPr>
            <a:lvl2pPr marL="685800" lvl="1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900"/>
            </a:lvl2pPr>
            <a:lvl3pPr marL="1028700" lvl="2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3pPr>
            <a:lvl4pPr marL="1371600" lvl="3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4pPr>
            <a:lvl5pPr marL="1714500" lvl="4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5pPr>
            <a:lvl6pPr marL="2057400" lvl="5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6pPr>
            <a:lvl7pPr marL="2400300" lvl="6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7pPr>
            <a:lvl8pPr marL="2743200" lvl="7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8pPr>
            <a:lvl9pPr marL="3086100" lvl="8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body" idx="3"/>
          </p:nvPr>
        </p:nvSpPr>
        <p:spPr>
          <a:xfrm>
            <a:off x="3386075" y="2008226"/>
            <a:ext cx="2388289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1800" b="0" cap="none">
                <a:solidFill>
                  <a:schemeClr val="lt1"/>
                </a:solidFill>
              </a:defRPr>
            </a:lvl1pPr>
            <a:lvl2pPr marL="685800" lvl="1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1500" b="1"/>
            </a:lvl2pPr>
            <a:lvl3pPr marL="1028700" lvl="2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350" b="1"/>
            </a:lvl3pPr>
            <a:lvl4pPr marL="1371600" lvl="3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4pPr>
            <a:lvl5pPr marL="1714500" lvl="4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5pPr>
            <a:lvl6pPr marL="2057400" lvl="5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6pPr>
            <a:lvl7pPr marL="2400300" lvl="6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7pPr>
            <a:lvl8pPr marL="2743200" lvl="7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8pPr>
            <a:lvl9pPr marL="3086100" lvl="8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body" idx="4"/>
          </p:nvPr>
        </p:nvSpPr>
        <p:spPr>
          <a:xfrm>
            <a:off x="3378160" y="2522576"/>
            <a:ext cx="2396873" cy="182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050"/>
            </a:lvl1pPr>
            <a:lvl2pPr marL="685800" lvl="1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900"/>
            </a:lvl2pPr>
            <a:lvl3pPr marL="1028700" lvl="2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3pPr>
            <a:lvl4pPr marL="1371600" lvl="3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4pPr>
            <a:lvl5pPr marL="1714500" lvl="4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5pPr>
            <a:lvl6pPr marL="2057400" lvl="5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6pPr>
            <a:lvl7pPr marL="2400300" lvl="6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7pPr>
            <a:lvl8pPr marL="2743200" lvl="7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8pPr>
            <a:lvl9pPr marL="3086100" lvl="8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5"/>
          </p:nvPr>
        </p:nvSpPr>
        <p:spPr>
          <a:xfrm>
            <a:off x="5889332" y="2005847"/>
            <a:ext cx="239622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1800" b="0" cap="none">
                <a:solidFill>
                  <a:schemeClr val="lt1"/>
                </a:solidFill>
              </a:defRPr>
            </a:lvl1pPr>
            <a:lvl2pPr marL="685800" lvl="1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1500" b="1"/>
            </a:lvl2pPr>
            <a:lvl3pPr marL="1028700" lvl="2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350" b="1"/>
            </a:lvl3pPr>
            <a:lvl4pPr marL="1371600" lvl="3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4pPr>
            <a:lvl5pPr marL="1714500" lvl="4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5pPr>
            <a:lvl6pPr marL="2057400" lvl="5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6pPr>
            <a:lvl7pPr marL="2400300" lvl="6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7pPr>
            <a:lvl8pPr marL="2743200" lvl="7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8pPr>
            <a:lvl9pPr marL="3086100" lvl="8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body" idx="6"/>
          </p:nvPr>
        </p:nvSpPr>
        <p:spPr>
          <a:xfrm>
            <a:off x="5889332" y="2520197"/>
            <a:ext cx="2396226" cy="182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050"/>
            </a:lvl1pPr>
            <a:lvl2pPr marL="685800" lvl="1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900"/>
            </a:lvl2pPr>
            <a:lvl3pPr marL="1028700" lvl="2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3pPr>
            <a:lvl4pPr marL="1371600" lvl="3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4pPr>
            <a:lvl5pPr marL="1714500" lvl="4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5pPr>
            <a:lvl6pPr marL="2057400" lvl="5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6pPr>
            <a:lvl7pPr marL="2400300" lvl="6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7pPr>
            <a:lvl8pPr marL="2743200" lvl="7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8pPr>
            <a:lvl9pPr marL="3086100" lvl="8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7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1500" b="0" cap="none">
                <a:solidFill>
                  <a:schemeClr val="lt1"/>
                </a:solidFill>
              </a:defRPr>
            </a:lvl1pPr>
            <a:lvl2pPr marL="685800" lvl="1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1500" b="1"/>
            </a:lvl2pPr>
            <a:lvl3pPr marL="1028700" lvl="2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350" b="1"/>
            </a:lvl3pPr>
            <a:lvl4pPr marL="1371600" lvl="3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4pPr>
            <a:lvl5pPr marL="1714500" lvl="4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5pPr>
            <a:lvl6pPr marL="2057400" lvl="5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6pPr>
            <a:lvl7pPr marL="2400300" lvl="6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7pPr>
            <a:lvl8pPr marL="2743200" lvl="7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8pPr>
            <a:lvl9pPr marL="3086100" lvl="8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9pPr>
          </a:lstStyle>
          <a:p>
            <a:endParaRPr/>
          </a:p>
        </p:txBody>
      </p:sp>
      <p:sp>
        <p:nvSpPr>
          <p:cNvPr id="207" name="Google Shape;207;p22"/>
          <p:cNvSpPr>
            <a:spLocks noGrp="1"/>
          </p:cNvSpPr>
          <p:nvPr>
            <p:ph type="pic" idx="2"/>
          </p:nvPr>
        </p:nvSpPr>
        <p:spPr>
          <a:xfrm>
            <a:off x="856060" y="2000249"/>
            <a:ext cx="239643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body" idx="3"/>
          </p:nvPr>
        </p:nvSpPr>
        <p:spPr>
          <a:xfrm>
            <a:off x="856060" y="3735644"/>
            <a:ext cx="2396430" cy="61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050"/>
            </a:lvl1pPr>
            <a:lvl2pPr marL="685800" lvl="1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900"/>
            </a:lvl2pPr>
            <a:lvl3pPr marL="1028700" lvl="2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3pPr>
            <a:lvl4pPr marL="1371600" lvl="3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4pPr>
            <a:lvl5pPr marL="1714500" lvl="4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5pPr>
            <a:lvl6pPr marL="2057400" lvl="5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6pPr>
            <a:lvl7pPr marL="2400300" lvl="6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7pPr>
            <a:lvl8pPr marL="2743200" lvl="7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8pPr>
            <a:lvl9pPr marL="3086100" lvl="8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body" idx="4"/>
          </p:nvPr>
        </p:nvSpPr>
        <p:spPr>
          <a:xfrm>
            <a:off x="3366790" y="3303447"/>
            <a:ext cx="240030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1500" b="0" cap="none">
                <a:solidFill>
                  <a:schemeClr val="lt1"/>
                </a:solidFill>
              </a:defRPr>
            </a:lvl1pPr>
            <a:lvl2pPr marL="685800" lvl="1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1500" b="1"/>
            </a:lvl2pPr>
            <a:lvl3pPr marL="1028700" lvl="2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350" b="1"/>
            </a:lvl3pPr>
            <a:lvl4pPr marL="1371600" lvl="3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4pPr>
            <a:lvl5pPr marL="1714500" lvl="4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5pPr>
            <a:lvl6pPr marL="2057400" lvl="5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6pPr>
            <a:lvl7pPr marL="2400300" lvl="6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7pPr>
            <a:lvl8pPr marL="2743200" lvl="7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8pPr>
            <a:lvl9pPr marL="3086100" lvl="8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9pPr>
          </a:lstStyle>
          <a:p>
            <a:endParaRPr/>
          </a:p>
        </p:txBody>
      </p:sp>
      <p:sp>
        <p:nvSpPr>
          <p:cNvPr id="210" name="Google Shape;210;p22"/>
          <p:cNvSpPr>
            <a:spLocks noGrp="1"/>
          </p:cNvSpPr>
          <p:nvPr>
            <p:ph type="pic" idx="5"/>
          </p:nvPr>
        </p:nvSpPr>
        <p:spPr>
          <a:xfrm>
            <a:off x="3366790" y="2000249"/>
            <a:ext cx="2399205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body" idx="6"/>
          </p:nvPr>
        </p:nvSpPr>
        <p:spPr>
          <a:xfrm>
            <a:off x="3365695" y="3735643"/>
            <a:ext cx="2400300" cy="60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050"/>
            </a:lvl1pPr>
            <a:lvl2pPr marL="685800" lvl="1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900"/>
            </a:lvl2pPr>
            <a:lvl3pPr marL="1028700" lvl="2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3pPr>
            <a:lvl4pPr marL="1371600" lvl="3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4pPr>
            <a:lvl5pPr marL="1714500" lvl="4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5pPr>
            <a:lvl6pPr marL="2057400" lvl="5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6pPr>
            <a:lvl7pPr marL="2400300" lvl="6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7pPr>
            <a:lvl8pPr marL="2743200" lvl="7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8pPr>
            <a:lvl9pPr marL="3086100" lvl="8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body" idx="7"/>
          </p:nvPr>
        </p:nvSpPr>
        <p:spPr>
          <a:xfrm>
            <a:off x="5889426" y="3303446"/>
            <a:ext cx="2393056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1500" b="0" cap="none">
                <a:solidFill>
                  <a:schemeClr val="lt1"/>
                </a:solidFill>
              </a:defRPr>
            </a:lvl1pPr>
            <a:lvl2pPr marL="685800" lvl="1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1500" b="1"/>
            </a:lvl2pPr>
            <a:lvl3pPr marL="1028700" lvl="2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350" b="1"/>
            </a:lvl3pPr>
            <a:lvl4pPr marL="1371600" lvl="3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4pPr>
            <a:lvl5pPr marL="1714500" lvl="4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5pPr>
            <a:lvl6pPr marL="2057400" lvl="5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6pPr>
            <a:lvl7pPr marL="2400300" lvl="6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7pPr>
            <a:lvl8pPr marL="2743200" lvl="7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8pPr>
            <a:lvl9pPr marL="3086100" lvl="8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9pPr>
          </a:lstStyle>
          <a:p>
            <a:endParaRPr/>
          </a:p>
        </p:txBody>
      </p:sp>
      <p:sp>
        <p:nvSpPr>
          <p:cNvPr id="213" name="Google Shape;213;p22"/>
          <p:cNvSpPr>
            <a:spLocks noGrp="1"/>
          </p:cNvSpPr>
          <p:nvPr>
            <p:ph type="pic" idx="8"/>
          </p:nvPr>
        </p:nvSpPr>
        <p:spPr>
          <a:xfrm>
            <a:off x="5889332" y="2000249"/>
            <a:ext cx="2396227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body" idx="9"/>
          </p:nvPr>
        </p:nvSpPr>
        <p:spPr>
          <a:xfrm>
            <a:off x="5889332" y="3735641"/>
            <a:ext cx="2396226" cy="607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050"/>
            </a:lvl1pPr>
            <a:lvl2pPr marL="685800" lvl="1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900"/>
            </a:lvl2pPr>
            <a:lvl3pPr marL="1028700" lvl="2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750"/>
            </a:lvl3pPr>
            <a:lvl4pPr marL="1371600" lvl="3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4pPr>
            <a:lvl5pPr marL="1714500" lvl="4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5pPr>
            <a:lvl6pPr marL="2057400" lvl="5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6pPr>
            <a:lvl7pPr marL="2400300" lvl="6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7pPr>
            <a:lvl8pPr marL="2743200" lvl="7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8pPr>
            <a:lvl9pPr marL="3086100" lvl="8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675"/>
            </a:lvl9pPr>
          </a:lstStyle>
          <a:p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3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body" idx="1"/>
          </p:nvPr>
        </p:nvSpPr>
        <p:spPr>
          <a:xfrm rot="5400000">
            <a:off x="3242666" y="-699491"/>
            <a:ext cx="2656286" cy="742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78606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685800" lvl="1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028700" lvl="2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371600" lvl="3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1714500" lvl="4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057400" lvl="5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2400300" lvl="6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2743200" lvl="7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3086100" lvl="8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89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 rot="5400000">
            <a:off x="5590579" y="1648421"/>
            <a:ext cx="3886201" cy="150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body" idx="1"/>
          </p:nvPr>
        </p:nvSpPr>
        <p:spPr>
          <a:xfrm rot="5400000">
            <a:off x="1818678" y="-505422"/>
            <a:ext cx="3886201" cy="5811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78606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685800" lvl="1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028700" lvl="2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371600" lvl="3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1714500" lvl="4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057400" lvl="5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2400300" lvl="6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2743200" lvl="7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3086100" lvl="8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D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  <a:latin typeface="+mj-lt"/>
                <a:ea typeface="Roboto" panose="020000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8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</p:grpSpPr>
        <p:sp>
          <p:nvSpPr>
            <p:cNvPr id="55" name="Google Shape;55;p8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8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8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8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8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8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8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8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8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8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8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8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8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8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8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8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8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8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8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8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8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8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109" name="Google Shape;109;p8"/>
          <p:cNvSpPr txBox="1"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dt" idx="10"/>
          </p:nvPr>
        </p:nvSpPr>
        <p:spPr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ftr" idx="11"/>
          </p:nvPr>
        </p:nvSpPr>
        <p:spPr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7422684" y="4057650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78606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685800" lvl="1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028700" lvl="2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371600" lvl="3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1714500" lvl="4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057400" lvl="5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2400300" lvl="6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2743200" lvl="7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3086100" lvl="8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350" cap="none">
                <a:solidFill>
                  <a:schemeClr val="lt1"/>
                </a:solidFill>
              </a:defRPr>
            </a:lvl1pPr>
            <a:lvl2pPr marL="685800" lvl="1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350">
                <a:solidFill>
                  <a:schemeClr val="lt1"/>
                </a:solidFill>
              </a:defRPr>
            </a:lvl2pPr>
            <a:lvl3pPr marL="1028700" lvl="2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350">
                <a:solidFill>
                  <a:schemeClr val="lt1"/>
                </a:solidFill>
              </a:defRPr>
            </a:lvl3pPr>
            <a:lvl4pPr marL="1371600" lvl="3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>
                <a:solidFill>
                  <a:schemeClr val="lt1"/>
                </a:solidFill>
              </a:defRPr>
            </a:lvl4pPr>
            <a:lvl5pPr marL="1714500" lvl="4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>
                <a:solidFill>
                  <a:schemeClr val="lt1"/>
                </a:solidFill>
              </a:defRPr>
            </a:lvl5pPr>
            <a:lvl6pPr marL="2057400" lvl="5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>
                <a:solidFill>
                  <a:schemeClr val="lt1"/>
                </a:solidFill>
              </a:defRPr>
            </a:lvl6pPr>
            <a:lvl7pPr marL="2400300" lvl="6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>
                <a:solidFill>
                  <a:schemeClr val="lt1"/>
                </a:solidFill>
              </a:defRPr>
            </a:lvl7pPr>
            <a:lvl8pPr marL="2743200" lvl="7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>
                <a:solidFill>
                  <a:schemeClr val="lt1"/>
                </a:solidFill>
              </a:defRPr>
            </a:lvl8pPr>
            <a:lvl9pPr marL="3086100" lvl="8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3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body" idx="1"/>
          </p:nvPr>
        </p:nvSpPr>
        <p:spPr>
          <a:xfrm>
            <a:off x="856058" y="1687114"/>
            <a:ext cx="3658792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78606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685800" lvl="1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028700" lvl="2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371600" lvl="3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1714500" lvl="4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057400" lvl="5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2400300" lvl="6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2743200" lvl="7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3086100" lvl="8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body" idx="2"/>
          </p:nvPr>
        </p:nvSpPr>
        <p:spPr>
          <a:xfrm>
            <a:off x="4629151" y="1687114"/>
            <a:ext cx="3656408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78606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685800" lvl="1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028700" lvl="2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371600" lvl="3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1714500" lvl="4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057400" lvl="5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2400300" lvl="6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2743200" lvl="7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3086100" lvl="8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9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1800" b="0" cap="none">
                <a:solidFill>
                  <a:schemeClr val="lt1"/>
                </a:solidFill>
              </a:defRPr>
            </a:lvl1pPr>
            <a:lvl2pPr marL="685800" lvl="1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1500" b="1"/>
            </a:lvl2pPr>
            <a:lvl3pPr marL="1028700" lvl="2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350" b="1"/>
            </a:lvl3pPr>
            <a:lvl4pPr marL="1371600" lvl="3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4pPr>
            <a:lvl5pPr marL="1714500" lvl="4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5pPr>
            <a:lvl6pPr marL="2057400" lvl="5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6pPr>
            <a:lvl7pPr marL="2400300" lvl="6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7pPr>
            <a:lvl8pPr marL="2743200" lvl="7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8pPr>
            <a:lvl9pPr marL="3086100" lvl="8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body" idx="2"/>
          </p:nvPr>
        </p:nvSpPr>
        <p:spPr>
          <a:xfrm>
            <a:off x="856058" y="2305048"/>
            <a:ext cx="3658793" cy="203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78606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685800" lvl="1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028700" lvl="2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371600" lvl="3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1714500" lvl="4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057400" lvl="5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2400300" lvl="6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2743200" lvl="7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3086100" lvl="8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body" idx="3"/>
          </p:nvPr>
        </p:nvSpPr>
        <p:spPr>
          <a:xfrm>
            <a:off x="4800606" y="1687114"/>
            <a:ext cx="3484952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1800" b="0" cap="none">
                <a:solidFill>
                  <a:schemeClr val="lt1"/>
                </a:solidFill>
              </a:defRPr>
            </a:lvl1pPr>
            <a:lvl2pPr marL="685800" lvl="1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1500" b="1"/>
            </a:lvl2pPr>
            <a:lvl3pPr marL="1028700" lvl="2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350" b="1"/>
            </a:lvl3pPr>
            <a:lvl4pPr marL="1371600" lvl="3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4pPr>
            <a:lvl5pPr marL="1714500" lvl="4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5pPr>
            <a:lvl6pPr marL="2057400" lvl="5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6pPr>
            <a:lvl7pPr marL="2400300" lvl="6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7pPr>
            <a:lvl8pPr marL="2743200" lvl="7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8pPr>
            <a:lvl9pPr marL="3086100" lvl="8" indent="-1714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200" b="1"/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body" idx="4"/>
          </p:nvPr>
        </p:nvSpPr>
        <p:spPr>
          <a:xfrm>
            <a:off x="4629150" y="2305048"/>
            <a:ext cx="3656408" cy="203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78606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685800" lvl="1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028700" lvl="2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371600" lvl="3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1714500" lvl="4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057400" lvl="5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2400300" lvl="6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2743200" lvl="7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3086100" lvl="8" indent="-278606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0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-76200" y="514350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14350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7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8" name="Google Shape;8;p7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7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10" name="Google Shape;10;p7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11" name="Google Shape;11;p7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12" name="Google Shape;12;p7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7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14" name="Google Shape;14;p7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7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7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17" name="Google Shape;17;p7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18" name="Google Shape;18;p7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7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cxnSp>
            <p:nvCxnSpPr>
              <p:cNvPr id="20" name="Google Shape;20;p7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7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7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7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7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25" name="Google Shape;25;p7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26" name="Google Shape;26;p7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7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28" name="Google Shape;28;p7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7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30" name="Google Shape;30;p7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7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7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33" name="Google Shape;33;p7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34" name="Google Shape;34;p7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7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</p:grpSp>
        <p:grpSp>
          <p:nvGrpSpPr>
            <p:cNvPr id="36" name="Google Shape;36;p7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7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7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39" name="Google Shape;39;p7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40" name="Google Shape;40;p7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7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42" name="Google Shape;42;p7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7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44" name="Google Shape;44;p7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7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46" name="Google Shape;46;p7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</p:grp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391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01DF-3952-4E28-A3B1-E81635FD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GROUP - 11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F06A7-ECE4-4743-A0B3-FB95A5779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4294" indent="0" algn="ctr">
              <a:buNone/>
            </a:pPr>
            <a:r>
              <a:rPr lang="en-US" b="1" dirty="0">
                <a:solidFill>
                  <a:srgbClr val="98D6EB"/>
                </a:solidFill>
              </a:rPr>
              <a:t>1.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SAZAL KANTI KUNDU -  21166006</a:t>
            </a:r>
            <a:br>
              <a:rPr lang="en-US" dirty="0">
                <a:solidFill>
                  <a:srgbClr val="FEFEFE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2"/>
                </a:solidFill>
              </a:rPr>
              <a:t> MAHMUDUL HASAN SHAKIL - 21166034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3.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TAJKIA HOSSAIN - 20366013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4.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MD. IBRAHIM KHAN - 18201152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5. MD. MUNTAHA ISLAM - 18101079 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6.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ANINDA SADMAN - 18101617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1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Literature review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7350" y="1249045"/>
            <a:ext cx="1365250" cy="1414145"/>
          </a:xfrm>
          <a:prstGeom prst="rect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Theory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752600" y="1249045"/>
            <a:ext cx="7004050" cy="14135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l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Adaptation of language processing integrated with the implementation of URL analysis and supervised machine learning techniques social media data.</a:t>
            </a:r>
          </a:p>
        </p:txBody>
      </p:sp>
      <p:sp>
        <p:nvSpPr>
          <p:cNvPr id="6" name="Rectangle 8"/>
          <p:cNvSpPr/>
          <p:nvPr/>
        </p:nvSpPr>
        <p:spPr bwMode="auto">
          <a:xfrm>
            <a:off x="387985" y="2986405"/>
            <a:ext cx="1365250" cy="1414145"/>
          </a:xfrm>
          <a:prstGeom prst="rect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Theory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7" name="Rectangle 38"/>
          <p:cNvSpPr/>
          <p:nvPr/>
        </p:nvSpPr>
        <p:spPr bwMode="auto">
          <a:xfrm>
            <a:off x="1752600" y="2987040"/>
            <a:ext cx="7004050" cy="14135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l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deep learning techniques like CNN, ANN, LSTM and these are with or without word GloVe embeddings where GloVe pre trained model is applied for classification.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9" grpId="0" bldLvl="0" animBg="1"/>
      <p:bldP spid="6" grpId="0" bldLvl="0" animBg="1"/>
      <p:bldP spid="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Our Ideas</a:t>
            </a: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5411152" y="1168648"/>
            <a:ext cx="3328988" cy="3328988"/>
          </a:xfrm>
          <a:custGeom>
            <a:avLst/>
            <a:gdLst>
              <a:gd name="T0" fmla="*/ 1997 w 2048"/>
              <a:gd name="T1" fmla="*/ 390 h 2048"/>
              <a:gd name="T2" fmla="*/ 1960 w 2048"/>
              <a:gd name="T3" fmla="*/ 288 h 2048"/>
              <a:gd name="T4" fmla="*/ 1760 w 2048"/>
              <a:gd name="T5" fmla="*/ 88 h 2048"/>
              <a:gd name="T6" fmla="*/ 1658 w 2048"/>
              <a:gd name="T7" fmla="*/ 51 h 2048"/>
              <a:gd name="T8" fmla="*/ 1024 w 2048"/>
              <a:gd name="T9" fmla="*/ 0 h 2048"/>
              <a:gd name="T10" fmla="*/ 0 w 2048"/>
              <a:gd name="T11" fmla="*/ 1024 h 2048"/>
              <a:gd name="T12" fmla="*/ 1024 w 2048"/>
              <a:gd name="T13" fmla="*/ 2048 h 2048"/>
              <a:gd name="T14" fmla="*/ 2048 w 2048"/>
              <a:gd name="T15" fmla="*/ 1024 h 2048"/>
              <a:gd name="T16" fmla="*/ 1660 w 2048"/>
              <a:gd name="T17" fmla="*/ 333 h 2048"/>
              <a:gd name="T18" fmla="*/ 1821 w 2048"/>
              <a:gd name="T19" fmla="*/ 397 h 2048"/>
              <a:gd name="T20" fmla="*/ 1521 w 2048"/>
              <a:gd name="T21" fmla="*/ 527 h 2048"/>
              <a:gd name="T22" fmla="*/ 1651 w 2048"/>
              <a:gd name="T23" fmla="*/ 227 h 2048"/>
              <a:gd name="T24" fmla="*/ 1228 w 2048"/>
              <a:gd name="T25" fmla="*/ 1024 h 2048"/>
              <a:gd name="T26" fmla="*/ 820 w 2048"/>
              <a:gd name="T27" fmla="*/ 1024 h 2048"/>
              <a:gd name="T28" fmla="*/ 1119 w 2048"/>
              <a:gd name="T29" fmla="*/ 844 h 2048"/>
              <a:gd name="T30" fmla="*/ 982 w 2048"/>
              <a:gd name="T31" fmla="*/ 1066 h 2048"/>
              <a:gd name="T32" fmla="*/ 1066 w 2048"/>
              <a:gd name="T33" fmla="*/ 1066 h 2048"/>
              <a:gd name="T34" fmla="*/ 1228 w 2048"/>
              <a:gd name="T35" fmla="*/ 1024 h 2048"/>
              <a:gd name="T36" fmla="*/ 1024 w 2048"/>
              <a:gd name="T37" fmla="*/ 700 h 2048"/>
              <a:gd name="T38" fmla="*/ 1024 w 2048"/>
              <a:gd name="T39" fmla="*/ 1348 h 2048"/>
              <a:gd name="T40" fmla="*/ 1291 w 2048"/>
              <a:gd name="T41" fmla="*/ 841 h 2048"/>
              <a:gd name="T42" fmla="*/ 1588 w 2048"/>
              <a:gd name="T43" fmla="*/ 1024 h 2048"/>
              <a:gd name="T44" fmla="*/ 460 w 2048"/>
              <a:gd name="T45" fmla="*/ 1024 h 2048"/>
              <a:gd name="T46" fmla="*/ 1378 w 2048"/>
              <a:gd name="T47" fmla="*/ 585 h 2048"/>
              <a:gd name="T48" fmla="*/ 1663 w 2048"/>
              <a:gd name="T49" fmla="*/ 1663 h 2048"/>
              <a:gd name="T50" fmla="*/ 385 w 2048"/>
              <a:gd name="T51" fmla="*/ 1663 h 2048"/>
              <a:gd name="T52" fmla="*/ 385 w 2048"/>
              <a:gd name="T53" fmla="*/ 385 h 2048"/>
              <a:gd name="T54" fmla="*/ 1471 w 2048"/>
              <a:gd name="T55" fmla="*/ 238 h 2048"/>
              <a:gd name="T56" fmla="*/ 1385 w 2048"/>
              <a:gd name="T57" fmla="*/ 346 h 2048"/>
              <a:gd name="T58" fmla="*/ 1394 w 2048"/>
              <a:gd name="T59" fmla="*/ 449 h 2048"/>
              <a:gd name="T60" fmla="*/ 340 w 2048"/>
              <a:gd name="T61" fmla="*/ 1024 h 2048"/>
              <a:gd name="T62" fmla="*/ 1708 w 2048"/>
              <a:gd name="T63" fmla="*/ 1024 h 2048"/>
              <a:gd name="T64" fmla="*/ 1695 w 2048"/>
              <a:gd name="T65" fmla="*/ 662 h 2048"/>
              <a:gd name="T66" fmla="*/ 1701 w 2048"/>
              <a:gd name="T67" fmla="*/ 663 h 2048"/>
              <a:gd name="T68" fmla="*/ 1707 w 2048"/>
              <a:gd name="T69" fmla="*/ 662 h 2048"/>
              <a:gd name="T70" fmla="*/ 1713 w 2048"/>
              <a:gd name="T71" fmla="*/ 661 h 2048"/>
              <a:gd name="T72" fmla="*/ 1719 w 2048"/>
              <a:gd name="T73" fmla="*/ 659 h 2048"/>
              <a:gd name="T74" fmla="*/ 1725 w 2048"/>
              <a:gd name="T75" fmla="*/ 657 h 2048"/>
              <a:gd name="T76" fmla="*/ 1731 w 2048"/>
              <a:gd name="T77" fmla="*/ 654 h 2048"/>
              <a:gd name="T78" fmla="*/ 1736 w 2048"/>
              <a:gd name="T79" fmla="*/ 650 h 2048"/>
              <a:gd name="T80" fmla="*/ 1742 w 2048"/>
              <a:gd name="T81" fmla="*/ 645 h 2048"/>
              <a:gd name="T82" fmla="*/ 1928 w 2048"/>
              <a:gd name="T83" fmla="*/ 1024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48" h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6085522" y="1843018"/>
            <a:ext cx="1980248" cy="1980248"/>
          </a:xfrm>
          <a:custGeom>
            <a:avLst/>
            <a:gdLst>
              <a:gd name="T0" fmla="*/ 1997 w 2048"/>
              <a:gd name="T1" fmla="*/ 390 h 2048"/>
              <a:gd name="T2" fmla="*/ 1960 w 2048"/>
              <a:gd name="T3" fmla="*/ 288 h 2048"/>
              <a:gd name="T4" fmla="*/ 1760 w 2048"/>
              <a:gd name="T5" fmla="*/ 88 h 2048"/>
              <a:gd name="T6" fmla="*/ 1658 w 2048"/>
              <a:gd name="T7" fmla="*/ 51 h 2048"/>
              <a:gd name="T8" fmla="*/ 1024 w 2048"/>
              <a:gd name="T9" fmla="*/ 0 h 2048"/>
              <a:gd name="T10" fmla="*/ 0 w 2048"/>
              <a:gd name="T11" fmla="*/ 1024 h 2048"/>
              <a:gd name="T12" fmla="*/ 1024 w 2048"/>
              <a:gd name="T13" fmla="*/ 2048 h 2048"/>
              <a:gd name="T14" fmla="*/ 2048 w 2048"/>
              <a:gd name="T15" fmla="*/ 1024 h 2048"/>
              <a:gd name="T16" fmla="*/ 1660 w 2048"/>
              <a:gd name="T17" fmla="*/ 333 h 2048"/>
              <a:gd name="T18" fmla="*/ 1821 w 2048"/>
              <a:gd name="T19" fmla="*/ 397 h 2048"/>
              <a:gd name="T20" fmla="*/ 1521 w 2048"/>
              <a:gd name="T21" fmla="*/ 527 h 2048"/>
              <a:gd name="T22" fmla="*/ 1651 w 2048"/>
              <a:gd name="T23" fmla="*/ 227 h 2048"/>
              <a:gd name="T24" fmla="*/ 1228 w 2048"/>
              <a:gd name="T25" fmla="*/ 1024 h 2048"/>
              <a:gd name="T26" fmla="*/ 820 w 2048"/>
              <a:gd name="T27" fmla="*/ 1024 h 2048"/>
              <a:gd name="T28" fmla="*/ 1119 w 2048"/>
              <a:gd name="T29" fmla="*/ 844 h 2048"/>
              <a:gd name="T30" fmla="*/ 982 w 2048"/>
              <a:gd name="T31" fmla="*/ 1066 h 2048"/>
              <a:gd name="T32" fmla="*/ 1066 w 2048"/>
              <a:gd name="T33" fmla="*/ 1066 h 2048"/>
              <a:gd name="T34" fmla="*/ 1228 w 2048"/>
              <a:gd name="T35" fmla="*/ 1024 h 2048"/>
              <a:gd name="T36" fmla="*/ 1024 w 2048"/>
              <a:gd name="T37" fmla="*/ 700 h 2048"/>
              <a:gd name="T38" fmla="*/ 1024 w 2048"/>
              <a:gd name="T39" fmla="*/ 1348 h 2048"/>
              <a:gd name="T40" fmla="*/ 1291 w 2048"/>
              <a:gd name="T41" fmla="*/ 841 h 2048"/>
              <a:gd name="T42" fmla="*/ 1588 w 2048"/>
              <a:gd name="T43" fmla="*/ 1024 h 2048"/>
              <a:gd name="T44" fmla="*/ 460 w 2048"/>
              <a:gd name="T45" fmla="*/ 1024 h 2048"/>
              <a:gd name="T46" fmla="*/ 1378 w 2048"/>
              <a:gd name="T47" fmla="*/ 585 h 2048"/>
              <a:gd name="T48" fmla="*/ 1663 w 2048"/>
              <a:gd name="T49" fmla="*/ 1663 h 2048"/>
              <a:gd name="T50" fmla="*/ 385 w 2048"/>
              <a:gd name="T51" fmla="*/ 1663 h 2048"/>
              <a:gd name="T52" fmla="*/ 385 w 2048"/>
              <a:gd name="T53" fmla="*/ 385 h 2048"/>
              <a:gd name="T54" fmla="*/ 1471 w 2048"/>
              <a:gd name="T55" fmla="*/ 238 h 2048"/>
              <a:gd name="T56" fmla="*/ 1385 w 2048"/>
              <a:gd name="T57" fmla="*/ 346 h 2048"/>
              <a:gd name="T58" fmla="*/ 1394 w 2048"/>
              <a:gd name="T59" fmla="*/ 449 h 2048"/>
              <a:gd name="T60" fmla="*/ 340 w 2048"/>
              <a:gd name="T61" fmla="*/ 1024 h 2048"/>
              <a:gd name="T62" fmla="*/ 1708 w 2048"/>
              <a:gd name="T63" fmla="*/ 1024 h 2048"/>
              <a:gd name="T64" fmla="*/ 1695 w 2048"/>
              <a:gd name="T65" fmla="*/ 662 h 2048"/>
              <a:gd name="T66" fmla="*/ 1701 w 2048"/>
              <a:gd name="T67" fmla="*/ 663 h 2048"/>
              <a:gd name="T68" fmla="*/ 1707 w 2048"/>
              <a:gd name="T69" fmla="*/ 662 h 2048"/>
              <a:gd name="T70" fmla="*/ 1713 w 2048"/>
              <a:gd name="T71" fmla="*/ 661 h 2048"/>
              <a:gd name="T72" fmla="*/ 1719 w 2048"/>
              <a:gd name="T73" fmla="*/ 659 h 2048"/>
              <a:gd name="T74" fmla="*/ 1725 w 2048"/>
              <a:gd name="T75" fmla="*/ 657 h 2048"/>
              <a:gd name="T76" fmla="*/ 1731 w 2048"/>
              <a:gd name="T77" fmla="*/ 654 h 2048"/>
              <a:gd name="T78" fmla="*/ 1736 w 2048"/>
              <a:gd name="T79" fmla="*/ 650 h 2048"/>
              <a:gd name="T80" fmla="*/ 1742 w 2048"/>
              <a:gd name="T81" fmla="*/ 645 h 2048"/>
              <a:gd name="T82" fmla="*/ 1928 w 2048"/>
              <a:gd name="T83" fmla="*/ 1024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48" h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0" name="Inhaltsplatzhalter 4"/>
          <p:cNvSpPr txBox="1"/>
          <p:nvPr/>
        </p:nvSpPr>
        <p:spPr>
          <a:xfrm>
            <a:off x="1119408" y="1357611"/>
            <a:ext cx="3833592" cy="2794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Implementation of a system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8620" y="1260199"/>
            <a:ext cx="474222" cy="474222"/>
            <a:chOff x="2133600" y="3181350"/>
            <a:chExt cx="1362075" cy="1362075"/>
          </a:xfrm>
          <a:solidFill>
            <a:schemeClr val="accent1"/>
          </a:solidFill>
        </p:grpSpPr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4" name="Inhaltsplatzhalter 4"/>
          <p:cNvSpPr txBox="1"/>
          <p:nvPr/>
        </p:nvSpPr>
        <p:spPr>
          <a:xfrm>
            <a:off x="1119408" y="2103668"/>
            <a:ext cx="3833592" cy="5588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Distinguishing toxic and non toxic verbal comments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8620" y="2141338"/>
            <a:ext cx="474222" cy="474222"/>
            <a:chOff x="2133600" y="3181350"/>
            <a:chExt cx="1362075" cy="1362075"/>
          </a:xfrm>
          <a:solidFill>
            <a:schemeClr val="accent2"/>
          </a:solidFill>
        </p:grpSpPr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8" name="Inhaltsplatzhalter 4"/>
          <p:cNvSpPr txBox="1"/>
          <p:nvPr/>
        </p:nvSpPr>
        <p:spPr>
          <a:xfrm>
            <a:off x="1119408" y="3129125"/>
            <a:ext cx="3833592" cy="2794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Data preprocessing using NLP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88620" y="3033095"/>
            <a:ext cx="474222" cy="474222"/>
            <a:chOff x="2133600" y="3181350"/>
            <a:chExt cx="1362075" cy="1362075"/>
          </a:xfrm>
          <a:solidFill>
            <a:schemeClr val="accent3"/>
          </a:solidFill>
        </p:grpSpPr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Freeform 15"/>
            <p:cNvSpPr/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2" name="Inhaltsplatzhalter 4"/>
          <p:cNvSpPr txBox="1"/>
          <p:nvPr/>
        </p:nvSpPr>
        <p:spPr>
          <a:xfrm>
            <a:off x="1119408" y="3875183"/>
            <a:ext cx="3833592" cy="5588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Classify toxic words using CNN with fasttext word embedding technique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88620" y="3914665"/>
            <a:ext cx="474222" cy="474222"/>
            <a:chOff x="2133600" y="3181350"/>
            <a:chExt cx="1362075" cy="1362075"/>
          </a:xfrm>
          <a:solidFill>
            <a:schemeClr val="accent4"/>
          </a:solidFill>
        </p:grpSpPr>
        <p:sp>
          <p:nvSpPr>
            <p:cNvPr id="24" name="Freeform 14"/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Our Ideas</a:t>
            </a: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5411152" y="1168648"/>
            <a:ext cx="3328988" cy="3328988"/>
          </a:xfrm>
          <a:custGeom>
            <a:avLst/>
            <a:gdLst>
              <a:gd name="T0" fmla="*/ 1997 w 2048"/>
              <a:gd name="T1" fmla="*/ 390 h 2048"/>
              <a:gd name="T2" fmla="*/ 1960 w 2048"/>
              <a:gd name="T3" fmla="*/ 288 h 2048"/>
              <a:gd name="T4" fmla="*/ 1760 w 2048"/>
              <a:gd name="T5" fmla="*/ 88 h 2048"/>
              <a:gd name="T6" fmla="*/ 1658 w 2048"/>
              <a:gd name="T7" fmla="*/ 51 h 2048"/>
              <a:gd name="T8" fmla="*/ 1024 w 2048"/>
              <a:gd name="T9" fmla="*/ 0 h 2048"/>
              <a:gd name="T10" fmla="*/ 0 w 2048"/>
              <a:gd name="T11" fmla="*/ 1024 h 2048"/>
              <a:gd name="T12" fmla="*/ 1024 w 2048"/>
              <a:gd name="T13" fmla="*/ 2048 h 2048"/>
              <a:gd name="T14" fmla="*/ 2048 w 2048"/>
              <a:gd name="T15" fmla="*/ 1024 h 2048"/>
              <a:gd name="T16" fmla="*/ 1660 w 2048"/>
              <a:gd name="T17" fmla="*/ 333 h 2048"/>
              <a:gd name="T18" fmla="*/ 1821 w 2048"/>
              <a:gd name="T19" fmla="*/ 397 h 2048"/>
              <a:gd name="T20" fmla="*/ 1521 w 2048"/>
              <a:gd name="T21" fmla="*/ 527 h 2048"/>
              <a:gd name="T22" fmla="*/ 1651 w 2048"/>
              <a:gd name="T23" fmla="*/ 227 h 2048"/>
              <a:gd name="T24" fmla="*/ 1228 w 2048"/>
              <a:gd name="T25" fmla="*/ 1024 h 2048"/>
              <a:gd name="T26" fmla="*/ 820 w 2048"/>
              <a:gd name="T27" fmla="*/ 1024 h 2048"/>
              <a:gd name="T28" fmla="*/ 1119 w 2048"/>
              <a:gd name="T29" fmla="*/ 844 h 2048"/>
              <a:gd name="T30" fmla="*/ 982 w 2048"/>
              <a:gd name="T31" fmla="*/ 1066 h 2048"/>
              <a:gd name="T32" fmla="*/ 1066 w 2048"/>
              <a:gd name="T33" fmla="*/ 1066 h 2048"/>
              <a:gd name="T34" fmla="*/ 1228 w 2048"/>
              <a:gd name="T35" fmla="*/ 1024 h 2048"/>
              <a:gd name="T36" fmla="*/ 1024 w 2048"/>
              <a:gd name="T37" fmla="*/ 700 h 2048"/>
              <a:gd name="T38" fmla="*/ 1024 w 2048"/>
              <a:gd name="T39" fmla="*/ 1348 h 2048"/>
              <a:gd name="T40" fmla="*/ 1291 w 2048"/>
              <a:gd name="T41" fmla="*/ 841 h 2048"/>
              <a:gd name="T42" fmla="*/ 1588 w 2048"/>
              <a:gd name="T43" fmla="*/ 1024 h 2048"/>
              <a:gd name="T44" fmla="*/ 460 w 2048"/>
              <a:gd name="T45" fmla="*/ 1024 h 2048"/>
              <a:gd name="T46" fmla="*/ 1378 w 2048"/>
              <a:gd name="T47" fmla="*/ 585 h 2048"/>
              <a:gd name="T48" fmla="*/ 1663 w 2048"/>
              <a:gd name="T49" fmla="*/ 1663 h 2048"/>
              <a:gd name="T50" fmla="*/ 385 w 2048"/>
              <a:gd name="T51" fmla="*/ 1663 h 2048"/>
              <a:gd name="T52" fmla="*/ 385 w 2048"/>
              <a:gd name="T53" fmla="*/ 385 h 2048"/>
              <a:gd name="T54" fmla="*/ 1471 w 2048"/>
              <a:gd name="T55" fmla="*/ 238 h 2048"/>
              <a:gd name="T56" fmla="*/ 1385 w 2048"/>
              <a:gd name="T57" fmla="*/ 346 h 2048"/>
              <a:gd name="T58" fmla="*/ 1394 w 2048"/>
              <a:gd name="T59" fmla="*/ 449 h 2048"/>
              <a:gd name="T60" fmla="*/ 340 w 2048"/>
              <a:gd name="T61" fmla="*/ 1024 h 2048"/>
              <a:gd name="T62" fmla="*/ 1708 w 2048"/>
              <a:gd name="T63" fmla="*/ 1024 h 2048"/>
              <a:gd name="T64" fmla="*/ 1695 w 2048"/>
              <a:gd name="T65" fmla="*/ 662 h 2048"/>
              <a:gd name="T66" fmla="*/ 1701 w 2048"/>
              <a:gd name="T67" fmla="*/ 663 h 2048"/>
              <a:gd name="T68" fmla="*/ 1707 w 2048"/>
              <a:gd name="T69" fmla="*/ 662 h 2048"/>
              <a:gd name="T70" fmla="*/ 1713 w 2048"/>
              <a:gd name="T71" fmla="*/ 661 h 2048"/>
              <a:gd name="T72" fmla="*/ 1719 w 2048"/>
              <a:gd name="T73" fmla="*/ 659 h 2048"/>
              <a:gd name="T74" fmla="*/ 1725 w 2048"/>
              <a:gd name="T75" fmla="*/ 657 h 2048"/>
              <a:gd name="T76" fmla="*/ 1731 w 2048"/>
              <a:gd name="T77" fmla="*/ 654 h 2048"/>
              <a:gd name="T78" fmla="*/ 1736 w 2048"/>
              <a:gd name="T79" fmla="*/ 650 h 2048"/>
              <a:gd name="T80" fmla="*/ 1742 w 2048"/>
              <a:gd name="T81" fmla="*/ 645 h 2048"/>
              <a:gd name="T82" fmla="*/ 1928 w 2048"/>
              <a:gd name="T83" fmla="*/ 1024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48" h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6085522" y="1843018"/>
            <a:ext cx="1980248" cy="1980248"/>
          </a:xfrm>
          <a:custGeom>
            <a:avLst/>
            <a:gdLst>
              <a:gd name="T0" fmla="*/ 1997 w 2048"/>
              <a:gd name="T1" fmla="*/ 390 h 2048"/>
              <a:gd name="T2" fmla="*/ 1960 w 2048"/>
              <a:gd name="T3" fmla="*/ 288 h 2048"/>
              <a:gd name="T4" fmla="*/ 1760 w 2048"/>
              <a:gd name="T5" fmla="*/ 88 h 2048"/>
              <a:gd name="T6" fmla="*/ 1658 w 2048"/>
              <a:gd name="T7" fmla="*/ 51 h 2048"/>
              <a:gd name="T8" fmla="*/ 1024 w 2048"/>
              <a:gd name="T9" fmla="*/ 0 h 2048"/>
              <a:gd name="T10" fmla="*/ 0 w 2048"/>
              <a:gd name="T11" fmla="*/ 1024 h 2048"/>
              <a:gd name="T12" fmla="*/ 1024 w 2048"/>
              <a:gd name="T13" fmla="*/ 2048 h 2048"/>
              <a:gd name="T14" fmla="*/ 2048 w 2048"/>
              <a:gd name="T15" fmla="*/ 1024 h 2048"/>
              <a:gd name="T16" fmla="*/ 1660 w 2048"/>
              <a:gd name="T17" fmla="*/ 333 h 2048"/>
              <a:gd name="T18" fmla="*/ 1821 w 2048"/>
              <a:gd name="T19" fmla="*/ 397 h 2048"/>
              <a:gd name="T20" fmla="*/ 1521 w 2048"/>
              <a:gd name="T21" fmla="*/ 527 h 2048"/>
              <a:gd name="T22" fmla="*/ 1651 w 2048"/>
              <a:gd name="T23" fmla="*/ 227 h 2048"/>
              <a:gd name="T24" fmla="*/ 1228 w 2048"/>
              <a:gd name="T25" fmla="*/ 1024 h 2048"/>
              <a:gd name="T26" fmla="*/ 820 w 2048"/>
              <a:gd name="T27" fmla="*/ 1024 h 2048"/>
              <a:gd name="T28" fmla="*/ 1119 w 2048"/>
              <a:gd name="T29" fmla="*/ 844 h 2048"/>
              <a:gd name="T30" fmla="*/ 982 w 2048"/>
              <a:gd name="T31" fmla="*/ 1066 h 2048"/>
              <a:gd name="T32" fmla="*/ 1066 w 2048"/>
              <a:gd name="T33" fmla="*/ 1066 h 2048"/>
              <a:gd name="T34" fmla="*/ 1228 w 2048"/>
              <a:gd name="T35" fmla="*/ 1024 h 2048"/>
              <a:gd name="T36" fmla="*/ 1024 w 2048"/>
              <a:gd name="T37" fmla="*/ 700 h 2048"/>
              <a:gd name="T38" fmla="*/ 1024 w 2048"/>
              <a:gd name="T39" fmla="*/ 1348 h 2048"/>
              <a:gd name="T40" fmla="*/ 1291 w 2048"/>
              <a:gd name="T41" fmla="*/ 841 h 2048"/>
              <a:gd name="T42" fmla="*/ 1588 w 2048"/>
              <a:gd name="T43" fmla="*/ 1024 h 2048"/>
              <a:gd name="T44" fmla="*/ 460 w 2048"/>
              <a:gd name="T45" fmla="*/ 1024 h 2048"/>
              <a:gd name="T46" fmla="*/ 1378 w 2048"/>
              <a:gd name="T47" fmla="*/ 585 h 2048"/>
              <a:gd name="T48" fmla="*/ 1663 w 2048"/>
              <a:gd name="T49" fmla="*/ 1663 h 2048"/>
              <a:gd name="T50" fmla="*/ 385 w 2048"/>
              <a:gd name="T51" fmla="*/ 1663 h 2048"/>
              <a:gd name="T52" fmla="*/ 385 w 2048"/>
              <a:gd name="T53" fmla="*/ 385 h 2048"/>
              <a:gd name="T54" fmla="*/ 1471 w 2048"/>
              <a:gd name="T55" fmla="*/ 238 h 2048"/>
              <a:gd name="T56" fmla="*/ 1385 w 2048"/>
              <a:gd name="T57" fmla="*/ 346 h 2048"/>
              <a:gd name="T58" fmla="*/ 1394 w 2048"/>
              <a:gd name="T59" fmla="*/ 449 h 2048"/>
              <a:gd name="T60" fmla="*/ 340 w 2048"/>
              <a:gd name="T61" fmla="*/ 1024 h 2048"/>
              <a:gd name="T62" fmla="*/ 1708 w 2048"/>
              <a:gd name="T63" fmla="*/ 1024 h 2048"/>
              <a:gd name="T64" fmla="*/ 1695 w 2048"/>
              <a:gd name="T65" fmla="*/ 662 h 2048"/>
              <a:gd name="T66" fmla="*/ 1701 w 2048"/>
              <a:gd name="T67" fmla="*/ 663 h 2048"/>
              <a:gd name="T68" fmla="*/ 1707 w 2048"/>
              <a:gd name="T69" fmla="*/ 662 h 2048"/>
              <a:gd name="T70" fmla="*/ 1713 w 2048"/>
              <a:gd name="T71" fmla="*/ 661 h 2048"/>
              <a:gd name="T72" fmla="*/ 1719 w 2048"/>
              <a:gd name="T73" fmla="*/ 659 h 2048"/>
              <a:gd name="T74" fmla="*/ 1725 w 2048"/>
              <a:gd name="T75" fmla="*/ 657 h 2048"/>
              <a:gd name="T76" fmla="*/ 1731 w 2048"/>
              <a:gd name="T77" fmla="*/ 654 h 2048"/>
              <a:gd name="T78" fmla="*/ 1736 w 2048"/>
              <a:gd name="T79" fmla="*/ 650 h 2048"/>
              <a:gd name="T80" fmla="*/ 1742 w 2048"/>
              <a:gd name="T81" fmla="*/ 645 h 2048"/>
              <a:gd name="T82" fmla="*/ 1928 w 2048"/>
              <a:gd name="T83" fmla="*/ 1024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48" h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0" name="Inhaltsplatzhalter 4"/>
          <p:cNvSpPr txBox="1"/>
          <p:nvPr/>
        </p:nvSpPr>
        <p:spPr>
          <a:xfrm>
            <a:off x="1230533" y="1560454"/>
            <a:ext cx="3833592" cy="25090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Classify into different </a:t>
            </a:r>
            <a:r>
              <a:rPr lang="en-US" sz="1400" b="1">
                <a:solidFill>
                  <a:schemeClr val="accent1"/>
                </a:solidFill>
                <a:latin typeface="+mj-lt"/>
              </a:rPr>
              <a:t>sub categories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37515" y="1448159"/>
            <a:ext cx="474222" cy="474222"/>
            <a:chOff x="2133600" y="3181350"/>
            <a:chExt cx="1362075" cy="1362075"/>
          </a:xfrm>
          <a:solidFill>
            <a:schemeClr val="accent1"/>
          </a:solidFill>
        </p:grpSpPr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4" name="Inhaltsplatzhalter 4"/>
          <p:cNvSpPr txBox="1"/>
          <p:nvPr/>
        </p:nvSpPr>
        <p:spPr>
          <a:xfrm>
            <a:off x="1230533" y="2635798"/>
            <a:ext cx="3833592" cy="2794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Finding the accuracy of the process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37515" y="2595998"/>
            <a:ext cx="474222" cy="474222"/>
            <a:chOff x="2133600" y="3181350"/>
            <a:chExt cx="1362075" cy="1362075"/>
          </a:xfrm>
          <a:solidFill>
            <a:schemeClr val="accent2"/>
          </a:solidFill>
        </p:grpSpPr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8" name="Inhaltsplatzhalter 4"/>
          <p:cNvSpPr txBox="1"/>
          <p:nvPr/>
        </p:nvSpPr>
        <p:spPr>
          <a:xfrm>
            <a:off x="1230533" y="3823180"/>
            <a:ext cx="3833592" cy="2794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Comparing with the previous works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37515" y="3726515"/>
            <a:ext cx="474222" cy="474222"/>
            <a:chOff x="2133600" y="3181350"/>
            <a:chExt cx="1362075" cy="1362075"/>
          </a:xfrm>
          <a:solidFill>
            <a:schemeClr val="accent3"/>
          </a:solidFill>
        </p:grpSpPr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Freeform 15"/>
            <p:cNvSpPr/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Workflow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793881" y="958072"/>
            <a:ext cx="1720216" cy="1602390"/>
            <a:chOff x="494929" y="552403"/>
            <a:chExt cx="1918256" cy="3476311"/>
          </a:xfrm>
        </p:grpSpPr>
        <p:sp>
          <p:nvSpPr>
            <p:cNvPr id="58" name="Rectangle: Top Corners Rounded 57"/>
            <p:cNvSpPr/>
            <p:nvPr/>
          </p:nvSpPr>
          <p:spPr bwMode="auto">
            <a:xfrm>
              <a:off x="494929" y="552403"/>
              <a:ext cx="1918256" cy="722094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Phase 1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494929" y="1289323"/>
              <a:ext cx="1918256" cy="27393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91440" tIns="91440" rIns="91440" bIns="45720" numCol="1" rtlCol="0" anchor="t" anchorCtr="0" compatLnSpc="1"/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preprocessing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756024" y="938795"/>
            <a:ext cx="1339216" cy="1645920"/>
            <a:chOff x="495491" y="1087655"/>
            <a:chExt cx="1918256" cy="3461485"/>
          </a:xfrm>
        </p:grpSpPr>
        <p:sp>
          <p:nvSpPr>
            <p:cNvPr id="63" name="Rectangle: Top Corners Rounded 62"/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Phase 2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91440" tIns="91440" rIns="91440" bIns="45720" numCol="1" rtlCol="0" anchor="t" anchorCtr="0" compatLnSpc="1"/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Word embedding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433185" y="938795"/>
            <a:ext cx="1567816" cy="1698653"/>
            <a:chOff x="495491" y="509391"/>
            <a:chExt cx="1918256" cy="3181174"/>
          </a:xfrm>
        </p:grpSpPr>
        <p:sp>
          <p:nvSpPr>
            <p:cNvPr id="66" name="Rectangle: Top Corners Rounded 65"/>
            <p:cNvSpPr/>
            <p:nvPr/>
          </p:nvSpPr>
          <p:spPr bwMode="auto">
            <a:xfrm>
              <a:off x="495491" y="509391"/>
              <a:ext cx="1918256" cy="722094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Phase 3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495491" y="1251187"/>
              <a:ext cx="1918256" cy="24393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91440" tIns="91440" rIns="91440" bIns="45720" numCol="1" rtlCol="0" anchor="t" anchorCtr="0" compatLnSpc="1"/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CNN architecture for classification</a:t>
              </a:r>
            </a:p>
          </p:txBody>
        </p:sp>
      </p:grpSp>
      <p:sp>
        <p:nvSpPr>
          <p:cNvPr id="9" name="Arrow: Right 8"/>
          <p:cNvSpPr/>
          <p:nvPr/>
        </p:nvSpPr>
        <p:spPr bwMode="auto">
          <a:xfrm>
            <a:off x="2677083" y="1635374"/>
            <a:ext cx="862854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/>
          </a:p>
        </p:txBody>
      </p:sp>
      <p:sp>
        <p:nvSpPr>
          <p:cNvPr id="74" name="Arrow: Right 73"/>
          <p:cNvSpPr/>
          <p:nvPr/>
        </p:nvSpPr>
        <p:spPr bwMode="auto">
          <a:xfrm>
            <a:off x="5311327" y="1635374"/>
            <a:ext cx="862854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/>
          </a:p>
        </p:txBody>
      </p:sp>
      <p:pic>
        <p:nvPicPr>
          <p:cNvPr id="2" name="Picture 1" descr="https://lh3.googleusercontent.com/D0L2RKLVCykDkPg0RCj2Q0ZtifwvhqqiMvCArsvXV0j-1UiA54yW6CgGWKerWv3R7D9DYfK5mPjGoFJvZaKUyGQO6RODz4v5gQpxmavTEjqHUxQvnNbxMQaTQ0ax0J8FcGflJZC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09800" y="2799770"/>
            <a:ext cx="4572000" cy="210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4" grpId="0" animBg="1"/>
      <p:bldP spid="7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60400" y="720725"/>
            <a:ext cx="3683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Limitations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60400" y="2161540"/>
            <a:ext cx="7367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1. Dataset upgradation and variation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2. Lack of communication</a:t>
            </a: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6272908" y="958784"/>
            <a:ext cx="1071918" cy="1071916"/>
            <a:chOff x="-1687513" y="3627438"/>
            <a:chExt cx="1303338" cy="1303337"/>
          </a:xfrm>
          <a:solidFill>
            <a:schemeClr val="accent4"/>
          </a:solidFill>
        </p:grpSpPr>
        <p:sp>
          <p:nvSpPr>
            <p:cNvPr id="120" name="Freeform 47"/>
            <p:cNvSpPr>
              <a:spLocks noEditPoints="1"/>
            </p:cNvSpPr>
            <p:nvPr/>
          </p:nvSpPr>
          <p:spPr bwMode="auto">
            <a:xfrm>
              <a:off x="-1687513" y="3627438"/>
              <a:ext cx="1303338" cy="1303337"/>
            </a:xfrm>
            <a:custGeom>
              <a:avLst/>
              <a:gdLst>
                <a:gd name="T0" fmla="*/ 1696 w 1920"/>
                <a:gd name="T1" fmla="*/ 647 h 1920"/>
                <a:gd name="T2" fmla="*/ 1729 w 1920"/>
                <a:gd name="T3" fmla="*/ 372 h 1920"/>
                <a:gd name="T4" fmla="*/ 1385 w 1920"/>
                <a:gd name="T5" fmla="*/ 282 h 1920"/>
                <a:gd name="T6" fmla="*/ 1088 w 1920"/>
                <a:gd name="T7" fmla="*/ 0 h 1920"/>
                <a:gd name="T8" fmla="*/ 781 w 1920"/>
                <a:gd name="T9" fmla="*/ 180 h 1920"/>
                <a:gd name="T10" fmla="*/ 372 w 1920"/>
                <a:gd name="T11" fmla="*/ 191 h 1920"/>
                <a:gd name="T12" fmla="*/ 282 w 1920"/>
                <a:gd name="T13" fmla="*/ 535 h 1920"/>
                <a:gd name="T14" fmla="*/ 0 w 1920"/>
                <a:gd name="T15" fmla="*/ 832 h 1920"/>
                <a:gd name="T16" fmla="*/ 180 w 1920"/>
                <a:gd name="T17" fmla="*/ 1139 h 1920"/>
                <a:gd name="T18" fmla="*/ 191 w 1920"/>
                <a:gd name="T19" fmla="*/ 1548 h 1920"/>
                <a:gd name="T20" fmla="*/ 535 w 1920"/>
                <a:gd name="T21" fmla="*/ 1638 h 1920"/>
                <a:gd name="T22" fmla="*/ 832 w 1920"/>
                <a:gd name="T23" fmla="*/ 1920 h 1920"/>
                <a:gd name="T24" fmla="*/ 1139 w 1920"/>
                <a:gd name="T25" fmla="*/ 1740 h 1920"/>
                <a:gd name="T26" fmla="*/ 1376 w 1920"/>
                <a:gd name="T27" fmla="*/ 1920 h 1920"/>
                <a:gd name="T28" fmla="*/ 1506 w 1920"/>
                <a:gd name="T29" fmla="*/ 1732 h 1920"/>
                <a:gd name="T30" fmla="*/ 1732 w 1920"/>
                <a:gd name="T31" fmla="*/ 1506 h 1920"/>
                <a:gd name="T32" fmla="*/ 1789 w 1920"/>
                <a:gd name="T33" fmla="*/ 1132 h 1920"/>
                <a:gd name="T34" fmla="*/ 1920 w 1920"/>
                <a:gd name="T35" fmla="*/ 832 h 1920"/>
                <a:gd name="T36" fmla="*/ 1078 w 1920"/>
                <a:gd name="T37" fmla="*/ 1709 h 1920"/>
                <a:gd name="T38" fmla="*/ 842 w 1920"/>
                <a:gd name="T39" fmla="*/ 1709 h 1920"/>
                <a:gd name="T40" fmla="*/ 514 w 1920"/>
                <a:gd name="T41" fmla="*/ 1573 h 1920"/>
                <a:gd name="T42" fmla="*/ 347 w 1920"/>
                <a:gd name="T43" fmla="*/ 1406 h 1920"/>
                <a:gd name="T44" fmla="*/ 211 w 1920"/>
                <a:gd name="T45" fmla="*/ 1078 h 1920"/>
                <a:gd name="T46" fmla="*/ 211 w 1920"/>
                <a:gd name="T47" fmla="*/ 842 h 1920"/>
                <a:gd name="T48" fmla="*/ 347 w 1920"/>
                <a:gd name="T49" fmla="*/ 514 h 1920"/>
                <a:gd name="T50" fmla="*/ 514 w 1920"/>
                <a:gd name="T51" fmla="*/ 347 h 1920"/>
                <a:gd name="T52" fmla="*/ 842 w 1920"/>
                <a:gd name="T53" fmla="*/ 211 h 1920"/>
                <a:gd name="T54" fmla="*/ 1078 w 1920"/>
                <a:gd name="T55" fmla="*/ 211 h 1920"/>
                <a:gd name="T56" fmla="*/ 1406 w 1920"/>
                <a:gd name="T57" fmla="*/ 347 h 1920"/>
                <a:gd name="T58" fmla="*/ 1573 w 1920"/>
                <a:gd name="T59" fmla="*/ 514 h 1920"/>
                <a:gd name="T60" fmla="*/ 1241 w 1920"/>
                <a:gd name="T61" fmla="*/ 533 h 1920"/>
                <a:gd name="T62" fmla="*/ 960 w 1920"/>
                <a:gd name="T63" fmla="*/ 1472 h 1920"/>
                <a:gd name="T64" fmla="*/ 1280 w 1920"/>
                <a:gd name="T65" fmla="*/ 1440 h 1920"/>
                <a:gd name="T66" fmla="*/ 1103 w 1920"/>
                <a:gd name="T67" fmla="*/ 1682 h 1920"/>
                <a:gd name="T68" fmla="*/ 699 w 1920"/>
                <a:gd name="T69" fmla="*/ 1146 h 1920"/>
                <a:gd name="T70" fmla="*/ 612 w 1920"/>
                <a:gd name="T71" fmla="*/ 1243 h 1920"/>
                <a:gd name="T72" fmla="*/ 1050 w 1920"/>
                <a:gd name="T73" fmla="*/ 653 h 1920"/>
                <a:gd name="T74" fmla="*/ 746 w 1920"/>
                <a:gd name="T75" fmla="*/ 1101 h 1920"/>
                <a:gd name="T76" fmla="*/ 1344 w 1920"/>
                <a:gd name="T77" fmla="*/ 1406 h 1920"/>
                <a:gd name="T78" fmla="*/ 1408 w 1920"/>
                <a:gd name="T79" fmla="*/ 1440 h 1920"/>
                <a:gd name="T80" fmla="*/ 1440 w 1920"/>
                <a:gd name="T81" fmla="*/ 1792 h 1920"/>
                <a:gd name="T82" fmla="*/ 1312 w 1920"/>
                <a:gd name="T83" fmla="*/ 1504 h 1920"/>
                <a:gd name="T84" fmla="*/ 1664 w 1920"/>
                <a:gd name="T85" fmla="*/ 1523 h 1920"/>
                <a:gd name="T86" fmla="*/ 1504 w 1920"/>
                <a:gd name="T87" fmla="*/ 1472 h 1920"/>
                <a:gd name="T88" fmla="*/ 1578 w 1920"/>
                <a:gd name="T89" fmla="*/ 1359 h 1920"/>
                <a:gd name="T90" fmla="*/ 1664 w 1920"/>
                <a:gd name="T91" fmla="*/ 1523 h 1920"/>
                <a:gd name="T92" fmla="*/ 1376 w 1920"/>
                <a:gd name="T93" fmla="*/ 576 h 1920"/>
                <a:gd name="T94" fmla="*/ 1856 w 1920"/>
                <a:gd name="T95" fmla="*/ 1060 h 1920"/>
                <a:gd name="T96" fmla="*/ 1856 w 1920"/>
                <a:gd name="T97" fmla="*/ 86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0" h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1" name="Freeform 48"/>
            <p:cNvSpPr/>
            <p:nvPr/>
          </p:nvSpPr>
          <p:spPr bwMode="auto">
            <a:xfrm>
              <a:off x="-969963" y="4062413"/>
              <a:ext cx="217488" cy="434975"/>
            </a:xfrm>
            <a:custGeom>
              <a:avLst/>
              <a:gdLst>
                <a:gd name="T0" fmla="*/ 0 w 320"/>
                <a:gd name="T1" fmla="*/ 320 h 640"/>
                <a:gd name="T2" fmla="*/ 320 w 320"/>
                <a:gd name="T3" fmla="*/ 640 h 640"/>
                <a:gd name="T4" fmla="*/ 320 w 320"/>
                <a:gd name="T5" fmla="*/ 576 h 640"/>
                <a:gd name="T6" fmla="*/ 64 w 320"/>
                <a:gd name="T7" fmla="*/ 320 h 640"/>
                <a:gd name="T8" fmla="*/ 320 w 320"/>
                <a:gd name="T9" fmla="*/ 64 h 640"/>
                <a:gd name="T10" fmla="*/ 320 w 320"/>
                <a:gd name="T11" fmla="*/ 0 h 640"/>
                <a:gd name="T12" fmla="*/ 0 w 32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64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8" name="Oval 117"/>
          <p:cNvSpPr/>
          <p:nvPr/>
        </p:nvSpPr>
        <p:spPr bwMode="auto">
          <a:xfrm>
            <a:off x="5891879" y="585374"/>
            <a:ext cx="1820006" cy="1820006"/>
          </a:xfrm>
          <a:prstGeom prst="ellipse">
            <a:avLst/>
          </a:prstGeom>
          <a:noFill/>
          <a:ln w="28575">
            <a:solidFill>
              <a:schemeClr val="accent4"/>
            </a:solidFill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  Conclusion</a:t>
            </a:r>
          </a:p>
        </p:txBody>
      </p:sp>
      <p:sp>
        <p:nvSpPr>
          <p:cNvPr id="7" name="Rounded Rectangle 46"/>
          <p:cNvSpPr/>
          <p:nvPr/>
        </p:nvSpPr>
        <p:spPr bwMode="auto">
          <a:xfrm>
            <a:off x="616585" y="1097280"/>
            <a:ext cx="3620770" cy="1656080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Representation of comment classification system as it is a vital issue in social media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47"/>
          <p:cNvSpPr/>
          <p:nvPr/>
        </p:nvSpPr>
        <p:spPr bwMode="auto">
          <a:xfrm>
            <a:off x="616585" y="3026410"/>
            <a:ext cx="3620770" cy="1656080"/>
          </a:xfrm>
          <a:prstGeom prst="roundRect">
            <a:avLst>
              <a:gd name="adj" fmla="val 5000"/>
            </a:avLst>
          </a:prstGeom>
          <a:solidFill>
            <a:schemeClr val="accent4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 proposed work fetches toxic words and clarifies it's subclasses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9" name="Rounded Rectangle 48"/>
          <p:cNvSpPr/>
          <p:nvPr/>
        </p:nvSpPr>
        <p:spPr bwMode="auto">
          <a:xfrm>
            <a:off x="4848225" y="1097280"/>
            <a:ext cx="3411855" cy="1656080"/>
          </a:xfrm>
          <a:prstGeom prst="roundRect">
            <a:avLst>
              <a:gd name="adj" fmla="val 5000"/>
            </a:avLst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Implementing CNN with fasttext word embedding technique after processing using NLP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ounded Rectangle 49"/>
          <p:cNvSpPr/>
          <p:nvPr/>
        </p:nvSpPr>
        <p:spPr bwMode="auto">
          <a:xfrm>
            <a:off x="4848225" y="3026410"/>
            <a:ext cx="3412490" cy="1656080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Despite of having a high accuracy, it can be increased using improved dataset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 References</a:t>
            </a:r>
          </a:p>
        </p:txBody>
      </p:sp>
      <p:sp>
        <p:nvSpPr>
          <p:cNvPr id="6" name="Inhaltsplatzhalter 4"/>
          <p:cNvSpPr txBox="1"/>
          <p:nvPr/>
        </p:nvSpPr>
        <p:spPr>
          <a:xfrm>
            <a:off x="1019132" y="1079030"/>
            <a:ext cx="3324268" cy="82994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Georgakopoulos, S. V., Tasoulis, S. K., Vrahatis, A. G., &amp; Plagianakos, V. P. (2018, July). Convolutional neural networks for toxic comment classification. In Proceedings of the 10th Hellenic Conference on Artificial Intelligence (pp. 1-6).</a:t>
            </a:r>
          </a:p>
        </p:txBody>
      </p:sp>
      <p:sp>
        <p:nvSpPr>
          <p:cNvPr id="7" name="Inhaltsplatzhalter 4"/>
          <p:cNvSpPr txBox="1"/>
          <p:nvPr/>
        </p:nvSpPr>
        <p:spPr>
          <a:xfrm>
            <a:off x="1019132" y="2521999"/>
            <a:ext cx="3324268" cy="84836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Saeed, H. H., Shahzad, K., &amp; Kamiran, F. (2018, November). Overlapping toxic sentiment classification using deep neural architectures. In 2018 IEEE International Conference on Data Mining Workshops (ICDMW) (pp. 1361-1366)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8" name="Inhaltsplatzhalter 4"/>
          <p:cNvSpPr txBox="1"/>
          <p:nvPr/>
        </p:nvSpPr>
        <p:spPr>
          <a:xfrm>
            <a:off x="1019132" y="3890355"/>
            <a:ext cx="3324268" cy="84836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Srivastava, S., Khurana, P., &amp; Tewari, V. (2018, August). Identifying aggression and toxicity in comments using capsule network. In Proceedings of the First Workshop on Trolling, Aggression and Cyberbullying (TRAC-2018) (pp. 98-105)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9" name="Inhaltsplatzhalter 4"/>
          <p:cNvSpPr txBox="1"/>
          <p:nvPr/>
        </p:nvSpPr>
        <p:spPr>
          <a:xfrm>
            <a:off x="5538427" y="3146384"/>
            <a:ext cx="3324268" cy="9963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Kandasamy, K., &amp; Koroth, P. (2014, March). An integrated approach to spam classification on Twitter using URL analysis, natural language processing and machine learning techniques. In 2014 IEEE Students' Conference on Electrical, Electronics and Computer Science (pp. 1-5)</a:t>
            </a:r>
          </a:p>
        </p:txBody>
      </p:sp>
      <p:sp>
        <p:nvSpPr>
          <p:cNvPr id="10" name="Inhaltsplatzhalter 4"/>
          <p:cNvSpPr txBox="1"/>
          <p:nvPr/>
        </p:nvSpPr>
        <p:spPr>
          <a:xfrm>
            <a:off x="5538375" y="1692440"/>
            <a:ext cx="3324268" cy="82994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Anand, M., &amp; Eswari, R. (2019, March). Classification of Abusive Comments in Social Media using Deep Learning. In 2019 3rd International Conference on Computing Methodologies and Communication (ICCMC) (pp. 974-977)</a:t>
            </a:r>
          </a:p>
        </p:txBody>
      </p:sp>
      <p:sp>
        <p:nvSpPr>
          <p:cNvPr id="14" name="Oval 13"/>
          <p:cNvSpPr/>
          <p:nvPr/>
        </p:nvSpPr>
        <p:spPr>
          <a:xfrm flipH="1">
            <a:off x="301335" y="1219923"/>
            <a:ext cx="550358" cy="548158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 flipH="1">
            <a:off x="4755960" y="1908898"/>
            <a:ext cx="550358" cy="548158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4</a:t>
            </a:r>
          </a:p>
        </p:txBody>
      </p:sp>
      <p:sp>
        <p:nvSpPr>
          <p:cNvPr id="16" name="Oval 15"/>
          <p:cNvSpPr/>
          <p:nvPr/>
        </p:nvSpPr>
        <p:spPr>
          <a:xfrm flipH="1">
            <a:off x="301335" y="2697500"/>
            <a:ext cx="550358" cy="54815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 flipH="1">
            <a:off x="301335" y="4040457"/>
            <a:ext cx="550358" cy="548158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 flipH="1">
            <a:off x="4755860" y="3370463"/>
            <a:ext cx="550358" cy="548158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4" grpId="0" bldLvl="0" animBg="1"/>
      <p:bldP spid="15" grpId="0" bldLvl="0" animBg="1"/>
      <p:bldP spid="16" grpId="0" bldLvl="0" animBg="1"/>
      <p:bldP spid="18" grpId="0" bldLvl="0" animBg="1"/>
      <p:bldP spid="2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89736" y="920854"/>
            <a:ext cx="1364528" cy="2024276"/>
            <a:chOff x="-1547813" y="1390650"/>
            <a:chExt cx="2068513" cy="3068638"/>
          </a:xfrm>
          <a:solidFill>
            <a:schemeClr val="accent2"/>
          </a:solidFill>
        </p:grpSpPr>
        <p:sp>
          <p:nvSpPr>
            <p:cNvPr id="6" name="Freeform 6"/>
            <p:cNvSpPr/>
            <p:nvPr/>
          </p:nvSpPr>
          <p:spPr bwMode="auto">
            <a:xfrm>
              <a:off x="-1547813" y="1390650"/>
              <a:ext cx="2068513" cy="2109788"/>
            </a:xfrm>
            <a:custGeom>
              <a:avLst/>
              <a:gdLst>
                <a:gd name="T0" fmla="*/ 1407 w 2604"/>
                <a:gd name="T1" fmla="*/ 4 h 2659"/>
                <a:gd name="T2" fmla="*/ 1698 w 2604"/>
                <a:gd name="T3" fmla="*/ 57 h 2659"/>
                <a:gd name="T4" fmla="*/ 1964 w 2604"/>
                <a:gd name="T5" fmla="*/ 167 h 2659"/>
                <a:gd name="T6" fmla="*/ 2194 w 2604"/>
                <a:gd name="T7" fmla="*/ 327 h 2659"/>
                <a:gd name="T8" fmla="*/ 2380 w 2604"/>
                <a:gd name="T9" fmla="*/ 532 h 2659"/>
                <a:gd name="T10" fmla="*/ 2516 w 2604"/>
                <a:gd name="T11" fmla="*/ 773 h 2659"/>
                <a:gd name="T12" fmla="*/ 2588 w 2604"/>
                <a:gd name="T13" fmla="*/ 1021 h 2659"/>
                <a:gd name="T14" fmla="*/ 2603 w 2604"/>
                <a:gd name="T15" fmla="*/ 1267 h 2659"/>
                <a:gd name="T16" fmla="*/ 2564 w 2604"/>
                <a:gd name="T17" fmla="*/ 1502 h 2659"/>
                <a:gd name="T18" fmla="*/ 2472 w 2604"/>
                <a:gd name="T19" fmla="*/ 1720 h 2659"/>
                <a:gd name="T20" fmla="*/ 2326 w 2604"/>
                <a:gd name="T21" fmla="*/ 1909 h 2659"/>
                <a:gd name="T22" fmla="*/ 2165 w 2604"/>
                <a:gd name="T23" fmla="*/ 2041 h 2659"/>
                <a:gd name="T24" fmla="*/ 1999 w 2604"/>
                <a:gd name="T25" fmla="*/ 2144 h 2659"/>
                <a:gd name="T26" fmla="*/ 1844 w 2604"/>
                <a:gd name="T27" fmla="*/ 2241 h 2659"/>
                <a:gd name="T28" fmla="*/ 1737 w 2604"/>
                <a:gd name="T29" fmla="*/ 2351 h 2659"/>
                <a:gd name="T30" fmla="*/ 1679 w 2604"/>
                <a:gd name="T31" fmla="*/ 2484 h 2659"/>
                <a:gd name="T32" fmla="*/ 1663 w 2604"/>
                <a:gd name="T33" fmla="*/ 2659 h 2659"/>
                <a:gd name="T34" fmla="*/ 958 w 2604"/>
                <a:gd name="T35" fmla="*/ 2479 h 2659"/>
                <a:gd name="T36" fmla="*/ 998 w 2604"/>
                <a:gd name="T37" fmla="*/ 2250 h 2659"/>
                <a:gd name="T38" fmla="*/ 1066 w 2604"/>
                <a:gd name="T39" fmla="*/ 2060 h 2659"/>
                <a:gd name="T40" fmla="*/ 1155 w 2604"/>
                <a:gd name="T41" fmla="*/ 1908 h 2659"/>
                <a:gd name="T42" fmla="*/ 1259 w 2604"/>
                <a:gd name="T43" fmla="*/ 1785 h 2659"/>
                <a:gd name="T44" fmla="*/ 1371 w 2604"/>
                <a:gd name="T45" fmla="*/ 1688 h 2659"/>
                <a:gd name="T46" fmla="*/ 1483 w 2604"/>
                <a:gd name="T47" fmla="*/ 1609 h 2659"/>
                <a:gd name="T48" fmla="*/ 1590 w 2604"/>
                <a:gd name="T49" fmla="*/ 1547 h 2659"/>
                <a:gd name="T50" fmla="*/ 1765 w 2604"/>
                <a:gd name="T51" fmla="*/ 1438 h 2659"/>
                <a:gd name="T52" fmla="*/ 1850 w 2604"/>
                <a:gd name="T53" fmla="*/ 1338 h 2659"/>
                <a:gd name="T54" fmla="*/ 1879 w 2604"/>
                <a:gd name="T55" fmla="*/ 1238 h 2659"/>
                <a:gd name="T56" fmla="*/ 1877 w 2604"/>
                <a:gd name="T57" fmla="*/ 1146 h 2659"/>
                <a:gd name="T58" fmla="*/ 1858 w 2604"/>
                <a:gd name="T59" fmla="*/ 1078 h 2659"/>
                <a:gd name="T60" fmla="*/ 1815 w 2604"/>
                <a:gd name="T61" fmla="*/ 992 h 2659"/>
                <a:gd name="T62" fmla="*/ 1737 w 2604"/>
                <a:gd name="T63" fmla="*/ 889 h 2659"/>
                <a:gd name="T64" fmla="*/ 1627 w 2604"/>
                <a:gd name="T65" fmla="*/ 805 h 2659"/>
                <a:gd name="T66" fmla="*/ 1485 w 2604"/>
                <a:gd name="T67" fmla="*/ 746 h 2659"/>
                <a:gd name="T68" fmla="*/ 1305 w 2604"/>
                <a:gd name="T69" fmla="*/ 724 h 2659"/>
                <a:gd name="T70" fmla="*/ 1130 w 2604"/>
                <a:gd name="T71" fmla="*/ 746 h 2659"/>
                <a:gd name="T72" fmla="*/ 992 w 2604"/>
                <a:gd name="T73" fmla="*/ 804 h 2659"/>
                <a:gd name="T74" fmla="*/ 887 w 2604"/>
                <a:gd name="T75" fmla="*/ 887 h 2659"/>
                <a:gd name="T76" fmla="*/ 810 w 2604"/>
                <a:gd name="T77" fmla="*/ 983 h 2659"/>
                <a:gd name="T78" fmla="*/ 759 w 2604"/>
                <a:gd name="T79" fmla="*/ 1083 h 2659"/>
                <a:gd name="T80" fmla="*/ 729 w 2604"/>
                <a:gd name="T81" fmla="*/ 1175 h 2659"/>
                <a:gd name="T82" fmla="*/ 714 w 2604"/>
                <a:gd name="T83" fmla="*/ 1248 h 2659"/>
                <a:gd name="T84" fmla="*/ 0 w 2604"/>
                <a:gd name="T85" fmla="*/ 1185 h 2659"/>
                <a:gd name="T86" fmla="*/ 26 w 2604"/>
                <a:gd name="T87" fmla="*/ 1042 h 2659"/>
                <a:gd name="T88" fmla="*/ 75 w 2604"/>
                <a:gd name="T89" fmla="*/ 882 h 2659"/>
                <a:gd name="T90" fmla="*/ 150 w 2604"/>
                <a:gd name="T91" fmla="*/ 714 h 2659"/>
                <a:gd name="T92" fmla="*/ 250 w 2604"/>
                <a:gd name="T93" fmla="*/ 546 h 2659"/>
                <a:gd name="T94" fmla="*/ 379 w 2604"/>
                <a:gd name="T95" fmla="*/ 387 h 2659"/>
                <a:gd name="T96" fmla="*/ 537 w 2604"/>
                <a:gd name="T97" fmla="*/ 245 h 2659"/>
                <a:gd name="T98" fmla="*/ 727 w 2604"/>
                <a:gd name="T99" fmla="*/ 127 h 2659"/>
                <a:gd name="T100" fmla="*/ 951 w 2604"/>
                <a:gd name="T101" fmla="*/ 44 h 2659"/>
                <a:gd name="T102" fmla="*/ 1211 w 2604"/>
                <a:gd name="T103" fmla="*/ 3 h 2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04" h="2659">
                  <a:moveTo>
                    <a:pt x="1305" y="0"/>
                  </a:moveTo>
                  <a:lnTo>
                    <a:pt x="1305" y="0"/>
                  </a:lnTo>
                  <a:lnTo>
                    <a:pt x="1407" y="4"/>
                  </a:lnTo>
                  <a:lnTo>
                    <a:pt x="1507" y="14"/>
                  </a:lnTo>
                  <a:lnTo>
                    <a:pt x="1604" y="32"/>
                  </a:lnTo>
                  <a:lnTo>
                    <a:pt x="1698" y="57"/>
                  </a:lnTo>
                  <a:lnTo>
                    <a:pt x="1790" y="87"/>
                  </a:lnTo>
                  <a:lnTo>
                    <a:pt x="1878" y="124"/>
                  </a:lnTo>
                  <a:lnTo>
                    <a:pt x="1964" y="167"/>
                  </a:lnTo>
                  <a:lnTo>
                    <a:pt x="2044" y="214"/>
                  </a:lnTo>
                  <a:lnTo>
                    <a:pt x="2121" y="268"/>
                  </a:lnTo>
                  <a:lnTo>
                    <a:pt x="2194" y="327"/>
                  </a:lnTo>
                  <a:lnTo>
                    <a:pt x="2261" y="391"/>
                  </a:lnTo>
                  <a:lnTo>
                    <a:pt x="2324" y="459"/>
                  </a:lnTo>
                  <a:lnTo>
                    <a:pt x="2380" y="532"/>
                  </a:lnTo>
                  <a:lnTo>
                    <a:pt x="2432" y="609"/>
                  </a:lnTo>
                  <a:lnTo>
                    <a:pt x="2477" y="690"/>
                  </a:lnTo>
                  <a:lnTo>
                    <a:pt x="2516" y="773"/>
                  </a:lnTo>
                  <a:lnTo>
                    <a:pt x="2546" y="856"/>
                  </a:lnTo>
                  <a:lnTo>
                    <a:pt x="2570" y="938"/>
                  </a:lnTo>
                  <a:lnTo>
                    <a:pt x="2588" y="1021"/>
                  </a:lnTo>
                  <a:lnTo>
                    <a:pt x="2599" y="1105"/>
                  </a:lnTo>
                  <a:lnTo>
                    <a:pt x="2604" y="1187"/>
                  </a:lnTo>
                  <a:lnTo>
                    <a:pt x="2603" y="1267"/>
                  </a:lnTo>
                  <a:lnTo>
                    <a:pt x="2597" y="1347"/>
                  </a:lnTo>
                  <a:lnTo>
                    <a:pt x="2583" y="1426"/>
                  </a:lnTo>
                  <a:lnTo>
                    <a:pt x="2564" y="1502"/>
                  </a:lnTo>
                  <a:lnTo>
                    <a:pt x="2539" y="1577"/>
                  </a:lnTo>
                  <a:lnTo>
                    <a:pt x="2509" y="1649"/>
                  </a:lnTo>
                  <a:lnTo>
                    <a:pt x="2472" y="1720"/>
                  </a:lnTo>
                  <a:lnTo>
                    <a:pt x="2429" y="1786"/>
                  </a:lnTo>
                  <a:lnTo>
                    <a:pt x="2380" y="1849"/>
                  </a:lnTo>
                  <a:lnTo>
                    <a:pt x="2326" y="1909"/>
                  </a:lnTo>
                  <a:lnTo>
                    <a:pt x="2274" y="1958"/>
                  </a:lnTo>
                  <a:lnTo>
                    <a:pt x="2220" y="2001"/>
                  </a:lnTo>
                  <a:lnTo>
                    <a:pt x="2165" y="2041"/>
                  </a:lnTo>
                  <a:lnTo>
                    <a:pt x="2108" y="2078"/>
                  </a:lnTo>
                  <a:lnTo>
                    <a:pt x="2053" y="2112"/>
                  </a:lnTo>
                  <a:lnTo>
                    <a:pt x="1999" y="2144"/>
                  </a:lnTo>
                  <a:lnTo>
                    <a:pt x="1946" y="2174"/>
                  </a:lnTo>
                  <a:lnTo>
                    <a:pt x="1892" y="2208"/>
                  </a:lnTo>
                  <a:lnTo>
                    <a:pt x="1844" y="2241"/>
                  </a:lnTo>
                  <a:lnTo>
                    <a:pt x="1802" y="2276"/>
                  </a:lnTo>
                  <a:lnTo>
                    <a:pt x="1767" y="2313"/>
                  </a:lnTo>
                  <a:lnTo>
                    <a:pt x="1737" y="2351"/>
                  </a:lnTo>
                  <a:lnTo>
                    <a:pt x="1713" y="2392"/>
                  </a:lnTo>
                  <a:lnTo>
                    <a:pt x="1694" y="2437"/>
                  </a:lnTo>
                  <a:lnTo>
                    <a:pt x="1679" y="2484"/>
                  </a:lnTo>
                  <a:lnTo>
                    <a:pt x="1670" y="2538"/>
                  </a:lnTo>
                  <a:lnTo>
                    <a:pt x="1664" y="2595"/>
                  </a:lnTo>
                  <a:lnTo>
                    <a:pt x="1663" y="2659"/>
                  </a:lnTo>
                  <a:lnTo>
                    <a:pt x="949" y="2659"/>
                  </a:lnTo>
                  <a:lnTo>
                    <a:pt x="951" y="2566"/>
                  </a:lnTo>
                  <a:lnTo>
                    <a:pt x="958" y="2479"/>
                  </a:lnTo>
                  <a:lnTo>
                    <a:pt x="968" y="2399"/>
                  </a:lnTo>
                  <a:lnTo>
                    <a:pt x="982" y="2322"/>
                  </a:lnTo>
                  <a:lnTo>
                    <a:pt x="998" y="2250"/>
                  </a:lnTo>
                  <a:lnTo>
                    <a:pt x="1018" y="2182"/>
                  </a:lnTo>
                  <a:lnTo>
                    <a:pt x="1041" y="2119"/>
                  </a:lnTo>
                  <a:lnTo>
                    <a:pt x="1066" y="2060"/>
                  </a:lnTo>
                  <a:lnTo>
                    <a:pt x="1094" y="2005"/>
                  </a:lnTo>
                  <a:lnTo>
                    <a:pt x="1124" y="1955"/>
                  </a:lnTo>
                  <a:lnTo>
                    <a:pt x="1155" y="1908"/>
                  </a:lnTo>
                  <a:lnTo>
                    <a:pt x="1189" y="1863"/>
                  </a:lnTo>
                  <a:lnTo>
                    <a:pt x="1223" y="1822"/>
                  </a:lnTo>
                  <a:lnTo>
                    <a:pt x="1259" y="1785"/>
                  </a:lnTo>
                  <a:lnTo>
                    <a:pt x="1296" y="1749"/>
                  </a:lnTo>
                  <a:lnTo>
                    <a:pt x="1333" y="1717"/>
                  </a:lnTo>
                  <a:lnTo>
                    <a:pt x="1371" y="1688"/>
                  </a:lnTo>
                  <a:lnTo>
                    <a:pt x="1408" y="1659"/>
                  </a:lnTo>
                  <a:lnTo>
                    <a:pt x="1446" y="1634"/>
                  </a:lnTo>
                  <a:lnTo>
                    <a:pt x="1483" y="1609"/>
                  </a:lnTo>
                  <a:lnTo>
                    <a:pt x="1520" y="1588"/>
                  </a:lnTo>
                  <a:lnTo>
                    <a:pt x="1556" y="1566"/>
                  </a:lnTo>
                  <a:lnTo>
                    <a:pt x="1590" y="1547"/>
                  </a:lnTo>
                  <a:lnTo>
                    <a:pt x="1658" y="1511"/>
                  </a:lnTo>
                  <a:lnTo>
                    <a:pt x="1716" y="1475"/>
                  </a:lnTo>
                  <a:lnTo>
                    <a:pt x="1765" y="1438"/>
                  </a:lnTo>
                  <a:lnTo>
                    <a:pt x="1804" y="1402"/>
                  </a:lnTo>
                  <a:lnTo>
                    <a:pt x="1830" y="1371"/>
                  </a:lnTo>
                  <a:lnTo>
                    <a:pt x="1850" y="1338"/>
                  </a:lnTo>
                  <a:lnTo>
                    <a:pt x="1865" y="1304"/>
                  </a:lnTo>
                  <a:lnTo>
                    <a:pt x="1874" y="1271"/>
                  </a:lnTo>
                  <a:lnTo>
                    <a:pt x="1879" y="1238"/>
                  </a:lnTo>
                  <a:lnTo>
                    <a:pt x="1882" y="1205"/>
                  </a:lnTo>
                  <a:lnTo>
                    <a:pt x="1879" y="1174"/>
                  </a:lnTo>
                  <a:lnTo>
                    <a:pt x="1877" y="1146"/>
                  </a:lnTo>
                  <a:lnTo>
                    <a:pt x="1870" y="1120"/>
                  </a:lnTo>
                  <a:lnTo>
                    <a:pt x="1864" y="1097"/>
                  </a:lnTo>
                  <a:lnTo>
                    <a:pt x="1858" y="1078"/>
                  </a:lnTo>
                  <a:lnTo>
                    <a:pt x="1851" y="1064"/>
                  </a:lnTo>
                  <a:lnTo>
                    <a:pt x="1834" y="1028"/>
                  </a:lnTo>
                  <a:lnTo>
                    <a:pt x="1815" y="992"/>
                  </a:lnTo>
                  <a:lnTo>
                    <a:pt x="1792" y="956"/>
                  </a:lnTo>
                  <a:lnTo>
                    <a:pt x="1766" y="923"/>
                  </a:lnTo>
                  <a:lnTo>
                    <a:pt x="1737" y="889"/>
                  </a:lnTo>
                  <a:lnTo>
                    <a:pt x="1704" y="859"/>
                  </a:lnTo>
                  <a:lnTo>
                    <a:pt x="1668" y="830"/>
                  </a:lnTo>
                  <a:lnTo>
                    <a:pt x="1627" y="805"/>
                  </a:lnTo>
                  <a:lnTo>
                    <a:pt x="1583" y="782"/>
                  </a:lnTo>
                  <a:lnTo>
                    <a:pt x="1537" y="763"/>
                  </a:lnTo>
                  <a:lnTo>
                    <a:pt x="1485" y="746"/>
                  </a:lnTo>
                  <a:lnTo>
                    <a:pt x="1429" y="734"/>
                  </a:lnTo>
                  <a:lnTo>
                    <a:pt x="1369" y="727"/>
                  </a:lnTo>
                  <a:lnTo>
                    <a:pt x="1305" y="724"/>
                  </a:lnTo>
                  <a:lnTo>
                    <a:pt x="1242" y="727"/>
                  </a:lnTo>
                  <a:lnTo>
                    <a:pt x="1184" y="734"/>
                  </a:lnTo>
                  <a:lnTo>
                    <a:pt x="1130" y="746"/>
                  </a:lnTo>
                  <a:lnTo>
                    <a:pt x="1080" y="763"/>
                  </a:lnTo>
                  <a:lnTo>
                    <a:pt x="1035" y="782"/>
                  </a:lnTo>
                  <a:lnTo>
                    <a:pt x="992" y="804"/>
                  </a:lnTo>
                  <a:lnTo>
                    <a:pt x="954" y="829"/>
                  </a:lnTo>
                  <a:lnTo>
                    <a:pt x="919" y="857"/>
                  </a:lnTo>
                  <a:lnTo>
                    <a:pt x="887" y="887"/>
                  </a:lnTo>
                  <a:lnTo>
                    <a:pt x="858" y="918"/>
                  </a:lnTo>
                  <a:lnTo>
                    <a:pt x="833" y="950"/>
                  </a:lnTo>
                  <a:lnTo>
                    <a:pt x="810" y="983"/>
                  </a:lnTo>
                  <a:lnTo>
                    <a:pt x="792" y="1016"/>
                  </a:lnTo>
                  <a:lnTo>
                    <a:pt x="774" y="1050"/>
                  </a:lnTo>
                  <a:lnTo>
                    <a:pt x="759" y="1083"/>
                  </a:lnTo>
                  <a:lnTo>
                    <a:pt x="746" y="1115"/>
                  </a:lnTo>
                  <a:lnTo>
                    <a:pt x="736" y="1146"/>
                  </a:lnTo>
                  <a:lnTo>
                    <a:pt x="729" y="1175"/>
                  </a:lnTo>
                  <a:lnTo>
                    <a:pt x="722" y="1202"/>
                  </a:lnTo>
                  <a:lnTo>
                    <a:pt x="717" y="1226"/>
                  </a:lnTo>
                  <a:lnTo>
                    <a:pt x="714" y="1248"/>
                  </a:lnTo>
                  <a:lnTo>
                    <a:pt x="712" y="1266"/>
                  </a:lnTo>
                  <a:lnTo>
                    <a:pt x="712" y="1280"/>
                  </a:lnTo>
                  <a:lnTo>
                    <a:pt x="0" y="1185"/>
                  </a:lnTo>
                  <a:lnTo>
                    <a:pt x="6" y="1139"/>
                  </a:lnTo>
                  <a:lnTo>
                    <a:pt x="15" y="1092"/>
                  </a:lnTo>
                  <a:lnTo>
                    <a:pt x="26" y="1042"/>
                  </a:lnTo>
                  <a:lnTo>
                    <a:pt x="40" y="989"/>
                  </a:lnTo>
                  <a:lnTo>
                    <a:pt x="56" y="937"/>
                  </a:lnTo>
                  <a:lnTo>
                    <a:pt x="75" y="882"/>
                  </a:lnTo>
                  <a:lnTo>
                    <a:pt x="97" y="827"/>
                  </a:lnTo>
                  <a:lnTo>
                    <a:pt x="122" y="770"/>
                  </a:lnTo>
                  <a:lnTo>
                    <a:pt x="150" y="714"/>
                  </a:lnTo>
                  <a:lnTo>
                    <a:pt x="180" y="657"/>
                  </a:lnTo>
                  <a:lnTo>
                    <a:pt x="214" y="601"/>
                  </a:lnTo>
                  <a:lnTo>
                    <a:pt x="250" y="546"/>
                  </a:lnTo>
                  <a:lnTo>
                    <a:pt x="289" y="491"/>
                  </a:lnTo>
                  <a:lnTo>
                    <a:pt x="332" y="438"/>
                  </a:lnTo>
                  <a:lnTo>
                    <a:pt x="379" y="387"/>
                  </a:lnTo>
                  <a:lnTo>
                    <a:pt x="428" y="337"/>
                  </a:lnTo>
                  <a:lnTo>
                    <a:pt x="481" y="290"/>
                  </a:lnTo>
                  <a:lnTo>
                    <a:pt x="537" y="245"/>
                  </a:lnTo>
                  <a:lnTo>
                    <a:pt x="596" y="203"/>
                  </a:lnTo>
                  <a:lnTo>
                    <a:pt x="661" y="163"/>
                  </a:lnTo>
                  <a:lnTo>
                    <a:pt x="727" y="127"/>
                  </a:lnTo>
                  <a:lnTo>
                    <a:pt x="798" y="96"/>
                  </a:lnTo>
                  <a:lnTo>
                    <a:pt x="873" y="68"/>
                  </a:lnTo>
                  <a:lnTo>
                    <a:pt x="951" y="44"/>
                  </a:lnTo>
                  <a:lnTo>
                    <a:pt x="1033" y="26"/>
                  </a:lnTo>
                  <a:lnTo>
                    <a:pt x="1120" y="12"/>
                  </a:lnTo>
                  <a:lnTo>
                    <a:pt x="1211" y="3"/>
                  </a:lnTo>
                  <a:lnTo>
                    <a:pt x="1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-887412" y="3692525"/>
              <a:ext cx="754063" cy="766763"/>
            </a:xfrm>
            <a:custGeom>
              <a:avLst/>
              <a:gdLst>
                <a:gd name="T0" fmla="*/ 473 w 949"/>
                <a:gd name="T1" fmla="*/ 0 h 967"/>
                <a:gd name="T2" fmla="*/ 532 w 949"/>
                <a:gd name="T3" fmla="*/ 3 h 967"/>
                <a:gd name="T4" fmla="*/ 590 w 949"/>
                <a:gd name="T5" fmla="*/ 15 h 967"/>
                <a:gd name="T6" fmla="*/ 646 w 949"/>
                <a:gd name="T7" fmla="*/ 33 h 967"/>
                <a:gd name="T8" fmla="*/ 697 w 949"/>
                <a:gd name="T9" fmla="*/ 57 h 967"/>
                <a:gd name="T10" fmla="*/ 745 w 949"/>
                <a:gd name="T11" fmla="*/ 87 h 967"/>
                <a:gd name="T12" fmla="*/ 789 w 949"/>
                <a:gd name="T13" fmla="*/ 121 h 967"/>
                <a:gd name="T14" fmla="*/ 828 w 949"/>
                <a:gd name="T15" fmla="*/ 162 h 967"/>
                <a:gd name="T16" fmla="*/ 863 w 949"/>
                <a:gd name="T17" fmla="*/ 207 h 967"/>
                <a:gd name="T18" fmla="*/ 892 w 949"/>
                <a:gd name="T19" fmla="*/ 256 h 967"/>
                <a:gd name="T20" fmla="*/ 916 w 949"/>
                <a:gd name="T21" fmla="*/ 308 h 967"/>
                <a:gd name="T22" fmla="*/ 934 w 949"/>
                <a:gd name="T23" fmla="*/ 363 h 967"/>
                <a:gd name="T24" fmla="*/ 945 w 949"/>
                <a:gd name="T25" fmla="*/ 422 h 967"/>
                <a:gd name="T26" fmla="*/ 949 w 949"/>
                <a:gd name="T27" fmla="*/ 483 h 967"/>
                <a:gd name="T28" fmla="*/ 945 w 949"/>
                <a:gd name="T29" fmla="*/ 543 h 967"/>
                <a:gd name="T30" fmla="*/ 934 w 949"/>
                <a:gd name="T31" fmla="*/ 602 h 967"/>
                <a:gd name="T32" fmla="*/ 916 w 949"/>
                <a:gd name="T33" fmla="*/ 658 h 967"/>
                <a:gd name="T34" fmla="*/ 892 w 949"/>
                <a:gd name="T35" fmla="*/ 711 h 967"/>
                <a:gd name="T36" fmla="*/ 863 w 949"/>
                <a:gd name="T37" fmla="*/ 759 h 967"/>
                <a:gd name="T38" fmla="*/ 828 w 949"/>
                <a:gd name="T39" fmla="*/ 804 h 967"/>
                <a:gd name="T40" fmla="*/ 789 w 949"/>
                <a:gd name="T41" fmla="*/ 844 h 967"/>
                <a:gd name="T42" fmla="*/ 745 w 949"/>
                <a:gd name="T43" fmla="*/ 880 h 967"/>
                <a:gd name="T44" fmla="*/ 697 w 949"/>
                <a:gd name="T45" fmla="*/ 909 h 967"/>
                <a:gd name="T46" fmla="*/ 646 w 949"/>
                <a:gd name="T47" fmla="*/ 934 h 967"/>
                <a:gd name="T48" fmla="*/ 590 w 949"/>
                <a:gd name="T49" fmla="*/ 952 h 967"/>
                <a:gd name="T50" fmla="*/ 532 w 949"/>
                <a:gd name="T51" fmla="*/ 963 h 967"/>
                <a:gd name="T52" fmla="*/ 473 w 949"/>
                <a:gd name="T53" fmla="*/ 967 h 967"/>
                <a:gd name="T54" fmla="*/ 414 w 949"/>
                <a:gd name="T55" fmla="*/ 963 h 967"/>
                <a:gd name="T56" fmla="*/ 356 w 949"/>
                <a:gd name="T57" fmla="*/ 952 h 967"/>
                <a:gd name="T58" fmla="*/ 302 w 949"/>
                <a:gd name="T59" fmla="*/ 934 h 967"/>
                <a:gd name="T60" fmla="*/ 250 w 949"/>
                <a:gd name="T61" fmla="*/ 909 h 967"/>
                <a:gd name="T62" fmla="*/ 203 w 949"/>
                <a:gd name="T63" fmla="*/ 880 h 967"/>
                <a:gd name="T64" fmla="*/ 158 w 949"/>
                <a:gd name="T65" fmla="*/ 844 h 967"/>
                <a:gd name="T66" fmla="*/ 119 w 949"/>
                <a:gd name="T67" fmla="*/ 804 h 967"/>
                <a:gd name="T68" fmla="*/ 84 w 949"/>
                <a:gd name="T69" fmla="*/ 759 h 967"/>
                <a:gd name="T70" fmla="*/ 55 w 949"/>
                <a:gd name="T71" fmla="*/ 711 h 967"/>
                <a:gd name="T72" fmla="*/ 31 w 949"/>
                <a:gd name="T73" fmla="*/ 658 h 967"/>
                <a:gd name="T74" fmla="*/ 14 w 949"/>
                <a:gd name="T75" fmla="*/ 602 h 967"/>
                <a:gd name="T76" fmla="*/ 2 w 949"/>
                <a:gd name="T77" fmla="*/ 543 h 967"/>
                <a:gd name="T78" fmla="*/ 0 w 949"/>
                <a:gd name="T79" fmla="*/ 483 h 967"/>
                <a:gd name="T80" fmla="*/ 2 w 949"/>
                <a:gd name="T81" fmla="*/ 422 h 967"/>
                <a:gd name="T82" fmla="*/ 14 w 949"/>
                <a:gd name="T83" fmla="*/ 363 h 967"/>
                <a:gd name="T84" fmla="*/ 31 w 949"/>
                <a:gd name="T85" fmla="*/ 308 h 967"/>
                <a:gd name="T86" fmla="*/ 55 w 949"/>
                <a:gd name="T87" fmla="*/ 256 h 967"/>
                <a:gd name="T88" fmla="*/ 84 w 949"/>
                <a:gd name="T89" fmla="*/ 207 h 967"/>
                <a:gd name="T90" fmla="*/ 119 w 949"/>
                <a:gd name="T91" fmla="*/ 162 h 967"/>
                <a:gd name="T92" fmla="*/ 158 w 949"/>
                <a:gd name="T93" fmla="*/ 121 h 967"/>
                <a:gd name="T94" fmla="*/ 203 w 949"/>
                <a:gd name="T95" fmla="*/ 87 h 967"/>
                <a:gd name="T96" fmla="*/ 250 w 949"/>
                <a:gd name="T97" fmla="*/ 57 h 967"/>
                <a:gd name="T98" fmla="*/ 302 w 949"/>
                <a:gd name="T99" fmla="*/ 33 h 967"/>
                <a:gd name="T100" fmla="*/ 356 w 949"/>
                <a:gd name="T101" fmla="*/ 15 h 967"/>
                <a:gd name="T102" fmla="*/ 414 w 949"/>
                <a:gd name="T103" fmla="*/ 3 h 967"/>
                <a:gd name="T104" fmla="*/ 473 w 949"/>
                <a:gd name="T105" fmla="*/ 0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9" h="967">
                  <a:moveTo>
                    <a:pt x="473" y="0"/>
                  </a:moveTo>
                  <a:lnTo>
                    <a:pt x="532" y="3"/>
                  </a:lnTo>
                  <a:lnTo>
                    <a:pt x="590" y="15"/>
                  </a:lnTo>
                  <a:lnTo>
                    <a:pt x="646" y="33"/>
                  </a:lnTo>
                  <a:lnTo>
                    <a:pt x="697" y="57"/>
                  </a:lnTo>
                  <a:lnTo>
                    <a:pt x="745" y="87"/>
                  </a:lnTo>
                  <a:lnTo>
                    <a:pt x="789" y="121"/>
                  </a:lnTo>
                  <a:lnTo>
                    <a:pt x="828" y="162"/>
                  </a:lnTo>
                  <a:lnTo>
                    <a:pt x="863" y="207"/>
                  </a:lnTo>
                  <a:lnTo>
                    <a:pt x="892" y="256"/>
                  </a:lnTo>
                  <a:lnTo>
                    <a:pt x="916" y="308"/>
                  </a:lnTo>
                  <a:lnTo>
                    <a:pt x="934" y="363"/>
                  </a:lnTo>
                  <a:lnTo>
                    <a:pt x="945" y="422"/>
                  </a:lnTo>
                  <a:lnTo>
                    <a:pt x="949" y="483"/>
                  </a:lnTo>
                  <a:lnTo>
                    <a:pt x="945" y="543"/>
                  </a:lnTo>
                  <a:lnTo>
                    <a:pt x="934" y="602"/>
                  </a:lnTo>
                  <a:lnTo>
                    <a:pt x="916" y="658"/>
                  </a:lnTo>
                  <a:lnTo>
                    <a:pt x="892" y="711"/>
                  </a:lnTo>
                  <a:lnTo>
                    <a:pt x="863" y="759"/>
                  </a:lnTo>
                  <a:lnTo>
                    <a:pt x="828" y="804"/>
                  </a:lnTo>
                  <a:lnTo>
                    <a:pt x="789" y="844"/>
                  </a:lnTo>
                  <a:lnTo>
                    <a:pt x="745" y="880"/>
                  </a:lnTo>
                  <a:lnTo>
                    <a:pt x="697" y="909"/>
                  </a:lnTo>
                  <a:lnTo>
                    <a:pt x="646" y="934"/>
                  </a:lnTo>
                  <a:lnTo>
                    <a:pt x="590" y="952"/>
                  </a:lnTo>
                  <a:lnTo>
                    <a:pt x="532" y="963"/>
                  </a:lnTo>
                  <a:lnTo>
                    <a:pt x="473" y="967"/>
                  </a:lnTo>
                  <a:lnTo>
                    <a:pt x="414" y="963"/>
                  </a:lnTo>
                  <a:lnTo>
                    <a:pt x="356" y="952"/>
                  </a:lnTo>
                  <a:lnTo>
                    <a:pt x="302" y="934"/>
                  </a:lnTo>
                  <a:lnTo>
                    <a:pt x="250" y="909"/>
                  </a:lnTo>
                  <a:lnTo>
                    <a:pt x="203" y="880"/>
                  </a:lnTo>
                  <a:lnTo>
                    <a:pt x="158" y="844"/>
                  </a:lnTo>
                  <a:lnTo>
                    <a:pt x="119" y="804"/>
                  </a:lnTo>
                  <a:lnTo>
                    <a:pt x="84" y="759"/>
                  </a:lnTo>
                  <a:lnTo>
                    <a:pt x="55" y="711"/>
                  </a:lnTo>
                  <a:lnTo>
                    <a:pt x="31" y="658"/>
                  </a:lnTo>
                  <a:lnTo>
                    <a:pt x="14" y="602"/>
                  </a:lnTo>
                  <a:lnTo>
                    <a:pt x="2" y="543"/>
                  </a:lnTo>
                  <a:lnTo>
                    <a:pt x="0" y="483"/>
                  </a:lnTo>
                  <a:lnTo>
                    <a:pt x="2" y="422"/>
                  </a:lnTo>
                  <a:lnTo>
                    <a:pt x="14" y="363"/>
                  </a:lnTo>
                  <a:lnTo>
                    <a:pt x="31" y="308"/>
                  </a:lnTo>
                  <a:lnTo>
                    <a:pt x="55" y="256"/>
                  </a:lnTo>
                  <a:lnTo>
                    <a:pt x="84" y="207"/>
                  </a:lnTo>
                  <a:lnTo>
                    <a:pt x="119" y="162"/>
                  </a:lnTo>
                  <a:lnTo>
                    <a:pt x="158" y="121"/>
                  </a:lnTo>
                  <a:lnTo>
                    <a:pt x="203" y="87"/>
                  </a:lnTo>
                  <a:lnTo>
                    <a:pt x="250" y="57"/>
                  </a:lnTo>
                  <a:lnTo>
                    <a:pt x="302" y="33"/>
                  </a:lnTo>
                  <a:lnTo>
                    <a:pt x="356" y="15"/>
                  </a:lnTo>
                  <a:lnTo>
                    <a:pt x="414" y="3"/>
                  </a:lnTo>
                  <a:lnTo>
                    <a:pt x="4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" name="Footer Text"/>
          <p:cNvSpPr txBox="1"/>
          <p:nvPr/>
        </p:nvSpPr>
        <p:spPr>
          <a:xfrm>
            <a:off x="2749550" y="3443287"/>
            <a:ext cx="364490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Text"/>
          <p:cNvSpPr txBox="1"/>
          <p:nvPr/>
        </p:nvSpPr>
        <p:spPr>
          <a:xfrm>
            <a:off x="2133600" y="1412874"/>
            <a:ext cx="463296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4"/>
                </a:solidFill>
              </a:rPr>
              <a:t>THANK YOU !</a:t>
            </a:r>
          </a:p>
        </p:txBody>
      </p:sp>
      <p:sp>
        <p:nvSpPr>
          <p:cNvPr id="17" name="Title 2"/>
          <p:cNvSpPr txBox="1"/>
          <p:nvPr/>
        </p:nvSpPr>
        <p:spPr>
          <a:xfrm>
            <a:off x="113982" y="2991962"/>
            <a:ext cx="8824595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Leelawadee UI" panose="020B0502040204020203" charset="0"/>
                <a:cs typeface="Leelawadee UI" panose="020B0502040204020203" charset="0"/>
                <a:sym typeface="+mn-ea"/>
              </a:rPr>
              <a:t>Toxic Comment Classification Implementing NLP and CNN</a:t>
            </a:r>
          </a:p>
          <a:p>
            <a:r>
              <a:rPr lang="en-US" sz="2400" b="1" dirty="0">
                <a:solidFill>
                  <a:schemeClr val="bg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Leelawadee UI" panose="020B0502040204020203" charset="0"/>
                <a:cs typeface="Leelawadee UI" panose="020B0502040204020203" charset="0"/>
                <a:sym typeface="+mn-ea"/>
              </a:rPr>
              <a:t>        Combining Word Embedding Technique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3365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5909" y="2876550"/>
            <a:ext cx="4013835" cy="107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>
              <a:solidFill>
                <a:schemeClr val="bg1"/>
              </a:solidFill>
            </a:endParaRPr>
          </a:p>
        </p:txBody>
      </p:sp>
      <p:sp>
        <p:nvSpPr>
          <p:cNvPr id="17" name="Title 2"/>
          <p:cNvSpPr txBox="1"/>
          <p:nvPr/>
        </p:nvSpPr>
        <p:spPr>
          <a:xfrm>
            <a:off x="295909" y="1428750"/>
            <a:ext cx="4123690" cy="12311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chemeClr val="bg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Leelawadee UI" panose="020B0502040204020203" charset="0"/>
                <a:cs typeface="Leelawadee UI" panose="020B0502040204020203" charset="0"/>
                <a:sym typeface="+mn-ea"/>
              </a:rPr>
              <a:t>Toxic Comment </a:t>
            </a:r>
            <a:r>
              <a:rPr lang="en-US" sz="2000" b="1" dirty="0">
                <a:solidFill>
                  <a:schemeClr val="bg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Leelawadee UI" panose="020B0502040204020203" charset="0"/>
                <a:cs typeface="Leelawadee UI" panose="020B0502040204020203" charset="0"/>
                <a:sym typeface="+mn-ea"/>
              </a:rPr>
              <a:t>Classification Implementing NLP and  CNN Combining Word Embedding Technique</a:t>
            </a:r>
          </a:p>
        </p:txBody>
      </p:sp>
      <p:pic>
        <p:nvPicPr>
          <p:cNvPr id="2" name="Picture 1" descr="Artificial_Intelligence_781x5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445" y="0"/>
            <a:ext cx="4567555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985" y="320675"/>
            <a:ext cx="8375650" cy="584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/>
              <a:t>Authors</a:t>
            </a:r>
          </a:p>
        </p:txBody>
      </p:sp>
      <p:sp>
        <p:nvSpPr>
          <p:cNvPr id="41" name="Inhaltsplatzhalter 4"/>
          <p:cNvSpPr txBox="1"/>
          <p:nvPr/>
        </p:nvSpPr>
        <p:spPr>
          <a:xfrm>
            <a:off x="762000" y="1200150"/>
            <a:ext cx="2902585" cy="25090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  Sazal Kanti Kundu - 21166006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457201" y="120015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Inhaltsplatzhalter 4"/>
          <p:cNvSpPr txBox="1"/>
          <p:nvPr/>
        </p:nvSpPr>
        <p:spPr>
          <a:xfrm>
            <a:off x="1288415" y="2805113"/>
            <a:ext cx="3048635" cy="25090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endParaRPr lang="en-US" sz="1400" b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+mj-lt"/>
            </a:endParaRPr>
          </a:p>
        </p:txBody>
      </p:sp>
      <p:sp>
        <p:nvSpPr>
          <p:cNvPr id="47" name="Inhaltsplatzhalter 4"/>
          <p:cNvSpPr txBox="1"/>
          <p:nvPr/>
        </p:nvSpPr>
        <p:spPr>
          <a:xfrm>
            <a:off x="1287780" y="3723005"/>
            <a:ext cx="3049270" cy="25090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endParaRPr lang="en-US" sz="1400" b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57200" y="15811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457200" y="19621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57200" y="23431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457200" y="272415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457200" y="31161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Inhaltsplatzhalter 4"/>
          <p:cNvSpPr txBox="1"/>
          <p:nvPr/>
        </p:nvSpPr>
        <p:spPr>
          <a:xfrm>
            <a:off x="838199" y="3127037"/>
            <a:ext cx="2902585" cy="25090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Aninda Sadman - 18101617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838200" y="1581150"/>
            <a:ext cx="3124200" cy="25090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Mahmudul Hasan Shakil - 21166034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7" name="Inhaltsplatzhalter 4"/>
          <p:cNvSpPr txBox="1"/>
          <p:nvPr/>
        </p:nvSpPr>
        <p:spPr>
          <a:xfrm>
            <a:off x="838200" y="2357737"/>
            <a:ext cx="2902585" cy="25090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Md. Ibrahim Khan - 18201152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8" name="Inhaltsplatzhalter 4"/>
          <p:cNvSpPr txBox="1"/>
          <p:nvPr/>
        </p:nvSpPr>
        <p:spPr>
          <a:xfrm>
            <a:off x="838200" y="2738737"/>
            <a:ext cx="2902585" cy="25090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Md. Muntaha Islam - 18101079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838200" y="1962150"/>
            <a:ext cx="2902585" cy="25090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Tajkia Hossain - 20366013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7200" y="3717578"/>
            <a:ext cx="817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>
                <a:sym typeface="+mn-ea"/>
              </a:rPr>
              <a:t>{1,2,3,4,5,6} Department of Computer Science and Engineering, BRAC University, Dhaka, Bangladesh.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B7E9C-24CF-44D6-B876-A0A697AB516F}"/>
              </a:ext>
            </a:extLst>
          </p:cNvPr>
          <p:cNvSpPr txBox="1"/>
          <p:nvPr/>
        </p:nvSpPr>
        <p:spPr>
          <a:xfrm>
            <a:off x="4724400" y="1581150"/>
            <a:ext cx="2902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GROUP - 11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2" grpId="0" bldLvl="0" animBg="1"/>
      <p:bldP spid="45" grpId="1"/>
      <p:bldP spid="47" grpId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/>
      <p:bldP spid="24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022215" y="353695"/>
            <a:ext cx="3799205" cy="4436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C00000"/>
            </a:solidFill>
            <a:round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874643"/>
              </p:ext>
            </p:extLst>
          </p:nvPr>
        </p:nvGraphicFramePr>
        <p:xfrm>
          <a:off x="381000" y="492125"/>
          <a:ext cx="4366260" cy="3961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8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0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Title Slides                                  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01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Outline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03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04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Literature Review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08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Our Ideas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10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Workflow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12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Limitations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13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14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Reference Slides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15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395207" y="1649730"/>
            <a:ext cx="1052344" cy="1055788"/>
            <a:chOff x="-1219200" y="1365250"/>
            <a:chExt cx="1939925" cy="1946275"/>
          </a:xfrm>
          <a:solidFill>
            <a:schemeClr val="bg1"/>
          </a:solidFill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-1219200" y="1365250"/>
              <a:ext cx="1939925" cy="1946275"/>
            </a:xfrm>
            <a:custGeom>
              <a:avLst/>
              <a:gdLst>
                <a:gd name="T0" fmla="*/ 275 w 3666"/>
                <a:gd name="T1" fmla="*/ 157 h 3678"/>
                <a:gd name="T2" fmla="*/ 220 w 3666"/>
                <a:gd name="T3" fmla="*/ 179 h 3678"/>
                <a:gd name="T4" fmla="*/ 179 w 3666"/>
                <a:gd name="T5" fmla="*/ 221 h 3678"/>
                <a:gd name="T6" fmla="*/ 155 w 3666"/>
                <a:gd name="T7" fmla="*/ 275 h 3678"/>
                <a:gd name="T8" fmla="*/ 152 w 3666"/>
                <a:gd name="T9" fmla="*/ 3371 h 3678"/>
                <a:gd name="T10" fmla="*/ 164 w 3666"/>
                <a:gd name="T11" fmla="*/ 3431 h 3678"/>
                <a:gd name="T12" fmla="*/ 197 w 3666"/>
                <a:gd name="T13" fmla="*/ 3480 h 3678"/>
                <a:gd name="T14" fmla="*/ 245 w 3666"/>
                <a:gd name="T15" fmla="*/ 3512 h 3678"/>
                <a:gd name="T16" fmla="*/ 305 w 3666"/>
                <a:gd name="T17" fmla="*/ 3525 h 3678"/>
                <a:gd name="T18" fmla="*/ 3392 w 3666"/>
                <a:gd name="T19" fmla="*/ 3521 h 3678"/>
                <a:gd name="T20" fmla="*/ 3447 w 3666"/>
                <a:gd name="T21" fmla="*/ 3499 h 3678"/>
                <a:gd name="T22" fmla="*/ 3487 w 3666"/>
                <a:gd name="T23" fmla="*/ 3457 h 3678"/>
                <a:gd name="T24" fmla="*/ 3511 w 3666"/>
                <a:gd name="T25" fmla="*/ 3403 h 3678"/>
                <a:gd name="T26" fmla="*/ 3514 w 3666"/>
                <a:gd name="T27" fmla="*/ 307 h 3678"/>
                <a:gd name="T28" fmla="*/ 3502 w 3666"/>
                <a:gd name="T29" fmla="*/ 247 h 3678"/>
                <a:gd name="T30" fmla="*/ 3469 w 3666"/>
                <a:gd name="T31" fmla="*/ 198 h 3678"/>
                <a:gd name="T32" fmla="*/ 3421 w 3666"/>
                <a:gd name="T33" fmla="*/ 166 h 3678"/>
                <a:gd name="T34" fmla="*/ 3361 w 3666"/>
                <a:gd name="T35" fmla="*/ 153 h 3678"/>
                <a:gd name="T36" fmla="*/ 305 w 3666"/>
                <a:gd name="T37" fmla="*/ 0 h 3678"/>
                <a:gd name="T38" fmla="*/ 3406 w 3666"/>
                <a:gd name="T39" fmla="*/ 3 h 3678"/>
                <a:gd name="T40" fmla="*/ 3490 w 3666"/>
                <a:gd name="T41" fmla="*/ 28 h 3678"/>
                <a:gd name="T42" fmla="*/ 3562 w 3666"/>
                <a:gd name="T43" fmla="*/ 75 h 3678"/>
                <a:gd name="T44" fmla="*/ 3617 w 3666"/>
                <a:gd name="T45" fmla="*/ 140 h 3678"/>
                <a:gd name="T46" fmla="*/ 3654 w 3666"/>
                <a:gd name="T47" fmla="*/ 218 h 3678"/>
                <a:gd name="T48" fmla="*/ 3666 w 3666"/>
                <a:gd name="T49" fmla="*/ 307 h 3678"/>
                <a:gd name="T50" fmla="*/ 3663 w 3666"/>
                <a:gd name="T51" fmla="*/ 3416 h 3678"/>
                <a:gd name="T52" fmla="*/ 3638 w 3666"/>
                <a:gd name="T53" fmla="*/ 3501 h 3678"/>
                <a:gd name="T54" fmla="*/ 3592 w 3666"/>
                <a:gd name="T55" fmla="*/ 3572 h 3678"/>
                <a:gd name="T56" fmla="*/ 3528 w 3666"/>
                <a:gd name="T57" fmla="*/ 3629 h 3678"/>
                <a:gd name="T58" fmla="*/ 3449 w 3666"/>
                <a:gd name="T59" fmla="*/ 3665 h 3678"/>
                <a:gd name="T60" fmla="*/ 3361 w 3666"/>
                <a:gd name="T61" fmla="*/ 3678 h 3678"/>
                <a:gd name="T62" fmla="*/ 260 w 3666"/>
                <a:gd name="T63" fmla="*/ 3675 h 3678"/>
                <a:gd name="T64" fmla="*/ 177 w 3666"/>
                <a:gd name="T65" fmla="*/ 3649 h 3678"/>
                <a:gd name="T66" fmla="*/ 105 w 3666"/>
                <a:gd name="T67" fmla="*/ 3603 h 3678"/>
                <a:gd name="T68" fmla="*/ 48 w 3666"/>
                <a:gd name="T69" fmla="*/ 3538 h 3678"/>
                <a:gd name="T70" fmla="*/ 12 w 3666"/>
                <a:gd name="T71" fmla="*/ 3460 h 3678"/>
                <a:gd name="T72" fmla="*/ 0 w 3666"/>
                <a:gd name="T73" fmla="*/ 3371 h 3678"/>
                <a:gd name="T74" fmla="*/ 3 w 3666"/>
                <a:gd name="T75" fmla="*/ 261 h 3678"/>
                <a:gd name="T76" fmla="*/ 28 w 3666"/>
                <a:gd name="T77" fmla="*/ 177 h 3678"/>
                <a:gd name="T78" fmla="*/ 74 w 3666"/>
                <a:gd name="T79" fmla="*/ 106 h 3678"/>
                <a:gd name="T80" fmla="*/ 138 w 3666"/>
                <a:gd name="T81" fmla="*/ 49 h 3678"/>
                <a:gd name="T82" fmla="*/ 217 w 3666"/>
                <a:gd name="T83" fmla="*/ 13 h 3678"/>
                <a:gd name="T84" fmla="*/ 305 w 3666"/>
                <a:gd name="T85" fmla="*/ 0 h 3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66" h="3678">
                  <a:moveTo>
                    <a:pt x="305" y="153"/>
                  </a:moveTo>
                  <a:lnTo>
                    <a:pt x="275" y="157"/>
                  </a:lnTo>
                  <a:lnTo>
                    <a:pt x="245" y="166"/>
                  </a:lnTo>
                  <a:lnTo>
                    <a:pt x="220" y="179"/>
                  </a:lnTo>
                  <a:lnTo>
                    <a:pt x="197" y="198"/>
                  </a:lnTo>
                  <a:lnTo>
                    <a:pt x="179" y="221"/>
                  </a:lnTo>
                  <a:lnTo>
                    <a:pt x="164" y="247"/>
                  </a:lnTo>
                  <a:lnTo>
                    <a:pt x="155" y="275"/>
                  </a:lnTo>
                  <a:lnTo>
                    <a:pt x="152" y="307"/>
                  </a:lnTo>
                  <a:lnTo>
                    <a:pt x="152" y="3371"/>
                  </a:lnTo>
                  <a:lnTo>
                    <a:pt x="155" y="3403"/>
                  </a:lnTo>
                  <a:lnTo>
                    <a:pt x="164" y="3431"/>
                  </a:lnTo>
                  <a:lnTo>
                    <a:pt x="179" y="3457"/>
                  </a:lnTo>
                  <a:lnTo>
                    <a:pt x="197" y="3480"/>
                  </a:lnTo>
                  <a:lnTo>
                    <a:pt x="220" y="3499"/>
                  </a:lnTo>
                  <a:lnTo>
                    <a:pt x="245" y="3512"/>
                  </a:lnTo>
                  <a:lnTo>
                    <a:pt x="275" y="3521"/>
                  </a:lnTo>
                  <a:lnTo>
                    <a:pt x="305" y="3525"/>
                  </a:lnTo>
                  <a:lnTo>
                    <a:pt x="3361" y="3525"/>
                  </a:lnTo>
                  <a:lnTo>
                    <a:pt x="3392" y="3521"/>
                  </a:lnTo>
                  <a:lnTo>
                    <a:pt x="3421" y="3512"/>
                  </a:lnTo>
                  <a:lnTo>
                    <a:pt x="3447" y="3499"/>
                  </a:lnTo>
                  <a:lnTo>
                    <a:pt x="3469" y="3480"/>
                  </a:lnTo>
                  <a:lnTo>
                    <a:pt x="3487" y="3457"/>
                  </a:lnTo>
                  <a:lnTo>
                    <a:pt x="3502" y="3431"/>
                  </a:lnTo>
                  <a:lnTo>
                    <a:pt x="3511" y="3403"/>
                  </a:lnTo>
                  <a:lnTo>
                    <a:pt x="3514" y="3371"/>
                  </a:lnTo>
                  <a:lnTo>
                    <a:pt x="3514" y="307"/>
                  </a:lnTo>
                  <a:lnTo>
                    <a:pt x="3511" y="275"/>
                  </a:lnTo>
                  <a:lnTo>
                    <a:pt x="3502" y="247"/>
                  </a:lnTo>
                  <a:lnTo>
                    <a:pt x="3487" y="221"/>
                  </a:lnTo>
                  <a:lnTo>
                    <a:pt x="3469" y="198"/>
                  </a:lnTo>
                  <a:lnTo>
                    <a:pt x="3447" y="179"/>
                  </a:lnTo>
                  <a:lnTo>
                    <a:pt x="3421" y="166"/>
                  </a:lnTo>
                  <a:lnTo>
                    <a:pt x="3392" y="157"/>
                  </a:lnTo>
                  <a:lnTo>
                    <a:pt x="3361" y="153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361" y="0"/>
                  </a:lnTo>
                  <a:lnTo>
                    <a:pt x="3406" y="3"/>
                  </a:lnTo>
                  <a:lnTo>
                    <a:pt x="3449" y="13"/>
                  </a:lnTo>
                  <a:lnTo>
                    <a:pt x="3490" y="28"/>
                  </a:lnTo>
                  <a:lnTo>
                    <a:pt x="3528" y="49"/>
                  </a:lnTo>
                  <a:lnTo>
                    <a:pt x="3562" y="75"/>
                  </a:lnTo>
                  <a:lnTo>
                    <a:pt x="3592" y="106"/>
                  </a:lnTo>
                  <a:lnTo>
                    <a:pt x="3617" y="140"/>
                  </a:lnTo>
                  <a:lnTo>
                    <a:pt x="3638" y="177"/>
                  </a:lnTo>
                  <a:lnTo>
                    <a:pt x="3654" y="218"/>
                  </a:lnTo>
                  <a:lnTo>
                    <a:pt x="3663" y="261"/>
                  </a:lnTo>
                  <a:lnTo>
                    <a:pt x="3666" y="307"/>
                  </a:lnTo>
                  <a:lnTo>
                    <a:pt x="3666" y="3371"/>
                  </a:lnTo>
                  <a:lnTo>
                    <a:pt x="3663" y="3416"/>
                  </a:lnTo>
                  <a:lnTo>
                    <a:pt x="3654" y="3460"/>
                  </a:lnTo>
                  <a:lnTo>
                    <a:pt x="3638" y="3501"/>
                  </a:lnTo>
                  <a:lnTo>
                    <a:pt x="3617" y="3538"/>
                  </a:lnTo>
                  <a:lnTo>
                    <a:pt x="3592" y="3572"/>
                  </a:lnTo>
                  <a:lnTo>
                    <a:pt x="3562" y="3603"/>
                  </a:lnTo>
                  <a:lnTo>
                    <a:pt x="3528" y="3629"/>
                  </a:lnTo>
                  <a:lnTo>
                    <a:pt x="3490" y="3649"/>
                  </a:lnTo>
                  <a:lnTo>
                    <a:pt x="3449" y="3665"/>
                  </a:lnTo>
                  <a:lnTo>
                    <a:pt x="3406" y="3675"/>
                  </a:lnTo>
                  <a:lnTo>
                    <a:pt x="3361" y="3678"/>
                  </a:lnTo>
                  <a:lnTo>
                    <a:pt x="305" y="3678"/>
                  </a:lnTo>
                  <a:lnTo>
                    <a:pt x="260" y="3675"/>
                  </a:lnTo>
                  <a:lnTo>
                    <a:pt x="217" y="3665"/>
                  </a:lnTo>
                  <a:lnTo>
                    <a:pt x="177" y="3649"/>
                  </a:lnTo>
                  <a:lnTo>
                    <a:pt x="138" y="3629"/>
                  </a:lnTo>
                  <a:lnTo>
                    <a:pt x="105" y="3603"/>
                  </a:lnTo>
                  <a:lnTo>
                    <a:pt x="74" y="3572"/>
                  </a:lnTo>
                  <a:lnTo>
                    <a:pt x="48" y="3538"/>
                  </a:lnTo>
                  <a:lnTo>
                    <a:pt x="28" y="3501"/>
                  </a:lnTo>
                  <a:lnTo>
                    <a:pt x="12" y="3460"/>
                  </a:lnTo>
                  <a:lnTo>
                    <a:pt x="3" y="3416"/>
                  </a:lnTo>
                  <a:lnTo>
                    <a:pt x="0" y="3371"/>
                  </a:lnTo>
                  <a:lnTo>
                    <a:pt x="0" y="307"/>
                  </a:lnTo>
                  <a:lnTo>
                    <a:pt x="3" y="261"/>
                  </a:lnTo>
                  <a:lnTo>
                    <a:pt x="12" y="218"/>
                  </a:lnTo>
                  <a:lnTo>
                    <a:pt x="28" y="177"/>
                  </a:lnTo>
                  <a:lnTo>
                    <a:pt x="48" y="140"/>
                  </a:lnTo>
                  <a:lnTo>
                    <a:pt x="74" y="106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7" y="28"/>
                  </a:lnTo>
                  <a:lnTo>
                    <a:pt x="217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-895350" y="1689100"/>
              <a:ext cx="322263" cy="325438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5 h 613"/>
                <a:gd name="T8" fmla="*/ 156 w 611"/>
                <a:gd name="T9" fmla="*/ 337 h 613"/>
                <a:gd name="T10" fmla="*/ 178 w 611"/>
                <a:gd name="T11" fmla="*/ 392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2 h 613"/>
                <a:gd name="T22" fmla="*/ 455 w 611"/>
                <a:gd name="T23" fmla="*/ 337 h 613"/>
                <a:gd name="T24" fmla="*/ 455 w 611"/>
                <a:gd name="T25" fmla="*/ 275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49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3 h 613"/>
                <a:gd name="T52" fmla="*/ 393 w 611"/>
                <a:gd name="T53" fmla="*/ 599 h 613"/>
                <a:gd name="T54" fmla="*/ 305 w 611"/>
                <a:gd name="T55" fmla="*/ 613 h 613"/>
                <a:gd name="T56" fmla="*/ 218 w 611"/>
                <a:gd name="T57" fmla="*/ 599 h 613"/>
                <a:gd name="T58" fmla="*/ 139 w 611"/>
                <a:gd name="T59" fmla="*/ 563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49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5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5"/>
                  </a:lnTo>
                  <a:lnTo>
                    <a:pt x="152" y="307"/>
                  </a:lnTo>
                  <a:lnTo>
                    <a:pt x="156" y="337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59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7"/>
                  </a:lnTo>
                  <a:lnTo>
                    <a:pt x="458" y="307"/>
                  </a:lnTo>
                  <a:lnTo>
                    <a:pt x="455" y="275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5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49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7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8"/>
                  </a:lnTo>
                  <a:lnTo>
                    <a:pt x="506" y="537"/>
                  </a:lnTo>
                  <a:lnTo>
                    <a:pt x="472" y="563"/>
                  </a:lnTo>
                  <a:lnTo>
                    <a:pt x="434" y="585"/>
                  </a:lnTo>
                  <a:lnTo>
                    <a:pt x="393" y="599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599"/>
                  </a:lnTo>
                  <a:lnTo>
                    <a:pt x="177" y="585"/>
                  </a:lnTo>
                  <a:lnTo>
                    <a:pt x="139" y="563"/>
                  </a:lnTo>
                  <a:lnTo>
                    <a:pt x="105" y="537"/>
                  </a:lnTo>
                  <a:lnTo>
                    <a:pt x="75" y="508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7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49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-895350" y="2176463"/>
              <a:ext cx="322263" cy="323850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7 h 613"/>
                <a:gd name="T8" fmla="*/ 156 w 611"/>
                <a:gd name="T9" fmla="*/ 337 h 613"/>
                <a:gd name="T10" fmla="*/ 178 w 611"/>
                <a:gd name="T11" fmla="*/ 393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3 h 613"/>
                <a:gd name="T22" fmla="*/ 455 w 611"/>
                <a:gd name="T23" fmla="*/ 337 h 613"/>
                <a:gd name="T24" fmla="*/ 455 w 611"/>
                <a:gd name="T25" fmla="*/ 277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6 h 613"/>
                <a:gd name="T40" fmla="*/ 582 w 611"/>
                <a:gd name="T41" fmla="*/ 177 h 613"/>
                <a:gd name="T42" fmla="*/ 608 w 611"/>
                <a:gd name="T43" fmla="*/ 262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4 h 613"/>
                <a:gd name="T52" fmla="*/ 393 w 611"/>
                <a:gd name="T53" fmla="*/ 601 h 613"/>
                <a:gd name="T54" fmla="*/ 305 w 611"/>
                <a:gd name="T55" fmla="*/ 613 h 613"/>
                <a:gd name="T56" fmla="*/ 218 w 611"/>
                <a:gd name="T57" fmla="*/ 601 h 613"/>
                <a:gd name="T58" fmla="*/ 139 w 611"/>
                <a:gd name="T59" fmla="*/ 564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2 h 613"/>
                <a:gd name="T68" fmla="*/ 28 w 611"/>
                <a:gd name="T69" fmla="*/ 177 h 613"/>
                <a:gd name="T70" fmla="*/ 75 w 611"/>
                <a:gd name="T71" fmla="*/ 106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6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7"/>
                  </a:lnTo>
                  <a:lnTo>
                    <a:pt x="152" y="306"/>
                  </a:lnTo>
                  <a:lnTo>
                    <a:pt x="156" y="337"/>
                  </a:lnTo>
                  <a:lnTo>
                    <a:pt x="165" y="367"/>
                  </a:lnTo>
                  <a:lnTo>
                    <a:pt x="178" y="393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61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3"/>
                  </a:lnTo>
                  <a:lnTo>
                    <a:pt x="446" y="367"/>
                  </a:lnTo>
                  <a:lnTo>
                    <a:pt x="455" y="337"/>
                  </a:lnTo>
                  <a:lnTo>
                    <a:pt x="458" y="306"/>
                  </a:lnTo>
                  <a:lnTo>
                    <a:pt x="455" y="277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6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9"/>
                  </a:lnTo>
                  <a:lnTo>
                    <a:pt x="472" y="50"/>
                  </a:lnTo>
                  <a:lnTo>
                    <a:pt x="506" y="76"/>
                  </a:lnTo>
                  <a:lnTo>
                    <a:pt x="536" y="106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9"/>
                  </a:lnTo>
                  <a:lnTo>
                    <a:pt x="608" y="262"/>
                  </a:lnTo>
                  <a:lnTo>
                    <a:pt x="611" y="306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4"/>
                  </a:lnTo>
                  <a:lnTo>
                    <a:pt x="536" y="508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1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8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6"/>
                  </a:lnTo>
                  <a:lnTo>
                    <a:pt x="2" y="262"/>
                  </a:lnTo>
                  <a:lnTo>
                    <a:pt x="13" y="219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39" y="50"/>
                  </a:lnTo>
                  <a:lnTo>
                    <a:pt x="177" y="29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-895350" y="2662238"/>
              <a:ext cx="322263" cy="325438"/>
            </a:xfrm>
            <a:custGeom>
              <a:avLst/>
              <a:gdLst>
                <a:gd name="T0" fmla="*/ 275 w 611"/>
                <a:gd name="T1" fmla="*/ 156 h 613"/>
                <a:gd name="T2" fmla="*/ 220 w 611"/>
                <a:gd name="T3" fmla="*/ 180 h 613"/>
                <a:gd name="T4" fmla="*/ 178 w 611"/>
                <a:gd name="T5" fmla="*/ 220 h 613"/>
                <a:gd name="T6" fmla="*/ 156 w 611"/>
                <a:gd name="T7" fmla="*/ 276 h 613"/>
                <a:gd name="T8" fmla="*/ 156 w 611"/>
                <a:gd name="T9" fmla="*/ 338 h 613"/>
                <a:gd name="T10" fmla="*/ 178 w 611"/>
                <a:gd name="T11" fmla="*/ 392 h 613"/>
                <a:gd name="T12" fmla="*/ 220 w 611"/>
                <a:gd name="T13" fmla="*/ 434 h 613"/>
                <a:gd name="T14" fmla="*/ 275 w 611"/>
                <a:gd name="T15" fmla="*/ 456 h 613"/>
                <a:gd name="T16" fmla="*/ 336 w 611"/>
                <a:gd name="T17" fmla="*/ 456 h 613"/>
                <a:gd name="T18" fmla="*/ 391 w 611"/>
                <a:gd name="T19" fmla="*/ 434 h 613"/>
                <a:gd name="T20" fmla="*/ 433 w 611"/>
                <a:gd name="T21" fmla="*/ 392 h 613"/>
                <a:gd name="T22" fmla="*/ 455 w 611"/>
                <a:gd name="T23" fmla="*/ 338 h 613"/>
                <a:gd name="T24" fmla="*/ 455 w 611"/>
                <a:gd name="T25" fmla="*/ 276 h 613"/>
                <a:gd name="T26" fmla="*/ 433 w 611"/>
                <a:gd name="T27" fmla="*/ 220 h 613"/>
                <a:gd name="T28" fmla="*/ 391 w 611"/>
                <a:gd name="T29" fmla="*/ 180 h 613"/>
                <a:gd name="T30" fmla="*/ 336 w 611"/>
                <a:gd name="T31" fmla="*/ 156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1 h 613"/>
                <a:gd name="T46" fmla="*/ 582 w 611"/>
                <a:gd name="T47" fmla="*/ 436 h 613"/>
                <a:gd name="T48" fmla="*/ 536 w 611"/>
                <a:gd name="T49" fmla="*/ 507 h 613"/>
                <a:gd name="T50" fmla="*/ 472 w 611"/>
                <a:gd name="T51" fmla="*/ 564 h 613"/>
                <a:gd name="T52" fmla="*/ 393 w 611"/>
                <a:gd name="T53" fmla="*/ 600 h 613"/>
                <a:gd name="T54" fmla="*/ 305 w 611"/>
                <a:gd name="T55" fmla="*/ 613 h 613"/>
                <a:gd name="T56" fmla="*/ 218 w 611"/>
                <a:gd name="T57" fmla="*/ 600 h 613"/>
                <a:gd name="T58" fmla="*/ 139 w 611"/>
                <a:gd name="T59" fmla="*/ 564 h 613"/>
                <a:gd name="T60" fmla="*/ 75 w 611"/>
                <a:gd name="T61" fmla="*/ 507 h 613"/>
                <a:gd name="T62" fmla="*/ 28 w 611"/>
                <a:gd name="T63" fmla="*/ 436 h 613"/>
                <a:gd name="T64" fmla="*/ 2 w 611"/>
                <a:gd name="T65" fmla="*/ 351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4"/>
                  </a:moveTo>
                  <a:lnTo>
                    <a:pt x="275" y="156"/>
                  </a:lnTo>
                  <a:lnTo>
                    <a:pt x="246" y="165"/>
                  </a:lnTo>
                  <a:lnTo>
                    <a:pt x="220" y="180"/>
                  </a:lnTo>
                  <a:lnTo>
                    <a:pt x="197" y="198"/>
                  </a:lnTo>
                  <a:lnTo>
                    <a:pt x="178" y="220"/>
                  </a:lnTo>
                  <a:lnTo>
                    <a:pt x="165" y="246"/>
                  </a:lnTo>
                  <a:lnTo>
                    <a:pt x="156" y="276"/>
                  </a:lnTo>
                  <a:lnTo>
                    <a:pt x="152" y="306"/>
                  </a:lnTo>
                  <a:lnTo>
                    <a:pt x="156" y="338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4"/>
                  </a:lnTo>
                  <a:lnTo>
                    <a:pt x="220" y="434"/>
                  </a:lnTo>
                  <a:lnTo>
                    <a:pt x="246" y="447"/>
                  </a:lnTo>
                  <a:lnTo>
                    <a:pt x="275" y="456"/>
                  </a:lnTo>
                  <a:lnTo>
                    <a:pt x="305" y="460"/>
                  </a:lnTo>
                  <a:lnTo>
                    <a:pt x="336" y="456"/>
                  </a:lnTo>
                  <a:lnTo>
                    <a:pt x="365" y="447"/>
                  </a:lnTo>
                  <a:lnTo>
                    <a:pt x="391" y="434"/>
                  </a:lnTo>
                  <a:lnTo>
                    <a:pt x="413" y="414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8"/>
                  </a:lnTo>
                  <a:lnTo>
                    <a:pt x="458" y="306"/>
                  </a:lnTo>
                  <a:lnTo>
                    <a:pt x="455" y="276"/>
                  </a:lnTo>
                  <a:lnTo>
                    <a:pt x="446" y="246"/>
                  </a:lnTo>
                  <a:lnTo>
                    <a:pt x="433" y="220"/>
                  </a:lnTo>
                  <a:lnTo>
                    <a:pt x="413" y="198"/>
                  </a:lnTo>
                  <a:lnTo>
                    <a:pt x="391" y="180"/>
                  </a:lnTo>
                  <a:lnTo>
                    <a:pt x="365" y="165"/>
                  </a:lnTo>
                  <a:lnTo>
                    <a:pt x="336" y="156"/>
                  </a:lnTo>
                  <a:lnTo>
                    <a:pt x="305" y="154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50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6"/>
                  </a:lnTo>
                  <a:lnTo>
                    <a:pt x="608" y="351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7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0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0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7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1"/>
                  </a:lnTo>
                  <a:lnTo>
                    <a:pt x="0" y="306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50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-411163" y="2297113"/>
              <a:ext cx="808038" cy="82550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0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6 h 154"/>
                <a:gd name="T16" fmla="*/ 1525 w 1527"/>
                <a:gd name="T17" fmla="*/ 97 h 154"/>
                <a:gd name="T18" fmla="*/ 1517 w 1527"/>
                <a:gd name="T19" fmla="*/ 115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0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0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5 h 154"/>
                <a:gd name="T38" fmla="*/ 2 w 1527"/>
                <a:gd name="T39" fmla="*/ 97 h 154"/>
                <a:gd name="T40" fmla="*/ 0 w 1527"/>
                <a:gd name="T41" fmla="*/ 76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0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6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0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0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-411163" y="1811338"/>
              <a:ext cx="808038" cy="80963"/>
            </a:xfrm>
            <a:custGeom>
              <a:avLst/>
              <a:gdLst>
                <a:gd name="T0" fmla="*/ 76 w 1527"/>
                <a:gd name="T1" fmla="*/ 0 h 153"/>
                <a:gd name="T2" fmla="*/ 1451 w 1527"/>
                <a:gd name="T3" fmla="*/ 0 h 153"/>
                <a:gd name="T4" fmla="*/ 1471 w 1527"/>
                <a:gd name="T5" fmla="*/ 2 h 153"/>
                <a:gd name="T6" fmla="*/ 1490 w 1527"/>
                <a:gd name="T7" fmla="*/ 10 h 153"/>
                <a:gd name="T8" fmla="*/ 1505 w 1527"/>
                <a:gd name="T9" fmla="*/ 23 h 153"/>
                <a:gd name="T10" fmla="*/ 1517 w 1527"/>
                <a:gd name="T11" fmla="*/ 37 h 153"/>
                <a:gd name="T12" fmla="*/ 1525 w 1527"/>
                <a:gd name="T13" fmla="*/ 55 h 153"/>
                <a:gd name="T14" fmla="*/ 1527 w 1527"/>
                <a:gd name="T15" fmla="*/ 77 h 153"/>
                <a:gd name="T16" fmla="*/ 1525 w 1527"/>
                <a:gd name="T17" fmla="*/ 97 h 153"/>
                <a:gd name="T18" fmla="*/ 1517 w 1527"/>
                <a:gd name="T19" fmla="*/ 115 h 153"/>
                <a:gd name="T20" fmla="*/ 1505 w 1527"/>
                <a:gd name="T21" fmla="*/ 131 h 153"/>
                <a:gd name="T22" fmla="*/ 1490 w 1527"/>
                <a:gd name="T23" fmla="*/ 142 h 153"/>
                <a:gd name="T24" fmla="*/ 1471 w 1527"/>
                <a:gd name="T25" fmla="*/ 150 h 153"/>
                <a:gd name="T26" fmla="*/ 1451 w 1527"/>
                <a:gd name="T27" fmla="*/ 153 h 153"/>
                <a:gd name="T28" fmla="*/ 76 w 1527"/>
                <a:gd name="T29" fmla="*/ 153 h 153"/>
                <a:gd name="T30" fmla="*/ 56 w 1527"/>
                <a:gd name="T31" fmla="*/ 150 h 153"/>
                <a:gd name="T32" fmla="*/ 38 w 1527"/>
                <a:gd name="T33" fmla="*/ 142 h 153"/>
                <a:gd name="T34" fmla="*/ 22 w 1527"/>
                <a:gd name="T35" fmla="*/ 131 h 153"/>
                <a:gd name="T36" fmla="*/ 10 w 1527"/>
                <a:gd name="T37" fmla="*/ 115 h 153"/>
                <a:gd name="T38" fmla="*/ 2 w 1527"/>
                <a:gd name="T39" fmla="*/ 97 h 153"/>
                <a:gd name="T40" fmla="*/ 0 w 1527"/>
                <a:gd name="T41" fmla="*/ 77 h 153"/>
                <a:gd name="T42" fmla="*/ 2 w 1527"/>
                <a:gd name="T43" fmla="*/ 55 h 153"/>
                <a:gd name="T44" fmla="*/ 10 w 1527"/>
                <a:gd name="T45" fmla="*/ 37 h 153"/>
                <a:gd name="T46" fmla="*/ 22 w 1527"/>
                <a:gd name="T47" fmla="*/ 23 h 153"/>
                <a:gd name="T48" fmla="*/ 38 w 1527"/>
                <a:gd name="T49" fmla="*/ 10 h 153"/>
                <a:gd name="T50" fmla="*/ 56 w 1527"/>
                <a:gd name="T51" fmla="*/ 2 h 153"/>
                <a:gd name="T52" fmla="*/ 76 w 1527"/>
                <a:gd name="T5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3">
                  <a:moveTo>
                    <a:pt x="76" y="0"/>
                  </a:moveTo>
                  <a:lnTo>
                    <a:pt x="1451" y="0"/>
                  </a:lnTo>
                  <a:lnTo>
                    <a:pt x="1471" y="2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7"/>
                  </a:lnTo>
                  <a:lnTo>
                    <a:pt x="1525" y="55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2"/>
                  </a:lnTo>
                  <a:lnTo>
                    <a:pt x="1471" y="150"/>
                  </a:lnTo>
                  <a:lnTo>
                    <a:pt x="1451" y="153"/>
                  </a:lnTo>
                  <a:lnTo>
                    <a:pt x="76" y="153"/>
                  </a:lnTo>
                  <a:lnTo>
                    <a:pt x="56" y="150"/>
                  </a:lnTo>
                  <a:lnTo>
                    <a:pt x="38" y="142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-411163" y="2784475"/>
              <a:ext cx="808038" cy="80963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2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7 h 154"/>
                <a:gd name="T16" fmla="*/ 1525 w 1527"/>
                <a:gd name="T17" fmla="*/ 97 h 154"/>
                <a:gd name="T18" fmla="*/ 1517 w 1527"/>
                <a:gd name="T19" fmla="*/ 117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2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2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7 h 154"/>
                <a:gd name="T38" fmla="*/ 2 w 1527"/>
                <a:gd name="T39" fmla="*/ 97 h 154"/>
                <a:gd name="T40" fmla="*/ 0 w 1527"/>
                <a:gd name="T41" fmla="*/ 77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2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2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7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2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7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5" name="Title 2"/>
          <p:cNvSpPr txBox="1"/>
          <p:nvPr/>
        </p:nvSpPr>
        <p:spPr>
          <a:xfrm>
            <a:off x="5244979" y="2825004"/>
            <a:ext cx="33528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Project Proposal Presentation Outline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2301" y="1087655"/>
            <a:ext cx="1918256" cy="3461485"/>
            <a:chOff x="495491" y="1087655"/>
            <a:chExt cx="1918256" cy="3461485"/>
          </a:xfrm>
        </p:grpSpPr>
        <p:sp>
          <p:nvSpPr>
            <p:cNvPr id="6" name="Rectangle: Top Corners Rounded 5"/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en-US" sz="160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91440" tIns="640080" rIns="91440" bIns="45720" numCol="1" rtlCol="0" anchor="t" anchorCtr="0" compatLnSpc="1"/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Objective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Implementation of deep learning for specifying abusive online contents to reduce cyberbullying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468353" y="1087655"/>
            <a:ext cx="1918256" cy="3461485"/>
            <a:chOff x="1463866" y="1087655"/>
            <a:chExt cx="1918256" cy="3461485"/>
          </a:xfrm>
        </p:grpSpPr>
        <p:sp>
          <p:nvSpPr>
            <p:cNvPr id="23" name="Rectangle: Top Corners Rounded 22"/>
            <p:cNvSpPr/>
            <p:nvPr/>
          </p:nvSpPr>
          <p:spPr bwMode="auto">
            <a:xfrm>
              <a:off x="1463866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en-US" sz="160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463866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91440" tIns="640080" rIns="91440" bIns="45720" numCol="1" rtlCol="0" anchor="t" anchorCtr="0" compatLnSpc="1"/>
            <a:lstStyle/>
            <a:p>
              <a:pPr indent="0" algn="ctr">
                <a:buFont typeface="Wingdings" panose="05000000000000000000" charset="0"/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Motivation</a:t>
              </a:r>
            </a:p>
            <a:p>
              <a:pPr indent="0" algn="ctr">
                <a:buFont typeface="Wingdings" panose="05000000000000000000" charset="0"/>
                <a:buNone/>
              </a:pP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Impact of cyberbullying and online harassment</a:t>
              </a:r>
            </a:p>
            <a:p>
              <a:pPr indent="0" algn="l">
                <a:buFont typeface="Wingdings" panose="05000000000000000000" charset="0"/>
                <a:buNone/>
              </a:pP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95205" y="1087655"/>
            <a:ext cx="1918256" cy="3461485"/>
            <a:chOff x="495491" y="1087655"/>
            <a:chExt cx="1918256" cy="3461485"/>
          </a:xfrm>
        </p:grpSpPr>
        <p:sp>
          <p:nvSpPr>
            <p:cNvPr id="27" name="Rectangle: Top Corners Rounded 26"/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en-US" sz="160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91440" tIns="640080" rIns="91440" bIns="45720" numCol="1" rtlCol="0" anchor="t" anchorCtr="0" compatLnSpc="1"/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Our Ideas</a:t>
              </a:r>
            </a:p>
            <a:p>
              <a:pPr algn="l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l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System for reducing the impacts of cyberbullying and harassment</a:t>
              </a:r>
            </a:p>
          </p:txBody>
        </p:sp>
      </p:grpSp>
      <p:sp>
        <p:nvSpPr>
          <p:cNvPr id="35" name="Oval 34"/>
          <p:cNvSpPr/>
          <p:nvPr/>
        </p:nvSpPr>
        <p:spPr bwMode="auto">
          <a:xfrm>
            <a:off x="966619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4042671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7168888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985" y="320675"/>
            <a:ext cx="8375650" cy="584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/>
              <a:t>Objective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45376" y="1066801"/>
            <a:ext cx="3277662" cy="3271838"/>
            <a:chOff x="5197476" y="919163"/>
            <a:chExt cx="3573462" cy="3567113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11" name="Freeform 5"/>
            <p:cNvSpPr/>
            <p:nvPr/>
          </p:nvSpPr>
          <p:spPr bwMode="auto">
            <a:xfrm>
              <a:off x="5197476" y="919163"/>
              <a:ext cx="2974975" cy="3567113"/>
            </a:xfrm>
            <a:custGeom>
              <a:avLst/>
              <a:gdLst>
                <a:gd name="T0" fmla="*/ 91 w 1709"/>
                <a:gd name="T1" fmla="*/ 1299 h 2050"/>
                <a:gd name="T2" fmla="*/ 128 w 1709"/>
                <a:gd name="T3" fmla="*/ 1362 h 2050"/>
                <a:gd name="T4" fmla="*/ 111 w 1709"/>
                <a:gd name="T5" fmla="*/ 1476 h 2050"/>
                <a:gd name="T6" fmla="*/ 132 w 1709"/>
                <a:gd name="T7" fmla="*/ 1550 h 2050"/>
                <a:gd name="T8" fmla="*/ 175 w 1709"/>
                <a:gd name="T9" fmla="*/ 1599 h 2050"/>
                <a:gd name="T10" fmla="*/ 203 w 1709"/>
                <a:gd name="T11" fmla="*/ 1667 h 2050"/>
                <a:gd name="T12" fmla="*/ 209 w 1709"/>
                <a:gd name="T13" fmla="*/ 1786 h 2050"/>
                <a:gd name="T14" fmla="*/ 358 w 1709"/>
                <a:gd name="T15" fmla="*/ 1876 h 2050"/>
                <a:gd name="T16" fmla="*/ 784 w 1709"/>
                <a:gd name="T17" fmla="*/ 2024 h 2050"/>
                <a:gd name="T18" fmla="*/ 1673 w 1709"/>
                <a:gd name="T19" fmla="*/ 2048 h 2050"/>
                <a:gd name="T20" fmla="*/ 1706 w 1709"/>
                <a:gd name="T21" fmla="*/ 2003 h 2050"/>
                <a:gd name="T22" fmla="*/ 1649 w 1709"/>
                <a:gd name="T23" fmla="*/ 1901 h 2050"/>
                <a:gd name="T24" fmla="*/ 1571 w 1709"/>
                <a:gd name="T25" fmla="*/ 1605 h 2050"/>
                <a:gd name="T26" fmla="*/ 1516 w 1709"/>
                <a:gd name="T27" fmla="*/ 1581 h 2050"/>
                <a:gd name="T28" fmla="*/ 1546 w 1709"/>
                <a:gd name="T29" fmla="*/ 1825 h 2050"/>
                <a:gd name="T30" fmla="*/ 1614 w 1709"/>
                <a:gd name="T31" fmla="*/ 1976 h 2050"/>
                <a:gd name="T32" fmla="*/ 842 w 1709"/>
                <a:gd name="T33" fmla="*/ 1982 h 2050"/>
                <a:gd name="T34" fmla="*/ 753 w 1709"/>
                <a:gd name="T35" fmla="*/ 1753 h 2050"/>
                <a:gd name="T36" fmla="*/ 1019 w 1709"/>
                <a:gd name="T37" fmla="*/ 1538 h 2050"/>
                <a:gd name="T38" fmla="*/ 985 w 1709"/>
                <a:gd name="T39" fmla="*/ 1505 h 2050"/>
                <a:gd name="T40" fmla="*/ 781 w 1709"/>
                <a:gd name="T41" fmla="*/ 1671 h 2050"/>
                <a:gd name="T42" fmla="*/ 638 w 1709"/>
                <a:gd name="T43" fmla="*/ 1721 h 2050"/>
                <a:gd name="T44" fmla="*/ 344 w 1709"/>
                <a:gd name="T45" fmla="*/ 1809 h 2050"/>
                <a:gd name="T46" fmla="*/ 266 w 1709"/>
                <a:gd name="T47" fmla="*/ 1703 h 2050"/>
                <a:gd name="T48" fmla="*/ 273 w 1709"/>
                <a:gd name="T49" fmla="*/ 1609 h 2050"/>
                <a:gd name="T50" fmla="*/ 202 w 1709"/>
                <a:gd name="T51" fmla="*/ 1535 h 2050"/>
                <a:gd name="T52" fmla="*/ 222 w 1709"/>
                <a:gd name="T53" fmla="*/ 1488 h 2050"/>
                <a:gd name="T54" fmla="*/ 167 w 1709"/>
                <a:gd name="T55" fmla="*/ 1434 h 2050"/>
                <a:gd name="T56" fmla="*/ 190 w 1709"/>
                <a:gd name="T57" fmla="*/ 1391 h 2050"/>
                <a:gd name="T58" fmla="*/ 122 w 1709"/>
                <a:gd name="T59" fmla="*/ 1238 h 2050"/>
                <a:gd name="T60" fmla="*/ 73 w 1709"/>
                <a:gd name="T61" fmla="*/ 1205 h 2050"/>
                <a:gd name="T62" fmla="*/ 261 w 1709"/>
                <a:gd name="T63" fmla="*/ 902 h 2050"/>
                <a:gd name="T64" fmla="*/ 224 w 1709"/>
                <a:gd name="T65" fmla="*/ 771 h 2050"/>
                <a:gd name="T66" fmla="*/ 201 w 1709"/>
                <a:gd name="T67" fmla="*/ 711 h 2050"/>
                <a:gd name="T68" fmla="*/ 253 w 1709"/>
                <a:gd name="T69" fmla="*/ 578 h 2050"/>
                <a:gd name="T70" fmla="*/ 284 w 1709"/>
                <a:gd name="T71" fmla="*/ 463 h 2050"/>
                <a:gd name="T72" fmla="*/ 713 w 1709"/>
                <a:gd name="T73" fmla="*/ 117 h 2050"/>
                <a:gd name="T74" fmla="*/ 1194 w 1709"/>
                <a:gd name="T75" fmla="*/ 80 h 2050"/>
                <a:gd name="T76" fmla="*/ 1206 w 1709"/>
                <a:gd name="T77" fmla="*/ 13 h 2050"/>
                <a:gd name="T78" fmla="*/ 699 w 1709"/>
                <a:gd name="T79" fmla="*/ 50 h 2050"/>
                <a:gd name="T80" fmla="*/ 220 w 1709"/>
                <a:gd name="T81" fmla="*/ 439 h 2050"/>
                <a:gd name="T82" fmla="*/ 187 w 1709"/>
                <a:gd name="T83" fmla="*/ 563 h 2050"/>
                <a:gd name="T84" fmla="*/ 138 w 1709"/>
                <a:gd name="T85" fmla="*/ 688 h 2050"/>
                <a:gd name="T86" fmla="*/ 178 w 1709"/>
                <a:gd name="T87" fmla="*/ 821 h 2050"/>
                <a:gd name="T88" fmla="*/ 200 w 1709"/>
                <a:gd name="T89" fmla="*/ 871 h 2050"/>
                <a:gd name="T90" fmla="*/ 6 w 1709"/>
                <a:gd name="T91" fmla="*/ 1214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09" h="2050">
                  <a:moveTo>
                    <a:pt x="55" y="1278"/>
                  </a:moveTo>
                  <a:cubicBezTo>
                    <a:pt x="66" y="1286"/>
                    <a:pt x="78" y="1293"/>
                    <a:pt x="91" y="1299"/>
                  </a:cubicBezTo>
                  <a:cubicBezTo>
                    <a:pt x="105" y="1306"/>
                    <a:pt x="130" y="1319"/>
                    <a:pt x="132" y="1328"/>
                  </a:cubicBezTo>
                  <a:cubicBezTo>
                    <a:pt x="134" y="1339"/>
                    <a:pt x="133" y="1351"/>
                    <a:pt x="128" y="1362"/>
                  </a:cubicBezTo>
                  <a:cubicBezTo>
                    <a:pt x="123" y="1373"/>
                    <a:pt x="117" y="1383"/>
                    <a:pt x="113" y="1391"/>
                  </a:cubicBezTo>
                  <a:cubicBezTo>
                    <a:pt x="100" y="1413"/>
                    <a:pt x="79" y="1450"/>
                    <a:pt x="111" y="1476"/>
                  </a:cubicBezTo>
                  <a:cubicBezTo>
                    <a:pt x="118" y="1482"/>
                    <a:pt x="131" y="1492"/>
                    <a:pt x="143" y="1501"/>
                  </a:cubicBezTo>
                  <a:cubicBezTo>
                    <a:pt x="134" y="1516"/>
                    <a:pt x="130" y="1533"/>
                    <a:pt x="132" y="1550"/>
                  </a:cubicBezTo>
                  <a:cubicBezTo>
                    <a:pt x="133" y="1564"/>
                    <a:pt x="141" y="1576"/>
                    <a:pt x="152" y="1584"/>
                  </a:cubicBezTo>
                  <a:cubicBezTo>
                    <a:pt x="159" y="1589"/>
                    <a:pt x="168" y="1594"/>
                    <a:pt x="175" y="1599"/>
                  </a:cubicBezTo>
                  <a:cubicBezTo>
                    <a:pt x="196" y="1610"/>
                    <a:pt x="204" y="1615"/>
                    <a:pt x="206" y="1626"/>
                  </a:cubicBezTo>
                  <a:cubicBezTo>
                    <a:pt x="208" y="1640"/>
                    <a:pt x="207" y="1654"/>
                    <a:pt x="203" y="1667"/>
                  </a:cubicBezTo>
                  <a:cubicBezTo>
                    <a:pt x="201" y="1676"/>
                    <a:pt x="199" y="1685"/>
                    <a:pt x="198" y="1694"/>
                  </a:cubicBezTo>
                  <a:cubicBezTo>
                    <a:pt x="194" y="1725"/>
                    <a:pt x="198" y="1757"/>
                    <a:pt x="209" y="1786"/>
                  </a:cubicBezTo>
                  <a:cubicBezTo>
                    <a:pt x="224" y="1841"/>
                    <a:pt x="273" y="1878"/>
                    <a:pt x="330" y="1879"/>
                  </a:cubicBezTo>
                  <a:cubicBezTo>
                    <a:pt x="339" y="1879"/>
                    <a:pt x="348" y="1878"/>
                    <a:pt x="358" y="1876"/>
                  </a:cubicBezTo>
                  <a:cubicBezTo>
                    <a:pt x="455" y="1853"/>
                    <a:pt x="551" y="1824"/>
                    <a:pt x="645" y="1790"/>
                  </a:cubicBezTo>
                  <a:cubicBezTo>
                    <a:pt x="722" y="1835"/>
                    <a:pt x="771" y="1973"/>
                    <a:pt x="784" y="2024"/>
                  </a:cubicBezTo>
                  <a:cubicBezTo>
                    <a:pt x="787" y="2039"/>
                    <a:pt x="801" y="2050"/>
                    <a:pt x="817" y="2050"/>
                  </a:cubicBezTo>
                  <a:cubicBezTo>
                    <a:pt x="1673" y="2048"/>
                    <a:pt x="1673" y="2048"/>
                    <a:pt x="1673" y="2048"/>
                  </a:cubicBezTo>
                  <a:cubicBezTo>
                    <a:pt x="1684" y="2048"/>
                    <a:pt x="1694" y="2042"/>
                    <a:pt x="1701" y="2034"/>
                  </a:cubicBezTo>
                  <a:cubicBezTo>
                    <a:pt x="1707" y="2025"/>
                    <a:pt x="1709" y="2014"/>
                    <a:pt x="1706" y="2003"/>
                  </a:cubicBezTo>
                  <a:cubicBezTo>
                    <a:pt x="1697" y="1980"/>
                    <a:pt x="1686" y="1958"/>
                    <a:pt x="1671" y="1938"/>
                  </a:cubicBezTo>
                  <a:cubicBezTo>
                    <a:pt x="1663" y="1927"/>
                    <a:pt x="1656" y="1914"/>
                    <a:pt x="1649" y="1901"/>
                  </a:cubicBezTo>
                  <a:cubicBezTo>
                    <a:pt x="1634" y="1870"/>
                    <a:pt x="1621" y="1838"/>
                    <a:pt x="1611" y="1804"/>
                  </a:cubicBezTo>
                  <a:cubicBezTo>
                    <a:pt x="1592" y="1739"/>
                    <a:pt x="1578" y="1672"/>
                    <a:pt x="1571" y="1605"/>
                  </a:cubicBezTo>
                  <a:cubicBezTo>
                    <a:pt x="1570" y="1592"/>
                    <a:pt x="1562" y="1581"/>
                    <a:pt x="1550" y="1576"/>
                  </a:cubicBezTo>
                  <a:cubicBezTo>
                    <a:pt x="1539" y="1571"/>
                    <a:pt x="1526" y="1573"/>
                    <a:pt x="1516" y="1581"/>
                  </a:cubicBezTo>
                  <a:cubicBezTo>
                    <a:pt x="1506" y="1588"/>
                    <a:pt x="1501" y="1601"/>
                    <a:pt x="1503" y="1613"/>
                  </a:cubicBezTo>
                  <a:cubicBezTo>
                    <a:pt x="1511" y="1685"/>
                    <a:pt x="1525" y="1756"/>
                    <a:pt x="1546" y="1825"/>
                  </a:cubicBezTo>
                  <a:cubicBezTo>
                    <a:pt x="1557" y="1861"/>
                    <a:pt x="1571" y="1897"/>
                    <a:pt x="1588" y="1931"/>
                  </a:cubicBezTo>
                  <a:cubicBezTo>
                    <a:pt x="1596" y="1947"/>
                    <a:pt x="1604" y="1962"/>
                    <a:pt x="1614" y="1976"/>
                  </a:cubicBezTo>
                  <a:cubicBezTo>
                    <a:pt x="1617" y="1980"/>
                    <a:pt x="1617" y="1980"/>
                    <a:pt x="1617" y="1980"/>
                  </a:cubicBezTo>
                  <a:cubicBezTo>
                    <a:pt x="842" y="1982"/>
                    <a:pt x="842" y="1982"/>
                    <a:pt x="842" y="1982"/>
                  </a:cubicBezTo>
                  <a:cubicBezTo>
                    <a:pt x="820" y="1901"/>
                    <a:pt x="779" y="1826"/>
                    <a:pt x="722" y="1764"/>
                  </a:cubicBezTo>
                  <a:cubicBezTo>
                    <a:pt x="753" y="1753"/>
                    <a:pt x="753" y="1753"/>
                    <a:pt x="753" y="1753"/>
                  </a:cubicBezTo>
                  <a:cubicBezTo>
                    <a:pt x="776" y="1745"/>
                    <a:pt x="793" y="1739"/>
                    <a:pt x="802" y="1736"/>
                  </a:cubicBezTo>
                  <a:cubicBezTo>
                    <a:pt x="948" y="1690"/>
                    <a:pt x="1021" y="1623"/>
                    <a:pt x="1019" y="1538"/>
                  </a:cubicBezTo>
                  <a:cubicBezTo>
                    <a:pt x="1019" y="1529"/>
                    <a:pt x="1016" y="1520"/>
                    <a:pt x="1009" y="1514"/>
                  </a:cubicBezTo>
                  <a:cubicBezTo>
                    <a:pt x="1003" y="1508"/>
                    <a:pt x="994" y="1504"/>
                    <a:pt x="985" y="1505"/>
                  </a:cubicBezTo>
                  <a:cubicBezTo>
                    <a:pt x="966" y="1505"/>
                    <a:pt x="951" y="1521"/>
                    <a:pt x="951" y="1540"/>
                  </a:cubicBezTo>
                  <a:cubicBezTo>
                    <a:pt x="952" y="1575"/>
                    <a:pt x="923" y="1626"/>
                    <a:pt x="781" y="1671"/>
                  </a:cubicBezTo>
                  <a:cubicBezTo>
                    <a:pt x="772" y="1674"/>
                    <a:pt x="754" y="1680"/>
                    <a:pt x="731" y="1688"/>
                  </a:cubicBezTo>
                  <a:cubicBezTo>
                    <a:pt x="705" y="1697"/>
                    <a:pt x="673" y="1709"/>
                    <a:pt x="638" y="1721"/>
                  </a:cubicBezTo>
                  <a:cubicBezTo>
                    <a:pt x="637" y="1721"/>
                    <a:pt x="637" y="1721"/>
                    <a:pt x="637" y="1721"/>
                  </a:cubicBezTo>
                  <a:cubicBezTo>
                    <a:pt x="541" y="1756"/>
                    <a:pt x="443" y="1786"/>
                    <a:pt x="344" y="1809"/>
                  </a:cubicBezTo>
                  <a:cubicBezTo>
                    <a:pt x="312" y="1816"/>
                    <a:pt x="281" y="1796"/>
                    <a:pt x="274" y="1764"/>
                  </a:cubicBezTo>
                  <a:cubicBezTo>
                    <a:pt x="266" y="1745"/>
                    <a:pt x="263" y="1724"/>
                    <a:pt x="266" y="1703"/>
                  </a:cubicBezTo>
                  <a:cubicBezTo>
                    <a:pt x="266" y="1696"/>
                    <a:pt x="268" y="1689"/>
                    <a:pt x="270" y="1682"/>
                  </a:cubicBezTo>
                  <a:cubicBezTo>
                    <a:pt x="277" y="1658"/>
                    <a:pt x="278" y="1633"/>
                    <a:pt x="273" y="1609"/>
                  </a:cubicBezTo>
                  <a:cubicBezTo>
                    <a:pt x="263" y="1578"/>
                    <a:pt x="240" y="1552"/>
                    <a:pt x="209" y="1539"/>
                  </a:cubicBezTo>
                  <a:cubicBezTo>
                    <a:pt x="202" y="1535"/>
                    <a:pt x="202" y="1535"/>
                    <a:pt x="202" y="1535"/>
                  </a:cubicBezTo>
                  <a:cubicBezTo>
                    <a:pt x="206" y="1528"/>
                    <a:pt x="210" y="1521"/>
                    <a:pt x="215" y="1514"/>
                  </a:cubicBezTo>
                  <a:cubicBezTo>
                    <a:pt x="221" y="1507"/>
                    <a:pt x="224" y="1498"/>
                    <a:pt x="222" y="1488"/>
                  </a:cubicBezTo>
                  <a:cubicBezTo>
                    <a:pt x="221" y="1479"/>
                    <a:pt x="216" y="1471"/>
                    <a:pt x="209" y="1465"/>
                  </a:cubicBezTo>
                  <a:cubicBezTo>
                    <a:pt x="201" y="1459"/>
                    <a:pt x="181" y="1445"/>
                    <a:pt x="167" y="1434"/>
                  </a:cubicBezTo>
                  <a:cubicBezTo>
                    <a:pt x="169" y="1431"/>
                    <a:pt x="171" y="1427"/>
                    <a:pt x="172" y="1424"/>
                  </a:cubicBezTo>
                  <a:cubicBezTo>
                    <a:pt x="178" y="1415"/>
                    <a:pt x="184" y="1404"/>
                    <a:pt x="190" y="1391"/>
                  </a:cubicBezTo>
                  <a:cubicBezTo>
                    <a:pt x="201" y="1368"/>
                    <a:pt x="204" y="1341"/>
                    <a:pt x="199" y="1315"/>
                  </a:cubicBezTo>
                  <a:cubicBezTo>
                    <a:pt x="191" y="1273"/>
                    <a:pt x="151" y="1253"/>
                    <a:pt x="122" y="1238"/>
                  </a:cubicBezTo>
                  <a:cubicBezTo>
                    <a:pt x="112" y="1233"/>
                    <a:pt x="103" y="1228"/>
                    <a:pt x="94" y="1222"/>
                  </a:cubicBezTo>
                  <a:cubicBezTo>
                    <a:pt x="86" y="1217"/>
                    <a:pt x="80" y="1211"/>
                    <a:pt x="73" y="1205"/>
                  </a:cubicBezTo>
                  <a:cubicBezTo>
                    <a:pt x="73" y="1200"/>
                    <a:pt x="79" y="1188"/>
                    <a:pt x="105" y="1156"/>
                  </a:cubicBezTo>
                  <a:cubicBezTo>
                    <a:pt x="166" y="1077"/>
                    <a:pt x="218" y="992"/>
                    <a:pt x="261" y="902"/>
                  </a:cubicBezTo>
                  <a:cubicBezTo>
                    <a:pt x="269" y="888"/>
                    <a:pt x="274" y="872"/>
                    <a:pt x="274" y="856"/>
                  </a:cubicBezTo>
                  <a:cubicBezTo>
                    <a:pt x="271" y="822"/>
                    <a:pt x="253" y="790"/>
                    <a:pt x="224" y="771"/>
                  </a:cubicBezTo>
                  <a:cubicBezTo>
                    <a:pt x="211" y="758"/>
                    <a:pt x="198" y="746"/>
                    <a:pt x="196" y="735"/>
                  </a:cubicBezTo>
                  <a:cubicBezTo>
                    <a:pt x="196" y="727"/>
                    <a:pt x="198" y="719"/>
                    <a:pt x="201" y="711"/>
                  </a:cubicBezTo>
                  <a:cubicBezTo>
                    <a:pt x="207" y="697"/>
                    <a:pt x="213" y="682"/>
                    <a:pt x="220" y="668"/>
                  </a:cubicBezTo>
                  <a:cubicBezTo>
                    <a:pt x="234" y="639"/>
                    <a:pt x="245" y="609"/>
                    <a:pt x="253" y="578"/>
                  </a:cubicBezTo>
                  <a:cubicBezTo>
                    <a:pt x="257" y="564"/>
                    <a:pt x="257" y="564"/>
                    <a:pt x="257" y="564"/>
                  </a:cubicBezTo>
                  <a:cubicBezTo>
                    <a:pt x="264" y="529"/>
                    <a:pt x="273" y="496"/>
                    <a:pt x="284" y="463"/>
                  </a:cubicBezTo>
                  <a:cubicBezTo>
                    <a:pt x="311" y="389"/>
                    <a:pt x="353" y="320"/>
                    <a:pt x="407" y="263"/>
                  </a:cubicBezTo>
                  <a:cubicBezTo>
                    <a:pt x="472" y="194"/>
                    <a:pt x="575" y="145"/>
                    <a:pt x="713" y="117"/>
                  </a:cubicBezTo>
                  <a:cubicBezTo>
                    <a:pt x="818" y="94"/>
                    <a:pt x="925" y="79"/>
                    <a:pt x="1033" y="71"/>
                  </a:cubicBezTo>
                  <a:cubicBezTo>
                    <a:pt x="1087" y="68"/>
                    <a:pt x="1141" y="71"/>
                    <a:pt x="1194" y="80"/>
                  </a:cubicBezTo>
                  <a:cubicBezTo>
                    <a:pt x="1212" y="83"/>
                    <a:pt x="1229" y="71"/>
                    <a:pt x="1233" y="52"/>
                  </a:cubicBezTo>
                  <a:cubicBezTo>
                    <a:pt x="1236" y="34"/>
                    <a:pt x="1224" y="17"/>
                    <a:pt x="1206" y="13"/>
                  </a:cubicBezTo>
                  <a:cubicBezTo>
                    <a:pt x="1147" y="3"/>
                    <a:pt x="1088" y="0"/>
                    <a:pt x="1030" y="3"/>
                  </a:cubicBezTo>
                  <a:cubicBezTo>
                    <a:pt x="919" y="11"/>
                    <a:pt x="808" y="27"/>
                    <a:pt x="699" y="50"/>
                  </a:cubicBezTo>
                  <a:cubicBezTo>
                    <a:pt x="546" y="81"/>
                    <a:pt x="434" y="135"/>
                    <a:pt x="357" y="216"/>
                  </a:cubicBezTo>
                  <a:cubicBezTo>
                    <a:pt x="297" y="280"/>
                    <a:pt x="251" y="356"/>
                    <a:pt x="220" y="439"/>
                  </a:cubicBezTo>
                  <a:cubicBezTo>
                    <a:pt x="208" y="475"/>
                    <a:pt x="198" y="511"/>
                    <a:pt x="190" y="548"/>
                  </a:cubicBezTo>
                  <a:cubicBezTo>
                    <a:pt x="187" y="563"/>
                    <a:pt x="187" y="563"/>
                    <a:pt x="187" y="563"/>
                  </a:cubicBezTo>
                  <a:cubicBezTo>
                    <a:pt x="179" y="589"/>
                    <a:pt x="170" y="615"/>
                    <a:pt x="158" y="640"/>
                  </a:cubicBezTo>
                  <a:cubicBezTo>
                    <a:pt x="151" y="656"/>
                    <a:pt x="144" y="671"/>
                    <a:pt x="138" y="688"/>
                  </a:cubicBezTo>
                  <a:cubicBezTo>
                    <a:pt x="130" y="705"/>
                    <a:pt x="127" y="725"/>
                    <a:pt x="128" y="745"/>
                  </a:cubicBezTo>
                  <a:cubicBezTo>
                    <a:pt x="135" y="775"/>
                    <a:pt x="153" y="802"/>
                    <a:pt x="178" y="821"/>
                  </a:cubicBezTo>
                  <a:cubicBezTo>
                    <a:pt x="195" y="836"/>
                    <a:pt x="206" y="847"/>
                    <a:pt x="206" y="856"/>
                  </a:cubicBezTo>
                  <a:cubicBezTo>
                    <a:pt x="205" y="862"/>
                    <a:pt x="203" y="867"/>
                    <a:pt x="200" y="871"/>
                  </a:cubicBezTo>
                  <a:cubicBezTo>
                    <a:pt x="159" y="957"/>
                    <a:pt x="109" y="1039"/>
                    <a:pt x="51" y="1114"/>
                  </a:cubicBezTo>
                  <a:cubicBezTo>
                    <a:pt x="26" y="1144"/>
                    <a:pt x="0" y="1179"/>
                    <a:pt x="6" y="1214"/>
                  </a:cubicBezTo>
                  <a:cubicBezTo>
                    <a:pt x="13" y="1241"/>
                    <a:pt x="31" y="1265"/>
                    <a:pt x="55" y="1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5745163" y="1268413"/>
              <a:ext cx="652462" cy="757238"/>
            </a:xfrm>
            <a:custGeom>
              <a:avLst/>
              <a:gdLst>
                <a:gd name="T0" fmla="*/ 71 w 375"/>
                <a:gd name="T1" fmla="*/ 408 h 435"/>
                <a:gd name="T2" fmla="*/ 75 w 375"/>
                <a:gd name="T3" fmla="*/ 393 h 435"/>
                <a:gd name="T4" fmla="*/ 97 w 375"/>
                <a:gd name="T5" fmla="*/ 309 h 435"/>
                <a:gd name="T6" fmla="*/ 191 w 375"/>
                <a:gd name="T7" fmla="*/ 156 h 435"/>
                <a:gd name="T8" fmla="*/ 348 w 375"/>
                <a:gd name="T9" fmla="*/ 69 h 435"/>
                <a:gd name="T10" fmla="*/ 372 w 375"/>
                <a:gd name="T11" fmla="*/ 44 h 435"/>
                <a:gd name="T12" fmla="*/ 362 w 375"/>
                <a:gd name="T13" fmla="*/ 11 h 435"/>
                <a:gd name="T14" fmla="*/ 328 w 375"/>
                <a:gd name="T15" fmla="*/ 4 h 435"/>
                <a:gd name="T16" fmla="*/ 141 w 375"/>
                <a:gd name="T17" fmla="*/ 109 h 435"/>
                <a:gd name="T18" fmla="*/ 33 w 375"/>
                <a:gd name="T19" fmla="*/ 286 h 435"/>
                <a:gd name="T20" fmla="*/ 8 w 375"/>
                <a:gd name="T21" fmla="*/ 378 h 435"/>
                <a:gd name="T22" fmla="*/ 5 w 375"/>
                <a:gd name="T23" fmla="*/ 393 h 435"/>
                <a:gd name="T24" fmla="*/ 30 w 375"/>
                <a:gd name="T25" fmla="*/ 434 h 435"/>
                <a:gd name="T26" fmla="*/ 38 w 375"/>
                <a:gd name="T27" fmla="*/ 435 h 435"/>
                <a:gd name="T28" fmla="*/ 71 w 375"/>
                <a:gd name="T29" fmla="*/ 40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5" h="435">
                  <a:moveTo>
                    <a:pt x="71" y="408"/>
                  </a:moveTo>
                  <a:cubicBezTo>
                    <a:pt x="75" y="393"/>
                    <a:pt x="75" y="393"/>
                    <a:pt x="75" y="393"/>
                  </a:cubicBezTo>
                  <a:cubicBezTo>
                    <a:pt x="81" y="365"/>
                    <a:pt x="88" y="337"/>
                    <a:pt x="97" y="309"/>
                  </a:cubicBezTo>
                  <a:cubicBezTo>
                    <a:pt x="118" y="252"/>
                    <a:pt x="150" y="200"/>
                    <a:pt x="191" y="156"/>
                  </a:cubicBezTo>
                  <a:cubicBezTo>
                    <a:pt x="235" y="114"/>
                    <a:pt x="289" y="84"/>
                    <a:pt x="348" y="69"/>
                  </a:cubicBezTo>
                  <a:cubicBezTo>
                    <a:pt x="360" y="66"/>
                    <a:pt x="369" y="56"/>
                    <a:pt x="372" y="44"/>
                  </a:cubicBezTo>
                  <a:cubicBezTo>
                    <a:pt x="375" y="32"/>
                    <a:pt x="371" y="20"/>
                    <a:pt x="362" y="11"/>
                  </a:cubicBezTo>
                  <a:cubicBezTo>
                    <a:pt x="353" y="3"/>
                    <a:pt x="340" y="0"/>
                    <a:pt x="328" y="4"/>
                  </a:cubicBezTo>
                  <a:cubicBezTo>
                    <a:pt x="258" y="22"/>
                    <a:pt x="194" y="58"/>
                    <a:pt x="141" y="109"/>
                  </a:cubicBezTo>
                  <a:cubicBezTo>
                    <a:pt x="94" y="160"/>
                    <a:pt x="57" y="220"/>
                    <a:pt x="33" y="286"/>
                  </a:cubicBezTo>
                  <a:cubicBezTo>
                    <a:pt x="23" y="316"/>
                    <a:pt x="15" y="347"/>
                    <a:pt x="8" y="378"/>
                  </a:cubicBezTo>
                  <a:cubicBezTo>
                    <a:pt x="5" y="393"/>
                    <a:pt x="5" y="393"/>
                    <a:pt x="5" y="393"/>
                  </a:cubicBezTo>
                  <a:cubicBezTo>
                    <a:pt x="0" y="411"/>
                    <a:pt x="12" y="430"/>
                    <a:pt x="30" y="434"/>
                  </a:cubicBezTo>
                  <a:cubicBezTo>
                    <a:pt x="33" y="434"/>
                    <a:pt x="35" y="435"/>
                    <a:pt x="38" y="435"/>
                  </a:cubicBezTo>
                  <a:cubicBezTo>
                    <a:pt x="54" y="435"/>
                    <a:pt x="68" y="424"/>
                    <a:pt x="71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5680075" y="2111376"/>
              <a:ext cx="119062" cy="1174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6805613" y="1338263"/>
              <a:ext cx="1552575" cy="2374900"/>
            </a:xfrm>
            <a:custGeom>
              <a:avLst/>
              <a:gdLst>
                <a:gd name="T0" fmla="*/ 118 w 892"/>
                <a:gd name="T1" fmla="*/ 768 h 1365"/>
                <a:gd name="T2" fmla="*/ 306 w 892"/>
                <a:gd name="T3" fmla="*/ 963 h 1365"/>
                <a:gd name="T4" fmla="*/ 242 w 892"/>
                <a:gd name="T5" fmla="*/ 1126 h 1365"/>
                <a:gd name="T6" fmla="*/ 310 w 892"/>
                <a:gd name="T7" fmla="*/ 1229 h 1365"/>
                <a:gd name="T8" fmla="*/ 583 w 892"/>
                <a:gd name="T9" fmla="*/ 1229 h 1365"/>
                <a:gd name="T10" fmla="*/ 651 w 892"/>
                <a:gd name="T11" fmla="*/ 1126 h 1365"/>
                <a:gd name="T12" fmla="*/ 586 w 892"/>
                <a:gd name="T13" fmla="*/ 963 h 1365"/>
                <a:gd name="T14" fmla="*/ 775 w 892"/>
                <a:gd name="T15" fmla="*/ 768 h 1365"/>
                <a:gd name="T16" fmla="*/ 446 w 892"/>
                <a:gd name="T17" fmla="*/ 0 h 1365"/>
                <a:gd name="T18" fmla="*/ 344 w 892"/>
                <a:gd name="T19" fmla="*/ 512 h 1365"/>
                <a:gd name="T20" fmla="*/ 276 w 892"/>
                <a:gd name="T21" fmla="*/ 478 h 1365"/>
                <a:gd name="T22" fmla="*/ 344 w 892"/>
                <a:gd name="T23" fmla="*/ 478 h 1365"/>
                <a:gd name="T24" fmla="*/ 480 w 892"/>
                <a:gd name="T25" fmla="*/ 956 h 1365"/>
                <a:gd name="T26" fmla="*/ 412 w 892"/>
                <a:gd name="T27" fmla="*/ 580 h 1365"/>
                <a:gd name="T28" fmla="*/ 480 w 892"/>
                <a:gd name="T29" fmla="*/ 956 h 1365"/>
                <a:gd name="T30" fmla="*/ 378 w 892"/>
                <a:gd name="T31" fmla="*/ 1229 h 1365"/>
                <a:gd name="T32" fmla="*/ 446 w 892"/>
                <a:gd name="T33" fmla="*/ 1297 h 1365"/>
                <a:gd name="T34" fmla="*/ 549 w 892"/>
                <a:gd name="T35" fmla="*/ 1160 h 1365"/>
                <a:gd name="T36" fmla="*/ 310 w 892"/>
                <a:gd name="T37" fmla="*/ 1126 h 1365"/>
                <a:gd name="T38" fmla="*/ 344 w 892"/>
                <a:gd name="T39" fmla="*/ 1024 h 1365"/>
                <a:gd name="T40" fmla="*/ 583 w 892"/>
                <a:gd name="T41" fmla="*/ 1058 h 1365"/>
                <a:gd name="T42" fmla="*/ 822 w 892"/>
                <a:gd name="T43" fmla="*/ 452 h 1365"/>
                <a:gd name="T44" fmla="*/ 655 w 892"/>
                <a:gd name="T45" fmla="*/ 782 h 1365"/>
                <a:gd name="T46" fmla="*/ 549 w 892"/>
                <a:gd name="T47" fmla="*/ 580 h 1365"/>
                <a:gd name="T48" fmla="*/ 685 w 892"/>
                <a:gd name="T49" fmla="*/ 478 h 1365"/>
                <a:gd name="T50" fmla="*/ 480 w 892"/>
                <a:gd name="T51" fmla="*/ 478 h 1365"/>
                <a:gd name="T52" fmla="*/ 412 w 892"/>
                <a:gd name="T53" fmla="*/ 512 h 1365"/>
                <a:gd name="T54" fmla="*/ 310 w 892"/>
                <a:gd name="T55" fmla="*/ 375 h 1365"/>
                <a:gd name="T56" fmla="*/ 310 w 892"/>
                <a:gd name="T57" fmla="*/ 580 h 1365"/>
                <a:gd name="T58" fmla="*/ 344 w 892"/>
                <a:gd name="T59" fmla="*/ 883 h 1365"/>
                <a:gd name="T60" fmla="*/ 169 w 892"/>
                <a:gd name="T61" fmla="*/ 722 h 1365"/>
                <a:gd name="T62" fmla="*/ 446 w 892"/>
                <a:gd name="T63" fmla="*/ 68 h 1365"/>
                <a:gd name="T64" fmla="*/ 549 w 892"/>
                <a:gd name="T65" fmla="*/ 512 h 1365"/>
                <a:gd name="T66" fmla="*/ 583 w 892"/>
                <a:gd name="T67" fmla="*/ 444 h 1365"/>
                <a:gd name="T68" fmla="*/ 583 w 892"/>
                <a:gd name="T69" fmla="*/ 512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2" h="1365">
                  <a:moveTo>
                    <a:pt x="3" y="451"/>
                  </a:moveTo>
                  <a:cubicBezTo>
                    <a:pt x="0" y="567"/>
                    <a:pt x="41" y="680"/>
                    <a:pt x="118" y="768"/>
                  </a:cubicBezTo>
                  <a:cubicBezTo>
                    <a:pt x="142" y="793"/>
                    <a:pt x="168" y="816"/>
                    <a:pt x="196" y="836"/>
                  </a:cubicBezTo>
                  <a:cubicBezTo>
                    <a:pt x="246" y="875"/>
                    <a:pt x="294" y="912"/>
                    <a:pt x="306" y="963"/>
                  </a:cubicBezTo>
                  <a:cubicBezTo>
                    <a:pt x="267" y="978"/>
                    <a:pt x="242" y="1016"/>
                    <a:pt x="242" y="1058"/>
                  </a:cubicBezTo>
                  <a:cubicBezTo>
                    <a:pt x="242" y="1126"/>
                    <a:pt x="242" y="1126"/>
                    <a:pt x="242" y="1126"/>
                  </a:cubicBezTo>
                  <a:cubicBezTo>
                    <a:pt x="242" y="1170"/>
                    <a:pt x="269" y="1208"/>
                    <a:pt x="310" y="1222"/>
                  </a:cubicBezTo>
                  <a:cubicBezTo>
                    <a:pt x="310" y="1229"/>
                    <a:pt x="310" y="1229"/>
                    <a:pt x="310" y="1229"/>
                  </a:cubicBezTo>
                  <a:cubicBezTo>
                    <a:pt x="310" y="1304"/>
                    <a:pt x="371" y="1365"/>
                    <a:pt x="446" y="1365"/>
                  </a:cubicBezTo>
                  <a:cubicBezTo>
                    <a:pt x="522" y="1365"/>
                    <a:pt x="583" y="1304"/>
                    <a:pt x="583" y="1229"/>
                  </a:cubicBezTo>
                  <a:cubicBezTo>
                    <a:pt x="583" y="1222"/>
                    <a:pt x="583" y="1222"/>
                    <a:pt x="583" y="1222"/>
                  </a:cubicBezTo>
                  <a:cubicBezTo>
                    <a:pt x="624" y="1208"/>
                    <a:pt x="651" y="1170"/>
                    <a:pt x="651" y="1126"/>
                  </a:cubicBezTo>
                  <a:cubicBezTo>
                    <a:pt x="651" y="1058"/>
                    <a:pt x="651" y="1058"/>
                    <a:pt x="651" y="1058"/>
                  </a:cubicBezTo>
                  <a:cubicBezTo>
                    <a:pt x="651" y="1016"/>
                    <a:pt x="625" y="978"/>
                    <a:pt x="586" y="963"/>
                  </a:cubicBezTo>
                  <a:cubicBezTo>
                    <a:pt x="599" y="912"/>
                    <a:pt x="646" y="875"/>
                    <a:pt x="696" y="836"/>
                  </a:cubicBezTo>
                  <a:cubicBezTo>
                    <a:pt x="724" y="816"/>
                    <a:pt x="750" y="793"/>
                    <a:pt x="775" y="768"/>
                  </a:cubicBezTo>
                  <a:cubicBezTo>
                    <a:pt x="851" y="680"/>
                    <a:pt x="892" y="567"/>
                    <a:pt x="890" y="451"/>
                  </a:cubicBezTo>
                  <a:cubicBezTo>
                    <a:pt x="889" y="205"/>
                    <a:pt x="692" y="5"/>
                    <a:pt x="446" y="0"/>
                  </a:cubicBezTo>
                  <a:cubicBezTo>
                    <a:pt x="201" y="5"/>
                    <a:pt x="4" y="205"/>
                    <a:pt x="3" y="451"/>
                  </a:cubicBezTo>
                  <a:close/>
                  <a:moveTo>
                    <a:pt x="344" y="512"/>
                  </a:moveTo>
                  <a:cubicBezTo>
                    <a:pt x="310" y="512"/>
                    <a:pt x="310" y="512"/>
                    <a:pt x="310" y="512"/>
                  </a:cubicBezTo>
                  <a:cubicBezTo>
                    <a:pt x="291" y="512"/>
                    <a:pt x="276" y="497"/>
                    <a:pt x="276" y="478"/>
                  </a:cubicBezTo>
                  <a:cubicBezTo>
                    <a:pt x="276" y="459"/>
                    <a:pt x="291" y="444"/>
                    <a:pt x="310" y="444"/>
                  </a:cubicBezTo>
                  <a:cubicBezTo>
                    <a:pt x="329" y="444"/>
                    <a:pt x="344" y="459"/>
                    <a:pt x="344" y="478"/>
                  </a:cubicBezTo>
                  <a:lnTo>
                    <a:pt x="344" y="512"/>
                  </a:lnTo>
                  <a:close/>
                  <a:moveTo>
                    <a:pt x="480" y="956"/>
                  </a:moveTo>
                  <a:cubicBezTo>
                    <a:pt x="412" y="956"/>
                    <a:pt x="412" y="956"/>
                    <a:pt x="412" y="956"/>
                  </a:cubicBezTo>
                  <a:cubicBezTo>
                    <a:pt x="412" y="580"/>
                    <a:pt x="412" y="580"/>
                    <a:pt x="412" y="580"/>
                  </a:cubicBezTo>
                  <a:cubicBezTo>
                    <a:pt x="480" y="580"/>
                    <a:pt x="480" y="580"/>
                    <a:pt x="480" y="580"/>
                  </a:cubicBezTo>
                  <a:lnTo>
                    <a:pt x="480" y="956"/>
                  </a:lnTo>
                  <a:close/>
                  <a:moveTo>
                    <a:pt x="446" y="1297"/>
                  </a:moveTo>
                  <a:cubicBezTo>
                    <a:pt x="409" y="1297"/>
                    <a:pt x="378" y="1266"/>
                    <a:pt x="378" y="1229"/>
                  </a:cubicBezTo>
                  <a:cubicBezTo>
                    <a:pt x="515" y="1229"/>
                    <a:pt x="515" y="1229"/>
                    <a:pt x="515" y="1229"/>
                  </a:cubicBezTo>
                  <a:cubicBezTo>
                    <a:pt x="515" y="1266"/>
                    <a:pt x="484" y="1297"/>
                    <a:pt x="446" y="1297"/>
                  </a:cubicBezTo>
                  <a:close/>
                  <a:moveTo>
                    <a:pt x="583" y="1126"/>
                  </a:moveTo>
                  <a:cubicBezTo>
                    <a:pt x="583" y="1145"/>
                    <a:pt x="568" y="1160"/>
                    <a:pt x="549" y="1160"/>
                  </a:cubicBezTo>
                  <a:cubicBezTo>
                    <a:pt x="344" y="1160"/>
                    <a:pt x="344" y="1160"/>
                    <a:pt x="344" y="1160"/>
                  </a:cubicBezTo>
                  <a:cubicBezTo>
                    <a:pt x="325" y="1160"/>
                    <a:pt x="310" y="1145"/>
                    <a:pt x="310" y="1126"/>
                  </a:cubicBezTo>
                  <a:cubicBezTo>
                    <a:pt x="310" y="1058"/>
                    <a:pt x="310" y="1058"/>
                    <a:pt x="310" y="1058"/>
                  </a:cubicBezTo>
                  <a:cubicBezTo>
                    <a:pt x="310" y="1039"/>
                    <a:pt x="325" y="1024"/>
                    <a:pt x="344" y="1024"/>
                  </a:cubicBezTo>
                  <a:cubicBezTo>
                    <a:pt x="549" y="1024"/>
                    <a:pt x="549" y="1024"/>
                    <a:pt x="549" y="1024"/>
                  </a:cubicBezTo>
                  <a:cubicBezTo>
                    <a:pt x="568" y="1024"/>
                    <a:pt x="583" y="1039"/>
                    <a:pt x="583" y="1058"/>
                  </a:cubicBezTo>
                  <a:lnTo>
                    <a:pt x="583" y="1126"/>
                  </a:lnTo>
                  <a:close/>
                  <a:moveTo>
                    <a:pt x="822" y="452"/>
                  </a:moveTo>
                  <a:cubicBezTo>
                    <a:pt x="824" y="551"/>
                    <a:pt x="789" y="647"/>
                    <a:pt x="724" y="722"/>
                  </a:cubicBezTo>
                  <a:cubicBezTo>
                    <a:pt x="703" y="744"/>
                    <a:pt x="679" y="764"/>
                    <a:pt x="655" y="782"/>
                  </a:cubicBezTo>
                  <a:cubicBezTo>
                    <a:pt x="614" y="810"/>
                    <a:pt x="579" y="844"/>
                    <a:pt x="549" y="883"/>
                  </a:cubicBezTo>
                  <a:cubicBezTo>
                    <a:pt x="549" y="580"/>
                    <a:pt x="549" y="580"/>
                    <a:pt x="549" y="580"/>
                  </a:cubicBezTo>
                  <a:cubicBezTo>
                    <a:pt x="583" y="580"/>
                    <a:pt x="583" y="580"/>
                    <a:pt x="583" y="580"/>
                  </a:cubicBezTo>
                  <a:cubicBezTo>
                    <a:pt x="639" y="580"/>
                    <a:pt x="685" y="534"/>
                    <a:pt x="685" y="478"/>
                  </a:cubicBezTo>
                  <a:cubicBezTo>
                    <a:pt x="685" y="421"/>
                    <a:pt x="639" y="375"/>
                    <a:pt x="583" y="375"/>
                  </a:cubicBezTo>
                  <a:cubicBezTo>
                    <a:pt x="526" y="375"/>
                    <a:pt x="480" y="421"/>
                    <a:pt x="480" y="478"/>
                  </a:cubicBezTo>
                  <a:cubicBezTo>
                    <a:pt x="480" y="512"/>
                    <a:pt x="480" y="512"/>
                    <a:pt x="480" y="512"/>
                  </a:cubicBezTo>
                  <a:cubicBezTo>
                    <a:pt x="412" y="512"/>
                    <a:pt x="412" y="512"/>
                    <a:pt x="412" y="512"/>
                  </a:cubicBezTo>
                  <a:cubicBezTo>
                    <a:pt x="412" y="478"/>
                    <a:pt x="412" y="478"/>
                    <a:pt x="412" y="478"/>
                  </a:cubicBezTo>
                  <a:cubicBezTo>
                    <a:pt x="412" y="421"/>
                    <a:pt x="366" y="375"/>
                    <a:pt x="310" y="375"/>
                  </a:cubicBezTo>
                  <a:cubicBezTo>
                    <a:pt x="253" y="375"/>
                    <a:pt x="207" y="421"/>
                    <a:pt x="207" y="478"/>
                  </a:cubicBezTo>
                  <a:cubicBezTo>
                    <a:pt x="207" y="534"/>
                    <a:pt x="253" y="580"/>
                    <a:pt x="310" y="580"/>
                  </a:cubicBezTo>
                  <a:cubicBezTo>
                    <a:pt x="344" y="580"/>
                    <a:pt x="344" y="580"/>
                    <a:pt x="344" y="580"/>
                  </a:cubicBezTo>
                  <a:cubicBezTo>
                    <a:pt x="344" y="883"/>
                    <a:pt x="344" y="883"/>
                    <a:pt x="344" y="883"/>
                  </a:cubicBezTo>
                  <a:cubicBezTo>
                    <a:pt x="314" y="844"/>
                    <a:pt x="278" y="810"/>
                    <a:pt x="238" y="782"/>
                  </a:cubicBezTo>
                  <a:cubicBezTo>
                    <a:pt x="213" y="764"/>
                    <a:pt x="190" y="744"/>
                    <a:pt x="169" y="722"/>
                  </a:cubicBezTo>
                  <a:cubicBezTo>
                    <a:pt x="104" y="647"/>
                    <a:pt x="69" y="551"/>
                    <a:pt x="71" y="452"/>
                  </a:cubicBezTo>
                  <a:cubicBezTo>
                    <a:pt x="74" y="244"/>
                    <a:pt x="246" y="68"/>
                    <a:pt x="446" y="68"/>
                  </a:cubicBezTo>
                  <a:cubicBezTo>
                    <a:pt x="647" y="68"/>
                    <a:pt x="819" y="244"/>
                    <a:pt x="822" y="452"/>
                  </a:cubicBezTo>
                  <a:close/>
                  <a:moveTo>
                    <a:pt x="549" y="512"/>
                  </a:moveTo>
                  <a:cubicBezTo>
                    <a:pt x="549" y="478"/>
                    <a:pt x="549" y="478"/>
                    <a:pt x="549" y="478"/>
                  </a:cubicBezTo>
                  <a:cubicBezTo>
                    <a:pt x="549" y="459"/>
                    <a:pt x="564" y="444"/>
                    <a:pt x="583" y="444"/>
                  </a:cubicBezTo>
                  <a:cubicBezTo>
                    <a:pt x="602" y="444"/>
                    <a:pt x="617" y="459"/>
                    <a:pt x="617" y="478"/>
                  </a:cubicBezTo>
                  <a:cubicBezTo>
                    <a:pt x="617" y="497"/>
                    <a:pt x="602" y="512"/>
                    <a:pt x="583" y="512"/>
                  </a:cubicBezTo>
                  <a:lnTo>
                    <a:pt x="549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8472488" y="2051051"/>
              <a:ext cx="298450" cy="119063"/>
            </a:xfrm>
            <a:custGeom>
              <a:avLst/>
              <a:gdLst>
                <a:gd name="T0" fmla="*/ 34 w 171"/>
                <a:gd name="T1" fmla="*/ 68 h 68"/>
                <a:gd name="T2" fmla="*/ 137 w 171"/>
                <a:gd name="T3" fmla="*/ 68 h 68"/>
                <a:gd name="T4" fmla="*/ 171 w 171"/>
                <a:gd name="T5" fmla="*/ 34 h 68"/>
                <a:gd name="T6" fmla="*/ 137 w 171"/>
                <a:gd name="T7" fmla="*/ 0 h 68"/>
                <a:gd name="T8" fmla="*/ 34 w 171"/>
                <a:gd name="T9" fmla="*/ 0 h 68"/>
                <a:gd name="T10" fmla="*/ 0 w 171"/>
                <a:gd name="T11" fmla="*/ 34 h 68"/>
                <a:gd name="T12" fmla="*/ 34 w 171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8">
                  <a:moveTo>
                    <a:pt x="34" y="68"/>
                  </a:moveTo>
                  <a:cubicBezTo>
                    <a:pt x="137" y="68"/>
                    <a:pt x="137" y="68"/>
                    <a:pt x="137" y="68"/>
                  </a:cubicBezTo>
                  <a:cubicBezTo>
                    <a:pt x="156" y="68"/>
                    <a:pt x="171" y="53"/>
                    <a:pt x="171" y="34"/>
                  </a:cubicBezTo>
                  <a:cubicBezTo>
                    <a:pt x="171" y="15"/>
                    <a:pt x="156" y="0"/>
                    <a:pt x="13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/>
          </p:nvSpPr>
          <p:spPr bwMode="auto">
            <a:xfrm>
              <a:off x="8191500" y="1249363"/>
              <a:ext cx="252412" cy="249238"/>
            </a:xfrm>
            <a:custGeom>
              <a:avLst/>
              <a:gdLst>
                <a:gd name="T0" fmla="*/ 36 w 145"/>
                <a:gd name="T1" fmla="*/ 143 h 143"/>
                <a:gd name="T2" fmla="*/ 61 w 145"/>
                <a:gd name="T3" fmla="*/ 133 h 143"/>
                <a:gd name="T4" fmla="*/ 133 w 145"/>
                <a:gd name="T5" fmla="*/ 60 h 143"/>
                <a:gd name="T6" fmla="*/ 142 w 145"/>
                <a:gd name="T7" fmla="*/ 27 h 143"/>
                <a:gd name="T8" fmla="*/ 118 w 145"/>
                <a:gd name="T9" fmla="*/ 3 h 143"/>
                <a:gd name="T10" fmla="*/ 85 w 145"/>
                <a:gd name="T11" fmla="*/ 12 h 143"/>
                <a:gd name="T12" fmla="*/ 12 w 145"/>
                <a:gd name="T13" fmla="*/ 84 h 143"/>
                <a:gd name="T14" fmla="*/ 5 w 145"/>
                <a:gd name="T15" fmla="*/ 122 h 143"/>
                <a:gd name="T16" fmla="*/ 36 w 145"/>
                <a:gd name="T1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3">
                  <a:moveTo>
                    <a:pt x="36" y="143"/>
                  </a:moveTo>
                  <a:cubicBezTo>
                    <a:pt x="46" y="143"/>
                    <a:pt x="54" y="139"/>
                    <a:pt x="61" y="133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42" y="52"/>
                    <a:pt x="145" y="39"/>
                    <a:pt x="142" y="27"/>
                  </a:cubicBezTo>
                  <a:cubicBezTo>
                    <a:pt x="139" y="15"/>
                    <a:pt x="130" y="6"/>
                    <a:pt x="118" y="3"/>
                  </a:cubicBezTo>
                  <a:cubicBezTo>
                    <a:pt x="106" y="0"/>
                    <a:pt x="93" y="3"/>
                    <a:pt x="85" y="12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3" y="94"/>
                    <a:pt x="0" y="109"/>
                    <a:pt x="5" y="122"/>
                  </a:cubicBezTo>
                  <a:cubicBezTo>
                    <a:pt x="10" y="134"/>
                    <a:pt x="23" y="143"/>
                    <a:pt x="36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7523163" y="922338"/>
              <a:ext cx="117475" cy="298450"/>
            </a:xfrm>
            <a:custGeom>
              <a:avLst/>
              <a:gdLst>
                <a:gd name="T0" fmla="*/ 34 w 68"/>
                <a:gd name="T1" fmla="*/ 171 h 171"/>
                <a:gd name="T2" fmla="*/ 68 w 68"/>
                <a:gd name="T3" fmla="*/ 137 h 171"/>
                <a:gd name="T4" fmla="*/ 68 w 68"/>
                <a:gd name="T5" fmla="*/ 34 h 171"/>
                <a:gd name="T6" fmla="*/ 34 w 68"/>
                <a:gd name="T7" fmla="*/ 0 h 171"/>
                <a:gd name="T8" fmla="*/ 0 w 68"/>
                <a:gd name="T9" fmla="*/ 34 h 171"/>
                <a:gd name="T10" fmla="*/ 0 w 68"/>
                <a:gd name="T11" fmla="*/ 137 h 171"/>
                <a:gd name="T12" fmla="*/ 34 w 68"/>
                <a:gd name="T13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71">
                  <a:moveTo>
                    <a:pt x="34" y="171"/>
                  </a:moveTo>
                  <a:cubicBezTo>
                    <a:pt x="53" y="171"/>
                    <a:pt x="68" y="155"/>
                    <a:pt x="68" y="137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5"/>
                    <a:pt x="15" y="171"/>
                    <a:pt x="3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6719888" y="1249363"/>
              <a:ext cx="249237" cy="249238"/>
            </a:xfrm>
            <a:custGeom>
              <a:avLst/>
              <a:gdLst>
                <a:gd name="T0" fmla="*/ 133 w 143"/>
                <a:gd name="T1" fmla="*/ 133 h 143"/>
                <a:gd name="T2" fmla="*/ 143 w 143"/>
                <a:gd name="T3" fmla="*/ 108 h 143"/>
                <a:gd name="T4" fmla="*/ 133 w 143"/>
                <a:gd name="T5" fmla="*/ 84 h 143"/>
                <a:gd name="T6" fmla="*/ 61 w 143"/>
                <a:gd name="T7" fmla="*/ 12 h 143"/>
                <a:gd name="T8" fmla="*/ 28 w 143"/>
                <a:gd name="T9" fmla="*/ 3 h 143"/>
                <a:gd name="T10" fmla="*/ 3 w 143"/>
                <a:gd name="T11" fmla="*/ 27 h 143"/>
                <a:gd name="T12" fmla="*/ 13 w 143"/>
                <a:gd name="T13" fmla="*/ 60 h 143"/>
                <a:gd name="T14" fmla="*/ 85 w 143"/>
                <a:gd name="T15" fmla="*/ 133 h 143"/>
                <a:gd name="T16" fmla="*/ 109 w 143"/>
                <a:gd name="T17" fmla="*/ 143 h 143"/>
                <a:gd name="T18" fmla="*/ 133 w 143"/>
                <a:gd name="T19" fmla="*/ 13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3">
                  <a:moveTo>
                    <a:pt x="133" y="133"/>
                  </a:moveTo>
                  <a:cubicBezTo>
                    <a:pt x="140" y="126"/>
                    <a:pt x="143" y="118"/>
                    <a:pt x="143" y="108"/>
                  </a:cubicBezTo>
                  <a:cubicBezTo>
                    <a:pt x="143" y="99"/>
                    <a:pt x="140" y="91"/>
                    <a:pt x="133" y="8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2" y="3"/>
                    <a:pt x="40" y="0"/>
                    <a:pt x="28" y="3"/>
                  </a:cubicBezTo>
                  <a:cubicBezTo>
                    <a:pt x="16" y="6"/>
                    <a:pt x="6" y="15"/>
                    <a:pt x="3" y="27"/>
                  </a:cubicBezTo>
                  <a:cubicBezTo>
                    <a:pt x="0" y="39"/>
                    <a:pt x="4" y="52"/>
                    <a:pt x="13" y="60"/>
                  </a:cubicBezTo>
                  <a:cubicBezTo>
                    <a:pt x="85" y="133"/>
                    <a:pt x="85" y="133"/>
                    <a:pt x="85" y="133"/>
                  </a:cubicBezTo>
                  <a:cubicBezTo>
                    <a:pt x="91" y="139"/>
                    <a:pt x="100" y="143"/>
                    <a:pt x="109" y="143"/>
                  </a:cubicBezTo>
                  <a:cubicBezTo>
                    <a:pt x="118" y="143"/>
                    <a:pt x="127" y="139"/>
                    <a:pt x="13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6394450" y="2051051"/>
              <a:ext cx="295275" cy="119063"/>
            </a:xfrm>
            <a:custGeom>
              <a:avLst/>
              <a:gdLst>
                <a:gd name="T0" fmla="*/ 34 w 170"/>
                <a:gd name="T1" fmla="*/ 0 h 68"/>
                <a:gd name="T2" fmla="*/ 0 w 170"/>
                <a:gd name="T3" fmla="*/ 34 h 68"/>
                <a:gd name="T4" fmla="*/ 34 w 170"/>
                <a:gd name="T5" fmla="*/ 68 h 68"/>
                <a:gd name="T6" fmla="*/ 136 w 170"/>
                <a:gd name="T7" fmla="*/ 68 h 68"/>
                <a:gd name="T8" fmla="*/ 170 w 170"/>
                <a:gd name="T9" fmla="*/ 34 h 68"/>
                <a:gd name="T10" fmla="*/ 136 w 170"/>
                <a:gd name="T11" fmla="*/ 0 h 68"/>
                <a:gd name="T12" fmla="*/ 34 w 170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55" y="68"/>
                    <a:pt x="170" y="53"/>
                    <a:pt x="170" y="34"/>
                  </a:cubicBezTo>
                  <a:cubicBezTo>
                    <a:pt x="170" y="15"/>
                    <a:pt x="155" y="0"/>
                    <a:pt x="136" y="0"/>
                  </a:cubicBez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91214" y="1611669"/>
            <a:ext cx="2185986" cy="2182100"/>
            <a:chOff x="5197476" y="919163"/>
            <a:chExt cx="3573462" cy="3567113"/>
          </a:xfrm>
          <a:solidFill>
            <a:schemeClr val="accent2"/>
          </a:solidFill>
        </p:grpSpPr>
        <p:sp>
          <p:nvSpPr>
            <p:cNvPr id="32" name="Freeform 5"/>
            <p:cNvSpPr/>
            <p:nvPr/>
          </p:nvSpPr>
          <p:spPr bwMode="auto">
            <a:xfrm>
              <a:off x="5197476" y="919163"/>
              <a:ext cx="2974975" cy="3567113"/>
            </a:xfrm>
            <a:custGeom>
              <a:avLst/>
              <a:gdLst>
                <a:gd name="T0" fmla="*/ 91 w 1709"/>
                <a:gd name="T1" fmla="*/ 1299 h 2050"/>
                <a:gd name="T2" fmla="*/ 128 w 1709"/>
                <a:gd name="T3" fmla="*/ 1362 h 2050"/>
                <a:gd name="T4" fmla="*/ 111 w 1709"/>
                <a:gd name="T5" fmla="*/ 1476 h 2050"/>
                <a:gd name="T6" fmla="*/ 132 w 1709"/>
                <a:gd name="T7" fmla="*/ 1550 h 2050"/>
                <a:gd name="T8" fmla="*/ 175 w 1709"/>
                <a:gd name="T9" fmla="*/ 1599 h 2050"/>
                <a:gd name="T10" fmla="*/ 203 w 1709"/>
                <a:gd name="T11" fmla="*/ 1667 h 2050"/>
                <a:gd name="T12" fmla="*/ 209 w 1709"/>
                <a:gd name="T13" fmla="*/ 1786 h 2050"/>
                <a:gd name="T14" fmla="*/ 358 w 1709"/>
                <a:gd name="T15" fmla="*/ 1876 h 2050"/>
                <a:gd name="T16" fmla="*/ 784 w 1709"/>
                <a:gd name="T17" fmla="*/ 2024 h 2050"/>
                <a:gd name="T18" fmla="*/ 1673 w 1709"/>
                <a:gd name="T19" fmla="*/ 2048 h 2050"/>
                <a:gd name="T20" fmla="*/ 1706 w 1709"/>
                <a:gd name="T21" fmla="*/ 2003 h 2050"/>
                <a:gd name="T22" fmla="*/ 1649 w 1709"/>
                <a:gd name="T23" fmla="*/ 1901 h 2050"/>
                <a:gd name="T24" fmla="*/ 1571 w 1709"/>
                <a:gd name="T25" fmla="*/ 1605 h 2050"/>
                <a:gd name="T26" fmla="*/ 1516 w 1709"/>
                <a:gd name="T27" fmla="*/ 1581 h 2050"/>
                <a:gd name="T28" fmla="*/ 1546 w 1709"/>
                <a:gd name="T29" fmla="*/ 1825 h 2050"/>
                <a:gd name="T30" fmla="*/ 1614 w 1709"/>
                <a:gd name="T31" fmla="*/ 1976 h 2050"/>
                <a:gd name="T32" fmla="*/ 842 w 1709"/>
                <a:gd name="T33" fmla="*/ 1982 h 2050"/>
                <a:gd name="T34" fmla="*/ 753 w 1709"/>
                <a:gd name="T35" fmla="*/ 1753 h 2050"/>
                <a:gd name="T36" fmla="*/ 1019 w 1709"/>
                <a:gd name="T37" fmla="*/ 1538 h 2050"/>
                <a:gd name="T38" fmla="*/ 985 w 1709"/>
                <a:gd name="T39" fmla="*/ 1505 h 2050"/>
                <a:gd name="T40" fmla="*/ 781 w 1709"/>
                <a:gd name="T41" fmla="*/ 1671 h 2050"/>
                <a:gd name="T42" fmla="*/ 638 w 1709"/>
                <a:gd name="T43" fmla="*/ 1721 h 2050"/>
                <a:gd name="T44" fmla="*/ 344 w 1709"/>
                <a:gd name="T45" fmla="*/ 1809 h 2050"/>
                <a:gd name="T46" fmla="*/ 266 w 1709"/>
                <a:gd name="T47" fmla="*/ 1703 h 2050"/>
                <a:gd name="T48" fmla="*/ 273 w 1709"/>
                <a:gd name="T49" fmla="*/ 1609 h 2050"/>
                <a:gd name="T50" fmla="*/ 202 w 1709"/>
                <a:gd name="T51" fmla="*/ 1535 h 2050"/>
                <a:gd name="T52" fmla="*/ 222 w 1709"/>
                <a:gd name="T53" fmla="*/ 1488 h 2050"/>
                <a:gd name="T54" fmla="*/ 167 w 1709"/>
                <a:gd name="T55" fmla="*/ 1434 h 2050"/>
                <a:gd name="T56" fmla="*/ 190 w 1709"/>
                <a:gd name="T57" fmla="*/ 1391 h 2050"/>
                <a:gd name="T58" fmla="*/ 122 w 1709"/>
                <a:gd name="T59" fmla="*/ 1238 h 2050"/>
                <a:gd name="T60" fmla="*/ 73 w 1709"/>
                <a:gd name="T61" fmla="*/ 1205 h 2050"/>
                <a:gd name="T62" fmla="*/ 261 w 1709"/>
                <a:gd name="T63" fmla="*/ 902 h 2050"/>
                <a:gd name="T64" fmla="*/ 224 w 1709"/>
                <a:gd name="T65" fmla="*/ 771 h 2050"/>
                <a:gd name="T66" fmla="*/ 201 w 1709"/>
                <a:gd name="T67" fmla="*/ 711 h 2050"/>
                <a:gd name="T68" fmla="*/ 253 w 1709"/>
                <a:gd name="T69" fmla="*/ 578 h 2050"/>
                <a:gd name="T70" fmla="*/ 284 w 1709"/>
                <a:gd name="T71" fmla="*/ 463 h 2050"/>
                <a:gd name="T72" fmla="*/ 713 w 1709"/>
                <a:gd name="T73" fmla="*/ 117 h 2050"/>
                <a:gd name="T74" fmla="*/ 1194 w 1709"/>
                <a:gd name="T75" fmla="*/ 80 h 2050"/>
                <a:gd name="T76" fmla="*/ 1206 w 1709"/>
                <a:gd name="T77" fmla="*/ 13 h 2050"/>
                <a:gd name="T78" fmla="*/ 699 w 1709"/>
                <a:gd name="T79" fmla="*/ 50 h 2050"/>
                <a:gd name="T80" fmla="*/ 220 w 1709"/>
                <a:gd name="T81" fmla="*/ 439 h 2050"/>
                <a:gd name="T82" fmla="*/ 187 w 1709"/>
                <a:gd name="T83" fmla="*/ 563 h 2050"/>
                <a:gd name="T84" fmla="*/ 138 w 1709"/>
                <a:gd name="T85" fmla="*/ 688 h 2050"/>
                <a:gd name="T86" fmla="*/ 178 w 1709"/>
                <a:gd name="T87" fmla="*/ 821 h 2050"/>
                <a:gd name="T88" fmla="*/ 200 w 1709"/>
                <a:gd name="T89" fmla="*/ 871 h 2050"/>
                <a:gd name="T90" fmla="*/ 6 w 1709"/>
                <a:gd name="T91" fmla="*/ 1214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09" h="2050">
                  <a:moveTo>
                    <a:pt x="55" y="1278"/>
                  </a:moveTo>
                  <a:cubicBezTo>
                    <a:pt x="66" y="1286"/>
                    <a:pt x="78" y="1293"/>
                    <a:pt x="91" y="1299"/>
                  </a:cubicBezTo>
                  <a:cubicBezTo>
                    <a:pt x="105" y="1306"/>
                    <a:pt x="130" y="1319"/>
                    <a:pt x="132" y="1328"/>
                  </a:cubicBezTo>
                  <a:cubicBezTo>
                    <a:pt x="134" y="1339"/>
                    <a:pt x="133" y="1351"/>
                    <a:pt x="128" y="1362"/>
                  </a:cubicBezTo>
                  <a:cubicBezTo>
                    <a:pt x="123" y="1373"/>
                    <a:pt x="117" y="1383"/>
                    <a:pt x="113" y="1391"/>
                  </a:cubicBezTo>
                  <a:cubicBezTo>
                    <a:pt x="100" y="1413"/>
                    <a:pt x="79" y="1450"/>
                    <a:pt x="111" y="1476"/>
                  </a:cubicBezTo>
                  <a:cubicBezTo>
                    <a:pt x="118" y="1482"/>
                    <a:pt x="131" y="1492"/>
                    <a:pt x="143" y="1501"/>
                  </a:cubicBezTo>
                  <a:cubicBezTo>
                    <a:pt x="134" y="1516"/>
                    <a:pt x="130" y="1533"/>
                    <a:pt x="132" y="1550"/>
                  </a:cubicBezTo>
                  <a:cubicBezTo>
                    <a:pt x="133" y="1564"/>
                    <a:pt x="141" y="1576"/>
                    <a:pt x="152" y="1584"/>
                  </a:cubicBezTo>
                  <a:cubicBezTo>
                    <a:pt x="159" y="1589"/>
                    <a:pt x="168" y="1594"/>
                    <a:pt x="175" y="1599"/>
                  </a:cubicBezTo>
                  <a:cubicBezTo>
                    <a:pt x="196" y="1610"/>
                    <a:pt x="204" y="1615"/>
                    <a:pt x="206" y="1626"/>
                  </a:cubicBezTo>
                  <a:cubicBezTo>
                    <a:pt x="208" y="1640"/>
                    <a:pt x="207" y="1654"/>
                    <a:pt x="203" y="1667"/>
                  </a:cubicBezTo>
                  <a:cubicBezTo>
                    <a:pt x="201" y="1676"/>
                    <a:pt x="199" y="1685"/>
                    <a:pt x="198" y="1694"/>
                  </a:cubicBezTo>
                  <a:cubicBezTo>
                    <a:pt x="194" y="1725"/>
                    <a:pt x="198" y="1757"/>
                    <a:pt x="209" y="1786"/>
                  </a:cubicBezTo>
                  <a:cubicBezTo>
                    <a:pt x="224" y="1841"/>
                    <a:pt x="273" y="1878"/>
                    <a:pt x="330" y="1879"/>
                  </a:cubicBezTo>
                  <a:cubicBezTo>
                    <a:pt x="339" y="1879"/>
                    <a:pt x="348" y="1878"/>
                    <a:pt x="358" y="1876"/>
                  </a:cubicBezTo>
                  <a:cubicBezTo>
                    <a:pt x="455" y="1853"/>
                    <a:pt x="551" y="1824"/>
                    <a:pt x="645" y="1790"/>
                  </a:cubicBezTo>
                  <a:cubicBezTo>
                    <a:pt x="722" y="1835"/>
                    <a:pt x="771" y="1973"/>
                    <a:pt x="784" y="2024"/>
                  </a:cubicBezTo>
                  <a:cubicBezTo>
                    <a:pt x="787" y="2039"/>
                    <a:pt x="801" y="2050"/>
                    <a:pt x="817" y="2050"/>
                  </a:cubicBezTo>
                  <a:cubicBezTo>
                    <a:pt x="1673" y="2048"/>
                    <a:pt x="1673" y="2048"/>
                    <a:pt x="1673" y="2048"/>
                  </a:cubicBezTo>
                  <a:cubicBezTo>
                    <a:pt x="1684" y="2048"/>
                    <a:pt x="1694" y="2042"/>
                    <a:pt x="1701" y="2034"/>
                  </a:cubicBezTo>
                  <a:cubicBezTo>
                    <a:pt x="1707" y="2025"/>
                    <a:pt x="1709" y="2014"/>
                    <a:pt x="1706" y="2003"/>
                  </a:cubicBezTo>
                  <a:cubicBezTo>
                    <a:pt x="1697" y="1980"/>
                    <a:pt x="1686" y="1958"/>
                    <a:pt x="1671" y="1938"/>
                  </a:cubicBezTo>
                  <a:cubicBezTo>
                    <a:pt x="1663" y="1927"/>
                    <a:pt x="1656" y="1914"/>
                    <a:pt x="1649" y="1901"/>
                  </a:cubicBezTo>
                  <a:cubicBezTo>
                    <a:pt x="1634" y="1870"/>
                    <a:pt x="1621" y="1838"/>
                    <a:pt x="1611" y="1804"/>
                  </a:cubicBezTo>
                  <a:cubicBezTo>
                    <a:pt x="1592" y="1739"/>
                    <a:pt x="1578" y="1672"/>
                    <a:pt x="1571" y="1605"/>
                  </a:cubicBezTo>
                  <a:cubicBezTo>
                    <a:pt x="1570" y="1592"/>
                    <a:pt x="1562" y="1581"/>
                    <a:pt x="1550" y="1576"/>
                  </a:cubicBezTo>
                  <a:cubicBezTo>
                    <a:pt x="1539" y="1571"/>
                    <a:pt x="1526" y="1573"/>
                    <a:pt x="1516" y="1581"/>
                  </a:cubicBezTo>
                  <a:cubicBezTo>
                    <a:pt x="1506" y="1588"/>
                    <a:pt x="1501" y="1601"/>
                    <a:pt x="1503" y="1613"/>
                  </a:cubicBezTo>
                  <a:cubicBezTo>
                    <a:pt x="1511" y="1685"/>
                    <a:pt x="1525" y="1756"/>
                    <a:pt x="1546" y="1825"/>
                  </a:cubicBezTo>
                  <a:cubicBezTo>
                    <a:pt x="1557" y="1861"/>
                    <a:pt x="1571" y="1897"/>
                    <a:pt x="1588" y="1931"/>
                  </a:cubicBezTo>
                  <a:cubicBezTo>
                    <a:pt x="1596" y="1947"/>
                    <a:pt x="1604" y="1962"/>
                    <a:pt x="1614" y="1976"/>
                  </a:cubicBezTo>
                  <a:cubicBezTo>
                    <a:pt x="1617" y="1980"/>
                    <a:pt x="1617" y="1980"/>
                    <a:pt x="1617" y="1980"/>
                  </a:cubicBezTo>
                  <a:cubicBezTo>
                    <a:pt x="842" y="1982"/>
                    <a:pt x="842" y="1982"/>
                    <a:pt x="842" y="1982"/>
                  </a:cubicBezTo>
                  <a:cubicBezTo>
                    <a:pt x="820" y="1901"/>
                    <a:pt x="779" y="1826"/>
                    <a:pt x="722" y="1764"/>
                  </a:cubicBezTo>
                  <a:cubicBezTo>
                    <a:pt x="753" y="1753"/>
                    <a:pt x="753" y="1753"/>
                    <a:pt x="753" y="1753"/>
                  </a:cubicBezTo>
                  <a:cubicBezTo>
                    <a:pt x="776" y="1745"/>
                    <a:pt x="793" y="1739"/>
                    <a:pt x="802" y="1736"/>
                  </a:cubicBezTo>
                  <a:cubicBezTo>
                    <a:pt x="948" y="1690"/>
                    <a:pt x="1021" y="1623"/>
                    <a:pt x="1019" y="1538"/>
                  </a:cubicBezTo>
                  <a:cubicBezTo>
                    <a:pt x="1019" y="1529"/>
                    <a:pt x="1016" y="1520"/>
                    <a:pt x="1009" y="1514"/>
                  </a:cubicBezTo>
                  <a:cubicBezTo>
                    <a:pt x="1003" y="1508"/>
                    <a:pt x="994" y="1504"/>
                    <a:pt x="985" y="1505"/>
                  </a:cubicBezTo>
                  <a:cubicBezTo>
                    <a:pt x="966" y="1505"/>
                    <a:pt x="951" y="1521"/>
                    <a:pt x="951" y="1540"/>
                  </a:cubicBezTo>
                  <a:cubicBezTo>
                    <a:pt x="952" y="1575"/>
                    <a:pt x="923" y="1626"/>
                    <a:pt x="781" y="1671"/>
                  </a:cubicBezTo>
                  <a:cubicBezTo>
                    <a:pt x="772" y="1674"/>
                    <a:pt x="754" y="1680"/>
                    <a:pt x="731" y="1688"/>
                  </a:cubicBezTo>
                  <a:cubicBezTo>
                    <a:pt x="705" y="1697"/>
                    <a:pt x="673" y="1709"/>
                    <a:pt x="638" y="1721"/>
                  </a:cubicBezTo>
                  <a:cubicBezTo>
                    <a:pt x="637" y="1721"/>
                    <a:pt x="637" y="1721"/>
                    <a:pt x="637" y="1721"/>
                  </a:cubicBezTo>
                  <a:cubicBezTo>
                    <a:pt x="541" y="1756"/>
                    <a:pt x="443" y="1786"/>
                    <a:pt x="344" y="1809"/>
                  </a:cubicBezTo>
                  <a:cubicBezTo>
                    <a:pt x="312" y="1816"/>
                    <a:pt x="281" y="1796"/>
                    <a:pt x="274" y="1764"/>
                  </a:cubicBezTo>
                  <a:cubicBezTo>
                    <a:pt x="266" y="1745"/>
                    <a:pt x="263" y="1724"/>
                    <a:pt x="266" y="1703"/>
                  </a:cubicBezTo>
                  <a:cubicBezTo>
                    <a:pt x="266" y="1696"/>
                    <a:pt x="268" y="1689"/>
                    <a:pt x="270" y="1682"/>
                  </a:cubicBezTo>
                  <a:cubicBezTo>
                    <a:pt x="277" y="1658"/>
                    <a:pt x="278" y="1633"/>
                    <a:pt x="273" y="1609"/>
                  </a:cubicBezTo>
                  <a:cubicBezTo>
                    <a:pt x="263" y="1578"/>
                    <a:pt x="240" y="1552"/>
                    <a:pt x="209" y="1539"/>
                  </a:cubicBezTo>
                  <a:cubicBezTo>
                    <a:pt x="202" y="1535"/>
                    <a:pt x="202" y="1535"/>
                    <a:pt x="202" y="1535"/>
                  </a:cubicBezTo>
                  <a:cubicBezTo>
                    <a:pt x="206" y="1528"/>
                    <a:pt x="210" y="1521"/>
                    <a:pt x="215" y="1514"/>
                  </a:cubicBezTo>
                  <a:cubicBezTo>
                    <a:pt x="221" y="1507"/>
                    <a:pt x="224" y="1498"/>
                    <a:pt x="222" y="1488"/>
                  </a:cubicBezTo>
                  <a:cubicBezTo>
                    <a:pt x="221" y="1479"/>
                    <a:pt x="216" y="1471"/>
                    <a:pt x="209" y="1465"/>
                  </a:cubicBezTo>
                  <a:cubicBezTo>
                    <a:pt x="201" y="1459"/>
                    <a:pt x="181" y="1445"/>
                    <a:pt x="167" y="1434"/>
                  </a:cubicBezTo>
                  <a:cubicBezTo>
                    <a:pt x="169" y="1431"/>
                    <a:pt x="171" y="1427"/>
                    <a:pt x="172" y="1424"/>
                  </a:cubicBezTo>
                  <a:cubicBezTo>
                    <a:pt x="178" y="1415"/>
                    <a:pt x="184" y="1404"/>
                    <a:pt x="190" y="1391"/>
                  </a:cubicBezTo>
                  <a:cubicBezTo>
                    <a:pt x="201" y="1368"/>
                    <a:pt x="204" y="1341"/>
                    <a:pt x="199" y="1315"/>
                  </a:cubicBezTo>
                  <a:cubicBezTo>
                    <a:pt x="191" y="1273"/>
                    <a:pt x="151" y="1253"/>
                    <a:pt x="122" y="1238"/>
                  </a:cubicBezTo>
                  <a:cubicBezTo>
                    <a:pt x="112" y="1233"/>
                    <a:pt x="103" y="1228"/>
                    <a:pt x="94" y="1222"/>
                  </a:cubicBezTo>
                  <a:cubicBezTo>
                    <a:pt x="86" y="1217"/>
                    <a:pt x="80" y="1211"/>
                    <a:pt x="73" y="1205"/>
                  </a:cubicBezTo>
                  <a:cubicBezTo>
                    <a:pt x="73" y="1200"/>
                    <a:pt x="79" y="1188"/>
                    <a:pt x="105" y="1156"/>
                  </a:cubicBezTo>
                  <a:cubicBezTo>
                    <a:pt x="166" y="1077"/>
                    <a:pt x="218" y="992"/>
                    <a:pt x="261" y="902"/>
                  </a:cubicBezTo>
                  <a:cubicBezTo>
                    <a:pt x="269" y="888"/>
                    <a:pt x="274" y="872"/>
                    <a:pt x="274" y="856"/>
                  </a:cubicBezTo>
                  <a:cubicBezTo>
                    <a:pt x="271" y="822"/>
                    <a:pt x="253" y="790"/>
                    <a:pt x="224" y="771"/>
                  </a:cubicBezTo>
                  <a:cubicBezTo>
                    <a:pt x="211" y="758"/>
                    <a:pt x="198" y="746"/>
                    <a:pt x="196" y="735"/>
                  </a:cubicBezTo>
                  <a:cubicBezTo>
                    <a:pt x="196" y="727"/>
                    <a:pt x="198" y="719"/>
                    <a:pt x="201" y="711"/>
                  </a:cubicBezTo>
                  <a:cubicBezTo>
                    <a:pt x="207" y="697"/>
                    <a:pt x="213" y="682"/>
                    <a:pt x="220" y="668"/>
                  </a:cubicBezTo>
                  <a:cubicBezTo>
                    <a:pt x="234" y="639"/>
                    <a:pt x="245" y="609"/>
                    <a:pt x="253" y="578"/>
                  </a:cubicBezTo>
                  <a:cubicBezTo>
                    <a:pt x="257" y="564"/>
                    <a:pt x="257" y="564"/>
                    <a:pt x="257" y="564"/>
                  </a:cubicBezTo>
                  <a:cubicBezTo>
                    <a:pt x="264" y="529"/>
                    <a:pt x="273" y="496"/>
                    <a:pt x="284" y="463"/>
                  </a:cubicBezTo>
                  <a:cubicBezTo>
                    <a:pt x="311" y="389"/>
                    <a:pt x="353" y="320"/>
                    <a:pt x="407" y="263"/>
                  </a:cubicBezTo>
                  <a:cubicBezTo>
                    <a:pt x="472" y="194"/>
                    <a:pt x="575" y="145"/>
                    <a:pt x="713" y="117"/>
                  </a:cubicBezTo>
                  <a:cubicBezTo>
                    <a:pt x="818" y="94"/>
                    <a:pt x="925" y="79"/>
                    <a:pt x="1033" y="71"/>
                  </a:cubicBezTo>
                  <a:cubicBezTo>
                    <a:pt x="1087" y="68"/>
                    <a:pt x="1141" y="71"/>
                    <a:pt x="1194" y="80"/>
                  </a:cubicBezTo>
                  <a:cubicBezTo>
                    <a:pt x="1212" y="83"/>
                    <a:pt x="1229" y="71"/>
                    <a:pt x="1233" y="52"/>
                  </a:cubicBezTo>
                  <a:cubicBezTo>
                    <a:pt x="1236" y="34"/>
                    <a:pt x="1224" y="17"/>
                    <a:pt x="1206" y="13"/>
                  </a:cubicBezTo>
                  <a:cubicBezTo>
                    <a:pt x="1147" y="3"/>
                    <a:pt x="1088" y="0"/>
                    <a:pt x="1030" y="3"/>
                  </a:cubicBezTo>
                  <a:cubicBezTo>
                    <a:pt x="919" y="11"/>
                    <a:pt x="808" y="27"/>
                    <a:pt x="699" y="50"/>
                  </a:cubicBezTo>
                  <a:cubicBezTo>
                    <a:pt x="546" y="81"/>
                    <a:pt x="434" y="135"/>
                    <a:pt x="357" y="216"/>
                  </a:cubicBezTo>
                  <a:cubicBezTo>
                    <a:pt x="297" y="280"/>
                    <a:pt x="251" y="356"/>
                    <a:pt x="220" y="439"/>
                  </a:cubicBezTo>
                  <a:cubicBezTo>
                    <a:pt x="208" y="475"/>
                    <a:pt x="198" y="511"/>
                    <a:pt x="190" y="548"/>
                  </a:cubicBezTo>
                  <a:cubicBezTo>
                    <a:pt x="187" y="563"/>
                    <a:pt x="187" y="563"/>
                    <a:pt x="187" y="563"/>
                  </a:cubicBezTo>
                  <a:cubicBezTo>
                    <a:pt x="179" y="589"/>
                    <a:pt x="170" y="615"/>
                    <a:pt x="158" y="640"/>
                  </a:cubicBezTo>
                  <a:cubicBezTo>
                    <a:pt x="151" y="656"/>
                    <a:pt x="144" y="671"/>
                    <a:pt x="138" y="688"/>
                  </a:cubicBezTo>
                  <a:cubicBezTo>
                    <a:pt x="130" y="705"/>
                    <a:pt x="127" y="725"/>
                    <a:pt x="128" y="745"/>
                  </a:cubicBezTo>
                  <a:cubicBezTo>
                    <a:pt x="135" y="775"/>
                    <a:pt x="153" y="802"/>
                    <a:pt x="178" y="821"/>
                  </a:cubicBezTo>
                  <a:cubicBezTo>
                    <a:pt x="195" y="836"/>
                    <a:pt x="206" y="847"/>
                    <a:pt x="206" y="856"/>
                  </a:cubicBezTo>
                  <a:cubicBezTo>
                    <a:pt x="205" y="862"/>
                    <a:pt x="203" y="867"/>
                    <a:pt x="200" y="871"/>
                  </a:cubicBezTo>
                  <a:cubicBezTo>
                    <a:pt x="159" y="957"/>
                    <a:pt x="109" y="1039"/>
                    <a:pt x="51" y="1114"/>
                  </a:cubicBezTo>
                  <a:cubicBezTo>
                    <a:pt x="26" y="1144"/>
                    <a:pt x="0" y="1179"/>
                    <a:pt x="6" y="1214"/>
                  </a:cubicBezTo>
                  <a:cubicBezTo>
                    <a:pt x="13" y="1241"/>
                    <a:pt x="31" y="1265"/>
                    <a:pt x="55" y="1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5745163" y="1268413"/>
              <a:ext cx="652462" cy="757238"/>
            </a:xfrm>
            <a:custGeom>
              <a:avLst/>
              <a:gdLst>
                <a:gd name="T0" fmla="*/ 71 w 375"/>
                <a:gd name="T1" fmla="*/ 408 h 435"/>
                <a:gd name="T2" fmla="*/ 75 w 375"/>
                <a:gd name="T3" fmla="*/ 393 h 435"/>
                <a:gd name="T4" fmla="*/ 97 w 375"/>
                <a:gd name="T5" fmla="*/ 309 h 435"/>
                <a:gd name="T6" fmla="*/ 191 w 375"/>
                <a:gd name="T7" fmla="*/ 156 h 435"/>
                <a:gd name="T8" fmla="*/ 348 w 375"/>
                <a:gd name="T9" fmla="*/ 69 h 435"/>
                <a:gd name="T10" fmla="*/ 372 w 375"/>
                <a:gd name="T11" fmla="*/ 44 h 435"/>
                <a:gd name="T12" fmla="*/ 362 w 375"/>
                <a:gd name="T13" fmla="*/ 11 h 435"/>
                <a:gd name="T14" fmla="*/ 328 w 375"/>
                <a:gd name="T15" fmla="*/ 4 h 435"/>
                <a:gd name="T16" fmla="*/ 141 w 375"/>
                <a:gd name="T17" fmla="*/ 109 h 435"/>
                <a:gd name="T18" fmla="*/ 33 w 375"/>
                <a:gd name="T19" fmla="*/ 286 h 435"/>
                <a:gd name="T20" fmla="*/ 8 w 375"/>
                <a:gd name="T21" fmla="*/ 378 h 435"/>
                <a:gd name="T22" fmla="*/ 5 w 375"/>
                <a:gd name="T23" fmla="*/ 393 h 435"/>
                <a:gd name="T24" fmla="*/ 30 w 375"/>
                <a:gd name="T25" fmla="*/ 434 h 435"/>
                <a:gd name="T26" fmla="*/ 38 w 375"/>
                <a:gd name="T27" fmla="*/ 435 h 435"/>
                <a:gd name="T28" fmla="*/ 71 w 375"/>
                <a:gd name="T29" fmla="*/ 40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5" h="435">
                  <a:moveTo>
                    <a:pt x="71" y="408"/>
                  </a:moveTo>
                  <a:cubicBezTo>
                    <a:pt x="75" y="393"/>
                    <a:pt x="75" y="393"/>
                    <a:pt x="75" y="393"/>
                  </a:cubicBezTo>
                  <a:cubicBezTo>
                    <a:pt x="81" y="365"/>
                    <a:pt x="88" y="337"/>
                    <a:pt x="97" y="309"/>
                  </a:cubicBezTo>
                  <a:cubicBezTo>
                    <a:pt x="118" y="252"/>
                    <a:pt x="150" y="200"/>
                    <a:pt x="191" y="156"/>
                  </a:cubicBezTo>
                  <a:cubicBezTo>
                    <a:pt x="235" y="114"/>
                    <a:pt x="289" y="84"/>
                    <a:pt x="348" y="69"/>
                  </a:cubicBezTo>
                  <a:cubicBezTo>
                    <a:pt x="360" y="66"/>
                    <a:pt x="369" y="56"/>
                    <a:pt x="372" y="44"/>
                  </a:cubicBezTo>
                  <a:cubicBezTo>
                    <a:pt x="375" y="32"/>
                    <a:pt x="371" y="20"/>
                    <a:pt x="362" y="11"/>
                  </a:cubicBezTo>
                  <a:cubicBezTo>
                    <a:pt x="353" y="3"/>
                    <a:pt x="340" y="0"/>
                    <a:pt x="328" y="4"/>
                  </a:cubicBezTo>
                  <a:cubicBezTo>
                    <a:pt x="258" y="22"/>
                    <a:pt x="194" y="58"/>
                    <a:pt x="141" y="109"/>
                  </a:cubicBezTo>
                  <a:cubicBezTo>
                    <a:pt x="94" y="160"/>
                    <a:pt x="57" y="220"/>
                    <a:pt x="33" y="286"/>
                  </a:cubicBezTo>
                  <a:cubicBezTo>
                    <a:pt x="23" y="316"/>
                    <a:pt x="15" y="347"/>
                    <a:pt x="8" y="378"/>
                  </a:cubicBezTo>
                  <a:cubicBezTo>
                    <a:pt x="5" y="393"/>
                    <a:pt x="5" y="393"/>
                    <a:pt x="5" y="393"/>
                  </a:cubicBezTo>
                  <a:cubicBezTo>
                    <a:pt x="0" y="411"/>
                    <a:pt x="12" y="430"/>
                    <a:pt x="30" y="434"/>
                  </a:cubicBezTo>
                  <a:cubicBezTo>
                    <a:pt x="33" y="434"/>
                    <a:pt x="35" y="435"/>
                    <a:pt x="38" y="435"/>
                  </a:cubicBezTo>
                  <a:cubicBezTo>
                    <a:pt x="54" y="435"/>
                    <a:pt x="68" y="424"/>
                    <a:pt x="71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5680075" y="2111376"/>
              <a:ext cx="119062" cy="1174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6805613" y="1338263"/>
              <a:ext cx="1552575" cy="2374900"/>
            </a:xfrm>
            <a:custGeom>
              <a:avLst/>
              <a:gdLst>
                <a:gd name="T0" fmla="*/ 118 w 892"/>
                <a:gd name="T1" fmla="*/ 768 h 1365"/>
                <a:gd name="T2" fmla="*/ 306 w 892"/>
                <a:gd name="T3" fmla="*/ 963 h 1365"/>
                <a:gd name="T4" fmla="*/ 242 w 892"/>
                <a:gd name="T5" fmla="*/ 1126 h 1365"/>
                <a:gd name="T6" fmla="*/ 310 w 892"/>
                <a:gd name="T7" fmla="*/ 1229 h 1365"/>
                <a:gd name="T8" fmla="*/ 583 w 892"/>
                <a:gd name="T9" fmla="*/ 1229 h 1365"/>
                <a:gd name="T10" fmla="*/ 651 w 892"/>
                <a:gd name="T11" fmla="*/ 1126 h 1365"/>
                <a:gd name="T12" fmla="*/ 586 w 892"/>
                <a:gd name="T13" fmla="*/ 963 h 1365"/>
                <a:gd name="T14" fmla="*/ 775 w 892"/>
                <a:gd name="T15" fmla="*/ 768 h 1365"/>
                <a:gd name="T16" fmla="*/ 446 w 892"/>
                <a:gd name="T17" fmla="*/ 0 h 1365"/>
                <a:gd name="T18" fmla="*/ 344 w 892"/>
                <a:gd name="T19" fmla="*/ 512 h 1365"/>
                <a:gd name="T20" fmla="*/ 276 w 892"/>
                <a:gd name="T21" fmla="*/ 478 h 1365"/>
                <a:gd name="T22" fmla="*/ 344 w 892"/>
                <a:gd name="T23" fmla="*/ 478 h 1365"/>
                <a:gd name="T24" fmla="*/ 480 w 892"/>
                <a:gd name="T25" fmla="*/ 956 h 1365"/>
                <a:gd name="T26" fmla="*/ 412 w 892"/>
                <a:gd name="T27" fmla="*/ 580 h 1365"/>
                <a:gd name="T28" fmla="*/ 480 w 892"/>
                <a:gd name="T29" fmla="*/ 956 h 1365"/>
                <a:gd name="T30" fmla="*/ 378 w 892"/>
                <a:gd name="T31" fmla="*/ 1229 h 1365"/>
                <a:gd name="T32" fmla="*/ 446 w 892"/>
                <a:gd name="T33" fmla="*/ 1297 h 1365"/>
                <a:gd name="T34" fmla="*/ 549 w 892"/>
                <a:gd name="T35" fmla="*/ 1160 h 1365"/>
                <a:gd name="T36" fmla="*/ 310 w 892"/>
                <a:gd name="T37" fmla="*/ 1126 h 1365"/>
                <a:gd name="T38" fmla="*/ 344 w 892"/>
                <a:gd name="T39" fmla="*/ 1024 h 1365"/>
                <a:gd name="T40" fmla="*/ 583 w 892"/>
                <a:gd name="T41" fmla="*/ 1058 h 1365"/>
                <a:gd name="T42" fmla="*/ 822 w 892"/>
                <a:gd name="T43" fmla="*/ 452 h 1365"/>
                <a:gd name="T44" fmla="*/ 655 w 892"/>
                <a:gd name="T45" fmla="*/ 782 h 1365"/>
                <a:gd name="T46" fmla="*/ 549 w 892"/>
                <a:gd name="T47" fmla="*/ 580 h 1365"/>
                <a:gd name="T48" fmla="*/ 685 w 892"/>
                <a:gd name="T49" fmla="*/ 478 h 1365"/>
                <a:gd name="T50" fmla="*/ 480 w 892"/>
                <a:gd name="T51" fmla="*/ 478 h 1365"/>
                <a:gd name="T52" fmla="*/ 412 w 892"/>
                <a:gd name="T53" fmla="*/ 512 h 1365"/>
                <a:gd name="T54" fmla="*/ 310 w 892"/>
                <a:gd name="T55" fmla="*/ 375 h 1365"/>
                <a:gd name="T56" fmla="*/ 310 w 892"/>
                <a:gd name="T57" fmla="*/ 580 h 1365"/>
                <a:gd name="T58" fmla="*/ 344 w 892"/>
                <a:gd name="T59" fmla="*/ 883 h 1365"/>
                <a:gd name="T60" fmla="*/ 169 w 892"/>
                <a:gd name="T61" fmla="*/ 722 h 1365"/>
                <a:gd name="T62" fmla="*/ 446 w 892"/>
                <a:gd name="T63" fmla="*/ 68 h 1365"/>
                <a:gd name="T64" fmla="*/ 549 w 892"/>
                <a:gd name="T65" fmla="*/ 512 h 1365"/>
                <a:gd name="T66" fmla="*/ 583 w 892"/>
                <a:gd name="T67" fmla="*/ 444 h 1365"/>
                <a:gd name="T68" fmla="*/ 583 w 892"/>
                <a:gd name="T69" fmla="*/ 512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2" h="1365">
                  <a:moveTo>
                    <a:pt x="3" y="451"/>
                  </a:moveTo>
                  <a:cubicBezTo>
                    <a:pt x="0" y="567"/>
                    <a:pt x="41" y="680"/>
                    <a:pt x="118" y="768"/>
                  </a:cubicBezTo>
                  <a:cubicBezTo>
                    <a:pt x="142" y="793"/>
                    <a:pt x="168" y="816"/>
                    <a:pt x="196" y="836"/>
                  </a:cubicBezTo>
                  <a:cubicBezTo>
                    <a:pt x="246" y="875"/>
                    <a:pt x="294" y="912"/>
                    <a:pt x="306" y="963"/>
                  </a:cubicBezTo>
                  <a:cubicBezTo>
                    <a:pt x="267" y="978"/>
                    <a:pt x="242" y="1016"/>
                    <a:pt x="242" y="1058"/>
                  </a:cubicBezTo>
                  <a:cubicBezTo>
                    <a:pt x="242" y="1126"/>
                    <a:pt x="242" y="1126"/>
                    <a:pt x="242" y="1126"/>
                  </a:cubicBezTo>
                  <a:cubicBezTo>
                    <a:pt x="242" y="1170"/>
                    <a:pt x="269" y="1208"/>
                    <a:pt x="310" y="1222"/>
                  </a:cubicBezTo>
                  <a:cubicBezTo>
                    <a:pt x="310" y="1229"/>
                    <a:pt x="310" y="1229"/>
                    <a:pt x="310" y="1229"/>
                  </a:cubicBezTo>
                  <a:cubicBezTo>
                    <a:pt x="310" y="1304"/>
                    <a:pt x="371" y="1365"/>
                    <a:pt x="446" y="1365"/>
                  </a:cubicBezTo>
                  <a:cubicBezTo>
                    <a:pt x="522" y="1365"/>
                    <a:pt x="583" y="1304"/>
                    <a:pt x="583" y="1229"/>
                  </a:cubicBezTo>
                  <a:cubicBezTo>
                    <a:pt x="583" y="1222"/>
                    <a:pt x="583" y="1222"/>
                    <a:pt x="583" y="1222"/>
                  </a:cubicBezTo>
                  <a:cubicBezTo>
                    <a:pt x="624" y="1208"/>
                    <a:pt x="651" y="1170"/>
                    <a:pt x="651" y="1126"/>
                  </a:cubicBezTo>
                  <a:cubicBezTo>
                    <a:pt x="651" y="1058"/>
                    <a:pt x="651" y="1058"/>
                    <a:pt x="651" y="1058"/>
                  </a:cubicBezTo>
                  <a:cubicBezTo>
                    <a:pt x="651" y="1016"/>
                    <a:pt x="625" y="978"/>
                    <a:pt x="586" y="963"/>
                  </a:cubicBezTo>
                  <a:cubicBezTo>
                    <a:pt x="599" y="912"/>
                    <a:pt x="646" y="875"/>
                    <a:pt x="696" y="836"/>
                  </a:cubicBezTo>
                  <a:cubicBezTo>
                    <a:pt x="724" y="816"/>
                    <a:pt x="750" y="793"/>
                    <a:pt x="775" y="768"/>
                  </a:cubicBezTo>
                  <a:cubicBezTo>
                    <a:pt x="851" y="680"/>
                    <a:pt x="892" y="567"/>
                    <a:pt x="890" y="451"/>
                  </a:cubicBezTo>
                  <a:cubicBezTo>
                    <a:pt x="889" y="205"/>
                    <a:pt x="692" y="5"/>
                    <a:pt x="446" y="0"/>
                  </a:cubicBezTo>
                  <a:cubicBezTo>
                    <a:pt x="201" y="5"/>
                    <a:pt x="4" y="205"/>
                    <a:pt x="3" y="451"/>
                  </a:cubicBezTo>
                  <a:close/>
                  <a:moveTo>
                    <a:pt x="344" y="512"/>
                  </a:moveTo>
                  <a:cubicBezTo>
                    <a:pt x="310" y="512"/>
                    <a:pt x="310" y="512"/>
                    <a:pt x="310" y="512"/>
                  </a:cubicBezTo>
                  <a:cubicBezTo>
                    <a:pt x="291" y="512"/>
                    <a:pt x="276" y="497"/>
                    <a:pt x="276" y="478"/>
                  </a:cubicBezTo>
                  <a:cubicBezTo>
                    <a:pt x="276" y="459"/>
                    <a:pt x="291" y="444"/>
                    <a:pt x="310" y="444"/>
                  </a:cubicBezTo>
                  <a:cubicBezTo>
                    <a:pt x="329" y="444"/>
                    <a:pt x="344" y="459"/>
                    <a:pt x="344" y="478"/>
                  </a:cubicBezTo>
                  <a:lnTo>
                    <a:pt x="344" y="512"/>
                  </a:lnTo>
                  <a:close/>
                  <a:moveTo>
                    <a:pt x="480" y="956"/>
                  </a:moveTo>
                  <a:cubicBezTo>
                    <a:pt x="412" y="956"/>
                    <a:pt x="412" y="956"/>
                    <a:pt x="412" y="956"/>
                  </a:cubicBezTo>
                  <a:cubicBezTo>
                    <a:pt x="412" y="580"/>
                    <a:pt x="412" y="580"/>
                    <a:pt x="412" y="580"/>
                  </a:cubicBezTo>
                  <a:cubicBezTo>
                    <a:pt x="480" y="580"/>
                    <a:pt x="480" y="580"/>
                    <a:pt x="480" y="580"/>
                  </a:cubicBezTo>
                  <a:lnTo>
                    <a:pt x="480" y="956"/>
                  </a:lnTo>
                  <a:close/>
                  <a:moveTo>
                    <a:pt x="446" y="1297"/>
                  </a:moveTo>
                  <a:cubicBezTo>
                    <a:pt x="409" y="1297"/>
                    <a:pt x="378" y="1266"/>
                    <a:pt x="378" y="1229"/>
                  </a:cubicBezTo>
                  <a:cubicBezTo>
                    <a:pt x="515" y="1229"/>
                    <a:pt x="515" y="1229"/>
                    <a:pt x="515" y="1229"/>
                  </a:cubicBezTo>
                  <a:cubicBezTo>
                    <a:pt x="515" y="1266"/>
                    <a:pt x="484" y="1297"/>
                    <a:pt x="446" y="1297"/>
                  </a:cubicBezTo>
                  <a:close/>
                  <a:moveTo>
                    <a:pt x="583" y="1126"/>
                  </a:moveTo>
                  <a:cubicBezTo>
                    <a:pt x="583" y="1145"/>
                    <a:pt x="568" y="1160"/>
                    <a:pt x="549" y="1160"/>
                  </a:cubicBezTo>
                  <a:cubicBezTo>
                    <a:pt x="344" y="1160"/>
                    <a:pt x="344" y="1160"/>
                    <a:pt x="344" y="1160"/>
                  </a:cubicBezTo>
                  <a:cubicBezTo>
                    <a:pt x="325" y="1160"/>
                    <a:pt x="310" y="1145"/>
                    <a:pt x="310" y="1126"/>
                  </a:cubicBezTo>
                  <a:cubicBezTo>
                    <a:pt x="310" y="1058"/>
                    <a:pt x="310" y="1058"/>
                    <a:pt x="310" y="1058"/>
                  </a:cubicBezTo>
                  <a:cubicBezTo>
                    <a:pt x="310" y="1039"/>
                    <a:pt x="325" y="1024"/>
                    <a:pt x="344" y="1024"/>
                  </a:cubicBezTo>
                  <a:cubicBezTo>
                    <a:pt x="549" y="1024"/>
                    <a:pt x="549" y="1024"/>
                    <a:pt x="549" y="1024"/>
                  </a:cubicBezTo>
                  <a:cubicBezTo>
                    <a:pt x="568" y="1024"/>
                    <a:pt x="583" y="1039"/>
                    <a:pt x="583" y="1058"/>
                  </a:cubicBezTo>
                  <a:lnTo>
                    <a:pt x="583" y="1126"/>
                  </a:lnTo>
                  <a:close/>
                  <a:moveTo>
                    <a:pt x="822" y="452"/>
                  </a:moveTo>
                  <a:cubicBezTo>
                    <a:pt x="824" y="551"/>
                    <a:pt x="789" y="647"/>
                    <a:pt x="724" y="722"/>
                  </a:cubicBezTo>
                  <a:cubicBezTo>
                    <a:pt x="703" y="744"/>
                    <a:pt x="679" y="764"/>
                    <a:pt x="655" y="782"/>
                  </a:cubicBezTo>
                  <a:cubicBezTo>
                    <a:pt x="614" y="810"/>
                    <a:pt x="579" y="844"/>
                    <a:pt x="549" y="883"/>
                  </a:cubicBezTo>
                  <a:cubicBezTo>
                    <a:pt x="549" y="580"/>
                    <a:pt x="549" y="580"/>
                    <a:pt x="549" y="580"/>
                  </a:cubicBezTo>
                  <a:cubicBezTo>
                    <a:pt x="583" y="580"/>
                    <a:pt x="583" y="580"/>
                    <a:pt x="583" y="580"/>
                  </a:cubicBezTo>
                  <a:cubicBezTo>
                    <a:pt x="639" y="580"/>
                    <a:pt x="685" y="534"/>
                    <a:pt x="685" y="478"/>
                  </a:cubicBezTo>
                  <a:cubicBezTo>
                    <a:pt x="685" y="421"/>
                    <a:pt x="639" y="375"/>
                    <a:pt x="583" y="375"/>
                  </a:cubicBezTo>
                  <a:cubicBezTo>
                    <a:pt x="526" y="375"/>
                    <a:pt x="480" y="421"/>
                    <a:pt x="480" y="478"/>
                  </a:cubicBezTo>
                  <a:cubicBezTo>
                    <a:pt x="480" y="512"/>
                    <a:pt x="480" y="512"/>
                    <a:pt x="480" y="512"/>
                  </a:cubicBezTo>
                  <a:cubicBezTo>
                    <a:pt x="412" y="512"/>
                    <a:pt x="412" y="512"/>
                    <a:pt x="412" y="512"/>
                  </a:cubicBezTo>
                  <a:cubicBezTo>
                    <a:pt x="412" y="478"/>
                    <a:pt x="412" y="478"/>
                    <a:pt x="412" y="478"/>
                  </a:cubicBezTo>
                  <a:cubicBezTo>
                    <a:pt x="412" y="421"/>
                    <a:pt x="366" y="375"/>
                    <a:pt x="310" y="375"/>
                  </a:cubicBezTo>
                  <a:cubicBezTo>
                    <a:pt x="253" y="375"/>
                    <a:pt x="207" y="421"/>
                    <a:pt x="207" y="478"/>
                  </a:cubicBezTo>
                  <a:cubicBezTo>
                    <a:pt x="207" y="534"/>
                    <a:pt x="253" y="580"/>
                    <a:pt x="310" y="580"/>
                  </a:cubicBezTo>
                  <a:cubicBezTo>
                    <a:pt x="344" y="580"/>
                    <a:pt x="344" y="580"/>
                    <a:pt x="344" y="580"/>
                  </a:cubicBezTo>
                  <a:cubicBezTo>
                    <a:pt x="344" y="883"/>
                    <a:pt x="344" y="883"/>
                    <a:pt x="344" y="883"/>
                  </a:cubicBezTo>
                  <a:cubicBezTo>
                    <a:pt x="314" y="844"/>
                    <a:pt x="278" y="810"/>
                    <a:pt x="238" y="782"/>
                  </a:cubicBezTo>
                  <a:cubicBezTo>
                    <a:pt x="213" y="764"/>
                    <a:pt x="190" y="744"/>
                    <a:pt x="169" y="722"/>
                  </a:cubicBezTo>
                  <a:cubicBezTo>
                    <a:pt x="104" y="647"/>
                    <a:pt x="69" y="551"/>
                    <a:pt x="71" y="452"/>
                  </a:cubicBezTo>
                  <a:cubicBezTo>
                    <a:pt x="74" y="244"/>
                    <a:pt x="246" y="68"/>
                    <a:pt x="446" y="68"/>
                  </a:cubicBezTo>
                  <a:cubicBezTo>
                    <a:pt x="647" y="68"/>
                    <a:pt x="819" y="244"/>
                    <a:pt x="822" y="452"/>
                  </a:cubicBezTo>
                  <a:close/>
                  <a:moveTo>
                    <a:pt x="549" y="512"/>
                  </a:moveTo>
                  <a:cubicBezTo>
                    <a:pt x="549" y="478"/>
                    <a:pt x="549" y="478"/>
                    <a:pt x="549" y="478"/>
                  </a:cubicBezTo>
                  <a:cubicBezTo>
                    <a:pt x="549" y="459"/>
                    <a:pt x="564" y="444"/>
                    <a:pt x="583" y="444"/>
                  </a:cubicBezTo>
                  <a:cubicBezTo>
                    <a:pt x="602" y="444"/>
                    <a:pt x="617" y="459"/>
                    <a:pt x="617" y="478"/>
                  </a:cubicBezTo>
                  <a:cubicBezTo>
                    <a:pt x="617" y="497"/>
                    <a:pt x="602" y="512"/>
                    <a:pt x="583" y="512"/>
                  </a:cubicBezTo>
                  <a:lnTo>
                    <a:pt x="549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8472488" y="2051051"/>
              <a:ext cx="298450" cy="119063"/>
            </a:xfrm>
            <a:custGeom>
              <a:avLst/>
              <a:gdLst>
                <a:gd name="T0" fmla="*/ 34 w 171"/>
                <a:gd name="T1" fmla="*/ 68 h 68"/>
                <a:gd name="T2" fmla="*/ 137 w 171"/>
                <a:gd name="T3" fmla="*/ 68 h 68"/>
                <a:gd name="T4" fmla="*/ 171 w 171"/>
                <a:gd name="T5" fmla="*/ 34 h 68"/>
                <a:gd name="T6" fmla="*/ 137 w 171"/>
                <a:gd name="T7" fmla="*/ 0 h 68"/>
                <a:gd name="T8" fmla="*/ 34 w 171"/>
                <a:gd name="T9" fmla="*/ 0 h 68"/>
                <a:gd name="T10" fmla="*/ 0 w 171"/>
                <a:gd name="T11" fmla="*/ 34 h 68"/>
                <a:gd name="T12" fmla="*/ 34 w 171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8">
                  <a:moveTo>
                    <a:pt x="34" y="68"/>
                  </a:moveTo>
                  <a:cubicBezTo>
                    <a:pt x="137" y="68"/>
                    <a:pt x="137" y="68"/>
                    <a:pt x="137" y="68"/>
                  </a:cubicBezTo>
                  <a:cubicBezTo>
                    <a:pt x="156" y="68"/>
                    <a:pt x="171" y="53"/>
                    <a:pt x="171" y="34"/>
                  </a:cubicBezTo>
                  <a:cubicBezTo>
                    <a:pt x="171" y="15"/>
                    <a:pt x="156" y="0"/>
                    <a:pt x="13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8191500" y="1249363"/>
              <a:ext cx="252412" cy="249238"/>
            </a:xfrm>
            <a:custGeom>
              <a:avLst/>
              <a:gdLst>
                <a:gd name="T0" fmla="*/ 36 w 145"/>
                <a:gd name="T1" fmla="*/ 143 h 143"/>
                <a:gd name="T2" fmla="*/ 61 w 145"/>
                <a:gd name="T3" fmla="*/ 133 h 143"/>
                <a:gd name="T4" fmla="*/ 133 w 145"/>
                <a:gd name="T5" fmla="*/ 60 h 143"/>
                <a:gd name="T6" fmla="*/ 142 w 145"/>
                <a:gd name="T7" fmla="*/ 27 h 143"/>
                <a:gd name="T8" fmla="*/ 118 w 145"/>
                <a:gd name="T9" fmla="*/ 3 h 143"/>
                <a:gd name="T10" fmla="*/ 85 w 145"/>
                <a:gd name="T11" fmla="*/ 12 h 143"/>
                <a:gd name="T12" fmla="*/ 12 w 145"/>
                <a:gd name="T13" fmla="*/ 84 h 143"/>
                <a:gd name="T14" fmla="*/ 5 w 145"/>
                <a:gd name="T15" fmla="*/ 122 h 143"/>
                <a:gd name="T16" fmla="*/ 36 w 145"/>
                <a:gd name="T1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3">
                  <a:moveTo>
                    <a:pt x="36" y="143"/>
                  </a:moveTo>
                  <a:cubicBezTo>
                    <a:pt x="46" y="143"/>
                    <a:pt x="54" y="139"/>
                    <a:pt x="61" y="133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42" y="52"/>
                    <a:pt x="145" y="39"/>
                    <a:pt x="142" y="27"/>
                  </a:cubicBezTo>
                  <a:cubicBezTo>
                    <a:pt x="139" y="15"/>
                    <a:pt x="130" y="6"/>
                    <a:pt x="118" y="3"/>
                  </a:cubicBezTo>
                  <a:cubicBezTo>
                    <a:pt x="106" y="0"/>
                    <a:pt x="93" y="3"/>
                    <a:pt x="85" y="12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3" y="94"/>
                    <a:pt x="0" y="109"/>
                    <a:pt x="5" y="122"/>
                  </a:cubicBezTo>
                  <a:cubicBezTo>
                    <a:pt x="10" y="134"/>
                    <a:pt x="23" y="143"/>
                    <a:pt x="36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11"/>
            <p:cNvSpPr/>
            <p:nvPr/>
          </p:nvSpPr>
          <p:spPr bwMode="auto">
            <a:xfrm>
              <a:off x="7523163" y="922338"/>
              <a:ext cx="117475" cy="298450"/>
            </a:xfrm>
            <a:custGeom>
              <a:avLst/>
              <a:gdLst>
                <a:gd name="T0" fmla="*/ 34 w 68"/>
                <a:gd name="T1" fmla="*/ 171 h 171"/>
                <a:gd name="T2" fmla="*/ 68 w 68"/>
                <a:gd name="T3" fmla="*/ 137 h 171"/>
                <a:gd name="T4" fmla="*/ 68 w 68"/>
                <a:gd name="T5" fmla="*/ 34 h 171"/>
                <a:gd name="T6" fmla="*/ 34 w 68"/>
                <a:gd name="T7" fmla="*/ 0 h 171"/>
                <a:gd name="T8" fmla="*/ 0 w 68"/>
                <a:gd name="T9" fmla="*/ 34 h 171"/>
                <a:gd name="T10" fmla="*/ 0 w 68"/>
                <a:gd name="T11" fmla="*/ 137 h 171"/>
                <a:gd name="T12" fmla="*/ 34 w 68"/>
                <a:gd name="T13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71">
                  <a:moveTo>
                    <a:pt x="34" y="171"/>
                  </a:moveTo>
                  <a:cubicBezTo>
                    <a:pt x="53" y="171"/>
                    <a:pt x="68" y="155"/>
                    <a:pt x="68" y="137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5"/>
                    <a:pt x="15" y="171"/>
                    <a:pt x="3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12"/>
            <p:cNvSpPr/>
            <p:nvPr/>
          </p:nvSpPr>
          <p:spPr bwMode="auto">
            <a:xfrm>
              <a:off x="6719888" y="1249363"/>
              <a:ext cx="249237" cy="249238"/>
            </a:xfrm>
            <a:custGeom>
              <a:avLst/>
              <a:gdLst>
                <a:gd name="T0" fmla="*/ 133 w 143"/>
                <a:gd name="T1" fmla="*/ 133 h 143"/>
                <a:gd name="T2" fmla="*/ 143 w 143"/>
                <a:gd name="T3" fmla="*/ 108 h 143"/>
                <a:gd name="T4" fmla="*/ 133 w 143"/>
                <a:gd name="T5" fmla="*/ 84 h 143"/>
                <a:gd name="T6" fmla="*/ 61 w 143"/>
                <a:gd name="T7" fmla="*/ 12 h 143"/>
                <a:gd name="T8" fmla="*/ 28 w 143"/>
                <a:gd name="T9" fmla="*/ 3 h 143"/>
                <a:gd name="T10" fmla="*/ 3 w 143"/>
                <a:gd name="T11" fmla="*/ 27 h 143"/>
                <a:gd name="T12" fmla="*/ 13 w 143"/>
                <a:gd name="T13" fmla="*/ 60 h 143"/>
                <a:gd name="T14" fmla="*/ 85 w 143"/>
                <a:gd name="T15" fmla="*/ 133 h 143"/>
                <a:gd name="T16" fmla="*/ 109 w 143"/>
                <a:gd name="T17" fmla="*/ 143 h 143"/>
                <a:gd name="T18" fmla="*/ 133 w 143"/>
                <a:gd name="T19" fmla="*/ 13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3">
                  <a:moveTo>
                    <a:pt x="133" y="133"/>
                  </a:moveTo>
                  <a:cubicBezTo>
                    <a:pt x="140" y="126"/>
                    <a:pt x="143" y="118"/>
                    <a:pt x="143" y="108"/>
                  </a:cubicBezTo>
                  <a:cubicBezTo>
                    <a:pt x="143" y="99"/>
                    <a:pt x="140" y="91"/>
                    <a:pt x="133" y="8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2" y="3"/>
                    <a:pt x="40" y="0"/>
                    <a:pt x="28" y="3"/>
                  </a:cubicBezTo>
                  <a:cubicBezTo>
                    <a:pt x="16" y="6"/>
                    <a:pt x="6" y="15"/>
                    <a:pt x="3" y="27"/>
                  </a:cubicBezTo>
                  <a:cubicBezTo>
                    <a:pt x="0" y="39"/>
                    <a:pt x="4" y="52"/>
                    <a:pt x="13" y="60"/>
                  </a:cubicBezTo>
                  <a:cubicBezTo>
                    <a:pt x="85" y="133"/>
                    <a:pt x="85" y="133"/>
                    <a:pt x="85" y="133"/>
                  </a:cubicBezTo>
                  <a:cubicBezTo>
                    <a:pt x="91" y="139"/>
                    <a:pt x="100" y="143"/>
                    <a:pt x="109" y="143"/>
                  </a:cubicBezTo>
                  <a:cubicBezTo>
                    <a:pt x="118" y="143"/>
                    <a:pt x="127" y="139"/>
                    <a:pt x="133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13"/>
            <p:cNvSpPr/>
            <p:nvPr/>
          </p:nvSpPr>
          <p:spPr bwMode="auto">
            <a:xfrm>
              <a:off x="6394450" y="2051051"/>
              <a:ext cx="295275" cy="119063"/>
            </a:xfrm>
            <a:custGeom>
              <a:avLst/>
              <a:gdLst>
                <a:gd name="T0" fmla="*/ 34 w 170"/>
                <a:gd name="T1" fmla="*/ 0 h 68"/>
                <a:gd name="T2" fmla="*/ 0 w 170"/>
                <a:gd name="T3" fmla="*/ 34 h 68"/>
                <a:gd name="T4" fmla="*/ 34 w 170"/>
                <a:gd name="T5" fmla="*/ 68 h 68"/>
                <a:gd name="T6" fmla="*/ 136 w 170"/>
                <a:gd name="T7" fmla="*/ 68 h 68"/>
                <a:gd name="T8" fmla="*/ 170 w 170"/>
                <a:gd name="T9" fmla="*/ 34 h 68"/>
                <a:gd name="T10" fmla="*/ 136 w 170"/>
                <a:gd name="T11" fmla="*/ 0 h 68"/>
                <a:gd name="T12" fmla="*/ 34 w 170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55" y="68"/>
                    <a:pt x="170" y="53"/>
                    <a:pt x="170" y="34"/>
                  </a:cubicBezTo>
                  <a:cubicBezTo>
                    <a:pt x="170" y="15"/>
                    <a:pt x="155" y="0"/>
                    <a:pt x="136" y="0"/>
                  </a:cubicBez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1" name="Inhaltsplatzhalter 4"/>
          <p:cNvSpPr txBox="1"/>
          <p:nvPr/>
        </p:nvSpPr>
        <p:spPr>
          <a:xfrm>
            <a:off x="1143000" y="993458"/>
            <a:ext cx="3686175" cy="59944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600" b="1" dirty="0">
                <a:solidFill>
                  <a:schemeClr val="accent1"/>
                </a:solidFill>
                <a:latin typeface="+mj-lt"/>
              </a:rPr>
              <a:t>Specifying abusive contents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381000" y="1184574"/>
            <a:ext cx="619899" cy="61989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3" name="Inhaltsplatzhalter 4"/>
          <p:cNvSpPr txBox="1"/>
          <p:nvPr/>
        </p:nvSpPr>
        <p:spPr>
          <a:xfrm>
            <a:off x="1143000" y="2211070"/>
            <a:ext cx="3115310" cy="5594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600" b="1" dirty="0">
                <a:solidFill>
                  <a:schemeClr val="accent1"/>
                </a:solidFill>
                <a:latin typeface="+mj-lt"/>
              </a:rPr>
              <a:t>Reducing cyberbullying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381000" y="2070331"/>
            <a:ext cx="619899" cy="61989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45" name="Inhaltsplatzhalter 4"/>
          <p:cNvSpPr txBox="1"/>
          <p:nvPr/>
        </p:nvSpPr>
        <p:spPr>
          <a:xfrm>
            <a:off x="1143000" y="2786295"/>
            <a:ext cx="3048000" cy="9594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600" b="1" dirty="0">
                <a:solidFill>
                  <a:schemeClr val="accent1"/>
                </a:solidFill>
                <a:latin typeface="+mj-lt"/>
              </a:rPr>
              <a:t>Implementation of deep learning for labeling vulgarity in social media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81000" y="2956088"/>
            <a:ext cx="619899" cy="619899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47" name="Inhaltsplatzhalter 4"/>
          <p:cNvSpPr txBox="1"/>
          <p:nvPr/>
        </p:nvSpPr>
        <p:spPr>
          <a:xfrm>
            <a:off x="1143000" y="3867150"/>
            <a:ext cx="3048000" cy="5601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Build faster and more accurate model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81000" y="3841846"/>
            <a:ext cx="619899" cy="619899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bldLvl="0" animBg="1"/>
      <p:bldP spid="43" grpId="0"/>
      <p:bldP spid="44" grpId="0" bldLvl="0" animBg="1"/>
      <p:bldP spid="45" grpId="0"/>
      <p:bldP spid="46" grpId="0" bldLvl="0" animBg="1"/>
      <p:bldP spid="47" grpId="0"/>
      <p:bldP spid="4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985" y="320675"/>
            <a:ext cx="8375650" cy="584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/>
              <a:t>Motivation</a:t>
            </a:r>
          </a:p>
        </p:txBody>
      </p:sp>
      <p:sp>
        <p:nvSpPr>
          <p:cNvPr id="41" name="Inhaltsplatzhalter 4"/>
          <p:cNvSpPr txBox="1"/>
          <p:nvPr/>
        </p:nvSpPr>
        <p:spPr>
          <a:xfrm>
            <a:off x="1288415" y="904558"/>
            <a:ext cx="3686175" cy="9194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600" b="1" dirty="0">
                <a:solidFill>
                  <a:schemeClr val="accent1"/>
                </a:solidFill>
                <a:latin typeface="+mj-lt"/>
              </a:rPr>
              <a:t>Greater use of social media platforms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387985" y="1133774"/>
            <a:ext cx="619899" cy="61989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3" name="Inhaltsplatzhalter 4"/>
          <p:cNvSpPr txBox="1"/>
          <p:nvPr/>
        </p:nvSpPr>
        <p:spPr>
          <a:xfrm>
            <a:off x="1287780" y="1975168"/>
            <a:ext cx="3115310" cy="87947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600" b="1" dirty="0">
                <a:solidFill>
                  <a:schemeClr val="accent1"/>
                </a:solidFill>
                <a:latin typeface="+mj-lt"/>
              </a:rPr>
              <a:t>News of cyberbullying and online harassment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387985" y="1971271"/>
            <a:ext cx="619899" cy="61989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45" name="Inhaltsplatzhalter 4"/>
          <p:cNvSpPr txBox="1"/>
          <p:nvPr/>
        </p:nvSpPr>
        <p:spPr>
          <a:xfrm>
            <a:off x="1288415" y="2805113"/>
            <a:ext cx="3048635" cy="7188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800" b="1" dirty="0">
                <a:solidFill>
                  <a:srgbClr val="8C2841"/>
                </a:solidFill>
                <a:latin typeface="+mj-lt"/>
              </a:rPr>
              <a:t>Using abusive comments</a:t>
            </a:r>
            <a:r>
              <a:rPr lang="en-US" sz="16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+mj-lt"/>
              </a:rPr>
              <a:t> 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387985" y="2855123"/>
            <a:ext cx="619899" cy="619899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47" name="Inhaltsplatzhalter 4"/>
          <p:cNvSpPr txBox="1"/>
          <p:nvPr/>
        </p:nvSpPr>
        <p:spPr>
          <a:xfrm>
            <a:off x="1287780" y="3739335"/>
            <a:ext cx="3049270" cy="28674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Online sexual harassment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387985" y="3640551"/>
            <a:ext cx="619899" cy="6198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04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415318" y="1169571"/>
            <a:ext cx="3271482" cy="3271478"/>
            <a:chOff x="-1687513" y="3627438"/>
            <a:chExt cx="1303338" cy="1303337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62" name="Freeform 47"/>
            <p:cNvSpPr>
              <a:spLocks noEditPoints="1"/>
            </p:cNvSpPr>
            <p:nvPr/>
          </p:nvSpPr>
          <p:spPr bwMode="auto">
            <a:xfrm>
              <a:off x="-1687513" y="3627438"/>
              <a:ext cx="1303338" cy="1303337"/>
            </a:xfrm>
            <a:custGeom>
              <a:avLst/>
              <a:gdLst>
                <a:gd name="T0" fmla="*/ 1696 w 1920"/>
                <a:gd name="T1" fmla="*/ 647 h 1920"/>
                <a:gd name="T2" fmla="*/ 1729 w 1920"/>
                <a:gd name="T3" fmla="*/ 372 h 1920"/>
                <a:gd name="T4" fmla="*/ 1385 w 1920"/>
                <a:gd name="T5" fmla="*/ 282 h 1920"/>
                <a:gd name="T6" fmla="*/ 1088 w 1920"/>
                <a:gd name="T7" fmla="*/ 0 h 1920"/>
                <a:gd name="T8" fmla="*/ 781 w 1920"/>
                <a:gd name="T9" fmla="*/ 180 h 1920"/>
                <a:gd name="T10" fmla="*/ 372 w 1920"/>
                <a:gd name="T11" fmla="*/ 191 h 1920"/>
                <a:gd name="T12" fmla="*/ 282 w 1920"/>
                <a:gd name="T13" fmla="*/ 535 h 1920"/>
                <a:gd name="T14" fmla="*/ 0 w 1920"/>
                <a:gd name="T15" fmla="*/ 832 h 1920"/>
                <a:gd name="T16" fmla="*/ 180 w 1920"/>
                <a:gd name="T17" fmla="*/ 1139 h 1920"/>
                <a:gd name="T18" fmla="*/ 191 w 1920"/>
                <a:gd name="T19" fmla="*/ 1548 h 1920"/>
                <a:gd name="T20" fmla="*/ 535 w 1920"/>
                <a:gd name="T21" fmla="*/ 1638 h 1920"/>
                <a:gd name="T22" fmla="*/ 832 w 1920"/>
                <a:gd name="T23" fmla="*/ 1920 h 1920"/>
                <a:gd name="T24" fmla="*/ 1139 w 1920"/>
                <a:gd name="T25" fmla="*/ 1740 h 1920"/>
                <a:gd name="T26" fmla="*/ 1376 w 1920"/>
                <a:gd name="T27" fmla="*/ 1920 h 1920"/>
                <a:gd name="T28" fmla="*/ 1506 w 1920"/>
                <a:gd name="T29" fmla="*/ 1732 h 1920"/>
                <a:gd name="T30" fmla="*/ 1732 w 1920"/>
                <a:gd name="T31" fmla="*/ 1506 h 1920"/>
                <a:gd name="T32" fmla="*/ 1789 w 1920"/>
                <a:gd name="T33" fmla="*/ 1132 h 1920"/>
                <a:gd name="T34" fmla="*/ 1920 w 1920"/>
                <a:gd name="T35" fmla="*/ 832 h 1920"/>
                <a:gd name="T36" fmla="*/ 1078 w 1920"/>
                <a:gd name="T37" fmla="*/ 1709 h 1920"/>
                <a:gd name="T38" fmla="*/ 842 w 1920"/>
                <a:gd name="T39" fmla="*/ 1709 h 1920"/>
                <a:gd name="T40" fmla="*/ 514 w 1920"/>
                <a:gd name="T41" fmla="*/ 1573 h 1920"/>
                <a:gd name="T42" fmla="*/ 347 w 1920"/>
                <a:gd name="T43" fmla="*/ 1406 h 1920"/>
                <a:gd name="T44" fmla="*/ 211 w 1920"/>
                <a:gd name="T45" fmla="*/ 1078 h 1920"/>
                <a:gd name="T46" fmla="*/ 211 w 1920"/>
                <a:gd name="T47" fmla="*/ 842 h 1920"/>
                <a:gd name="T48" fmla="*/ 347 w 1920"/>
                <a:gd name="T49" fmla="*/ 514 h 1920"/>
                <a:gd name="T50" fmla="*/ 514 w 1920"/>
                <a:gd name="T51" fmla="*/ 347 h 1920"/>
                <a:gd name="T52" fmla="*/ 842 w 1920"/>
                <a:gd name="T53" fmla="*/ 211 h 1920"/>
                <a:gd name="T54" fmla="*/ 1078 w 1920"/>
                <a:gd name="T55" fmla="*/ 211 h 1920"/>
                <a:gd name="T56" fmla="*/ 1406 w 1920"/>
                <a:gd name="T57" fmla="*/ 347 h 1920"/>
                <a:gd name="T58" fmla="*/ 1573 w 1920"/>
                <a:gd name="T59" fmla="*/ 514 h 1920"/>
                <a:gd name="T60" fmla="*/ 1241 w 1920"/>
                <a:gd name="T61" fmla="*/ 533 h 1920"/>
                <a:gd name="T62" fmla="*/ 960 w 1920"/>
                <a:gd name="T63" fmla="*/ 1472 h 1920"/>
                <a:gd name="T64" fmla="*/ 1280 w 1920"/>
                <a:gd name="T65" fmla="*/ 1440 h 1920"/>
                <a:gd name="T66" fmla="*/ 1103 w 1920"/>
                <a:gd name="T67" fmla="*/ 1682 h 1920"/>
                <a:gd name="T68" fmla="*/ 699 w 1920"/>
                <a:gd name="T69" fmla="*/ 1146 h 1920"/>
                <a:gd name="T70" fmla="*/ 612 w 1920"/>
                <a:gd name="T71" fmla="*/ 1243 h 1920"/>
                <a:gd name="T72" fmla="*/ 1050 w 1920"/>
                <a:gd name="T73" fmla="*/ 653 h 1920"/>
                <a:gd name="T74" fmla="*/ 746 w 1920"/>
                <a:gd name="T75" fmla="*/ 1101 h 1920"/>
                <a:gd name="T76" fmla="*/ 1344 w 1920"/>
                <a:gd name="T77" fmla="*/ 1406 h 1920"/>
                <a:gd name="T78" fmla="*/ 1408 w 1920"/>
                <a:gd name="T79" fmla="*/ 1440 h 1920"/>
                <a:gd name="T80" fmla="*/ 1440 w 1920"/>
                <a:gd name="T81" fmla="*/ 1792 h 1920"/>
                <a:gd name="T82" fmla="*/ 1312 w 1920"/>
                <a:gd name="T83" fmla="*/ 1504 h 1920"/>
                <a:gd name="T84" fmla="*/ 1664 w 1920"/>
                <a:gd name="T85" fmla="*/ 1523 h 1920"/>
                <a:gd name="T86" fmla="*/ 1504 w 1920"/>
                <a:gd name="T87" fmla="*/ 1472 h 1920"/>
                <a:gd name="T88" fmla="*/ 1578 w 1920"/>
                <a:gd name="T89" fmla="*/ 1359 h 1920"/>
                <a:gd name="T90" fmla="*/ 1664 w 1920"/>
                <a:gd name="T91" fmla="*/ 1523 h 1920"/>
                <a:gd name="T92" fmla="*/ 1376 w 1920"/>
                <a:gd name="T93" fmla="*/ 576 h 1920"/>
                <a:gd name="T94" fmla="*/ 1856 w 1920"/>
                <a:gd name="T95" fmla="*/ 1060 h 1920"/>
                <a:gd name="T96" fmla="*/ 1856 w 1920"/>
                <a:gd name="T97" fmla="*/ 86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0" h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48"/>
            <p:cNvSpPr/>
            <p:nvPr/>
          </p:nvSpPr>
          <p:spPr bwMode="auto">
            <a:xfrm>
              <a:off x="-969963" y="4062413"/>
              <a:ext cx="217488" cy="434975"/>
            </a:xfrm>
            <a:custGeom>
              <a:avLst/>
              <a:gdLst>
                <a:gd name="T0" fmla="*/ 0 w 320"/>
                <a:gd name="T1" fmla="*/ 320 h 640"/>
                <a:gd name="T2" fmla="*/ 320 w 320"/>
                <a:gd name="T3" fmla="*/ 640 h 640"/>
                <a:gd name="T4" fmla="*/ 320 w 320"/>
                <a:gd name="T5" fmla="*/ 576 h 640"/>
                <a:gd name="T6" fmla="*/ 64 w 320"/>
                <a:gd name="T7" fmla="*/ 320 h 640"/>
                <a:gd name="T8" fmla="*/ 320 w 320"/>
                <a:gd name="T9" fmla="*/ 64 h 640"/>
                <a:gd name="T10" fmla="*/ 320 w 320"/>
                <a:gd name="T11" fmla="*/ 0 h 640"/>
                <a:gd name="T12" fmla="*/ 0 w 32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64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216472" y="1970724"/>
            <a:ext cx="1669174" cy="1669172"/>
            <a:chOff x="-1687513" y="3627438"/>
            <a:chExt cx="1303338" cy="1303337"/>
          </a:xfrm>
          <a:solidFill>
            <a:schemeClr val="accent2"/>
          </a:solidFill>
        </p:grpSpPr>
        <p:sp>
          <p:nvSpPr>
            <p:cNvPr id="65" name="Freeform 47"/>
            <p:cNvSpPr>
              <a:spLocks noEditPoints="1"/>
            </p:cNvSpPr>
            <p:nvPr/>
          </p:nvSpPr>
          <p:spPr bwMode="auto">
            <a:xfrm>
              <a:off x="-1687513" y="3627438"/>
              <a:ext cx="1303338" cy="1303337"/>
            </a:xfrm>
            <a:custGeom>
              <a:avLst/>
              <a:gdLst>
                <a:gd name="T0" fmla="*/ 1696 w 1920"/>
                <a:gd name="T1" fmla="*/ 647 h 1920"/>
                <a:gd name="T2" fmla="*/ 1729 w 1920"/>
                <a:gd name="T3" fmla="*/ 372 h 1920"/>
                <a:gd name="T4" fmla="*/ 1385 w 1920"/>
                <a:gd name="T5" fmla="*/ 282 h 1920"/>
                <a:gd name="T6" fmla="*/ 1088 w 1920"/>
                <a:gd name="T7" fmla="*/ 0 h 1920"/>
                <a:gd name="T8" fmla="*/ 781 w 1920"/>
                <a:gd name="T9" fmla="*/ 180 h 1920"/>
                <a:gd name="T10" fmla="*/ 372 w 1920"/>
                <a:gd name="T11" fmla="*/ 191 h 1920"/>
                <a:gd name="T12" fmla="*/ 282 w 1920"/>
                <a:gd name="T13" fmla="*/ 535 h 1920"/>
                <a:gd name="T14" fmla="*/ 0 w 1920"/>
                <a:gd name="T15" fmla="*/ 832 h 1920"/>
                <a:gd name="T16" fmla="*/ 180 w 1920"/>
                <a:gd name="T17" fmla="*/ 1139 h 1920"/>
                <a:gd name="T18" fmla="*/ 191 w 1920"/>
                <a:gd name="T19" fmla="*/ 1548 h 1920"/>
                <a:gd name="T20" fmla="*/ 535 w 1920"/>
                <a:gd name="T21" fmla="*/ 1638 h 1920"/>
                <a:gd name="T22" fmla="*/ 832 w 1920"/>
                <a:gd name="T23" fmla="*/ 1920 h 1920"/>
                <a:gd name="T24" fmla="*/ 1139 w 1920"/>
                <a:gd name="T25" fmla="*/ 1740 h 1920"/>
                <a:gd name="T26" fmla="*/ 1376 w 1920"/>
                <a:gd name="T27" fmla="*/ 1920 h 1920"/>
                <a:gd name="T28" fmla="*/ 1506 w 1920"/>
                <a:gd name="T29" fmla="*/ 1732 h 1920"/>
                <a:gd name="T30" fmla="*/ 1732 w 1920"/>
                <a:gd name="T31" fmla="*/ 1506 h 1920"/>
                <a:gd name="T32" fmla="*/ 1789 w 1920"/>
                <a:gd name="T33" fmla="*/ 1132 h 1920"/>
                <a:gd name="T34" fmla="*/ 1920 w 1920"/>
                <a:gd name="T35" fmla="*/ 832 h 1920"/>
                <a:gd name="T36" fmla="*/ 1078 w 1920"/>
                <a:gd name="T37" fmla="*/ 1709 h 1920"/>
                <a:gd name="T38" fmla="*/ 842 w 1920"/>
                <a:gd name="T39" fmla="*/ 1709 h 1920"/>
                <a:gd name="T40" fmla="*/ 514 w 1920"/>
                <a:gd name="T41" fmla="*/ 1573 h 1920"/>
                <a:gd name="T42" fmla="*/ 347 w 1920"/>
                <a:gd name="T43" fmla="*/ 1406 h 1920"/>
                <a:gd name="T44" fmla="*/ 211 w 1920"/>
                <a:gd name="T45" fmla="*/ 1078 h 1920"/>
                <a:gd name="T46" fmla="*/ 211 w 1920"/>
                <a:gd name="T47" fmla="*/ 842 h 1920"/>
                <a:gd name="T48" fmla="*/ 347 w 1920"/>
                <a:gd name="T49" fmla="*/ 514 h 1920"/>
                <a:gd name="T50" fmla="*/ 514 w 1920"/>
                <a:gd name="T51" fmla="*/ 347 h 1920"/>
                <a:gd name="T52" fmla="*/ 842 w 1920"/>
                <a:gd name="T53" fmla="*/ 211 h 1920"/>
                <a:gd name="T54" fmla="*/ 1078 w 1920"/>
                <a:gd name="T55" fmla="*/ 211 h 1920"/>
                <a:gd name="T56" fmla="*/ 1406 w 1920"/>
                <a:gd name="T57" fmla="*/ 347 h 1920"/>
                <a:gd name="T58" fmla="*/ 1573 w 1920"/>
                <a:gd name="T59" fmla="*/ 514 h 1920"/>
                <a:gd name="T60" fmla="*/ 1241 w 1920"/>
                <a:gd name="T61" fmla="*/ 533 h 1920"/>
                <a:gd name="T62" fmla="*/ 960 w 1920"/>
                <a:gd name="T63" fmla="*/ 1472 h 1920"/>
                <a:gd name="T64" fmla="*/ 1280 w 1920"/>
                <a:gd name="T65" fmla="*/ 1440 h 1920"/>
                <a:gd name="T66" fmla="*/ 1103 w 1920"/>
                <a:gd name="T67" fmla="*/ 1682 h 1920"/>
                <a:gd name="T68" fmla="*/ 699 w 1920"/>
                <a:gd name="T69" fmla="*/ 1146 h 1920"/>
                <a:gd name="T70" fmla="*/ 612 w 1920"/>
                <a:gd name="T71" fmla="*/ 1243 h 1920"/>
                <a:gd name="T72" fmla="*/ 1050 w 1920"/>
                <a:gd name="T73" fmla="*/ 653 h 1920"/>
                <a:gd name="T74" fmla="*/ 746 w 1920"/>
                <a:gd name="T75" fmla="*/ 1101 h 1920"/>
                <a:gd name="T76" fmla="*/ 1344 w 1920"/>
                <a:gd name="T77" fmla="*/ 1406 h 1920"/>
                <a:gd name="T78" fmla="*/ 1408 w 1920"/>
                <a:gd name="T79" fmla="*/ 1440 h 1920"/>
                <a:gd name="T80" fmla="*/ 1440 w 1920"/>
                <a:gd name="T81" fmla="*/ 1792 h 1920"/>
                <a:gd name="T82" fmla="*/ 1312 w 1920"/>
                <a:gd name="T83" fmla="*/ 1504 h 1920"/>
                <a:gd name="T84" fmla="*/ 1664 w 1920"/>
                <a:gd name="T85" fmla="*/ 1523 h 1920"/>
                <a:gd name="T86" fmla="*/ 1504 w 1920"/>
                <a:gd name="T87" fmla="*/ 1472 h 1920"/>
                <a:gd name="T88" fmla="*/ 1578 w 1920"/>
                <a:gd name="T89" fmla="*/ 1359 h 1920"/>
                <a:gd name="T90" fmla="*/ 1664 w 1920"/>
                <a:gd name="T91" fmla="*/ 1523 h 1920"/>
                <a:gd name="T92" fmla="*/ 1376 w 1920"/>
                <a:gd name="T93" fmla="*/ 576 h 1920"/>
                <a:gd name="T94" fmla="*/ 1856 w 1920"/>
                <a:gd name="T95" fmla="*/ 1060 h 1920"/>
                <a:gd name="T96" fmla="*/ 1856 w 1920"/>
                <a:gd name="T97" fmla="*/ 86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0" h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48"/>
            <p:cNvSpPr/>
            <p:nvPr/>
          </p:nvSpPr>
          <p:spPr bwMode="auto">
            <a:xfrm>
              <a:off x="-969963" y="4062413"/>
              <a:ext cx="217488" cy="434975"/>
            </a:xfrm>
            <a:custGeom>
              <a:avLst/>
              <a:gdLst>
                <a:gd name="T0" fmla="*/ 0 w 320"/>
                <a:gd name="T1" fmla="*/ 320 h 640"/>
                <a:gd name="T2" fmla="*/ 320 w 320"/>
                <a:gd name="T3" fmla="*/ 640 h 640"/>
                <a:gd name="T4" fmla="*/ 320 w 320"/>
                <a:gd name="T5" fmla="*/ 576 h 640"/>
                <a:gd name="T6" fmla="*/ 64 w 320"/>
                <a:gd name="T7" fmla="*/ 320 h 640"/>
                <a:gd name="T8" fmla="*/ 320 w 320"/>
                <a:gd name="T9" fmla="*/ 64 h 640"/>
                <a:gd name="T10" fmla="*/ 320 w 320"/>
                <a:gd name="T11" fmla="*/ 0 h 640"/>
                <a:gd name="T12" fmla="*/ 0 w 32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64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387985" y="4388149"/>
            <a:ext cx="619899" cy="61989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19835" y="4177665"/>
            <a:ext cx="45256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Increased risk of female's humiliating, hurting, pressurizing, forcing, mentally traumatizing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2" grpId="0" bldLvl="0" animBg="1"/>
      <p:bldP spid="43" grpId="0"/>
      <p:bldP spid="44" grpId="0" bldLvl="0" animBg="1"/>
      <p:bldP spid="45" grpId="0"/>
      <p:bldP spid="45" grpId="1"/>
      <p:bldP spid="46" grpId="0" bldLvl="0" animBg="1"/>
      <p:bldP spid="47" grpId="0"/>
      <p:bldP spid="47" grpId="1"/>
      <p:bldP spid="48" grpId="0" bldLvl="0" animBg="1"/>
      <p:bldP spid="2" grpId="0" bldLvl="0" animBg="1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985" y="320675"/>
            <a:ext cx="8375650" cy="584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/>
              <a:t>Motivation</a:t>
            </a:r>
          </a:p>
        </p:txBody>
      </p:sp>
      <p:sp>
        <p:nvSpPr>
          <p:cNvPr id="41" name="Inhaltsplatzhalter 4"/>
          <p:cNvSpPr txBox="1"/>
          <p:nvPr/>
        </p:nvSpPr>
        <p:spPr>
          <a:xfrm>
            <a:off x="1288415" y="757238"/>
            <a:ext cx="3686175" cy="9194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600" b="1" dirty="0">
                <a:solidFill>
                  <a:schemeClr val="accent1"/>
                </a:solidFill>
                <a:latin typeface="+mj-lt"/>
              </a:rPr>
              <a:t>Victims not getting help and broke down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387985" y="1133774"/>
            <a:ext cx="619899" cy="61989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43" name="Inhaltsplatzhalter 4"/>
          <p:cNvSpPr txBox="1"/>
          <p:nvPr/>
        </p:nvSpPr>
        <p:spPr>
          <a:xfrm>
            <a:off x="1287780" y="1987256"/>
            <a:ext cx="3115310" cy="8552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600" b="1" dirty="0">
                <a:solidFill>
                  <a:schemeClr val="accent1"/>
                </a:solidFill>
                <a:latin typeface="+mj-lt"/>
              </a:rPr>
              <a:t>Suicidal thought, depression and death result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387985" y="1971271"/>
            <a:ext cx="619899" cy="61989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45" name="Inhaltsplatzhalter 4"/>
          <p:cNvSpPr txBox="1"/>
          <p:nvPr/>
        </p:nvSpPr>
        <p:spPr>
          <a:xfrm>
            <a:off x="1288415" y="2805113"/>
            <a:ext cx="3048635" cy="7188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800" b="1" dirty="0">
                <a:solidFill>
                  <a:srgbClr val="8C2841"/>
                </a:solidFill>
                <a:latin typeface="+mj-lt"/>
              </a:rPr>
              <a:t>Existing solutions ineffective</a:t>
            </a:r>
            <a:r>
              <a:rPr lang="en-US" sz="16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+mj-lt"/>
              </a:rPr>
              <a:t> 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387985" y="2855123"/>
            <a:ext cx="619899" cy="619899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47" name="Inhaltsplatzhalter 4"/>
          <p:cNvSpPr txBox="1"/>
          <p:nvPr/>
        </p:nvSpPr>
        <p:spPr>
          <a:xfrm>
            <a:off x="1320800" y="3640455"/>
            <a:ext cx="3049270" cy="63944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Unplugging technologies  in fear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387985" y="3640551"/>
            <a:ext cx="619899" cy="6198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415318" y="1169571"/>
            <a:ext cx="3271482" cy="3271478"/>
            <a:chOff x="-1687513" y="3627438"/>
            <a:chExt cx="1303338" cy="1303337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62" name="Freeform 47"/>
            <p:cNvSpPr>
              <a:spLocks noEditPoints="1"/>
            </p:cNvSpPr>
            <p:nvPr/>
          </p:nvSpPr>
          <p:spPr bwMode="auto">
            <a:xfrm>
              <a:off x="-1687513" y="3627438"/>
              <a:ext cx="1303338" cy="1303337"/>
            </a:xfrm>
            <a:custGeom>
              <a:avLst/>
              <a:gdLst>
                <a:gd name="T0" fmla="*/ 1696 w 1920"/>
                <a:gd name="T1" fmla="*/ 647 h 1920"/>
                <a:gd name="T2" fmla="*/ 1729 w 1920"/>
                <a:gd name="T3" fmla="*/ 372 h 1920"/>
                <a:gd name="T4" fmla="*/ 1385 w 1920"/>
                <a:gd name="T5" fmla="*/ 282 h 1920"/>
                <a:gd name="T6" fmla="*/ 1088 w 1920"/>
                <a:gd name="T7" fmla="*/ 0 h 1920"/>
                <a:gd name="T8" fmla="*/ 781 w 1920"/>
                <a:gd name="T9" fmla="*/ 180 h 1920"/>
                <a:gd name="T10" fmla="*/ 372 w 1920"/>
                <a:gd name="T11" fmla="*/ 191 h 1920"/>
                <a:gd name="T12" fmla="*/ 282 w 1920"/>
                <a:gd name="T13" fmla="*/ 535 h 1920"/>
                <a:gd name="T14" fmla="*/ 0 w 1920"/>
                <a:gd name="T15" fmla="*/ 832 h 1920"/>
                <a:gd name="T16" fmla="*/ 180 w 1920"/>
                <a:gd name="T17" fmla="*/ 1139 h 1920"/>
                <a:gd name="T18" fmla="*/ 191 w 1920"/>
                <a:gd name="T19" fmla="*/ 1548 h 1920"/>
                <a:gd name="T20" fmla="*/ 535 w 1920"/>
                <a:gd name="T21" fmla="*/ 1638 h 1920"/>
                <a:gd name="T22" fmla="*/ 832 w 1920"/>
                <a:gd name="T23" fmla="*/ 1920 h 1920"/>
                <a:gd name="T24" fmla="*/ 1139 w 1920"/>
                <a:gd name="T25" fmla="*/ 1740 h 1920"/>
                <a:gd name="T26" fmla="*/ 1376 w 1920"/>
                <a:gd name="T27" fmla="*/ 1920 h 1920"/>
                <a:gd name="T28" fmla="*/ 1506 w 1920"/>
                <a:gd name="T29" fmla="*/ 1732 h 1920"/>
                <a:gd name="T30" fmla="*/ 1732 w 1920"/>
                <a:gd name="T31" fmla="*/ 1506 h 1920"/>
                <a:gd name="T32" fmla="*/ 1789 w 1920"/>
                <a:gd name="T33" fmla="*/ 1132 h 1920"/>
                <a:gd name="T34" fmla="*/ 1920 w 1920"/>
                <a:gd name="T35" fmla="*/ 832 h 1920"/>
                <a:gd name="T36" fmla="*/ 1078 w 1920"/>
                <a:gd name="T37" fmla="*/ 1709 h 1920"/>
                <a:gd name="T38" fmla="*/ 842 w 1920"/>
                <a:gd name="T39" fmla="*/ 1709 h 1920"/>
                <a:gd name="T40" fmla="*/ 514 w 1920"/>
                <a:gd name="T41" fmla="*/ 1573 h 1920"/>
                <a:gd name="T42" fmla="*/ 347 w 1920"/>
                <a:gd name="T43" fmla="*/ 1406 h 1920"/>
                <a:gd name="T44" fmla="*/ 211 w 1920"/>
                <a:gd name="T45" fmla="*/ 1078 h 1920"/>
                <a:gd name="T46" fmla="*/ 211 w 1920"/>
                <a:gd name="T47" fmla="*/ 842 h 1920"/>
                <a:gd name="T48" fmla="*/ 347 w 1920"/>
                <a:gd name="T49" fmla="*/ 514 h 1920"/>
                <a:gd name="T50" fmla="*/ 514 w 1920"/>
                <a:gd name="T51" fmla="*/ 347 h 1920"/>
                <a:gd name="T52" fmla="*/ 842 w 1920"/>
                <a:gd name="T53" fmla="*/ 211 h 1920"/>
                <a:gd name="T54" fmla="*/ 1078 w 1920"/>
                <a:gd name="T55" fmla="*/ 211 h 1920"/>
                <a:gd name="T56" fmla="*/ 1406 w 1920"/>
                <a:gd name="T57" fmla="*/ 347 h 1920"/>
                <a:gd name="T58" fmla="*/ 1573 w 1920"/>
                <a:gd name="T59" fmla="*/ 514 h 1920"/>
                <a:gd name="T60" fmla="*/ 1241 w 1920"/>
                <a:gd name="T61" fmla="*/ 533 h 1920"/>
                <a:gd name="T62" fmla="*/ 960 w 1920"/>
                <a:gd name="T63" fmla="*/ 1472 h 1920"/>
                <a:gd name="T64" fmla="*/ 1280 w 1920"/>
                <a:gd name="T65" fmla="*/ 1440 h 1920"/>
                <a:gd name="T66" fmla="*/ 1103 w 1920"/>
                <a:gd name="T67" fmla="*/ 1682 h 1920"/>
                <a:gd name="T68" fmla="*/ 699 w 1920"/>
                <a:gd name="T69" fmla="*/ 1146 h 1920"/>
                <a:gd name="T70" fmla="*/ 612 w 1920"/>
                <a:gd name="T71" fmla="*/ 1243 h 1920"/>
                <a:gd name="T72" fmla="*/ 1050 w 1920"/>
                <a:gd name="T73" fmla="*/ 653 h 1920"/>
                <a:gd name="T74" fmla="*/ 746 w 1920"/>
                <a:gd name="T75" fmla="*/ 1101 h 1920"/>
                <a:gd name="T76" fmla="*/ 1344 w 1920"/>
                <a:gd name="T77" fmla="*/ 1406 h 1920"/>
                <a:gd name="T78" fmla="*/ 1408 w 1920"/>
                <a:gd name="T79" fmla="*/ 1440 h 1920"/>
                <a:gd name="T80" fmla="*/ 1440 w 1920"/>
                <a:gd name="T81" fmla="*/ 1792 h 1920"/>
                <a:gd name="T82" fmla="*/ 1312 w 1920"/>
                <a:gd name="T83" fmla="*/ 1504 h 1920"/>
                <a:gd name="T84" fmla="*/ 1664 w 1920"/>
                <a:gd name="T85" fmla="*/ 1523 h 1920"/>
                <a:gd name="T86" fmla="*/ 1504 w 1920"/>
                <a:gd name="T87" fmla="*/ 1472 h 1920"/>
                <a:gd name="T88" fmla="*/ 1578 w 1920"/>
                <a:gd name="T89" fmla="*/ 1359 h 1920"/>
                <a:gd name="T90" fmla="*/ 1664 w 1920"/>
                <a:gd name="T91" fmla="*/ 1523 h 1920"/>
                <a:gd name="T92" fmla="*/ 1376 w 1920"/>
                <a:gd name="T93" fmla="*/ 576 h 1920"/>
                <a:gd name="T94" fmla="*/ 1856 w 1920"/>
                <a:gd name="T95" fmla="*/ 1060 h 1920"/>
                <a:gd name="T96" fmla="*/ 1856 w 1920"/>
                <a:gd name="T97" fmla="*/ 86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0" h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48"/>
            <p:cNvSpPr/>
            <p:nvPr/>
          </p:nvSpPr>
          <p:spPr bwMode="auto">
            <a:xfrm>
              <a:off x="-969963" y="4062413"/>
              <a:ext cx="217488" cy="434975"/>
            </a:xfrm>
            <a:custGeom>
              <a:avLst/>
              <a:gdLst>
                <a:gd name="T0" fmla="*/ 0 w 320"/>
                <a:gd name="T1" fmla="*/ 320 h 640"/>
                <a:gd name="T2" fmla="*/ 320 w 320"/>
                <a:gd name="T3" fmla="*/ 640 h 640"/>
                <a:gd name="T4" fmla="*/ 320 w 320"/>
                <a:gd name="T5" fmla="*/ 576 h 640"/>
                <a:gd name="T6" fmla="*/ 64 w 320"/>
                <a:gd name="T7" fmla="*/ 320 h 640"/>
                <a:gd name="T8" fmla="*/ 320 w 320"/>
                <a:gd name="T9" fmla="*/ 64 h 640"/>
                <a:gd name="T10" fmla="*/ 320 w 320"/>
                <a:gd name="T11" fmla="*/ 0 h 640"/>
                <a:gd name="T12" fmla="*/ 0 w 32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64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216472" y="1970724"/>
            <a:ext cx="1669174" cy="1669172"/>
            <a:chOff x="-1687513" y="3627438"/>
            <a:chExt cx="1303338" cy="1303337"/>
          </a:xfrm>
          <a:solidFill>
            <a:schemeClr val="accent2"/>
          </a:solidFill>
        </p:grpSpPr>
        <p:sp>
          <p:nvSpPr>
            <p:cNvPr id="65" name="Freeform 47"/>
            <p:cNvSpPr>
              <a:spLocks noEditPoints="1"/>
            </p:cNvSpPr>
            <p:nvPr/>
          </p:nvSpPr>
          <p:spPr bwMode="auto">
            <a:xfrm>
              <a:off x="-1687513" y="3627438"/>
              <a:ext cx="1303338" cy="1303337"/>
            </a:xfrm>
            <a:custGeom>
              <a:avLst/>
              <a:gdLst>
                <a:gd name="T0" fmla="*/ 1696 w 1920"/>
                <a:gd name="T1" fmla="*/ 647 h 1920"/>
                <a:gd name="T2" fmla="*/ 1729 w 1920"/>
                <a:gd name="T3" fmla="*/ 372 h 1920"/>
                <a:gd name="T4" fmla="*/ 1385 w 1920"/>
                <a:gd name="T5" fmla="*/ 282 h 1920"/>
                <a:gd name="T6" fmla="*/ 1088 w 1920"/>
                <a:gd name="T7" fmla="*/ 0 h 1920"/>
                <a:gd name="T8" fmla="*/ 781 w 1920"/>
                <a:gd name="T9" fmla="*/ 180 h 1920"/>
                <a:gd name="T10" fmla="*/ 372 w 1920"/>
                <a:gd name="T11" fmla="*/ 191 h 1920"/>
                <a:gd name="T12" fmla="*/ 282 w 1920"/>
                <a:gd name="T13" fmla="*/ 535 h 1920"/>
                <a:gd name="T14" fmla="*/ 0 w 1920"/>
                <a:gd name="T15" fmla="*/ 832 h 1920"/>
                <a:gd name="T16" fmla="*/ 180 w 1920"/>
                <a:gd name="T17" fmla="*/ 1139 h 1920"/>
                <a:gd name="T18" fmla="*/ 191 w 1920"/>
                <a:gd name="T19" fmla="*/ 1548 h 1920"/>
                <a:gd name="T20" fmla="*/ 535 w 1920"/>
                <a:gd name="T21" fmla="*/ 1638 h 1920"/>
                <a:gd name="T22" fmla="*/ 832 w 1920"/>
                <a:gd name="T23" fmla="*/ 1920 h 1920"/>
                <a:gd name="T24" fmla="*/ 1139 w 1920"/>
                <a:gd name="T25" fmla="*/ 1740 h 1920"/>
                <a:gd name="T26" fmla="*/ 1376 w 1920"/>
                <a:gd name="T27" fmla="*/ 1920 h 1920"/>
                <a:gd name="T28" fmla="*/ 1506 w 1920"/>
                <a:gd name="T29" fmla="*/ 1732 h 1920"/>
                <a:gd name="T30" fmla="*/ 1732 w 1920"/>
                <a:gd name="T31" fmla="*/ 1506 h 1920"/>
                <a:gd name="T32" fmla="*/ 1789 w 1920"/>
                <a:gd name="T33" fmla="*/ 1132 h 1920"/>
                <a:gd name="T34" fmla="*/ 1920 w 1920"/>
                <a:gd name="T35" fmla="*/ 832 h 1920"/>
                <a:gd name="T36" fmla="*/ 1078 w 1920"/>
                <a:gd name="T37" fmla="*/ 1709 h 1920"/>
                <a:gd name="T38" fmla="*/ 842 w 1920"/>
                <a:gd name="T39" fmla="*/ 1709 h 1920"/>
                <a:gd name="T40" fmla="*/ 514 w 1920"/>
                <a:gd name="T41" fmla="*/ 1573 h 1920"/>
                <a:gd name="T42" fmla="*/ 347 w 1920"/>
                <a:gd name="T43" fmla="*/ 1406 h 1920"/>
                <a:gd name="T44" fmla="*/ 211 w 1920"/>
                <a:gd name="T45" fmla="*/ 1078 h 1920"/>
                <a:gd name="T46" fmla="*/ 211 w 1920"/>
                <a:gd name="T47" fmla="*/ 842 h 1920"/>
                <a:gd name="T48" fmla="*/ 347 w 1920"/>
                <a:gd name="T49" fmla="*/ 514 h 1920"/>
                <a:gd name="T50" fmla="*/ 514 w 1920"/>
                <a:gd name="T51" fmla="*/ 347 h 1920"/>
                <a:gd name="T52" fmla="*/ 842 w 1920"/>
                <a:gd name="T53" fmla="*/ 211 h 1920"/>
                <a:gd name="T54" fmla="*/ 1078 w 1920"/>
                <a:gd name="T55" fmla="*/ 211 h 1920"/>
                <a:gd name="T56" fmla="*/ 1406 w 1920"/>
                <a:gd name="T57" fmla="*/ 347 h 1920"/>
                <a:gd name="T58" fmla="*/ 1573 w 1920"/>
                <a:gd name="T59" fmla="*/ 514 h 1920"/>
                <a:gd name="T60" fmla="*/ 1241 w 1920"/>
                <a:gd name="T61" fmla="*/ 533 h 1920"/>
                <a:gd name="T62" fmla="*/ 960 w 1920"/>
                <a:gd name="T63" fmla="*/ 1472 h 1920"/>
                <a:gd name="T64" fmla="*/ 1280 w 1920"/>
                <a:gd name="T65" fmla="*/ 1440 h 1920"/>
                <a:gd name="T66" fmla="*/ 1103 w 1920"/>
                <a:gd name="T67" fmla="*/ 1682 h 1920"/>
                <a:gd name="T68" fmla="*/ 699 w 1920"/>
                <a:gd name="T69" fmla="*/ 1146 h 1920"/>
                <a:gd name="T70" fmla="*/ 612 w 1920"/>
                <a:gd name="T71" fmla="*/ 1243 h 1920"/>
                <a:gd name="T72" fmla="*/ 1050 w 1920"/>
                <a:gd name="T73" fmla="*/ 653 h 1920"/>
                <a:gd name="T74" fmla="*/ 746 w 1920"/>
                <a:gd name="T75" fmla="*/ 1101 h 1920"/>
                <a:gd name="T76" fmla="*/ 1344 w 1920"/>
                <a:gd name="T77" fmla="*/ 1406 h 1920"/>
                <a:gd name="T78" fmla="*/ 1408 w 1920"/>
                <a:gd name="T79" fmla="*/ 1440 h 1920"/>
                <a:gd name="T80" fmla="*/ 1440 w 1920"/>
                <a:gd name="T81" fmla="*/ 1792 h 1920"/>
                <a:gd name="T82" fmla="*/ 1312 w 1920"/>
                <a:gd name="T83" fmla="*/ 1504 h 1920"/>
                <a:gd name="T84" fmla="*/ 1664 w 1920"/>
                <a:gd name="T85" fmla="*/ 1523 h 1920"/>
                <a:gd name="T86" fmla="*/ 1504 w 1920"/>
                <a:gd name="T87" fmla="*/ 1472 h 1920"/>
                <a:gd name="T88" fmla="*/ 1578 w 1920"/>
                <a:gd name="T89" fmla="*/ 1359 h 1920"/>
                <a:gd name="T90" fmla="*/ 1664 w 1920"/>
                <a:gd name="T91" fmla="*/ 1523 h 1920"/>
                <a:gd name="T92" fmla="*/ 1376 w 1920"/>
                <a:gd name="T93" fmla="*/ 576 h 1920"/>
                <a:gd name="T94" fmla="*/ 1856 w 1920"/>
                <a:gd name="T95" fmla="*/ 1060 h 1920"/>
                <a:gd name="T96" fmla="*/ 1856 w 1920"/>
                <a:gd name="T97" fmla="*/ 86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0" h="1920">
                  <a:moveTo>
                    <a:pt x="1892" y="800"/>
                  </a:moveTo>
                  <a:cubicBezTo>
                    <a:pt x="1790" y="787"/>
                    <a:pt x="1790" y="787"/>
                    <a:pt x="1790" y="787"/>
                  </a:cubicBezTo>
                  <a:cubicBezTo>
                    <a:pt x="1767" y="735"/>
                    <a:pt x="1736" y="688"/>
                    <a:pt x="1696" y="647"/>
                  </a:cubicBezTo>
                  <a:cubicBezTo>
                    <a:pt x="1680" y="608"/>
                    <a:pt x="1660" y="571"/>
                    <a:pt x="1638" y="535"/>
                  </a:cubicBezTo>
                  <a:cubicBezTo>
                    <a:pt x="1732" y="414"/>
                    <a:pt x="1732" y="414"/>
                    <a:pt x="1732" y="414"/>
                  </a:cubicBezTo>
                  <a:cubicBezTo>
                    <a:pt x="1742" y="401"/>
                    <a:pt x="1740" y="383"/>
                    <a:pt x="1729" y="372"/>
                  </a:cubicBezTo>
                  <a:cubicBezTo>
                    <a:pt x="1548" y="191"/>
                    <a:pt x="1548" y="191"/>
                    <a:pt x="1548" y="191"/>
                  </a:cubicBezTo>
                  <a:cubicBezTo>
                    <a:pt x="1537" y="179"/>
                    <a:pt x="1519" y="178"/>
                    <a:pt x="1506" y="188"/>
                  </a:cubicBezTo>
                  <a:cubicBezTo>
                    <a:pt x="1385" y="282"/>
                    <a:pt x="1385" y="282"/>
                    <a:pt x="1385" y="282"/>
                  </a:cubicBezTo>
                  <a:cubicBezTo>
                    <a:pt x="1309" y="234"/>
                    <a:pt x="1226" y="200"/>
                    <a:pt x="1139" y="180"/>
                  </a:cubicBezTo>
                  <a:cubicBezTo>
                    <a:pt x="1120" y="28"/>
                    <a:pt x="1120" y="28"/>
                    <a:pt x="1120" y="28"/>
                  </a:cubicBezTo>
                  <a:cubicBezTo>
                    <a:pt x="1118" y="12"/>
                    <a:pt x="1104" y="0"/>
                    <a:pt x="1088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816" y="0"/>
                    <a:pt x="802" y="12"/>
                    <a:pt x="800" y="28"/>
                  </a:cubicBezTo>
                  <a:cubicBezTo>
                    <a:pt x="781" y="180"/>
                    <a:pt x="781" y="180"/>
                    <a:pt x="781" y="180"/>
                  </a:cubicBezTo>
                  <a:cubicBezTo>
                    <a:pt x="694" y="200"/>
                    <a:pt x="611" y="234"/>
                    <a:pt x="535" y="282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1" y="178"/>
                    <a:pt x="383" y="179"/>
                    <a:pt x="372" y="191"/>
                  </a:cubicBezTo>
                  <a:cubicBezTo>
                    <a:pt x="191" y="372"/>
                    <a:pt x="191" y="372"/>
                    <a:pt x="191" y="372"/>
                  </a:cubicBezTo>
                  <a:cubicBezTo>
                    <a:pt x="179" y="383"/>
                    <a:pt x="178" y="401"/>
                    <a:pt x="188" y="414"/>
                  </a:cubicBezTo>
                  <a:cubicBezTo>
                    <a:pt x="282" y="535"/>
                    <a:pt x="282" y="535"/>
                    <a:pt x="282" y="535"/>
                  </a:cubicBezTo>
                  <a:cubicBezTo>
                    <a:pt x="234" y="611"/>
                    <a:pt x="200" y="694"/>
                    <a:pt x="180" y="781"/>
                  </a:cubicBezTo>
                  <a:cubicBezTo>
                    <a:pt x="28" y="800"/>
                    <a:pt x="28" y="800"/>
                    <a:pt x="28" y="800"/>
                  </a:cubicBezTo>
                  <a:cubicBezTo>
                    <a:pt x="12" y="802"/>
                    <a:pt x="0" y="816"/>
                    <a:pt x="0" y="832"/>
                  </a:cubicBezTo>
                  <a:cubicBezTo>
                    <a:pt x="0" y="1088"/>
                    <a:pt x="0" y="1088"/>
                    <a:pt x="0" y="1088"/>
                  </a:cubicBezTo>
                  <a:cubicBezTo>
                    <a:pt x="0" y="1104"/>
                    <a:pt x="12" y="1118"/>
                    <a:pt x="28" y="1120"/>
                  </a:cubicBezTo>
                  <a:cubicBezTo>
                    <a:pt x="180" y="1139"/>
                    <a:pt x="180" y="1139"/>
                    <a:pt x="180" y="1139"/>
                  </a:cubicBezTo>
                  <a:cubicBezTo>
                    <a:pt x="200" y="1226"/>
                    <a:pt x="234" y="1309"/>
                    <a:pt x="282" y="1385"/>
                  </a:cubicBezTo>
                  <a:cubicBezTo>
                    <a:pt x="188" y="1506"/>
                    <a:pt x="188" y="1506"/>
                    <a:pt x="188" y="1506"/>
                  </a:cubicBezTo>
                  <a:cubicBezTo>
                    <a:pt x="178" y="1519"/>
                    <a:pt x="179" y="1537"/>
                    <a:pt x="191" y="1548"/>
                  </a:cubicBezTo>
                  <a:cubicBezTo>
                    <a:pt x="372" y="1729"/>
                    <a:pt x="372" y="1729"/>
                    <a:pt x="372" y="1729"/>
                  </a:cubicBezTo>
                  <a:cubicBezTo>
                    <a:pt x="383" y="1741"/>
                    <a:pt x="401" y="1742"/>
                    <a:pt x="414" y="1732"/>
                  </a:cubicBezTo>
                  <a:cubicBezTo>
                    <a:pt x="535" y="1638"/>
                    <a:pt x="535" y="1638"/>
                    <a:pt x="535" y="1638"/>
                  </a:cubicBezTo>
                  <a:cubicBezTo>
                    <a:pt x="611" y="1686"/>
                    <a:pt x="694" y="1720"/>
                    <a:pt x="781" y="1740"/>
                  </a:cubicBezTo>
                  <a:cubicBezTo>
                    <a:pt x="800" y="1892"/>
                    <a:pt x="800" y="1892"/>
                    <a:pt x="800" y="1892"/>
                  </a:cubicBezTo>
                  <a:cubicBezTo>
                    <a:pt x="802" y="1908"/>
                    <a:pt x="816" y="1920"/>
                    <a:pt x="832" y="1920"/>
                  </a:cubicBezTo>
                  <a:cubicBezTo>
                    <a:pt x="1088" y="1920"/>
                    <a:pt x="1088" y="1920"/>
                    <a:pt x="1088" y="1920"/>
                  </a:cubicBezTo>
                  <a:cubicBezTo>
                    <a:pt x="1104" y="1920"/>
                    <a:pt x="1118" y="1908"/>
                    <a:pt x="1120" y="1892"/>
                  </a:cubicBezTo>
                  <a:cubicBezTo>
                    <a:pt x="1139" y="1740"/>
                    <a:pt x="1139" y="1740"/>
                    <a:pt x="1139" y="1740"/>
                  </a:cubicBezTo>
                  <a:cubicBezTo>
                    <a:pt x="1176" y="1731"/>
                    <a:pt x="1212" y="1720"/>
                    <a:pt x="1248" y="1706"/>
                  </a:cubicBezTo>
                  <a:cubicBezTo>
                    <a:pt x="1248" y="1792"/>
                    <a:pt x="1248" y="1792"/>
                    <a:pt x="1248" y="1792"/>
                  </a:cubicBezTo>
                  <a:cubicBezTo>
                    <a:pt x="1248" y="1863"/>
                    <a:pt x="1305" y="1920"/>
                    <a:pt x="1376" y="1920"/>
                  </a:cubicBezTo>
                  <a:cubicBezTo>
                    <a:pt x="1447" y="1920"/>
                    <a:pt x="1504" y="1863"/>
                    <a:pt x="1504" y="1792"/>
                  </a:cubicBezTo>
                  <a:cubicBezTo>
                    <a:pt x="1504" y="1730"/>
                    <a:pt x="1504" y="1730"/>
                    <a:pt x="1504" y="1730"/>
                  </a:cubicBezTo>
                  <a:cubicBezTo>
                    <a:pt x="1506" y="1732"/>
                    <a:pt x="1506" y="1732"/>
                    <a:pt x="1506" y="1732"/>
                  </a:cubicBezTo>
                  <a:cubicBezTo>
                    <a:pt x="1519" y="1742"/>
                    <a:pt x="1537" y="1741"/>
                    <a:pt x="1548" y="1729"/>
                  </a:cubicBezTo>
                  <a:cubicBezTo>
                    <a:pt x="1729" y="1548"/>
                    <a:pt x="1729" y="1548"/>
                    <a:pt x="1729" y="1548"/>
                  </a:cubicBezTo>
                  <a:cubicBezTo>
                    <a:pt x="1741" y="1537"/>
                    <a:pt x="1742" y="1519"/>
                    <a:pt x="1732" y="1506"/>
                  </a:cubicBezTo>
                  <a:cubicBezTo>
                    <a:pt x="1638" y="1385"/>
                    <a:pt x="1638" y="1385"/>
                    <a:pt x="1638" y="1385"/>
                  </a:cubicBezTo>
                  <a:cubicBezTo>
                    <a:pt x="1660" y="1349"/>
                    <a:pt x="1680" y="1312"/>
                    <a:pt x="1696" y="1273"/>
                  </a:cubicBezTo>
                  <a:cubicBezTo>
                    <a:pt x="1736" y="1232"/>
                    <a:pt x="1767" y="1185"/>
                    <a:pt x="1789" y="1132"/>
                  </a:cubicBezTo>
                  <a:cubicBezTo>
                    <a:pt x="1892" y="1120"/>
                    <a:pt x="1892" y="1120"/>
                    <a:pt x="1892" y="1120"/>
                  </a:cubicBezTo>
                  <a:cubicBezTo>
                    <a:pt x="1908" y="1118"/>
                    <a:pt x="1920" y="1104"/>
                    <a:pt x="1920" y="1088"/>
                  </a:cubicBezTo>
                  <a:cubicBezTo>
                    <a:pt x="1920" y="832"/>
                    <a:pt x="1920" y="832"/>
                    <a:pt x="1920" y="832"/>
                  </a:cubicBezTo>
                  <a:cubicBezTo>
                    <a:pt x="1920" y="816"/>
                    <a:pt x="1908" y="802"/>
                    <a:pt x="1892" y="800"/>
                  </a:cubicBezTo>
                  <a:close/>
                  <a:moveTo>
                    <a:pt x="1103" y="1682"/>
                  </a:moveTo>
                  <a:cubicBezTo>
                    <a:pt x="1090" y="1685"/>
                    <a:pt x="1080" y="1696"/>
                    <a:pt x="1078" y="1709"/>
                  </a:cubicBezTo>
                  <a:cubicBezTo>
                    <a:pt x="1060" y="1856"/>
                    <a:pt x="1060" y="1856"/>
                    <a:pt x="1060" y="1856"/>
                  </a:cubicBezTo>
                  <a:cubicBezTo>
                    <a:pt x="860" y="1856"/>
                    <a:pt x="860" y="1856"/>
                    <a:pt x="860" y="1856"/>
                  </a:cubicBezTo>
                  <a:cubicBezTo>
                    <a:pt x="842" y="1709"/>
                    <a:pt x="842" y="1709"/>
                    <a:pt x="842" y="1709"/>
                  </a:cubicBezTo>
                  <a:cubicBezTo>
                    <a:pt x="840" y="1696"/>
                    <a:pt x="830" y="1685"/>
                    <a:pt x="816" y="1682"/>
                  </a:cubicBezTo>
                  <a:cubicBezTo>
                    <a:pt x="722" y="1663"/>
                    <a:pt x="631" y="1626"/>
                    <a:pt x="551" y="1572"/>
                  </a:cubicBezTo>
                  <a:cubicBezTo>
                    <a:pt x="540" y="1564"/>
                    <a:pt x="525" y="1565"/>
                    <a:pt x="514" y="1573"/>
                  </a:cubicBezTo>
                  <a:cubicBezTo>
                    <a:pt x="397" y="1664"/>
                    <a:pt x="397" y="1664"/>
                    <a:pt x="397" y="1664"/>
                  </a:cubicBezTo>
                  <a:cubicBezTo>
                    <a:pt x="256" y="1523"/>
                    <a:pt x="256" y="1523"/>
                    <a:pt x="256" y="1523"/>
                  </a:cubicBezTo>
                  <a:cubicBezTo>
                    <a:pt x="347" y="1406"/>
                    <a:pt x="347" y="1406"/>
                    <a:pt x="347" y="1406"/>
                  </a:cubicBezTo>
                  <a:cubicBezTo>
                    <a:pt x="355" y="1395"/>
                    <a:pt x="356" y="1380"/>
                    <a:pt x="348" y="1369"/>
                  </a:cubicBezTo>
                  <a:cubicBezTo>
                    <a:pt x="294" y="1289"/>
                    <a:pt x="257" y="1199"/>
                    <a:pt x="238" y="1104"/>
                  </a:cubicBezTo>
                  <a:cubicBezTo>
                    <a:pt x="235" y="1090"/>
                    <a:pt x="224" y="1080"/>
                    <a:pt x="211" y="1078"/>
                  </a:cubicBezTo>
                  <a:cubicBezTo>
                    <a:pt x="64" y="1060"/>
                    <a:pt x="64" y="1060"/>
                    <a:pt x="64" y="1060"/>
                  </a:cubicBezTo>
                  <a:cubicBezTo>
                    <a:pt x="64" y="860"/>
                    <a:pt x="64" y="860"/>
                    <a:pt x="64" y="860"/>
                  </a:cubicBezTo>
                  <a:cubicBezTo>
                    <a:pt x="211" y="842"/>
                    <a:pt x="211" y="842"/>
                    <a:pt x="211" y="842"/>
                  </a:cubicBezTo>
                  <a:cubicBezTo>
                    <a:pt x="224" y="840"/>
                    <a:pt x="235" y="830"/>
                    <a:pt x="238" y="816"/>
                  </a:cubicBezTo>
                  <a:cubicBezTo>
                    <a:pt x="257" y="722"/>
                    <a:pt x="294" y="631"/>
                    <a:pt x="348" y="551"/>
                  </a:cubicBezTo>
                  <a:cubicBezTo>
                    <a:pt x="356" y="540"/>
                    <a:pt x="355" y="525"/>
                    <a:pt x="347" y="514"/>
                  </a:cubicBezTo>
                  <a:cubicBezTo>
                    <a:pt x="256" y="397"/>
                    <a:pt x="256" y="397"/>
                    <a:pt x="256" y="397"/>
                  </a:cubicBezTo>
                  <a:cubicBezTo>
                    <a:pt x="397" y="256"/>
                    <a:pt x="397" y="256"/>
                    <a:pt x="397" y="256"/>
                  </a:cubicBezTo>
                  <a:cubicBezTo>
                    <a:pt x="514" y="347"/>
                    <a:pt x="514" y="347"/>
                    <a:pt x="514" y="347"/>
                  </a:cubicBezTo>
                  <a:cubicBezTo>
                    <a:pt x="525" y="355"/>
                    <a:pt x="540" y="356"/>
                    <a:pt x="551" y="348"/>
                  </a:cubicBezTo>
                  <a:cubicBezTo>
                    <a:pt x="631" y="294"/>
                    <a:pt x="722" y="257"/>
                    <a:pt x="816" y="238"/>
                  </a:cubicBezTo>
                  <a:cubicBezTo>
                    <a:pt x="830" y="235"/>
                    <a:pt x="840" y="224"/>
                    <a:pt x="842" y="211"/>
                  </a:cubicBezTo>
                  <a:cubicBezTo>
                    <a:pt x="860" y="64"/>
                    <a:pt x="860" y="64"/>
                    <a:pt x="860" y="64"/>
                  </a:cubicBezTo>
                  <a:cubicBezTo>
                    <a:pt x="1060" y="64"/>
                    <a:pt x="1060" y="64"/>
                    <a:pt x="1060" y="64"/>
                  </a:cubicBezTo>
                  <a:cubicBezTo>
                    <a:pt x="1078" y="211"/>
                    <a:pt x="1078" y="211"/>
                    <a:pt x="1078" y="211"/>
                  </a:cubicBezTo>
                  <a:cubicBezTo>
                    <a:pt x="1080" y="224"/>
                    <a:pt x="1090" y="235"/>
                    <a:pt x="1104" y="238"/>
                  </a:cubicBezTo>
                  <a:cubicBezTo>
                    <a:pt x="1198" y="257"/>
                    <a:pt x="1289" y="294"/>
                    <a:pt x="1369" y="348"/>
                  </a:cubicBezTo>
                  <a:cubicBezTo>
                    <a:pt x="1380" y="356"/>
                    <a:pt x="1395" y="355"/>
                    <a:pt x="1406" y="347"/>
                  </a:cubicBezTo>
                  <a:cubicBezTo>
                    <a:pt x="1523" y="256"/>
                    <a:pt x="1523" y="256"/>
                    <a:pt x="1523" y="256"/>
                  </a:cubicBezTo>
                  <a:cubicBezTo>
                    <a:pt x="1664" y="397"/>
                    <a:pt x="1664" y="397"/>
                    <a:pt x="1664" y="397"/>
                  </a:cubicBezTo>
                  <a:cubicBezTo>
                    <a:pt x="1573" y="514"/>
                    <a:pt x="1573" y="514"/>
                    <a:pt x="1573" y="514"/>
                  </a:cubicBezTo>
                  <a:cubicBezTo>
                    <a:pt x="1565" y="525"/>
                    <a:pt x="1564" y="540"/>
                    <a:pt x="1572" y="551"/>
                  </a:cubicBezTo>
                  <a:cubicBezTo>
                    <a:pt x="1574" y="554"/>
                    <a:pt x="1576" y="557"/>
                    <a:pt x="1578" y="560"/>
                  </a:cubicBezTo>
                  <a:cubicBezTo>
                    <a:pt x="1474" y="507"/>
                    <a:pt x="1353" y="497"/>
                    <a:pt x="1241" y="533"/>
                  </a:cubicBezTo>
                  <a:cubicBezTo>
                    <a:pt x="1158" y="477"/>
                    <a:pt x="1060" y="448"/>
                    <a:pt x="960" y="448"/>
                  </a:cubicBezTo>
                  <a:cubicBezTo>
                    <a:pt x="677" y="448"/>
                    <a:pt x="448" y="677"/>
                    <a:pt x="448" y="960"/>
                  </a:cubicBezTo>
                  <a:cubicBezTo>
                    <a:pt x="448" y="1243"/>
                    <a:pt x="677" y="1472"/>
                    <a:pt x="960" y="1472"/>
                  </a:cubicBezTo>
                  <a:cubicBezTo>
                    <a:pt x="1060" y="1472"/>
                    <a:pt x="1158" y="1443"/>
                    <a:pt x="1241" y="1387"/>
                  </a:cubicBezTo>
                  <a:cubicBezTo>
                    <a:pt x="1254" y="1391"/>
                    <a:pt x="1267" y="1394"/>
                    <a:pt x="1280" y="1397"/>
                  </a:cubicBezTo>
                  <a:cubicBezTo>
                    <a:pt x="1280" y="1440"/>
                    <a:pt x="1280" y="1440"/>
                    <a:pt x="1280" y="1440"/>
                  </a:cubicBezTo>
                  <a:cubicBezTo>
                    <a:pt x="1262" y="1440"/>
                    <a:pt x="1248" y="1454"/>
                    <a:pt x="1248" y="1472"/>
                  </a:cubicBezTo>
                  <a:cubicBezTo>
                    <a:pt x="1248" y="1637"/>
                    <a:pt x="1248" y="1637"/>
                    <a:pt x="1248" y="1637"/>
                  </a:cubicBezTo>
                  <a:cubicBezTo>
                    <a:pt x="1202" y="1657"/>
                    <a:pt x="1153" y="1672"/>
                    <a:pt x="1103" y="1682"/>
                  </a:cubicBezTo>
                  <a:close/>
                  <a:moveTo>
                    <a:pt x="1050" y="653"/>
                  </a:moveTo>
                  <a:cubicBezTo>
                    <a:pt x="919" y="614"/>
                    <a:pt x="778" y="663"/>
                    <a:pt x="699" y="774"/>
                  </a:cubicBezTo>
                  <a:cubicBezTo>
                    <a:pt x="619" y="885"/>
                    <a:pt x="619" y="1035"/>
                    <a:pt x="699" y="1146"/>
                  </a:cubicBezTo>
                  <a:cubicBezTo>
                    <a:pt x="778" y="1257"/>
                    <a:pt x="919" y="1306"/>
                    <a:pt x="1050" y="1267"/>
                  </a:cubicBezTo>
                  <a:cubicBezTo>
                    <a:pt x="1084" y="1303"/>
                    <a:pt x="1124" y="1333"/>
                    <a:pt x="1168" y="1356"/>
                  </a:cubicBezTo>
                  <a:cubicBezTo>
                    <a:pt x="980" y="1456"/>
                    <a:pt x="747" y="1408"/>
                    <a:pt x="612" y="1243"/>
                  </a:cubicBezTo>
                  <a:cubicBezTo>
                    <a:pt x="478" y="1079"/>
                    <a:pt x="478" y="841"/>
                    <a:pt x="612" y="677"/>
                  </a:cubicBezTo>
                  <a:cubicBezTo>
                    <a:pt x="747" y="512"/>
                    <a:pt x="980" y="464"/>
                    <a:pt x="1168" y="564"/>
                  </a:cubicBezTo>
                  <a:cubicBezTo>
                    <a:pt x="1124" y="587"/>
                    <a:pt x="1084" y="617"/>
                    <a:pt x="1050" y="653"/>
                  </a:cubicBezTo>
                  <a:close/>
                  <a:moveTo>
                    <a:pt x="1006" y="708"/>
                  </a:moveTo>
                  <a:cubicBezTo>
                    <a:pt x="902" y="860"/>
                    <a:pt x="902" y="1060"/>
                    <a:pt x="1006" y="1212"/>
                  </a:cubicBezTo>
                  <a:cubicBezTo>
                    <a:pt x="905" y="1230"/>
                    <a:pt x="803" y="1187"/>
                    <a:pt x="746" y="1101"/>
                  </a:cubicBezTo>
                  <a:cubicBezTo>
                    <a:pt x="690" y="1016"/>
                    <a:pt x="690" y="904"/>
                    <a:pt x="746" y="819"/>
                  </a:cubicBezTo>
                  <a:cubicBezTo>
                    <a:pt x="803" y="733"/>
                    <a:pt x="905" y="690"/>
                    <a:pt x="1006" y="708"/>
                  </a:cubicBezTo>
                  <a:close/>
                  <a:moveTo>
                    <a:pt x="1344" y="1406"/>
                  </a:moveTo>
                  <a:cubicBezTo>
                    <a:pt x="1355" y="1407"/>
                    <a:pt x="1365" y="1408"/>
                    <a:pt x="1376" y="1408"/>
                  </a:cubicBezTo>
                  <a:cubicBezTo>
                    <a:pt x="1387" y="1408"/>
                    <a:pt x="1397" y="1407"/>
                    <a:pt x="1408" y="1406"/>
                  </a:cubicBezTo>
                  <a:cubicBezTo>
                    <a:pt x="1408" y="1440"/>
                    <a:pt x="1408" y="1440"/>
                    <a:pt x="1408" y="1440"/>
                  </a:cubicBezTo>
                  <a:cubicBezTo>
                    <a:pt x="1344" y="1440"/>
                    <a:pt x="1344" y="1440"/>
                    <a:pt x="1344" y="1440"/>
                  </a:cubicBezTo>
                  <a:lnTo>
                    <a:pt x="1344" y="1406"/>
                  </a:lnTo>
                  <a:close/>
                  <a:moveTo>
                    <a:pt x="1440" y="1792"/>
                  </a:moveTo>
                  <a:cubicBezTo>
                    <a:pt x="1440" y="1827"/>
                    <a:pt x="1411" y="1856"/>
                    <a:pt x="1376" y="1856"/>
                  </a:cubicBezTo>
                  <a:cubicBezTo>
                    <a:pt x="1341" y="1856"/>
                    <a:pt x="1312" y="1827"/>
                    <a:pt x="1312" y="1792"/>
                  </a:cubicBezTo>
                  <a:cubicBezTo>
                    <a:pt x="1312" y="1504"/>
                    <a:pt x="1312" y="1504"/>
                    <a:pt x="1312" y="1504"/>
                  </a:cubicBezTo>
                  <a:cubicBezTo>
                    <a:pt x="1440" y="1504"/>
                    <a:pt x="1440" y="1504"/>
                    <a:pt x="1440" y="1504"/>
                  </a:cubicBezTo>
                  <a:lnTo>
                    <a:pt x="1440" y="1792"/>
                  </a:lnTo>
                  <a:close/>
                  <a:moveTo>
                    <a:pt x="1664" y="1523"/>
                  </a:moveTo>
                  <a:cubicBezTo>
                    <a:pt x="1523" y="1664"/>
                    <a:pt x="1523" y="1664"/>
                    <a:pt x="1523" y="1664"/>
                  </a:cubicBezTo>
                  <a:cubicBezTo>
                    <a:pt x="1504" y="1649"/>
                    <a:pt x="1504" y="1649"/>
                    <a:pt x="1504" y="1649"/>
                  </a:cubicBezTo>
                  <a:cubicBezTo>
                    <a:pt x="1504" y="1472"/>
                    <a:pt x="1504" y="1472"/>
                    <a:pt x="1504" y="1472"/>
                  </a:cubicBezTo>
                  <a:cubicBezTo>
                    <a:pt x="1504" y="1454"/>
                    <a:pt x="1490" y="1440"/>
                    <a:pt x="1472" y="1440"/>
                  </a:cubicBezTo>
                  <a:cubicBezTo>
                    <a:pt x="1472" y="1397"/>
                    <a:pt x="1472" y="1397"/>
                    <a:pt x="1472" y="1397"/>
                  </a:cubicBezTo>
                  <a:cubicBezTo>
                    <a:pt x="1509" y="1389"/>
                    <a:pt x="1544" y="1377"/>
                    <a:pt x="1578" y="1359"/>
                  </a:cubicBezTo>
                  <a:cubicBezTo>
                    <a:pt x="1576" y="1363"/>
                    <a:pt x="1574" y="1366"/>
                    <a:pt x="1572" y="1369"/>
                  </a:cubicBezTo>
                  <a:cubicBezTo>
                    <a:pt x="1564" y="1380"/>
                    <a:pt x="1565" y="1395"/>
                    <a:pt x="1573" y="1406"/>
                  </a:cubicBezTo>
                  <a:lnTo>
                    <a:pt x="1664" y="1523"/>
                  </a:lnTo>
                  <a:close/>
                  <a:moveTo>
                    <a:pt x="1376" y="1344"/>
                  </a:moveTo>
                  <a:cubicBezTo>
                    <a:pt x="1164" y="1344"/>
                    <a:pt x="992" y="1172"/>
                    <a:pt x="992" y="960"/>
                  </a:cubicBezTo>
                  <a:cubicBezTo>
                    <a:pt x="992" y="748"/>
                    <a:pt x="1164" y="576"/>
                    <a:pt x="1376" y="576"/>
                  </a:cubicBezTo>
                  <a:cubicBezTo>
                    <a:pt x="1588" y="576"/>
                    <a:pt x="1760" y="748"/>
                    <a:pt x="1760" y="960"/>
                  </a:cubicBezTo>
                  <a:cubicBezTo>
                    <a:pt x="1760" y="1172"/>
                    <a:pt x="1588" y="1344"/>
                    <a:pt x="1376" y="1344"/>
                  </a:cubicBezTo>
                  <a:close/>
                  <a:moveTo>
                    <a:pt x="1856" y="1060"/>
                  </a:moveTo>
                  <a:cubicBezTo>
                    <a:pt x="1811" y="1065"/>
                    <a:pt x="1811" y="1065"/>
                    <a:pt x="1811" y="1065"/>
                  </a:cubicBezTo>
                  <a:cubicBezTo>
                    <a:pt x="1828" y="996"/>
                    <a:pt x="1828" y="924"/>
                    <a:pt x="1811" y="855"/>
                  </a:cubicBezTo>
                  <a:cubicBezTo>
                    <a:pt x="1856" y="860"/>
                    <a:pt x="1856" y="860"/>
                    <a:pt x="1856" y="860"/>
                  </a:cubicBezTo>
                  <a:lnTo>
                    <a:pt x="1856" y="10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48"/>
            <p:cNvSpPr/>
            <p:nvPr/>
          </p:nvSpPr>
          <p:spPr bwMode="auto">
            <a:xfrm>
              <a:off x="-969963" y="4062413"/>
              <a:ext cx="217488" cy="434975"/>
            </a:xfrm>
            <a:custGeom>
              <a:avLst/>
              <a:gdLst>
                <a:gd name="T0" fmla="*/ 0 w 320"/>
                <a:gd name="T1" fmla="*/ 320 h 640"/>
                <a:gd name="T2" fmla="*/ 320 w 320"/>
                <a:gd name="T3" fmla="*/ 640 h 640"/>
                <a:gd name="T4" fmla="*/ 320 w 320"/>
                <a:gd name="T5" fmla="*/ 576 h 640"/>
                <a:gd name="T6" fmla="*/ 64 w 320"/>
                <a:gd name="T7" fmla="*/ 320 h 640"/>
                <a:gd name="T8" fmla="*/ 320 w 320"/>
                <a:gd name="T9" fmla="*/ 64 h 640"/>
                <a:gd name="T10" fmla="*/ 320 w 320"/>
                <a:gd name="T11" fmla="*/ 0 h 640"/>
                <a:gd name="T12" fmla="*/ 0 w 320"/>
                <a:gd name="T13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640">
                  <a:moveTo>
                    <a:pt x="0" y="320"/>
                  </a:moveTo>
                  <a:cubicBezTo>
                    <a:pt x="0" y="497"/>
                    <a:pt x="143" y="640"/>
                    <a:pt x="320" y="640"/>
                  </a:cubicBezTo>
                  <a:cubicBezTo>
                    <a:pt x="320" y="576"/>
                    <a:pt x="320" y="576"/>
                    <a:pt x="320" y="576"/>
                  </a:cubicBez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387985" y="4388149"/>
            <a:ext cx="619899" cy="61989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0" compatLnSpc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31900" y="4529455"/>
            <a:ext cx="45256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Defame of social media platforms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2" grpId="0" bldLvl="0" animBg="1"/>
      <p:bldP spid="43" grpId="0"/>
      <p:bldP spid="44" grpId="0" bldLvl="0" animBg="1"/>
      <p:bldP spid="45" grpId="0"/>
      <p:bldP spid="45" grpId="1"/>
      <p:bldP spid="46" grpId="0" bldLvl="0" animBg="1"/>
      <p:bldP spid="47" grpId="0"/>
      <p:bldP spid="47" grpId="1"/>
      <p:bldP spid="48" grpId="0" bldLvl="0" animBg="1"/>
      <p:bldP spid="2" grpId="0" bldLvl="0" animBg="1"/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Literature review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7350" y="1082040"/>
            <a:ext cx="1365250" cy="1241425"/>
          </a:xfrm>
          <a:prstGeom prst="rect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Theory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752600" y="1082040"/>
            <a:ext cx="7004050" cy="1241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l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CNN model for solving toxic comment classification problem using the same dataset as ours.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87350" y="2484755"/>
            <a:ext cx="1365250" cy="1144270"/>
          </a:xfrm>
          <a:prstGeom prst="rect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Theory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1753235" y="2484755"/>
            <a:ext cx="7004050" cy="114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l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of deep neural network architectures with a good accuracy and here classification does not need any text preprocessing.</a:t>
            </a:r>
          </a:p>
        </p:txBody>
      </p:sp>
      <p:sp>
        <p:nvSpPr>
          <p:cNvPr id="2" name="Rectangle 47"/>
          <p:cNvSpPr/>
          <p:nvPr/>
        </p:nvSpPr>
        <p:spPr bwMode="auto">
          <a:xfrm>
            <a:off x="387985" y="3789680"/>
            <a:ext cx="1365250" cy="1144270"/>
          </a:xfrm>
          <a:prstGeom prst="rect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Theory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5" name="Rectangle 55"/>
          <p:cNvSpPr/>
          <p:nvPr/>
        </p:nvSpPr>
        <p:spPr bwMode="auto">
          <a:xfrm>
            <a:off x="1752600" y="3789680"/>
            <a:ext cx="7004050" cy="114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l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Demonstration of capsule network based toxic comment classifier that implemented based on single model capsule network along with focal loss.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9" grpId="0" bldLvl="0" animBg="1"/>
      <p:bldP spid="48" grpId="0" bldLvl="0" animBg="1"/>
      <p:bldP spid="56" grpId="0" bldLvl="0" animBg="1"/>
      <p:bldP spid="2" grpId="0" bldLvl="0" animBg="1"/>
      <p:bldP spid="5" grpId="0" bldLvl="0" animBg="1"/>
    </p:bldLst>
  </p:timing>
</p:sld>
</file>

<file path=ppt/theme/theme1.xml><?xml version="1.0" encoding="utf-8"?>
<a:theme xmlns:a="http://schemas.openxmlformats.org/drawingml/2006/main" name="Default Theme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</a:ln>
      </a:spPr>
      <a:bodyPr vert="horz" wrap="square" lIns="91440" tIns="45720" rIns="91440" bIns="45720" numCol="1" anchor="t" anchorCtr="0" compatLnSpc="1"/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723</Words>
  <Application>Microsoft Office PowerPoint</Application>
  <PresentationFormat>On-screen Show (16:9)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Leelawadee UI</vt:lpstr>
      <vt:lpstr>Roboto</vt:lpstr>
      <vt:lpstr>Twentieth Century</vt:lpstr>
      <vt:lpstr>Wingdings</vt:lpstr>
      <vt:lpstr>Default Theme</vt:lpstr>
      <vt:lpstr>Custom Design</vt:lpstr>
      <vt:lpstr>Circuit</vt:lpstr>
      <vt:lpstr>GROUP - 11 </vt:lpstr>
      <vt:lpstr>PowerPoint Presentation</vt:lpstr>
      <vt:lpstr>Authors</vt:lpstr>
      <vt:lpstr>PowerPoint Presentation</vt:lpstr>
      <vt:lpstr>Introduction</vt:lpstr>
      <vt:lpstr>Objective</vt:lpstr>
      <vt:lpstr>Motivation</vt:lpstr>
      <vt:lpstr>Motivation</vt:lpstr>
      <vt:lpstr>Literature review</vt:lpstr>
      <vt:lpstr>Literature review</vt:lpstr>
      <vt:lpstr>Our Ideas</vt:lpstr>
      <vt:lpstr>Our Ideas</vt:lpstr>
      <vt:lpstr>Workflow</vt:lpstr>
      <vt:lpstr>PowerPoint Presentation</vt:lpstr>
      <vt:lpstr>  Conclusion</vt:lpstr>
      <vt:lpstr> 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Shakil Hasan</cp:lastModifiedBy>
  <cp:revision>1780</cp:revision>
  <dcterms:created xsi:type="dcterms:W3CDTF">2015-09-08T18:46:00Z</dcterms:created>
  <dcterms:modified xsi:type="dcterms:W3CDTF">2021-05-24T12:24:11Z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